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287000" cx="18288000"/>
  <p:notesSz cx="6858000" cy="9144000"/>
  <p:embeddedFontLst>
    <p:embeddedFont>
      <p:font typeface="Neucha"/>
      <p:regular r:id="rId34"/>
    </p:embeddedFont>
    <p:embeddedFont>
      <p:font typeface="La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E4C945-16BF-410C-A196-43C40D473EBA}">
  <a:tblStyle styleId="{8DE4C945-16BF-410C-A196-43C40D473EB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Lato-regular.fntdata"/><Relationship Id="rId34" Type="http://schemas.openxmlformats.org/officeDocument/2006/relationships/font" Target="fonts/Neucha-regular.fntdata"/><Relationship Id="rId37" Type="http://schemas.openxmlformats.org/officeDocument/2006/relationships/font" Target="fonts/Lato-italic.fntdata"/><Relationship Id="rId36" Type="http://schemas.openxmlformats.org/officeDocument/2006/relationships/font" Target="fonts/Lato-bold.fntdata"/><Relationship Id="rId38" Type="http://schemas.openxmlformats.org/officeDocument/2006/relationships/font" Target="fonts/La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9.png"/><Relationship Id="rId4" Type="http://schemas.openxmlformats.org/officeDocument/2006/relationships/image" Target="../media/image61.png"/><Relationship Id="rId5" Type="http://schemas.openxmlformats.org/officeDocument/2006/relationships/image" Target="../media/image11.png"/><Relationship Id="rId6"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2.png"/><Relationship Id="rId4" Type="http://schemas.openxmlformats.org/officeDocument/2006/relationships/image" Target="../media/image64.png"/><Relationship Id="rId10" Type="http://schemas.openxmlformats.org/officeDocument/2006/relationships/image" Target="../media/image54.png"/><Relationship Id="rId9" Type="http://schemas.openxmlformats.org/officeDocument/2006/relationships/image" Target="../media/image44.png"/><Relationship Id="rId5" Type="http://schemas.openxmlformats.org/officeDocument/2006/relationships/image" Target="../media/image58.png"/><Relationship Id="rId6" Type="http://schemas.openxmlformats.org/officeDocument/2006/relationships/image" Target="../media/image49.png"/><Relationship Id="rId7" Type="http://schemas.openxmlformats.org/officeDocument/2006/relationships/image" Target="../media/image62.png"/><Relationship Id="rId8"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9.png"/><Relationship Id="rId4" Type="http://schemas.openxmlformats.org/officeDocument/2006/relationships/image" Target="../media/image79.png"/><Relationship Id="rId5" Type="http://schemas.openxmlformats.org/officeDocument/2006/relationships/image" Target="../media/image71.png"/><Relationship Id="rId6" Type="http://schemas.openxmlformats.org/officeDocument/2006/relationships/image" Target="../media/image104.png"/><Relationship Id="rId7" Type="http://schemas.openxmlformats.org/officeDocument/2006/relationships/image" Target="../media/image80.png"/></Relationships>
</file>

<file path=ppt/slides/_rels/slide13.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65.png"/><Relationship Id="rId13" Type="http://schemas.openxmlformats.org/officeDocument/2006/relationships/image" Target="../media/image74.png"/><Relationship Id="rId12"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0.png"/><Relationship Id="rId4" Type="http://schemas.openxmlformats.org/officeDocument/2006/relationships/image" Target="../media/image84.png"/><Relationship Id="rId9" Type="http://schemas.openxmlformats.org/officeDocument/2006/relationships/image" Target="../media/image59.jpg"/><Relationship Id="rId5" Type="http://schemas.openxmlformats.org/officeDocument/2006/relationships/image" Target="../media/image63.png"/><Relationship Id="rId6" Type="http://schemas.openxmlformats.org/officeDocument/2006/relationships/image" Target="../media/image77.jpg"/><Relationship Id="rId7" Type="http://schemas.openxmlformats.org/officeDocument/2006/relationships/image" Target="../media/image56.png"/><Relationship Id="rId8" Type="http://schemas.openxmlformats.org/officeDocument/2006/relationships/image" Target="../media/image5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3.png"/><Relationship Id="rId4" Type="http://schemas.openxmlformats.org/officeDocument/2006/relationships/image" Target="../media/image100.png"/><Relationship Id="rId5" Type="http://schemas.openxmlformats.org/officeDocument/2006/relationships/image" Target="../media/image76.png"/><Relationship Id="rId6"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0.jpg"/><Relationship Id="rId4" Type="http://schemas.openxmlformats.org/officeDocument/2006/relationships/image" Target="../media/image82.png"/><Relationship Id="rId5" Type="http://schemas.openxmlformats.org/officeDocument/2006/relationships/image" Target="../media/image8.png"/><Relationship Id="rId6" Type="http://schemas.openxmlformats.org/officeDocument/2006/relationships/image" Target="../media/image78.png"/></Relationships>
</file>

<file path=ppt/slides/_rels/slide16.xml.rels><?xml version="1.0" encoding="UTF-8" standalone="yes"?><Relationships xmlns="http://schemas.openxmlformats.org/package/2006/relationships"><Relationship Id="rId10"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3.png"/><Relationship Id="rId4" Type="http://schemas.openxmlformats.org/officeDocument/2006/relationships/image" Target="../media/image91.png"/><Relationship Id="rId9" Type="http://schemas.openxmlformats.org/officeDocument/2006/relationships/image" Target="../media/image83.png"/><Relationship Id="rId5" Type="http://schemas.openxmlformats.org/officeDocument/2006/relationships/image" Target="../media/image92.png"/><Relationship Id="rId6" Type="http://schemas.openxmlformats.org/officeDocument/2006/relationships/image" Target="../media/image86.png"/><Relationship Id="rId7" Type="http://schemas.openxmlformats.org/officeDocument/2006/relationships/image" Target="../media/image95.png"/><Relationship Id="rId8"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4.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90.png"/><Relationship Id="rId7" Type="http://schemas.openxmlformats.org/officeDocument/2006/relationships/image" Target="../media/image87.png"/></Relationships>
</file>

<file path=ppt/slides/_rels/slide18.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image" Target="../media/image101.png"/><Relationship Id="rId13" Type="http://schemas.openxmlformats.org/officeDocument/2006/relationships/image" Target="../media/image99.png"/><Relationship Id="rId12"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7.png"/><Relationship Id="rId4" Type="http://schemas.openxmlformats.org/officeDocument/2006/relationships/image" Target="../media/image93.png"/><Relationship Id="rId9" Type="http://schemas.openxmlformats.org/officeDocument/2006/relationships/image" Target="../media/image89.png"/><Relationship Id="rId15" Type="http://schemas.openxmlformats.org/officeDocument/2006/relationships/image" Target="../media/image10.png"/><Relationship Id="rId14" Type="http://schemas.openxmlformats.org/officeDocument/2006/relationships/image" Target="../media/image105.png"/><Relationship Id="rId16" Type="http://schemas.openxmlformats.org/officeDocument/2006/relationships/image" Target="../media/image44.png"/><Relationship Id="rId5" Type="http://schemas.openxmlformats.org/officeDocument/2006/relationships/image" Target="../media/image111.png"/><Relationship Id="rId6" Type="http://schemas.openxmlformats.org/officeDocument/2006/relationships/image" Target="../media/image97.png"/><Relationship Id="rId7" Type="http://schemas.openxmlformats.org/officeDocument/2006/relationships/image" Target="../media/image88.png"/><Relationship Id="rId8" Type="http://schemas.openxmlformats.org/officeDocument/2006/relationships/image" Target="../media/image10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1.png"/><Relationship Id="rId4" Type="http://schemas.openxmlformats.org/officeDocument/2006/relationships/image" Target="../media/image114.png"/><Relationship Id="rId5" Type="http://schemas.openxmlformats.org/officeDocument/2006/relationships/image" Target="../media/image108.png"/><Relationship Id="rId6" Type="http://schemas.openxmlformats.org/officeDocument/2006/relationships/image" Target="../media/image10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13.png"/></Relationships>
</file>

<file path=ppt/slides/_rels/slide20.xml.rels><?xml version="1.0" encoding="UTF-8" standalone="yes"?><Relationships xmlns="http://schemas.openxmlformats.org/package/2006/relationships"><Relationship Id="rId10" Type="http://schemas.openxmlformats.org/officeDocument/2006/relationships/image" Target="../media/image135.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6.png"/><Relationship Id="rId5" Type="http://schemas.openxmlformats.org/officeDocument/2006/relationships/image" Target="../media/image125.png"/><Relationship Id="rId6" Type="http://schemas.openxmlformats.org/officeDocument/2006/relationships/image" Target="../media/image112.png"/><Relationship Id="rId7" Type="http://schemas.openxmlformats.org/officeDocument/2006/relationships/image" Target="../media/image161.png"/><Relationship Id="rId8"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6.png"/><Relationship Id="rId4" Type="http://schemas.openxmlformats.org/officeDocument/2006/relationships/image" Target="../media/image18.png"/><Relationship Id="rId5" Type="http://schemas.openxmlformats.org/officeDocument/2006/relationships/image" Target="../media/image118.png"/><Relationship Id="rId6" Type="http://schemas.openxmlformats.org/officeDocument/2006/relationships/image" Target="../media/image128.png"/><Relationship Id="rId7"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9.png"/><Relationship Id="rId4" Type="http://schemas.openxmlformats.org/officeDocument/2006/relationships/image" Target="../media/image149.jpg"/><Relationship Id="rId5" Type="http://schemas.openxmlformats.org/officeDocument/2006/relationships/image" Target="../media/image124.png"/><Relationship Id="rId6" Type="http://schemas.openxmlformats.org/officeDocument/2006/relationships/image" Target="../media/image148.jpg"/><Relationship Id="rId7" Type="http://schemas.openxmlformats.org/officeDocument/2006/relationships/hyperlink" Target="https://www.youtube.com/watch?v=-bs1c-L-CUk" TargetMode="External"/></Relationships>
</file>

<file path=ppt/slides/_rels/slide23.xml.rels><?xml version="1.0" encoding="UTF-8" standalone="yes"?><Relationships xmlns="http://schemas.openxmlformats.org/package/2006/relationships"><Relationship Id="rId11" Type="http://schemas.openxmlformats.org/officeDocument/2006/relationships/image" Target="../media/image186.png"/><Relationship Id="rId10" Type="http://schemas.openxmlformats.org/officeDocument/2006/relationships/image" Target="../media/image132.png"/><Relationship Id="rId12"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0.jpg"/><Relationship Id="rId4" Type="http://schemas.openxmlformats.org/officeDocument/2006/relationships/image" Target="../media/image182.jpg"/><Relationship Id="rId9" Type="http://schemas.openxmlformats.org/officeDocument/2006/relationships/image" Target="../media/image130.png"/><Relationship Id="rId5" Type="http://schemas.openxmlformats.org/officeDocument/2006/relationships/image" Target="../media/image144.png"/><Relationship Id="rId6" Type="http://schemas.openxmlformats.org/officeDocument/2006/relationships/image" Target="../media/image131.png"/><Relationship Id="rId7" Type="http://schemas.openxmlformats.org/officeDocument/2006/relationships/image" Target="../media/image129.png"/><Relationship Id="rId8" Type="http://schemas.openxmlformats.org/officeDocument/2006/relationships/image" Target="../media/image1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3.jpg"/><Relationship Id="rId4" Type="http://schemas.openxmlformats.org/officeDocument/2006/relationships/image" Target="../media/image20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3.png"/><Relationship Id="rId4" Type="http://schemas.openxmlformats.org/officeDocument/2006/relationships/image" Target="../media/image145.jpg"/></Relationships>
</file>

<file path=ppt/slides/_rels/slide26.xml.rels><?xml version="1.0" encoding="UTF-8" standalone="yes"?><Relationships xmlns="http://schemas.openxmlformats.org/package/2006/relationships"><Relationship Id="rId40" Type="http://schemas.openxmlformats.org/officeDocument/2006/relationships/image" Target="../media/image110.png"/><Relationship Id="rId42" Type="http://schemas.openxmlformats.org/officeDocument/2006/relationships/image" Target="../media/image205.png"/><Relationship Id="rId41" Type="http://schemas.openxmlformats.org/officeDocument/2006/relationships/image" Target="../media/image90.png"/><Relationship Id="rId44" Type="http://schemas.openxmlformats.org/officeDocument/2006/relationships/image" Target="../media/image99.png"/><Relationship Id="rId43" Type="http://schemas.openxmlformats.org/officeDocument/2006/relationships/image" Target="../media/image102.png"/><Relationship Id="rId46" Type="http://schemas.openxmlformats.org/officeDocument/2006/relationships/image" Target="../media/image10.png"/><Relationship Id="rId45"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23.png"/><Relationship Id="rId48" Type="http://schemas.openxmlformats.org/officeDocument/2006/relationships/image" Target="../media/image193.png"/><Relationship Id="rId47" Type="http://schemas.openxmlformats.org/officeDocument/2006/relationships/image" Target="../media/image109.png"/><Relationship Id="rId49" Type="http://schemas.openxmlformats.org/officeDocument/2006/relationships/image" Target="../media/image126.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20.png"/><Relationship Id="rId31" Type="http://schemas.openxmlformats.org/officeDocument/2006/relationships/image" Target="../media/image80.png"/><Relationship Id="rId30" Type="http://schemas.openxmlformats.org/officeDocument/2006/relationships/image" Target="../media/image104.png"/><Relationship Id="rId33" Type="http://schemas.openxmlformats.org/officeDocument/2006/relationships/image" Target="../media/image73.png"/><Relationship Id="rId32" Type="http://schemas.openxmlformats.org/officeDocument/2006/relationships/image" Target="../media/image65.png"/><Relationship Id="rId35" Type="http://schemas.openxmlformats.org/officeDocument/2006/relationships/image" Target="../media/image74.png"/><Relationship Id="rId34" Type="http://schemas.openxmlformats.org/officeDocument/2006/relationships/image" Target="../media/image209.png"/><Relationship Id="rId37" Type="http://schemas.openxmlformats.org/officeDocument/2006/relationships/image" Target="../media/image85.png"/><Relationship Id="rId36" Type="http://schemas.openxmlformats.org/officeDocument/2006/relationships/image" Target="../media/image76.png"/><Relationship Id="rId39" Type="http://schemas.openxmlformats.org/officeDocument/2006/relationships/image" Target="../media/image83.png"/><Relationship Id="rId38" Type="http://schemas.openxmlformats.org/officeDocument/2006/relationships/image" Target="../media/image78.png"/><Relationship Id="rId62" Type="http://schemas.openxmlformats.org/officeDocument/2006/relationships/image" Target="../media/image88.png"/><Relationship Id="rId61" Type="http://schemas.openxmlformats.org/officeDocument/2006/relationships/image" Target="../media/image97.png"/><Relationship Id="rId20" Type="http://schemas.openxmlformats.org/officeDocument/2006/relationships/image" Target="../media/image31.png"/><Relationship Id="rId64" Type="http://schemas.openxmlformats.org/officeDocument/2006/relationships/image" Target="../media/image89.png"/><Relationship Id="rId63" Type="http://schemas.openxmlformats.org/officeDocument/2006/relationships/image" Target="../media/image103.png"/><Relationship Id="rId22" Type="http://schemas.openxmlformats.org/officeDocument/2006/relationships/image" Target="../media/image53.png"/><Relationship Id="rId66" Type="http://schemas.openxmlformats.org/officeDocument/2006/relationships/image" Target="../media/image96.png"/><Relationship Id="rId21" Type="http://schemas.openxmlformats.org/officeDocument/2006/relationships/image" Target="../media/image52.png"/><Relationship Id="rId65" Type="http://schemas.openxmlformats.org/officeDocument/2006/relationships/image" Target="../media/image101.png"/><Relationship Id="rId24" Type="http://schemas.openxmlformats.org/officeDocument/2006/relationships/image" Target="../media/image49.png"/><Relationship Id="rId23" Type="http://schemas.openxmlformats.org/officeDocument/2006/relationships/image" Target="../media/image58.png"/><Relationship Id="rId67" Type="http://schemas.openxmlformats.org/officeDocument/2006/relationships/image" Target="../media/image203.png"/><Relationship Id="rId60" Type="http://schemas.openxmlformats.org/officeDocument/2006/relationships/image" Target="../media/image134.png"/><Relationship Id="rId26" Type="http://schemas.openxmlformats.org/officeDocument/2006/relationships/image" Target="../media/image67.png"/><Relationship Id="rId25" Type="http://schemas.openxmlformats.org/officeDocument/2006/relationships/image" Target="../media/image62.png"/><Relationship Id="rId28" Type="http://schemas.openxmlformats.org/officeDocument/2006/relationships/image" Target="../media/image54.png"/><Relationship Id="rId27" Type="http://schemas.openxmlformats.org/officeDocument/2006/relationships/image" Target="../media/image44.png"/><Relationship Id="rId29" Type="http://schemas.openxmlformats.org/officeDocument/2006/relationships/image" Target="../media/image71.png"/><Relationship Id="rId51" Type="http://schemas.openxmlformats.org/officeDocument/2006/relationships/image" Target="../media/image18.png"/><Relationship Id="rId50" Type="http://schemas.openxmlformats.org/officeDocument/2006/relationships/image" Target="../media/image135.png"/><Relationship Id="rId53" Type="http://schemas.openxmlformats.org/officeDocument/2006/relationships/image" Target="../media/image128.png"/><Relationship Id="rId52" Type="http://schemas.openxmlformats.org/officeDocument/2006/relationships/image" Target="../media/image118.png"/><Relationship Id="rId11" Type="http://schemas.openxmlformats.org/officeDocument/2006/relationships/image" Target="../media/image24.png"/><Relationship Id="rId55" Type="http://schemas.openxmlformats.org/officeDocument/2006/relationships/image" Target="../media/image131.png"/><Relationship Id="rId10" Type="http://schemas.openxmlformats.org/officeDocument/2006/relationships/image" Target="../media/image168.png"/><Relationship Id="rId54" Type="http://schemas.openxmlformats.org/officeDocument/2006/relationships/image" Target="../media/image144.png"/><Relationship Id="rId13" Type="http://schemas.openxmlformats.org/officeDocument/2006/relationships/image" Target="../media/image21.png"/><Relationship Id="rId57" Type="http://schemas.openxmlformats.org/officeDocument/2006/relationships/image" Target="../media/image130.png"/><Relationship Id="rId12" Type="http://schemas.openxmlformats.org/officeDocument/2006/relationships/image" Target="../media/image175.png"/><Relationship Id="rId56" Type="http://schemas.openxmlformats.org/officeDocument/2006/relationships/image" Target="../media/image164.png"/><Relationship Id="rId15" Type="http://schemas.openxmlformats.org/officeDocument/2006/relationships/image" Target="../media/image33.png"/><Relationship Id="rId59" Type="http://schemas.openxmlformats.org/officeDocument/2006/relationships/image" Target="../media/image186.png"/><Relationship Id="rId14" Type="http://schemas.openxmlformats.org/officeDocument/2006/relationships/image" Target="../media/image36.png"/><Relationship Id="rId58" Type="http://schemas.openxmlformats.org/officeDocument/2006/relationships/image" Target="../media/image132.png"/><Relationship Id="rId17" Type="http://schemas.openxmlformats.org/officeDocument/2006/relationships/image" Target="../media/image25.png"/><Relationship Id="rId16" Type="http://schemas.openxmlformats.org/officeDocument/2006/relationships/image" Target="../media/image40.png"/><Relationship Id="rId19" Type="http://schemas.openxmlformats.org/officeDocument/2006/relationships/image" Target="../media/image2.png"/><Relationship Id="rId18"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4.png"/><Relationship Id="rId4" Type="http://schemas.openxmlformats.org/officeDocument/2006/relationships/image" Target="../media/image202.png"/><Relationship Id="rId9" Type="http://schemas.openxmlformats.org/officeDocument/2006/relationships/image" Target="../media/image207.png"/><Relationship Id="rId5" Type="http://schemas.openxmlformats.org/officeDocument/2006/relationships/image" Target="../media/image213.png"/><Relationship Id="rId6" Type="http://schemas.openxmlformats.org/officeDocument/2006/relationships/image" Target="../media/image214.png"/><Relationship Id="rId7" Type="http://schemas.openxmlformats.org/officeDocument/2006/relationships/image" Target="../media/image225.png"/><Relationship Id="rId8" Type="http://schemas.openxmlformats.org/officeDocument/2006/relationships/image" Target="../media/image212.png"/><Relationship Id="rId31" Type="http://schemas.openxmlformats.org/officeDocument/2006/relationships/image" Target="../media/image82.png"/><Relationship Id="rId30" Type="http://schemas.openxmlformats.org/officeDocument/2006/relationships/image" Target="../media/image14.png"/><Relationship Id="rId33" Type="http://schemas.openxmlformats.org/officeDocument/2006/relationships/image" Target="../media/image227.png"/><Relationship Id="rId32" Type="http://schemas.openxmlformats.org/officeDocument/2006/relationships/image" Target="../media/image6.png"/><Relationship Id="rId35" Type="http://schemas.openxmlformats.org/officeDocument/2006/relationships/image" Target="../media/image32.png"/><Relationship Id="rId34" Type="http://schemas.openxmlformats.org/officeDocument/2006/relationships/image" Target="../media/image56.png"/><Relationship Id="rId36" Type="http://schemas.openxmlformats.org/officeDocument/2006/relationships/image" Target="../media/image236.png"/><Relationship Id="rId20" Type="http://schemas.openxmlformats.org/officeDocument/2006/relationships/image" Target="../media/image237.png"/><Relationship Id="rId22" Type="http://schemas.openxmlformats.org/officeDocument/2006/relationships/image" Target="../media/image228.png"/><Relationship Id="rId21" Type="http://schemas.openxmlformats.org/officeDocument/2006/relationships/image" Target="../media/image210.png"/><Relationship Id="rId24" Type="http://schemas.openxmlformats.org/officeDocument/2006/relationships/image" Target="../media/image229.png"/><Relationship Id="rId23" Type="http://schemas.openxmlformats.org/officeDocument/2006/relationships/image" Target="../media/image231.png"/><Relationship Id="rId26" Type="http://schemas.openxmlformats.org/officeDocument/2006/relationships/image" Target="../media/image11.png"/><Relationship Id="rId25" Type="http://schemas.openxmlformats.org/officeDocument/2006/relationships/image" Target="../media/image129.png"/><Relationship Id="rId28" Type="http://schemas.openxmlformats.org/officeDocument/2006/relationships/image" Target="../media/image108.png"/><Relationship Id="rId27" Type="http://schemas.openxmlformats.org/officeDocument/2006/relationships/image" Target="../media/image234.png"/><Relationship Id="rId29" Type="http://schemas.openxmlformats.org/officeDocument/2006/relationships/image" Target="../media/image61.png"/><Relationship Id="rId11" Type="http://schemas.openxmlformats.org/officeDocument/2006/relationships/image" Target="../media/image219.png"/><Relationship Id="rId10" Type="http://schemas.openxmlformats.org/officeDocument/2006/relationships/image" Target="../media/image206.png"/><Relationship Id="rId13" Type="http://schemas.openxmlformats.org/officeDocument/2006/relationships/image" Target="../media/image238.png"/><Relationship Id="rId12" Type="http://schemas.openxmlformats.org/officeDocument/2006/relationships/image" Target="../media/image220.png"/><Relationship Id="rId15" Type="http://schemas.openxmlformats.org/officeDocument/2006/relationships/image" Target="../media/image235.png"/><Relationship Id="rId14" Type="http://schemas.openxmlformats.org/officeDocument/2006/relationships/image" Target="../media/image223.png"/><Relationship Id="rId17" Type="http://schemas.openxmlformats.org/officeDocument/2006/relationships/image" Target="../media/image221.png"/><Relationship Id="rId16" Type="http://schemas.openxmlformats.org/officeDocument/2006/relationships/image" Target="../media/image230.png"/><Relationship Id="rId19" Type="http://schemas.openxmlformats.org/officeDocument/2006/relationships/image" Target="../media/image222.png"/><Relationship Id="rId18" Type="http://schemas.openxmlformats.org/officeDocument/2006/relationships/image" Target="../media/image2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8.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0.png"/><Relationship Id="rId4" Type="http://schemas.openxmlformats.org/officeDocument/2006/relationships/image" Target="../media/image26.png"/><Relationship Id="rId5" Type="http://schemas.openxmlformats.org/officeDocument/2006/relationships/image" Target="../media/image6.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22.jpg"/><Relationship Id="rId5"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50.png"/><Relationship Id="rId11" Type="http://schemas.openxmlformats.org/officeDocument/2006/relationships/image" Target="../media/image36.png"/><Relationship Id="rId10" Type="http://schemas.openxmlformats.org/officeDocument/2006/relationships/image" Target="../media/image21.png"/><Relationship Id="rId9" Type="http://schemas.openxmlformats.org/officeDocument/2006/relationships/image" Target="../media/image38.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16.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5.png"/><Relationship Id="rId4" Type="http://schemas.openxmlformats.org/officeDocument/2006/relationships/image" Target="../media/image33.png"/><Relationship Id="rId5" Type="http://schemas.openxmlformats.org/officeDocument/2006/relationships/image" Target="../media/image40.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42.jpg"/><Relationship Id="rId9" Type="http://schemas.openxmlformats.org/officeDocument/2006/relationships/image" Target="../media/image66.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52.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83" name="Shape 83"/>
        <p:cNvGrpSpPr/>
        <p:nvPr/>
      </p:nvGrpSpPr>
      <p:grpSpPr>
        <a:xfrm>
          <a:off x="0" y="0"/>
          <a:ext cx="0" cy="0"/>
          <a:chOff x="0" y="0"/>
          <a:chExt cx="0" cy="0"/>
        </a:xfrm>
      </p:grpSpPr>
      <p:grpSp>
        <p:nvGrpSpPr>
          <p:cNvPr id="84" name="Google Shape;84;p13"/>
          <p:cNvGrpSpPr/>
          <p:nvPr/>
        </p:nvGrpSpPr>
        <p:grpSpPr>
          <a:xfrm>
            <a:off x="6565771" y="251182"/>
            <a:ext cx="11021927" cy="9603809"/>
            <a:chOff x="0" y="-47625"/>
            <a:chExt cx="2902894" cy="2529398"/>
          </a:xfrm>
        </p:grpSpPr>
        <p:sp>
          <p:nvSpPr>
            <p:cNvPr id="85" name="Google Shape;85;p13"/>
            <p:cNvSpPr/>
            <p:nvPr/>
          </p:nvSpPr>
          <p:spPr>
            <a:xfrm>
              <a:off x="0" y="0"/>
              <a:ext cx="2902894" cy="2481773"/>
            </a:xfrm>
            <a:custGeom>
              <a:rect b="b" l="l" r="r" t="t"/>
              <a:pathLst>
                <a:path extrusionOk="0" h="2481773" w="2902894">
                  <a:moveTo>
                    <a:pt x="0" y="0"/>
                  </a:moveTo>
                  <a:lnTo>
                    <a:pt x="2902894" y="0"/>
                  </a:lnTo>
                  <a:lnTo>
                    <a:pt x="2902894" y="2481773"/>
                  </a:lnTo>
                  <a:lnTo>
                    <a:pt x="0" y="2481773"/>
                  </a:lnTo>
                  <a:close/>
                </a:path>
              </a:pathLst>
            </a:custGeom>
            <a:solidFill>
              <a:srgbClr val="000000"/>
            </a:solidFill>
            <a:ln>
              <a:noFill/>
            </a:ln>
          </p:spPr>
        </p:sp>
        <p:sp>
          <p:nvSpPr>
            <p:cNvPr id="86" name="Google Shape;86;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3"/>
          <p:cNvGrpSpPr/>
          <p:nvPr/>
        </p:nvGrpSpPr>
        <p:grpSpPr>
          <a:xfrm>
            <a:off x="6603049" y="285592"/>
            <a:ext cx="10947372" cy="9534990"/>
            <a:chOff x="0" y="-47625"/>
            <a:chExt cx="2883259" cy="2511273"/>
          </a:xfrm>
        </p:grpSpPr>
        <p:sp>
          <p:nvSpPr>
            <p:cNvPr id="88" name="Google Shape;88;p13"/>
            <p:cNvSpPr/>
            <p:nvPr/>
          </p:nvSpPr>
          <p:spPr>
            <a:xfrm>
              <a:off x="0" y="0"/>
              <a:ext cx="2883259" cy="2463648"/>
            </a:xfrm>
            <a:custGeom>
              <a:rect b="b" l="l" r="r" t="t"/>
              <a:pathLst>
                <a:path extrusionOk="0" h="2463648" w="2883259">
                  <a:moveTo>
                    <a:pt x="0" y="0"/>
                  </a:moveTo>
                  <a:lnTo>
                    <a:pt x="2883259" y="0"/>
                  </a:lnTo>
                  <a:lnTo>
                    <a:pt x="2883259" y="2463648"/>
                  </a:lnTo>
                  <a:lnTo>
                    <a:pt x="0" y="2463648"/>
                  </a:lnTo>
                  <a:close/>
                </a:path>
              </a:pathLst>
            </a:custGeom>
            <a:solidFill>
              <a:srgbClr val="C5E3CE"/>
            </a:solidFill>
            <a:ln>
              <a:noFill/>
            </a:ln>
          </p:spPr>
        </p:sp>
        <p:sp>
          <p:nvSpPr>
            <p:cNvPr id="89" name="Google Shape;89;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0" name="Google Shape;90;p13"/>
          <p:cNvPicPr preferRelativeResize="0"/>
          <p:nvPr/>
        </p:nvPicPr>
        <p:blipFill>
          <a:blip r:embed="rId3">
            <a:alphaModFix/>
          </a:blip>
          <a:stretch>
            <a:fillRect/>
          </a:stretch>
        </p:blipFill>
        <p:spPr>
          <a:xfrm>
            <a:off x="1028700" y="809650"/>
            <a:ext cx="9324901" cy="8500243"/>
          </a:xfrm>
          <a:prstGeom prst="rect">
            <a:avLst/>
          </a:prstGeom>
          <a:noFill/>
          <a:ln>
            <a:noFill/>
          </a:ln>
        </p:spPr>
      </p:pic>
      <p:pic>
        <p:nvPicPr>
          <p:cNvPr id="91" name="Google Shape;91;p13"/>
          <p:cNvPicPr preferRelativeResize="0"/>
          <p:nvPr/>
        </p:nvPicPr>
        <p:blipFill rotWithShape="1">
          <a:blip r:embed="rId4">
            <a:alphaModFix/>
          </a:blip>
          <a:srcRect b="0" l="1125" r="20853" t="0"/>
          <a:stretch/>
        </p:blipFill>
        <p:spPr>
          <a:xfrm>
            <a:off x="6603049" y="466418"/>
            <a:ext cx="10947372" cy="9354164"/>
          </a:xfrm>
          <a:prstGeom prst="rect">
            <a:avLst/>
          </a:prstGeom>
          <a:noFill/>
          <a:ln>
            <a:noFill/>
          </a:ln>
        </p:spPr>
      </p:pic>
      <p:sp>
        <p:nvSpPr>
          <p:cNvPr id="92" name="Google Shape;92;p13"/>
          <p:cNvSpPr txBox="1"/>
          <p:nvPr/>
        </p:nvSpPr>
        <p:spPr>
          <a:xfrm>
            <a:off x="2206566" y="3337894"/>
            <a:ext cx="6969300" cy="3166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1429" u="none" cap="none" strike="noStrike">
                <a:solidFill>
                  <a:srgbClr val="000000"/>
                </a:solidFill>
                <a:latin typeface="Neucha"/>
                <a:ea typeface="Neucha"/>
                <a:cs typeface="Neucha"/>
                <a:sym typeface="Neucha"/>
              </a:rPr>
              <a:t>Scrapbook Style Journal</a:t>
            </a:r>
            <a:endParaRPr/>
          </a:p>
        </p:txBody>
      </p:sp>
      <p:sp>
        <p:nvSpPr>
          <p:cNvPr id="93" name="Google Shape;93;p13"/>
          <p:cNvSpPr txBox="1"/>
          <p:nvPr/>
        </p:nvSpPr>
        <p:spPr>
          <a:xfrm>
            <a:off x="3120496" y="6834806"/>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00000"/>
                </a:solidFill>
                <a:latin typeface="Lato"/>
                <a:ea typeface="Lato"/>
                <a:cs typeface="Lato"/>
                <a:sym typeface="Lato"/>
              </a:rPr>
              <a:t>Write a subtitle here</a:t>
            </a:r>
            <a:endParaRPr/>
          </a:p>
        </p:txBody>
      </p:sp>
      <p:sp>
        <p:nvSpPr>
          <p:cNvPr id="94" name="Google Shape;94;p13"/>
          <p:cNvSpPr/>
          <p:nvPr/>
        </p:nvSpPr>
        <p:spPr>
          <a:xfrm rot="-552734">
            <a:off x="1857173" y="3148330"/>
            <a:ext cx="715469" cy="1593150"/>
          </a:xfrm>
          <a:custGeom>
            <a:rect b="b" l="l" r="r" t="t"/>
            <a:pathLst>
              <a:path extrusionOk="0" h="1593150" w="715469">
                <a:moveTo>
                  <a:pt x="0" y="0"/>
                </a:moveTo>
                <a:lnTo>
                  <a:pt x="715470" y="0"/>
                </a:lnTo>
                <a:lnTo>
                  <a:pt x="715470" y="1593151"/>
                </a:lnTo>
                <a:lnTo>
                  <a:pt x="0" y="1593151"/>
                </a:lnTo>
                <a:lnTo>
                  <a:pt x="0" y="0"/>
                </a:lnTo>
                <a:close/>
              </a:path>
            </a:pathLst>
          </a:custGeom>
          <a:blipFill rotWithShape="1">
            <a:blip r:embed="rId5">
              <a:alphaModFix/>
            </a:blip>
            <a:stretch>
              <a:fillRect b="0" l="0" r="0" t="0"/>
            </a:stretch>
          </a:blipFill>
          <a:ln>
            <a:noFill/>
          </a:ln>
        </p:spPr>
      </p:sp>
      <p:sp>
        <p:nvSpPr>
          <p:cNvPr id="95" name="Google Shape;95;p13"/>
          <p:cNvSpPr/>
          <p:nvPr/>
        </p:nvSpPr>
        <p:spPr>
          <a:xfrm rot="1417935">
            <a:off x="8176716" y="2404625"/>
            <a:ext cx="1315668" cy="1306099"/>
          </a:xfrm>
          <a:custGeom>
            <a:rect b="b" l="l" r="r" t="t"/>
            <a:pathLst>
              <a:path extrusionOk="0" h="1306099" w="1315668">
                <a:moveTo>
                  <a:pt x="0" y="0"/>
                </a:moveTo>
                <a:lnTo>
                  <a:pt x="1315668" y="0"/>
                </a:lnTo>
                <a:lnTo>
                  <a:pt x="1315668" y="1306100"/>
                </a:lnTo>
                <a:lnTo>
                  <a:pt x="0" y="1306100"/>
                </a:lnTo>
                <a:lnTo>
                  <a:pt x="0" y="0"/>
                </a:lnTo>
                <a:close/>
              </a:path>
            </a:pathLst>
          </a:custGeom>
          <a:blipFill rotWithShape="1">
            <a:blip r:embed="rId6">
              <a:alphaModFix/>
            </a:blip>
            <a:stretch>
              <a:fillRect b="0" l="0" r="0" t="0"/>
            </a:stretch>
          </a:blipFill>
          <a:ln>
            <a:noFill/>
          </a:ln>
        </p:spPr>
      </p:sp>
      <p:sp>
        <p:nvSpPr>
          <p:cNvPr id="96" name="Google Shape;96;p13"/>
          <p:cNvSpPr/>
          <p:nvPr/>
        </p:nvSpPr>
        <p:spPr>
          <a:xfrm>
            <a:off x="9363986" y="4032777"/>
            <a:ext cx="1979215" cy="1511400"/>
          </a:xfrm>
          <a:custGeom>
            <a:rect b="b" l="l" r="r" t="t"/>
            <a:pathLst>
              <a:path extrusionOk="0" h="1511400" w="1979215">
                <a:moveTo>
                  <a:pt x="0" y="0"/>
                </a:moveTo>
                <a:lnTo>
                  <a:pt x="1979214" y="0"/>
                </a:lnTo>
                <a:lnTo>
                  <a:pt x="1979214" y="1511400"/>
                </a:lnTo>
                <a:lnTo>
                  <a:pt x="0" y="1511400"/>
                </a:lnTo>
                <a:lnTo>
                  <a:pt x="0" y="0"/>
                </a:lnTo>
                <a:close/>
              </a:path>
            </a:pathLst>
          </a:custGeom>
          <a:blipFill rotWithShape="1">
            <a:blip r:embed="rId7">
              <a:alphaModFix/>
            </a:blip>
            <a:stretch>
              <a:fillRect b="0" l="0" r="0" t="0"/>
            </a:stretch>
          </a:blipFill>
          <a:ln>
            <a:noFill/>
          </a:ln>
        </p:spPr>
      </p:sp>
      <p:sp>
        <p:nvSpPr>
          <p:cNvPr id="97" name="Google Shape;97;p13"/>
          <p:cNvSpPr/>
          <p:nvPr/>
        </p:nvSpPr>
        <p:spPr>
          <a:xfrm rot="-509098">
            <a:off x="13550477" y="7684408"/>
            <a:ext cx="3410487" cy="1705244"/>
          </a:xfrm>
          <a:custGeom>
            <a:rect b="b" l="l" r="r" t="t"/>
            <a:pathLst>
              <a:path extrusionOk="0" h="1705244" w="3410487">
                <a:moveTo>
                  <a:pt x="0" y="0"/>
                </a:moveTo>
                <a:lnTo>
                  <a:pt x="3410487" y="0"/>
                </a:lnTo>
                <a:lnTo>
                  <a:pt x="3410487" y="1705243"/>
                </a:lnTo>
                <a:lnTo>
                  <a:pt x="0" y="1705243"/>
                </a:lnTo>
                <a:lnTo>
                  <a:pt x="0" y="0"/>
                </a:lnTo>
                <a:close/>
              </a:path>
            </a:pathLst>
          </a:custGeom>
          <a:blipFill rotWithShape="1">
            <a:blip r:embed="rId8">
              <a:alphaModFix/>
            </a:blip>
            <a:stretch>
              <a:fillRect b="0" l="0" r="0" t="0"/>
            </a:stretch>
          </a:blipFill>
          <a:ln>
            <a:noFill/>
          </a:ln>
        </p:spPr>
      </p:sp>
      <p:sp>
        <p:nvSpPr>
          <p:cNvPr id="98" name="Google Shape;98;p13"/>
          <p:cNvSpPr/>
          <p:nvPr/>
        </p:nvSpPr>
        <p:spPr>
          <a:xfrm rot="708791">
            <a:off x="15046670" y="1335722"/>
            <a:ext cx="1831663" cy="2043437"/>
          </a:xfrm>
          <a:custGeom>
            <a:rect b="b" l="l" r="r" t="t"/>
            <a:pathLst>
              <a:path extrusionOk="0" h="2043437" w="1831663">
                <a:moveTo>
                  <a:pt x="0" y="0"/>
                </a:moveTo>
                <a:lnTo>
                  <a:pt x="1831663" y="0"/>
                </a:lnTo>
                <a:lnTo>
                  <a:pt x="1831663" y="2043437"/>
                </a:lnTo>
                <a:lnTo>
                  <a:pt x="0" y="2043437"/>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288" name="Shape 288"/>
        <p:cNvGrpSpPr/>
        <p:nvPr/>
      </p:nvGrpSpPr>
      <p:grpSpPr>
        <a:xfrm>
          <a:off x="0" y="0"/>
          <a:ext cx="0" cy="0"/>
          <a:chOff x="0" y="0"/>
          <a:chExt cx="0" cy="0"/>
        </a:xfrm>
      </p:grpSpPr>
      <p:grpSp>
        <p:nvGrpSpPr>
          <p:cNvPr id="289" name="Google Shape;289;p22"/>
          <p:cNvGrpSpPr/>
          <p:nvPr/>
        </p:nvGrpSpPr>
        <p:grpSpPr>
          <a:xfrm>
            <a:off x="432008" y="251182"/>
            <a:ext cx="17423983" cy="9603809"/>
            <a:chOff x="0" y="-47625"/>
            <a:chExt cx="4589033" cy="2529398"/>
          </a:xfrm>
        </p:grpSpPr>
        <p:sp>
          <p:nvSpPr>
            <p:cNvPr id="290" name="Google Shape;290;p22"/>
            <p:cNvSpPr/>
            <p:nvPr/>
          </p:nvSpPr>
          <p:spPr>
            <a:xfrm>
              <a:off x="0" y="0"/>
              <a:ext cx="4589033" cy="2481773"/>
            </a:xfrm>
            <a:custGeom>
              <a:rect b="b" l="l" r="r" t="t"/>
              <a:pathLst>
                <a:path extrusionOk="0" h="2481773" w="4589033">
                  <a:moveTo>
                    <a:pt x="0" y="0"/>
                  </a:moveTo>
                  <a:lnTo>
                    <a:pt x="4589033" y="0"/>
                  </a:lnTo>
                  <a:lnTo>
                    <a:pt x="4589033" y="2481773"/>
                  </a:lnTo>
                  <a:lnTo>
                    <a:pt x="0" y="2481773"/>
                  </a:lnTo>
                  <a:close/>
                </a:path>
              </a:pathLst>
            </a:custGeom>
            <a:solidFill>
              <a:srgbClr val="000000"/>
            </a:solidFill>
            <a:ln>
              <a:noFill/>
            </a:ln>
          </p:spPr>
        </p:sp>
        <p:sp>
          <p:nvSpPr>
            <p:cNvPr id="291" name="Google Shape;291;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2"/>
          <p:cNvGrpSpPr/>
          <p:nvPr/>
        </p:nvGrpSpPr>
        <p:grpSpPr>
          <a:xfrm>
            <a:off x="468053" y="285592"/>
            <a:ext cx="17351894" cy="9534990"/>
            <a:chOff x="0" y="-47625"/>
            <a:chExt cx="4570046" cy="2511273"/>
          </a:xfrm>
        </p:grpSpPr>
        <p:sp>
          <p:nvSpPr>
            <p:cNvPr id="293" name="Google Shape;293;p22"/>
            <p:cNvSpPr/>
            <p:nvPr/>
          </p:nvSpPr>
          <p:spPr>
            <a:xfrm>
              <a:off x="0" y="0"/>
              <a:ext cx="4570046" cy="2463648"/>
            </a:xfrm>
            <a:custGeom>
              <a:rect b="b" l="l" r="r" t="t"/>
              <a:pathLst>
                <a:path extrusionOk="0" h="2463648" w="4570046">
                  <a:moveTo>
                    <a:pt x="0" y="0"/>
                  </a:moveTo>
                  <a:lnTo>
                    <a:pt x="4570046" y="0"/>
                  </a:lnTo>
                  <a:lnTo>
                    <a:pt x="4570046" y="2463648"/>
                  </a:lnTo>
                  <a:lnTo>
                    <a:pt x="0" y="2463648"/>
                  </a:lnTo>
                  <a:close/>
                </a:path>
              </a:pathLst>
            </a:custGeom>
            <a:solidFill>
              <a:srgbClr val="FFEAA3"/>
            </a:solidFill>
            <a:ln>
              <a:noFill/>
            </a:ln>
          </p:spPr>
        </p:sp>
        <p:sp>
          <p:nvSpPr>
            <p:cNvPr id="294" name="Google Shape;294;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5" name="Google Shape;295;p22"/>
          <p:cNvPicPr preferRelativeResize="0"/>
          <p:nvPr/>
        </p:nvPicPr>
        <p:blipFill rotWithShape="1">
          <a:blip r:embed="rId3">
            <a:alphaModFix/>
          </a:blip>
          <a:srcRect b="0" l="3895" r="3895" t="0"/>
          <a:stretch/>
        </p:blipFill>
        <p:spPr>
          <a:xfrm>
            <a:off x="468053" y="466418"/>
            <a:ext cx="17351894" cy="9354164"/>
          </a:xfrm>
          <a:prstGeom prst="rect">
            <a:avLst/>
          </a:prstGeom>
          <a:noFill/>
          <a:ln>
            <a:noFill/>
          </a:ln>
        </p:spPr>
      </p:pic>
      <p:sp>
        <p:nvSpPr>
          <p:cNvPr id="296" name="Google Shape;296;p22"/>
          <p:cNvSpPr/>
          <p:nvPr/>
        </p:nvSpPr>
        <p:spPr>
          <a:xfrm>
            <a:off x="13761328" y="1028700"/>
            <a:ext cx="3314284" cy="4114800"/>
          </a:xfrm>
          <a:custGeom>
            <a:rect b="b" l="l" r="r" t="t"/>
            <a:pathLst>
              <a:path extrusionOk="0" h="4114800" w="3314284">
                <a:moveTo>
                  <a:pt x="0" y="0"/>
                </a:moveTo>
                <a:lnTo>
                  <a:pt x="3314284" y="0"/>
                </a:lnTo>
                <a:lnTo>
                  <a:pt x="3314284" y="4114800"/>
                </a:lnTo>
                <a:lnTo>
                  <a:pt x="0" y="4114800"/>
                </a:lnTo>
                <a:lnTo>
                  <a:pt x="0" y="0"/>
                </a:lnTo>
                <a:close/>
              </a:path>
            </a:pathLst>
          </a:custGeom>
          <a:blipFill rotWithShape="1">
            <a:blip r:embed="rId4">
              <a:alphaModFix/>
            </a:blip>
            <a:stretch>
              <a:fillRect b="0" l="0" r="0" t="0"/>
            </a:stretch>
          </a:blipFill>
          <a:ln>
            <a:noFill/>
          </a:ln>
        </p:spPr>
      </p:sp>
      <p:sp>
        <p:nvSpPr>
          <p:cNvPr id="297" name="Google Shape;297;p22"/>
          <p:cNvSpPr/>
          <p:nvPr/>
        </p:nvSpPr>
        <p:spPr>
          <a:xfrm rot="237607">
            <a:off x="1204017" y="4036320"/>
            <a:ext cx="7291107" cy="5329136"/>
          </a:xfrm>
          <a:custGeom>
            <a:rect b="b" l="l" r="r" t="t"/>
            <a:pathLst>
              <a:path extrusionOk="0" h="5329136" w="7291107">
                <a:moveTo>
                  <a:pt x="0" y="0"/>
                </a:moveTo>
                <a:lnTo>
                  <a:pt x="7291106" y="0"/>
                </a:lnTo>
                <a:lnTo>
                  <a:pt x="7291106" y="5329136"/>
                </a:lnTo>
                <a:lnTo>
                  <a:pt x="0" y="5329136"/>
                </a:lnTo>
                <a:lnTo>
                  <a:pt x="0" y="0"/>
                </a:lnTo>
                <a:close/>
              </a:path>
            </a:pathLst>
          </a:custGeom>
          <a:blipFill rotWithShape="1">
            <a:blip r:embed="rId5">
              <a:alphaModFix/>
            </a:blip>
            <a:stretch>
              <a:fillRect b="0" l="0" r="0" t="0"/>
            </a:stretch>
          </a:blipFill>
          <a:ln>
            <a:noFill/>
          </a:ln>
        </p:spPr>
      </p:sp>
      <p:sp>
        <p:nvSpPr>
          <p:cNvPr id="298" name="Google Shape;298;p22"/>
          <p:cNvSpPr txBox="1"/>
          <p:nvPr/>
        </p:nvSpPr>
        <p:spPr>
          <a:xfrm>
            <a:off x="14156803" y="2074037"/>
            <a:ext cx="2447134" cy="144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00" u="none" cap="none" strike="noStrike">
                <a:solidFill>
                  <a:srgbClr val="000000"/>
                </a:solidFill>
                <a:latin typeface="Neucha"/>
                <a:ea typeface="Neucha"/>
                <a:cs typeface="Neucha"/>
                <a:sym typeface="Neucha"/>
              </a:rPr>
              <a:t>02</a:t>
            </a:r>
            <a:endParaRPr/>
          </a:p>
        </p:txBody>
      </p:sp>
      <p:sp>
        <p:nvSpPr>
          <p:cNvPr id="299" name="Google Shape;299;p22"/>
          <p:cNvSpPr txBox="1"/>
          <p:nvPr/>
        </p:nvSpPr>
        <p:spPr>
          <a:xfrm>
            <a:off x="1160533" y="5642978"/>
            <a:ext cx="7378075" cy="1428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Neucha"/>
                <a:ea typeface="Neucha"/>
                <a:cs typeface="Neucha"/>
                <a:sym typeface="Neucha"/>
              </a:rPr>
              <a:t>My Journal</a:t>
            </a:r>
            <a:endParaRPr/>
          </a:p>
        </p:txBody>
      </p:sp>
      <p:sp>
        <p:nvSpPr>
          <p:cNvPr id="300" name="Google Shape;300;p22"/>
          <p:cNvSpPr txBox="1"/>
          <p:nvPr/>
        </p:nvSpPr>
        <p:spPr>
          <a:xfrm>
            <a:off x="2189199" y="7319378"/>
            <a:ext cx="5320741"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a:t>
            </a:r>
            <a:endParaRPr/>
          </a:p>
        </p:txBody>
      </p:sp>
      <p:sp>
        <p:nvSpPr>
          <p:cNvPr id="301" name="Google Shape;301;p22"/>
          <p:cNvSpPr/>
          <p:nvPr/>
        </p:nvSpPr>
        <p:spPr>
          <a:xfrm>
            <a:off x="3156098" y="1462061"/>
            <a:ext cx="2184885" cy="2328850"/>
          </a:xfrm>
          <a:custGeom>
            <a:rect b="b" l="l" r="r" t="t"/>
            <a:pathLst>
              <a:path extrusionOk="0" h="2328850" w="2184885">
                <a:moveTo>
                  <a:pt x="0" y="0"/>
                </a:moveTo>
                <a:lnTo>
                  <a:pt x="2184885" y="0"/>
                </a:lnTo>
                <a:lnTo>
                  <a:pt x="2184885" y="2328851"/>
                </a:lnTo>
                <a:lnTo>
                  <a:pt x="0" y="232885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305" name="Shape 305"/>
        <p:cNvGrpSpPr/>
        <p:nvPr/>
      </p:nvGrpSpPr>
      <p:grpSpPr>
        <a:xfrm>
          <a:off x="0" y="0"/>
          <a:ext cx="0" cy="0"/>
          <a:chOff x="0" y="0"/>
          <a:chExt cx="0" cy="0"/>
        </a:xfrm>
      </p:grpSpPr>
      <p:pic>
        <p:nvPicPr>
          <p:cNvPr id="306" name="Google Shape;306;p23"/>
          <p:cNvPicPr preferRelativeResize="0"/>
          <p:nvPr/>
        </p:nvPicPr>
        <p:blipFill>
          <a:blip r:embed="rId3">
            <a:alphaModFix/>
          </a:blip>
          <a:stretch>
            <a:fillRect/>
          </a:stretch>
        </p:blipFill>
        <p:spPr>
          <a:xfrm>
            <a:off x="9849200" y="2007175"/>
            <a:ext cx="6266674" cy="6672599"/>
          </a:xfrm>
          <a:prstGeom prst="rect">
            <a:avLst/>
          </a:prstGeom>
          <a:noFill/>
          <a:ln>
            <a:noFill/>
          </a:ln>
        </p:spPr>
      </p:pic>
      <p:pic>
        <p:nvPicPr>
          <p:cNvPr id="307" name="Google Shape;307;p23"/>
          <p:cNvPicPr preferRelativeResize="0"/>
          <p:nvPr/>
        </p:nvPicPr>
        <p:blipFill>
          <a:blip r:embed="rId4">
            <a:alphaModFix/>
          </a:blip>
          <a:stretch>
            <a:fillRect/>
          </a:stretch>
        </p:blipFill>
        <p:spPr>
          <a:xfrm>
            <a:off x="2156437" y="1802200"/>
            <a:ext cx="5543400" cy="6875321"/>
          </a:xfrm>
          <a:prstGeom prst="rect">
            <a:avLst/>
          </a:prstGeom>
          <a:noFill/>
          <a:ln>
            <a:noFill/>
          </a:ln>
        </p:spPr>
      </p:pic>
      <p:sp>
        <p:nvSpPr>
          <p:cNvPr id="308" name="Google Shape;308;p23"/>
          <p:cNvSpPr txBox="1"/>
          <p:nvPr/>
        </p:nvSpPr>
        <p:spPr>
          <a:xfrm>
            <a:off x="10562701" y="8896333"/>
            <a:ext cx="4839675" cy="7048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499" u="none" cap="none" strike="noStrike">
                <a:solidFill>
                  <a:srgbClr val="000000"/>
                </a:solidFill>
                <a:latin typeface="Neucha"/>
                <a:ea typeface="Neucha"/>
                <a:cs typeface="Neucha"/>
                <a:sym typeface="Neucha"/>
              </a:rPr>
              <a:t>Secondary Tasks</a:t>
            </a:r>
            <a:endParaRPr/>
          </a:p>
        </p:txBody>
      </p:sp>
      <p:grpSp>
        <p:nvGrpSpPr>
          <p:cNvPr id="309" name="Google Shape;309;p23"/>
          <p:cNvGrpSpPr/>
          <p:nvPr/>
        </p:nvGrpSpPr>
        <p:grpSpPr>
          <a:xfrm>
            <a:off x="10534540" y="3403927"/>
            <a:ext cx="368264" cy="389842"/>
            <a:chOff x="0" y="-47625"/>
            <a:chExt cx="812800" cy="860425"/>
          </a:xfrm>
        </p:grpSpPr>
        <p:sp>
          <p:nvSpPr>
            <p:cNvPr id="310" name="Google Shape;310;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11" name="Google Shape;311;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23"/>
          <p:cNvGrpSpPr/>
          <p:nvPr/>
        </p:nvGrpSpPr>
        <p:grpSpPr>
          <a:xfrm>
            <a:off x="10534540" y="4017626"/>
            <a:ext cx="368264" cy="389842"/>
            <a:chOff x="0" y="-47625"/>
            <a:chExt cx="812800" cy="860425"/>
          </a:xfrm>
        </p:grpSpPr>
        <p:sp>
          <p:nvSpPr>
            <p:cNvPr id="313" name="Google Shape;313;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14" name="Google Shape;314;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23"/>
          <p:cNvGrpSpPr/>
          <p:nvPr/>
        </p:nvGrpSpPr>
        <p:grpSpPr>
          <a:xfrm>
            <a:off x="10534540" y="4633540"/>
            <a:ext cx="368264" cy="389842"/>
            <a:chOff x="0" y="-47625"/>
            <a:chExt cx="812800" cy="860425"/>
          </a:xfrm>
        </p:grpSpPr>
        <p:sp>
          <p:nvSpPr>
            <p:cNvPr id="316" name="Google Shape;316;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17" name="Google Shape;317;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23"/>
          <p:cNvGrpSpPr/>
          <p:nvPr/>
        </p:nvGrpSpPr>
        <p:grpSpPr>
          <a:xfrm>
            <a:off x="10534540" y="5173090"/>
            <a:ext cx="368264" cy="389842"/>
            <a:chOff x="0" y="-47625"/>
            <a:chExt cx="812800" cy="860425"/>
          </a:xfrm>
        </p:grpSpPr>
        <p:sp>
          <p:nvSpPr>
            <p:cNvPr id="319" name="Google Shape;319;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20" name="Google Shape;320;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23"/>
          <p:cNvGrpSpPr/>
          <p:nvPr/>
        </p:nvGrpSpPr>
        <p:grpSpPr>
          <a:xfrm>
            <a:off x="10534540" y="5741379"/>
            <a:ext cx="368264" cy="389842"/>
            <a:chOff x="0" y="-47625"/>
            <a:chExt cx="812800" cy="860425"/>
          </a:xfrm>
        </p:grpSpPr>
        <p:sp>
          <p:nvSpPr>
            <p:cNvPr id="322" name="Google Shape;322;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23" name="Google Shape;323;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3"/>
          <p:cNvGrpSpPr/>
          <p:nvPr/>
        </p:nvGrpSpPr>
        <p:grpSpPr>
          <a:xfrm>
            <a:off x="10534540" y="6281092"/>
            <a:ext cx="368264" cy="389842"/>
            <a:chOff x="0" y="-47625"/>
            <a:chExt cx="812800" cy="860425"/>
          </a:xfrm>
        </p:grpSpPr>
        <p:sp>
          <p:nvSpPr>
            <p:cNvPr id="325" name="Google Shape;325;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26" name="Google Shape;326;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3"/>
          <p:cNvGrpSpPr/>
          <p:nvPr/>
        </p:nvGrpSpPr>
        <p:grpSpPr>
          <a:xfrm>
            <a:off x="10534540" y="6872513"/>
            <a:ext cx="368264" cy="389842"/>
            <a:chOff x="0" y="-47625"/>
            <a:chExt cx="812800" cy="860425"/>
          </a:xfrm>
        </p:grpSpPr>
        <p:sp>
          <p:nvSpPr>
            <p:cNvPr id="328" name="Google Shape;328;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29" name="Google Shape;329;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3"/>
          <p:cNvGrpSpPr/>
          <p:nvPr/>
        </p:nvGrpSpPr>
        <p:grpSpPr>
          <a:xfrm>
            <a:off x="10534540" y="7488427"/>
            <a:ext cx="368264" cy="389842"/>
            <a:chOff x="0" y="-47625"/>
            <a:chExt cx="812800" cy="860425"/>
          </a:xfrm>
        </p:grpSpPr>
        <p:sp>
          <p:nvSpPr>
            <p:cNvPr id="331" name="Google Shape;331;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BFC9D1"/>
              </a:solidFill>
              <a:prstDash val="solid"/>
              <a:miter lim="8000"/>
              <a:headEnd len="sm" w="sm" type="none"/>
              <a:tailEnd len="sm" w="sm" type="none"/>
            </a:ln>
          </p:spPr>
        </p:sp>
        <p:sp>
          <p:nvSpPr>
            <p:cNvPr id="332" name="Google Shape;332;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3"/>
          <p:cNvGrpSpPr/>
          <p:nvPr/>
        </p:nvGrpSpPr>
        <p:grpSpPr>
          <a:xfrm>
            <a:off x="3194530" y="3984007"/>
            <a:ext cx="368264" cy="389842"/>
            <a:chOff x="0" y="-47625"/>
            <a:chExt cx="812800" cy="860425"/>
          </a:xfrm>
        </p:grpSpPr>
        <p:sp>
          <p:nvSpPr>
            <p:cNvPr id="334" name="Google Shape;334;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35" name="Google Shape;335;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3"/>
          <p:cNvGrpSpPr/>
          <p:nvPr/>
        </p:nvGrpSpPr>
        <p:grpSpPr>
          <a:xfrm>
            <a:off x="3194530" y="4804827"/>
            <a:ext cx="368264" cy="389842"/>
            <a:chOff x="0" y="-47625"/>
            <a:chExt cx="812800" cy="860425"/>
          </a:xfrm>
        </p:grpSpPr>
        <p:sp>
          <p:nvSpPr>
            <p:cNvPr id="337" name="Google Shape;337;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38" name="Google Shape;338;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3"/>
          <p:cNvGrpSpPr/>
          <p:nvPr/>
        </p:nvGrpSpPr>
        <p:grpSpPr>
          <a:xfrm>
            <a:off x="3194530" y="5626904"/>
            <a:ext cx="368264" cy="389842"/>
            <a:chOff x="0" y="-47625"/>
            <a:chExt cx="812800" cy="860425"/>
          </a:xfrm>
        </p:grpSpPr>
        <p:sp>
          <p:nvSpPr>
            <p:cNvPr id="340" name="Google Shape;340;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41" name="Google Shape;341;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3"/>
          <p:cNvGrpSpPr/>
          <p:nvPr/>
        </p:nvGrpSpPr>
        <p:grpSpPr>
          <a:xfrm>
            <a:off x="3194530" y="6412465"/>
            <a:ext cx="368264" cy="389842"/>
            <a:chOff x="0" y="-47625"/>
            <a:chExt cx="812800" cy="860425"/>
          </a:xfrm>
        </p:grpSpPr>
        <p:sp>
          <p:nvSpPr>
            <p:cNvPr id="343" name="Google Shape;343;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44" name="Google Shape;344;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3"/>
          <p:cNvGrpSpPr/>
          <p:nvPr/>
        </p:nvGrpSpPr>
        <p:grpSpPr>
          <a:xfrm>
            <a:off x="3194530" y="7240777"/>
            <a:ext cx="368264" cy="389842"/>
            <a:chOff x="0" y="-47625"/>
            <a:chExt cx="812800" cy="860425"/>
          </a:xfrm>
        </p:grpSpPr>
        <p:sp>
          <p:nvSpPr>
            <p:cNvPr id="346" name="Google Shape;346;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47" name="Google Shape;347;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3"/>
          <p:cNvGrpSpPr/>
          <p:nvPr/>
        </p:nvGrpSpPr>
        <p:grpSpPr>
          <a:xfrm>
            <a:off x="3194530" y="8074847"/>
            <a:ext cx="368264" cy="389842"/>
            <a:chOff x="0" y="-47625"/>
            <a:chExt cx="812800" cy="860425"/>
          </a:xfrm>
        </p:grpSpPr>
        <p:sp>
          <p:nvSpPr>
            <p:cNvPr id="349" name="Google Shape;349;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50" name="Google Shape;350;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3"/>
          <p:cNvSpPr/>
          <p:nvPr/>
        </p:nvSpPr>
        <p:spPr>
          <a:xfrm>
            <a:off x="15093655" y="1029057"/>
            <a:ext cx="953070" cy="1546279"/>
          </a:xfrm>
          <a:custGeom>
            <a:rect b="b" l="l" r="r" t="t"/>
            <a:pathLst>
              <a:path extrusionOk="0" h="1546279" w="953070">
                <a:moveTo>
                  <a:pt x="0" y="0"/>
                </a:moveTo>
                <a:lnTo>
                  <a:pt x="953071" y="0"/>
                </a:lnTo>
                <a:lnTo>
                  <a:pt x="953071" y="1546279"/>
                </a:lnTo>
                <a:lnTo>
                  <a:pt x="0" y="1546279"/>
                </a:lnTo>
                <a:lnTo>
                  <a:pt x="0" y="0"/>
                </a:lnTo>
                <a:close/>
              </a:path>
            </a:pathLst>
          </a:custGeom>
          <a:blipFill rotWithShape="1">
            <a:blip r:embed="rId5">
              <a:alphaModFix/>
            </a:blip>
            <a:stretch>
              <a:fillRect b="0" l="0" r="0" t="0"/>
            </a:stretch>
          </a:blipFill>
          <a:ln>
            <a:noFill/>
          </a:ln>
        </p:spPr>
      </p:sp>
      <p:sp>
        <p:nvSpPr>
          <p:cNvPr id="352" name="Google Shape;352;p23"/>
          <p:cNvSpPr/>
          <p:nvPr/>
        </p:nvSpPr>
        <p:spPr>
          <a:xfrm rot="-595850">
            <a:off x="8711204" y="1565956"/>
            <a:ext cx="2991513" cy="1115018"/>
          </a:xfrm>
          <a:custGeom>
            <a:rect b="b" l="l" r="r" t="t"/>
            <a:pathLst>
              <a:path extrusionOk="0" h="1115018" w="2991513">
                <a:moveTo>
                  <a:pt x="0" y="0"/>
                </a:moveTo>
                <a:lnTo>
                  <a:pt x="2991513" y="0"/>
                </a:lnTo>
                <a:lnTo>
                  <a:pt x="2991513" y="1115019"/>
                </a:lnTo>
                <a:lnTo>
                  <a:pt x="0" y="1115019"/>
                </a:lnTo>
                <a:lnTo>
                  <a:pt x="0" y="0"/>
                </a:lnTo>
                <a:close/>
              </a:path>
            </a:pathLst>
          </a:custGeom>
          <a:blipFill rotWithShape="1">
            <a:blip r:embed="rId6">
              <a:alphaModFix/>
            </a:blip>
            <a:stretch>
              <a:fillRect b="0" l="0" r="0" t="0"/>
            </a:stretch>
          </a:blipFill>
          <a:ln>
            <a:noFill/>
          </a:ln>
        </p:spPr>
      </p:sp>
      <p:sp>
        <p:nvSpPr>
          <p:cNvPr id="353" name="Google Shape;353;p23"/>
          <p:cNvSpPr/>
          <p:nvPr/>
        </p:nvSpPr>
        <p:spPr>
          <a:xfrm rot="904439">
            <a:off x="16952219" y="5427964"/>
            <a:ext cx="760753" cy="1038249"/>
          </a:xfrm>
          <a:custGeom>
            <a:rect b="b" l="l" r="r" t="t"/>
            <a:pathLst>
              <a:path extrusionOk="0" h="1038249" w="760753">
                <a:moveTo>
                  <a:pt x="0" y="0"/>
                </a:moveTo>
                <a:lnTo>
                  <a:pt x="760754" y="0"/>
                </a:lnTo>
                <a:lnTo>
                  <a:pt x="760754" y="1038249"/>
                </a:lnTo>
                <a:lnTo>
                  <a:pt x="0" y="1038249"/>
                </a:lnTo>
                <a:lnTo>
                  <a:pt x="0" y="0"/>
                </a:lnTo>
                <a:close/>
              </a:path>
            </a:pathLst>
          </a:custGeom>
          <a:blipFill rotWithShape="1">
            <a:blip r:embed="rId7">
              <a:alphaModFix/>
            </a:blip>
            <a:stretch>
              <a:fillRect b="0" l="0" r="0" t="0"/>
            </a:stretch>
          </a:blipFill>
          <a:ln>
            <a:noFill/>
          </a:ln>
        </p:spPr>
      </p:sp>
      <p:sp>
        <p:nvSpPr>
          <p:cNvPr id="354" name="Google Shape;354;p23"/>
          <p:cNvSpPr/>
          <p:nvPr/>
        </p:nvSpPr>
        <p:spPr>
          <a:xfrm rot="-1806734">
            <a:off x="829804" y="1423210"/>
            <a:ext cx="3929903" cy="1167923"/>
          </a:xfrm>
          <a:custGeom>
            <a:rect b="b" l="l" r="r" t="t"/>
            <a:pathLst>
              <a:path extrusionOk="0" h="1167923" w="3929903">
                <a:moveTo>
                  <a:pt x="0" y="0"/>
                </a:moveTo>
                <a:lnTo>
                  <a:pt x="3929903" y="0"/>
                </a:lnTo>
                <a:lnTo>
                  <a:pt x="3929903" y="1167923"/>
                </a:lnTo>
                <a:lnTo>
                  <a:pt x="0" y="1167923"/>
                </a:lnTo>
                <a:lnTo>
                  <a:pt x="0" y="0"/>
                </a:lnTo>
                <a:close/>
              </a:path>
            </a:pathLst>
          </a:custGeom>
          <a:blipFill rotWithShape="1">
            <a:blip r:embed="rId8">
              <a:alphaModFix/>
            </a:blip>
            <a:stretch>
              <a:fillRect b="0" l="0" r="0" t="0"/>
            </a:stretch>
          </a:blipFill>
          <a:ln>
            <a:noFill/>
          </a:ln>
        </p:spPr>
      </p:sp>
      <p:sp>
        <p:nvSpPr>
          <p:cNvPr id="355" name="Google Shape;355;p23"/>
          <p:cNvSpPr txBox="1"/>
          <p:nvPr/>
        </p:nvSpPr>
        <p:spPr>
          <a:xfrm>
            <a:off x="2523982" y="8896333"/>
            <a:ext cx="4839675" cy="7048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499" u="none" cap="none" strike="noStrike">
                <a:solidFill>
                  <a:srgbClr val="000000"/>
                </a:solidFill>
                <a:latin typeface="Neucha"/>
                <a:ea typeface="Neucha"/>
                <a:cs typeface="Neucha"/>
                <a:sym typeface="Neucha"/>
              </a:rPr>
              <a:t>Top Priorities</a:t>
            </a:r>
            <a:endParaRPr/>
          </a:p>
        </p:txBody>
      </p:sp>
      <p:sp>
        <p:nvSpPr>
          <p:cNvPr id="356" name="Google Shape;356;p23"/>
          <p:cNvSpPr txBox="1"/>
          <p:nvPr/>
        </p:nvSpPr>
        <p:spPr>
          <a:xfrm>
            <a:off x="3843767" y="3991579"/>
            <a:ext cx="3701737"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p:txBody>
      </p:sp>
      <p:sp>
        <p:nvSpPr>
          <p:cNvPr id="357" name="Google Shape;357;p23"/>
          <p:cNvSpPr txBox="1"/>
          <p:nvPr/>
        </p:nvSpPr>
        <p:spPr>
          <a:xfrm>
            <a:off x="3843767" y="4812398"/>
            <a:ext cx="3701737"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p:txBody>
      </p:sp>
      <p:sp>
        <p:nvSpPr>
          <p:cNvPr id="358" name="Google Shape;358;p23"/>
          <p:cNvSpPr txBox="1"/>
          <p:nvPr/>
        </p:nvSpPr>
        <p:spPr>
          <a:xfrm>
            <a:off x="3843767" y="5634476"/>
            <a:ext cx="3701737"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p:txBody>
      </p:sp>
      <p:sp>
        <p:nvSpPr>
          <p:cNvPr id="359" name="Google Shape;359;p23"/>
          <p:cNvSpPr txBox="1"/>
          <p:nvPr/>
        </p:nvSpPr>
        <p:spPr>
          <a:xfrm>
            <a:off x="3843767" y="6420037"/>
            <a:ext cx="3701737"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p:txBody>
      </p:sp>
      <p:sp>
        <p:nvSpPr>
          <p:cNvPr id="360" name="Google Shape;360;p23"/>
          <p:cNvSpPr txBox="1"/>
          <p:nvPr/>
        </p:nvSpPr>
        <p:spPr>
          <a:xfrm>
            <a:off x="3843767" y="7207934"/>
            <a:ext cx="3701737"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p:txBody>
      </p:sp>
      <p:sp>
        <p:nvSpPr>
          <p:cNvPr id="361" name="Google Shape;361;p23"/>
          <p:cNvSpPr txBox="1"/>
          <p:nvPr/>
        </p:nvSpPr>
        <p:spPr>
          <a:xfrm>
            <a:off x="3843767" y="8048800"/>
            <a:ext cx="3701737"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p:txBody>
      </p:sp>
      <p:sp>
        <p:nvSpPr>
          <p:cNvPr id="362" name="Google Shape;362;p23"/>
          <p:cNvSpPr txBox="1"/>
          <p:nvPr/>
        </p:nvSpPr>
        <p:spPr>
          <a:xfrm>
            <a:off x="11183777" y="3460485"/>
            <a:ext cx="4386300" cy="4467000"/>
          </a:xfrm>
          <a:prstGeom prst="rect">
            <a:avLst/>
          </a:prstGeom>
          <a:noFill/>
          <a:ln>
            <a:noFill/>
          </a:ln>
        </p:spPr>
        <p:txBody>
          <a:bodyPr anchorCtr="0" anchor="t" bIns="0" lIns="0" spcFirstLastPara="1" rIns="0" wrap="square" tIns="0">
            <a:spAutoFit/>
          </a:bodyPr>
          <a:lstStyle/>
          <a:p>
            <a:pPr indent="0" lvl="0"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a:p>
            <a:pPr indent="0" lvl="0"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a:p>
            <a:pPr indent="0" lvl="0"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a:p>
            <a:pPr indent="0" lvl="0"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a:p>
            <a:pPr indent="0" lvl="0"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a:p>
            <a:pPr indent="0" lvl="0"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a:p>
            <a:pPr indent="0" lvl="0"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a:p>
            <a:pPr indent="0" lvl="1" marL="0" marR="0" rtl="0" algn="l">
              <a:lnSpc>
                <a:spcPct val="193000"/>
              </a:lnSpc>
              <a:spcBef>
                <a:spcPts val="0"/>
              </a:spcBef>
              <a:spcAft>
                <a:spcPts val="0"/>
              </a:spcAft>
              <a:buNone/>
            </a:pPr>
            <a:r>
              <a:rPr b="0" i="0" lang="en-US" sz="2000" u="none" cap="none" strike="noStrike">
                <a:solidFill>
                  <a:srgbClr val="000000"/>
                </a:solidFill>
                <a:latin typeface="Lato"/>
                <a:ea typeface="Lato"/>
                <a:cs typeface="Lato"/>
                <a:sym typeface="Lato"/>
              </a:rPr>
              <a:t>What are my secondary tasks?</a:t>
            </a:r>
            <a:endParaRPr/>
          </a:p>
        </p:txBody>
      </p:sp>
      <p:sp>
        <p:nvSpPr>
          <p:cNvPr id="363" name="Google Shape;363;p23"/>
          <p:cNvSpPr/>
          <p:nvPr/>
        </p:nvSpPr>
        <p:spPr>
          <a:xfrm>
            <a:off x="3278833" y="3928706"/>
            <a:ext cx="326809" cy="335619"/>
          </a:xfrm>
          <a:custGeom>
            <a:rect b="b" l="l" r="r" t="t"/>
            <a:pathLst>
              <a:path extrusionOk="0" h="335619" w="326809">
                <a:moveTo>
                  <a:pt x="0" y="0"/>
                </a:moveTo>
                <a:lnTo>
                  <a:pt x="326809" y="0"/>
                </a:lnTo>
                <a:lnTo>
                  <a:pt x="326809" y="335619"/>
                </a:lnTo>
                <a:lnTo>
                  <a:pt x="0" y="335619"/>
                </a:lnTo>
                <a:lnTo>
                  <a:pt x="0" y="0"/>
                </a:lnTo>
                <a:close/>
              </a:path>
            </a:pathLst>
          </a:custGeom>
          <a:blipFill rotWithShape="1">
            <a:blip r:embed="rId9">
              <a:alphaModFix/>
            </a:blip>
            <a:stretch>
              <a:fillRect b="0" l="0" r="0" t="0"/>
            </a:stretch>
          </a:blipFill>
          <a:ln>
            <a:noFill/>
          </a:ln>
        </p:spPr>
      </p:sp>
      <p:sp>
        <p:nvSpPr>
          <p:cNvPr id="364" name="Google Shape;364;p23"/>
          <p:cNvSpPr/>
          <p:nvPr/>
        </p:nvSpPr>
        <p:spPr>
          <a:xfrm>
            <a:off x="10638237" y="3348627"/>
            <a:ext cx="326809" cy="335619"/>
          </a:xfrm>
          <a:custGeom>
            <a:rect b="b" l="l" r="r" t="t"/>
            <a:pathLst>
              <a:path extrusionOk="0" h="335619" w="326809">
                <a:moveTo>
                  <a:pt x="0" y="0"/>
                </a:moveTo>
                <a:lnTo>
                  <a:pt x="326809" y="0"/>
                </a:lnTo>
                <a:lnTo>
                  <a:pt x="326809" y="335619"/>
                </a:lnTo>
                <a:lnTo>
                  <a:pt x="0" y="335619"/>
                </a:lnTo>
                <a:lnTo>
                  <a:pt x="0" y="0"/>
                </a:lnTo>
                <a:close/>
              </a:path>
            </a:pathLst>
          </a:custGeom>
          <a:blipFill rotWithShape="1">
            <a:blip r:embed="rId9">
              <a:alphaModFix/>
            </a:blip>
            <a:stretch>
              <a:fillRect b="0" l="0" r="0" t="0"/>
            </a:stretch>
          </a:blipFill>
          <a:ln>
            <a:noFill/>
          </a:ln>
        </p:spPr>
      </p:sp>
      <p:sp>
        <p:nvSpPr>
          <p:cNvPr id="365" name="Google Shape;365;p23"/>
          <p:cNvSpPr/>
          <p:nvPr/>
        </p:nvSpPr>
        <p:spPr>
          <a:xfrm>
            <a:off x="10638237" y="3967063"/>
            <a:ext cx="326809" cy="335619"/>
          </a:xfrm>
          <a:custGeom>
            <a:rect b="b" l="l" r="r" t="t"/>
            <a:pathLst>
              <a:path extrusionOk="0" h="335619" w="326809">
                <a:moveTo>
                  <a:pt x="0" y="0"/>
                </a:moveTo>
                <a:lnTo>
                  <a:pt x="326809" y="0"/>
                </a:lnTo>
                <a:lnTo>
                  <a:pt x="326809" y="335619"/>
                </a:lnTo>
                <a:lnTo>
                  <a:pt x="0" y="335619"/>
                </a:lnTo>
                <a:lnTo>
                  <a:pt x="0" y="0"/>
                </a:lnTo>
                <a:close/>
              </a:path>
            </a:pathLst>
          </a:custGeom>
          <a:blipFill rotWithShape="1">
            <a:blip r:embed="rId9">
              <a:alphaModFix/>
            </a:blip>
            <a:stretch>
              <a:fillRect b="0" l="0" r="0" t="0"/>
            </a:stretch>
          </a:blipFill>
          <a:ln>
            <a:noFill/>
          </a:ln>
        </p:spPr>
      </p:sp>
      <p:sp>
        <p:nvSpPr>
          <p:cNvPr id="366" name="Google Shape;366;p23"/>
          <p:cNvSpPr/>
          <p:nvPr/>
        </p:nvSpPr>
        <p:spPr>
          <a:xfrm>
            <a:off x="10638237" y="4566449"/>
            <a:ext cx="326809" cy="335619"/>
          </a:xfrm>
          <a:custGeom>
            <a:rect b="b" l="l" r="r" t="t"/>
            <a:pathLst>
              <a:path extrusionOk="0" h="335619" w="326809">
                <a:moveTo>
                  <a:pt x="0" y="0"/>
                </a:moveTo>
                <a:lnTo>
                  <a:pt x="326809" y="0"/>
                </a:lnTo>
                <a:lnTo>
                  <a:pt x="326809" y="335620"/>
                </a:lnTo>
                <a:lnTo>
                  <a:pt x="0" y="335620"/>
                </a:lnTo>
                <a:lnTo>
                  <a:pt x="0" y="0"/>
                </a:lnTo>
                <a:close/>
              </a:path>
            </a:pathLst>
          </a:custGeom>
          <a:blipFill rotWithShape="1">
            <a:blip r:embed="rId9">
              <a:alphaModFix/>
            </a:blip>
            <a:stretch>
              <a:fillRect b="0" l="0" r="0" t="0"/>
            </a:stretch>
          </a:blipFill>
          <a:ln>
            <a:noFill/>
          </a:ln>
        </p:spPr>
      </p:sp>
      <p:sp>
        <p:nvSpPr>
          <p:cNvPr id="367" name="Google Shape;367;p23"/>
          <p:cNvSpPr/>
          <p:nvPr/>
        </p:nvSpPr>
        <p:spPr>
          <a:xfrm>
            <a:off x="3278833" y="4788594"/>
            <a:ext cx="326809" cy="335619"/>
          </a:xfrm>
          <a:custGeom>
            <a:rect b="b" l="l" r="r" t="t"/>
            <a:pathLst>
              <a:path extrusionOk="0" h="335619" w="326809">
                <a:moveTo>
                  <a:pt x="0" y="0"/>
                </a:moveTo>
                <a:lnTo>
                  <a:pt x="326809" y="0"/>
                </a:lnTo>
                <a:lnTo>
                  <a:pt x="326809" y="335619"/>
                </a:lnTo>
                <a:lnTo>
                  <a:pt x="0" y="335619"/>
                </a:lnTo>
                <a:lnTo>
                  <a:pt x="0" y="0"/>
                </a:lnTo>
                <a:close/>
              </a:path>
            </a:pathLst>
          </a:custGeom>
          <a:blipFill rotWithShape="1">
            <a:blip r:embed="rId9">
              <a:alphaModFix/>
            </a:blip>
            <a:stretch>
              <a:fillRect b="0" l="0" r="0" t="0"/>
            </a:stretch>
          </a:blipFill>
          <a:ln>
            <a:noFill/>
          </a:ln>
        </p:spPr>
      </p:sp>
      <p:sp>
        <p:nvSpPr>
          <p:cNvPr id="368" name="Google Shape;368;p23"/>
          <p:cNvSpPr/>
          <p:nvPr/>
        </p:nvSpPr>
        <p:spPr>
          <a:xfrm>
            <a:off x="3278833" y="5562932"/>
            <a:ext cx="326809" cy="335619"/>
          </a:xfrm>
          <a:custGeom>
            <a:rect b="b" l="l" r="r" t="t"/>
            <a:pathLst>
              <a:path extrusionOk="0" h="335619" w="326809">
                <a:moveTo>
                  <a:pt x="0" y="0"/>
                </a:moveTo>
                <a:lnTo>
                  <a:pt x="326809" y="0"/>
                </a:lnTo>
                <a:lnTo>
                  <a:pt x="326809" y="335619"/>
                </a:lnTo>
                <a:lnTo>
                  <a:pt x="0" y="335619"/>
                </a:lnTo>
                <a:lnTo>
                  <a:pt x="0" y="0"/>
                </a:lnTo>
                <a:close/>
              </a:path>
            </a:pathLst>
          </a:custGeom>
          <a:blipFill rotWithShape="1">
            <a:blip r:embed="rId9">
              <a:alphaModFix/>
            </a:blip>
            <a:stretch>
              <a:fillRect b="0" l="0" r="0" t="0"/>
            </a:stretch>
          </a:blipFill>
          <a:ln>
            <a:noFill/>
          </a:ln>
        </p:spPr>
      </p:sp>
      <p:sp>
        <p:nvSpPr>
          <p:cNvPr id="369" name="Google Shape;369;p23"/>
          <p:cNvSpPr/>
          <p:nvPr/>
        </p:nvSpPr>
        <p:spPr>
          <a:xfrm rot="196949">
            <a:off x="6906710" y="7940646"/>
            <a:ext cx="2208970" cy="1052485"/>
          </a:xfrm>
          <a:custGeom>
            <a:rect b="b" l="l" r="r" t="t"/>
            <a:pathLst>
              <a:path extrusionOk="0" h="1052485" w="2208970">
                <a:moveTo>
                  <a:pt x="0" y="0"/>
                </a:moveTo>
                <a:lnTo>
                  <a:pt x="2208970" y="0"/>
                </a:lnTo>
                <a:lnTo>
                  <a:pt x="2208970" y="1052485"/>
                </a:lnTo>
                <a:lnTo>
                  <a:pt x="0" y="105248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373" name="Shape 373"/>
        <p:cNvGrpSpPr/>
        <p:nvPr/>
      </p:nvGrpSpPr>
      <p:grpSpPr>
        <a:xfrm>
          <a:off x="0" y="0"/>
          <a:ext cx="0" cy="0"/>
          <a:chOff x="0" y="0"/>
          <a:chExt cx="0" cy="0"/>
        </a:xfrm>
      </p:grpSpPr>
      <p:pic>
        <p:nvPicPr>
          <p:cNvPr id="374" name="Google Shape;374;p24"/>
          <p:cNvPicPr preferRelativeResize="0"/>
          <p:nvPr/>
        </p:nvPicPr>
        <p:blipFill>
          <a:blip r:embed="rId3">
            <a:alphaModFix/>
          </a:blip>
          <a:stretch>
            <a:fillRect/>
          </a:stretch>
        </p:blipFill>
        <p:spPr>
          <a:xfrm>
            <a:off x="10054715" y="1013363"/>
            <a:ext cx="7251699" cy="8091901"/>
          </a:xfrm>
          <a:prstGeom prst="rect">
            <a:avLst/>
          </a:prstGeom>
          <a:noFill/>
          <a:ln>
            <a:noFill/>
          </a:ln>
        </p:spPr>
      </p:pic>
      <p:grpSp>
        <p:nvGrpSpPr>
          <p:cNvPr id="375" name="Google Shape;375;p24"/>
          <p:cNvGrpSpPr/>
          <p:nvPr/>
        </p:nvGrpSpPr>
        <p:grpSpPr>
          <a:xfrm>
            <a:off x="0" y="2960254"/>
            <a:ext cx="9173549" cy="7326746"/>
            <a:chOff x="0" y="-47625"/>
            <a:chExt cx="2416079" cy="1929678"/>
          </a:xfrm>
        </p:grpSpPr>
        <p:sp>
          <p:nvSpPr>
            <p:cNvPr id="376" name="Google Shape;376;p24"/>
            <p:cNvSpPr/>
            <p:nvPr/>
          </p:nvSpPr>
          <p:spPr>
            <a:xfrm>
              <a:off x="0" y="0"/>
              <a:ext cx="2416079" cy="1882053"/>
            </a:xfrm>
            <a:custGeom>
              <a:rect b="b" l="l" r="r" t="t"/>
              <a:pathLst>
                <a:path extrusionOk="0" h="1882053" w="2416079">
                  <a:moveTo>
                    <a:pt x="1688" y="0"/>
                  </a:moveTo>
                  <a:lnTo>
                    <a:pt x="2414391" y="0"/>
                  </a:lnTo>
                  <a:cubicBezTo>
                    <a:pt x="2415323" y="0"/>
                    <a:pt x="2416079" y="756"/>
                    <a:pt x="2416079" y="1688"/>
                  </a:cubicBezTo>
                  <a:lnTo>
                    <a:pt x="2416079" y="1880365"/>
                  </a:lnTo>
                  <a:cubicBezTo>
                    <a:pt x="2416079" y="1881297"/>
                    <a:pt x="2415323" y="1882053"/>
                    <a:pt x="2414391" y="1882053"/>
                  </a:cubicBezTo>
                  <a:lnTo>
                    <a:pt x="1688" y="1882053"/>
                  </a:lnTo>
                  <a:cubicBezTo>
                    <a:pt x="756" y="1882053"/>
                    <a:pt x="0" y="1881297"/>
                    <a:pt x="0" y="1880365"/>
                  </a:cubicBezTo>
                  <a:lnTo>
                    <a:pt x="0" y="1688"/>
                  </a:lnTo>
                  <a:cubicBezTo>
                    <a:pt x="0" y="756"/>
                    <a:pt x="756" y="0"/>
                    <a:pt x="16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4"/>
          <p:cNvGrpSpPr/>
          <p:nvPr/>
        </p:nvGrpSpPr>
        <p:grpSpPr>
          <a:xfrm>
            <a:off x="0" y="2990124"/>
            <a:ext cx="9144000" cy="7389083"/>
            <a:chOff x="0" y="-47625"/>
            <a:chExt cx="2408296" cy="1946096"/>
          </a:xfrm>
        </p:grpSpPr>
        <p:sp>
          <p:nvSpPr>
            <p:cNvPr id="379" name="Google Shape;379;p24"/>
            <p:cNvSpPr/>
            <p:nvPr/>
          </p:nvSpPr>
          <p:spPr>
            <a:xfrm>
              <a:off x="0" y="0"/>
              <a:ext cx="2408296" cy="1898471"/>
            </a:xfrm>
            <a:custGeom>
              <a:rect b="b" l="l" r="r" t="t"/>
              <a:pathLst>
                <a:path extrusionOk="0" h="1898471" w="2408296">
                  <a:moveTo>
                    <a:pt x="0" y="0"/>
                  </a:moveTo>
                  <a:lnTo>
                    <a:pt x="2408296" y="0"/>
                  </a:lnTo>
                  <a:lnTo>
                    <a:pt x="2408296" y="1898471"/>
                  </a:lnTo>
                  <a:lnTo>
                    <a:pt x="0" y="1898471"/>
                  </a:lnTo>
                  <a:close/>
                </a:path>
              </a:pathLst>
            </a:custGeom>
            <a:solidFill>
              <a:srgbClr val="FFFFFF"/>
            </a:solidFill>
            <a:ln>
              <a:noFill/>
            </a:ln>
          </p:spPr>
        </p:sp>
        <p:sp>
          <p:nvSpPr>
            <p:cNvPr id="380" name="Google Shape;380;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1" name="Google Shape;381;p24"/>
          <p:cNvPicPr preferRelativeResize="0"/>
          <p:nvPr/>
        </p:nvPicPr>
        <p:blipFill rotWithShape="1">
          <a:blip r:embed="rId4">
            <a:alphaModFix/>
          </a:blip>
          <a:srcRect b="0" l="7434" r="7433" t="0"/>
          <a:stretch/>
        </p:blipFill>
        <p:spPr>
          <a:xfrm>
            <a:off x="0" y="3170950"/>
            <a:ext cx="9144000" cy="7116050"/>
          </a:xfrm>
          <a:prstGeom prst="rect">
            <a:avLst/>
          </a:prstGeom>
          <a:noFill/>
          <a:ln>
            <a:noFill/>
          </a:ln>
        </p:spPr>
      </p:pic>
      <p:sp>
        <p:nvSpPr>
          <p:cNvPr id="382" name="Google Shape;382;p24"/>
          <p:cNvSpPr/>
          <p:nvPr/>
        </p:nvSpPr>
        <p:spPr>
          <a:xfrm>
            <a:off x="10761318" y="1929365"/>
            <a:ext cx="1160318" cy="1241585"/>
          </a:xfrm>
          <a:custGeom>
            <a:rect b="b" l="l" r="r" t="t"/>
            <a:pathLst>
              <a:path extrusionOk="0" h="1241585" w="1160318">
                <a:moveTo>
                  <a:pt x="0" y="0"/>
                </a:moveTo>
                <a:lnTo>
                  <a:pt x="1160318" y="0"/>
                </a:lnTo>
                <a:lnTo>
                  <a:pt x="1160318" y="1241585"/>
                </a:lnTo>
                <a:lnTo>
                  <a:pt x="0" y="1241585"/>
                </a:lnTo>
                <a:lnTo>
                  <a:pt x="0" y="0"/>
                </a:lnTo>
                <a:close/>
              </a:path>
            </a:pathLst>
          </a:custGeom>
          <a:blipFill rotWithShape="1">
            <a:blip r:embed="rId5">
              <a:alphaModFix/>
            </a:blip>
            <a:stretch>
              <a:fillRect b="0" l="0" r="0" t="0"/>
            </a:stretch>
          </a:blipFill>
          <a:ln>
            <a:noFill/>
          </a:ln>
        </p:spPr>
      </p:sp>
      <p:sp>
        <p:nvSpPr>
          <p:cNvPr id="383" name="Google Shape;383;p24"/>
          <p:cNvSpPr/>
          <p:nvPr/>
        </p:nvSpPr>
        <p:spPr>
          <a:xfrm rot="-1253464">
            <a:off x="6969613" y="4928715"/>
            <a:ext cx="1369002" cy="1359045"/>
          </a:xfrm>
          <a:custGeom>
            <a:rect b="b" l="l" r="r" t="t"/>
            <a:pathLst>
              <a:path extrusionOk="0" h="1359045" w="1369002">
                <a:moveTo>
                  <a:pt x="0" y="0"/>
                </a:moveTo>
                <a:lnTo>
                  <a:pt x="1369002" y="0"/>
                </a:lnTo>
                <a:lnTo>
                  <a:pt x="1369002" y="1359045"/>
                </a:lnTo>
                <a:lnTo>
                  <a:pt x="0" y="1359045"/>
                </a:lnTo>
                <a:lnTo>
                  <a:pt x="0" y="0"/>
                </a:lnTo>
                <a:close/>
              </a:path>
            </a:pathLst>
          </a:custGeom>
          <a:blipFill rotWithShape="1">
            <a:blip r:embed="rId6">
              <a:alphaModFix/>
            </a:blip>
            <a:stretch>
              <a:fillRect b="0" l="0" r="0" t="0"/>
            </a:stretch>
          </a:blipFill>
          <a:ln>
            <a:noFill/>
          </a:ln>
        </p:spPr>
      </p:sp>
      <p:sp>
        <p:nvSpPr>
          <p:cNvPr id="384" name="Google Shape;384;p24"/>
          <p:cNvSpPr/>
          <p:nvPr/>
        </p:nvSpPr>
        <p:spPr>
          <a:xfrm>
            <a:off x="1720528" y="2590287"/>
            <a:ext cx="5702944" cy="1161327"/>
          </a:xfrm>
          <a:custGeom>
            <a:rect b="b" l="l" r="r" t="t"/>
            <a:pathLst>
              <a:path extrusionOk="0" h="1548436" w="7603926">
                <a:moveTo>
                  <a:pt x="0" y="0"/>
                </a:moveTo>
                <a:lnTo>
                  <a:pt x="7603926" y="0"/>
                </a:lnTo>
                <a:lnTo>
                  <a:pt x="7603926" y="1548436"/>
                </a:lnTo>
                <a:lnTo>
                  <a:pt x="0" y="1548436"/>
                </a:lnTo>
                <a:lnTo>
                  <a:pt x="0" y="0"/>
                </a:lnTo>
                <a:close/>
              </a:path>
            </a:pathLst>
          </a:custGeom>
          <a:blipFill rotWithShape="1">
            <a:blip r:embed="rId7">
              <a:alphaModFix/>
            </a:blip>
            <a:stretch>
              <a:fillRect b="0" l="0" r="0" t="0"/>
            </a:stretch>
          </a:blipFill>
          <a:ln>
            <a:noFill/>
          </a:ln>
        </p:spPr>
      </p:sp>
      <p:sp>
        <p:nvSpPr>
          <p:cNvPr id="385" name="Google Shape;385;p24"/>
          <p:cNvSpPr txBox="1"/>
          <p:nvPr/>
        </p:nvSpPr>
        <p:spPr>
          <a:xfrm>
            <a:off x="2775413" y="2821079"/>
            <a:ext cx="35931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YEAR: 2022</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ROLE: WRITE YOUR ROLE</a:t>
            </a:r>
            <a:endParaRPr/>
          </a:p>
        </p:txBody>
      </p:sp>
      <p:sp>
        <p:nvSpPr>
          <p:cNvPr id="386" name="Google Shape;386;p24"/>
          <p:cNvSpPr txBox="1"/>
          <p:nvPr/>
        </p:nvSpPr>
        <p:spPr>
          <a:xfrm>
            <a:off x="1028700" y="981075"/>
            <a:ext cx="4367830" cy="11049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Our Project</a:t>
            </a:r>
            <a:endParaRPr/>
          </a:p>
        </p:txBody>
      </p:sp>
      <p:sp>
        <p:nvSpPr>
          <p:cNvPr id="387" name="Google Shape;387;p24"/>
          <p:cNvSpPr txBox="1"/>
          <p:nvPr/>
        </p:nvSpPr>
        <p:spPr>
          <a:xfrm>
            <a:off x="11183908" y="3921312"/>
            <a:ext cx="4601400" cy="3503400"/>
          </a:xfrm>
          <a:prstGeom prst="rect">
            <a:avLst/>
          </a:prstGeom>
          <a:noFill/>
          <a:ln>
            <a:noFill/>
          </a:ln>
        </p:spPr>
        <p:txBody>
          <a:bodyPr anchorCtr="0" anchor="t" bIns="0" lIns="0" spcFirstLastPara="1" rIns="0" wrap="square" tIns="0">
            <a:spAutoFit/>
          </a:bodyPr>
          <a:lstStyle/>
          <a:p>
            <a:pPr indent="0" lvl="1" marL="0" marR="0" rtl="0" algn="ctr">
              <a:lnSpc>
                <a:spcPct val="173000"/>
              </a:lnSpc>
              <a:spcBef>
                <a:spcPts val="0"/>
              </a:spcBef>
              <a:spcAft>
                <a:spcPts val="0"/>
              </a:spcAft>
              <a:buNone/>
            </a:pPr>
            <a:r>
              <a:rPr b="0" i="0" lang="en-US" sz="2000" u="none" cap="none" strike="noStrike">
                <a:solidFill>
                  <a:srgbClr val="000000"/>
                </a:solidFill>
                <a:latin typeface="Lato"/>
                <a:ea typeface="Lato"/>
                <a:cs typeface="Lato"/>
                <a:sym typeface="Lato"/>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391" name="Shape 391"/>
        <p:cNvGrpSpPr/>
        <p:nvPr/>
      </p:nvGrpSpPr>
      <p:grpSpPr>
        <a:xfrm>
          <a:off x="0" y="0"/>
          <a:ext cx="0" cy="0"/>
          <a:chOff x="0" y="0"/>
          <a:chExt cx="0" cy="0"/>
        </a:xfrm>
      </p:grpSpPr>
      <p:pic>
        <p:nvPicPr>
          <p:cNvPr id="392" name="Google Shape;392;p25"/>
          <p:cNvPicPr preferRelativeResize="0"/>
          <p:nvPr/>
        </p:nvPicPr>
        <p:blipFill>
          <a:blip r:embed="rId3">
            <a:alphaModFix/>
          </a:blip>
          <a:stretch>
            <a:fillRect/>
          </a:stretch>
        </p:blipFill>
        <p:spPr>
          <a:xfrm>
            <a:off x="12337575" y="1598750"/>
            <a:ext cx="5095551" cy="5539209"/>
          </a:xfrm>
          <a:prstGeom prst="rect">
            <a:avLst/>
          </a:prstGeom>
          <a:noFill/>
          <a:ln>
            <a:noFill/>
          </a:ln>
        </p:spPr>
      </p:pic>
      <p:pic>
        <p:nvPicPr>
          <p:cNvPr id="393" name="Google Shape;393;p25"/>
          <p:cNvPicPr preferRelativeResize="0"/>
          <p:nvPr/>
        </p:nvPicPr>
        <p:blipFill>
          <a:blip r:embed="rId4">
            <a:alphaModFix/>
          </a:blip>
          <a:stretch>
            <a:fillRect/>
          </a:stretch>
        </p:blipFill>
        <p:spPr>
          <a:xfrm>
            <a:off x="6632806" y="2735645"/>
            <a:ext cx="5329025" cy="5861911"/>
          </a:xfrm>
          <a:prstGeom prst="rect">
            <a:avLst/>
          </a:prstGeom>
          <a:noFill/>
          <a:ln>
            <a:noFill/>
          </a:ln>
        </p:spPr>
      </p:pic>
      <p:pic>
        <p:nvPicPr>
          <p:cNvPr id="394" name="Google Shape;394;p25"/>
          <p:cNvPicPr preferRelativeResize="0"/>
          <p:nvPr/>
        </p:nvPicPr>
        <p:blipFill>
          <a:blip r:embed="rId5">
            <a:alphaModFix/>
          </a:blip>
          <a:stretch>
            <a:fillRect/>
          </a:stretch>
        </p:blipFill>
        <p:spPr>
          <a:xfrm>
            <a:off x="887931" y="824926"/>
            <a:ext cx="5060700" cy="5490864"/>
          </a:xfrm>
          <a:prstGeom prst="rect">
            <a:avLst/>
          </a:prstGeom>
          <a:noFill/>
          <a:ln>
            <a:noFill/>
          </a:ln>
        </p:spPr>
      </p:pic>
      <p:grpSp>
        <p:nvGrpSpPr>
          <p:cNvPr id="395" name="Google Shape;395;p25"/>
          <p:cNvGrpSpPr/>
          <p:nvPr/>
        </p:nvGrpSpPr>
        <p:grpSpPr>
          <a:xfrm rot="-199009">
            <a:off x="1389094" y="2239412"/>
            <a:ext cx="4128398" cy="3609098"/>
            <a:chOff x="0" y="-47625"/>
            <a:chExt cx="1087315" cy="950544"/>
          </a:xfrm>
        </p:grpSpPr>
        <p:sp>
          <p:nvSpPr>
            <p:cNvPr id="396" name="Google Shape;396;p25"/>
            <p:cNvSpPr/>
            <p:nvPr/>
          </p:nvSpPr>
          <p:spPr>
            <a:xfrm>
              <a:off x="0" y="0"/>
              <a:ext cx="1087315" cy="902919"/>
            </a:xfrm>
            <a:custGeom>
              <a:rect b="b" l="l" r="r" t="t"/>
              <a:pathLst>
                <a:path extrusionOk="0" h="902919" w="1087315">
                  <a:moveTo>
                    <a:pt x="3751" y="0"/>
                  </a:moveTo>
                  <a:lnTo>
                    <a:pt x="1083564" y="0"/>
                  </a:lnTo>
                  <a:cubicBezTo>
                    <a:pt x="1084559" y="0"/>
                    <a:pt x="1085513" y="395"/>
                    <a:pt x="1086216" y="1099"/>
                  </a:cubicBezTo>
                  <a:cubicBezTo>
                    <a:pt x="1086920" y="1802"/>
                    <a:pt x="1087315" y="2756"/>
                    <a:pt x="1087315" y="3751"/>
                  </a:cubicBezTo>
                  <a:lnTo>
                    <a:pt x="1087315" y="899169"/>
                  </a:lnTo>
                  <a:cubicBezTo>
                    <a:pt x="1087315" y="900164"/>
                    <a:pt x="1086920" y="901118"/>
                    <a:pt x="1086216" y="901821"/>
                  </a:cubicBezTo>
                  <a:cubicBezTo>
                    <a:pt x="1085513" y="902524"/>
                    <a:pt x="1084559" y="902919"/>
                    <a:pt x="1083564" y="902919"/>
                  </a:cubicBezTo>
                  <a:lnTo>
                    <a:pt x="3751" y="902919"/>
                  </a:lnTo>
                  <a:cubicBezTo>
                    <a:pt x="2756" y="902919"/>
                    <a:pt x="1802" y="902524"/>
                    <a:pt x="1099" y="901821"/>
                  </a:cubicBezTo>
                  <a:cubicBezTo>
                    <a:pt x="395" y="901118"/>
                    <a:pt x="0" y="900164"/>
                    <a:pt x="0" y="899169"/>
                  </a:cubicBezTo>
                  <a:lnTo>
                    <a:pt x="0" y="3751"/>
                  </a:lnTo>
                  <a:cubicBezTo>
                    <a:pt x="0" y="2756"/>
                    <a:pt x="395" y="1802"/>
                    <a:pt x="1099" y="1099"/>
                  </a:cubicBezTo>
                  <a:cubicBezTo>
                    <a:pt x="1802" y="395"/>
                    <a:pt x="2756" y="0"/>
                    <a:pt x="375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5"/>
          <p:cNvGrpSpPr/>
          <p:nvPr/>
        </p:nvGrpSpPr>
        <p:grpSpPr>
          <a:xfrm>
            <a:off x="6997386" y="4180269"/>
            <a:ext cx="4616694" cy="4035974"/>
            <a:chOff x="0" y="-47625"/>
            <a:chExt cx="1087315" cy="950544"/>
          </a:xfrm>
        </p:grpSpPr>
        <p:sp>
          <p:nvSpPr>
            <p:cNvPr id="399" name="Google Shape;399;p25"/>
            <p:cNvSpPr/>
            <p:nvPr/>
          </p:nvSpPr>
          <p:spPr>
            <a:xfrm>
              <a:off x="0" y="0"/>
              <a:ext cx="1087315" cy="902919"/>
            </a:xfrm>
            <a:custGeom>
              <a:rect b="b" l="l" r="r" t="t"/>
              <a:pathLst>
                <a:path extrusionOk="0" h="902919" w="1087315">
                  <a:moveTo>
                    <a:pt x="3354" y="0"/>
                  </a:moveTo>
                  <a:lnTo>
                    <a:pt x="1083961" y="0"/>
                  </a:lnTo>
                  <a:cubicBezTo>
                    <a:pt x="1084850" y="0"/>
                    <a:pt x="1085703" y="353"/>
                    <a:pt x="1086332" y="982"/>
                  </a:cubicBezTo>
                  <a:cubicBezTo>
                    <a:pt x="1086961" y="1611"/>
                    <a:pt x="1087315" y="2464"/>
                    <a:pt x="1087315" y="3354"/>
                  </a:cubicBezTo>
                  <a:lnTo>
                    <a:pt x="1087315" y="899566"/>
                  </a:lnTo>
                  <a:cubicBezTo>
                    <a:pt x="1087315" y="901418"/>
                    <a:pt x="1085813" y="902919"/>
                    <a:pt x="1083961" y="902919"/>
                  </a:cubicBezTo>
                  <a:lnTo>
                    <a:pt x="3354" y="902919"/>
                  </a:lnTo>
                  <a:cubicBezTo>
                    <a:pt x="2464" y="902919"/>
                    <a:pt x="1611" y="902566"/>
                    <a:pt x="982" y="901937"/>
                  </a:cubicBezTo>
                  <a:cubicBezTo>
                    <a:pt x="353" y="901308"/>
                    <a:pt x="0" y="900455"/>
                    <a:pt x="0" y="899566"/>
                  </a:cubicBezTo>
                  <a:lnTo>
                    <a:pt x="0" y="3354"/>
                  </a:lnTo>
                  <a:cubicBezTo>
                    <a:pt x="0" y="2464"/>
                    <a:pt x="353" y="1611"/>
                    <a:pt x="982" y="982"/>
                  </a:cubicBezTo>
                  <a:cubicBezTo>
                    <a:pt x="1611" y="353"/>
                    <a:pt x="2464" y="0"/>
                    <a:pt x="335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25"/>
          <p:cNvGrpSpPr/>
          <p:nvPr/>
        </p:nvGrpSpPr>
        <p:grpSpPr>
          <a:xfrm rot="223260">
            <a:off x="12797259" y="3046949"/>
            <a:ext cx="4128398" cy="3609098"/>
            <a:chOff x="0" y="-47625"/>
            <a:chExt cx="1087315" cy="950544"/>
          </a:xfrm>
        </p:grpSpPr>
        <p:sp>
          <p:nvSpPr>
            <p:cNvPr id="402" name="Google Shape;402;p25"/>
            <p:cNvSpPr/>
            <p:nvPr/>
          </p:nvSpPr>
          <p:spPr>
            <a:xfrm>
              <a:off x="0" y="0"/>
              <a:ext cx="1087315" cy="902919"/>
            </a:xfrm>
            <a:custGeom>
              <a:rect b="b" l="l" r="r" t="t"/>
              <a:pathLst>
                <a:path extrusionOk="0" h="902919" w="1087315">
                  <a:moveTo>
                    <a:pt x="3751" y="0"/>
                  </a:moveTo>
                  <a:lnTo>
                    <a:pt x="1083564" y="0"/>
                  </a:lnTo>
                  <a:cubicBezTo>
                    <a:pt x="1084559" y="0"/>
                    <a:pt x="1085513" y="395"/>
                    <a:pt x="1086216" y="1099"/>
                  </a:cubicBezTo>
                  <a:cubicBezTo>
                    <a:pt x="1086920" y="1802"/>
                    <a:pt x="1087315" y="2756"/>
                    <a:pt x="1087315" y="3751"/>
                  </a:cubicBezTo>
                  <a:lnTo>
                    <a:pt x="1087315" y="899169"/>
                  </a:lnTo>
                  <a:cubicBezTo>
                    <a:pt x="1087315" y="900164"/>
                    <a:pt x="1086920" y="901118"/>
                    <a:pt x="1086216" y="901821"/>
                  </a:cubicBezTo>
                  <a:cubicBezTo>
                    <a:pt x="1085513" y="902524"/>
                    <a:pt x="1084559" y="902919"/>
                    <a:pt x="1083564" y="902919"/>
                  </a:cubicBezTo>
                  <a:lnTo>
                    <a:pt x="3751" y="902919"/>
                  </a:lnTo>
                  <a:cubicBezTo>
                    <a:pt x="2756" y="902919"/>
                    <a:pt x="1802" y="902524"/>
                    <a:pt x="1099" y="901821"/>
                  </a:cubicBezTo>
                  <a:cubicBezTo>
                    <a:pt x="395" y="901118"/>
                    <a:pt x="0" y="900164"/>
                    <a:pt x="0" y="899169"/>
                  </a:cubicBezTo>
                  <a:lnTo>
                    <a:pt x="0" y="3751"/>
                  </a:lnTo>
                  <a:cubicBezTo>
                    <a:pt x="0" y="2756"/>
                    <a:pt x="395" y="1802"/>
                    <a:pt x="1099" y="1099"/>
                  </a:cubicBezTo>
                  <a:cubicBezTo>
                    <a:pt x="1802" y="395"/>
                    <a:pt x="2756" y="0"/>
                    <a:pt x="375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4" name="Google Shape;404;p25"/>
          <p:cNvPicPr preferRelativeResize="0"/>
          <p:nvPr/>
        </p:nvPicPr>
        <p:blipFill rotWithShape="1">
          <a:blip r:embed="rId6">
            <a:alphaModFix/>
          </a:blip>
          <a:srcRect b="0" l="9832" r="9832" t="0"/>
          <a:stretch/>
        </p:blipFill>
        <p:spPr>
          <a:xfrm rot="-199009">
            <a:off x="1413976" y="2437555"/>
            <a:ext cx="4089095" cy="3393337"/>
          </a:xfrm>
          <a:prstGeom prst="rect">
            <a:avLst/>
          </a:prstGeom>
          <a:noFill/>
          <a:ln>
            <a:noFill/>
          </a:ln>
        </p:spPr>
      </p:pic>
      <p:sp>
        <p:nvSpPr>
          <p:cNvPr id="405" name="Google Shape;405;p25"/>
          <p:cNvSpPr/>
          <p:nvPr/>
        </p:nvSpPr>
        <p:spPr>
          <a:xfrm rot="-1389397">
            <a:off x="-195558" y="5082134"/>
            <a:ext cx="3337157" cy="3476205"/>
          </a:xfrm>
          <a:custGeom>
            <a:rect b="b" l="l" r="r" t="t"/>
            <a:pathLst>
              <a:path extrusionOk="0" h="3476205" w="3337157">
                <a:moveTo>
                  <a:pt x="0" y="0"/>
                </a:moveTo>
                <a:lnTo>
                  <a:pt x="3337157" y="0"/>
                </a:lnTo>
                <a:lnTo>
                  <a:pt x="3337157" y="3476205"/>
                </a:lnTo>
                <a:lnTo>
                  <a:pt x="0" y="3476205"/>
                </a:lnTo>
                <a:lnTo>
                  <a:pt x="0" y="0"/>
                </a:lnTo>
                <a:close/>
              </a:path>
            </a:pathLst>
          </a:custGeom>
          <a:blipFill rotWithShape="1">
            <a:blip r:embed="rId7">
              <a:alphaModFix/>
            </a:blip>
            <a:stretch>
              <a:fillRect b="0" l="0" r="0" t="0"/>
            </a:stretch>
          </a:blipFill>
          <a:ln>
            <a:noFill/>
          </a:ln>
        </p:spPr>
      </p:sp>
      <p:pic>
        <p:nvPicPr>
          <p:cNvPr id="406" name="Google Shape;406;p25"/>
          <p:cNvPicPr preferRelativeResize="0"/>
          <p:nvPr/>
        </p:nvPicPr>
        <p:blipFill rotWithShape="1">
          <a:blip r:embed="rId8">
            <a:alphaModFix/>
          </a:blip>
          <a:srcRect b="0" l="20049" r="20049" t="0"/>
          <a:stretch/>
        </p:blipFill>
        <p:spPr>
          <a:xfrm>
            <a:off x="7019361" y="4402017"/>
            <a:ext cx="4572743" cy="3794692"/>
          </a:xfrm>
          <a:prstGeom prst="rect">
            <a:avLst/>
          </a:prstGeom>
          <a:noFill/>
          <a:ln>
            <a:noFill/>
          </a:ln>
        </p:spPr>
      </p:pic>
      <p:pic>
        <p:nvPicPr>
          <p:cNvPr id="407" name="Google Shape;407;p25"/>
          <p:cNvPicPr preferRelativeResize="0"/>
          <p:nvPr/>
        </p:nvPicPr>
        <p:blipFill rotWithShape="1">
          <a:blip r:embed="rId9">
            <a:alphaModFix/>
          </a:blip>
          <a:srcRect b="0" l="21149" r="17129" t="23172"/>
          <a:stretch/>
        </p:blipFill>
        <p:spPr>
          <a:xfrm rot="223260">
            <a:off x="12811042" y="3245053"/>
            <a:ext cx="4089095" cy="3393337"/>
          </a:xfrm>
          <a:prstGeom prst="rect">
            <a:avLst/>
          </a:prstGeom>
          <a:noFill/>
          <a:ln>
            <a:noFill/>
          </a:ln>
        </p:spPr>
      </p:pic>
      <p:sp>
        <p:nvSpPr>
          <p:cNvPr id="408" name="Google Shape;408;p25"/>
          <p:cNvSpPr/>
          <p:nvPr/>
        </p:nvSpPr>
        <p:spPr>
          <a:xfrm rot="981756">
            <a:off x="15907484" y="689334"/>
            <a:ext cx="2703631" cy="2551245"/>
          </a:xfrm>
          <a:custGeom>
            <a:rect b="b" l="l" r="r" t="t"/>
            <a:pathLst>
              <a:path extrusionOk="0" h="2551245" w="2703631">
                <a:moveTo>
                  <a:pt x="0" y="0"/>
                </a:moveTo>
                <a:lnTo>
                  <a:pt x="2703632" y="0"/>
                </a:lnTo>
                <a:lnTo>
                  <a:pt x="2703632" y="2551245"/>
                </a:lnTo>
                <a:lnTo>
                  <a:pt x="0" y="2551245"/>
                </a:lnTo>
                <a:lnTo>
                  <a:pt x="0" y="0"/>
                </a:lnTo>
                <a:close/>
              </a:path>
            </a:pathLst>
          </a:custGeom>
          <a:blipFill rotWithShape="1">
            <a:blip r:embed="rId10">
              <a:alphaModFix/>
            </a:blip>
            <a:stretch>
              <a:fillRect b="0" l="0" r="0" t="0"/>
            </a:stretch>
          </a:blipFill>
          <a:ln>
            <a:noFill/>
          </a:ln>
        </p:spPr>
      </p:sp>
      <p:sp>
        <p:nvSpPr>
          <p:cNvPr id="409" name="Google Shape;409;p25"/>
          <p:cNvSpPr/>
          <p:nvPr/>
        </p:nvSpPr>
        <p:spPr>
          <a:xfrm>
            <a:off x="10215256" y="3954529"/>
            <a:ext cx="1746576" cy="1527461"/>
          </a:xfrm>
          <a:custGeom>
            <a:rect b="b" l="l" r="r" t="t"/>
            <a:pathLst>
              <a:path extrusionOk="0" h="1527461" w="1746576">
                <a:moveTo>
                  <a:pt x="0" y="0"/>
                </a:moveTo>
                <a:lnTo>
                  <a:pt x="1746576" y="0"/>
                </a:lnTo>
                <a:lnTo>
                  <a:pt x="1746576" y="1527460"/>
                </a:lnTo>
                <a:lnTo>
                  <a:pt x="0" y="1527460"/>
                </a:lnTo>
                <a:lnTo>
                  <a:pt x="0" y="0"/>
                </a:lnTo>
                <a:close/>
              </a:path>
            </a:pathLst>
          </a:custGeom>
          <a:blipFill rotWithShape="1">
            <a:blip r:embed="rId11">
              <a:alphaModFix/>
            </a:blip>
            <a:stretch>
              <a:fillRect b="0" l="0" r="0" t="0"/>
            </a:stretch>
          </a:blipFill>
          <a:ln>
            <a:noFill/>
          </a:ln>
        </p:spPr>
      </p:sp>
      <p:sp>
        <p:nvSpPr>
          <p:cNvPr id="410" name="Google Shape;410;p25"/>
          <p:cNvSpPr/>
          <p:nvPr/>
        </p:nvSpPr>
        <p:spPr>
          <a:xfrm rot="559192">
            <a:off x="15454104" y="5757604"/>
            <a:ext cx="2130962" cy="2249037"/>
          </a:xfrm>
          <a:custGeom>
            <a:rect b="b" l="l" r="r" t="t"/>
            <a:pathLst>
              <a:path extrusionOk="0" h="2249037" w="2130962">
                <a:moveTo>
                  <a:pt x="0" y="0"/>
                </a:moveTo>
                <a:lnTo>
                  <a:pt x="2130962" y="0"/>
                </a:lnTo>
                <a:lnTo>
                  <a:pt x="2130962" y="2249036"/>
                </a:lnTo>
                <a:lnTo>
                  <a:pt x="0" y="2249036"/>
                </a:lnTo>
                <a:lnTo>
                  <a:pt x="0" y="0"/>
                </a:lnTo>
                <a:close/>
              </a:path>
            </a:pathLst>
          </a:custGeom>
          <a:blipFill rotWithShape="1">
            <a:blip r:embed="rId12">
              <a:alphaModFix/>
            </a:blip>
            <a:stretch>
              <a:fillRect b="0" l="0" r="0" t="0"/>
            </a:stretch>
          </a:blipFill>
          <a:ln>
            <a:noFill/>
          </a:ln>
        </p:spPr>
      </p:sp>
      <p:sp>
        <p:nvSpPr>
          <p:cNvPr id="411" name="Google Shape;411;p25"/>
          <p:cNvSpPr txBox="1"/>
          <p:nvPr/>
        </p:nvSpPr>
        <p:spPr>
          <a:xfrm>
            <a:off x="6326168" y="1015256"/>
            <a:ext cx="5635664"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Gallery Image</a:t>
            </a:r>
            <a:endParaRPr/>
          </a:p>
        </p:txBody>
      </p:sp>
      <p:sp>
        <p:nvSpPr>
          <p:cNvPr id="412" name="Google Shape;412;p25"/>
          <p:cNvSpPr txBox="1"/>
          <p:nvPr/>
        </p:nvSpPr>
        <p:spPr>
          <a:xfrm>
            <a:off x="9795851" y="8930917"/>
            <a:ext cx="7210087" cy="34925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can you say about your projects?</a:t>
            </a:r>
            <a:endParaRPr/>
          </a:p>
        </p:txBody>
      </p:sp>
      <p:sp>
        <p:nvSpPr>
          <p:cNvPr id="413" name="Google Shape;413;p25"/>
          <p:cNvSpPr txBox="1"/>
          <p:nvPr/>
        </p:nvSpPr>
        <p:spPr>
          <a:xfrm rot="-787090">
            <a:off x="914440" y="6364939"/>
            <a:ext cx="1123694" cy="96012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0" i="0" lang="en-US" sz="2699" u="none" cap="none" strike="noStrike">
                <a:solidFill>
                  <a:srgbClr val="000000"/>
                </a:solidFill>
                <a:latin typeface="Neucha"/>
                <a:ea typeface="Neucha"/>
                <a:cs typeface="Neucha"/>
                <a:sym typeface="Neucha"/>
              </a:rPr>
              <a:t>Share it here!</a:t>
            </a:r>
            <a:endParaRPr/>
          </a:p>
        </p:txBody>
      </p:sp>
      <p:sp>
        <p:nvSpPr>
          <p:cNvPr id="414" name="Google Shape;414;p25"/>
          <p:cNvSpPr/>
          <p:nvPr/>
        </p:nvSpPr>
        <p:spPr>
          <a:xfrm rot="-145537">
            <a:off x="3827563" y="1974474"/>
            <a:ext cx="1776355" cy="723854"/>
          </a:xfrm>
          <a:custGeom>
            <a:rect b="b" l="l" r="r" t="t"/>
            <a:pathLst>
              <a:path extrusionOk="0" h="723854" w="1776355">
                <a:moveTo>
                  <a:pt x="0" y="0"/>
                </a:moveTo>
                <a:lnTo>
                  <a:pt x="1776355" y="0"/>
                </a:lnTo>
                <a:lnTo>
                  <a:pt x="1776355" y="723855"/>
                </a:lnTo>
                <a:lnTo>
                  <a:pt x="0" y="723855"/>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418" name="Shape 418"/>
        <p:cNvGrpSpPr/>
        <p:nvPr/>
      </p:nvGrpSpPr>
      <p:grpSpPr>
        <a:xfrm>
          <a:off x="0" y="0"/>
          <a:ext cx="0" cy="0"/>
          <a:chOff x="0" y="0"/>
          <a:chExt cx="0" cy="0"/>
        </a:xfrm>
      </p:grpSpPr>
      <p:pic>
        <p:nvPicPr>
          <p:cNvPr id="419" name="Google Shape;419;p26"/>
          <p:cNvPicPr preferRelativeResize="0"/>
          <p:nvPr/>
        </p:nvPicPr>
        <p:blipFill>
          <a:blip r:embed="rId3">
            <a:alphaModFix/>
          </a:blip>
          <a:stretch>
            <a:fillRect/>
          </a:stretch>
        </p:blipFill>
        <p:spPr>
          <a:xfrm>
            <a:off x="10477275" y="1557350"/>
            <a:ext cx="8480150" cy="10549425"/>
          </a:xfrm>
          <a:prstGeom prst="rect">
            <a:avLst/>
          </a:prstGeom>
          <a:noFill/>
          <a:ln>
            <a:noFill/>
          </a:ln>
        </p:spPr>
      </p:pic>
      <p:pic>
        <p:nvPicPr>
          <p:cNvPr id="420" name="Google Shape;420;p26"/>
          <p:cNvPicPr preferRelativeResize="0"/>
          <p:nvPr/>
        </p:nvPicPr>
        <p:blipFill>
          <a:blip r:embed="rId4">
            <a:alphaModFix/>
          </a:blip>
          <a:stretch>
            <a:fillRect/>
          </a:stretch>
        </p:blipFill>
        <p:spPr>
          <a:xfrm>
            <a:off x="1051100" y="-2233200"/>
            <a:ext cx="8480150" cy="10536713"/>
          </a:xfrm>
          <a:prstGeom prst="rect">
            <a:avLst/>
          </a:prstGeom>
          <a:noFill/>
          <a:ln>
            <a:noFill/>
          </a:ln>
        </p:spPr>
      </p:pic>
      <p:sp>
        <p:nvSpPr>
          <p:cNvPr id="421" name="Google Shape;421;p26"/>
          <p:cNvSpPr/>
          <p:nvPr/>
        </p:nvSpPr>
        <p:spPr>
          <a:xfrm flipH="1" rot="1872199">
            <a:off x="9044242" y="2563812"/>
            <a:ext cx="2321286" cy="1852808"/>
          </a:xfrm>
          <a:custGeom>
            <a:rect b="b" l="l" r="r" t="t"/>
            <a:pathLst>
              <a:path extrusionOk="0" h="1852808" w="2321286">
                <a:moveTo>
                  <a:pt x="2321286" y="0"/>
                </a:moveTo>
                <a:lnTo>
                  <a:pt x="0" y="0"/>
                </a:lnTo>
                <a:lnTo>
                  <a:pt x="0" y="1852808"/>
                </a:lnTo>
                <a:lnTo>
                  <a:pt x="2321286" y="1852808"/>
                </a:lnTo>
                <a:lnTo>
                  <a:pt x="2321286" y="0"/>
                </a:lnTo>
                <a:close/>
              </a:path>
            </a:pathLst>
          </a:custGeom>
          <a:blipFill rotWithShape="1">
            <a:blip r:embed="rId5">
              <a:alphaModFix/>
            </a:blip>
            <a:stretch>
              <a:fillRect b="0" l="0" r="0" t="0"/>
            </a:stretch>
          </a:blipFill>
          <a:ln>
            <a:noFill/>
          </a:ln>
        </p:spPr>
      </p:sp>
      <p:sp>
        <p:nvSpPr>
          <p:cNvPr id="422" name="Google Shape;422;p26"/>
          <p:cNvSpPr/>
          <p:nvPr/>
        </p:nvSpPr>
        <p:spPr>
          <a:xfrm>
            <a:off x="325769" y="7101596"/>
            <a:ext cx="3143824" cy="2863738"/>
          </a:xfrm>
          <a:custGeom>
            <a:rect b="b" l="l" r="r" t="t"/>
            <a:pathLst>
              <a:path extrusionOk="0" h="2863738" w="3143824">
                <a:moveTo>
                  <a:pt x="0" y="0"/>
                </a:moveTo>
                <a:lnTo>
                  <a:pt x="3143824" y="0"/>
                </a:lnTo>
                <a:lnTo>
                  <a:pt x="3143824" y="2863738"/>
                </a:lnTo>
                <a:lnTo>
                  <a:pt x="0" y="2863738"/>
                </a:lnTo>
                <a:lnTo>
                  <a:pt x="0" y="0"/>
                </a:lnTo>
                <a:close/>
              </a:path>
            </a:pathLst>
          </a:custGeom>
          <a:blipFill rotWithShape="1">
            <a:blip r:embed="rId6">
              <a:alphaModFix/>
            </a:blip>
            <a:stretch>
              <a:fillRect b="0" l="0" r="0" t="0"/>
            </a:stretch>
          </a:blipFill>
          <a:ln>
            <a:noFill/>
          </a:ln>
        </p:spPr>
      </p:sp>
      <p:sp>
        <p:nvSpPr>
          <p:cNvPr id="423" name="Google Shape;423;p26"/>
          <p:cNvSpPr txBox="1"/>
          <p:nvPr/>
        </p:nvSpPr>
        <p:spPr>
          <a:xfrm>
            <a:off x="11960773" y="5806888"/>
            <a:ext cx="2038015"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000000"/>
                </a:solidFill>
                <a:latin typeface="Lato"/>
                <a:ea typeface="Lato"/>
                <a:cs typeface="Lato"/>
                <a:sym typeface="Lato"/>
              </a:rPr>
              <a:t>Example</a:t>
            </a:r>
            <a:endParaRPr/>
          </a:p>
        </p:txBody>
      </p:sp>
      <p:sp>
        <p:nvSpPr>
          <p:cNvPr id="424" name="Google Shape;424;p26"/>
          <p:cNvSpPr txBox="1"/>
          <p:nvPr/>
        </p:nvSpPr>
        <p:spPr>
          <a:xfrm>
            <a:off x="11960773" y="8266765"/>
            <a:ext cx="2038015"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000000"/>
                </a:solidFill>
                <a:latin typeface="Lato"/>
                <a:ea typeface="Lato"/>
                <a:cs typeface="Lato"/>
                <a:sym typeface="Lato"/>
              </a:rPr>
              <a:t>Example</a:t>
            </a:r>
            <a:endParaRPr/>
          </a:p>
        </p:txBody>
      </p:sp>
      <p:sp>
        <p:nvSpPr>
          <p:cNvPr id="425" name="Google Shape;425;p26"/>
          <p:cNvSpPr txBox="1"/>
          <p:nvPr/>
        </p:nvSpPr>
        <p:spPr>
          <a:xfrm>
            <a:off x="15136212" y="5806888"/>
            <a:ext cx="2038015"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000000"/>
                </a:solidFill>
                <a:latin typeface="Lato"/>
                <a:ea typeface="Lato"/>
                <a:cs typeface="Lato"/>
                <a:sym typeface="Lato"/>
              </a:rPr>
              <a:t>Example</a:t>
            </a:r>
            <a:endParaRPr/>
          </a:p>
        </p:txBody>
      </p:sp>
      <p:sp>
        <p:nvSpPr>
          <p:cNvPr id="426" name="Google Shape;426;p26"/>
          <p:cNvSpPr txBox="1"/>
          <p:nvPr/>
        </p:nvSpPr>
        <p:spPr>
          <a:xfrm>
            <a:off x="15136212" y="8266765"/>
            <a:ext cx="2038015"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000000"/>
                </a:solidFill>
                <a:latin typeface="Lato"/>
                <a:ea typeface="Lato"/>
                <a:cs typeface="Lato"/>
                <a:sym typeface="Lato"/>
              </a:rPr>
              <a:t>Example</a:t>
            </a:r>
            <a:endParaRPr/>
          </a:p>
        </p:txBody>
      </p:sp>
      <p:sp>
        <p:nvSpPr>
          <p:cNvPr id="427" name="Google Shape;427;p26"/>
          <p:cNvSpPr txBox="1"/>
          <p:nvPr/>
        </p:nvSpPr>
        <p:spPr>
          <a:xfrm>
            <a:off x="10847000" y="6510603"/>
            <a:ext cx="42657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Presentations are</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communication tools</a:t>
            </a:r>
            <a:endParaRPr/>
          </a:p>
        </p:txBody>
      </p:sp>
      <p:sp>
        <p:nvSpPr>
          <p:cNvPr id="428" name="Google Shape;428;p26"/>
          <p:cNvSpPr txBox="1"/>
          <p:nvPr/>
        </p:nvSpPr>
        <p:spPr>
          <a:xfrm>
            <a:off x="10847000" y="8962090"/>
            <a:ext cx="42657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Presentations are</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communication tools</a:t>
            </a:r>
            <a:endParaRPr/>
          </a:p>
        </p:txBody>
      </p:sp>
      <p:sp>
        <p:nvSpPr>
          <p:cNvPr id="429" name="Google Shape;429;p26"/>
          <p:cNvSpPr txBox="1"/>
          <p:nvPr/>
        </p:nvSpPr>
        <p:spPr>
          <a:xfrm>
            <a:off x="14022438" y="6510603"/>
            <a:ext cx="42657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Presentations are</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communication tools</a:t>
            </a:r>
            <a:endParaRPr/>
          </a:p>
        </p:txBody>
      </p:sp>
      <p:sp>
        <p:nvSpPr>
          <p:cNvPr id="430" name="Google Shape;430;p26"/>
          <p:cNvSpPr txBox="1"/>
          <p:nvPr/>
        </p:nvSpPr>
        <p:spPr>
          <a:xfrm>
            <a:off x="14022438" y="8962090"/>
            <a:ext cx="42657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Presentations are</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communication tools</a:t>
            </a:r>
            <a:endParaRPr/>
          </a:p>
        </p:txBody>
      </p:sp>
      <p:sp>
        <p:nvSpPr>
          <p:cNvPr id="431" name="Google Shape;431;p26"/>
          <p:cNvSpPr txBox="1"/>
          <p:nvPr/>
        </p:nvSpPr>
        <p:spPr>
          <a:xfrm>
            <a:off x="11090191" y="3071138"/>
            <a:ext cx="7689752"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Infographics</a:t>
            </a:r>
            <a:endParaRPr/>
          </a:p>
        </p:txBody>
      </p:sp>
      <p:sp>
        <p:nvSpPr>
          <p:cNvPr id="432" name="Google Shape;432;p26"/>
          <p:cNvSpPr txBox="1"/>
          <p:nvPr/>
        </p:nvSpPr>
        <p:spPr>
          <a:xfrm>
            <a:off x="12559477" y="4287976"/>
            <a:ext cx="4751100" cy="307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 </a:t>
            </a:r>
            <a:endParaRPr/>
          </a:p>
        </p:txBody>
      </p:sp>
      <p:grpSp>
        <p:nvGrpSpPr>
          <p:cNvPr id="433" name="Google Shape;433;p26"/>
          <p:cNvGrpSpPr/>
          <p:nvPr/>
        </p:nvGrpSpPr>
        <p:grpSpPr>
          <a:xfrm>
            <a:off x="2172949" y="587494"/>
            <a:ext cx="6260542" cy="5026819"/>
            <a:chOff x="0" y="-47625"/>
            <a:chExt cx="8347390" cy="6702425"/>
          </a:xfrm>
        </p:grpSpPr>
        <p:sp>
          <p:nvSpPr>
            <p:cNvPr id="434" name="Google Shape;434;p26"/>
            <p:cNvSpPr txBox="1"/>
            <p:nvPr/>
          </p:nvSpPr>
          <p:spPr>
            <a:xfrm>
              <a:off x="670931" y="6208383"/>
              <a:ext cx="956712" cy="4464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Item 1</a:t>
              </a:r>
              <a:endParaRPr/>
            </a:p>
          </p:txBody>
        </p:sp>
        <p:sp>
          <p:nvSpPr>
            <p:cNvPr id="435" name="Google Shape;435;p26"/>
            <p:cNvSpPr txBox="1"/>
            <p:nvPr/>
          </p:nvSpPr>
          <p:spPr>
            <a:xfrm>
              <a:off x="2345356" y="6208383"/>
              <a:ext cx="956712" cy="4464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Item 2</a:t>
              </a:r>
              <a:endParaRPr/>
            </a:p>
          </p:txBody>
        </p:sp>
        <p:sp>
          <p:nvSpPr>
            <p:cNvPr id="436" name="Google Shape;436;p26"/>
            <p:cNvSpPr txBox="1"/>
            <p:nvPr/>
          </p:nvSpPr>
          <p:spPr>
            <a:xfrm>
              <a:off x="4019781" y="6208383"/>
              <a:ext cx="956712" cy="4464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Item 3</a:t>
              </a:r>
              <a:endParaRPr/>
            </a:p>
          </p:txBody>
        </p:sp>
        <p:sp>
          <p:nvSpPr>
            <p:cNvPr id="437" name="Google Shape;437;p26"/>
            <p:cNvSpPr txBox="1"/>
            <p:nvPr/>
          </p:nvSpPr>
          <p:spPr>
            <a:xfrm>
              <a:off x="5694205" y="6208383"/>
              <a:ext cx="956712" cy="4464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Item 4</a:t>
              </a:r>
              <a:endParaRPr/>
            </a:p>
          </p:txBody>
        </p:sp>
        <p:sp>
          <p:nvSpPr>
            <p:cNvPr id="438" name="Google Shape;438;p26"/>
            <p:cNvSpPr txBox="1"/>
            <p:nvPr/>
          </p:nvSpPr>
          <p:spPr>
            <a:xfrm>
              <a:off x="7368630" y="6208383"/>
              <a:ext cx="956712" cy="4464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Item 5</a:t>
              </a:r>
              <a:endParaRPr/>
            </a:p>
          </p:txBody>
        </p:sp>
        <p:grpSp>
          <p:nvGrpSpPr>
            <p:cNvPr id="439" name="Google Shape;439;p26"/>
            <p:cNvGrpSpPr/>
            <p:nvPr/>
          </p:nvGrpSpPr>
          <p:grpSpPr>
            <a:xfrm>
              <a:off x="648884" y="195572"/>
              <a:ext cx="7698506" cy="5894927"/>
              <a:chOff x="0" y="-6350"/>
              <a:chExt cx="12783938" cy="9788963"/>
            </a:xfrm>
          </p:grpSpPr>
          <p:sp>
            <p:nvSpPr>
              <p:cNvPr id="440" name="Google Shape;440;p26"/>
              <p:cNvSpPr/>
              <p:nvPr/>
            </p:nvSpPr>
            <p:spPr>
              <a:xfrm>
                <a:off x="0" y="-6350"/>
                <a:ext cx="12783938" cy="12700"/>
              </a:xfrm>
              <a:custGeom>
                <a:rect b="b" l="l" r="r" t="t"/>
                <a:pathLst>
                  <a:path extrusionOk="0" h="12700" w="12783938">
                    <a:moveTo>
                      <a:pt x="0" y="0"/>
                    </a:moveTo>
                    <a:lnTo>
                      <a:pt x="12783938" y="0"/>
                    </a:lnTo>
                    <a:lnTo>
                      <a:pt x="12783938" y="12700"/>
                    </a:lnTo>
                    <a:lnTo>
                      <a:pt x="0" y="12700"/>
                    </a:lnTo>
                    <a:close/>
                  </a:path>
                </a:pathLst>
              </a:custGeom>
              <a:solidFill>
                <a:srgbClr val="000000">
                  <a:alpha val="24705"/>
                </a:srgbClr>
              </a:solidFill>
              <a:ln>
                <a:noFill/>
              </a:ln>
            </p:spPr>
          </p:sp>
          <p:sp>
            <p:nvSpPr>
              <p:cNvPr id="441" name="Google Shape;441;p26"/>
              <p:cNvSpPr/>
              <p:nvPr/>
            </p:nvSpPr>
            <p:spPr>
              <a:xfrm>
                <a:off x="0" y="1948903"/>
                <a:ext cx="12783938" cy="12700"/>
              </a:xfrm>
              <a:custGeom>
                <a:rect b="b" l="l" r="r" t="t"/>
                <a:pathLst>
                  <a:path extrusionOk="0" h="12700" w="12783938">
                    <a:moveTo>
                      <a:pt x="0" y="0"/>
                    </a:moveTo>
                    <a:lnTo>
                      <a:pt x="12783938" y="0"/>
                    </a:lnTo>
                    <a:lnTo>
                      <a:pt x="12783938" y="12700"/>
                    </a:lnTo>
                    <a:lnTo>
                      <a:pt x="0" y="12700"/>
                    </a:lnTo>
                    <a:close/>
                  </a:path>
                </a:pathLst>
              </a:custGeom>
              <a:solidFill>
                <a:srgbClr val="000000">
                  <a:alpha val="24705"/>
                </a:srgbClr>
              </a:solidFill>
              <a:ln>
                <a:noFill/>
              </a:ln>
            </p:spPr>
          </p:sp>
          <p:sp>
            <p:nvSpPr>
              <p:cNvPr id="442" name="Google Shape;442;p26"/>
              <p:cNvSpPr/>
              <p:nvPr/>
            </p:nvSpPr>
            <p:spPr>
              <a:xfrm>
                <a:off x="0" y="3904155"/>
                <a:ext cx="12783938" cy="12700"/>
              </a:xfrm>
              <a:custGeom>
                <a:rect b="b" l="l" r="r" t="t"/>
                <a:pathLst>
                  <a:path extrusionOk="0" h="12700" w="12783938">
                    <a:moveTo>
                      <a:pt x="0" y="0"/>
                    </a:moveTo>
                    <a:lnTo>
                      <a:pt x="12783938" y="0"/>
                    </a:lnTo>
                    <a:lnTo>
                      <a:pt x="12783938" y="12700"/>
                    </a:lnTo>
                    <a:lnTo>
                      <a:pt x="0" y="12700"/>
                    </a:lnTo>
                    <a:close/>
                  </a:path>
                </a:pathLst>
              </a:custGeom>
              <a:solidFill>
                <a:srgbClr val="000000">
                  <a:alpha val="24705"/>
                </a:srgbClr>
              </a:solidFill>
              <a:ln>
                <a:noFill/>
              </a:ln>
            </p:spPr>
          </p:sp>
          <p:sp>
            <p:nvSpPr>
              <p:cNvPr id="443" name="Google Shape;443;p26"/>
              <p:cNvSpPr/>
              <p:nvPr/>
            </p:nvSpPr>
            <p:spPr>
              <a:xfrm>
                <a:off x="0" y="5859408"/>
                <a:ext cx="12783938" cy="12700"/>
              </a:xfrm>
              <a:custGeom>
                <a:rect b="b" l="l" r="r" t="t"/>
                <a:pathLst>
                  <a:path extrusionOk="0" h="12700" w="12783938">
                    <a:moveTo>
                      <a:pt x="0" y="0"/>
                    </a:moveTo>
                    <a:lnTo>
                      <a:pt x="12783938" y="0"/>
                    </a:lnTo>
                    <a:lnTo>
                      <a:pt x="12783938" y="12700"/>
                    </a:lnTo>
                    <a:lnTo>
                      <a:pt x="0" y="12700"/>
                    </a:lnTo>
                    <a:close/>
                  </a:path>
                </a:pathLst>
              </a:custGeom>
              <a:solidFill>
                <a:srgbClr val="000000">
                  <a:alpha val="24705"/>
                </a:srgbClr>
              </a:solidFill>
              <a:ln>
                <a:noFill/>
              </a:ln>
            </p:spPr>
          </p:sp>
          <p:sp>
            <p:nvSpPr>
              <p:cNvPr id="444" name="Google Shape;444;p26"/>
              <p:cNvSpPr/>
              <p:nvPr/>
            </p:nvSpPr>
            <p:spPr>
              <a:xfrm>
                <a:off x="0" y="7814660"/>
                <a:ext cx="12783938" cy="12700"/>
              </a:xfrm>
              <a:custGeom>
                <a:rect b="b" l="l" r="r" t="t"/>
                <a:pathLst>
                  <a:path extrusionOk="0" h="12700" w="12783938">
                    <a:moveTo>
                      <a:pt x="0" y="0"/>
                    </a:moveTo>
                    <a:lnTo>
                      <a:pt x="12783938" y="0"/>
                    </a:lnTo>
                    <a:lnTo>
                      <a:pt x="12783938" y="12700"/>
                    </a:lnTo>
                    <a:lnTo>
                      <a:pt x="0" y="12700"/>
                    </a:lnTo>
                    <a:close/>
                  </a:path>
                </a:pathLst>
              </a:custGeom>
              <a:solidFill>
                <a:srgbClr val="000000">
                  <a:alpha val="24705"/>
                </a:srgbClr>
              </a:solidFill>
              <a:ln>
                <a:noFill/>
              </a:ln>
            </p:spPr>
          </p:sp>
          <p:sp>
            <p:nvSpPr>
              <p:cNvPr id="445" name="Google Shape;445;p26"/>
              <p:cNvSpPr/>
              <p:nvPr/>
            </p:nvSpPr>
            <p:spPr>
              <a:xfrm>
                <a:off x="0" y="9769913"/>
                <a:ext cx="12783938" cy="12700"/>
              </a:xfrm>
              <a:custGeom>
                <a:rect b="b" l="l" r="r" t="t"/>
                <a:pathLst>
                  <a:path extrusionOk="0" h="12700" w="12783938">
                    <a:moveTo>
                      <a:pt x="0" y="0"/>
                    </a:moveTo>
                    <a:lnTo>
                      <a:pt x="12783938" y="0"/>
                    </a:lnTo>
                    <a:lnTo>
                      <a:pt x="12783938" y="12700"/>
                    </a:lnTo>
                    <a:lnTo>
                      <a:pt x="0" y="12700"/>
                    </a:lnTo>
                    <a:close/>
                  </a:path>
                </a:pathLst>
              </a:custGeom>
              <a:solidFill>
                <a:srgbClr val="000000">
                  <a:alpha val="60000"/>
                </a:srgbClr>
              </a:solidFill>
              <a:ln>
                <a:noFill/>
              </a:ln>
            </p:spPr>
          </p:sp>
        </p:grpSp>
        <p:sp>
          <p:nvSpPr>
            <p:cNvPr id="446" name="Google Shape;446;p26"/>
            <p:cNvSpPr txBox="1"/>
            <p:nvPr/>
          </p:nvSpPr>
          <p:spPr>
            <a:xfrm>
              <a:off x="0" y="-47625"/>
              <a:ext cx="479551" cy="44641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50 </a:t>
              </a:r>
              <a:endParaRPr/>
            </a:p>
          </p:txBody>
        </p:sp>
        <p:sp>
          <p:nvSpPr>
            <p:cNvPr id="447" name="Google Shape;447;p26"/>
            <p:cNvSpPr txBox="1"/>
            <p:nvPr/>
          </p:nvSpPr>
          <p:spPr>
            <a:xfrm>
              <a:off x="0" y="1129831"/>
              <a:ext cx="479551" cy="44641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40 </a:t>
              </a:r>
              <a:endParaRPr/>
            </a:p>
          </p:txBody>
        </p:sp>
        <p:sp>
          <p:nvSpPr>
            <p:cNvPr id="448" name="Google Shape;448;p26"/>
            <p:cNvSpPr txBox="1"/>
            <p:nvPr/>
          </p:nvSpPr>
          <p:spPr>
            <a:xfrm>
              <a:off x="0" y="2307287"/>
              <a:ext cx="479551" cy="44641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30 </a:t>
              </a:r>
              <a:endParaRPr/>
            </a:p>
          </p:txBody>
        </p:sp>
        <p:sp>
          <p:nvSpPr>
            <p:cNvPr id="449" name="Google Shape;449;p26"/>
            <p:cNvSpPr txBox="1"/>
            <p:nvPr/>
          </p:nvSpPr>
          <p:spPr>
            <a:xfrm>
              <a:off x="0" y="3484742"/>
              <a:ext cx="479551" cy="44641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20 </a:t>
              </a:r>
              <a:endParaRPr/>
            </a:p>
          </p:txBody>
        </p:sp>
        <p:sp>
          <p:nvSpPr>
            <p:cNvPr id="450" name="Google Shape;450;p26"/>
            <p:cNvSpPr txBox="1"/>
            <p:nvPr/>
          </p:nvSpPr>
          <p:spPr>
            <a:xfrm>
              <a:off x="0" y="4662198"/>
              <a:ext cx="479551" cy="44641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10 </a:t>
              </a:r>
              <a:endParaRPr/>
            </a:p>
          </p:txBody>
        </p:sp>
        <p:sp>
          <p:nvSpPr>
            <p:cNvPr id="451" name="Google Shape;451;p26"/>
            <p:cNvSpPr txBox="1"/>
            <p:nvPr/>
          </p:nvSpPr>
          <p:spPr>
            <a:xfrm>
              <a:off x="196397" y="5839654"/>
              <a:ext cx="283154" cy="44641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0 </a:t>
              </a:r>
              <a:endParaRPr/>
            </a:p>
          </p:txBody>
        </p:sp>
        <p:grpSp>
          <p:nvGrpSpPr>
            <p:cNvPr id="452" name="Google Shape;452;p26"/>
            <p:cNvGrpSpPr/>
            <p:nvPr/>
          </p:nvGrpSpPr>
          <p:grpSpPr>
            <a:xfrm>
              <a:off x="648884" y="195572"/>
              <a:ext cx="7698506" cy="5891103"/>
              <a:chOff x="0" y="-6350"/>
              <a:chExt cx="12783938" cy="9782613"/>
            </a:xfrm>
          </p:grpSpPr>
          <p:sp>
            <p:nvSpPr>
              <p:cNvPr id="453" name="Google Shape;453;p26"/>
              <p:cNvSpPr/>
              <p:nvPr/>
            </p:nvSpPr>
            <p:spPr>
              <a:xfrm>
                <a:off x="0" y="7808310"/>
                <a:ext cx="1661912" cy="1967953"/>
              </a:xfrm>
              <a:custGeom>
                <a:rect b="b" l="l" r="r" t="t"/>
                <a:pathLst>
                  <a:path extrusionOk="0" h="1967953" w="1661912">
                    <a:moveTo>
                      <a:pt x="0" y="0"/>
                    </a:moveTo>
                    <a:lnTo>
                      <a:pt x="1661912" y="0"/>
                    </a:lnTo>
                    <a:lnTo>
                      <a:pt x="1661912" y="1967953"/>
                    </a:lnTo>
                    <a:lnTo>
                      <a:pt x="0" y="1967953"/>
                    </a:lnTo>
                    <a:close/>
                  </a:path>
                </a:pathLst>
              </a:custGeom>
              <a:solidFill>
                <a:srgbClr val="C0B9A6"/>
              </a:solidFill>
              <a:ln>
                <a:noFill/>
              </a:ln>
            </p:spPr>
          </p:sp>
          <p:sp>
            <p:nvSpPr>
              <p:cNvPr id="454" name="Google Shape;454;p26"/>
              <p:cNvSpPr/>
              <p:nvPr/>
            </p:nvSpPr>
            <p:spPr>
              <a:xfrm>
                <a:off x="2780506" y="5859408"/>
                <a:ext cx="1661912" cy="3916855"/>
              </a:xfrm>
              <a:custGeom>
                <a:rect b="b" l="l" r="r" t="t"/>
                <a:pathLst>
                  <a:path extrusionOk="0" h="3916855" w="1661912">
                    <a:moveTo>
                      <a:pt x="0" y="0"/>
                    </a:moveTo>
                    <a:lnTo>
                      <a:pt x="1661912" y="0"/>
                    </a:lnTo>
                    <a:lnTo>
                      <a:pt x="1661912" y="3916855"/>
                    </a:lnTo>
                    <a:lnTo>
                      <a:pt x="0" y="3916855"/>
                    </a:lnTo>
                    <a:close/>
                  </a:path>
                </a:pathLst>
              </a:custGeom>
              <a:solidFill>
                <a:srgbClr val="C0B9A6"/>
              </a:solidFill>
              <a:ln>
                <a:noFill/>
              </a:ln>
            </p:spPr>
          </p:sp>
          <p:sp>
            <p:nvSpPr>
              <p:cNvPr id="455" name="Google Shape;455;p26"/>
              <p:cNvSpPr/>
              <p:nvPr/>
            </p:nvSpPr>
            <p:spPr>
              <a:xfrm>
                <a:off x="5561013" y="3904155"/>
                <a:ext cx="1661911" cy="5872108"/>
              </a:xfrm>
              <a:custGeom>
                <a:rect b="b" l="l" r="r" t="t"/>
                <a:pathLst>
                  <a:path extrusionOk="0" h="5872108" w="1661911">
                    <a:moveTo>
                      <a:pt x="0" y="0"/>
                    </a:moveTo>
                    <a:lnTo>
                      <a:pt x="1661911" y="0"/>
                    </a:lnTo>
                    <a:lnTo>
                      <a:pt x="1661911" y="5872108"/>
                    </a:lnTo>
                    <a:lnTo>
                      <a:pt x="0" y="5872108"/>
                    </a:lnTo>
                    <a:close/>
                  </a:path>
                </a:pathLst>
              </a:custGeom>
              <a:solidFill>
                <a:srgbClr val="C0B9A6"/>
              </a:solidFill>
              <a:ln>
                <a:noFill/>
              </a:ln>
            </p:spPr>
          </p:sp>
          <p:sp>
            <p:nvSpPr>
              <p:cNvPr id="456" name="Google Shape;456;p26"/>
              <p:cNvSpPr/>
              <p:nvPr/>
            </p:nvSpPr>
            <p:spPr>
              <a:xfrm>
                <a:off x="8341519" y="1948903"/>
                <a:ext cx="1661913" cy="7827360"/>
              </a:xfrm>
              <a:custGeom>
                <a:rect b="b" l="l" r="r" t="t"/>
                <a:pathLst>
                  <a:path extrusionOk="0" h="7827360" w="1661913">
                    <a:moveTo>
                      <a:pt x="0" y="0"/>
                    </a:moveTo>
                    <a:lnTo>
                      <a:pt x="1661912" y="0"/>
                    </a:lnTo>
                    <a:lnTo>
                      <a:pt x="1661912" y="7827360"/>
                    </a:lnTo>
                    <a:lnTo>
                      <a:pt x="0" y="7827360"/>
                    </a:lnTo>
                    <a:close/>
                  </a:path>
                </a:pathLst>
              </a:custGeom>
              <a:solidFill>
                <a:srgbClr val="C0B9A6"/>
              </a:solidFill>
              <a:ln>
                <a:noFill/>
              </a:ln>
            </p:spPr>
          </p:sp>
          <p:sp>
            <p:nvSpPr>
              <p:cNvPr id="457" name="Google Shape;457;p26"/>
              <p:cNvSpPr/>
              <p:nvPr/>
            </p:nvSpPr>
            <p:spPr>
              <a:xfrm>
                <a:off x="11122026" y="-6350"/>
                <a:ext cx="1661912" cy="9782613"/>
              </a:xfrm>
              <a:custGeom>
                <a:rect b="b" l="l" r="r" t="t"/>
                <a:pathLst>
                  <a:path extrusionOk="0" h="9782613" w="1661912">
                    <a:moveTo>
                      <a:pt x="0" y="0"/>
                    </a:moveTo>
                    <a:lnTo>
                      <a:pt x="1661912" y="0"/>
                    </a:lnTo>
                    <a:lnTo>
                      <a:pt x="1661912" y="9782613"/>
                    </a:lnTo>
                    <a:lnTo>
                      <a:pt x="0" y="9782613"/>
                    </a:lnTo>
                    <a:close/>
                  </a:path>
                </a:pathLst>
              </a:custGeom>
              <a:solidFill>
                <a:srgbClr val="C0B9A6"/>
              </a:solidFill>
              <a:ln>
                <a:noFill/>
              </a:ln>
            </p:spPr>
          </p:sp>
          <p:sp>
            <p:nvSpPr>
              <p:cNvPr id="458" name="Google Shape;458;p26"/>
              <p:cNvSpPr/>
              <p:nvPr/>
            </p:nvSpPr>
            <p:spPr>
              <a:xfrm>
                <a:off x="0" y="8792287"/>
                <a:ext cx="1661912" cy="983976"/>
              </a:xfrm>
              <a:custGeom>
                <a:rect b="b" l="l" r="r" t="t"/>
                <a:pathLst>
                  <a:path extrusionOk="0" h="983976" w="1661912">
                    <a:moveTo>
                      <a:pt x="0" y="0"/>
                    </a:moveTo>
                    <a:lnTo>
                      <a:pt x="1661912" y="0"/>
                    </a:lnTo>
                    <a:lnTo>
                      <a:pt x="1661912" y="983976"/>
                    </a:lnTo>
                    <a:lnTo>
                      <a:pt x="0" y="983976"/>
                    </a:lnTo>
                    <a:close/>
                  </a:path>
                </a:pathLst>
              </a:custGeom>
              <a:solidFill>
                <a:srgbClr val="F6BBB7"/>
              </a:solidFill>
              <a:ln>
                <a:noFill/>
              </a:ln>
            </p:spPr>
          </p:sp>
          <p:sp>
            <p:nvSpPr>
              <p:cNvPr id="459" name="Google Shape;459;p26"/>
              <p:cNvSpPr/>
              <p:nvPr/>
            </p:nvSpPr>
            <p:spPr>
              <a:xfrm>
                <a:off x="2780506" y="6642779"/>
                <a:ext cx="1661912" cy="3133484"/>
              </a:xfrm>
              <a:custGeom>
                <a:rect b="b" l="l" r="r" t="t"/>
                <a:pathLst>
                  <a:path extrusionOk="0" h="3133484" w="1661912">
                    <a:moveTo>
                      <a:pt x="0" y="0"/>
                    </a:moveTo>
                    <a:lnTo>
                      <a:pt x="1661912" y="0"/>
                    </a:lnTo>
                    <a:lnTo>
                      <a:pt x="1661912" y="3133484"/>
                    </a:lnTo>
                    <a:lnTo>
                      <a:pt x="0" y="3133484"/>
                    </a:lnTo>
                    <a:close/>
                  </a:path>
                </a:pathLst>
              </a:custGeom>
              <a:solidFill>
                <a:srgbClr val="F6BBB7"/>
              </a:solidFill>
              <a:ln>
                <a:noFill/>
              </a:ln>
            </p:spPr>
          </p:sp>
          <p:sp>
            <p:nvSpPr>
              <p:cNvPr id="460" name="Google Shape;460;p26"/>
              <p:cNvSpPr/>
              <p:nvPr/>
            </p:nvSpPr>
            <p:spPr>
              <a:xfrm>
                <a:off x="5561013" y="4882840"/>
                <a:ext cx="1661911" cy="4893423"/>
              </a:xfrm>
              <a:custGeom>
                <a:rect b="b" l="l" r="r" t="t"/>
                <a:pathLst>
                  <a:path extrusionOk="0" h="4893423" w="1661911">
                    <a:moveTo>
                      <a:pt x="0" y="0"/>
                    </a:moveTo>
                    <a:lnTo>
                      <a:pt x="1661911" y="0"/>
                    </a:lnTo>
                    <a:lnTo>
                      <a:pt x="1661911" y="4893423"/>
                    </a:lnTo>
                    <a:lnTo>
                      <a:pt x="0" y="4893423"/>
                    </a:lnTo>
                    <a:close/>
                  </a:path>
                </a:pathLst>
              </a:custGeom>
              <a:solidFill>
                <a:srgbClr val="F6BBB7"/>
              </a:solidFill>
              <a:ln>
                <a:noFill/>
              </a:ln>
            </p:spPr>
          </p:sp>
          <p:sp>
            <p:nvSpPr>
              <p:cNvPr id="461" name="Google Shape;461;p26"/>
              <p:cNvSpPr/>
              <p:nvPr/>
            </p:nvSpPr>
            <p:spPr>
              <a:xfrm>
                <a:off x="8341519" y="3514375"/>
                <a:ext cx="1661913" cy="6261888"/>
              </a:xfrm>
              <a:custGeom>
                <a:rect b="b" l="l" r="r" t="t"/>
                <a:pathLst>
                  <a:path extrusionOk="0" h="6261888" w="1661913">
                    <a:moveTo>
                      <a:pt x="0" y="0"/>
                    </a:moveTo>
                    <a:lnTo>
                      <a:pt x="1661912" y="0"/>
                    </a:lnTo>
                    <a:lnTo>
                      <a:pt x="1661912" y="6261888"/>
                    </a:lnTo>
                    <a:lnTo>
                      <a:pt x="0" y="6261888"/>
                    </a:lnTo>
                    <a:close/>
                  </a:path>
                </a:pathLst>
              </a:custGeom>
              <a:solidFill>
                <a:srgbClr val="F6BBB7"/>
              </a:solidFill>
              <a:ln>
                <a:noFill/>
              </a:ln>
            </p:spPr>
          </p:sp>
          <p:sp>
            <p:nvSpPr>
              <p:cNvPr id="462" name="Google Shape;462;p26"/>
              <p:cNvSpPr/>
              <p:nvPr/>
            </p:nvSpPr>
            <p:spPr>
              <a:xfrm>
                <a:off x="11122026" y="1558868"/>
                <a:ext cx="1661912" cy="8217395"/>
              </a:xfrm>
              <a:custGeom>
                <a:rect b="b" l="l" r="r" t="t"/>
                <a:pathLst>
                  <a:path extrusionOk="0" h="8217395" w="1661912">
                    <a:moveTo>
                      <a:pt x="0" y="0"/>
                    </a:moveTo>
                    <a:lnTo>
                      <a:pt x="1661912" y="0"/>
                    </a:lnTo>
                    <a:lnTo>
                      <a:pt x="1661912" y="8217395"/>
                    </a:lnTo>
                    <a:lnTo>
                      <a:pt x="0" y="8217395"/>
                    </a:lnTo>
                    <a:close/>
                  </a:path>
                </a:pathLst>
              </a:custGeom>
              <a:solidFill>
                <a:srgbClr val="F6BBB7"/>
              </a:solidFill>
              <a:ln>
                <a:noFill/>
              </a:ln>
            </p:spPr>
          </p:sp>
          <p:sp>
            <p:nvSpPr>
              <p:cNvPr id="463" name="Google Shape;463;p26"/>
              <p:cNvSpPr/>
              <p:nvPr/>
            </p:nvSpPr>
            <p:spPr>
              <a:xfrm>
                <a:off x="0" y="9776263"/>
                <a:ext cx="1661912" cy="0"/>
              </a:xfrm>
              <a:custGeom>
                <a:rect b="b" l="l" r="r" t="t"/>
                <a:pathLst>
                  <a:path extrusionOk="0" h="120000" w="1661912">
                    <a:moveTo>
                      <a:pt x="0" y="0"/>
                    </a:moveTo>
                    <a:lnTo>
                      <a:pt x="1661912" y="0"/>
                    </a:lnTo>
                    <a:lnTo>
                      <a:pt x="1661912" y="0"/>
                    </a:lnTo>
                    <a:lnTo>
                      <a:pt x="0" y="0"/>
                    </a:lnTo>
                    <a:close/>
                  </a:path>
                </a:pathLst>
              </a:custGeom>
              <a:solidFill>
                <a:srgbClr val="FFEAA3"/>
              </a:solidFill>
              <a:ln>
                <a:noFill/>
              </a:ln>
            </p:spPr>
          </p:sp>
          <p:sp>
            <p:nvSpPr>
              <p:cNvPr id="464" name="Google Shape;464;p26"/>
              <p:cNvSpPr/>
              <p:nvPr/>
            </p:nvSpPr>
            <p:spPr>
              <a:xfrm>
                <a:off x="2780506" y="8209521"/>
                <a:ext cx="1661912" cy="1566742"/>
              </a:xfrm>
              <a:custGeom>
                <a:rect b="b" l="l" r="r" t="t"/>
                <a:pathLst>
                  <a:path extrusionOk="0" h="1566742" w="1661912">
                    <a:moveTo>
                      <a:pt x="0" y="0"/>
                    </a:moveTo>
                    <a:lnTo>
                      <a:pt x="1661912" y="0"/>
                    </a:lnTo>
                    <a:lnTo>
                      <a:pt x="1661912" y="1566742"/>
                    </a:lnTo>
                    <a:lnTo>
                      <a:pt x="0" y="1566742"/>
                    </a:lnTo>
                    <a:close/>
                  </a:path>
                </a:pathLst>
              </a:custGeom>
              <a:solidFill>
                <a:srgbClr val="FFEAA3"/>
              </a:solidFill>
              <a:ln>
                <a:noFill/>
              </a:ln>
            </p:spPr>
          </p:sp>
          <p:sp>
            <p:nvSpPr>
              <p:cNvPr id="465" name="Google Shape;465;p26"/>
              <p:cNvSpPr/>
              <p:nvPr/>
            </p:nvSpPr>
            <p:spPr>
              <a:xfrm>
                <a:off x="5561013" y="6840209"/>
                <a:ext cx="1661911" cy="2936054"/>
              </a:xfrm>
              <a:custGeom>
                <a:rect b="b" l="l" r="r" t="t"/>
                <a:pathLst>
                  <a:path extrusionOk="0" h="2936054" w="1661911">
                    <a:moveTo>
                      <a:pt x="0" y="0"/>
                    </a:moveTo>
                    <a:lnTo>
                      <a:pt x="1661911" y="0"/>
                    </a:lnTo>
                    <a:lnTo>
                      <a:pt x="1661911" y="2936054"/>
                    </a:lnTo>
                    <a:lnTo>
                      <a:pt x="0" y="2936054"/>
                    </a:lnTo>
                    <a:close/>
                  </a:path>
                </a:pathLst>
              </a:custGeom>
              <a:solidFill>
                <a:srgbClr val="FFEAA3"/>
              </a:solidFill>
              <a:ln>
                <a:noFill/>
              </a:ln>
            </p:spPr>
          </p:sp>
          <p:sp>
            <p:nvSpPr>
              <p:cNvPr id="466" name="Google Shape;466;p26"/>
              <p:cNvSpPr/>
              <p:nvPr/>
            </p:nvSpPr>
            <p:spPr>
              <a:xfrm>
                <a:off x="8341519" y="6253951"/>
                <a:ext cx="1661913" cy="3522312"/>
              </a:xfrm>
              <a:custGeom>
                <a:rect b="b" l="l" r="r" t="t"/>
                <a:pathLst>
                  <a:path extrusionOk="0" h="3522312" w="1661913">
                    <a:moveTo>
                      <a:pt x="0" y="0"/>
                    </a:moveTo>
                    <a:lnTo>
                      <a:pt x="1661912" y="0"/>
                    </a:lnTo>
                    <a:lnTo>
                      <a:pt x="1661912" y="3522312"/>
                    </a:lnTo>
                    <a:lnTo>
                      <a:pt x="0" y="3522312"/>
                    </a:lnTo>
                    <a:close/>
                  </a:path>
                </a:pathLst>
              </a:custGeom>
              <a:solidFill>
                <a:srgbClr val="FFEAA3"/>
              </a:solidFill>
              <a:ln>
                <a:noFill/>
              </a:ln>
            </p:spPr>
          </p:sp>
          <p:sp>
            <p:nvSpPr>
              <p:cNvPr id="467" name="Google Shape;467;p26"/>
              <p:cNvSpPr/>
              <p:nvPr/>
            </p:nvSpPr>
            <p:spPr>
              <a:xfrm>
                <a:off x="11122026" y="5471913"/>
                <a:ext cx="1661912" cy="4304350"/>
              </a:xfrm>
              <a:custGeom>
                <a:rect b="b" l="l" r="r" t="t"/>
                <a:pathLst>
                  <a:path extrusionOk="0" h="4304350" w="1661912">
                    <a:moveTo>
                      <a:pt x="0" y="0"/>
                    </a:moveTo>
                    <a:lnTo>
                      <a:pt x="1661912" y="0"/>
                    </a:lnTo>
                    <a:lnTo>
                      <a:pt x="1661912" y="4304350"/>
                    </a:lnTo>
                    <a:lnTo>
                      <a:pt x="0" y="4304350"/>
                    </a:lnTo>
                    <a:close/>
                  </a:path>
                </a:pathLst>
              </a:custGeom>
              <a:solidFill>
                <a:srgbClr val="FFEAA3"/>
              </a:solidFill>
              <a:ln>
                <a:noFill/>
              </a:ln>
            </p:spPr>
          </p:sp>
        </p:grpSp>
      </p:grpSp>
      <p:sp>
        <p:nvSpPr>
          <p:cNvPr id="468" name="Google Shape;468;p26"/>
          <p:cNvSpPr txBox="1"/>
          <p:nvPr/>
        </p:nvSpPr>
        <p:spPr>
          <a:xfrm>
            <a:off x="2743580" y="6099300"/>
            <a:ext cx="5119278" cy="14065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Presentations are communication tools that can be used as demonstrations, lectures, speeches, reports, and more. It is mostly presented before an audience.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472" name="Shape 472"/>
        <p:cNvGrpSpPr/>
        <p:nvPr/>
      </p:nvGrpSpPr>
      <p:grpSpPr>
        <a:xfrm>
          <a:off x="0" y="0"/>
          <a:ext cx="0" cy="0"/>
          <a:chOff x="0" y="0"/>
          <a:chExt cx="0" cy="0"/>
        </a:xfrm>
      </p:grpSpPr>
      <p:grpSp>
        <p:nvGrpSpPr>
          <p:cNvPr id="473" name="Google Shape;473;p27"/>
          <p:cNvGrpSpPr/>
          <p:nvPr/>
        </p:nvGrpSpPr>
        <p:grpSpPr>
          <a:xfrm>
            <a:off x="432008" y="3399631"/>
            <a:ext cx="17423983" cy="6455360"/>
            <a:chOff x="0" y="-47625"/>
            <a:chExt cx="4589033" cy="1700177"/>
          </a:xfrm>
        </p:grpSpPr>
        <p:sp>
          <p:nvSpPr>
            <p:cNvPr id="474" name="Google Shape;474;p27"/>
            <p:cNvSpPr/>
            <p:nvPr/>
          </p:nvSpPr>
          <p:spPr>
            <a:xfrm>
              <a:off x="0" y="0"/>
              <a:ext cx="4589033" cy="1652552"/>
            </a:xfrm>
            <a:custGeom>
              <a:rect b="b" l="l" r="r" t="t"/>
              <a:pathLst>
                <a:path extrusionOk="0" h="1652552" w="4589033">
                  <a:moveTo>
                    <a:pt x="0" y="0"/>
                  </a:moveTo>
                  <a:lnTo>
                    <a:pt x="4589033" y="0"/>
                  </a:lnTo>
                  <a:lnTo>
                    <a:pt x="4589033" y="1652552"/>
                  </a:lnTo>
                  <a:lnTo>
                    <a:pt x="0" y="1652552"/>
                  </a:lnTo>
                  <a:close/>
                </a:path>
              </a:pathLst>
            </a:custGeom>
            <a:solidFill>
              <a:srgbClr val="000000"/>
            </a:solidFill>
            <a:ln>
              <a:noFill/>
            </a:ln>
          </p:spPr>
        </p:sp>
        <p:sp>
          <p:nvSpPr>
            <p:cNvPr id="475" name="Google Shape;475;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7"/>
          <p:cNvGrpSpPr/>
          <p:nvPr/>
        </p:nvGrpSpPr>
        <p:grpSpPr>
          <a:xfrm>
            <a:off x="468053" y="3432411"/>
            <a:ext cx="17351894" cy="6388171"/>
            <a:chOff x="0" y="-47625"/>
            <a:chExt cx="4570046" cy="1682481"/>
          </a:xfrm>
        </p:grpSpPr>
        <p:sp>
          <p:nvSpPr>
            <p:cNvPr id="477" name="Google Shape;477;p27"/>
            <p:cNvSpPr/>
            <p:nvPr/>
          </p:nvSpPr>
          <p:spPr>
            <a:xfrm>
              <a:off x="0" y="0"/>
              <a:ext cx="4570046" cy="1634856"/>
            </a:xfrm>
            <a:custGeom>
              <a:rect b="b" l="l" r="r" t="t"/>
              <a:pathLst>
                <a:path extrusionOk="0" h="1634856" w="4570046">
                  <a:moveTo>
                    <a:pt x="0" y="0"/>
                  </a:moveTo>
                  <a:lnTo>
                    <a:pt x="4570046" y="0"/>
                  </a:lnTo>
                  <a:lnTo>
                    <a:pt x="4570046" y="1634856"/>
                  </a:lnTo>
                  <a:lnTo>
                    <a:pt x="0" y="1634856"/>
                  </a:lnTo>
                  <a:close/>
                </a:path>
              </a:pathLst>
            </a:custGeom>
            <a:solidFill>
              <a:srgbClr val="FFEAA3"/>
            </a:solidFill>
            <a:ln>
              <a:noFill/>
            </a:ln>
          </p:spPr>
        </p:sp>
        <p:sp>
          <p:nvSpPr>
            <p:cNvPr id="478" name="Google Shape;478;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9" name="Google Shape;479;p27"/>
          <p:cNvPicPr preferRelativeResize="0"/>
          <p:nvPr/>
        </p:nvPicPr>
        <p:blipFill rotWithShape="1">
          <a:blip r:embed="rId3">
            <a:alphaModFix/>
          </a:blip>
          <a:srcRect b="44413" l="0" r="0" t="30827"/>
          <a:stretch/>
        </p:blipFill>
        <p:spPr>
          <a:xfrm>
            <a:off x="468053" y="3613237"/>
            <a:ext cx="17351894" cy="6207345"/>
          </a:xfrm>
          <a:prstGeom prst="rect">
            <a:avLst/>
          </a:prstGeom>
          <a:noFill/>
          <a:ln>
            <a:noFill/>
          </a:ln>
        </p:spPr>
      </p:pic>
      <p:sp>
        <p:nvSpPr>
          <p:cNvPr id="480" name="Google Shape;480;p27"/>
          <p:cNvSpPr/>
          <p:nvPr/>
        </p:nvSpPr>
        <p:spPr>
          <a:xfrm>
            <a:off x="14165627" y="2381563"/>
            <a:ext cx="3850062" cy="4779987"/>
          </a:xfrm>
          <a:custGeom>
            <a:rect b="b" l="l" r="r" t="t"/>
            <a:pathLst>
              <a:path extrusionOk="0" h="4779987" w="3850062">
                <a:moveTo>
                  <a:pt x="0" y="0"/>
                </a:moveTo>
                <a:lnTo>
                  <a:pt x="3850062" y="0"/>
                </a:lnTo>
                <a:lnTo>
                  <a:pt x="3850062" y="4779987"/>
                </a:lnTo>
                <a:lnTo>
                  <a:pt x="0" y="4779987"/>
                </a:lnTo>
                <a:lnTo>
                  <a:pt x="0" y="0"/>
                </a:lnTo>
                <a:close/>
              </a:path>
            </a:pathLst>
          </a:custGeom>
          <a:blipFill rotWithShape="1">
            <a:blip r:embed="rId4">
              <a:alphaModFix/>
            </a:blip>
            <a:stretch>
              <a:fillRect b="0" l="0" r="0" t="0"/>
            </a:stretch>
          </a:blipFill>
          <a:ln>
            <a:noFill/>
          </a:ln>
        </p:spPr>
      </p:sp>
      <p:sp>
        <p:nvSpPr>
          <p:cNvPr id="481" name="Google Shape;481;p27"/>
          <p:cNvSpPr/>
          <p:nvPr/>
        </p:nvSpPr>
        <p:spPr>
          <a:xfrm rot="-207250">
            <a:off x="1174246" y="7472290"/>
            <a:ext cx="3820990" cy="1910495"/>
          </a:xfrm>
          <a:custGeom>
            <a:rect b="b" l="l" r="r" t="t"/>
            <a:pathLst>
              <a:path extrusionOk="0" h="1910495" w="3820990">
                <a:moveTo>
                  <a:pt x="0" y="0"/>
                </a:moveTo>
                <a:lnTo>
                  <a:pt x="3820990" y="0"/>
                </a:lnTo>
                <a:lnTo>
                  <a:pt x="3820990" y="1910495"/>
                </a:lnTo>
                <a:lnTo>
                  <a:pt x="0" y="1910495"/>
                </a:lnTo>
                <a:lnTo>
                  <a:pt x="0" y="0"/>
                </a:lnTo>
                <a:close/>
              </a:path>
            </a:pathLst>
          </a:custGeom>
          <a:blipFill rotWithShape="1">
            <a:blip r:embed="rId5">
              <a:alphaModFix/>
            </a:blip>
            <a:stretch>
              <a:fillRect b="0" l="0" r="0" t="0"/>
            </a:stretch>
          </a:blipFill>
          <a:ln>
            <a:noFill/>
          </a:ln>
        </p:spPr>
      </p:sp>
      <p:sp>
        <p:nvSpPr>
          <p:cNvPr id="482" name="Google Shape;482;p27"/>
          <p:cNvSpPr/>
          <p:nvPr/>
        </p:nvSpPr>
        <p:spPr>
          <a:xfrm rot="-1128410">
            <a:off x="-589861" y="3164497"/>
            <a:ext cx="4148012" cy="897479"/>
          </a:xfrm>
          <a:custGeom>
            <a:rect b="b" l="l" r="r" t="t"/>
            <a:pathLst>
              <a:path extrusionOk="0" h="897479" w="4148012">
                <a:moveTo>
                  <a:pt x="0" y="0"/>
                </a:moveTo>
                <a:lnTo>
                  <a:pt x="4148012" y="0"/>
                </a:lnTo>
                <a:lnTo>
                  <a:pt x="4148012" y="897479"/>
                </a:lnTo>
                <a:lnTo>
                  <a:pt x="0" y="897479"/>
                </a:lnTo>
                <a:lnTo>
                  <a:pt x="0" y="0"/>
                </a:lnTo>
                <a:close/>
              </a:path>
            </a:pathLst>
          </a:custGeom>
          <a:blipFill rotWithShape="1">
            <a:blip r:embed="rId6">
              <a:alphaModFix/>
            </a:blip>
            <a:stretch>
              <a:fillRect b="0" l="0" r="0" t="0"/>
            </a:stretch>
          </a:blipFill>
          <a:ln>
            <a:noFill/>
          </a:ln>
        </p:spPr>
      </p:sp>
      <p:sp>
        <p:nvSpPr>
          <p:cNvPr id="483" name="Google Shape;483;p27"/>
          <p:cNvSpPr txBox="1"/>
          <p:nvPr/>
        </p:nvSpPr>
        <p:spPr>
          <a:xfrm>
            <a:off x="1120163" y="1028700"/>
            <a:ext cx="16047674" cy="12858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8168" u="none" cap="none" strike="noStrike">
                <a:solidFill>
                  <a:srgbClr val="000000"/>
                </a:solidFill>
                <a:latin typeface="Neucha"/>
                <a:ea typeface="Neucha"/>
                <a:cs typeface="Neucha"/>
                <a:sym typeface="Neucha"/>
              </a:rPr>
              <a:t>A picture is worth a thousand words</a:t>
            </a:r>
            <a:endParaRPr/>
          </a:p>
        </p:txBody>
      </p:sp>
      <p:sp>
        <p:nvSpPr>
          <p:cNvPr id="484" name="Google Shape;484;p27"/>
          <p:cNvSpPr txBox="1"/>
          <p:nvPr/>
        </p:nvSpPr>
        <p:spPr>
          <a:xfrm>
            <a:off x="15404944" y="3013286"/>
            <a:ext cx="2310300" cy="3149100"/>
          </a:xfrm>
          <a:prstGeom prst="rect">
            <a:avLst/>
          </a:prstGeom>
          <a:noFill/>
          <a:ln>
            <a:noFill/>
          </a:ln>
        </p:spPr>
        <p:txBody>
          <a:bodyPr anchorCtr="0" anchor="t" bIns="0" lIns="0" spcFirstLastPara="1" rIns="0" wrap="square" tIns="0">
            <a:spAutoFit/>
          </a:bodyPr>
          <a:lstStyle/>
          <a:p>
            <a:pPr indent="0" lvl="0" marL="0" marR="0" rtl="0" algn="ctr">
              <a:lnSpc>
                <a:spcPct val="175023"/>
              </a:lnSpc>
              <a:spcBef>
                <a:spcPts val="0"/>
              </a:spcBef>
              <a:spcAft>
                <a:spcPts val="0"/>
              </a:spcAft>
              <a:buNone/>
            </a:pPr>
            <a:r>
              <a:rPr b="1" i="0" lang="en-US" sz="2098" u="none" cap="none" strike="noStrike">
                <a:solidFill>
                  <a:srgbClr val="000000"/>
                </a:solidFill>
                <a:latin typeface="Neucha"/>
                <a:ea typeface="Neucha"/>
                <a:cs typeface="Neucha"/>
                <a:sym typeface="Neucha"/>
              </a:rPr>
              <a:t>Lorem ipsum dolor sit amet, consectetur adipiscing elit, sed do eiusmod tempor incididunt ut labore et dolore magna aliqua.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488" name="Shape 488"/>
        <p:cNvGrpSpPr/>
        <p:nvPr/>
      </p:nvGrpSpPr>
      <p:grpSpPr>
        <a:xfrm>
          <a:off x="0" y="0"/>
          <a:ext cx="0" cy="0"/>
          <a:chOff x="0" y="0"/>
          <a:chExt cx="0" cy="0"/>
        </a:xfrm>
      </p:grpSpPr>
      <p:pic>
        <p:nvPicPr>
          <p:cNvPr id="489" name="Google Shape;489;p28"/>
          <p:cNvPicPr preferRelativeResize="0"/>
          <p:nvPr/>
        </p:nvPicPr>
        <p:blipFill>
          <a:blip r:embed="rId3">
            <a:alphaModFix/>
          </a:blip>
          <a:stretch>
            <a:fillRect/>
          </a:stretch>
        </p:blipFill>
        <p:spPr>
          <a:xfrm>
            <a:off x="13176150" y="1618908"/>
            <a:ext cx="4235325" cy="7938059"/>
          </a:xfrm>
          <a:prstGeom prst="rect">
            <a:avLst/>
          </a:prstGeom>
          <a:noFill/>
          <a:ln>
            <a:noFill/>
          </a:ln>
        </p:spPr>
      </p:pic>
      <p:grpSp>
        <p:nvGrpSpPr>
          <p:cNvPr id="490" name="Google Shape;490;p28"/>
          <p:cNvGrpSpPr/>
          <p:nvPr/>
        </p:nvGrpSpPr>
        <p:grpSpPr>
          <a:xfrm>
            <a:off x="13774140" y="3670176"/>
            <a:ext cx="3039365" cy="3039365"/>
            <a:chOff x="0" y="0"/>
            <a:chExt cx="812800" cy="812800"/>
          </a:xfrm>
        </p:grpSpPr>
        <p:sp>
          <p:nvSpPr>
            <p:cNvPr id="491" name="Google Shape;4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3" name="Google Shape;493;p28"/>
          <p:cNvSpPr/>
          <p:nvPr/>
        </p:nvSpPr>
        <p:spPr>
          <a:xfrm>
            <a:off x="13799004" y="3695046"/>
            <a:ext cx="2989625" cy="298962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28"/>
          <p:cNvPicPr preferRelativeResize="0"/>
          <p:nvPr/>
        </p:nvPicPr>
        <p:blipFill>
          <a:blip r:embed="rId4">
            <a:alphaModFix/>
          </a:blip>
          <a:stretch>
            <a:fillRect/>
          </a:stretch>
        </p:blipFill>
        <p:spPr>
          <a:xfrm>
            <a:off x="13798900" y="3694913"/>
            <a:ext cx="2989800" cy="2989800"/>
          </a:xfrm>
          <a:prstGeom prst="ellipse">
            <a:avLst/>
          </a:prstGeom>
          <a:noFill/>
          <a:ln>
            <a:noFill/>
          </a:ln>
        </p:spPr>
      </p:pic>
      <p:pic>
        <p:nvPicPr>
          <p:cNvPr id="495" name="Google Shape;495;p28"/>
          <p:cNvPicPr preferRelativeResize="0"/>
          <p:nvPr/>
        </p:nvPicPr>
        <p:blipFill>
          <a:blip r:embed="rId5">
            <a:alphaModFix/>
          </a:blip>
          <a:stretch>
            <a:fillRect/>
          </a:stretch>
        </p:blipFill>
        <p:spPr>
          <a:xfrm>
            <a:off x="7026350" y="2709334"/>
            <a:ext cx="4235300" cy="7950683"/>
          </a:xfrm>
          <a:prstGeom prst="rect">
            <a:avLst/>
          </a:prstGeom>
          <a:noFill/>
          <a:ln>
            <a:noFill/>
          </a:ln>
        </p:spPr>
      </p:pic>
      <p:grpSp>
        <p:nvGrpSpPr>
          <p:cNvPr id="496" name="Google Shape;496;p28"/>
          <p:cNvGrpSpPr/>
          <p:nvPr/>
        </p:nvGrpSpPr>
        <p:grpSpPr>
          <a:xfrm>
            <a:off x="7624317" y="4766914"/>
            <a:ext cx="3039365" cy="3039365"/>
            <a:chOff x="0" y="0"/>
            <a:chExt cx="812800" cy="812800"/>
          </a:xfrm>
        </p:grpSpPr>
        <p:sp>
          <p:nvSpPr>
            <p:cNvPr id="497" name="Google Shape;4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9" name="Google Shape;499;p28"/>
          <p:cNvSpPr/>
          <p:nvPr/>
        </p:nvSpPr>
        <p:spPr>
          <a:xfrm>
            <a:off x="7649187" y="4791784"/>
            <a:ext cx="2989625" cy="298962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28"/>
          <p:cNvPicPr preferRelativeResize="0"/>
          <p:nvPr/>
        </p:nvPicPr>
        <p:blipFill>
          <a:blip r:embed="rId6">
            <a:alphaModFix/>
          </a:blip>
          <a:stretch>
            <a:fillRect/>
          </a:stretch>
        </p:blipFill>
        <p:spPr>
          <a:xfrm>
            <a:off x="7648950" y="4791650"/>
            <a:ext cx="2989800" cy="2989800"/>
          </a:xfrm>
          <a:prstGeom prst="ellipse">
            <a:avLst/>
          </a:prstGeom>
          <a:noFill/>
          <a:ln>
            <a:noFill/>
          </a:ln>
        </p:spPr>
      </p:pic>
      <p:pic>
        <p:nvPicPr>
          <p:cNvPr id="501" name="Google Shape;501;p28"/>
          <p:cNvPicPr preferRelativeResize="0"/>
          <p:nvPr/>
        </p:nvPicPr>
        <p:blipFill>
          <a:blip r:embed="rId7">
            <a:alphaModFix/>
          </a:blip>
          <a:stretch>
            <a:fillRect/>
          </a:stretch>
        </p:blipFill>
        <p:spPr>
          <a:xfrm>
            <a:off x="876325" y="1610450"/>
            <a:ext cx="4235300" cy="7938012"/>
          </a:xfrm>
          <a:prstGeom prst="rect">
            <a:avLst/>
          </a:prstGeom>
          <a:noFill/>
          <a:ln>
            <a:noFill/>
          </a:ln>
        </p:spPr>
      </p:pic>
      <p:grpSp>
        <p:nvGrpSpPr>
          <p:cNvPr id="502" name="Google Shape;502;p28"/>
          <p:cNvGrpSpPr/>
          <p:nvPr/>
        </p:nvGrpSpPr>
        <p:grpSpPr>
          <a:xfrm>
            <a:off x="1474286" y="3670176"/>
            <a:ext cx="3039365" cy="3039365"/>
            <a:chOff x="0" y="0"/>
            <a:chExt cx="812800" cy="812800"/>
          </a:xfrm>
        </p:grpSpPr>
        <p:sp>
          <p:nvSpPr>
            <p:cNvPr id="503" name="Google Shape;50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28"/>
          <p:cNvGrpSpPr/>
          <p:nvPr/>
        </p:nvGrpSpPr>
        <p:grpSpPr>
          <a:xfrm>
            <a:off x="1499162" y="3695046"/>
            <a:ext cx="2989625" cy="2989625"/>
            <a:chOff x="0" y="0"/>
            <a:chExt cx="812800" cy="812800"/>
          </a:xfrm>
        </p:grpSpPr>
        <p:sp>
          <p:nvSpPr>
            <p:cNvPr id="506" name="Google Shape;5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8" name="Google Shape;508;p28"/>
          <p:cNvPicPr preferRelativeResize="0"/>
          <p:nvPr/>
        </p:nvPicPr>
        <p:blipFill>
          <a:blip r:embed="rId8">
            <a:alphaModFix/>
          </a:blip>
          <a:stretch>
            <a:fillRect/>
          </a:stretch>
        </p:blipFill>
        <p:spPr>
          <a:xfrm>
            <a:off x="1499150" y="3695050"/>
            <a:ext cx="2989500" cy="2989500"/>
          </a:xfrm>
          <a:prstGeom prst="ellipse">
            <a:avLst/>
          </a:prstGeom>
          <a:noFill/>
          <a:ln>
            <a:noFill/>
          </a:ln>
        </p:spPr>
      </p:pic>
      <p:sp>
        <p:nvSpPr>
          <p:cNvPr id="509" name="Google Shape;509;p28"/>
          <p:cNvSpPr/>
          <p:nvPr/>
        </p:nvSpPr>
        <p:spPr>
          <a:xfrm rot="-612299">
            <a:off x="1306195" y="2811782"/>
            <a:ext cx="1235545" cy="914303"/>
          </a:xfrm>
          <a:custGeom>
            <a:rect b="b" l="l" r="r" t="t"/>
            <a:pathLst>
              <a:path extrusionOk="0" h="914303" w="1235545">
                <a:moveTo>
                  <a:pt x="0" y="0"/>
                </a:moveTo>
                <a:lnTo>
                  <a:pt x="1235545" y="0"/>
                </a:lnTo>
                <a:lnTo>
                  <a:pt x="1235545" y="914303"/>
                </a:lnTo>
                <a:lnTo>
                  <a:pt x="0" y="914303"/>
                </a:lnTo>
                <a:lnTo>
                  <a:pt x="0" y="0"/>
                </a:lnTo>
                <a:close/>
              </a:path>
            </a:pathLst>
          </a:custGeom>
          <a:blipFill rotWithShape="1">
            <a:blip r:embed="rId9">
              <a:alphaModFix/>
            </a:blip>
            <a:stretch>
              <a:fillRect b="0" l="0" r="0" t="0"/>
            </a:stretch>
          </a:blipFill>
          <a:ln>
            <a:noFill/>
          </a:ln>
        </p:spPr>
      </p:sp>
      <p:sp>
        <p:nvSpPr>
          <p:cNvPr id="510" name="Google Shape;510;p28"/>
          <p:cNvSpPr txBox="1"/>
          <p:nvPr/>
        </p:nvSpPr>
        <p:spPr>
          <a:xfrm>
            <a:off x="2171684" y="813753"/>
            <a:ext cx="13944632"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Important Contacts</a:t>
            </a:r>
            <a:endParaRPr/>
          </a:p>
        </p:txBody>
      </p:sp>
      <p:sp>
        <p:nvSpPr>
          <p:cNvPr id="511" name="Google Shape;511;p28"/>
          <p:cNvSpPr txBox="1"/>
          <p:nvPr/>
        </p:nvSpPr>
        <p:spPr>
          <a:xfrm>
            <a:off x="1779105" y="6946361"/>
            <a:ext cx="242972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John Doe</a:t>
            </a:r>
            <a:endParaRPr/>
          </a:p>
        </p:txBody>
      </p:sp>
      <p:sp>
        <p:nvSpPr>
          <p:cNvPr id="512" name="Google Shape;512;p28"/>
          <p:cNvSpPr txBox="1"/>
          <p:nvPr/>
        </p:nvSpPr>
        <p:spPr>
          <a:xfrm>
            <a:off x="14078959" y="6946361"/>
            <a:ext cx="242972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John Doe</a:t>
            </a:r>
            <a:endParaRPr/>
          </a:p>
        </p:txBody>
      </p:sp>
      <p:sp>
        <p:nvSpPr>
          <p:cNvPr id="513" name="Google Shape;513;p28"/>
          <p:cNvSpPr txBox="1"/>
          <p:nvPr/>
        </p:nvSpPr>
        <p:spPr>
          <a:xfrm>
            <a:off x="7929136" y="8043099"/>
            <a:ext cx="2429727"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Jane Doe</a:t>
            </a:r>
            <a:endParaRPr/>
          </a:p>
        </p:txBody>
      </p:sp>
      <p:sp>
        <p:nvSpPr>
          <p:cNvPr id="514" name="Google Shape;514;p28"/>
          <p:cNvSpPr txBox="1"/>
          <p:nvPr/>
        </p:nvSpPr>
        <p:spPr>
          <a:xfrm>
            <a:off x="1779105" y="7580479"/>
            <a:ext cx="2429727" cy="10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Title or Position</a:t>
            </a:r>
            <a:endParaRPr/>
          </a:p>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123-456-789</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name@email.com</a:t>
            </a:r>
            <a:endParaRPr/>
          </a:p>
        </p:txBody>
      </p:sp>
      <p:sp>
        <p:nvSpPr>
          <p:cNvPr id="515" name="Google Shape;515;p28"/>
          <p:cNvSpPr txBox="1"/>
          <p:nvPr/>
        </p:nvSpPr>
        <p:spPr>
          <a:xfrm>
            <a:off x="14078959" y="7580479"/>
            <a:ext cx="2429727" cy="10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Title or Position</a:t>
            </a:r>
            <a:endParaRPr/>
          </a:p>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123-456-789</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name@email.com</a:t>
            </a:r>
            <a:endParaRPr/>
          </a:p>
        </p:txBody>
      </p:sp>
      <p:sp>
        <p:nvSpPr>
          <p:cNvPr id="516" name="Google Shape;516;p28"/>
          <p:cNvSpPr txBox="1"/>
          <p:nvPr/>
        </p:nvSpPr>
        <p:spPr>
          <a:xfrm>
            <a:off x="7929136" y="8677217"/>
            <a:ext cx="2429727" cy="10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Title or Position</a:t>
            </a:r>
            <a:endParaRPr/>
          </a:p>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123-456-789</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name@email.com</a:t>
            </a:r>
            <a:endParaRPr/>
          </a:p>
        </p:txBody>
      </p:sp>
      <p:sp>
        <p:nvSpPr>
          <p:cNvPr id="517" name="Google Shape;517;p28"/>
          <p:cNvSpPr/>
          <p:nvPr/>
        </p:nvSpPr>
        <p:spPr>
          <a:xfrm>
            <a:off x="10638813" y="7628104"/>
            <a:ext cx="1559386" cy="1292873"/>
          </a:xfrm>
          <a:custGeom>
            <a:rect b="b" l="l" r="r" t="t"/>
            <a:pathLst>
              <a:path extrusionOk="0" h="1292873" w="1559386">
                <a:moveTo>
                  <a:pt x="0" y="0"/>
                </a:moveTo>
                <a:lnTo>
                  <a:pt x="1559386" y="0"/>
                </a:lnTo>
                <a:lnTo>
                  <a:pt x="1559386" y="1292873"/>
                </a:lnTo>
                <a:lnTo>
                  <a:pt x="0" y="1292873"/>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521" name="Shape 521"/>
        <p:cNvGrpSpPr/>
        <p:nvPr/>
      </p:nvGrpSpPr>
      <p:grpSpPr>
        <a:xfrm>
          <a:off x="0" y="0"/>
          <a:ext cx="0" cy="0"/>
          <a:chOff x="0" y="0"/>
          <a:chExt cx="0" cy="0"/>
        </a:xfrm>
      </p:grpSpPr>
      <p:grpSp>
        <p:nvGrpSpPr>
          <p:cNvPr id="522" name="Google Shape;522;p29"/>
          <p:cNvGrpSpPr/>
          <p:nvPr/>
        </p:nvGrpSpPr>
        <p:grpSpPr>
          <a:xfrm>
            <a:off x="432008" y="251182"/>
            <a:ext cx="17423983" cy="9603809"/>
            <a:chOff x="0" y="-47625"/>
            <a:chExt cx="4589033" cy="2529398"/>
          </a:xfrm>
        </p:grpSpPr>
        <p:sp>
          <p:nvSpPr>
            <p:cNvPr id="523" name="Google Shape;523;p29"/>
            <p:cNvSpPr/>
            <p:nvPr/>
          </p:nvSpPr>
          <p:spPr>
            <a:xfrm>
              <a:off x="0" y="0"/>
              <a:ext cx="4589033" cy="2481773"/>
            </a:xfrm>
            <a:custGeom>
              <a:rect b="b" l="l" r="r" t="t"/>
              <a:pathLst>
                <a:path extrusionOk="0" h="2481773" w="4589033">
                  <a:moveTo>
                    <a:pt x="0" y="0"/>
                  </a:moveTo>
                  <a:lnTo>
                    <a:pt x="4589033" y="0"/>
                  </a:lnTo>
                  <a:lnTo>
                    <a:pt x="4589033" y="2481773"/>
                  </a:lnTo>
                  <a:lnTo>
                    <a:pt x="0" y="2481773"/>
                  </a:lnTo>
                  <a:close/>
                </a:path>
              </a:pathLst>
            </a:custGeom>
            <a:solidFill>
              <a:srgbClr val="000000"/>
            </a:solidFill>
            <a:ln>
              <a:noFill/>
            </a:ln>
          </p:spPr>
        </p:sp>
        <p:sp>
          <p:nvSpPr>
            <p:cNvPr id="524" name="Google Shape;524;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9"/>
          <p:cNvGrpSpPr/>
          <p:nvPr/>
        </p:nvGrpSpPr>
        <p:grpSpPr>
          <a:xfrm>
            <a:off x="468053" y="285592"/>
            <a:ext cx="17351894" cy="9534990"/>
            <a:chOff x="0" y="-47625"/>
            <a:chExt cx="4570046" cy="2511273"/>
          </a:xfrm>
        </p:grpSpPr>
        <p:sp>
          <p:nvSpPr>
            <p:cNvPr id="526" name="Google Shape;526;p29"/>
            <p:cNvSpPr/>
            <p:nvPr/>
          </p:nvSpPr>
          <p:spPr>
            <a:xfrm>
              <a:off x="0" y="0"/>
              <a:ext cx="4570046" cy="2463648"/>
            </a:xfrm>
            <a:custGeom>
              <a:rect b="b" l="l" r="r" t="t"/>
              <a:pathLst>
                <a:path extrusionOk="0" h="2463648" w="4570046">
                  <a:moveTo>
                    <a:pt x="0" y="0"/>
                  </a:moveTo>
                  <a:lnTo>
                    <a:pt x="4570046" y="0"/>
                  </a:lnTo>
                  <a:lnTo>
                    <a:pt x="4570046" y="2463648"/>
                  </a:lnTo>
                  <a:lnTo>
                    <a:pt x="0" y="2463648"/>
                  </a:lnTo>
                  <a:close/>
                </a:path>
              </a:pathLst>
            </a:custGeom>
            <a:solidFill>
              <a:srgbClr val="FFEAA3"/>
            </a:solidFill>
            <a:ln>
              <a:noFill/>
            </a:ln>
          </p:spPr>
        </p:sp>
        <p:sp>
          <p:nvSpPr>
            <p:cNvPr id="527" name="Google Shape;527;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8" name="Google Shape;528;p29"/>
          <p:cNvPicPr preferRelativeResize="0"/>
          <p:nvPr/>
        </p:nvPicPr>
        <p:blipFill rotWithShape="1">
          <a:blip r:embed="rId3">
            <a:alphaModFix/>
          </a:blip>
          <a:srcRect b="14060" l="0" r="0" t="14060"/>
          <a:stretch/>
        </p:blipFill>
        <p:spPr>
          <a:xfrm>
            <a:off x="468053" y="466418"/>
            <a:ext cx="17351894" cy="9354164"/>
          </a:xfrm>
          <a:prstGeom prst="rect">
            <a:avLst/>
          </a:prstGeom>
          <a:noFill/>
          <a:ln>
            <a:noFill/>
          </a:ln>
        </p:spPr>
      </p:pic>
      <p:sp>
        <p:nvSpPr>
          <p:cNvPr id="529" name="Google Shape;529;p29"/>
          <p:cNvSpPr/>
          <p:nvPr/>
        </p:nvSpPr>
        <p:spPr>
          <a:xfrm rot="237607">
            <a:off x="1204017" y="4036320"/>
            <a:ext cx="7291107" cy="5329136"/>
          </a:xfrm>
          <a:custGeom>
            <a:rect b="b" l="l" r="r" t="t"/>
            <a:pathLst>
              <a:path extrusionOk="0" h="5329136" w="7291107">
                <a:moveTo>
                  <a:pt x="0" y="0"/>
                </a:moveTo>
                <a:lnTo>
                  <a:pt x="7291106" y="0"/>
                </a:lnTo>
                <a:lnTo>
                  <a:pt x="7291106" y="5329136"/>
                </a:lnTo>
                <a:lnTo>
                  <a:pt x="0" y="5329136"/>
                </a:lnTo>
                <a:lnTo>
                  <a:pt x="0" y="0"/>
                </a:lnTo>
                <a:close/>
              </a:path>
            </a:pathLst>
          </a:custGeom>
          <a:blipFill rotWithShape="1">
            <a:blip r:embed="rId4">
              <a:alphaModFix/>
            </a:blip>
            <a:stretch>
              <a:fillRect b="0" l="0" r="0" t="0"/>
            </a:stretch>
          </a:blipFill>
          <a:ln>
            <a:noFill/>
          </a:ln>
        </p:spPr>
      </p:sp>
      <p:sp>
        <p:nvSpPr>
          <p:cNvPr id="530" name="Google Shape;530;p29"/>
          <p:cNvSpPr/>
          <p:nvPr/>
        </p:nvSpPr>
        <p:spPr>
          <a:xfrm>
            <a:off x="13922485" y="1028700"/>
            <a:ext cx="3112666" cy="4125220"/>
          </a:xfrm>
          <a:custGeom>
            <a:rect b="b" l="l" r="r" t="t"/>
            <a:pathLst>
              <a:path extrusionOk="0" h="4125220" w="3112666">
                <a:moveTo>
                  <a:pt x="0" y="0"/>
                </a:moveTo>
                <a:lnTo>
                  <a:pt x="3112666" y="0"/>
                </a:lnTo>
                <a:lnTo>
                  <a:pt x="3112666" y="4125220"/>
                </a:lnTo>
                <a:lnTo>
                  <a:pt x="0" y="4125220"/>
                </a:lnTo>
                <a:lnTo>
                  <a:pt x="0" y="0"/>
                </a:lnTo>
                <a:close/>
              </a:path>
            </a:pathLst>
          </a:custGeom>
          <a:blipFill rotWithShape="1">
            <a:blip r:embed="rId5">
              <a:alphaModFix/>
            </a:blip>
            <a:stretch>
              <a:fillRect b="0" l="0" r="0" t="0"/>
            </a:stretch>
          </a:blipFill>
          <a:ln>
            <a:noFill/>
          </a:ln>
        </p:spPr>
      </p:sp>
      <p:sp>
        <p:nvSpPr>
          <p:cNvPr id="531" name="Google Shape;531;p29"/>
          <p:cNvSpPr txBox="1"/>
          <p:nvPr/>
        </p:nvSpPr>
        <p:spPr>
          <a:xfrm>
            <a:off x="1160533" y="5642978"/>
            <a:ext cx="7378075" cy="1428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Neucha"/>
                <a:ea typeface="Neucha"/>
                <a:cs typeface="Neucha"/>
                <a:sym typeface="Neucha"/>
              </a:rPr>
              <a:t>Daily Planner</a:t>
            </a:r>
            <a:endParaRPr/>
          </a:p>
        </p:txBody>
      </p:sp>
      <p:sp>
        <p:nvSpPr>
          <p:cNvPr id="532" name="Google Shape;532;p29"/>
          <p:cNvSpPr txBox="1"/>
          <p:nvPr/>
        </p:nvSpPr>
        <p:spPr>
          <a:xfrm>
            <a:off x="2189199" y="7319378"/>
            <a:ext cx="5320741"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533" name="Google Shape;533;p29"/>
          <p:cNvSpPr txBox="1"/>
          <p:nvPr/>
        </p:nvSpPr>
        <p:spPr>
          <a:xfrm>
            <a:off x="14236201" y="1879410"/>
            <a:ext cx="2447134" cy="144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00" u="none" cap="none" strike="noStrike">
                <a:solidFill>
                  <a:srgbClr val="000000"/>
                </a:solidFill>
                <a:latin typeface="Neucha"/>
                <a:ea typeface="Neucha"/>
                <a:cs typeface="Neucha"/>
                <a:sym typeface="Neucha"/>
              </a:rPr>
              <a:t>03</a:t>
            </a:r>
            <a:endParaRPr/>
          </a:p>
        </p:txBody>
      </p:sp>
      <p:sp>
        <p:nvSpPr>
          <p:cNvPr id="534" name="Google Shape;534;p29"/>
          <p:cNvSpPr/>
          <p:nvPr/>
        </p:nvSpPr>
        <p:spPr>
          <a:xfrm rot="-625253">
            <a:off x="14289134" y="6881271"/>
            <a:ext cx="2845953" cy="2365698"/>
          </a:xfrm>
          <a:custGeom>
            <a:rect b="b" l="l" r="r" t="t"/>
            <a:pathLst>
              <a:path extrusionOk="0" h="2365698" w="2845953">
                <a:moveTo>
                  <a:pt x="0" y="0"/>
                </a:moveTo>
                <a:lnTo>
                  <a:pt x="2845953" y="0"/>
                </a:lnTo>
                <a:lnTo>
                  <a:pt x="2845953" y="2365698"/>
                </a:lnTo>
                <a:lnTo>
                  <a:pt x="0" y="2365698"/>
                </a:lnTo>
                <a:lnTo>
                  <a:pt x="0" y="0"/>
                </a:lnTo>
                <a:close/>
              </a:path>
            </a:pathLst>
          </a:custGeom>
          <a:blipFill rotWithShape="1">
            <a:blip r:embed="rId6">
              <a:alphaModFix/>
            </a:blip>
            <a:stretch>
              <a:fillRect b="0" l="0" r="0" t="0"/>
            </a:stretch>
          </a:blipFill>
          <a:ln>
            <a:noFill/>
          </a:ln>
        </p:spPr>
      </p:sp>
      <p:sp>
        <p:nvSpPr>
          <p:cNvPr id="535" name="Google Shape;535;p29"/>
          <p:cNvSpPr/>
          <p:nvPr/>
        </p:nvSpPr>
        <p:spPr>
          <a:xfrm>
            <a:off x="1160533" y="1327442"/>
            <a:ext cx="2213733" cy="1674387"/>
          </a:xfrm>
          <a:custGeom>
            <a:rect b="b" l="l" r="r" t="t"/>
            <a:pathLst>
              <a:path extrusionOk="0" h="1674387" w="2213733">
                <a:moveTo>
                  <a:pt x="0" y="0"/>
                </a:moveTo>
                <a:lnTo>
                  <a:pt x="2213732" y="0"/>
                </a:lnTo>
                <a:lnTo>
                  <a:pt x="2213732" y="1674387"/>
                </a:lnTo>
                <a:lnTo>
                  <a:pt x="0" y="167438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539" name="Shape 539"/>
        <p:cNvGrpSpPr/>
        <p:nvPr/>
      </p:nvGrpSpPr>
      <p:grpSpPr>
        <a:xfrm>
          <a:off x="0" y="0"/>
          <a:ext cx="0" cy="0"/>
          <a:chOff x="0" y="0"/>
          <a:chExt cx="0" cy="0"/>
        </a:xfrm>
      </p:grpSpPr>
      <p:pic>
        <p:nvPicPr>
          <p:cNvPr id="540" name="Google Shape;540;p30"/>
          <p:cNvPicPr preferRelativeResize="0"/>
          <p:nvPr/>
        </p:nvPicPr>
        <p:blipFill>
          <a:blip r:embed="rId3">
            <a:alphaModFix/>
          </a:blip>
          <a:stretch>
            <a:fillRect/>
          </a:stretch>
        </p:blipFill>
        <p:spPr>
          <a:xfrm>
            <a:off x="11309375" y="2368175"/>
            <a:ext cx="6459925" cy="7424440"/>
          </a:xfrm>
          <a:prstGeom prst="rect">
            <a:avLst/>
          </a:prstGeom>
          <a:noFill/>
          <a:ln>
            <a:noFill/>
          </a:ln>
        </p:spPr>
      </p:pic>
      <p:pic>
        <p:nvPicPr>
          <p:cNvPr id="541" name="Google Shape;541;p30"/>
          <p:cNvPicPr preferRelativeResize="0"/>
          <p:nvPr/>
        </p:nvPicPr>
        <p:blipFill>
          <a:blip r:embed="rId4">
            <a:alphaModFix/>
          </a:blip>
          <a:stretch>
            <a:fillRect/>
          </a:stretch>
        </p:blipFill>
        <p:spPr>
          <a:xfrm>
            <a:off x="7467075" y="2614662"/>
            <a:ext cx="3353849" cy="9184902"/>
          </a:xfrm>
          <a:prstGeom prst="rect">
            <a:avLst/>
          </a:prstGeom>
          <a:noFill/>
          <a:ln>
            <a:noFill/>
          </a:ln>
        </p:spPr>
      </p:pic>
      <p:pic>
        <p:nvPicPr>
          <p:cNvPr id="542" name="Google Shape;542;p30"/>
          <p:cNvPicPr preferRelativeResize="0"/>
          <p:nvPr/>
        </p:nvPicPr>
        <p:blipFill>
          <a:blip r:embed="rId5">
            <a:alphaModFix/>
          </a:blip>
          <a:stretch>
            <a:fillRect/>
          </a:stretch>
        </p:blipFill>
        <p:spPr>
          <a:xfrm>
            <a:off x="378301" y="2131329"/>
            <a:ext cx="5558001" cy="10151560"/>
          </a:xfrm>
          <a:prstGeom prst="rect">
            <a:avLst/>
          </a:prstGeom>
          <a:noFill/>
          <a:ln>
            <a:noFill/>
          </a:ln>
        </p:spPr>
      </p:pic>
      <p:sp>
        <p:nvSpPr>
          <p:cNvPr id="543" name="Google Shape;543;p30"/>
          <p:cNvSpPr/>
          <p:nvPr/>
        </p:nvSpPr>
        <p:spPr>
          <a:xfrm>
            <a:off x="3245284" y="4221390"/>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6">
              <a:alphaModFix/>
            </a:blip>
            <a:stretch>
              <a:fillRect b="0" l="0" r="0" t="0"/>
            </a:stretch>
          </a:blipFill>
          <a:ln>
            <a:noFill/>
          </a:ln>
        </p:spPr>
      </p:sp>
      <p:sp>
        <p:nvSpPr>
          <p:cNvPr id="544" name="Google Shape;544;p30"/>
          <p:cNvSpPr/>
          <p:nvPr/>
        </p:nvSpPr>
        <p:spPr>
          <a:xfrm>
            <a:off x="2342580" y="4221390"/>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7">
              <a:alphaModFix amt="30000"/>
            </a:blip>
            <a:stretch>
              <a:fillRect b="0" l="0" r="0" t="0"/>
            </a:stretch>
          </a:blipFill>
          <a:ln>
            <a:noFill/>
          </a:ln>
        </p:spPr>
      </p:sp>
      <p:sp>
        <p:nvSpPr>
          <p:cNvPr id="545" name="Google Shape;545;p30"/>
          <p:cNvSpPr/>
          <p:nvPr/>
        </p:nvSpPr>
        <p:spPr>
          <a:xfrm>
            <a:off x="4283556" y="4221390"/>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8">
              <a:alphaModFix amt="30000"/>
            </a:blip>
            <a:stretch>
              <a:fillRect b="0" l="0" r="0" t="0"/>
            </a:stretch>
          </a:blipFill>
          <a:ln>
            <a:noFill/>
          </a:ln>
        </p:spPr>
      </p:sp>
      <p:sp>
        <p:nvSpPr>
          <p:cNvPr id="546" name="Google Shape;546;p30"/>
          <p:cNvSpPr/>
          <p:nvPr/>
        </p:nvSpPr>
        <p:spPr>
          <a:xfrm>
            <a:off x="2347057" y="5081819"/>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9">
              <a:alphaModFix amt="30000"/>
            </a:blip>
            <a:stretch>
              <a:fillRect b="0" l="0" r="0" t="0"/>
            </a:stretch>
          </a:blipFill>
          <a:ln>
            <a:noFill/>
          </a:ln>
        </p:spPr>
      </p:sp>
      <p:sp>
        <p:nvSpPr>
          <p:cNvPr id="547" name="Google Shape;547;p30"/>
          <p:cNvSpPr/>
          <p:nvPr/>
        </p:nvSpPr>
        <p:spPr>
          <a:xfrm>
            <a:off x="3250292" y="5081819"/>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10">
              <a:alphaModFix amt="30000"/>
            </a:blip>
            <a:stretch>
              <a:fillRect b="0" l="0" r="0" t="0"/>
            </a:stretch>
          </a:blipFill>
          <a:ln>
            <a:noFill/>
          </a:ln>
        </p:spPr>
      </p:sp>
      <p:sp>
        <p:nvSpPr>
          <p:cNvPr id="548" name="Google Shape;548;p30"/>
          <p:cNvSpPr/>
          <p:nvPr/>
        </p:nvSpPr>
        <p:spPr>
          <a:xfrm>
            <a:off x="4283556" y="5081819"/>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11">
              <a:alphaModFix amt="30000"/>
            </a:blip>
            <a:stretch>
              <a:fillRect b="0" l="0" r="0" t="0"/>
            </a:stretch>
          </a:blipFill>
          <a:ln>
            <a:noFill/>
          </a:ln>
        </p:spPr>
      </p:sp>
      <p:grpSp>
        <p:nvGrpSpPr>
          <p:cNvPr id="549" name="Google Shape;549;p30"/>
          <p:cNvGrpSpPr/>
          <p:nvPr/>
        </p:nvGrpSpPr>
        <p:grpSpPr>
          <a:xfrm>
            <a:off x="1831246" y="7413610"/>
            <a:ext cx="3420807" cy="1641296"/>
            <a:chOff x="38100" y="50800"/>
            <a:chExt cx="7543800" cy="3619500"/>
          </a:xfrm>
        </p:grpSpPr>
        <p:sp>
          <p:nvSpPr>
            <p:cNvPr id="550" name="Google Shape;550;p30"/>
            <p:cNvSpPr/>
            <p:nvPr/>
          </p:nvSpPr>
          <p:spPr>
            <a:xfrm>
              <a:off x="38100" y="50800"/>
              <a:ext cx="7543800" cy="3619500"/>
            </a:xfrm>
            <a:custGeom>
              <a:rect b="b" l="l" r="r" t="t"/>
              <a:pathLst>
                <a:path extrusionOk="0" h="3619500" w="7543800">
                  <a:moveTo>
                    <a:pt x="596900" y="1625600"/>
                  </a:moveTo>
                  <a:cubicBezTo>
                    <a:pt x="927100" y="1625600"/>
                    <a:pt x="1193800" y="1346200"/>
                    <a:pt x="1193800" y="990600"/>
                  </a:cubicBezTo>
                  <a:cubicBezTo>
                    <a:pt x="1193800" y="711200"/>
                    <a:pt x="774700" y="190500"/>
                    <a:pt x="635000" y="25400"/>
                  </a:cubicBezTo>
                  <a:cubicBezTo>
                    <a:pt x="622300" y="12700"/>
                    <a:pt x="609600" y="0"/>
                    <a:pt x="596900" y="0"/>
                  </a:cubicBezTo>
                  <a:cubicBezTo>
                    <a:pt x="584200" y="0"/>
                    <a:pt x="558800" y="12700"/>
                    <a:pt x="558800" y="25400"/>
                  </a:cubicBezTo>
                  <a:cubicBezTo>
                    <a:pt x="419100" y="190500"/>
                    <a:pt x="0" y="711200"/>
                    <a:pt x="0" y="990600"/>
                  </a:cubicBezTo>
                  <a:cubicBezTo>
                    <a:pt x="0" y="1346200"/>
                    <a:pt x="266700" y="1625600"/>
                    <a:pt x="596900" y="1625600"/>
                  </a:cubicBezTo>
                  <a:close/>
                  <a:moveTo>
                    <a:pt x="1092200" y="990600"/>
                  </a:moveTo>
                  <a:cubicBezTo>
                    <a:pt x="1092200" y="1295400"/>
                    <a:pt x="863600" y="1524000"/>
                    <a:pt x="596900" y="1524000"/>
                  </a:cubicBezTo>
                  <a:cubicBezTo>
                    <a:pt x="584200" y="1524000"/>
                    <a:pt x="571500" y="1511300"/>
                    <a:pt x="571500" y="1498600"/>
                  </a:cubicBezTo>
                  <a:cubicBezTo>
                    <a:pt x="571500" y="1473200"/>
                    <a:pt x="584200" y="1460500"/>
                    <a:pt x="596900" y="1460500"/>
                  </a:cubicBezTo>
                  <a:cubicBezTo>
                    <a:pt x="825500" y="1460500"/>
                    <a:pt x="1028700" y="1270000"/>
                    <a:pt x="1028700" y="990600"/>
                  </a:cubicBezTo>
                  <a:cubicBezTo>
                    <a:pt x="1028700" y="977900"/>
                    <a:pt x="1041400" y="965200"/>
                    <a:pt x="1054100" y="965200"/>
                  </a:cubicBezTo>
                  <a:cubicBezTo>
                    <a:pt x="1079500" y="965200"/>
                    <a:pt x="1092200" y="977900"/>
                    <a:pt x="1092200" y="990600"/>
                  </a:cubicBezTo>
                  <a:close/>
                  <a:moveTo>
                    <a:pt x="2184400" y="1625600"/>
                  </a:moveTo>
                  <a:cubicBezTo>
                    <a:pt x="2514600" y="1625600"/>
                    <a:pt x="2781300" y="1346200"/>
                    <a:pt x="2781300" y="990600"/>
                  </a:cubicBezTo>
                  <a:cubicBezTo>
                    <a:pt x="2781300" y="711200"/>
                    <a:pt x="2362200" y="190500"/>
                    <a:pt x="2222500" y="25400"/>
                  </a:cubicBezTo>
                  <a:cubicBezTo>
                    <a:pt x="2209800" y="12700"/>
                    <a:pt x="2197100" y="0"/>
                    <a:pt x="2184400" y="0"/>
                  </a:cubicBezTo>
                  <a:cubicBezTo>
                    <a:pt x="2171700" y="0"/>
                    <a:pt x="2146300" y="12700"/>
                    <a:pt x="2146300" y="25400"/>
                  </a:cubicBezTo>
                  <a:cubicBezTo>
                    <a:pt x="2006600" y="190500"/>
                    <a:pt x="1587500" y="711200"/>
                    <a:pt x="1587500" y="990600"/>
                  </a:cubicBezTo>
                  <a:cubicBezTo>
                    <a:pt x="1587500" y="1346200"/>
                    <a:pt x="1854200" y="1625600"/>
                    <a:pt x="2184400" y="1625600"/>
                  </a:cubicBezTo>
                  <a:close/>
                  <a:moveTo>
                    <a:pt x="2679700" y="990600"/>
                  </a:moveTo>
                  <a:cubicBezTo>
                    <a:pt x="2679700" y="1295400"/>
                    <a:pt x="2451100" y="1524000"/>
                    <a:pt x="2184400" y="1524000"/>
                  </a:cubicBezTo>
                  <a:cubicBezTo>
                    <a:pt x="2171700" y="1524000"/>
                    <a:pt x="2159000" y="1511300"/>
                    <a:pt x="2159000" y="1498600"/>
                  </a:cubicBezTo>
                  <a:cubicBezTo>
                    <a:pt x="2159000" y="1473200"/>
                    <a:pt x="2171700" y="1460500"/>
                    <a:pt x="2184400" y="1460500"/>
                  </a:cubicBezTo>
                  <a:cubicBezTo>
                    <a:pt x="2413000" y="1460500"/>
                    <a:pt x="2616200" y="1270000"/>
                    <a:pt x="2616200" y="990600"/>
                  </a:cubicBezTo>
                  <a:cubicBezTo>
                    <a:pt x="2616200" y="977900"/>
                    <a:pt x="2628900" y="965200"/>
                    <a:pt x="2641600" y="965200"/>
                  </a:cubicBezTo>
                  <a:cubicBezTo>
                    <a:pt x="2667000" y="965200"/>
                    <a:pt x="2679700" y="977900"/>
                    <a:pt x="2679700" y="990600"/>
                  </a:cubicBezTo>
                  <a:close/>
                  <a:moveTo>
                    <a:pt x="3771900" y="1625600"/>
                  </a:moveTo>
                  <a:cubicBezTo>
                    <a:pt x="4102100" y="1625600"/>
                    <a:pt x="4368800" y="1346200"/>
                    <a:pt x="4368800" y="990600"/>
                  </a:cubicBezTo>
                  <a:cubicBezTo>
                    <a:pt x="4368800" y="711200"/>
                    <a:pt x="3949700" y="190500"/>
                    <a:pt x="3810000" y="25400"/>
                  </a:cubicBezTo>
                  <a:cubicBezTo>
                    <a:pt x="3797300" y="12700"/>
                    <a:pt x="3784600" y="0"/>
                    <a:pt x="3771900" y="0"/>
                  </a:cubicBezTo>
                  <a:cubicBezTo>
                    <a:pt x="3759200" y="0"/>
                    <a:pt x="3733800" y="12700"/>
                    <a:pt x="3733800" y="25400"/>
                  </a:cubicBezTo>
                  <a:cubicBezTo>
                    <a:pt x="3594100" y="190500"/>
                    <a:pt x="3175000" y="711200"/>
                    <a:pt x="3175000" y="990600"/>
                  </a:cubicBezTo>
                  <a:cubicBezTo>
                    <a:pt x="3175000" y="1346200"/>
                    <a:pt x="3441700" y="1625600"/>
                    <a:pt x="3771900" y="1625600"/>
                  </a:cubicBezTo>
                  <a:close/>
                  <a:moveTo>
                    <a:pt x="4267200" y="990600"/>
                  </a:moveTo>
                  <a:cubicBezTo>
                    <a:pt x="4267200" y="1295400"/>
                    <a:pt x="4038600" y="1524000"/>
                    <a:pt x="3771900" y="1524000"/>
                  </a:cubicBezTo>
                  <a:cubicBezTo>
                    <a:pt x="3759200" y="1524000"/>
                    <a:pt x="3746500" y="1511300"/>
                    <a:pt x="3746500" y="1498600"/>
                  </a:cubicBezTo>
                  <a:cubicBezTo>
                    <a:pt x="3746500" y="1473200"/>
                    <a:pt x="3759200" y="1460500"/>
                    <a:pt x="3771900" y="1460500"/>
                  </a:cubicBezTo>
                  <a:cubicBezTo>
                    <a:pt x="4000500" y="1460500"/>
                    <a:pt x="4203700" y="1270000"/>
                    <a:pt x="4203700" y="990600"/>
                  </a:cubicBezTo>
                  <a:cubicBezTo>
                    <a:pt x="4203700" y="977900"/>
                    <a:pt x="4216400" y="965200"/>
                    <a:pt x="4229100" y="965200"/>
                  </a:cubicBezTo>
                  <a:cubicBezTo>
                    <a:pt x="4254500" y="965200"/>
                    <a:pt x="4267200" y="977900"/>
                    <a:pt x="4267200" y="990600"/>
                  </a:cubicBezTo>
                  <a:close/>
                  <a:moveTo>
                    <a:pt x="5359400" y="1625600"/>
                  </a:moveTo>
                  <a:cubicBezTo>
                    <a:pt x="5689600" y="1625600"/>
                    <a:pt x="5956300" y="1346200"/>
                    <a:pt x="5956300" y="990600"/>
                  </a:cubicBezTo>
                  <a:cubicBezTo>
                    <a:pt x="5956300" y="711200"/>
                    <a:pt x="5537200" y="190500"/>
                    <a:pt x="5397500" y="25400"/>
                  </a:cubicBezTo>
                  <a:cubicBezTo>
                    <a:pt x="5384800" y="12700"/>
                    <a:pt x="5372100" y="0"/>
                    <a:pt x="5359400" y="0"/>
                  </a:cubicBezTo>
                  <a:cubicBezTo>
                    <a:pt x="5346700" y="0"/>
                    <a:pt x="5321300" y="12700"/>
                    <a:pt x="5321300" y="25400"/>
                  </a:cubicBezTo>
                  <a:cubicBezTo>
                    <a:pt x="5181600" y="190500"/>
                    <a:pt x="4762500" y="711200"/>
                    <a:pt x="4762500" y="990600"/>
                  </a:cubicBezTo>
                  <a:cubicBezTo>
                    <a:pt x="4762500" y="1346200"/>
                    <a:pt x="5029200" y="1625600"/>
                    <a:pt x="5359400" y="1625600"/>
                  </a:cubicBezTo>
                  <a:close/>
                  <a:moveTo>
                    <a:pt x="5854700" y="990600"/>
                  </a:moveTo>
                  <a:cubicBezTo>
                    <a:pt x="5854700" y="1295400"/>
                    <a:pt x="5626100" y="1524000"/>
                    <a:pt x="5359400" y="1524000"/>
                  </a:cubicBezTo>
                  <a:cubicBezTo>
                    <a:pt x="5346700" y="1524000"/>
                    <a:pt x="5334000" y="1511300"/>
                    <a:pt x="5334000" y="1498600"/>
                  </a:cubicBezTo>
                  <a:cubicBezTo>
                    <a:pt x="5334000" y="1473200"/>
                    <a:pt x="5346700" y="1460500"/>
                    <a:pt x="5359400" y="1460500"/>
                  </a:cubicBezTo>
                  <a:cubicBezTo>
                    <a:pt x="5588000" y="1460500"/>
                    <a:pt x="5791200" y="1270000"/>
                    <a:pt x="5791200" y="990600"/>
                  </a:cubicBezTo>
                  <a:cubicBezTo>
                    <a:pt x="5791200" y="977900"/>
                    <a:pt x="5803900" y="965200"/>
                    <a:pt x="5816600" y="965200"/>
                  </a:cubicBezTo>
                  <a:cubicBezTo>
                    <a:pt x="5842000" y="965200"/>
                    <a:pt x="5854700" y="977900"/>
                    <a:pt x="5854700" y="990600"/>
                  </a:cubicBezTo>
                  <a:close/>
                  <a:moveTo>
                    <a:pt x="6946900" y="1625600"/>
                  </a:moveTo>
                  <a:cubicBezTo>
                    <a:pt x="7277100" y="1625600"/>
                    <a:pt x="7543800" y="1346200"/>
                    <a:pt x="7543800" y="990600"/>
                  </a:cubicBezTo>
                  <a:cubicBezTo>
                    <a:pt x="7543800" y="711200"/>
                    <a:pt x="7124700" y="190500"/>
                    <a:pt x="6985000" y="25400"/>
                  </a:cubicBezTo>
                  <a:cubicBezTo>
                    <a:pt x="6972300" y="12700"/>
                    <a:pt x="6959600" y="0"/>
                    <a:pt x="6946900" y="0"/>
                  </a:cubicBezTo>
                  <a:cubicBezTo>
                    <a:pt x="6934200" y="0"/>
                    <a:pt x="6908800" y="12700"/>
                    <a:pt x="6908800" y="25400"/>
                  </a:cubicBezTo>
                  <a:cubicBezTo>
                    <a:pt x="6769100" y="190500"/>
                    <a:pt x="6350000" y="711200"/>
                    <a:pt x="6350000" y="990600"/>
                  </a:cubicBezTo>
                  <a:cubicBezTo>
                    <a:pt x="6350000" y="1346200"/>
                    <a:pt x="6616700" y="1625600"/>
                    <a:pt x="6946900" y="1625600"/>
                  </a:cubicBezTo>
                  <a:close/>
                  <a:moveTo>
                    <a:pt x="7442200" y="990600"/>
                  </a:moveTo>
                  <a:cubicBezTo>
                    <a:pt x="7442200" y="1295400"/>
                    <a:pt x="7213600" y="1524000"/>
                    <a:pt x="6946900" y="1524000"/>
                  </a:cubicBezTo>
                  <a:cubicBezTo>
                    <a:pt x="6934200" y="1524000"/>
                    <a:pt x="6921500" y="1511300"/>
                    <a:pt x="6921500" y="1498600"/>
                  </a:cubicBezTo>
                  <a:cubicBezTo>
                    <a:pt x="6921500" y="1473200"/>
                    <a:pt x="6934200" y="1460500"/>
                    <a:pt x="6946900" y="1460500"/>
                  </a:cubicBezTo>
                  <a:cubicBezTo>
                    <a:pt x="7175500" y="1460500"/>
                    <a:pt x="7378700" y="1270000"/>
                    <a:pt x="7378700" y="990600"/>
                  </a:cubicBezTo>
                  <a:cubicBezTo>
                    <a:pt x="7378700" y="977900"/>
                    <a:pt x="7391400" y="965200"/>
                    <a:pt x="7404100" y="965200"/>
                  </a:cubicBezTo>
                  <a:cubicBezTo>
                    <a:pt x="7429500" y="965200"/>
                    <a:pt x="7442200" y="977900"/>
                    <a:pt x="7442200" y="990600"/>
                  </a:cubicBezTo>
                  <a:close/>
                  <a:moveTo>
                    <a:pt x="596900" y="3619500"/>
                  </a:moveTo>
                  <a:cubicBezTo>
                    <a:pt x="927100" y="3619500"/>
                    <a:pt x="1193800" y="3340100"/>
                    <a:pt x="1193800" y="2984500"/>
                  </a:cubicBezTo>
                  <a:cubicBezTo>
                    <a:pt x="1193800" y="2705100"/>
                    <a:pt x="774700" y="2184400"/>
                    <a:pt x="635000" y="2019300"/>
                  </a:cubicBezTo>
                  <a:cubicBezTo>
                    <a:pt x="622300" y="2006600"/>
                    <a:pt x="609600" y="1993900"/>
                    <a:pt x="596900" y="1993900"/>
                  </a:cubicBezTo>
                  <a:cubicBezTo>
                    <a:pt x="584200" y="1993900"/>
                    <a:pt x="558800" y="2006600"/>
                    <a:pt x="558800" y="2019300"/>
                  </a:cubicBezTo>
                  <a:cubicBezTo>
                    <a:pt x="419100" y="2184400"/>
                    <a:pt x="0" y="2705100"/>
                    <a:pt x="0" y="2984500"/>
                  </a:cubicBezTo>
                  <a:cubicBezTo>
                    <a:pt x="0" y="3340100"/>
                    <a:pt x="266700" y="3619500"/>
                    <a:pt x="596900" y="3619500"/>
                  </a:cubicBezTo>
                  <a:close/>
                  <a:moveTo>
                    <a:pt x="1092200" y="2984500"/>
                  </a:moveTo>
                  <a:cubicBezTo>
                    <a:pt x="1092200" y="3289300"/>
                    <a:pt x="863600" y="3517900"/>
                    <a:pt x="596900" y="3517900"/>
                  </a:cubicBezTo>
                  <a:cubicBezTo>
                    <a:pt x="584200" y="3517900"/>
                    <a:pt x="571500" y="3505200"/>
                    <a:pt x="571500" y="3492500"/>
                  </a:cubicBezTo>
                  <a:cubicBezTo>
                    <a:pt x="571500" y="3467100"/>
                    <a:pt x="584200" y="3454400"/>
                    <a:pt x="596900" y="3454400"/>
                  </a:cubicBezTo>
                  <a:cubicBezTo>
                    <a:pt x="825500" y="3454400"/>
                    <a:pt x="1028700" y="3263900"/>
                    <a:pt x="1028700" y="2984500"/>
                  </a:cubicBezTo>
                  <a:cubicBezTo>
                    <a:pt x="1028700" y="2971800"/>
                    <a:pt x="1041400" y="2959100"/>
                    <a:pt x="1054100" y="2959100"/>
                  </a:cubicBezTo>
                  <a:cubicBezTo>
                    <a:pt x="1079500" y="2959100"/>
                    <a:pt x="1092200" y="2971800"/>
                    <a:pt x="1092200" y="2984500"/>
                  </a:cubicBezTo>
                  <a:close/>
                </a:path>
              </a:pathLst>
            </a:custGeom>
            <a:solidFill>
              <a:srgbClr val="5DAD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0"/>
            <p:cNvSpPr/>
            <p:nvPr/>
          </p:nvSpPr>
          <p:spPr>
            <a:xfrm>
              <a:off x="1625600" y="2044700"/>
              <a:ext cx="5956300" cy="1625600"/>
            </a:xfrm>
            <a:custGeom>
              <a:rect b="b" l="l" r="r" t="t"/>
              <a:pathLst>
                <a:path extrusionOk="0" h="1625600" w="5956300">
                  <a:moveTo>
                    <a:pt x="596900" y="1625600"/>
                  </a:moveTo>
                  <a:cubicBezTo>
                    <a:pt x="927100" y="1625600"/>
                    <a:pt x="1193800" y="1346200"/>
                    <a:pt x="1193800" y="990600"/>
                  </a:cubicBezTo>
                  <a:cubicBezTo>
                    <a:pt x="1193800" y="711200"/>
                    <a:pt x="774700" y="190500"/>
                    <a:pt x="635000" y="25400"/>
                  </a:cubicBezTo>
                  <a:cubicBezTo>
                    <a:pt x="622300" y="12700"/>
                    <a:pt x="609600" y="0"/>
                    <a:pt x="596900" y="0"/>
                  </a:cubicBezTo>
                  <a:cubicBezTo>
                    <a:pt x="584200" y="0"/>
                    <a:pt x="558800" y="12700"/>
                    <a:pt x="558800" y="25400"/>
                  </a:cubicBezTo>
                  <a:cubicBezTo>
                    <a:pt x="419100" y="190500"/>
                    <a:pt x="0" y="711200"/>
                    <a:pt x="0" y="990600"/>
                  </a:cubicBezTo>
                  <a:cubicBezTo>
                    <a:pt x="0" y="1346200"/>
                    <a:pt x="266700" y="1625600"/>
                    <a:pt x="596900" y="1625600"/>
                  </a:cubicBezTo>
                  <a:close/>
                  <a:moveTo>
                    <a:pt x="1092200" y="990600"/>
                  </a:moveTo>
                  <a:cubicBezTo>
                    <a:pt x="1092200" y="1295400"/>
                    <a:pt x="863600" y="1524000"/>
                    <a:pt x="596900" y="1524000"/>
                  </a:cubicBezTo>
                  <a:cubicBezTo>
                    <a:pt x="584200" y="1524000"/>
                    <a:pt x="571500" y="1511300"/>
                    <a:pt x="571500" y="1498600"/>
                  </a:cubicBezTo>
                  <a:cubicBezTo>
                    <a:pt x="571500" y="1473200"/>
                    <a:pt x="584200" y="1460500"/>
                    <a:pt x="596900" y="1460500"/>
                  </a:cubicBezTo>
                  <a:cubicBezTo>
                    <a:pt x="825500" y="1460500"/>
                    <a:pt x="1028700" y="1270000"/>
                    <a:pt x="1028700" y="990600"/>
                  </a:cubicBezTo>
                  <a:cubicBezTo>
                    <a:pt x="1028700" y="977900"/>
                    <a:pt x="1041400" y="965200"/>
                    <a:pt x="1054100" y="965200"/>
                  </a:cubicBezTo>
                  <a:cubicBezTo>
                    <a:pt x="1079500" y="965200"/>
                    <a:pt x="1092200" y="977900"/>
                    <a:pt x="1092200" y="990600"/>
                  </a:cubicBezTo>
                  <a:close/>
                  <a:moveTo>
                    <a:pt x="2184400" y="1625600"/>
                  </a:moveTo>
                  <a:cubicBezTo>
                    <a:pt x="2514600" y="1625600"/>
                    <a:pt x="2781300" y="1346200"/>
                    <a:pt x="2781300" y="990600"/>
                  </a:cubicBezTo>
                  <a:cubicBezTo>
                    <a:pt x="2781300" y="711200"/>
                    <a:pt x="2362200" y="190500"/>
                    <a:pt x="2222500" y="25400"/>
                  </a:cubicBezTo>
                  <a:cubicBezTo>
                    <a:pt x="2209800" y="12700"/>
                    <a:pt x="2197100" y="0"/>
                    <a:pt x="2184400" y="0"/>
                  </a:cubicBezTo>
                  <a:cubicBezTo>
                    <a:pt x="2171700" y="0"/>
                    <a:pt x="2146300" y="12700"/>
                    <a:pt x="2146300" y="25400"/>
                  </a:cubicBezTo>
                  <a:cubicBezTo>
                    <a:pt x="2006600" y="190500"/>
                    <a:pt x="1587500" y="711200"/>
                    <a:pt x="1587500" y="990600"/>
                  </a:cubicBezTo>
                  <a:cubicBezTo>
                    <a:pt x="1587500" y="1346200"/>
                    <a:pt x="1854200" y="1625600"/>
                    <a:pt x="2184400" y="1625600"/>
                  </a:cubicBezTo>
                  <a:close/>
                  <a:moveTo>
                    <a:pt x="2679700" y="990600"/>
                  </a:moveTo>
                  <a:cubicBezTo>
                    <a:pt x="2679700" y="1295400"/>
                    <a:pt x="2451100" y="1524000"/>
                    <a:pt x="2184400" y="1524000"/>
                  </a:cubicBezTo>
                  <a:cubicBezTo>
                    <a:pt x="2171700" y="1524000"/>
                    <a:pt x="2159000" y="1511300"/>
                    <a:pt x="2159000" y="1498600"/>
                  </a:cubicBezTo>
                  <a:cubicBezTo>
                    <a:pt x="2159000" y="1473200"/>
                    <a:pt x="2171700" y="1460500"/>
                    <a:pt x="2184400" y="1460500"/>
                  </a:cubicBezTo>
                  <a:cubicBezTo>
                    <a:pt x="2413000" y="1460500"/>
                    <a:pt x="2616200" y="1270000"/>
                    <a:pt x="2616200" y="990600"/>
                  </a:cubicBezTo>
                  <a:cubicBezTo>
                    <a:pt x="2616200" y="977900"/>
                    <a:pt x="2628900" y="965200"/>
                    <a:pt x="2641600" y="965200"/>
                  </a:cubicBezTo>
                  <a:cubicBezTo>
                    <a:pt x="2667000" y="965200"/>
                    <a:pt x="2679700" y="977900"/>
                    <a:pt x="2679700" y="990600"/>
                  </a:cubicBezTo>
                  <a:close/>
                  <a:moveTo>
                    <a:pt x="3771900" y="1625600"/>
                  </a:moveTo>
                  <a:cubicBezTo>
                    <a:pt x="4102100" y="1625600"/>
                    <a:pt x="4368800" y="1346200"/>
                    <a:pt x="4368800" y="990600"/>
                  </a:cubicBezTo>
                  <a:cubicBezTo>
                    <a:pt x="4368800" y="711200"/>
                    <a:pt x="3949700" y="190500"/>
                    <a:pt x="3810000" y="25400"/>
                  </a:cubicBezTo>
                  <a:cubicBezTo>
                    <a:pt x="3797300" y="12700"/>
                    <a:pt x="3784600" y="0"/>
                    <a:pt x="3771900" y="0"/>
                  </a:cubicBezTo>
                  <a:cubicBezTo>
                    <a:pt x="3759200" y="0"/>
                    <a:pt x="3733800" y="12700"/>
                    <a:pt x="3733800" y="25400"/>
                  </a:cubicBezTo>
                  <a:cubicBezTo>
                    <a:pt x="3594100" y="190500"/>
                    <a:pt x="3175000" y="711200"/>
                    <a:pt x="3175000" y="990600"/>
                  </a:cubicBezTo>
                  <a:cubicBezTo>
                    <a:pt x="3175000" y="1346200"/>
                    <a:pt x="3441700" y="1625600"/>
                    <a:pt x="3771900" y="1625600"/>
                  </a:cubicBezTo>
                  <a:close/>
                  <a:moveTo>
                    <a:pt x="4267200" y="990600"/>
                  </a:moveTo>
                  <a:cubicBezTo>
                    <a:pt x="4267200" y="1295400"/>
                    <a:pt x="4038600" y="1524000"/>
                    <a:pt x="3771900" y="1524000"/>
                  </a:cubicBezTo>
                  <a:cubicBezTo>
                    <a:pt x="3759200" y="1524000"/>
                    <a:pt x="3746500" y="1511300"/>
                    <a:pt x="3746500" y="1498600"/>
                  </a:cubicBezTo>
                  <a:cubicBezTo>
                    <a:pt x="3746500" y="1473200"/>
                    <a:pt x="3759200" y="1460500"/>
                    <a:pt x="3771900" y="1460500"/>
                  </a:cubicBezTo>
                  <a:cubicBezTo>
                    <a:pt x="4000500" y="1460500"/>
                    <a:pt x="4203700" y="1270000"/>
                    <a:pt x="4203700" y="990600"/>
                  </a:cubicBezTo>
                  <a:cubicBezTo>
                    <a:pt x="4203700" y="977900"/>
                    <a:pt x="4216400" y="965200"/>
                    <a:pt x="4229100" y="965200"/>
                  </a:cubicBezTo>
                  <a:cubicBezTo>
                    <a:pt x="4254500" y="965200"/>
                    <a:pt x="4267200" y="977900"/>
                    <a:pt x="4267200" y="990600"/>
                  </a:cubicBezTo>
                  <a:close/>
                  <a:moveTo>
                    <a:pt x="5359400" y="1625600"/>
                  </a:moveTo>
                  <a:cubicBezTo>
                    <a:pt x="5689600" y="1625600"/>
                    <a:pt x="5956300" y="1346200"/>
                    <a:pt x="5956300" y="990600"/>
                  </a:cubicBezTo>
                  <a:cubicBezTo>
                    <a:pt x="5956300" y="711200"/>
                    <a:pt x="5537200" y="190500"/>
                    <a:pt x="5397500" y="25400"/>
                  </a:cubicBezTo>
                  <a:cubicBezTo>
                    <a:pt x="5384800" y="12700"/>
                    <a:pt x="5372100" y="0"/>
                    <a:pt x="5359400" y="0"/>
                  </a:cubicBezTo>
                  <a:cubicBezTo>
                    <a:pt x="5346700" y="0"/>
                    <a:pt x="5321300" y="12700"/>
                    <a:pt x="5321300" y="25400"/>
                  </a:cubicBezTo>
                  <a:cubicBezTo>
                    <a:pt x="5181600" y="190500"/>
                    <a:pt x="4762500" y="711200"/>
                    <a:pt x="4762500" y="990600"/>
                  </a:cubicBezTo>
                  <a:cubicBezTo>
                    <a:pt x="4762500" y="1346200"/>
                    <a:pt x="5029200" y="1625600"/>
                    <a:pt x="5359400" y="1625600"/>
                  </a:cubicBezTo>
                  <a:close/>
                  <a:moveTo>
                    <a:pt x="5854700" y="990600"/>
                  </a:moveTo>
                  <a:cubicBezTo>
                    <a:pt x="5854700" y="1295400"/>
                    <a:pt x="5626100" y="1524000"/>
                    <a:pt x="5359400" y="1524000"/>
                  </a:cubicBezTo>
                  <a:cubicBezTo>
                    <a:pt x="5346700" y="1524000"/>
                    <a:pt x="5334000" y="1511300"/>
                    <a:pt x="5334000" y="1498600"/>
                  </a:cubicBezTo>
                  <a:cubicBezTo>
                    <a:pt x="5334000" y="1473200"/>
                    <a:pt x="5346700" y="1460500"/>
                    <a:pt x="5359400" y="1460500"/>
                  </a:cubicBezTo>
                  <a:cubicBezTo>
                    <a:pt x="5588000" y="1460500"/>
                    <a:pt x="5791200" y="1270000"/>
                    <a:pt x="5791200" y="990600"/>
                  </a:cubicBezTo>
                  <a:cubicBezTo>
                    <a:pt x="5791200" y="977900"/>
                    <a:pt x="5803900" y="965200"/>
                    <a:pt x="5816600" y="965200"/>
                  </a:cubicBezTo>
                  <a:cubicBezTo>
                    <a:pt x="5842000" y="965200"/>
                    <a:pt x="5854700" y="977900"/>
                    <a:pt x="5854700" y="990600"/>
                  </a:cubicBezTo>
                  <a:close/>
                </a:path>
              </a:pathLst>
            </a:custGeom>
            <a:solidFill>
              <a:srgbClr val="DDDA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2" name="Google Shape;552;p30"/>
          <p:cNvSpPr/>
          <p:nvPr/>
        </p:nvSpPr>
        <p:spPr>
          <a:xfrm rot="263509">
            <a:off x="14586523" y="2654616"/>
            <a:ext cx="3355330" cy="768582"/>
          </a:xfrm>
          <a:custGeom>
            <a:rect b="b" l="l" r="r" t="t"/>
            <a:pathLst>
              <a:path extrusionOk="0" h="768582" w="3355330">
                <a:moveTo>
                  <a:pt x="0" y="0"/>
                </a:moveTo>
                <a:lnTo>
                  <a:pt x="3355330" y="0"/>
                </a:lnTo>
                <a:lnTo>
                  <a:pt x="3355330" y="768582"/>
                </a:lnTo>
                <a:lnTo>
                  <a:pt x="0" y="768582"/>
                </a:lnTo>
                <a:lnTo>
                  <a:pt x="0" y="0"/>
                </a:lnTo>
                <a:close/>
              </a:path>
            </a:pathLst>
          </a:custGeom>
          <a:blipFill rotWithShape="1">
            <a:blip r:embed="rId12">
              <a:alphaModFix/>
            </a:blip>
            <a:stretch>
              <a:fillRect b="0" l="0" r="0" t="0"/>
            </a:stretch>
          </a:blipFill>
          <a:ln>
            <a:noFill/>
          </a:ln>
        </p:spPr>
      </p:sp>
      <p:grpSp>
        <p:nvGrpSpPr>
          <p:cNvPr id="553" name="Google Shape;553;p30"/>
          <p:cNvGrpSpPr/>
          <p:nvPr/>
        </p:nvGrpSpPr>
        <p:grpSpPr>
          <a:xfrm>
            <a:off x="7765542" y="4991100"/>
            <a:ext cx="368264" cy="368264"/>
            <a:chOff x="0" y="0"/>
            <a:chExt cx="812800" cy="812800"/>
          </a:xfrm>
        </p:grpSpPr>
        <p:sp>
          <p:nvSpPr>
            <p:cNvPr id="554" name="Google Shape;5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30"/>
          <p:cNvGrpSpPr/>
          <p:nvPr/>
        </p:nvGrpSpPr>
        <p:grpSpPr>
          <a:xfrm>
            <a:off x="7765542" y="5827110"/>
            <a:ext cx="368264" cy="368264"/>
            <a:chOff x="0" y="0"/>
            <a:chExt cx="812800" cy="812800"/>
          </a:xfrm>
        </p:grpSpPr>
        <p:sp>
          <p:nvSpPr>
            <p:cNvPr id="557" name="Google Shape;55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30"/>
          <p:cNvGrpSpPr/>
          <p:nvPr/>
        </p:nvGrpSpPr>
        <p:grpSpPr>
          <a:xfrm>
            <a:off x="7765542" y="6681149"/>
            <a:ext cx="368264" cy="368264"/>
            <a:chOff x="0" y="0"/>
            <a:chExt cx="812800" cy="812800"/>
          </a:xfrm>
        </p:grpSpPr>
        <p:sp>
          <p:nvSpPr>
            <p:cNvPr id="560" name="Google Shape;56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30"/>
          <p:cNvGrpSpPr/>
          <p:nvPr/>
        </p:nvGrpSpPr>
        <p:grpSpPr>
          <a:xfrm>
            <a:off x="7765542" y="7595549"/>
            <a:ext cx="368264" cy="368264"/>
            <a:chOff x="0" y="0"/>
            <a:chExt cx="812800" cy="812800"/>
          </a:xfrm>
        </p:grpSpPr>
        <p:sp>
          <p:nvSpPr>
            <p:cNvPr id="563" name="Google Shape;56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30"/>
          <p:cNvGrpSpPr/>
          <p:nvPr/>
        </p:nvGrpSpPr>
        <p:grpSpPr>
          <a:xfrm>
            <a:off x="7765542" y="8373387"/>
            <a:ext cx="368264" cy="368264"/>
            <a:chOff x="0" y="0"/>
            <a:chExt cx="812800" cy="812800"/>
          </a:xfrm>
        </p:grpSpPr>
        <p:sp>
          <p:nvSpPr>
            <p:cNvPr id="566" name="Google Shape;56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 name="Google Shape;568;p30"/>
          <p:cNvGrpSpPr/>
          <p:nvPr/>
        </p:nvGrpSpPr>
        <p:grpSpPr>
          <a:xfrm>
            <a:off x="7765542" y="9226568"/>
            <a:ext cx="368264" cy="368264"/>
            <a:chOff x="0" y="0"/>
            <a:chExt cx="812800" cy="812800"/>
          </a:xfrm>
        </p:grpSpPr>
        <p:sp>
          <p:nvSpPr>
            <p:cNvPr id="569" name="Google Shape;56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1" name="Google Shape;571;p30"/>
          <p:cNvSpPr/>
          <p:nvPr/>
        </p:nvSpPr>
        <p:spPr>
          <a:xfrm rot="-573109">
            <a:off x="6868034" y="2419533"/>
            <a:ext cx="1795016" cy="988930"/>
          </a:xfrm>
          <a:custGeom>
            <a:rect b="b" l="l" r="r" t="t"/>
            <a:pathLst>
              <a:path extrusionOk="0" h="988930" w="1795016">
                <a:moveTo>
                  <a:pt x="0" y="0"/>
                </a:moveTo>
                <a:lnTo>
                  <a:pt x="1795016" y="0"/>
                </a:lnTo>
                <a:lnTo>
                  <a:pt x="1795016" y="988930"/>
                </a:lnTo>
                <a:lnTo>
                  <a:pt x="0" y="988930"/>
                </a:lnTo>
                <a:lnTo>
                  <a:pt x="0" y="0"/>
                </a:lnTo>
                <a:close/>
              </a:path>
            </a:pathLst>
          </a:custGeom>
          <a:blipFill rotWithShape="1">
            <a:blip r:embed="rId13">
              <a:alphaModFix/>
            </a:blip>
            <a:stretch>
              <a:fillRect b="0" l="0" r="0" t="0"/>
            </a:stretch>
          </a:blipFill>
          <a:ln>
            <a:noFill/>
          </a:ln>
        </p:spPr>
      </p:sp>
      <p:sp>
        <p:nvSpPr>
          <p:cNvPr id="572" name="Google Shape;572;p30"/>
          <p:cNvSpPr/>
          <p:nvPr/>
        </p:nvSpPr>
        <p:spPr>
          <a:xfrm rot="661613">
            <a:off x="5373562" y="5903850"/>
            <a:ext cx="1196632" cy="1205398"/>
          </a:xfrm>
          <a:custGeom>
            <a:rect b="b" l="l" r="r" t="t"/>
            <a:pathLst>
              <a:path extrusionOk="0" h="1205398" w="1196632">
                <a:moveTo>
                  <a:pt x="0" y="0"/>
                </a:moveTo>
                <a:lnTo>
                  <a:pt x="1196631" y="0"/>
                </a:lnTo>
                <a:lnTo>
                  <a:pt x="1196631" y="1205398"/>
                </a:lnTo>
                <a:lnTo>
                  <a:pt x="0" y="1205398"/>
                </a:lnTo>
                <a:lnTo>
                  <a:pt x="0" y="0"/>
                </a:lnTo>
                <a:close/>
              </a:path>
            </a:pathLst>
          </a:custGeom>
          <a:blipFill rotWithShape="1">
            <a:blip r:embed="rId14">
              <a:alphaModFix/>
            </a:blip>
            <a:stretch>
              <a:fillRect b="0" l="0" r="0" t="0"/>
            </a:stretch>
          </a:blipFill>
          <a:ln>
            <a:noFill/>
          </a:ln>
        </p:spPr>
      </p:sp>
      <p:sp>
        <p:nvSpPr>
          <p:cNvPr id="573" name="Google Shape;573;p30"/>
          <p:cNvSpPr/>
          <p:nvPr/>
        </p:nvSpPr>
        <p:spPr>
          <a:xfrm>
            <a:off x="15865232" y="3970958"/>
            <a:ext cx="1020352" cy="779178"/>
          </a:xfrm>
          <a:custGeom>
            <a:rect b="b" l="l" r="r" t="t"/>
            <a:pathLst>
              <a:path extrusionOk="0" h="779178" w="1020352">
                <a:moveTo>
                  <a:pt x="0" y="0"/>
                </a:moveTo>
                <a:lnTo>
                  <a:pt x="1020351" y="0"/>
                </a:lnTo>
                <a:lnTo>
                  <a:pt x="1020351" y="779177"/>
                </a:lnTo>
                <a:lnTo>
                  <a:pt x="0" y="779177"/>
                </a:lnTo>
                <a:lnTo>
                  <a:pt x="0" y="0"/>
                </a:lnTo>
                <a:close/>
              </a:path>
            </a:pathLst>
          </a:custGeom>
          <a:blipFill rotWithShape="1">
            <a:blip r:embed="rId15">
              <a:alphaModFix/>
            </a:blip>
            <a:stretch>
              <a:fillRect b="0" l="0" r="0" t="0"/>
            </a:stretch>
          </a:blipFill>
          <a:ln>
            <a:noFill/>
          </a:ln>
        </p:spPr>
      </p:sp>
      <p:sp>
        <p:nvSpPr>
          <p:cNvPr id="574" name="Google Shape;574;p30"/>
          <p:cNvSpPr/>
          <p:nvPr/>
        </p:nvSpPr>
        <p:spPr>
          <a:xfrm>
            <a:off x="7861760" y="4914009"/>
            <a:ext cx="326809" cy="335619"/>
          </a:xfrm>
          <a:custGeom>
            <a:rect b="b" l="l" r="r" t="t"/>
            <a:pathLst>
              <a:path extrusionOk="0" h="335619" w="326809">
                <a:moveTo>
                  <a:pt x="0" y="0"/>
                </a:moveTo>
                <a:lnTo>
                  <a:pt x="326809" y="0"/>
                </a:lnTo>
                <a:lnTo>
                  <a:pt x="326809" y="335619"/>
                </a:lnTo>
                <a:lnTo>
                  <a:pt x="0" y="335619"/>
                </a:lnTo>
                <a:lnTo>
                  <a:pt x="0" y="0"/>
                </a:lnTo>
                <a:close/>
              </a:path>
            </a:pathLst>
          </a:custGeom>
          <a:blipFill rotWithShape="1">
            <a:blip r:embed="rId16">
              <a:alphaModFix/>
            </a:blip>
            <a:stretch>
              <a:fillRect b="0" l="0" r="0" t="0"/>
            </a:stretch>
          </a:blipFill>
          <a:ln>
            <a:noFill/>
          </a:ln>
        </p:spPr>
      </p:sp>
      <p:sp>
        <p:nvSpPr>
          <p:cNvPr id="575" name="Google Shape;575;p30"/>
          <p:cNvSpPr/>
          <p:nvPr/>
        </p:nvSpPr>
        <p:spPr>
          <a:xfrm>
            <a:off x="7861760" y="5766359"/>
            <a:ext cx="326809" cy="335619"/>
          </a:xfrm>
          <a:custGeom>
            <a:rect b="b" l="l" r="r" t="t"/>
            <a:pathLst>
              <a:path extrusionOk="0" h="335619" w="326809">
                <a:moveTo>
                  <a:pt x="0" y="0"/>
                </a:moveTo>
                <a:lnTo>
                  <a:pt x="326809" y="0"/>
                </a:lnTo>
                <a:lnTo>
                  <a:pt x="326809" y="335619"/>
                </a:lnTo>
                <a:lnTo>
                  <a:pt x="0" y="335619"/>
                </a:lnTo>
                <a:lnTo>
                  <a:pt x="0" y="0"/>
                </a:lnTo>
                <a:close/>
              </a:path>
            </a:pathLst>
          </a:custGeom>
          <a:blipFill rotWithShape="1">
            <a:blip r:embed="rId16">
              <a:alphaModFix/>
            </a:blip>
            <a:stretch>
              <a:fillRect b="0" l="0" r="0" t="0"/>
            </a:stretch>
          </a:blipFill>
          <a:ln>
            <a:noFill/>
          </a:ln>
        </p:spPr>
      </p:sp>
      <p:sp>
        <p:nvSpPr>
          <p:cNvPr id="576" name="Google Shape;576;p30"/>
          <p:cNvSpPr txBox="1"/>
          <p:nvPr/>
        </p:nvSpPr>
        <p:spPr>
          <a:xfrm>
            <a:off x="6326168" y="705831"/>
            <a:ext cx="5635664"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My Daily Planner</a:t>
            </a:r>
            <a:endParaRPr/>
          </a:p>
        </p:txBody>
      </p:sp>
      <p:sp>
        <p:nvSpPr>
          <p:cNvPr id="577" name="Google Shape;577;p30"/>
          <p:cNvSpPr txBox="1"/>
          <p:nvPr/>
        </p:nvSpPr>
        <p:spPr>
          <a:xfrm>
            <a:off x="12034895" y="4918057"/>
            <a:ext cx="250888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Neucha"/>
                <a:ea typeface="Neucha"/>
                <a:cs typeface="Neucha"/>
                <a:sym typeface="Neucha"/>
              </a:rPr>
              <a:t>Breakfast</a:t>
            </a:r>
            <a:endParaRPr/>
          </a:p>
        </p:txBody>
      </p:sp>
      <p:sp>
        <p:nvSpPr>
          <p:cNvPr id="578" name="Google Shape;578;p30"/>
          <p:cNvSpPr txBox="1"/>
          <p:nvPr/>
        </p:nvSpPr>
        <p:spPr>
          <a:xfrm>
            <a:off x="14376696" y="4918057"/>
            <a:ext cx="250888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Neucha"/>
                <a:ea typeface="Neucha"/>
                <a:cs typeface="Neucha"/>
                <a:sym typeface="Neucha"/>
              </a:rPr>
              <a:t>Lunch</a:t>
            </a:r>
            <a:endParaRPr/>
          </a:p>
        </p:txBody>
      </p:sp>
      <p:sp>
        <p:nvSpPr>
          <p:cNvPr id="579" name="Google Shape;579;p30"/>
          <p:cNvSpPr txBox="1"/>
          <p:nvPr/>
        </p:nvSpPr>
        <p:spPr>
          <a:xfrm>
            <a:off x="12034895" y="6864637"/>
            <a:ext cx="250888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Neucha"/>
                <a:ea typeface="Neucha"/>
                <a:cs typeface="Neucha"/>
                <a:sym typeface="Neucha"/>
              </a:rPr>
              <a:t>Dinner</a:t>
            </a:r>
            <a:endParaRPr/>
          </a:p>
        </p:txBody>
      </p:sp>
      <p:sp>
        <p:nvSpPr>
          <p:cNvPr id="580" name="Google Shape;580;p30"/>
          <p:cNvSpPr txBox="1"/>
          <p:nvPr/>
        </p:nvSpPr>
        <p:spPr>
          <a:xfrm>
            <a:off x="14376696" y="6864637"/>
            <a:ext cx="250888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Neucha"/>
                <a:ea typeface="Neucha"/>
                <a:cs typeface="Neucha"/>
                <a:sym typeface="Neucha"/>
              </a:rPr>
              <a:t>Snacks</a:t>
            </a:r>
            <a:endParaRPr/>
          </a:p>
        </p:txBody>
      </p:sp>
      <p:sp>
        <p:nvSpPr>
          <p:cNvPr id="581" name="Google Shape;581;p30"/>
          <p:cNvSpPr txBox="1"/>
          <p:nvPr/>
        </p:nvSpPr>
        <p:spPr>
          <a:xfrm>
            <a:off x="2082391" y="3436121"/>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Mood</a:t>
            </a:r>
            <a:endParaRPr/>
          </a:p>
        </p:txBody>
      </p:sp>
      <p:sp>
        <p:nvSpPr>
          <p:cNvPr id="582" name="Google Shape;582;p30"/>
          <p:cNvSpPr txBox="1"/>
          <p:nvPr/>
        </p:nvSpPr>
        <p:spPr>
          <a:xfrm>
            <a:off x="12948517" y="3973779"/>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MEAL TRACKER</a:t>
            </a:r>
            <a:endParaRPr/>
          </a:p>
        </p:txBody>
      </p:sp>
      <p:sp>
        <p:nvSpPr>
          <p:cNvPr id="583" name="Google Shape;583;p30"/>
          <p:cNvSpPr txBox="1"/>
          <p:nvPr/>
        </p:nvSpPr>
        <p:spPr>
          <a:xfrm>
            <a:off x="6955940" y="4067175"/>
            <a:ext cx="4376121"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THINGS TO BUY</a:t>
            </a:r>
            <a:endParaRPr/>
          </a:p>
        </p:txBody>
      </p:sp>
      <p:sp>
        <p:nvSpPr>
          <p:cNvPr id="584" name="Google Shape;584;p30"/>
          <p:cNvSpPr txBox="1"/>
          <p:nvPr/>
        </p:nvSpPr>
        <p:spPr>
          <a:xfrm>
            <a:off x="8503640" y="4981575"/>
            <a:ext cx="175530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Apples</a:t>
            </a:r>
            <a:endParaRPr/>
          </a:p>
        </p:txBody>
      </p:sp>
      <p:sp>
        <p:nvSpPr>
          <p:cNvPr id="585" name="Google Shape;585;p30"/>
          <p:cNvSpPr txBox="1"/>
          <p:nvPr/>
        </p:nvSpPr>
        <p:spPr>
          <a:xfrm>
            <a:off x="8503640" y="5787653"/>
            <a:ext cx="175530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Milk</a:t>
            </a:r>
            <a:endParaRPr/>
          </a:p>
        </p:txBody>
      </p:sp>
      <p:sp>
        <p:nvSpPr>
          <p:cNvPr id="586" name="Google Shape;586;p30"/>
          <p:cNvSpPr txBox="1"/>
          <p:nvPr/>
        </p:nvSpPr>
        <p:spPr>
          <a:xfrm>
            <a:off x="8503640" y="6703356"/>
            <a:ext cx="175530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Towels</a:t>
            </a:r>
            <a:endParaRPr/>
          </a:p>
        </p:txBody>
      </p:sp>
      <p:sp>
        <p:nvSpPr>
          <p:cNvPr id="587" name="Google Shape;587;p30"/>
          <p:cNvSpPr txBox="1"/>
          <p:nvPr/>
        </p:nvSpPr>
        <p:spPr>
          <a:xfrm>
            <a:off x="8503640" y="7617756"/>
            <a:ext cx="175530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Lip Balm</a:t>
            </a:r>
            <a:endParaRPr/>
          </a:p>
        </p:txBody>
      </p:sp>
      <p:sp>
        <p:nvSpPr>
          <p:cNvPr id="588" name="Google Shape;588;p30"/>
          <p:cNvSpPr txBox="1"/>
          <p:nvPr/>
        </p:nvSpPr>
        <p:spPr>
          <a:xfrm>
            <a:off x="8503640" y="8390584"/>
            <a:ext cx="175530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Cat Food</a:t>
            </a:r>
            <a:endParaRPr/>
          </a:p>
        </p:txBody>
      </p:sp>
      <p:sp>
        <p:nvSpPr>
          <p:cNvPr id="589" name="Google Shape;589;p30"/>
          <p:cNvSpPr txBox="1"/>
          <p:nvPr/>
        </p:nvSpPr>
        <p:spPr>
          <a:xfrm>
            <a:off x="8503640" y="9248775"/>
            <a:ext cx="175530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A gift for Bob</a:t>
            </a:r>
            <a:endParaRPr/>
          </a:p>
        </p:txBody>
      </p:sp>
      <p:sp>
        <p:nvSpPr>
          <p:cNvPr id="590" name="Google Shape;590;p30"/>
          <p:cNvSpPr txBox="1"/>
          <p:nvPr/>
        </p:nvSpPr>
        <p:spPr>
          <a:xfrm>
            <a:off x="2082391" y="6497024"/>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Water Intake</a:t>
            </a:r>
            <a:endParaRPr/>
          </a:p>
        </p:txBody>
      </p:sp>
      <p:sp>
        <p:nvSpPr>
          <p:cNvPr id="591" name="Google Shape;591;p30"/>
          <p:cNvSpPr txBox="1"/>
          <p:nvPr/>
        </p:nvSpPr>
        <p:spPr>
          <a:xfrm>
            <a:off x="12208239" y="5494502"/>
            <a:ext cx="2162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What did you</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have for breakfast?</a:t>
            </a:r>
            <a:endParaRPr/>
          </a:p>
        </p:txBody>
      </p:sp>
      <p:sp>
        <p:nvSpPr>
          <p:cNvPr id="592" name="Google Shape;592;p30"/>
          <p:cNvSpPr txBox="1"/>
          <p:nvPr/>
        </p:nvSpPr>
        <p:spPr>
          <a:xfrm>
            <a:off x="12208239" y="7408206"/>
            <a:ext cx="2162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What did you</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have for dinner?</a:t>
            </a:r>
            <a:endParaRPr/>
          </a:p>
        </p:txBody>
      </p:sp>
      <p:sp>
        <p:nvSpPr>
          <p:cNvPr id="593" name="Google Shape;593;p30"/>
          <p:cNvSpPr txBox="1"/>
          <p:nvPr/>
        </p:nvSpPr>
        <p:spPr>
          <a:xfrm>
            <a:off x="14661063" y="5494502"/>
            <a:ext cx="1940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What did you</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have for lunch?</a:t>
            </a:r>
            <a:endParaRPr/>
          </a:p>
        </p:txBody>
      </p:sp>
      <p:sp>
        <p:nvSpPr>
          <p:cNvPr id="594" name="Google Shape;594;p30"/>
          <p:cNvSpPr txBox="1"/>
          <p:nvPr/>
        </p:nvSpPr>
        <p:spPr>
          <a:xfrm>
            <a:off x="14661063" y="7408206"/>
            <a:ext cx="1940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What did you</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Lato"/>
                <a:ea typeface="Lato"/>
                <a:cs typeface="Lato"/>
                <a:sym typeface="Lato"/>
              </a:rPr>
              <a:t>have for snacks?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598" name="Shape 598"/>
        <p:cNvGrpSpPr/>
        <p:nvPr/>
      </p:nvGrpSpPr>
      <p:grpSpPr>
        <a:xfrm>
          <a:off x="0" y="0"/>
          <a:ext cx="0" cy="0"/>
          <a:chOff x="0" y="0"/>
          <a:chExt cx="0" cy="0"/>
        </a:xfrm>
      </p:grpSpPr>
      <p:sp>
        <p:nvSpPr>
          <p:cNvPr id="599" name="Google Shape;599;p31"/>
          <p:cNvSpPr/>
          <p:nvPr/>
        </p:nvSpPr>
        <p:spPr>
          <a:xfrm rot="-299058">
            <a:off x="1147308" y="1368078"/>
            <a:ext cx="7689122" cy="768912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1"/>
          <p:cNvSpPr/>
          <p:nvPr/>
        </p:nvSpPr>
        <p:spPr>
          <a:xfrm rot="-299058">
            <a:off x="1177914" y="1398667"/>
            <a:ext cx="7627941" cy="762794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1" name="Google Shape;601;p31"/>
          <p:cNvPicPr preferRelativeResize="0"/>
          <p:nvPr/>
        </p:nvPicPr>
        <p:blipFill>
          <a:blip r:embed="rId3">
            <a:alphaModFix/>
          </a:blip>
          <a:stretch>
            <a:fillRect/>
          </a:stretch>
        </p:blipFill>
        <p:spPr>
          <a:xfrm>
            <a:off x="1173125" y="1400200"/>
            <a:ext cx="7637400" cy="7625100"/>
          </a:xfrm>
          <a:prstGeom prst="ellipse">
            <a:avLst/>
          </a:prstGeom>
          <a:noFill/>
          <a:ln>
            <a:noFill/>
          </a:ln>
        </p:spPr>
      </p:pic>
      <p:pic>
        <p:nvPicPr>
          <p:cNvPr id="602" name="Google Shape;602;p31"/>
          <p:cNvPicPr preferRelativeResize="0"/>
          <p:nvPr/>
        </p:nvPicPr>
        <p:blipFill>
          <a:blip r:embed="rId4">
            <a:alphaModFix/>
          </a:blip>
          <a:stretch>
            <a:fillRect/>
          </a:stretch>
        </p:blipFill>
        <p:spPr>
          <a:xfrm>
            <a:off x="9661426" y="509425"/>
            <a:ext cx="7788375" cy="8879273"/>
          </a:xfrm>
          <a:prstGeom prst="rect">
            <a:avLst/>
          </a:prstGeom>
          <a:noFill/>
          <a:ln>
            <a:noFill/>
          </a:ln>
        </p:spPr>
      </p:pic>
      <p:sp>
        <p:nvSpPr>
          <p:cNvPr id="603" name="Google Shape;603;p31"/>
          <p:cNvSpPr/>
          <p:nvPr/>
        </p:nvSpPr>
        <p:spPr>
          <a:xfrm rot="1048019">
            <a:off x="-3839937" y="6323576"/>
            <a:ext cx="8849278" cy="6419749"/>
          </a:xfrm>
          <a:custGeom>
            <a:rect b="b" l="l" r="r" t="t"/>
            <a:pathLst>
              <a:path extrusionOk="0" h="6419749" w="8849278">
                <a:moveTo>
                  <a:pt x="0" y="0"/>
                </a:moveTo>
                <a:lnTo>
                  <a:pt x="8849278" y="0"/>
                </a:lnTo>
                <a:lnTo>
                  <a:pt x="8849278" y="6419750"/>
                </a:lnTo>
                <a:lnTo>
                  <a:pt x="0" y="6419750"/>
                </a:lnTo>
                <a:lnTo>
                  <a:pt x="0" y="0"/>
                </a:lnTo>
                <a:close/>
              </a:path>
            </a:pathLst>
          </a:custGeom>
          <a:blipFill rotWithShape="1">
            <a:blip r:embed="rId5">
              <a:alphaModFix/>
            </a:blip>
            <a:stretch>
              <a:fillRect b="0" l="0" r="0" t="0"/>
            </a:stretch>
          </a:blipFill>
          <a:ln>
            <a:noFill/>
          </a:ln>
        </p:spPr>
      </p:sp>
      <p:sp>
        <p:nvSpPr>
          <p:cNvPr id="604" name="Google Shape;604;p31"/>
          <p:cNvSpPr/>
          <p:nvPr/>
        </p:nvSpPr>
        <p:spPr>
          <a:xfrm rot="-485689">
            <a:off x="1163441" y="835516"/>
            <a:ext cx="2071669" cy="2060369"/>
          </a:xfrm>
          <a:custGeom>
            <a:rect b="b" l="l" r="r" t="t"/>
            <a:pathLst>
              <a:path extrusionOk="0" h="2060369" w="2071669">
                <a:moveTo>
                  <a:pt x="0" y="0"/>
                </a:moveTo>
                <a:lnTo>
                  <a:pt x="2071670" y="0"/>
                </a:lnTo>
                <a:lnTo>
                  <a:pt x="2071670" y="2060369"/>
                </a:lnTo>
                <a:lnTo>
                  <a:pt x="0" y="2060369"/>
                </a:lnTo>
                <a:lnTo>
                  <a:pt x="0" y="0"/>
                </a:lnTo>
                <a:close/>
              </a:path>
            </a:pathLst>
          </a:custGeom>
          <a:blipFill rotWithShape="1">
            <a:blip r:embed="rId6">
              <a:alphaModFix/>
            </a:blip>
            <a:stretch>
              <a:fillRect b="0" l="0" r="0" t="0"/>
            </a:stretch>
          </a:blipFill>
          <a:ln>
            <a:noFill/>
          </a:ln>
        </p:spPr>
      </p:sp>
      <p:sp>
        <p:nvSpPr>
          <p:cNvPr id="605" name="Google Shape;605;p31"/>
          <p:cNvSpPr txBox="1"/>
          <p:nvPr/>
        </p:nvSpPr>
        <p:spPr>
          <a:xfrm>
            <a:off x="10050728" y="3319463"/>
            <a:ext cx="7009800" cy="323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000000"/>
                </a:solidFill>
                <a:latin typeface="Neucha"/>
                <a:ea typeface="Neucha"/>
                <a:cs typeface="Neucha"/>
                <a:sym typeface="Neucha"/>
              </a:rPr>
              <a:t>Write an original statement or inspiring quote</a:t>
            </a:r>
            <a:endParaRPr/>
          </a:p>
        </p:txBody>
      </p:sp>
      <p:sp>
        <p:nvSpPr>
          <p:cNvPr id="606" name="Google Shape;606;p31"/>
          <p:cNvSpPr txBox="1"/>
          <p:nvPr/>
        </p:nvSpPr>
        <p:spPr>
          <a:xfrm>
            <a:off x="10524531" y="6948520"/>
            <a:ext cx="6062158"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Include a credit, citation, or supporting message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102" name="Shape 102"/>
        <p:cNvGrpSpPr/>
        <p:nvPr/>
      </p:nvGrpSpPr>
      <p:grpSpPr>
        <a:xfrm>
          <a:off x="0" y="0"/>
          <a:ext cx="0" cy="0"/>
          <a:chOff x="0" y="0"/>
          <a:chExt cx="0" cy="0"/>
        </a:xfrm>
      </p:grpSpPr>
      <p:pic>
        <p:nvPicPr>
          <p:cNvPr id="103" name="Google Shape;103;p14"/>
          <p:cNvPicPr preferRelativeResize="0"/>
          <p:nvPr/>
        </p:nvPicPr>
        <p:blipFill>
          <a:blip r:embed="rId3">
            <a:alphaModFix/>
          </a:blip>
          <a:stretch>
            <a:fillRect/>
          </a:stretch>
        </p:blipFill>
        <p:spPr>
          <a:xfrm>
            <a:off x="12610851" y="3595400"/>
            <a:ext cx="5339627" cy="6043901"/>
          </a:xfrm>
          <a:prstGeom prst="rect">
            <a:avLst/>
          </a:prstGeom>
          <a:noFill/>
          <a:ln>
            <a:noFill/>
          </a:ln>
        </p:spPr>
      </p:pic>
      <p:pic>
        <p:nvPicPr>
          <p:cNvPr id="104" name="Google Shape;104;p14"/>
          <p:cNvPicPr preferRelativeResize="0"/>
          <p:nvPr/>
        </p:nvPicPr>
        <p:blipFill>
          <a:blip r:embed="rId4">
            <a:alphaModFix/>
          </a:blip>
          <a:stretch>
            <a:fillRect/>
          </a:stretch>
        </p:blipFill>
        <p:spPr>
          <a:xfrm>
            <a:off x="6649450" y="2604498"/>
            <a:ext cx="5607275" cy="6898332"/>
          </a:xfrm>
          <a:prstGeom prst="rect">
            <a:avLst/>
          </a:prstGeom>
          <a:noFill/>
          <a:ln>
            <a:noFill/>
          </a:ln>
        </p:spPr>
      </p:pic>
      <p:pic>
        <p:nvPicPr>
          <p:cNvPr id="105" name="Google Shape;105;p14"/>
          <p:cNvPicPr preferRelativeResize="0"/>
          <p:nvPr/>
        </p:nvPicPr>
        <p:blipFill>
          <a:blip r:embed="rId5">
            <a:alphaModFix/>
          </a:blip>
          <a:stretch>
            <a:fillRect/>
          </a:stretch>
        </p:blipFill>
        <p:spPr>
          <a:xfrm>
            <a:off x="514199" y="2373490"/>
            <a:ext cx="5648850" cy="6740559"/>
          </a:xfrm>
          <a:prstGeom prst="rect">
            <a:avLst/>
          </a:prstGeom>
          <a:noFill/>
          <a:ln>
            <a:noFill/>
          </a:ln>
        </p:spPr>
      </p:pic>
      <p:sp>
        <p:nvSpPr>
          <p:cNvPr id="106" name="Google Shape;106;p14"/>
          <p:cNvSpPr txBox="1"/>
          <p:nvPr/>
        </p:nvSpPr>
        <p:spPr>
          <a:xfrm>
            <a:off x="1099456" y="634420"/>
            <a:ext cx="16089000" cy="127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100" u="none" cap="none" strike="noStrike">
                <a:solidFill>
                  <a:srgbClr val="000000"/>
                </a:solidFill>
                <a:latin typeface="Neucha"/>
                <a:ea typeface="Neucha"/>
                <a:cs typeface="Neucha"/>
                <a:sym typeface="Neucha"/>
              </a:rPr>
              <a:t>How to Use This Presentation</a:t>
            </a:r>
            <a:endParaRPr/>
          </a:p>
        </p:txBody>
      </p:sp>
      <p:sp>
        <p:nvSpPr>
          <p:cNvPr id="107" name="Google Shape;107;p14"/>
          <p:cNvSpPr txBox="1"/>
          <p:nvPr/>
        </p:nvSpPr>
        <p:spPr>
          <a:xfrm>
            <a:off x="1057419" y="4350737"/>
            <a:ext cx="4733100" cy="41559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25000"/>
              </a:lnSpc>
              <a:spcBef>
                <a:spcPts val="0"/>
              </a:spcBef>
              <a:spcAft>
                <a:spcPts val="0"/>
              </a:spcAft>
              <a:buNone/>
            </a:pPr>
            <a:r>
              <a:rPr b="0" i="0" lang="en-US" sz="2000" u="sng" cap="none" strike="noStrike">
                <a:solidFill>
                  <a:srgbClr val="000000"/>
                </a:solidFill>
                <a:latin typeface="Lato"/>
                <a:ea typeface="Lato"/>
                <a:cs typeface="Lato"/>
                <a:sym typeface="Lato"/>
              </a:rPr>
              <a:t>Alternative:</a:t>
            </a:r>
            <a:r>
              <a:rPr b="0" i="0" lang="en-US" sz="20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8" name="Google Shape;108;p14"/>
          <p:cNvSpPr txBox="1"/>
          <p:nvPr/>
        </p:nvSpPr>
        <p:spPr>
          <a:xfrm>
            <a:off x="2411930" y="3390451"/>
            <a:ext cx="2653710"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Google Slides</a:t>
            </a:r>
            <a:endParaRPr/>
          </a:p>
        </p:txBody>
      </p:sp>
      <p:sp>
        <p:nvSpPr>
          <p:cNvPr id="109" name="Google Shape;109;p14"/>
          <p:cNvSpPr txBox="1"/>
          <p:nvPr/>
        </p:nvSpPr>
        <p:spPr>
          <a:xfrm>
            <a:off x="7669814" y="4659221"/>
            <a:ext cx="4004100" cy="37710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ctr">
              <a:lnSpc>
                <a:spcPct val="125000"/>
              </a:lnSpc>
              <a:spcBef>
                <a:spcPts val="0"/>
              </a:spcBef>
              <a:spcAft>
                <a:spcPts val="0"/>
              </a:spcAft>
              <a:buNone/>
            </a:pPr>
            <a:r>
              <a:rPr b="0" i="0" lang="en-US" sz="2000" u="sng" cap="none" strike="noStrike">
                <a:solidFill>
                  <a:srgbClr val="000000"/>
                </a:solidFill>
                <a:latin typeface="Lato"/>
                <a:ea typeface="Lato"/>
                <a:cs typeface="Lato"/>
                <a:sym typeface="Lato"/>
              </a:rPr>
              <a:t>Alternative:</a:t>
            </a:r>
            <a:r>
              <a:rPr b="0" i="0" lang="en-US" sz="20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10" name="Google Shape;110;p14"/>
          <p:cNvSpPr txBox="1"/>
          <p:nvPr/>
        </p:nvSpPr>
        <p:spPr>
          <a:xfrm>
            <a:off x="7101281" y="3852512"/>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PowerPoint</a:t>
            </a:r>
            <a:endParaRPr/>
          </a:p>
        </p:txBody>
      </p:sp>
      <p:sp>
        <p:nvSpPr>
          <p:cNvPr id="111" name="Google Shape;111;p14"/>
          <p:cNvSpPr txBox="1"/>
          <p:nvPr/>
        </p:nvSpPr>
        <p:spPr>
          <a:xfrm rot="-201051">
            <a:off x="13446485" y="5711600"/>
            <a:ext cx="3490167" cy="184696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112" name="Google Shape;112;p14"/>
          <p:cNvSpPr txBox="1"/>
          <p:nvPr/>
        </p:nvSpPr>
        <p:spPr>
          <a:xfrm rot="-200912">
            <a:off x="12528513" y="4714282"/>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Canva</a:t>
            </a:r>
            <a:endParaRPr/>
          </a:p>
        </p:txBody>
      </p:sp>
      <p:sp>
        <p:nvSpPr>
          <p:cNvPr id="113" name="Google Shape;113;p14"/>
          <p:cNvSpPr/>
          <p:nvPr/>
        </p:nvSpPr>
        <p:spPr>
          <a:xfrm rot="368510">
            <a:off x="8021562" y="2409292"/>
            <a:ext cx="3843607" cy="824628"/>
          </a:xfrm>
          <a:custGeom>
            <a:rect b="b" l="l" r="r" t="t"/>
            <a:pathLst>
              <a:path extrusionOk="0" h="824628" w="3843607">
                <a:moveTo>
                  <a:pt x="0" y="0"/>
                </a:moveTo>
                <a:lnTo>
                  <a:pt x="3843606" y="0"/>
                </a:lnTo>
                <a:lnTo>
                  <a:pt x="3843606" y="824628"/>
                </a:lnTo>
                <a:lnTo>
                  <a:pt x="0" y="824628"/>
                </a:lnTo>
                <a:lnTo>
                  <a:pt x="0" y="0"/>
                </a:lnTo>
                <a:close/>
              </a:path>
            </a:pathLst>
          </a:custGeom>
          <a:blipFill rotWithShape="1">
            <a:blip r:embed="rId6">
              <a:alphaModFix/>
            </a:blip>
            <a:stretch>
              <a:fillRect b="0" l="0" r="0" t="0"/>
            </a:stretch>
          </a:blipFill>
          <a:ln>
            <a:noFill/>
          </a:ln>
        </p:spPr>
      </p:sp>
      <p:sp>
        <p:nvSpPr>
          <p:cNvPr id="114" name="Google Shape;114;p14"/>
          <p:cNvSpPr/>
          <p:nvPr/>
        </p:nvSpPr>
        <p:spPr>
          <a:xfrm flipH="1" rot="268271">
            <a:off x="14911346" y="821115"/>
            <a:ext cx="2678171" cy="2420093"/>
          </a:xfrm>
          <a:custGeom>
            <a:rect b="b" l="l" r="r" t="t"/>
            <a:pathLst>
              <a:path extrusionOk="0" h="2420093" w="2678171">
                <a:moveTo>
                  <a:pt x="2678171" y="0"/>
                </a:moveTo>
                <a:lnTo>
                  <a:pt x="0" y="0"/>
                </a:lnTo>
                <a:lnTo>
                  <a:pt x="0" y="2420093"/>
                </a:lnTo>
                <a:lnTo>
                  <a:pt x="2678171" y="2420093"/>
                </a:lnTo>
                <a:lnTo>
                  <a:pt x="2678171" y="0"/>
                </a:lnTo>
                <a:close/>
              </a:path>
            </a:pathLst>
          </a:custGeom>
          <a:blipFill rotWithShape="1">
            <a:blip r:embed="rId7">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610" name="Shape 610"/>
        <p:cNvGrpSpPr/>
        <p:nvPr/>
      </p:nvGrpSpPr>
      <p:grpSpPr>
        <a:xfrm>
          <a:off x="0" y="0"/>
          <a:ext cx="0" cy="0"/>
          <a:chOff x="0" y="0"/>
          <a:chExt cx="0" cy="0"/>
        </a:xfrm>
      </p:grpSpPr>
      <p:pic>
        <p:nvPicPr>
          <p:cNvPr id="611" name="Google Shape;611;p32"/>
          <p:cNvPicPr preferRelativeResize="0"/>
          <p:nvPr/>
        </p:nvPicPr>
        <p:blipFill>
          <a:blip r:embed="rId3">
            <a:alphaModFix/>
          </a:blip>
          <a:stretch>
            <a:fillRect/>
          </a:stretch>
        </p:blipFill>
        <p:spPr>
          <a:xfrm>
            <a:off x="6661776" y="6507152"/>
            <a:ext cx="4846325" cy="5150048"/>
          </a:xfrm>
          <a:prstGeom prst="rect">
            <a:avLst/>
          </a:prstGeom>
          <a:noFill/>
          <a:ln>
            <a:noFill/>
          </a:ln>
        </p:spPr>
      </p:pic>
      <p:pic>
        <p:nvPicPr>
          <p:cNvPr id="612" name="Google Shape;612;p32"/>
          <p:cNvPicPr preferRelativeResize="0"/>
          <p:nvPr/>
        </p:nvPicPr>
        <p:blipFill>
          <a:blip r:embed="rId4">
            <a:alphaModFix/>
          </a:blip>
          <a:stretch>
            <a:fillRect/>
          </a:stretch>
        </p:blipFill>
        <p:spPr>
          <a:xfrm>
            <a:off x="6874875" y="1112783"/>
            <a:ext cx="5702724" cy="4686667"/>
          </a:xfrm>
          <a:prstGeom prst="rect">
            <a:avLst/>
          </a:prstGeom>
          <a:noFill/>
          <a:ln>
            <a:noFill/>
          </a:ln>
        </p:spPr>
      </p:pic>
      <p:pic>
        <p:nvPicPr>
          <p:cNvPr id="613" name="Google Shape;613;p32"/>
          <p:cNvPicPr preferRelativeResize="0"/>
          <p:nvPr/>
        </p:nvPicPr>
        <p:blipFill>
          <a:blip r:embed="rId5">
            <a:alphaModFix/>
          </a:blip>
          <a:stretch>
            <a:fillRect/>
          </a:stretch>
        </p:blipFill>
        <p:spPr>
          <a:xfrm>
            <a:off x="7948408" y="769425"/>
            <a:ext cx="3555656" cy="774625"/>
          </a:xfrm>
          <a:prstGeom prst="rect">
            <a:avLst/>
          </a:prstGeom>
          <a:noFill/>
          <a:ln>
            <a:noFill/>
          </a:ln>
        </p:spPr>
      </p:pic>
      <p:pic>
        <p:nvPicPr>
          <p:cNvPr id="614" name="Google Shape;614;p32"/>
          <p:cNvPicPr preferRelativeResize="0"/>
          <p:nvPr/>
        </p:nvPicPr>
        <p:blipFill>
          <a:blip r:embed="rId6">
            <a:alphaModFix/>
          </a:blip>
          <a:stretch>
            <a:fillRect/>
          </a:stretch>
        </p:blipFill>
        <p:spPr>
          <a:xfrm>
            <a:off x="12085579" y="4566822"/>
            <a:ext cx="5702724" cy="4676241"/>
          </a:xfrm>
          <a:prstGeom prst="rect">
            <a:avLst/>
          </a:prstGeom>
          <a:noFill/>
          <a:ln>
            <a:noFill/>
          </a:ln>
        </p:spPr>
      </p:pic>
      <p:pic>
        <p:nvPicPr>
          <p:cNvPr id="615" name="Google Shape;615;p32"/>
          <p:cNvPicPr preferRelativeResize="0"/>
          <p:nvPr/>
        </p:nvPicPr>
        <p:blipFill>
          <a:blip r:embed="rId5">
            <a:alphaModFix/>
          </a:blip>
          <a:stretch>
            <a:fillRect/>
          </a:stretch>
        </p:blipFill>
        <p:spPr>
          <a:xfrm>
            <a:off x="13159108" y="4198225"/>
            <a:ext cx="3555656" cy="774625"/>
          </a:xfrm>
          <a:prstGeom prst="rect">
            <a:avLst/>
          </a:prstGeom>
          <a:noFill/>
          <a:ln>
            <a:noFill/>
          </a:ln>
        </p:spPr>
      </p:pic>
      <p:pic>
        <p:nvPicPr>
          <p:cNvPr id="616" name="Google Shape;616;p32"/>
          <p:cNvPicPr preferRelativeResize="0"/>
          <p:nvPr/>
        </p:nvPicPr>
        <p:blipFill>
          <a:blip r:embed="rId7">
            <a:alphaModFix/>
          </a:blip>
          <a:stretch>
            <a:fillRect/>
          </a:stretch>
        </p:blipFill>
        <p:spPr>
          <a:xfrm>
            <a:off x="501525" y="4056350"/>
            <a:ext cx="5702724" cy="4688901"/>
          </a:xfrm>
          <a:prstGeom prst="rect">
            <a:avLst/>
          </a:prstGeom>
          <a:noFill/>
          <a:ln>
            <a:noFill/>
          </a:ln>
        </p:spPr>
      </p:pic>
      <p:pic>
        <p:nvPicPr>
          <p:cNvPr id="617" name="Google Shape;617;p32"/>
          <p:cNvPicPr preferRelativeResize="0"/>
          <p:nvPr/>
        </p:nvPicPr>
        <p:blipFill>
          <a:blip r:embed="rId5">
            <a:alphaModFix/>
          </a:blip>
          <a:stretch>
            <a:fillRect/>
          </a:stretch>
        </p:blipFill>
        <p:spPr>
          <a:xfrm>
            <a:off x="1575058" y="3669025"/>
            <a:ext cx="3555656" cy="774625"/>
          </a:xfrm>
          <a:prstGeom prst="rect">
            <a:avLst/>
          </a:prstGeom>
          <a:noFill/>
          <a:ln>
            <a:noFill/>
          </a:ln>
        </p:spPr>
      </p:pic>
      <p:sp>
        <p:nvSpPr>
          <p:cNvPr id="618" name="Google Shape;618;p32"/>
          <p:cNvSpPr/>
          <p:nvPr/>
        </p:nvSpPr>
        <p:spPr>
          <a:xfrm>
            <a:off x="9504511" y="7431095"/>
            <a:ext cx="1793815" cy="470827"/>
          </a:xfrm>
          <a:custGeom>
            <a:rect b="b" l="l" r="r" t="t"/>
            <a:pathLst>
              <a:path extrusionOk="0" h="124003" w="472442">
                <a:moveTo>
                  <a:pt x="62001" y="0"/>
                </a:moveTo>
                <a:lnTo>
                  <a:pt x="410440" y="0"/>
                </a:lnTo>
                <a:cubicBezTo>
                  <a:pt x="444683" y="0"/>
                  <a:pt x="472442" y="27759"/>
                  <a:pt x="472442" y="62001"/>
                </a:cubicBezTo>
                <a:lnTo>
                  <a:pt x="472442" y="62001"/>
                </a:lnTo>
                <a:cubicBezTo>
                  <a:pt x="472442" y="78445"/>
                  <a:pt x="465910" y="94216"/>
                  <a:pt x="454282" y="105843"/>
                </a:cubicBezTo>
                <a:cubicBezTo>
                  <a:pt x="442655" y="117471"/>
                  <a:pt x="426884" y="124003"/>
                  <a:pt x="410440" y="124003"/>
                </a:cubicBezTo>
                <a:lnTo>
                  <a:pt x="62001" y="124003"/>
                </a:lnTo>
                <a:cubicBezTo>
                  <a:pt x="45558" y="124003"/>
                  <a:pt x="29787" y="117471"/>
                  <a:pt x="18160" y="105843"/>
                </a:cubicBezTo>
                <a:cubicBezTo>
                  <a:pt x="6532" y="94216"/>
                  <a:pt x="0" y="78445"/>
                  <a:pt x="0" y="62001"/>
                </a:cubicBezTo>
                <a:lnTo>
                  <a:pt x="0" y="62001"/>
                </a:lnTo>
                <a:cubicBezTo>
                  <a:pt x="0" y="45558"/>
                  <a:pt x="6532" y="29787"/>
                  <a:pt x="18160" y="18160"/>
                </a:cubicBezTo>
                <a:cubicBezTo>
                  <a:pt x="29787" y="6532"/>
                  <a:pt x="45558" y="0"/>
                  <a:pt x="62001" y="0"/>
                </a:cubicBezTo>
                <a:close/>
              </a:path>
            </a:pathLst>
          </a:custGeom>
          <a:solidFill>
            <a:srgbClr val="FFEA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19" name="Google Shape;619;p32"/>
          <p:cNvGraphicFramePr/>
          <p:nvPr/>
        </p:nvGraphicFramePr>
        <p:xfrm>
          <a:off x="6940533" y="6886783"/>
          <a:ext cx="3000000" cy="3000000"/>
        </p:xfrm>
        <a:graphic>
          <a:graphicData uri="http://schemas.openxmlformats.org/drawingml/2006/table">
            <a:tbl>
              <a:tblPr>
                <a:noFill/>
                <a:tableStyleId>{8DE4C945-16BF-410C-A196-43C40D473EBA}</a:tableStyleId>
              </a:tblPr>
              <a:tblGrid>
                <a:gridCol w="629825"/>
                <a:gridCol w="629825"/>
                <a:gridCol w="629825"/>
                <a:gridCol w="629825"/>
                <a:gridCol w="629825"/>
                <a:gridCol w="629825"/>
                <a:gridCol w="629825"/>
              </a:tblGrid>
              <a:tr h="525100">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Neucha"/>
                          <a:ea typeface="Neucha"/>
                          <a:cs typeface="Neucha"/>
                          <a:sym typeface="Neucha"/>
                        </a:rPr>
                        <a:t>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Neucha"/>
                          <a:ea typeface="Neucha"/>
                          <a:cs typeface="Neucha"/>
                          <a:sym typeface="Neucha"/>
                        </a:rPr>
                        <a:t>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Neucha"/>
                          <a:ea typeface="Neucha"/>
                          <a:cs typeface="Neucha"/>
                          <a:sym typeface="Neucha"/>
                        </a:rPr>
                        <a:t>W</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Neucha"/>
                          <a:ea typeface="Neucha"/>
                          <a:cs typeface="Neucha"/>
                          <a:sym typeface="Neucha"/>
                        </a:rPr>
                        <a:t>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Neucha"/>
                          <a:ea typeface="Neucha"/>
                          <a:cs typeface="Neucha"/>
                          <a:sym typeface="Neucha"/>
                        </a:rPr>
                        <a:t>F</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Neucha"/>
                          <a:ea typeface="Neucha"/>
                          <a:cs typeface="Neucha"/>
                          <a:sym typeface="Neucha"/>
                        </a:rPr>
                        <a:t>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Neucha"/>
                          <a:ea typeface="Neucha"/>
                          <a:cs typeface="Neucha"/>
                          <a:sym typeface="Neucha"/>
                        </a:rPr>
                        <a:t>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100">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3</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4</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5</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6</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7</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8</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9</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10</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11</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12</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13</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14</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15</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16</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17</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18</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19</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20</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21</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22</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23</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24</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25</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26</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25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27</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28</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29</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30</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620" name="Google Shape;620;p32"/>
          <p:cNvGrpSpPr/>
          <p:nvPr/>
        </p:nvGrpSpPr>
        <p:grpSpPr>
          <a:xfrm>
            <a:off x="13791276" y="1479372"/>
            <a:ext cx="333491" cy="333491"/>
            <a:chOff x="0" y="0"/>
            <a:chExt cx="812800" cy="812800"/>
          </a:xfrm>
        </p:grpSpPr>
        <p:sp>
          <p:nvSpPr>
            <p:cNvPr id="621" name="Google Shape;6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CC"/>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32"/>
          <p:cNvGrpSpPr/>
          <p:nvPr/>
        </p:nvGrpSpPr>
        <p:grpSpPr>
          <a:xfrm>
            <a:off x="13791276" y="2300493"/>
            <a:ext cx="333491" cy="333491"/>
            <a:chOff x="0" y="0"/>
            <a:chExt cx="812800" cy="812800"/>
          </a:xfrm>
        </p:grpSpPr>
        <p:sp>
          <p:nvSpPr>
            <p:cNvPr id="624" name="Google Shape;6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C9D1"/>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32"/>
          <p:cNvGrpSpPr/>
          <p:nvPr/>
        </p:nvGrpSpPr>
        <p:grpSpPr>
          <a:xfrm>
            <a:off x="13791276" y="3121615"/>
            <a:ext cx="333491" cy="333491"/>
            <a:chOff x="0" y="0"/>
            <a:chExt cx="812800" cy="812800"/>
          </a:xfrm>
        </p:grpSpPr>
        <p:sp>
          <p:nvSpPr>
            <p:cNvPr id="627" name="Google Shape;6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B9A6"/>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9" name="Google Shape;629;p32"/>
          <p:cNvSpPr/>
          <p:nvPr/>
        </p:nvSpPr>
        <p:spPr>
          <a:xfrm>
            <a:off x="5128075" y="977614"/>
            <a:ext cx="743861" cy="1656371"/>
          </a:xfrm>
          <a:custGeom>
            <a:rect b="b" l="l" r="r" t="t"/>
            <a:pathLst>
              <a:path extrusionOk="0" h="1656371" w="743861">
                <a:moveTo>
                  <a:pt x="0" y="0"/>
                </a:moveTo>
                <a:lnTo>
                  <a:pt x="743861" y="0"/>
                </a:lnTo>
                <a:lnTo>
                  <a:pt x="743861" y="1656370"/>
                </a:lnTo>
                <a:lnTo>
                  <a:pt x="0" y="1656370"/>
                </a:lnTo>
                <a:lnTo>
                  <a:pt x="0" y="0"/>
                </a:lnTo>
                <a:close/>
              </a:path>
            </a:pathLst>
          </a:custGeom>
          <a:blipFill rotWithShape="1">
            <a:blip r:embed="rId8">
              <a:alphaModFix/>
            </a:blip>
            <a:stretch>
              <a:fillRect b="0" l="0" r="0" t="0"/>
            </a:stretch>
          </a:blipFill>
          <a:ln>
            <a:noFill/>
          </a:ln>
        </p:spPr>
      </p:sp>
      <p:sp>
        <p:nvSpPr>
          <p:cNvPr id="630" name="Google Shape;630;p32"/>
          <p:cNvSpPr/>
          <p:nvPr/>
        </p:nvSpPr>
        <p:spPr>
          <a:xfrm rot="94005">
            <a:off x="2199284" y="7743021"/>
            <a:ext cx="2461677" cy="1664989"/>
          </a:xfrm>
          <a:custGeom>
            <a:rect b="b" l="l" r="r" t="t"/>
            <a:pathLst>
              <a:path extrusionOk="0" h="1664989" w="2461677">
                <a:moveTo>
                  <a:pt x="0" y="0"/>
                </a:moveTo>
                <a:lnTo>
                  <a:pt x="2461677" y="0"/>
                </a:lnTo>
                <a:lnTo>
                  <a:pt x="2461677" y="1664989"/>
                </a:lnTo>
                <a:lnTo>
                  <a:pt x="0" y="1664989"/>
                </a:lnTo>
                <a:lnTo>
                  <a:pt x="0" y="0"/>
                </a:lnTo>
                <a:close/>
              </a:path>
            </a:pathLst>
          </a:custGeom>
          <a:blipFill rotWithShape="1">
            <a:blip r:embed="rId9">
              <a:alphaModFix/>
            </a:blip>
            <a:stretch>
              <a:fillRect b="0" l="0" r="0" t="0"/>
            </a:stretch>
          </a:blipFill>
          <a:ln>
            <a:noFill/>
          </a:ln>
        </p:spPr>
      </p:sp>
      <p:sp>
        <p:nvSpPr>
          <p:cNvPr id="631" name="Google Shape;631;p32"/>
          <p:cNvSpPr/>
          <p:nvPr/>
        </p:nvSpPr>
        <p:spPr>
          <a:xfrm>
            <a:off x="16084810" y="8113735"/>
            <a:ext cx="1304700" cy="887196"/>
          </a:xfrm>
          <a:custGeom>
            <a:rect b="b" l="l" r="r" t="t"/>
            <a:pathLst>
              <a:path extrusionOk="0" h="887196" w="1304700">
                <a:moveTo>
                  <a:pt x="0" y="0"/>
                </a:moveTo>
                <a:lnTo>
                  <a:pt x="1304700" y="0"/>
                </a:lnTo>
                <a:lnTo>
                  <a:pt x="1304700" y="887196"/>
                </a:lnTo>
                <a:lnTo>
                  <a:pt x="0" y="887196"/>
                </a:lnTo>
                <a:lnTo>
                  <a:pt x="0" y="0"/>
                </a:lnTo>
                <a:close/>
              </a:path>
            </a:pathLst>
          </a:custGeom>
          <a:blipFill rotWithShape="1">
            <a:blip r:embed="rId10">
              <a:alphaModFix/>
            </a:blip>
            <a:stretch>
              <a:fillRect b="0" l="0" r="0" t="0"/>
            </a:stretch>
          </a:blipFill>
          <a:ln>
            <a:noFill/>
          </a:ln>
        </p:spPr>
      </p:sp>
      <p:sp>
        <p:nvSpPr>
          <p:cNvPr id="632" name="Google Shape;632;p32"/>
          <p:cNvSpPr txBox="1"/>
          <p:nvPr/>
        </p:nvSpPr>
        <p:spPr>
          <a:xfrm>
            <a:off x="14568705" y="741301"/>
            <a:ext cx="1674395" cy="4476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80" u="none" cap="none" strike="noStrike">
                <a:solidFill>
                  <a:srgbClr val="000000"/>
                </a:solidFill>
                <a:latin typeface="Neucha"/>
                <a:ea typeface="Neucha"/>
                <a:cs typeface="Neucha"/>
                <a:sym typeface="Neucha"/>
              </a:rPr>
              <a:t>Events</a:t>
            </a:r>
            <a:endParaRPr/>
          </a:p>
        </p:txBody>
      </p:sp>
      <p:sp>
        <p:nvSpPr>
          <p:cNvPr id="633" name="Google Shape;633;p32"/>
          <p:cNvSpPr txBox="1"/>
          <p:nvPr/>
        </p:nvSpPr>
        <p:spPr>
          <a:xfrm>
            <a:off x="13287569" y="4361699"/>
            <a:ext cx="1674300" cy="447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80" u="none" cap="none" strike="noStrike">
                <a:solidFill>
                  <a:srgbClr val="000000"/>
                </a:solidFill>
                <a:latin typeface="Neucha"/>
                <a:ea typeface="Neucha"/>
                <a:cs typeface="Neucha"/>
                <a:sym typeface="Neucha"/>
              </a:rPr>
              <a:t>FRIDAY</a:t>
            </a:r>
            <a:endParaRPr/>
          </a:p>
        </p:txBody>
      </p:sp>
      <p:sp>
        <p:nvSpPr>
          <p:cNvPr id="634" name="Google Shape;634;p32"/>
          <p:cNvSpPr txBox="1"/>
          <p:nvPr/>
        </p:nvSpPr>
        <p:spPr>
          <a:xfrm>
            <a:off x="8253141" y="2294210"/>
            <a:ext cx="3801148" cy="2178916"/>
          </a:xfrm>
          <a:prstGeom prst="rect">
            <a:avLst/>
          </a:prstGeom>
          <a:noFill/>
          <a:ln>
            <a:noFill/>
          </a:ln>
        </p:spPr>
        <p:txBody>
          <a:bodyPr anchorCtr="0" anchor="t" bIns="0" lIns="0" spcFirstLastPara="1" rIns="0" wrap="square" tIns="0">
            <a:spAutoFit/>
          </a:bodyPr>
          <a:lstStyle/>
          <a:p>
            <a:pPr indent="0" lvl="0" marL="0" marR="0" rtl="0" algn="ctr">
              <a:lnSpc>
                <a:spcPct val="175030"/>
              </a:lnSpc>
              <a:spcBef>
                <a:spcPts val="0"/>
              </a:spcBef>
              <a:spcAft>
                <a:spcPts val="0"/>
              </a:spcAft>
              <a:buNone/>
            </a:pPr>
            <a:r>
              <a:rPr b="1" i="0" lang="en-US" sz="2487" u="none" cap="none" strike="noStrike">
                <a:solidFill>
                  <a:srgbClr val="000000"/>
                </a:solidFill>
                <a:latin typeface="Neucha"/>
                <a:ea typeface="Neucha"/>
                <a:cs typeface="Neucha"/>
                <a:sym typeface="Neucha"/>
              </a:rPr>
              <a:t>Lorem ipsum dolor sit amet, consectetur adipiscing elit, sed do eiusmod tempor incididunt ut labore et dolore magna aliqua.</a:t>
            </a:r>
            <a:endParaRPr/>
          </a:p>
        </p:txBody>
      </p:sp>
      <p:sp>
        <p:nvSpPr>
          <p:cNvPr id="635" name="Google Shape;635;p32"/>
          <p:cNvSpPr txBox="1"/>
          <p:nvPr/>
        </p:nvSpPr>
        <p:spPr>
          <a:xfrm>
            <a:off x="756963" y="707963"/>
            <a:ext cx="3538328"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November</a:t>
            </a:r>
            <a:endParaRPr/>
          </a:p>
        </p:txBody>
      </p:sp>
      <p:sp>
        <p:nvSpPr>
          <p:cNvPr id="636" name="Google Shape;636;p32"/>
          <p:cNvSpPr txBox="1"/>
          <p:nvPr/>
        </p:nvSpPr>
        <p:spPr>
          <a:xfrm>
            <a:off x="1485712" y="1913458"/>
            <a:ext cx="2080831"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8 - 10</a:t>
            </a:r>
            <a:endParaRPr/>
          </a:p>
        </p:txBody>
      </p:sp>
      <p:sp>
        <p:nvSpPr>
          <p:cNvPr id="637" name="Google Shape;637;p32"/>
          <p:cNvSpPr txBox="1"/>
          <p:nvPr/>
        </p:nvSpPr>
        <p:spPr>
          <a:xfrm>
            <a:off x="2071744" y="3846354"/>
            <a:ext cx="1674395" cy="4476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80" u="none" cap="none" strike="noStrike">
                <a:solidFill>
                  <a:srgbClr val="000000"/>
                </a:solidFill>
                <a:latin typeface="Neucha"/>
                <a:ea typeface="Neucha"/>
                <a:cs typeface="Neucha"/>
                <a:sym typeface="Neucha"/>
              </a:rPr>
              <a:t>WEDNESDAY</a:t>
            </a:r>
            <a:endParaRPr/>
          </a:p>
        </p:txBody>
      </p:sp>
      <p:sp>
        <p:nvSpPr>
          <p:cNvPr id="638" name="Google Shape;638;p32"/>
          <p:cNvSpPr txBox="1"/>
          <p:nvPr/>
        </p:nvSpPr>
        <p:spPr>
          <a:xfrm>
            <a:off x="8479320" y="932907"/>
            <a:ext cx="1674395" cy="4476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80" u="none" cap="none" strike="noStrike">
                <a:solidFill>
                  <a:srgbClr val="000000"/>
                </a:solidFill>
                <a:latin typeface="Neucha"/>
                <a:ea typeface="Neucha"/>
                <a:cs typeface="Neucha"/>
                <a:sym typeface="Neucha"/>
              </a:rPr>
              <a:t>THURSDAY</a:t>
            </a:r>
            <a:endParaRPr/>
          </a:p>
        </p:txBody>
      </p:sp>
      <p:sp>
        <p:nvSpPr>
          <p:cNvPr id="639" name="Google Shape;639;p32"/>
          <p:cNvSpPr txBox="1"/>
          <p:nvPr/>
        </p:nvSpPr>
        <p:spPr>
          <a:xfrm>
            <a:off x="4053254" y="3846354"/>
            <a:ext cx="519417" cy="4476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780" u="none" cap="none" strike="noStrike">
                <a:solidFill>
                  <a:srgbClr val="000000"/>
                </a:solidFill>
                <a:latin typeface="Neucha"/>
                <a:ea typeface="Neucha"/>
                <a:cs typeface="Neucha"/>
                <a:sym typeface="Neucha"/>
              </a:rPr>
              <a:t>8</a:t>
            </a:r>
            <a:endParaRPr/>
          </a:p>
        </p:txBody>
      </p:sp>
      <p:sp>
        <p:nvSpPr>
          <p:cNvPr id="640" name="Google Shape;640;p32"/>
          <p:cNvSpPr txBox="1"/>
          <p:nvPr/>
        </p:nvSpPr>
        <p:spPr>
          <a:xfrm>
            <a:off x="10460831" y="932907"/>
            <a:ext cx="519417" cy="4476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780" u="none" cap="none" strike="noStrike">
                <a:solidFill>
                  <a:srgbClr val="000000"/>
                </a:solidFill>
                <a:latin typeface="Neucha"/>
                <a:ea typeface="Neucha"/>
                <a:cs typeface="Neucha"/>
                <a:sym typeface="Neucha"/>
              </a:rPr>
              <a:t>9</a:t>
            </a:r>
            <a:endParaRPr/>
          </a:p>
        </p:txBody>
      </p:sp>
      <p:sp>
        <p:nvSpPr>
          <p:cNvPr id="641" name="Google Shape;641;p32"/>
          <p:cNvSpPr txBox="1"/>
          <p:nvPr/>
        </p:nvSpPr>
        <p:spPr>
          <a:xfrm>
            <a:off x="15662339" y="4361699"/>
            <a:ext cx="519417" cy="4476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780" u="none" cap="none" strike="noStrike">
                <a:solidFill>
                  <a:srgbClr val="000000"/>
                </a:solidFill>
                <a:latin typeface="Neucha"/>
                <a:ea typeface="Neucha"/>
                <a:cs typeface="Neucha"/>
                <a:sym typeface="Neucha"/>
              </a:rPr>
              <a:t>10</a:t>
            </a:r>
            <a:endParaRPr/>
          </a:p>
        </p:txBody>
      </p:sp>
      <p:sp>
        <p:nvSpPr>
          <p:cNvPr id="642" name="Google Shape;642;p32"/>
          <p:cNvSpPr txBox="1"/>
          <p:nvPr/>
        </p:nvSpPr>
        <p:spPr>
          <a:xfrm>
            <a:off x="1845565" y="5207657"/>
            <a:ext cx="3801148" cy="2178916"/>
          </a:xfrm>
          <a:prstGeom prst="rect">
            <a:avLst/>
          </a:prstGeom>
          <a:noFill/>
          <a:ln>
            <a:noFill/>
          </a:ln>
        </p:spPr>
        <p:txBody>
          <a:bodyPr anchorCtr="0" anchor="t" bIns="0" lIns="0" spcFirstLastPara="1" rIns="0" wrap="square" tIns="0">
            <a:spAutoFit/>
          </a:bodyPr>
          <a:lstStyle/>
          <a:p>
            <a:pPr indent="0" lvl="0" marL="0" marR="0" rtl="0" algn="ctr">
              <a:lnSpc>
                <a:spcPct val="175030"/>
              </a:lnSpc>
              <a:spcBef>
                <a:spcPts val="0"/>
              </a:spcBef>
              <a:spcAft>
                <a:spcPts val="0"/>
              </a:spcAft>
              <a:buNone/>
            </a:pPr>
            <a:r>
              <a:rPr b="1" i="0" lang="en-US" sz="2487" u="none" cap="none" strike="noStrike">
                <a:solidFill>
                  <a:srgbClr val="000000"/>
                </a:solidFill>
                <a:latin typeface="Neucha"/>
                <a:ea typeface="Neucha"/>
                <a:cs typeface="Neucha"/>
                <a:sym typeface="Neucha"/>
              </a:rPr>
              <a:t>Lorem ipsum dolor sit amet, consectetur adipiscing elit, sed do eiusmod tempor incididunt ut labore et dolore magna aliqua.</a:t>
            </a:r>
            <a:endParaRPr/>
          </a:p>
        </p:txBody>
      </p:sp>
      <p:sp>
        <p:nvSpPr>
          <p:cNvPr id="643" name="Google Shape;643;p32"/>
          <p:cNvSpPr txBox="1"/>
          <p:nvPr/>
        </p:nvSpPr>
        <p:spPr>
          <a:xfrm>
            <a:off x="13454650" y="5723002"/>
            <a:ext cx="3801148" cy="2178916"/>
          </a:xfrm>
          <a:prstGeom prst="rect">
            <a:avLst/>
          </a:prstGeom>
          <a:noFill/>
          <a:ln>
            <a:noFill/>
          </a:ln>
        </p:spPr>
        <p:txBody>
          <a:bodyPr anchorCtr="0" anchor="t" bIns="0" lIns="0" spcFirstLastPara="1" rIns="0" wrap="square" tIns="0">
            <a:spAutoFit/>
          </a:bodyPr>
          <a:lstStyle/>
          <a:p>
            <a:pPr indent="0" lvl="0" marL="0" marR="0" rtl="0" algn="ctr">
              <a:lnSpc>
                <a:spcPct val="175030"/>
              </a:lnSpc>
              <a:spcBef>
                <a:spcPts val="0"/>
              </a:spcBef>
              <a:spcAft>
                <a:spcPts val="0"/>
              </a:spcAft>
              <a:buNone/>
            </a:pPr>
            <a:r>
              <a:rPr b="1" i="0" lang="en-US" sz="2487" u="none" cap="none" strike="noStrike">
                <a:solidFill>
                  <a:srgbClr val="000000"/>
                </a:solidFill>
                <a:latin typeface="Neucha"/>
                <a:ea typeface="Neucha"/>
                <a:cs typeface="Neucha"/>
                <a:sym typeface="Neucha"/>
              </a:rPr>
              <a:t>Lorem ipsum dolor sit amet, consectetur adipiscing elit, sed do eiusmod tempor incididunt ut labore et dolore magna aliqua.</a:t>
            </a:r>
            <a:endParaRPr/>
          </a:p>
        </p:txBody>
      </p:sp>
      <p:sp>
        <p:nvSpPr>
          <p:cNvPr id="644" name="Google Shape;644;p32"/>
          <p:cNvSpPr txBox="1"/>
          <p:nvPr/>
        </p:nvSpPr>
        <p:spPr>
          <a:xfrm>
            <a:off x="14379535" y="1499009"/>
            <a:ext cx="2735400" cy="193320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0" i="0" lang="en-US" sz="2000" u="none" cap="none" strike="noStrike">
                <a:solidFill>
                  <a:srgbClr val="000000"/>
                </a:solidFill>
                <a:latin typeface="Lato"/>
                <a:ea typeface="Lato"/>
                <a:cs typeface="Lato"/>
                <a:sym typeface="Lato"/>
              </a:rPr>
              <a:t>Write about an event</a:t>
            </a:r>
            <a:endParaRPr/>
          </a:p>
          <a:p>
            <a:pPr indent="0" lvl="0" marL="0" marR="0" rtl="0" algn="l">
              <a:lnSpc>
                <a:spcPct val="132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0" marL="0" marR="0" rtl="0" algn="l">
              <a:lnSpc>
                <a:spcPct val="132000"/>
              </a:lnSpc>
              <a:spcBef>
                <a:spcPts val="0"/>
              </a:spcBef>
              <a:spcAft>
                <a:spcPts val="0"/>
              </a:spcAft>
              <a:buNone/>
            </a:pPr>
            <a:r>
              <a:rPr b="0" i="0" lang="en-US" sz="2000" u="none" cap="none" strike="noStrike">
                <a:solidFill>
                  <a:srgbClr val="000000"/>
                </a:solidFill>
                <a:latin typeface="Lato"/>
                <a:ea typeface="Lato"/>
                <a:cs typeface="Lato"/>
                <a:sym typeface="Lato"/>
              </a:rPr>
              <a:t>Write about an event</a:t>
            </a:r>
            <a:endParaRPr/>
          </a:p>
          <a:p>
            <a:pPr indent="0" lvl="0" marL="0" marR="0" rtl="0" algn="l">
              <a:lnSpc>
                <a:spcPct val="132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l">
              <a:lnSpc>
                <a:spcPct val="132000"/>
              </a:lnSpc>
              <a:spcBef>
                <a:spcPts val="0"/>
              </a:spcBef>
              <a:spcAft>
                <a:spcPts val="0"/>
              </a:spcAft>
              <a:buNone/>
            </a:pPr>
            <a:r>
              <a:rPr b="0" i="0" lang="en-US" sz="2000" u="none" cap="none" strike="noStrike">
                <a:solidFill>
                  <a:srgbClr val="000000"/>
                </a:solidFill>
                <a:latin typeface="Lato"/>
                <a:ea typeface="Lato"/>
                <a:cs typeface="Lato"/>
                <a:sym typeface="Lato"/>
              </a:rPr>
              <a:t>Write about an event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648" name="Shape 648"/>
        <p:cNvGrpSpPr/>
        <p:nvPr/>
      </p:nvGrpSpPr>
      <p:grpSpPr>
        <a:xfrm>
          <a:off x="0" y="0"/>
          <a:ext cx="0" cy="0"/>
          <a:chOff x="0" y="0"/>
          <a:chExt cx="0" cy="0"/>
        </a:xfrm>
      </p:grpSpPr>
      <p:pic>
        <p:nvPicPr>
          <p:cNvPr id="649" name="Google Shape;649;p33"/>
          <p:cNvPicPr preferRelativeResize="0"/>
          <p:nvPr/>
        </p:nvPicPr>
        <p:blipFill>
          <a:blip r:embed="rId3">
            <a:alphaModFix/>
          </a:blip>
          <a:stretch>
            <a:fillRect/>
          </a:stretch>
        </p:blipFill>
        <p:spPr>
          <a:xfrm>
            <a:off x="12806750" y="425094"/>
            <a:ext cx="4553400" cy="4540731"/>
          </a:xfrm>
          <a:prstGeom prst="rect">
            <a:avLst/>
          </a:prstGeom>
          <a:noFill/>
          <a:ln>
            <a:noFill/>
          </a:ln>
        </p:spPr>
      </p:pic>
      <p:pic>
        <p:nvPicPr>
          <p:cNvPr id="650" name="Google Shape;650;p33"/>
          <p:cNvPicPr preferRelativeResize="0"/>
          <p:nvPr/>
        </p:nvPicPr>
        <p:blipFill>
          <a:blip r:embed="rId3">
            <a:alphaModFix/>
          </a:blip>
          <a:stretch>
            <a:fillRect/>
          </a:stretch>
        </p:blipFill>
        <p:spPr>
          <a:xfrm>
            <a:off x="7587575" y="425094"/>
            <a:ext cx="4553400" cy="4540731"/>
          </a:xfrm>
          <a:prstGeom prst="rect">
            <a:avLst/>
          </a:prstGeom>
          <a:noFill/>
          <a:ln>
            <a:noFill/>
          </a:ln>
        </p:spPr>
      </p:pic>
      <p:graphicFrame>
        <p:nvGraphicFramePr>
          <p:cNvPr id="651" name="Google Shape;651;p33"/>
          <p:cNvGraphicFramePr/>
          <p:nvPr/>
        </p:nvGraphicFramePr>
        <p:xfrm>
          <a:off x="629252" y="5384133"/>
          <a:ext cx="3000000" cy="3000000"/>
        </p:xfrm>
        <a:graphic>
          <a:graphicData uri="http://schemas.openxmlformats.org/drawingml/2006/table">
            <a:tbl>
              <a:tblPr>
                <a:noFill/>
                <a:tableStyleId>{8DE4C945-16BF-410C-A196-43C40D473EBA}</a:tableStyleId>
              </a:tblPr>
              <a:tblGrid>
                <a:gridCol w="2435500"/>
                <a:gridCol w="2435500"/>
                <a:gridCol w="2435500"/>
                <a:gridCol w="2435500"/>
                <a:gridCol w="2435500"/>
                <a:gridCol w="2435500"/>
                <a:gridCol w="2435500"/>
              </a:tblGrid>
              <a:tr h="985275">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Neucha"/>
                          <a:ea typeface="Neucha"/>
                          <a:cs typeface="Neucha"/>
                          <a:sym typeface="Neucha"/>
                        </a:rPr>
                        <a:t>Mon</a:t>
                      </a:r>
                      <a:endParaRPr sz="1100" u="none" cap="none" strike="noStrike"/>
                    </a:p>
                  </a:txBody>
                  <a:tcPr marT="190500" marB="190500" marR="190500" marL="190500" anchor="ctr">
                    <a:lnL cap="flat" cmpd="sng" w="190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Neucha"/>
                          <a:ea typeface="Neucha"/>
                          <a:cs typeface="Neucha"/>
                          <a:sym typeface="Neucha"/>
                        </a:rPr>
                        <a:t>Tue</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Neucha"/>
                          <a:ea typeface="Neucha"/>
                          <a:cs typeface="Neucha"/>
                          <a:sym typeface="Neucha"/>
                        </a:rPr>
                        <a:t>Wed</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Neucha"/>
                          <a:ea typeface="Neucha"/>
                          <a:cs typeface="Neucha"/>
                          <a:sym typeface="Neucha"/>
                        </a:rPr>
                        <a:t>Thu</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Neucha"/>
                          <a:ea typeface="Neucha"/>
                          <a:cs typeface="Neucha"/>
                          <a:sym typeface="Neucha"/>
                        </a:rPr>
                        <a:t>Fri</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Neucha"/>
                          <a:ea typeface="Neucha"/>
                          <a:cs typeface="Neucha"/>
                          <a:sym typeface="Neucha"/>
                        </a:rPr>
                        <a:t>Sat</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Neucha"/>
                          <a:ea typeface="Neucha"/>
                          <a:cs typeface="Neucha"/>
                          <a:sym typeface="Neucha"/>
                        </a:rPr>
                        <a:t>Sun</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3476825">
                <a:tc>
                  <a:txBody>
                    <a:bodyPr/>
                    <a:lstStyle/>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sz="1100" u="none" cap="none" strike="noStrike"/>
                    </a:p>
                    <a:p>
                      <a:pPr indent="0" lvl="0" marL="0" marR="0" rtl="0" algn="ctr">
                        <a:lnSpc>
                          <a:spcPct val="229090"/>
                        </a:lnSpc>
                        <a:spcBef>
                          <a:spcPts val="0"/>
                        </a:spcBef>
                        <a:spcAft>
                          <a:spcPts val="0"/>
                        </a:spcAft>
                        <a:buNone/>
                      </a:pPr>
                      <a:r>
                        <a:t/>
                      </a:r>
                      <a:endParaRPr sz="1100" u="none" cap="none" strike="noStrike"/>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p>
                      <a:pPr indent="0" lvl="0" marL="0" marR="0" rtl="0" algn="ctr">
                        <a:lnSpc>
                          <a:spcPct val="140000"/>
                        </a:lnSpc>
                        <a:spcBef>
                          <a:spcPts val="0"/>
                        </a:spcBef>
                        <a:spcAft>
                          <a:spcPts val="0"/>
                        </a:spcAft>
                        <a:buNone/>
                      </a:pPr>
                      <a:r>
                        <a:t/>
                      </a:r>
                      <a:endParaRPr sz="1800" u="none" cap="none" strike="noStrike">
                        <a:solidFill>
                          <a:srgbClr val="000000"/>
                        </a:solidFill>
                        <a:latin typeface="Lato"/>
                        <a:ea typeface="Lato"/>
                        <a:cs typeface="Lato"/>
                        <a:sym typeface="Lato"/>
                      </a:endParaRPr>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txBody>
                  <a:tcPr marT="190500" marB="190500" marR="190500" marL="190500">
                    <a:lnL cap="flat" cmpd="sng" w="190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c>
                  <a:txBody>
                    <a:bodyPr/>
                    <a:lstStyle/>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sz="1100" u="none" cap="none" strike="noStrike"/>
                    </a:p>
                    <a:p>
                      <a:pPr indent="0" lvl="0" marL="0" marR="0" rtl="0" algn="ctr">
                        <a:lnSpc>
                          <a:spcPct val="229090"/>
                        </a:lnSpc>
                        <a:spcBef>
                          <a:spcPts val="0"/>
                        </a:spcBef>
                        <a:spcAft>
                          <a:spcPts val="0"/>
                        </a:spcAft>
                        <a:buNone/>
                      </a:pPr>
                      <a:r>
                        <a:t/>
                      </a:r>
                      <a:endParaRPr sz="1100" u="none" cap="none" strike="noStrike"/>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p>
                      <a:pPr indent="0" lvl="0" marL="0" marR="0" rtl="0" algn="ctr">
                        <a:lnSpc>
                          <a:spcPct val="140000"/>
                        </a:lnSpc>
                        <a:spcBef>
                          <a:spcPts val="0"/>
                        </a:spcBef>
                        <a:spcAft>
                          <a:spcPts val="0"/>
                        </a:spcAft>
                        <a:buNone/>
                      </a:pPr>
                      <a:r>
                        <a:t/>
                      </a:r>
                      <a:endParaRPr sz="1800" u="none" cap="none" strike="noStrike">
                        <a:solidFill>
                          <a:srgbClr val="000000"/>
                        </a:solidFill>
                        <a:latin typeface="Lato"/>
                        <a:ea typeface="Lato"/>
                        <a:cs typeface="Lato"/>
                        <a:sym typeface="Lato"/>
                      </a:endParaRPr>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txBody>
                  <a:tcPr marT="190500" marB="190500" marR="190500" marL="190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c>
                  <a:txBody>
                    <a:bodyPr/>
                    <a:lstStyle/>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sz="1100" u="none" cap="none" strike="noStrike"/>
                    </a:p>
                    <a:p>
                      <a:pPr indent="0" lvl="0" marL="0" marR="0" rtl="0" algn="ctr">
                        <a:lnSpc>
                          <a:spcPct val="229090"/>
                        </a:lnSpc>
                        <a:spcBef>
                          <a:spcPts val="0"/>
                        </a:spcBef>
                        <a:spcAft>
                          <a:spcPts val="0"/>
                        </a:spcAft>
                        <a:buNone/>
                      </a:pPr>
                      <a:r>
                        <a:t/>
                      </a:r>
                      <a:endParaRPr sz="1100" u="none" cap="none" strike="noStrike"/>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p>
                      <a:pPr indent="0" lvl="0" marL="0" marR="0" rtl="0" algn="ctr">
                        <a:lnSpc>
                          <a:spcPct val="140000"/>
                        </a:lnSpc>
                        <a:spcBef>
                          <a:spcPts val="0"/>
                        </a:spcBef>
                        <a:spcAft>
                          <a:spcPts val="0"/>
                        </a:spcAft>
                        <a:buNone/>
                      </a:pPr>
                      <a:r>
                        <a:t/>
                      </a:r>
                      <a:endParaRPr sz="1800" u="none" cap="none" strike="noStrike">
                        <a:solidFill>
                          <a:srgbClr val="000000"/>
                        </a:solidFill>
                        <a:latin typeface="Lato"/>
                        <a:ea typeface="Lato"/>
                        <a:cs typeface="Lato"/>
                        <a:sym typeface="Lato"/>
                      </a:endParaRPr>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txBody>
                  <a:tcPr marT="190500" marB="190500" marR="190500" marL="190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c>
                  <a:txBody>
                    <a:bodyPr/>
                    <a:lstStyle/>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sz="1100" u="none" cap="none" strike="noStrike"/>
                    </a:p>
                    <a:p>
                      <a:pPr indent="0" lvl="0" marL="0" marR="0" rtl="0" algn="ctr">
                        <a:lnSpc>
                          <a:spcPct val="229090"/>
                        </a:lnSpc>
                        <a:spcBef>
                          <a:spcPts val="0"/>
                        </a:spcBef>
                        <a:spcAft>
                          <a:spcPts val="0"/>
                        </a:spcAft>
                        <a:buNone/>
                      </a:pPr>
                      <a:r>
                        <a:t/>
                      </a:r>
                      <a:endParaRPr sz="1100" u="none" cap="none" strike="noStrike"/>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p>
                      <a:pPr indent="0" lvl="0" marL="0" marR="0" rtl="0" algn="ctr">
                        <a:lnSpc>
                          <a:spcPct val="140000"/>
                        </a:lnSpc>
                        <a:spcBef>
                          <a:spcPts val="0"/>
                        </a:spcBef>
                        <a:spcAft>
                          <a:spcPts val="0"/>
                        </a:spcAft>
                        <a:buNone/>
                      </a:pPr>
                      <a:r>
                        <a:t/>
                      </a:r>
                      <a:endParaRPr sz="1800" u="none" cap="none" strike="noStrike">
                        <a:solidFill>
                          <a:srgbClr val="000000"/>
                        </a:solidFill>
                        <a:latin typeface="Lato"/>
                        <a:ea typeface="Lato"/>
                        <a:cs typeface="Lato"/>
                        <a:sym typeface="Lato"/>
                      </a:endParaRPr>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txBody>
                  <a:tcPr marT="190500" marB="190500" marR="190500" marL="190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c>
                  <a:txBody>
                    <a:bodyPr/>
                    <a:lstStyle/>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sz="1100" u="none" cap="none" strike="noStrike"/>
                    </a:p>
                    <a:p>
                      <a:pPr indent="0" lvl="0" marL="0" marR="0" rtl="0" algn="ctr">
                        <a:lnSpc>
                          <a:spcPct val="229090"/>
                        </a:lnSpc>
                        <a:spcBef>
                          <a:spcPts val="0"/>
                        </a:spcBef>
                        <a:spcAft>
                          <a:spcPts val="0"/>
                        </a:spcAft>
                        <a:buNone/>
                      </a:pPr>
                      <a:r>
                        <a:t/>
                      </a:r>
                      <a:endParaRPr sz="1100" u="none" cap="none" strike="noStrike"/>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p>
                      <a:pPr indent="0" lvl="0" marL="0" marR="0" rtl="0" algn="ctr">
                        <a:lnSpc>
                          <a:spcPct val="140000"/>
                        </a:lnSpc>
                        <a:spcBef>
                          <a:spcPts val="0"/>
                        </a:spcBef>
                        <a:spcAft>
                          <a:spcPts val="0"/>
                        </a:spcAft>
                        <a:buNone/>
                      </a:pPr>
                      <a:r>
                        <a:t/>
                      </a:r>
                      <a:endParaRPr sz="1800" u="none" cap="none" strike="noStrike">
                        <a:solidFill>
                          <a:srgbClr val="000000"/>
                        </a:solidFill>
                        <a:latin typeface="Lato"/>
                        <a:ea typeface="Lato"/>
                        <a:cs typeface="Lato"/>
                        <a:sym typeface="Lato"/>
                      </a:endParaRPr>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txBody>
                  <a:tcPr marT="190500" marB="190500" marR="190500" marL="190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c>
                  <a:txBody>
                    <a:bodyPr/>
                    <a:lstStyle/>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sz="1100" u="none" cap="none" strike="noStrike"/>
                    </a:p>
                    <a:p>
                      <a:pPr indent="0" lvl="0" marL="0" marR="0" rtl="0" algn="ctr">
                        <a:lnSpc>
                          <a:spcPct val="229090"/>
                        </a:lnSpc>
                        <a:spcBef>
                          <a:spcPts val="0"/>
                        </a:spcBef>
                        <a:spcAft>
                          <a:spcPts val="0"/>
                        </a:spcAft>
                        <a:buNone/>
                      </a:pPr>
                      <a:r>
                        <a:t/>
                      </a:r>
                      <a:endParaRPr sz="1100" u="none" cap="none" strike="noStrike"/>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p>
                      <a:pPr indent="0" lvl="0" marL="0" marR="0" rtl="0" algn="ctr">
                        <a:lnSpc>
                          <a:spcPct val="140000"/>
                        </a:lnSpc>
                        <a:spcBef>
                          <a:spcPts val="0"/>
                        </a:spcBef>
                        <a:spcAft>
                          <a:spcPts val="0"/>
                        </a:spcAft>
                        <a:buNone/>
                      </a:pPr>
                      <a:r>
                        <a:t/>
                      </a:r>
                      <a:endParaRPr sz="1800" u="none" cap="none" strike="noStrike">
                        <a:solidFill>
                          <a:srgbClr val="000000"/>
                        </a:solidFill>
                        <a:latin typeface="Lato"/>
                        <a:ea typeface="Lato"/>
                        <a:cs typeface="Lato"/>
                        <a:sym typeface="Lato"/>
                      </a:endParaRPr>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txBody>
                  <a:tcPr marT="190500" marB="190500" marR="190500" marL="190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c>
                  <a:txBody>
                    <a:bodyPr/>
                    <a:lstStyle/>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sz="1100" u="none" cap="none" strike="noStrike"/>
                    </a:p>
                    <a:p>
                      <a:pPr indent="0" lvl="0" marL="0" marR="0" rtl="0" algn="ctr">
                        <a:lnSpc>
                          <a:spcPct val="229090"/>
                        </a:lnSpc>
                        <a:spcBef>
                          <a:spcPts val="0"/>
                        </a:spcBef>
                        <a:spcAft>
                          <a:spcPts val="0"/>
                        </a:spcAft>
                        <a:buNone/>
                      </a:pPr>
                      <a:r>
                        <a:t/>
                      </a:r>
                      <a:endParaRPr sz="1100" u="none" cap="none" strike="noStrike"/>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p>
                      <a:pPr indent="0" lvl="0" marL="0" marR="0" rtl="0" algn="ctr">
                        <a:lnSpc>
                          <a:spcPct val="140000"/>
                        </a:lnSpc>
                        <a:spcBef>
                          <a:spcPts val="0"/>
                        </a:spcBef>
                        <a:spcAft>
                          <a:spcPts val="0"/>
                        </a:spcAft>
                        <a:buNone/>
                      </a:pPr>
                      <a:r>
                        <a:t/>
                      </a:r>
                      <a:endParaRPr sz="1800" u="none" cap="none" strike="noStrike">
                        <a:solidFill>
                          <a:srgbClr val="000000"/>
                        </a:solidFill>
                        <a:latin typeface="Lato"/>
                        <a:ea typeface="Lato"/>
                        <a:cs typeface="Lato"/>
                        <a:sym typeface="Lato"/>
                      </a:endParaRPr>
                    </a:p>
                    <a:p>
                      <a:pPr indent="-194310" lvl="1" marL="388620" marR="0" rtl="0" algn="ctr">
                        <a:lnSpc>
                          <a:spcPct val="140000"/>
                        </a:lnSpc>
                        <a:spcBef>
                          <a:spcPts val="0"/>
                        </a:spcBef>
                        <a:spcAft>
                          <a:spcPts val="0"/>
                        </a:spcAft>
                        <a:buClr>
                          <a:srgbClr val="000000"/>
                        </a:buClr>
                        <a:buSzPts val="1800"/>
                        <a:buFont typeface="Arial"/>
                        <a:buChar char="•"/>
                      </a:pPr>
                      <a:r>
                        <a:rPr lang="en-US" sz="1800" u="none" cap="none" strike="noStrike">
                          <a:solidFill>
                            <a:srgbClr val="000000"/>
                          </a:solidFill>
                          <a:latin typeface="Lato"/>
                          <a:ea typeface="Lato"/>
                          <a:cs typeface="Lato"/>
                          <a:sym typeface="Lato"/>
                        </a:rPr>
                        <a:t>Write about an event or a task</a:t>
                      </a:r>
                      <a:endParaRPr/>
                    </a:p>
                  </a:txBody>
                  <a:tcPr marT="190500" marB="190500" marR="190500" marL="190500">
                    <a:lnL cap="flat" cmpd="sng" w="9525">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grpSp>
        <p:nvGrpSpPr>
          <p:cNvPr id="652" name="Google Shape;652;p33"/>
          <p:cNvGrpSpPr/>
          <p:nvPr/>
        </p:nvGrpSpPr>
        <p:grpSpPr>
          <a:xfrm>
            <a:off x="13633146" y="1885010"/>
            <a:ext cx="333491" cy="333491"/>
            <a:chOff x="0" y="0"/>
            <a:chExt cx="812800" cy="812800"/>
          </a:xfrm>
        </p:grpSpPr>
        <p:sp>
          <p:nvSpPr>
            <p:cNvPr id="653" name="Google Shape;653;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CC"/>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 name="Google Shape;655;p33"/>
          <p:cNvGrpSpPr/>
          <p:nvPr/>
        </p:nvGrpSpPr>
        <p:grpSpPr>
          <a:xfrm>
            <a:off x="13633146" y="2706131"/>
            <a:ext cx="333491" cy="333491"/>
            <a:chOff x="0" y="0"/>
            <a:chExt cx="812800" cy="812800"/>
          </a:xfrm>
        </p:grpSpPr>
        <p:sp>
          <p:nvSpPr>
            <p:cNvPr id="656" name="Google Shape;65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C9D1"/>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33"/>
          <p:cNvGrpSpPr/>
          <p:nvPr/>
        </p:nvGrpSpPr>
        <p:grpSpPr>
          <a:xfrm>
            <a:off x="13633146" y="3527253"/>
            <a:ext cx="333491" cy="333491"/>
            <a:chOff x="0" y="0"/>
            <a:chExt cx="812800" cy="812800"/>
          </a:xfrm>
        </p:grpSpPr>
        <p:sp>
          <p:nvSpPr>
            <p:cNvPr id="659" name="Google Shape;659;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B9A6"/>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33"/>
          <p:cNvGrpSpPr/>
          <p:nvPr/>
        </p:nvGrpSpPr>
        <p:grpSpPr>
          <a:xfrm>
            <a:off x="1292706" y="3047991"/>
            <a:ext cx="368264" cy="368264"/>
            <a:chOff x="0" y="0"/>
            <a:chExt cx="812800" cy="812800"/>
          </a:xfrm>
        </p:grpSpPr>
        <p:sp>
          <p:nvSpPr>
            <p:cNvPr id="662" name="Google Shape;662;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 name="Google Shape;664;p33"/>
          <p:cNvGrpSpPr/>
          <p:nvPr/>
        </p:nvGrpSpPr>
        <p:grpSpPr>
          <a:xfrm>
            <a:off x="1292706" y="3658543"/>
            <a:ext cx="368264" cy="368264"/>
            <a:chOff x="0" y="0"/>
            <a:chExt cx="812800" cy="812800"/>
          </a:xfrm>
        </p:grpSpPr>
        <p:sp>
          <p:nvSpPr>
            <p:cNvPr id="665" name="Google Shape;665;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33"/>
          <p:cNvGrpSpPr/>
          <p:nvPr/>
        </p:nvGrpSpPr>
        <p:grpSpPr>
          <a:xfrm>
            <a:off x="1292706" y="4269094"/>
            <a:ext cx="368264" cy="368264"/>
            <a:chOff x="0" y="0"/>
            <a:chExt cx="812800" cy="812800"/>
          </a:xfrm>
        </p:grpSpPr>
        <p:sp>
          <p:nvSpPr>
            <p:cNvPr id="668" name="Google Shape;66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0" name="Google Shape;670;p33"/>
          <p:cNvSpPr/>
          <p:nvPr/>
        </p:nvSpPr>
        <p:spPr>
          <a:xfrm rot="559856">
            <a:off x="10770462" y="364937"/>
            <a:ext cx="1640474" cy="1267639"/>
          </a:xfrm>
          <a:custGeom>
            <a:rect b="b" l="l" r="r" t="t"/>
            <a:pathLst>
              <a:path extrusionOk="0" h="1267639" w="1640474">
                <a:moveTo>
                  <a:pt x="0" y="0"/>
                </a:moveTo>
                <a:lnTo>
                  <a:pt x="1640474" y="0"/>
                </a:lnTo>
                <a:lnTo>
                  <a:pt x="1640474" y="1267640"/>
                </a:lnTo>
                <a:lnTo>
                  <a:pt x="0" y="1267640"/>
                </a:lnTo>
                <a:lnTo>
                  <a:pt x="0" y="0"/>
                </a:lnTo>
                <a:close/>
              </a:path>
            </a:pathLst>
          </a:custGeom>
          <a:blipFill rotWithShape="1">
            <a:blip r:embed="rId4">
              <a:alphaModFix/>
            </a:blip>
            <a:stretch>
              <a:fillRect b="0" l="0" r="0" t="0"/>
            </a:stretch>
          </a:blipFill>
          <a:ln>
            <a:noFill/>
          </a:ln>
        </p:spPr>
      </p:sp>
      <p:sp>
        <p:nvSpPr>
          <p:cNvPr id="671" name="Google Shape;671;p33"/>
          <p:cNvSpPr/>
          <p:nvPr/>
        </p:nvSpPr>
        <p:spPr>
          <a:xfrm rot="202954">
            <a:off x="5324095" y="2407357"/>
            <a:ext cx="2079942" cy="931039"/>
          </a:xfrm>
          <a:custGeom>
            <a:rect b="b" l="l" r="r" t="t"/>
            <a:pathLst>
              <a:path extrusionOk="0" h="931039" w="2079942">
                <a:moveTo>
                  <a:pt x="0" y="0"/>
                </a:moveTo>
                <a:lnTo>
                  <a:pt x="2079942" y="0"/>
                </a:lnTo>
                <a:lnTo>
                  <a:pt x="2079942" y="931039"/>
                </a:lnTo>
                <a:lnTo>
                  <a:pt x="0" y="931039"/>
                </a:lnTo>
                <a:lnTo>
                  <a:pt x="0" y="0"/>
                </a:lnTo>
                <a:close/>
              </a:path>
            </a:pathLst>
          </a:custGeom>
          <a:blipFill rotWithShape="1">
            <a:blip r:embed="rId5">
              <a:alphaModFix/>
            </a:blip>
            <a:stretch>
              <a:fillRect b="0" l="0" r="0" t="0"/>
            </a:stretch>
          </a:blipFill>
          <a:ln>
            <a:noFill/>
          </a:ln>
        </p:spPr>
      </p:sp>
      <p:sp>
        <p:nvSpPr>
          <p:cNvPr id="672" name="Google Shape;672;p33"/>
          <p:cNvSpPr txBox="1"/>
          <p:nvPr/>
        </p:nvSpPr>
        <p:spPr>
          <a:xfrm>
            <a:off x="1292706" y="801112"/>
            <a:ext cx="5871838" cy="11049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Weekly Schedule</a:t>
            </a:r>
            <a:endParaRPr/>
          </a:p>
        </p:txBody>
      </p:sp>
      <p:sp>
        <p:nvSpPr>
          <p:cNvPr id="673" name="Google Shape;673;p33"/>
          <p:cNvSpPr txBox="1"/>
          <p:nvPr/>
        </p:nvSpPr>
        <p:spPr>
          <a:xfrm>
            <a:off x="14410575" y="1165988"/>
            <a:ext cx="1674395"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80" u="none" cap="none" strike="noStrike">
                <a:solidFill>
                  <a:srgbClr val="000000"/>
                </a:solidFill>
                <a:latin typeface="Lato"/>
                <a:ea typeface="Lato"/>
                <a:cs typeface="Lato"/>
                <a:sym typeface="Lato"/>
              </a:rPr>
              <a:t>Events</a:t>
            </a:r>
            <a:endParaRPr/>
          </a:p>
        </p:txBody>
      </p:sp>
      <p:sp>
        <p:nvSpPr>
          <p:cNvPr id="674" name="Google Shape;674;p33"/>
          <p:cNvSpPr txBox="1"/>
          <p:nvPr/>
        </p:nvSpPr>
        <p:spPr>
          <a:xfrm>
            <a:off x="1941943" y="2402630"/>
            <a:ext cx="3047572"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80" u="none" cap="none" strike="noStrike">
                <a:solidFill>
                  <a:srgbClr val="000000"/>
                </a:solidFill>
                <a:latin typeface="Lato"/>
                <a:ea typeface="Lato"/>
                <a:cs typeface="Lato"/>
                <a:sym typeface="Lato"/>
              </a:rPr>
              <a:t>Weekly Tasks</a:t>
            </a:r>
            <a:endParaRPr/>
          </a:p>
        </p:txBody>
      </p:sp>
      <p:sp>
        <p:nvSpPr>
          <p:cNvPr id="675" name="Google Shape;675;p33"/>
          <p:cNvSpPr txBox="1"/>
          <p:nvPr/>
        </p:nvSpPr>
        <p:spPr>
          <a:xfrm>
            <a:off x="9025588" y="1165988"/>
            <a:ext cx="1674395"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80" u="none" cap="none" strike="noStrike">
                <a:solidFill>
                  <a:srgbClr val="000000"/>
                </a:solidFill>
                <a:latin typeface="Lato"/>
                <a:ea typeface="Lato"/>
                <a:cs typeface="Lato"/>
                <a:sym typeface="Lato"/>
              </a:rPr>
              <a:t>Notes</a:t>
            </a:r>
            <a:endParaRPr/>
          </a:p>
        </p:txBody>
      </p:sp>
      <p:sp>
        <p:nvSpPr>
          <p:cNvPr id="676" name="Google Shape;676;p33"/>
          <p:cNvSpPr txBox="1"/>
          <p:nvPr/>
        </p:nvSpPr>
        <p:spPr>
          <a:xfrm>
            <a:off x="14221405" y="1890923"/>
            <a:ext cx="2735400" cy="197010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0" i="0" lang="en-US" sz="2000" u="none" cap="none" strike="noStrike">
                <a:solidFill>
                  <a:srgbClr val="000000"/>
                </a:solidFill>
                <a:latin typeface="Lato"/>
                <a:ea typeface="Lato"/>
                <a:cs typeface="Lato"/>
                <a:sym typeface="Lato"/>
              </a:rPr>
              <a:t>Write about an event</a:t>
            </a:r>
            <a:endParaRPr/>
          </a:p>
          <a:p>
            <a:pPr indent="0" lvl="0" marL="0" marR="0" rtl="0" algn="l">
              <a:lnSpc>
                <a:spcPct val="135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0" marL="0" marR="0" rtl="0" algn="l">
              <a:lnSpc>
                <a:spcPct val="135000"/>
              </a:lnSpc>
              <a:spcBef>
                <a:spcPts val="0"/>
              </a:spcBef>
              <a:spcAft>
                <a:spcPts val="0"/>
              </a:spcAft>
              <a:buNone/>
            </a:pPr>
            <a:r>
              <a:rPr b="0" i="0" lang="en-US" sz="2000" u="none" cap="none" strike="noStrike">
                <a:solidFill>
                  <a:srgbClr val="000000"/>
                </a:solidFill>
                <a:latin typeface="Lato"/>
                <a:ea typeface="Lato"/>
                <a:cs typeface="Lato"/>
                <a:sym typeface="Lato"/>
              </a:rPr>
              <a:t>Write about an event</a:t>
            </a:r>
            <a:endParaRPr/>
          </a:p>
          <a:p>
            <a:pPr indent="0" lvl="0" marL="0" marR="0" rtl="0" algn="l">
              <a:lnSpc>
                <a:spcPct val="135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l">
              <a:lnSpc>
                <a:spcPct val="135000"/>
              </a:lnSpc>
              <a:spcBef>
                <a:spcPts val="0"/>
              </a:spcBef>
              <a:spcAft>
                <a:spcPts val="0"/>
              </a:spcAft>
              <a:buNone/>
            </a:pPr>
            <a:r>
              <a:rPr b="0" i="0" lang="en-US" sz="2000" u="none" cap="none" strike="noStrike">
                <a:solidFill>
                  <a:srgbClr val="000000"/>
                </a:solidFill>
                <a:latin typeface="Lato"/>
                <a:ea typeface="Lato"/>
                <a:cs typeface="Lato"/>
                <a:sym typeface="Lato"/>
              </a:rPr>
              <a:t>Write about an event</a:t>
            </a:r>
            <a:endParaRPr/>
          </a:p>
        </p:txBody>
      </p:sp>
      <p:sp>
        <p:nvSpPr>
          <p:cNvPr id="677" name="Google Shape;677;p33"/>
          <p:cNvSpPr txBox="1"/>
          <p:nvPr/>
        </p:nvSpPr>
        <p:spPr>
          <a:xfrm>
            <a:off x="8393186" y="1818335"/>
            <a:ext cx="2939100" cy="2308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678" name="Google Shape;678;p33"/>
          <p:cNvSpPr txBox="1"/>
          <p:nvPr/>
        </p:nvSpPr>
        <p:spPr>
          <a:xfrm>
            <a:off x="1941943" y="3093366"/>
            <a:ext cx="3701700" cy="15393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a:p>
            <a:pPr indent="0" lvl="0" marL="0" marR="0" rtl="0" algn="l">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a:p>
            <a:pPr indent="0" lvl="1" marL="0" marR="0" rtl="0" algn="l">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What are my top priorities?</a:t>
            </a:r>
            <a:endParaRPr/>
          </a:p>
        </p:txBody>
      </p:sp>
      <p:sp>
        <p:nvSpPr>
          <p:cNvPr id="679" name="Google Shape;679;p33"/>
          <p:cNvSpPr/>
          <p:nvPr/>
        </p:nvSpPr>
        <p:spPr>
          <a:xfrm rot="101142">
            <a:off x="16224872" y="4024791"/>
            <a:ext cx="1463621" cy="864867"/>
          </a:xfrm>
          <a:custGeom>
            <a:rect b="b" l="l" r="r" t="t"/>
            <a:pathLst>
              <a:path extrusionOk="0" h="864867" w="1463621">
                <a:moveTo>
                  <a:pt x="0" y="0"/>
                </a:moveTo>
                <a:lnTo>
                  <a:pt x="1463621" y="0"/>
                </a:lnTo>
                <a:lnTo>
                  <a:pt x="1463621" y="864867"/>
                </a:lnTo>
                <a:lnTo>
                  <a:pt x="0" y="864867"/>
                </a:lnTo>
                <a:lnTo>
                  <a:pt x="0" y="0"/>
                </a:lnTo>
                <a:close/>
              </a:path>
            </a:pathLst>
          </a:custGeom>
          <a:blipFill rotWithShape="1">
            <a:blip r:embed="rId6">
              <a:alphaModFix/>
            </a:blip>
            <a:stretch>
              <a:fillRect b="0" l="0" r="0" t="0"/>
            </a:stretch>
          </a:blipFill>
          <a:ln>
            <a:noFill/>
          </a:ln>
        </p:spPr>
      </p:sp>
      <p:sp>
        <p:nvSpPr>
          <p:cNvPr id="680" name="Google Shape;680;p33"/>
          <p:cNvSpPr/>
          <p:nvPr/>
        </p:nvSpPr>
        <p:spPr>
          <a:xfrm>
            <a:off x="1357958" y="2988640"/>
            <a:ext cx="326809" cy="335619"/>
          </a:xfrm>
          <a:custGeom>
            <a:rect b="b" l="l" r="r" t="t"/>
            <a:pathLst>
              <a:path extrusionOk="0" h="335619" w="326809">
                <a:moveTo>
                  <a:pt x="0" y="0"/>
                </a:moveTo>
                <a:lnTo>
                  <a:pt x="326810" y="0"/>
                </a:lnTo>
                <a:lnTo>
                  <a:pt x="326810" y="335619"/>
                </a:lnTo>
                <a:lnTo>
                  <a:pt x="0" y="33561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684" name="Shape 684"/>
        <p:cNvGrpSpPr/>
        <p:nvPr/>
      </p:nvGrpSpPr>
      <p:grpSpPr>
        <a:xfrm>
          <a:off x="0" y="0"/>
          <a:ext cx="0" cy="0"/>
          <a:chOff x="0" y="0"/>
          <a:chExt cx="0" cy="0"/>
        </a:xfrm>
      </p:grpSpPr>
      <p:pic>
        <p:nvPicPr>
          <p:cNvPr id="685" name="Google Shape;685;p34"/>
          <p:cNvPicPr preferRelativeResize="0"/>
          <p:nvPr/>
        </p:nvPicPr>
        <p:blipFill>
          <a:blip r:embed="rId3">
            <a:alphaModFix/>
          </a:blip>
          <a:stretch>
            <a:fillRect/>
          </a:stretch>
        </p:blipFill>
        <p:spPr>
          <a:xfrm rot="401290">
            <a:off x="4195775" y="4934237"/>
            <a:ext cx="4409775" cy="4588188"/>
          </a:xfrm>
          <a:prstGeom prst="rect">
            <a:avLst/>
          </a:prstGeom>
          <a:noFill/>
          <a:ln>
            <a:noFill/>
          </a:ln>
        </p:spPr>
      </p:pic>
      <p:pic>
        <p:nvPicPr>
          <p:cNvPr id="686" name="Google Shape;686;p34"/>
          <p:cNvPicPr preferRelativeResize="0"/>
          <p:nvPr/>
        </p:nvPicPr>
        <p:blipFill>
          <a:blip r:embed="rId3">
            <a:alphaModFix/>
          </a:blip>
          <a:stretch>
            <a:fillRect/>
          </a:stretch>
        </p:blipFill>
        <p:spPr>
          <a:xfrm>
            <a:off x="394712" y="825012"/>
            <a:ext cx="4409775" cy="4588189"/>
          </a:xfrm>
          <a:prstGeom prst="rect">
            <a:avLst/>
          </a:prstGeom>
          <a:noFill/>
          <a:ln>
            <a:noFill/>
          </a:ln>
        </p:spPr>
      </p:pic>
      <p:grpSp>
        <p:nvGrpSpPr>
          <p:cNvPr id="687" name="Google Shape;687;p34"/>
          <p:cNvGrpSpPr/>
          <p:nvPr/>
        </p:nvGrpSpPr>
        <p:grpSpPr>
          <a:xfrm rot="118996">
            <a:off x="12972963" y="429517"/>
            <a:ext cx="4346796" cy="5239733"/>
            <a:chOff x="0" y="-47625"/>
            <a:chExt cx="1366155" cy="1646796"/>
          </a:xfrm>
        </p:grpSpPr>
        <p:sp>
          <p:nvSpPr>
            <p:cNvPr id="688" name="Google Shape;688;p34"/>
            <p:cNvSpPr/>
            <p:nvPr/>
          </p:nvSpPr>
          <p:spPr>
            <a:xfrm>
              <a:off x="0" y="0"/>
              <a:ext cx="1366155" cy="1599171"/>
            </a:xfrm>
            <a:custGeom>
              <a:rect b="b" l="l" r="r" t="t"/>
              <a:pathLst>
                <a:path extrusionOk="0" h="1599171" w="1366155">
                  <a:moveTo>
                    <a:pt x="0" y="0"/>
                  </a:moveTo>
                  <a:lnTo>
                    <a:pt x="1366155" y="0"/>
                  </a:lnTo>
                  <a:lnTo>
                    <a:pt x="1366155" y="1599171"/>
                  </a:lnTo>
                  <a:lnTo>
                    <a:pt x="0" y="1599171"/>
                  </a:lnTo>
                  <a:close/>
                </a:path>
              </a:pathLst>
            </a:custGeom>
            <a:solidFill>
              <a:srgbClr val="000000"/>
            </a:solidFill>
            <a:ln>
              <a:noFill/>
            </a:ln>
          </p:spPr>
        </p:sp>
        <p:sp>
          <p:nvSpPr>
            <p:cNvPr id="689" name="Google Shape;689;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0" name="Google Shape;690;p34"/>
          <p:cNvPicPr preferRelativeResize="0"/>
          <p:nvPr/>
        </p:nvPicPr>
        <p:blipFill rotWithShape="1">
          <a:blip r:embed="rId4">
            <a:alphaModFix/>
          </a:blip>
          <a:srcRect b="0" l="21613" r="21613" t="0"/>
          <a:stretch/>
        </p:blipFill>
        <p:spPr>
          <a:xfrm rot="118996">
            <a:off x="12993485" y="600160"/>
            <a:ext cx="4300508" cy="5049889"/>
          </a:xfrm>
          <a:prstGeom prst="rect">
            <a:avLst/>
          </a:prstGeom>
          <a:noFill/>
          <a:ln>
            <a:noFill/>
          </a:ln>
        </p:spPr>
      </p:pic>
      <p:pic>
        <p:nvPicPr>
          <p:cNvPr id="691" name="Google Shape;691;p34"/>
          <p:cNvPicPr preferRelativeResize="0"/>
          <p:nvPr/>
        </p:nvPicPr>
        <p:blipFill>
          <a:blip r:embed="rId3">
            <a:alphaModFix/>
          </a:blip>
          <a:stretch>
            <a:fillRect/>
          </a:stretch>
        </p:blipFill>
        <p:spPr>
          <a:xfrm rot="401290">
            <a:off x="13709863" y="5124674"/>
            <a:ext cx="4409775" cy="4588188"/>
          </a:xfrm>
          <a:prstGeom prst="rect">
            <a:avLst/>
          </a:prstGeom>
          <a:noFill/>
          <a:ln>
            <a:noFill/>
          </a:ln>
        </p:spPr>
      </p:pic>
      <p:pic>
        <p:nvPicPr>
          <p:cNvPr id="692" name="Google Shape;692;p34"/>
          <p:cNvPicPr preferRelativeResize="0"/>
          <p:nvPr/>
        </p:nvPicPr>
        <p:blipFill>
          <a:blip r:embed="rId3">
            <a:alphaModFix/>
          </a:blip>
          <a:stretch>
            <a:fillRect/>
          </a:stretch>
        </p:blipFill>
        <p:spPr>
          <a:xfrm>
            <a:off x="9137060" y="3182087"/>
            <a:ext cx="4409775" cy="4588189"/>
          </a:xfrm>
          <a:prstGeom prst="rect">
            <a:avLst/>
          </a:prstGeom>
          <a:noFill/>
          <a:ln>
            <a:noFill/>
          </a:ln>
        </p:spPr>
      </p:pic>
      <p:sp>
        <p:nvSpPr>
          <p:cNvPr id="693" name="Google Shape;693;p34"/>
          <p:cNvSpPr/>
          <p:nvPr/>
        </p:nvSpPr>
        <p:spPr>
          <a:xfrm rot="-201047">
            <a:off x="2404569" y="3491145"/>
            <a:ext cx="490035" cy="490035"/>
          </a:xfrm>
          <a:custGeom>
            <a:rect b="b" l="l" r="r" t="t"/>
            <a:pathLst>
              <a:path extrusionOk="0" h="490035" w="490035">
                <a:moveTo>
                  <a:pt x="0" y="0"/>
                </a:moveTo>
                <a:lnTo>
                  <a:pt x="490035" y="0"/>
                </a:lnTo>
                <a:lnTo>
                  <a:pt x="490035" y="490035"/>
                </a:lnTo>
                <a:lnTo>
                  <a:pt x="0" y="490035"/>
                </a:lnTo>
                <a:lnTo>
                  <a:pt x="0" y="0"/>
                </a:lnTo>
                <a:close/>
              </a:path>
            </a:pathLst>
          </a:custGeom>
          <a:blipFill rotWithShape="1">
            <a:blip r:embed="rId5">
              <a:alphaModFix/>
            </a:blip>
            <a:stretch>
              <a:fillRect b="0" l="0" r="0" t="0"/>
            </a:stretch>
          </a:blipFill>
          <a:ln>
            <a:noFill/>
          </a:ln>
        </p:spPr>
      </p:sp>
      <p:sp>
        <p:nvSpPr>
          <p:cNvPr id="694" name="Google Shape;694;p34"/>
          <p:cNvSpPr/>
          <p:nvPr/>
        </p:nvSpPr>
        <p:spPr>
          <a:xfrm rot="-203837">
            <a:off x="11125769" y="5842198"/>
            <a:ext cx="490035" cy="490035"/>
          </a:xfrm>
          <a:custGeom>
            <a:rect b="b" l="l" r="r" t="t"/>
            <a:pathLst>
              <a:path extrusionOk="0" h="490035" w="490035">
                <a:moveTo>
                  <a:pt x="0" y="0"/>
                </a:moveTo>
                <a:lnTo>
                  <a:pt x="490035" y="0"/>
                </a:lnTo>
                <a:lnTo>
                  <a:pt x="490035" y="490035"/>
                </a:lnTo>
                <a:lnTo>
                  <a:pt x="0" y="490035"/>
                </a:lnTo>
                <a:lnTo>
                  <a:pt x="0" y="0"/>
                </a:lnTo>
                <a:close/>
              </a:path>
            </a:pathLst>
          </a:custGeom>
          <a:blipFill rotWithShape="1">
            <a:blip r:embed="rId5">
              <a:alphaModFix/>
            </a:blip>
            <a:stretch>
              <a:fillRect b="0" l="0" r="0" t="0"/>
            </a:stretch>
          </a:blipFill>
          <a:ln>
            <a:noFill/>
          </a:ln>
        </p:spPr>
      </p:sp>
      <p:sp>
        <p:nvSpPr>
          <p:cNvPr id="695" name="Google Shape;695;p34"/>
          <p:cNvSpPr/>
          <p:nvPr/>
        </p:nvSpPr>
        <p:spPr>
          <a:xfrm rot="167080">
            <a:off x="6125390" y="7594681"/>
            <a:ext cx="490035" cy="490035"/>
          </a:xfrm>
          <a:custGeom>
            <a:rect b="b" l="l" r="r" t="t"/>
            <a:pathLst>
              <a:path extrusionOk="0" h="490035" w="490035">
                <a:moveTo>
                  <a:pt x="0" y="0"/>
                </a:moveTo>
                <a:lnTo>
                  <a:pt x="490036" y="0"/>
                </a:lnTo>
                <a:lnTo>
                  <a:pt x="490036" y="490036"/>
                </a:lnTo>
                <a:lnTo>
                  <a:pt x="0" y="490036"/>
                </a:lnTo>
                <a:lnTo>
                  <a:pt x="0" y="0"/>
                </a:lnTo>
                <a:close/>
              </a:path>
            </a:pathLst>
          </a:custGeom>
          <a:blipFill rotWithShape="1">
            <a:blip r:embed="rId5">
              <a:alphaModFix/>
            </a:blip>
            <a:stretch>
              <a:fillRect b="0" l="0" r="0" t="0"/>
            </a:stretch>
          </a:blipFill>
          <a:ln>
            <a:noFill/>
          </a:ln>
        </p:spPr>
      </p:sp>
      <p:sp>
        <p:nvSpPr>
          <p:cNvPr id="696" name="Google Shape;696;p34"/>
          <p:cNvSpPr/>
          <p:nvPr/>
        </p:nvSpPr>
        <p:spPr>
          <a:xfrm rot="171721">
            <a:off x="15658949" y="7785095"/>
            <a:ext cx="490035" cy="490035"/>
          </a:xfrm>
          <a:custGeom>
            <a:rect b="b" l="l" r="r" t="t"/>
            <a:pathLst>
              <a:path extrusionOk="0" h="490035" w="490035">
                <a:moveTo>
                  <a:pt x="0" y="0"/>
                </a:moveTo>
                <a:lnTo>
                  <a:pt x="490035" y="0"/>
                </a:lnTo>
                <a:lnTo>
                  <a:pt x="490035" y="490035"/>
                </a:lnTo>
                <a:lnTo>
                  <a:pt x="0" y="490035"/>
                </a:lnTo>
                <a:lnTo>
                  <a:pt x="0" y="0"/>
                </a:lnTo>
                <a:close/>
              </a:path>
            </a:pathLst>
          </a:custGeom>
          <a:blipFill rotWithShape="1">
            <a:blip r:embed="rId5">
              <a:alphaModFix/>
            </a:blip>
            <a:stretch>
              <a:fillRect b="0" l="0" r="0" t="0"/>
            </a:stretch>
          </a:blipFill>
          <a:ln>
            <a:noFill/>
          </a:ln>
        </p:spPr>
      </p:sp>
      <p:grpSp>
        <p:nvGrpSpPr>
          <p:cNvPr id="697" name="Google Shape;697;p34"/>
          <p:cNvGrpSpPr/>
          <p:nvPr/>
        </p:nvGrpSpPr>
        <p:grpSpPr>
          <a:xfrm rot="-201047">
            <a:off x="3147059" y="3592487"/>
            <a:ext cx="328520" cy="228416"/>
            <a:chOff x="0" y="0"/>
            <a:chExt cx="438027" cy="304555"/>
          </a:xfrm>
        </p:grpSpPr>
        <p:sp>
          <p:nvSpPr>
            <p:cNvPr id="698" name="Google Shape;698;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699" name="Google Shape;699;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grpSp>
        <p:nvGrpSpPr>
          <p:cNvPr id="700" name="Google Shape;700;p34"/>
          <p:cNvGrpSpPr/>
          <p:nvPr/>
        </p:nvGrpSpPr>
        <p:grpSpPr>
          <a:xfrm rot="-203837">
            <a:off x="11868235" y="5943003"/>
            <a:ext cx="328520" cy="228416"/>
            <a:chOff x="0" y="0"/>
            <a:chExt cx="438027" cy="304555"/>
          </a:xfrm>
        </p:grpSpPr>
        <p:sp>
          <p:nvSpPr>
            <p:cNvPr id="701" name="Google Shape;701;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702" name="Google Shape;702;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grpSp>
        <p:nvGrpSpPr>
          <p:cNvPr id="703" name="Google Shape;703;p34"/>
          <p:cNvGrpSpPr/>
          <p:nvPr/>
        </p:nvGrpSpPr>
        <p:grpSpPr>
          <a:xfrm rot="167080">
            <a:off x="6867240" y="7766918"/>
            <a:ext cx="328520" cy="228416"/>
            <a:chOff x="0" y="0"/>
            <a:chExt cx="438027" cy="304555"/>
          </a:xfrm>
        </p:grpSpPr>
        <p:sp>
          <p:nvSpPr>
            <p:cNvPr id="704" name="Google Shape;704;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705" name="Google Shape;705;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grpSp>
        <p:nvGrpSpPr>
          <p:cNvPr id="706" name="Google Shape;706;p34"/>
          <p:cNvGrpSpPr/>
          <p:nvPr/>
        </p:nvGrpSpPr>
        <p:grpSpPr>
          <a:xfrm rot="171721">
            <a:off x="16400742" y="7958224"/>
            <a:ext cx="328520" cy="228416"/>
            <a:chOff x="0" y="0"/>
            <a:chExt cx="438027" cy="304555"/>
          </a:xfrm>
        </p:grpSpPr>
        <p:sp>
          <p:nvSpPr>
            <p:cNvPr id="707" name="Google Shape;707;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708" name="Google Shape;708;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grpSp>
        <p:nvGrpSpPr>
          <p:cNvPr id="709" name="Google Shape;709;p34"/>
          <p:cNvGrpSpPr/>
          <p:nvPr/>
        </p:nvGrpSpPr>
        <p:grpSpPr>
          <a:xfrm rot="10598952">
            <a:off x="1824677" y="3669911"/>
            <a:ext cx="328520" cy="228416"/>
            <a:chOff x="0" y="0"/>
            <a:chExt cx="438027" cy="304555"/>
          </a:xfrm>
        </p:grpSpPr>
        <p:sp>
          <p:nvSpPr>
            <p:cNvPr id="710" name="Google Shape;710;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711" name="Google Shape;711;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grpSp>
        <p:nvGrpSpPr>
          <p:cNvPr id="712" name="Google Shape;712;p34"/>
          <p:cNvGrpSpPr/>
          <p:nvPr/>
        </p:nvGrpSpPr>
        <p:grpSpPr>
          <a:xfrm rot="10596162">
            <a:off x="10545915" y="6021501"/>
            <a:ext cx="328520" cy="228416"/>
            <a:chOff x="0" y="0"/>
            <a:chExt cx="438027" cy="304555"/>
          </a:xfrm>
        </p:grpSpPr>
        <p:sp>
          <p:nvSpPr>
            <p:cNvPr id="713" name="Google Shape;713;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714" name="Google Shape;714;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grpSp>
        <p:nvGrpSpPr>
          <p:cNvPr id="715" name="Google Shape;715;p34"/>
          <p:cNvGrpSpPr/>
          <p:nvPr/>
        </p:nvGrpSpPr>
        <p:grpSpPr>
          <a:xfrm rot="-10632919">
            <a:off x="5544157" y="7702563"/>
            <a:ext cx="328520" cy="228416"/>
            <a:chOff x="0" y="0"/>
            <a:chExt cx="438027" cy="304555"/>
          </a:xfrm>
        </p:grpSpPr>
        <p:sp>
          <p:nvSpPr>
            <p:cNvPr id="716" name="Google Shape;716;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717" name="Google Shape;717;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grpSp>
        <p:nvGrpSpPr>
          <p:cNvPr id="718" name="Google Shape;718;p34"/>
          <p:cNvGrpSpPr/>
          <p:nvPr/>
        </p:nvGrpSpPr>
        <p:grpSpPr>
          <a:xfrm rot="-10628278">
            <a:off x="15077747" y="7892083"/>
            <a:ext cx="328520" cy="228416"/>
            <a:chOff x="0" y="0"/>
            <a:chExt cx="438027" cy="304555"/>
          </a:xfrm>
        </p:grpSpPr>
        <p:sp>
          <p:nvSpPr>
            <p:cNvPr id="719" name="Google Shape;719;p34"/>
            <p:cNvSpPr/>
            <p:nvPr/>
          </p:nvSpPr>
          <p:spPr>
            <a:xfrm>
              <a:off x="0"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sp>
          <p:nvSpPr>
            <p:cNvPr id="720" name="Google Shape;720;p34"/>
            <p:cNvSpPr/>
            <p:nvPr/>
          </p:nvSpPr>
          <p:spPr>
            <a:xfrm>
              <a:off x="154476" y="0"/>
              <a:ext cx="283551" cy="304555"/>
            </a:xfrm>
            <a:custGeom>
              <a:rect b="b" l="l" r="r" t="t"/>
              <a:pathLst>
                <a:path extrusionOk="0" h="304555" w="283551">
                  <a:moveTo>
                    <a:pt x="0" y="0"/>
                  </a:moveTo>
                  <a:lnTo>
                    <a:pt x="283551" y="0"/>
                  </a:lnTo>
                  <a:lnTo>
                    <a:pt x="283551" y="304555"/>
                  </a:lnTo>
                  <a:lnTo>
                    <a:pt x="0" y="304555"/>
                  </a:lnTo>
                  <a:lnTo>
                    <a:pt x="0" y="0"/>
                  </a:lnTo>
                  <a:close/>
                </a:path>
              </a:pathLst>
            </a:custGeom>
            <a:blipFill rotWithShape="1">
              <a:blip r:embed="rId5">
                <a:alphaModFix/>
              </a:blip>
              <a:stretch>
                <a:fillRect b="-53204" l="-64545" r="-65874" t="-61313"/>
              </a:stretch>
            </a:blipFill>
            <a:ln>
              <a:noFill/>
            </a:ln>
          </p:spPr>
        </p:sp>
      </p:grpSp>
      <p:sp>
        <p:nvSpPr>
          <p:cNvPr id="721" name="Google Shape;721;p34"/>
          <p:cNvSpPr/>
          <p:nvPr/>
        </p:nvSpPr>
        <p:spPr>
          <a:xfrm rot="-201047">
            <a:off x="1151987" y="3153053"/>
            <a:ext cx="2916290" cy="65834"/>
          </a:xfrm>
          <a:custGeom>
            <a:rect b="b" l="l" r="r" t="t"/>
            <a:pathLst>
              <a:path extrusionOk="0" h="93980" w="4163060">
                <a:moveTo>
                  <a:pt x="16510" y="5080"/>
                </a:moveTo>
                <a:cubicBezTo>
                  <a:pt x="779780" y="10160"/>
                  <a:pt x="842010" y="22860"/>
                  <a:pt x="994410" y="27940"/>
                </a:cubicBezTo>
                <a:cubicBezTo>
                  <a:pt x="1282700" y="36830"/>
                  <a:pt x="1861820" y="33020"/>
                  <a:pt x="2246630" y="27940"/>
                </a:cubicBezTo>
                <a:cubicBezTo>
                  <a:pt x="2576830" y="24130"/>
                  <a:pt x="2900680" y="0"/>
                  <a:pt x="3166110" y="6350"/>
                </a:cubicBezTo>
                <a:cubicBezTo>
                  <a:pt x="3369310" y="11430"/>
                  <a:pt x="3531870" y="35560"/>
                  <a:pt x="3703320" y="43180"/>
                </a:cubicBezTo>
                <a:cubicBezTo>
                  <a:pt x="3859530" y="49530"/>
                  <a:pt x="4117340" y="22860"/>
                  <a:pt x="4152900" y="50800"/>
                </a:cubicBezTo>
                <a:cubicBezTo>
                  <a:pt x="4160520" y="57150"/>
                  <a:pt x="4161790" y="69850"/>
                  <a:pt x="4159250" y="73660"/>
                </a:cubicBezTo>
                <a:cubicBezTo>
                  <a:pt x="4156710" y="77470"/>
                  <a:pt x="4138930" y="74930"/>
                  <a:pt x="4136390" y="71120"/>
                </a:cubicBezTo>
                <a:cubicBezTo>
                  <a:pt x="4133850" y="67310"/>
                  <a:pt x="4144010" y="50800"/>
                  <a:pt x="4147820" y="50800"/>
                </a:cubicBezTo>
                <a:cubicBezTo>
                  <a:pt x="4152900" y="50800"/>
                  <a:pt x="4163060" y="63500"/>
                  <a:pt x="4163060" y="68580"/>
                </a:cubicBezTo>
                <a:cubicBezTo>
                  <a:pt x="4163060" y="72390"/>
                  <a:pt x="4159250" y="76200"/>
                  <a:pt x="4152900" y="78740"/>
                </a:cubicBezTo>
                <a:cubicBezTo>
                  <a:pt x="4113530" y="93980"/>
                  <a:pt x="3858260" y="77470"/>
                  <a:pt x="3700780" y="71120"/>
                </a:cubicBezTo>
                <a:cubicBezTo>
                  <a:pt x="3529330" y="63500"/>
                  <a:pt x="3368040" y="38100"/>
                  <a:pt x="3166110" y="34290"/>
                </a:cubicBezTo>
                <a:cubicBezTo>
                  <a:pt x="2900680" y="27940"/>
                  <a:pt x="2576830" y="53340"/>
                  <a:pt x="2246630" y="57150"/>
                </a:cubicBezTo>
                <a:cubicBezTo>
                  <a:pt x="1860550" y="62230"/>
                  <a:pt x="1281430" y="64770"/>
                  <a:pt x="993140" y="55880"/>
                </a:cubicBezTo>
                <a:cubicBezTo>
                  <a:pt x="842010" y="50800"/>
                  <a:pt x="779780" y="39370"/>
                  <a:pt x="646430" y="35560"/>
                </a:cubicBezTo>
                <a:cubicBezTo>
                  <a:pt x="467360" y="30480"/>
                  <a:pt x="63500" y="67310"/>
                  <a:pt x="12700" y="36830"/>
                </a:cubicBezTo>
                <a:cubicBezTo>
                  <a:pt x="2540" y="30480"/>
                  <a:pt x="0" y="20320"/>
                  <a:pt x="1270" y="15240"/>
                </a:cubicBezTo>
                <a:cubicBezTo>
                  <a:pt x="2540" y="10160"/>
                  <a:pt x="16510" y="5080"/>
                  <a:pt x="16510" y="508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4"/>
          <p:cNvSpPr/>
          <p:nvPr/>
        </p:nvSpPr>
        <p:spPr>
          <a:xfrm rot="-203837">
            <a:off x="9872740" y="5504139"/>
            <a:ext cx="2916290" cy="65834"/>
          </a:xfrm>
          <a:custGeom>
            <a:rect b="b" l="l" r="r" t="t"/>
            <a:pathLst>
              <a:path extrusionOk="0" h="93980" w="4163060">
                <a:moveTo>
                  <a:pt x="16510" y="5080"/>
                </a:moveTo>
                <a:cubicBezTo>
                  <a:pt x="779780" y="10160"/>
                  <a:pt x="842010" y="22860"/>
                  <a:pt x="994410" y="27940"/>
                </a:cubicBezTo>
                <a:cubicBezTo>
                  <a:pt x="1282700" y="36830"/>
                  <a:pt x="1861820" y="33020"/>
                  <a:pt x="2246630" y="27940"/>
                </a:cubicBezTo>
                <a:cubicBezTo>
                  <a:pt x="2576830" y="24130"/>
                  <a:pt x="2900680" y="0"/>
                  <a:pt x="3166110" y="6350"/>
                </a:cubicBezTo>
                <a:cubicBezTo>
                  <a:pt x="3369310" y="11430"/>
                  <a:pt x="3531870" y="35560"/>
                  <a:pt x="3703320" y="43180"/>
                </a:cubicBezTo>
                <a:cubicBezTo>
                  <a:pt x="3859530" y="49530"/>
                  <a:pt x="4117340" y="22860"/>
                  <a:pt x="4152900" y="50800"/>
                </a:cubicBezTo>
                <a:cubicBezTo>
                  <a:pt x="4160520" y="57150"/>
                  <a:pt x="4161790" y="69850"/>
                  <a:pt x="4159250" y="73660"/>
                </a:cubicBezTo>
                <a:cubicBezTo>
                  <a:pt x="4156710" y="77470"/>
                  <a:pt x="4138930" y="74930"/>
                  <a:pt x="4136390" y="71120"/>
                </a:cubicBezTo>
                <a:cubicBezTo>
                  <a:pt x="4133850" y="67310"/>
                  <a:pt x="4144010" y="50800"/>
                  <a:pt x="4147820" y="50800"/>
                </a:cubicBezTo>
                <a:cubicBezTo>
                  <a:pt x="4152900" y="50800"/>
                  <a:pt x="4163060" y="63500"/>
                  <a:pt x="4163060" y="68580"/>
                </a:cubicBezTo>
                <a:cubicBezTo>
                  <a:pt x="4163060" y="72390"/>
                  <a:pt x="4159250" y="76200"/>
                  <a:pt x="4152900" y="78740"/>
                </a:cubicBezTo>
                <a:cubicBezTo>
                  <a:pt x="4113530" y="93980"/>
                  <a:pt x="3858260" y="77470"/>
                  <a:pt x="3700780" y="71120"/>
                </a:cubicBezTo>
                <a:cubicBezTo>
                  <a:pt x="3529330" y="63500"/>
                  <a:pt x="3368040" y="38100"/>
                  <a:pt x="3166110" y="34290"/>
                </a:cubicBezTo>
                <a:cubicBezTo>
                  <a:pt x="2900680" y="27940"/>
                  <a:pt x="2576830" y="53340"/>
                  <a:pt x="2246630" y="57150"/>
                </a:cubicBezTo>
                <a:cubicBezTo>
                  <a:pt x="1860550" y="62230"/>
                  <a:pt x="1281430" y="64770"/>
                  <a:pt x="993140" y="55880"/>
                </a:cubicBezTo>
                <a:cubicBezTo>
                  <a:pt x="842010" y="50800"/>
                  <a:pt x="779780" y="39370"/>
                  <a:pt x="646430" y="35560"/>
                </a:cubicBezTo>
                <a:cubicBezTo>
                  <a:pt x="467360" y="30480"/>
                  <a:pt x="63500" y="67310"/>
                  <a:pt x="12700" y="36830"/>
                </a:cubicBezTo>
                <a:cubicBezTo>
                  <a:pt x="2540" y="30480"/>
                  <a:pt x="0" y="20320"/>
                  <a:pt x="1270" y="15240"/>
                </a:cubicBezTo>
                <a:cubicBezTo>
                  <a:pt x="2540" y="10160"/>
                  <a:pt x="16510" y="5080"/>
                  <a:pt x="16510" y="508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4"/>
          <p:cNvSpPr/>
          <p:nvPr/>
        </p:nvSpPr>
        <p:spPr>
          <a:xfrm rot="167080">
            <a:off x="4931838" y="7255525"/>
            <a:ext cx="2916290" cy="65834"/>
          </a:xfrm>
          <a:custGeom>
            <a:rect b="b" l="l" r="r" t="t"/>
            <a:pathLst>
              <a:path extrusionOk="0" h="93980" w="4163060">
                <a:moveTo>
                  <a:pt x="16510" y="5080"/>
                </a:moveTo>
                <a:cubicBezTo>
                  <a:pt x="779780" y="10160"/>
                  <a:pt x="842010" y="22860"/>
                  <a:pt x="994410" y="27940"/>
                </a:cubicBezTo>
                <a:cubicBezTo>
                  <a:pt x="1282700" y="36830"/>
                  <a:pt x="1861820" y="33020"/>
                  <a:pt x="2246630" y="27940"/>
                </a:cubicBezTo>
                <a:cubicBezTo>
                  <a:pt x="2576830" y="24130"/>
                  <a:pt x="2900680" y="0"/>
                  <a:pt x="3166110" y="6350"/>
                </a:cubicBezTo>
                <a:cubicBezTo>
                  <a:pt x="3369310" y="11430"/>
                  <a:pt x="3531870" y="35560"/>
                  <a:pt x="3703320" y="43180"/>
                </a:cubicBezTo>
                <a:cubicBezTo>
                  <a:pt x="3859530" y="49530"/>
                  <a:pt x="4117340" y="22860"/>
                  <a:pt x="4152900" y="50800"/>
                </a:cubicBezTo>
                <a:cubicBezTo>
                  <a:pt x="4160520" y="57150"/>
                  <a:pt x="4161790" y="69850"/>
                  <a:pt x="4159250" y="73660"/>
                </a:cubicBezTo>
                <a:cubicBezTo>
                  <a:pt x="4156710" y="77470"/>
                  <a:pt x="4138930" y="74930"/>
                  <a:pt x="4136390" y="71120"/>
                </a:cubicBezTo>
                <a:cubicBezTo>
                  <a:pt x="4133850" y="67310"/>
                  <a:pt x="4144010" y="50800"/>
                  <a:pt x="4147820" y="50800"/>
                </a:cubicBezTo>
                <a:cubicBezTo>
                  <a:pt x="4152900" y="50800"/>
                  <a:pt x="4163060" y="63500"/>
                  <a:pt x="4163060" y="68580"/>
                </a:cubicBezTo>
                <a:cubicBezTo>
                  <a:pt x="4163060" y="72390"/>
                  <a:pt x="4159250" y="76200"/>
                  <a:pt x="4152900" y="78740"/>
                </a:cubicBezTo>
                <a:cubicBezTo>
                  <a:pt x="4113530" y="93980"/>
                  <a:pt x="3858260" y="77470"/>
                  <a:pt x="3700780" y="71120"/>
                </a:cubicBezTo>
                <a:cubicBezTo>
                  <a:pt x="3529330" y="63500"/>
                  <a:pt x="3368040" y="38100"/>
                  <a:pt x="3166110" y="34290"/>
                </a:cubicBezTo>
                <a:cubicBezTo>
                  <a:pt x="2900680" y="27940"/>
                  <a:pt x="2576830" y="53340"/>
                  <a:pt x="2246630" y="57150"/>
                </a:cubicBezTo>
                <a:cubicBezTo>
                  <a:pt x="1860550" y="62230"/>
                  <a:pt x="1281430" y="64770"/>
                  <a:pt x="993140" y="55880"/>
                </a:cubicBezTo>
                <a:cubicBezTo>
                  <a:pt x="842010" y="50800"/>
                  <a:pt x="779780" y="39370"/>
                  <a:pt x="646430" y="35560"/>
                </a:cubicBezTo>
                <a:cubicBezTo>
                  <a:pt x="467360" y="30480"/>
                  <a:pt x="63500" y="67310"/>
                  <a:pt x="12700" y="36830"/>
                </a:cubicBezTo>
                <a:cubicBezTo>
                  <a:pt x="2540" y="30480"/>
                  <a:pt x="0" y="20320"/>
                  <a:pt x="1270" y="15240"/>
                </a:cubicBezTo>
                <a:cubicBezTo>
                  <a:pt x="2540" y="10160"/>
                  <a:pt x="16510" y="5080"/>
                  <a:pt x="16510" y="508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4" name="Google Shape;724;p34"/>
          <p:cNvGrpSpPr/>
          <p:nvPr/>
        </p:nvGrpSpPr>
        <p:grpSpPr>
          <a:xfrm rot="118996">
            <a:off x="716581" y="7151004"/>
            <a:ext cx="4346796" cy="3633361"/>
            <a:chOff x="0" y="-47625"/>
            <a:chExt cx="1366155" cy="1141929"/>
          </a:xfrm>
        </p:grpSpPr>
        <p:sp>
          <p:nvSpPr>
            <p:cNvPr id="725" name="Google Shape;725;p34"/>
            <p:cNvSpPr/>
            <p:nvPr/>
          </p:nvSpPr>
          <p:spPr>
            <a:xfrm>
              <a:off x="0" y="0"/>
              <a:ext cx="1366155" cy="1094304"/>
            </a:xfrm>
            <a:custGeom>
              <a:rect b="b" l="l" r="r" t="t"/>
              <a:pathLst>
                <a:path extrusionOk="0" h="1094304" w="1366155">
                  <a:moveTo>
                    <a:pt x="0" y="0"/>
                  </a:moveTo>
                  <a:lnTo>
                    <a:pt x="1366155" y="0"/>
                  </a:lnTo>
                  <a:lnTo>
                    <a:pt x="1366155" y="1094304"/>
                  </a:lnTo>
                  <a:lnTo>
                    <a:pt x="0" y="1094304"/>
                  </a:lnTo>
                  <a:close/>
                </a:path>
              </a:pathLst>
            </a:custGeom>
            <a:solidFill>
              <a:srgbClr val="000000"/>
            </a:solidFill>
            <a:ln>
              <a:noFill/>
            </a:ln>
          </p:spPr>
        </p:sp>
        <p:sp>
          <p:nvSpPr>
            <p:cNvPr id="726" name="Google Shape;726;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7" name="Google Shape;727;p34"/>
          <p:cNvPicPr preferRelativeResize="0"/>
          <p:nvPr/>
        </p:nvPicPr>
        <p:blipFill rotWithShape="1">
          <a:blip r:embed="rId6">
            <a:alphaModFix/>
          </a:blip>
          <a:srcRect b="12419" l="0" r="0" t="12420"/>
          <a:stretch/>
        </p:blipFill>
        <p:spPr>
          <a:xfrm rot="118996">
            <a:off x="740759" y="7321710"/>
            <a:ext cx="4300508" cy="3232223"/>
          </a:xfrm>
          <a:prstGeom prst="rect">
            <a:avLst/>
          </a:prstGeom>
          <a:noFill/>
          <a:ln>
            <a:noFill/>
          </a:ln>
        </p:spPr>
      </p:pic>
      <p:sp>
        <p:nvSpPr>
          <p:cNvPr id="728" name="Google Shape;728;p34"/>
          <p:cNvSpPr/>
          <p:nvPr/>
        </p:nvSpPr>
        <p:spPr>
          <a:xfrm rot="171721">
            <a:off x="14466141" y="7445966"/>
            <a:ext cx="2916290" cy="65834"/>
          </a:xfrm>
          <a:custGeom>
            <a:rect b="b" l="l" r="r" t="t"/>
            <a:pathLst>
              <a:path extrusionOk="0" h="93980" w="4163060">
                <a:moveTo>
                  <a:pt x="16510" y="5080"/>
                </a:moveTo>
                <a:cubicBezTo>
                  <a:pt x="779780" y="10160"/>
                  <a:pt x="842010" y="22860"/>
                  <a:pt x="994410" y="27940"/>
                </a:cubicBezTo>
                <a:cubicBezTo>
                  <a:pt x="1282700" y="36830"/>
                  <a:pt x="1861820" y="33020"/>
                  <a:pt x="2246630" y="27940"/>
                </a:cubicBezTo>
                <a:cubicBezTo>
                  <a:pt x="2576830" y="24130"/>
                  <a:pt x="2900680" y="0"/>
                  <a:pt x="3166110" y="6350"/>
                </a:cubicBezTo>
                <a:cubicBezTo>
                  <a:pt x="3369310" y="11430"/>
                  <a:pt x="3531870" y="35560"/>
                  <a:pt x="3703320" y="43180"/>
                </a:cubicBezTo>
                <a:cubicBezTo>
                  <a:pt x="3859530" y="49530"/>
                  <a:pt x="4117340" y="22860"/>
                  <a:pt x="4152900" y="50800"/>
                </a:cubicBezTo>
                <a:cubicBezTo>
                  <a:pt x="4160520" y="57150"/>
                  <a:pt x="4161790" y="69850"/>
                  <a:pt x="4159250" y="73660"/>
                </a:cubicBezTo>
                <a:cubicBezTo>
                  <a:pt x="4156710" y="77470"/>
                  <a:pt x="4138930" y="74930"/>
                  <a:pt x="4136390" y="71120"/>
                </a:cubicBezTo>
                <a:cubicBezTo>
                  <a:pt x="4133850" y="67310"/>
                  <a:pt x="4144010" y="50800"/>
                  <a:pt x="4147820" y="50800"/>
                </a:cubicBezTo>
                <a:cubicBezTo>
                  <a:pt x="4152900" y="50800"/>
                  <a:pt x="4163060" y="63500"/>
                  <a:pt x="4163060" y="68580"/>
                </a:cubicBezTo>
                <a:cubicBezTo>
                  <a:pt x="4163060" y="72390"/>
                  <a:pt x="4159250" y="76200"/>
                  <a:pt x="4152900" y="78740"/>
                </a:cubicBezTo>
                <a:cubicBezTo>
                  <a:pt x="4113530" y="93980"/>
                  <a:pt x="3858260" y="77470"/>
                  <a:pt x="3700780" y="71120"/>
                </a:cubicBezTo>
                <a:cubicBezTo>
                  <a:pt x="3529330" y="63500"/>
                  <a:pt x="3368040" y="38100"/>
                  <a:pt x="3166110" y="34290"/>
                </a:cubicBezTo>
                <a:cubicBezTo>
                  <a:pt x="2900680" y="27940"/>
                  <a:pt x="2576830" y="53340"/>
                  <a:pt x="2246630" y="57150"/>
                </a:cubicBezTo>
                <a:cubicBezTo>
                  <a:pt x="1860550" y="62230"/>
                  <a:pt x="1281430" y="64770"/>
                  <a:pt x="993140" y="55880"/>
                </a:cubicBezTo>
                <a:cubicBezTo>
                  <a:pt x="842010" y="50800"/>
                  <a:pt x="779780" y="39370"/>
                  <a:pt x="646430" y="35560"/>
                </a:cubicBezTo>
                <a:cubicBezTo>
                  <a:pt x="467360" y="30480"/>
                  <a:pt x="63500" y="67310"/>
                  <a:pt x="12700" y="36830"/>
                </a:cubicBezTo>
                <a:cubicBezTo>
                  <a:pt x="2540" y="30480"/>
                  <a:pt x="0" y="20320"/>
                  <a:pt x="1270" y="15240"/>
                </a:cubicBezTo>
                <a:cubicBezTo>
                  <a:pt x="2540" y="10160"/>
                  <a:pt x="16510" y="5080"/>
                  <a:pt x="16510" y="5080"/>
                </a:cubicBez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9" name="Google Shape;729;p34"/>
          <p:cNvGrpSpPr/>
          <p:nvPr/>
        </p:nvGrpSpPr>
        <p:grpSpPr>
          <a:xfrm rot="-201047">
            <a:off x="1808703" y="3151329"/>
            <a:ext cx="147372" cy="147372"/>
            <a:chOff x="0" y="0"/>
            <a:chExt cx="812800" cy="812800"/>
          </a:xfrm>
        </p:grpSpPr>
        <p:sp>
          <p:nvSpPr>
            <p:cNvPr id="730" name="Google Shape;73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34"/>
          <p:cNvGrpSpPr/>
          <p:nvPr/>
        </p:nvGrpSpPr>
        <p:grpSpPr>
          <a:xfrm rot="-203837">
            <a:off x="10529488" y="5503005"/>
            <a:ext cx="147372" cy="147372"/>
            <a:chOff x="0" y="0"/>
            <a:chExt cx="812800" cy="812800"/>
          </a:xfrm>
        </p:grpSpPr>
        <p:sp>
          <p:nvSpPr>
            <p:cNvPr id="733" name="Google Shape;73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34"/>
          <p:cNvGrpSpPr/>
          <p:nvPr/>
        </p:nvGrpSpPr>
        <p:grpSpPr>
          <a:xfrm rot="167080">
            <a:off x="5588551" y="7175796"/>
            <a:ext cx="147372" cy="147372"/>
            <a:chOff x="0" y="0"/>
            <a:chExt cx="812800" cy="812800"/>
          </a:xfrm>
        </p:grpSpPr>
        <p:sp>
          <p:nvSpPr>
            <p:cNvPr id="736" name="Google Shape;73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34"/>
          <p:cNvGrpSpPr/>
          <p:nvPr/>
        </p:nvGrpSpPr>
        <p:grpSpPr>
          <a:xfrm rot="171721">
            <a:off x="15122907" y="7365254"/>
            <a:ext cx="147372" cy="147372"/>
            <a:chOff x="0" y="0"/>
            <a:chExt cx="812800" cy="812800"/>
          </a:xfrm>
        </p:grpSpPr>
        <p:sp>
          <p:nvSpPr>
            <p:cNvPr id="739" name="Google Shape;73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1" name="Google Shape;741;p34"/>
          <p:cNvSpPr txBox="1"/>
          <p:nvPr/>
        </p:nvSpPr>
        <p:spPr>
          <a:xfrm>
            <a:off x="5528981" y="1259725"/>
            <a:ext cx="7230038"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October Playlist</a:t>
            </a:r>
            <a:endParaRPr/>
          </a:p>
        </p:txBody>
      </p:sp>
      <p:sp>
        <p:nvSpPr>
          <p:cNvPr id="742" name="Google Shape;742;p34"/>
          <p:cNvSpPr txBox="1"/>
          <p:nvPr/>
        </p:nvSpPr>
        <p:spPr>
          <a:xfrm rot="-201047">
            <a:off x="858504" y="1520643"/>
            <a:ext cx="3358363" cy="60457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50" u="none" cap="none" strike="noStrike">
                <a:solidFill>
                  <a:srgbClr val="000000"/>
                </a:solidFill>
                <a:latin typeface="Neucha"/>
                <a:ea typeface="Neucha"/>
                <a:cs typeface="Neucha"/>
                <a:sym typeface="Neucha"/>
              </a:rPr>
              <a:t>I like me better</a:t>
            </a:r>
            <a:endParaRPr/>
          </a:p>
        </p:txBody>
      </p:sp>
      <p:sp>
        <p:nvSpPr>
          <p:cNvPr id="743" name="Google Shape;743;p34"/>
          <p:cNvSpPr txBox="1"/>
          <p:nvPr/>
        </p:nvSpPr>
        <p:spPr>
          <a:xfrm rot="-203837">
            <a:off x="9770845" y="3871787"/>
            <a:ext cx="2973005" cy="60457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50" u="none" cap="none" strike="noStrike">
                <a:solidFill>
                  <a:srgbClr val="000000"/>
                </a:solidFill>
                <a:latin typeface="Neucha"/>
                <a:ea typeface="Neucha"/>
                <a:cs typeface="Neucha"/>
                <a:sym typeface="Neucha"/>
              </a:rPr>
              <a:t>Mornin Dew</a:t>
            </a:r>
            <a:endParaRPr/>
          </a:p>
        </p:txBody>
      </p:sp>
      <p:sp>
        <p:nvSpPr>
          <p:cNvPr id="744" name="Google Shape;744;p34"/>
          <p:cNvSpPr txBox="1"/>
          <p:nvPr/>
        </p:nvSpPr>
        <p:spPr>
          <a:xfrm rot="167080">
            <a:off x="4976754" y="5623162"/>
            <a:ext cx="2973005" cy="60457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50" u="none" cap="none" strike="noStrike">
                <a:solidFill>
                  <a:srgbClr val="000000"/>
                </a:solidFill>
                <a:latin typeface="Neucha"/>
                <a:ea typeface="Neucha"/>
                <a:cs typeface="Neucha"/>
                <a:sym typeface="Neucha"/>
              </a:rPr>
              <a:t>Pink Matter</a:t>
            </a:r>
            <a:endParaRPr/>
          </a:p>
        </p:txBody>
      </p:sp>
      <p:sp>
        <p:nvSpPr>
          <p:cNvPr id="745" name="Google Shape;745;p34"/>
          <p:cNvSpPr txBox="1"/>
          <p:nvPr/>
        </p:nvSpPr>
        <p:spPr>
          <a:xfrm rot="171721">
            <a:off x="14993446" y="5813702"/>
            <a:ext cx="2011855" cy="60457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750" u="none" cap="none" strike="noStrike">
                <a:solidFill>
                  <a:srgbClr val="000000"/>
                </a:solidFill>
                <a:latin typeface="Neucha"/>
                <a:ea typeface="Neucha"/>
                <a:cs typeface="Neucha"/>
                <a:sym typeface="Neucha"/>
              </a:rPr>
              <a:t>Plastic</a:t>
            </a:r>
            <a:endParaRPr/>
          </a:p>
        </p:txBody>
      </p:sp>
      <p:sp>
        <p:nvSpPr>
          <p:cNvPr id="746" name="Google Shape;746;p34"/>
          <p:cNvSpPr txBox="1"/>
          <p:nvPr/>
        </p:nvSpPr>
        <p:spPr>
          <a:xfrm rot="-201047">
            <a:off x="1908649" y="2201947"/>
            <a:ext cx="1324647" cy="381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Neucha"/>
                <a:ea typeface="Neucha"/>
                <a:cs typeface="Neucha"/>
                <a:sym typeface="Neucha"/>
              </a:rPr>
              <a:t>Lauv</a:t>
            </a:r>
            <a:endParaRPr/>
          </a:p>
        </p:txBody>
      </p:sp>
      <p:sp>
        <p:nvSpPr>
          <p:cNvPr id="747" name="Google Shape;747;p34"/>
          <p:cNvSpPr txBox="1"/>
          <p:nvPr/>
        </p:nvSpPr>
        <p:spPr>
          <a:xfrm rot="-203837">
            <a:off x="10628765" y="4553064"/>
            <a:ext cx="1324647" cy="381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sng" cap="none" strike="noStrike">
                <a:solidFill>
                  <a:srgbClr val="000000"/>
                </a:solidFill>
                <a:latin typeface="Neucha"/>
                <a:ea typeface="Neucha"/>
                <a:cs typeface="Neucha"/>
                <a:sym typeface="Neucha"/>
                <a:hlinkClick r:id="rId7">
                  <a:extLst>
                    <a:ext uri="{A12FA001-AC4F-418D-AE19-62706E023703}">
                      <ahyp:hlinkClr val="tx"/>
                    </a:ext>
                  </a:extLst>
                </a:hlinkClick>
              </a:rPr>
              <a:t>Sunni Colón </a:t>
            </a:r>
            <a:endParaRPr/>
          </a:p>
        </p:txBody>
      </p:sp>
      <p:sp>
        <p:nvSpPr>
          <p:cNvPr id="748" name="Google Shape;748;p34"/>
          <p:cNvSpPr txBox="1"/>
          <p:nvPr/>
        </p:nvSpPr>
        <p:spPr>
          <a:xfrm rot="167080">
            <a:off x="5608029" y="6304770"/>
            <a:ext cx="1655282" cy="381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Neucha"/>
                <a:ea typeface="Neucha"/>
                <a:cs typeface="Neucha"/>
                <a:sym typeface="Neucha"/>
              </a:rPr>
              <a:t>Frank Ocean</a:t>
            </a:r>
            <a:endParaRPr/>
          </a:p>
        </p:txBody>
      </p:sp>
      <p:sp>
        <p:nvSpPr>
          <p:cNvPr id="749" name="Google Shape;749;p34"/>
          <p:cNvSpPr txBox="1"/>
          <p:nvPr/>
        </p:nvSpPr>
        <p:spPr>
          <a:xfrm rot="171721">
            <a:off x="14965103" y="6495272"/>
            <a:ext cx="2011855" cy="381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Neucha"/>
                <a:ea typeface="Neucha"/>
                <a:cs typeface="Neucha"/>
                <a:sym typeface="Neucha"/>
              </a:rPr>
              <a:t>Moses Sumney</a:t>
            </a:r>
            <a:endParaRPr/>
          </a:p>
        </p:txBody>
      </p:sp>
      <p:sp>
        <p:nvSpPr>
          <p:cNvPr id="750" name="Google Shape;750;p34"/>
          <p:cNvSpPr txBox="1"/>
          <p:nvPr/>
        </p:nvSpPr>
        <p:spPr>
          <a:xfrm>
            <a:off x="9506399" y="8193809"/>
            <a:ext cx="3000835" cy="86995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i="0" lang="en-US" sz="2000" u="none" cap="none" strike="noStrike">
                <a:solidFill>
                  <a:srgbClr val="000000"/>
                </a:solidFill>
                <a:latin typeface="Neucha"/>
                <a:ea typeface="Neucha"/>
                <a:cs typeface="Neucha"/>
                <a:sym typeface="Neucha"/>
              </a:rPr>
              <a:t>Lorem ipsum dolor sit amet, consectetur adipiscing elit.</a:t>
            </a:r>
            <a:endParaRPr/>
          </a:p>
        </p:txBody>
      </p:sp>
      <p:sp>
        <p:nvSpPr>
          <p:cNvPr id="751" name="Google Shape;751;p34"/>
          <p:cNvSpPr txBox="1"/>
          <p:nvPr/>
        </p:nvSpPr>
        <p:spPr>
          <a:xfrm>
            <a:off x="5424223" y="3311813"/>
            <a:ext cx="3144521" cy="86995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i="0" lang="en-US" sz="2000" u="none" cap="none" strike="noStrike">
                <a:solidFill>
                  <a:srgbClr val="000000"/>
                </a:solidFill>
                <a:latin typeface="Neucha"/>
                <a:ea typeface="Neucha"/>
                <a:cs typeface="Neucha"/>
                <a:sym typeface="Neucha"/>
              </a:rPr>
              <a:t>Lorem ipsum dolor sit amet, consectetur adipiscing elit.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755" name="Shape 755"/>
        <p:cNvGrpSpPr/>
        <p:nvPr/>
      </p:nvGrpSpPr>
      <p:grpSpPr>
        <a:xfrm>
          <a:off x="0" y="0"/>
          <a:ext cx="0" cy="0"/>
          <a:chOff x="0" y="0"/>
          <a:chExt cx="0" cy="0"/>
        </a:xfrm>
      </p:grpSpPr>
      <p:grpSp>
        <p:nvGrpSpPr>
          <p:cNvPr id="756" name="Google Shape;756;p35"/>
          <p:cNvGrpSpPr/>
          <p:nvPr/>
        </p:nvGrpSpPr>
        <p:grpSpPr>
          <a:xfrm>
            <a:off x="13492439" y="1156866"/>
            <a:ext cx="4448977" cy="4358877"/>
            <a:chOff x="0" y="-47625"/>
            <a:chExt cx="878210" cy="860425"/>
          </a:xfrm>
        </p:grpSpPr>
        <p:sp>
          <p:nvSpPr>
            <p:cNvPr id="757" name="Google Shape;757;p35"/>
            <p:cNvSpPr/>
            <p:nvPr/>
          </p:nvSpPr>
          <p:spPr>
            <a:xfrm>
              <a:off x="0" y="0"/>
              <a:ext cx="878210" cy="671200"/>
            </a:xfrm>
            <a:custGeom>
              <a:rect b="b" l="l" r="r" t="t"/>
              <a:pathLst>
                <a:path extrusionOk="0" h="671200" w="878210">
                  <a:moveTo>
                    <a:pt x="0" y="0"/>
                  </a:moveTo>
                  <a:lnTo>
                    <a:pt x="878210" y="0"/>
                  </a:lnTo>
                  <a:lnTo>
                    <a:pt x="878210" y="671200"/>
                  </a:lnTo>
                  <a:lnTo>
                    <a:pt x="0" y="671200"/>
                  </a:lnTo>
                  <a:close/>
                </a:path>
              </a:pathLst>
            </a:custGeom>
            <a:solidFill>
              <a:srgbClr val="000000"/>
            </a:solidFill>
            <a:ln>
              <a:noFill/>
            </a:ln>
          </p:spPr>
        </p:sp>
        <p:sp>
          <p:nvSpPr>
            <p:cNvPr id="758" name="Google Shape;758;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35"/>
          <p:cNvGrpSpPr/>
          <p:nvPr/>
        </p:nvGrpSpPr>
        <p:grpSpPr>
          <a:xfrm>
            <a:off x="853588" y="3012491"/>
            <a:ext cx="5597072" cy="6759707"/>
            <a:chOff x="0" y="-47625"/>
            <a:chExt cx="1608851" cy="1943044"/>
          </a:xfrm>
        </p:grpSpPr>
        <p:sp>
          <p:nvSpPr>
            <p:cNvPr id="760" name="Google Shape;760;p35"/>
            <p:cNvSpPr/>
            <p:nvPr/>
          </p:nvSpPr>
          <p:spPr>
            <a:xfrm>
              <a:off x="0" y="0"/>
              <a:ext cx="1608851" cy="1895419"/>
            </a:xfrm>
            <a:custGeom>
              <a:rect b="b" l="l" r="r" t="t"/>
              <a:pathLst>
                <a:path extrusionOk="0" h="1895419" w="1608851">
                  <a:moveTo>
                    <a:pt x="0" y="0"/>
                  </a:moveTo>
                  <a:lnTo>
                    <a:pt x="1608851" y="0"/>
                  </a:lnTo>
                  <a:lnTo>
                    <a:pt x="1608851" y="1895419"/>
                  </a:lnTo>
                  <a:lnTo>
                    <a:pt x="0" y="1895419"/>
                  </a:lnTo>
                  <a:close/>
                </a:path>
              </a:pathLst>
            </a:custGeom>
            <a:solidFill>
              <a:srgbClr val="000000"/>
            </a:solidFill>
            <a:ln>
              <a:noFill/>
            </a:ln>
          </p:spPr>
        </p:sp>
        <p:sp>
          <p:nvSpPr>
            <p:cNvPr id="761" name="Google Shape;761;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62" name="Google Shape;762;p35"/>
          <p:cNvPicPr preferRelativeResize="0"/>
          <p:nvPr/>
        </p:nvPicPr>
        <p:blipFill rotWithShape="1">
          <a:blip r:embed="rId3">
            <a:alphaModFix/>
          </a:blip>
          <a:srcRect b="0" l="0" r="0" t="21399"/>
          <a:stretch/>
        </p:blipFill>
        <p:spPr>
          <a:xfrm flipH="1">
            <a:off x="877857" y="3204324"/>
            <a:ext cx="5548535" cy="6541725"/>
          </a:xfrm>
          <a:prstGeom prst="rect">
            <a:avLst/>
          </a:prstGeom>
          <a:noFill/>
          <a:ln>
            <a:noFill/>
          </a:ln>
        </p:spPr>
      </p:pic>
      <p:pic>
        <p:nvPicPr>
          <p:cNvPr id="763" name="Google Shape;763;p35"/>
          <p:cNvPicPr preferRelativeResize="0"/>
          <p:nvPr/>
        </p:nvPicPr>
        <p:blipFill rotWithShape="1">
          <a:blip r:embed="rId4">
            <a:alphaModFix/>
          </a:blip>
          <a:srcRect b="0" l="6193" r="6192" t="0"/>
          <a:stretch/>
        </p:blipFill>
        <p:spPr>
          <a:xfrm>
            <a:off x="13516072" y="1423581"/>
            <a:ext cx="4401711" cy="3349374"/>
          </a:xfrm>
          <a:prstGeom prst="rect">
            <a:avLst/>
          </a:prstGeom>
          <a:noFill/>
          <a:ln>
            <a:noFill/>
          </a:ln>
        </p:spPr>
      </p:pic>
      <p:sp>
        <p:nvSpPr>
          <p:cNvPr id="764" name="Google Shape;764;p35"/>
          <p:cNvSpPr/>
          <p:nvPr/>
        </p:nvSpPr>
        <p:spPr>
          <a:xfrm rot="-1721054">
            <a:off x="301046" y="3075455"/>
            <a:ext cx="3563603" cy="842306"/>
          </a:xfrm>
          <a:custGeom>
            <a:rect b="b" l="l" r="r" t="t"/>
            <a:pathLst>
              <a:path extrusionOk="0" h="842306" w="3563603">
                <a:moveTo>
                  <a:pt x="0" y="0"/>
                </a:moveTo>
                <a:lnTo>
                  <a:pt x="3563603" y="0"/>
                </a:lnTo>
                <a:lnTo>
                  <a:pt x="3563603" y="842306"/>
                </a:lnTo>
                <a:lnTo>
                  <a:pt x="0" y="842306"/>
                </a:lnTo>
                <a:lnTo>
                  <a:pt x="0" y="0"/>
                </a:lnTo>
                <a:close/>
              </a:path>
            </a:pathLst>
          </a:custGeom>
          <a:blipFill rotWithShape="1">
            <a:blip r:embed="rId5">
              <a:alphaModFix/>
            </a:blip>
            <a:stretch>
              <a:fillRect b="0" l="0" r="0" t="0"/>
            </a:stretch>
          </a:blipFill>
          <a:ln>
            <a:noFill/>
          </a:ln>
        </p:spPr>
      </p:sp>
      <p:sp>
        <p:nvSpPr>
          <p:cNvPr id="765" name="Google Shape;765;p35"/>
          <p:cNvSpPr/>
          <p:nvPr/>
        </p:nvSpPr>
        <p:spPr>
          <a:xfrm>
            <a:off x="15374954" y="1119035"/>
            <a:ext cx="2913046" cy="609092"/>
          </a:xfrm>
          <a:custGeom>
            <a:rect b="b" l="l" r="r" t="t"/>
            <a:pathLst>
              <a:path extrusionOk="0" h="609092" w="2913046">
                <a:moveTo>
                  <a:pt x="0" y="0"/>
                </a:moveTo>
                <a:lnTo>
                  <a:pt x="2913046" y="0"/>
                </a:lnTo>
                <a:lnTo>
                  <a:pt x="2913046" y="609092"/>
                </a:lnTo>
                <a:lnTo>
                  <a:pt x="0" y="609092"/>
                </a:lnTo>
                <a:lnTo>
                  <a:pt x="0" y="0"/>
                </a:lnTo>
                <a:close/>
              </a:path>
            </a:pathLst>
          </a:custGeom>
          <a:blipFill rotWithShape="1">
            <a:blip r:embed="rId6">
              <a:alphaModFix/>
            </a:blip>
            <a:stretch>
              <a:fillRect b="0" l="0" r="0" t="0"/>
            </a:stretch>
          </a:blipFill>
          <a:ln>
            <a:noFill/>
          </a:ln>
        </p:spPr>
      </p:sp>
      <p:graphicFrame>
        <p:nvGraphicFramePr>
          <p:cNvPr id="766" name="Google Shape;766;p35"/>
          <p:cNvGraphicFramePr/>
          <p:nvPr/>
        </p:nvGraphicFramePr>
        <p:xfrm>
          <a:off x="6837565" y="791636"/>
          <a:ext cx="3000000" cy="3000000"/>
        </p:xfrm>
        <a:graphic>
          <a:graphicData uri="http://schemas.openxmlformats.org/drawingml/2006/table">
            <a:tbl>
              <a:tblPr>
                <a:noFill/>
                <a:tableStyleId>{8DE4C945-16BF-410C-A196-43C40D473EBA}</a:tableStyleId>
              </a:tblPr>
              <a:tblGrid>
                <a:gridCol w="902975"/>
                <a:gridCol w="902975"/>
                <a:gridCol w="902975"/>
                <a:gridCol w="902975"/>
                <a:gridCol w="902975"/>
                <a:gridCol w="902975"/>
                <a:gridCol w="902975"/>
              </a:tblGrid>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06:00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38100">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38100">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38100">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38100">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38100">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38100">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38100">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07:00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08:00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09:00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10:00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11:00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12:00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13:00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14:00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15:00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16:00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17:00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18:00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19:00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20:00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21:00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23:00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22:00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9525">
                      <a:solidFill>
                        <a:srgbClr val="C0B9A6"/>
                      </a:solidFill>
                      <a:prstDash val="solid"/>
                      <a:round/>
                      <a:headEnd len="sm" w="sm" type="none"/>
                      <a:tailEnd len="sm" w="sm" type="none"/>
                    </a:lnB>
                    <a:solidFill>
                      <a:srgbClr val="FAF7F3"/>
                    </a:solidFill>
                  </a:tcPr>
                </a:tc>
              </a:tr>
              <a:tr h="4721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23:00</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38100">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38100">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38100">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38100">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38100">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38100">
                      <a:solidFill>
                        <a:srgbClr val="C0B9A6"/>
                      </a:solidFill>
                      <a:prstDash val="solid"/>
                      <a:round/>
                      <a:headEnd len="sm" w="sm" type="none"/>
                      <a:tailEnd len="sm" w="sm" type="none"/>
                    </a:lnB>
                    <a:solidFill>
                      <a:srgbClr val="FAF7F3"/>
                    </a:solidFill>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0B9A6"/>
                      </a:solidFill>
                      <a:prstDash val="solid"/>
                      <a:round/>
                      <a:headEnd len="sm" w="sm" type="none"/>
                      <a:tailEnd len="sm" w="sm" type="none"/>
                    </a:lnL>
                    <a:lnR cap="flat" cmpd="sng" w="9525">
                      <a:solidFill>
                        <a:srgbClr val="C0B9A6"/>
                      </a:solidFill>
                      <a:prstDash val="solid"/>
                      <a:round/>
                      <a:headEnd len="sm" w="sm" type="none"/>
                      <a:tailEnd len="sm" w="sm" type="none"/>
                    </a:lnR>
                    <a:lnT cap="flat" cmpd="sng" w="9525">
                      <a:solidFill>
                        <a:srgbClr val="C0B9A6"/>
                      </a:solidFill>
                      <a:prstDash val="solid"/>
                      <a:round/>
                      <a:headEnd len="sm" w="sm" type="none"/>
                      <a:tailEnd len="sm" w="sm" type="none"/>
                    </a:lnT>
                    <a:lnB cap="flat" cmpd="sng" w="38100">
                      <a:solidFill>
                        <a:srgbClr val="C0B9A6"/>
                      </a:solidFill>
                      <a:prstDash val="solid"/>
                      <a:round/>
                      <a:headEnd len="sm" w="sm" type="none"/>
                      <a:tailEnd len="sm" w="sm" type="none"/>
                    </a:lnB>
                    <a:solidFill>
                      <a:srgbClr val="FAF7F3"/>
                    </a:solidFill>
                  </a:tcPr>
                </a:tc>
              </a:tr>
            </a:tbl>
          </a:graphicData>
        </a:graphic>
      </p:graphicFrame>
      <p:sp>
        <p:nvSpPr>
          <p:cNvPr id="767" name="Google Shape;767;p35"/>
          <p:cNvSpPr/>
          <p:nvPr/>
        </p:nvSpPr>
        <p:spPr>
          <a:xfrm rot="-5400000">
            <a:off x="13636921" y="5588362"/>
            <a:ext cx="3190872" cy="5553732"/>
          </a:xfrm>
          <a:custGeom>
            <a:rect b="b" l="l" r="r" t="t"/>
            <a:pathLst>
              <a:path extrusionOk="0" h="5553732" w="3190872">
                <a:moveTo>
                  <a:pt x="0" y="0"/>
                </a:moveTo>
                <a:lnTo>
                  <a:pt x="3190872" y="0"/>
                </a:lnTo>
                <a:lnTo>
                  <a:pt x="3190872" y="5553732"/>
                </a:lnTo>
                <a:lnTo>
                  <a:pt x="0" y="5553732"/>
                </a:lnTo>
                <a:lnTo>
                  <a:pt x="0" y="0"/>
                </a:lnTo>
                <a:close/>
              </a:path>
            </a:pathLst>
          </a:custGeom>
          <a:blipFill rotWithShape="1">
            <a:blip r:embed="rId7">
              <a:alphaModFix/>
            </a:blip>
            <a:stretch>
              <a:fillRect b="0" l="0" r="0" t="0"/>
            </a:stretch>
          </a:blipFill>
          <a:ln>
            <a:noFill/>
          </a:ln>
        </p:spPr>
      </p:sp>
      <p:cxnSp>
        <p:nvCxnSpPr>
          <p:cNvPr id="768" name="Google Shape;768;p35"/>
          <p:cNvCxnSpPr/>
          <p:nvPr/>
        </p:nvCxnSpPr>
        <p:spPr>
          <a:xfrm>
            <a:off x="13034596" y="8046586"/>
            <a:ext cx="4482163" cy="0"/>
          </a:xfrm>
          <a:prstGeom prst="straightConnector1">
            <a:avLst/>
          </a:prstGeom>
          <a:noFill/>
          <a:ln cap="flat" cmpd="sng" w="19050">
            <a:solidFill>
              <a:srgbClr val="000000"/>
            </a:solidFill>
            <a:prstDash val="lgDash"/>
            <a:round/>
            <a:headEnd len="sm" w="sm" type="none"/>
            <a:tailEnd len="sm" w="sm" type="none"/>
          </a:ln>
        </p:spPr>
      </p:cxnSp>
      <p:cxnSp>
        <p:nvCxnSpPr>
          <p:cNvPr id="769" name="Google Shape;769;p35"/>
          <p:cNvCxnSpPr/>
          <p:nvPr/>
        </p:nvCxnSpPr>
        <p:spPr>
          <a:xfrm>
            <a:off x="13034596" y="8589894"/>
            <a:ext cx="4482163" cy="0"/>
          </a:xfrm>
          <a:prstGeom prst="straightConnector1">
            <a:avLst/>
          </a:prstGeom>
          <a:noFill/>
          <a:ln cap="flat" cmpd="sng" w="19050">
            <a:solidFill>
              <a:srgbClr val="000000"/>
            </a:solidFill>
            <a:prstDash val="lgDash"/>
            <a:round/>
            <a:headEnd len="sm" w="sm" type="none"/>
            <a:tailEnd len="sm" w="sm" type="none"/>
          </a:ln>
        </p:spPr>
      </p:cxnSp>
      <p:cxnSp>
        <p:nvCxnSpPr>
          <p:cNvPr id="770" name="Google Shape;770;p35"/>
          <p:cNvCxnSpPr/>
          <p:nvPr/>
        </p:nvCxnSpPr>
        <p:spPr>
          <a:xfrm>
            <a:off x="13034596" y="9133201"/>
            <a:ext cx="4482163" cy="0"/>
          </a:xfrm>
          <a:prstGeom prst="straightConnector1">
            <a:avLst/>
          </a:prstGeom>
          <a:noFill/>
          <a:ln cap="flat" cmpd="sng" w="19050">
            <a:solidFill>
              <a:srgbClr val="000000"/>
            </a:solidFill>
            <a:prstDash val="lgDash"/>
            <a:round/>
            <a:headEnd len="sm" w="sm" type="none"/>
            <a:tailEnd len="sm" w="sm" type="none"/>
          </a:ln>
        </p:spPr>
      </p:cxnSp>
      <p:sp>
        <p:nvSpPr>
          <p:cNvPr id="771" name="Google Shape;771;p35"/>
          <p:cNvSpPr/>
          <p:nvPr/>
        </p:nvSpPr>
        <p:spPr>
          <a:xfrm>
            <a:off x="3848129" y="7359707"/>
            <a:ext cx="2290006" cy="2011042"/>
          </a:xfrm>
          <a:custGeom>
            <a:rect b="b" l="l" r="r" t="t"/>
            <a:pathLst>
              <a:path extrusionOk="0" h="2011042" w="2290006">
                <a:moveTo>
                  <a:pt x="0" y="0"/>
                </a:moveTo>
                <a:lnTo>
                  <a:pt x="2290006" y="0"/>
                </a:lnTo>
                <a:lnTo>
                  <a:pt x="2290006" y="2011042"/>
                </a:lnTo>
                <a:lnTo>
                  <a:pt x="0" y="2011042"/>
                </a:lnTo>
                <a:lnTo>
                  <a:pt x="0" y="0"/>
                </a:lnTo>
                <a:close/>
              </a:path>
            </a:pathLst>
          </a:custGeom>
          <a:blipFill rotWithShape="1">
            <a:blip r:embed="rId8">
              <a:alphaModFix/>
            </a:blip>
            <a:stretch>
              <a:fillRect b="0" l="0" r="0" t="0"/>
            </a:stretch>
          </a:blipFill>
          <a:ln>
            <a:noFill/>
          </a:ln>
        </p:spPr>
      </p:sp>
      <p:sp>
        <p:nvSpPr>
          <p:cNvPr id="772" name="Google Shape;772;p35"/>
          <p:cNvSpPr/>
          <p:nvPr/>
        </p:nvSpPr>
        <p:spPr>
          <a:xfrm>
            <a:off x="15985015" y="3853894"/>
            <a:ext cx="1956400" cy="2057400"/>
          </a:xfrm>
          <a:custGeom>
            <a:rect b="b" l="l" r="r" t="t"/>
            <a:pathLst>
              <a:path extrusionOk="0" h="2057400" w="1956400">
                <a:moveTo>
                  <a:pt x="0" y="0"/>
                </a:moveTo>
                <a:lnTo>
                  <a:pt x="1956401" y="0"/>
                </a:lnTo>
                <a:lnTo>
                  <a:pt x="1956401" y="2057400"/>
                </a:lnTo>
                <a:lnTo>
                  <a:pt x="0" y="2057400"/>
                </a:lnTo>
                <a:lnTo>
                  <a:pt x="0" y="0"/>
                </a:lnTo>
                <a:close/>
              </a:path>
            </a:pathLst>
          </a:custGeom>
          <a:blipFill rotWithShape="1">
            <a:blip r:embed="rId9">
              <a:alphaModFix/>
            </a:blip>
            <a:stretch>
              <a:fillRect b="0" l="0" r="0" t="0"/>
            </a:stretch>
          </a:blipFill>
          <a:ln>
            <a:noFill/>
          </a:ln>
        </p:spPr>
      </p:sp>
      <p:sp>
        <p:nvSpPr>
          <p:cNvPr id="773" name="Google Shape;773;p35"/>
          <p:cNvSpPr/>
          <p:nvPr/>
        </p:nvSpPr>
        <p:spPr>
          <a:xfrm>
            <a:off x="7863915" y="5412402"/>
            <a:ext cx="1683005" cy="678381"/>
          </a:xfrm>
          <a:custGeom>
            <a:rect b="b" l="l" r="r" t="t"/>
            <a:pathLst>
              <a:path extrusionOk="0" h="678381" w="1683005">
                <a:moveTo>
                  <a:pt x="0" y="0"/>
                </a:moveTo>
                <a:lnTo>
                  <a:pt x="1683005" y="0"/>
                </a:lnTo>
                <a:lnTo>
                  <a:pt x="1683005" y="678381"/>
                </a:lnTo>
                <a:lnTo>
                  <a:pt x="0" y="678381"/>
                </a:lnTo>
                <a:lnTo>
                  <a:pt x="0" y="0"/>
                </a:lnTo>
                <a:close/>
              </a:path>
            </a:pathLst>
          </a:custGeom>
          <a:blipFill rotWithShape="1">
            <a:blip r:embed="rId10">
              <a:alphaModFix/>
            </a:blip>
            <a:stretch>
              <a:fillRect b="0" l="0" r="0" t="0"/>
            </a:stretch>
          </a:blipFill>
          <a:ln>
            <a:noFill/>
          </a:ln>
        </p:spPr>
      </p:sp>
      <p:sp>
        <p:nvSpPr>
          <p:cNvPr id="774" name="Google Shape;774;p35"/>
          <p:cNvSpPr/>
          <p:nvPr/>
        </p:nvSpPr>
        <p:spPr>
          <a:xfrm rot="215762">
            <a:off x="7863915" y="4124391"/>
            <a:ext cx="1608588" cy="431720"/>
          </a:xfrm>
          <a:custGeom>
            <a:rect b="b" l="l" r="r" t="t"/>
            <a:pathLst>
              <a:path extrusionOk="0" h="431720" w="1608588">
                <a:moveTo>
                  <a:pt x="0" y="0"/>
                </a:moveTo>
                <a:lnTo>
                  <a:pt x="1608588" y="0"/>
                </a:lnTo>
                <a:lnTo>
                  <a:pt x="1608588" y="431720"/>
                </a:lnTo>
                <a:lnTo>
                  <a:pt x="0" y="431720"/>
                </a:lnTo>
                <a:lnTo>
                  <a:pt x="0" y="0"/>
                </a:lnTo>
                <a:close/>
              </a:path>
            </a:pathLst>
          </a:custGeom>
          <a:blipFill rotWithShape="1">
            <a:blip r:embed="rId11">
              <a:alphaModFix/>
            </a:blip>
            <a:stretch>
              <a:fillRect b="0" l="0" r="0" t="0"/>
            </a:stretch>
          </a:blipFill>
          <a:ln>
            <a:noFill/>
          </a:ln>
        </p:spPr>
      </p:sp>
      <p:sp>
        <p:nvSpPr>
          <p:cNvPr id="775" name="Google Shape;775;p35"/>
          <p:cNvSpPr/>
          <p:nvPr/>
        </p:nvSpPr>
        <p:spPr>
          <a:xfrm rot="-169932">
            <a:off x="9405138" y="2890782"/>
            <a:ext cx="1652699" cy="873519"/>
          </a:xfrm>
          <a:custGeom>
            <a:rect b="b" l="l" r="r" t="t"/>
            <a:pathLst>
              <a:path extrusionOk="0" h="873519" w="1652699">
                <a:moveTo>
                  <a:pt x="0" y="0"/>
                </a:moveTo>
                <a:lnTo>
                  <a:pt x="1652699" y="0"/>
                </a:lnTo>
                <a:lnTo>
                  <a:pt x="1652699" y="873519"/>
                </a:lnTo>
                <a:lnTo>
                  <a:pt x="0" y="873519"/>
                </a:lnTo>
                <a:lnTo>
                  <a:pt x="0" y="0"/>
                </a:lnTo>
                <a:close/>
              </a:path>
            </a:pathLst>
          </a:custGeom>
          <a:blipFill rotWithShape="1">
            <a:blip r:embed="rId12">
              <a:alphaModFix/>
            </a:blip>
            <a:stretch>
              <a:fillRect b="0" l="0" r="0" t="0"/>
            </a:stretch>
          </a:blipFill>
          <a:ln>
            <a:noFill/>
          </a:ln>
        </p:spPr>
      </p:sp>
      <p:sp>
        <p:nvSpPr>
          <p:cNvPr id="776" name="Google Shape;776;p35"/>
          <p:cNvSpPr txBox="1"/>
          <p:nvPr/>
        </p:nvSpPr>
        <p:spPr>
          <a:xfrm>
            <a:off x="8047720" y="1785840"/>
            <a:ext cx="4407900" cy="382800"/>
          </a:xfrm>
          <a:prstGeom prst="rect">
            <a:avLst/>
          </a:prstGeom>
          <a:noFill/>
          <a:ln>
            <a:noFill/>
          </a:ln>
        </p:spPr>
        <p:txBody>
          <a:bodyPr anchorCtr="0" anchor="t" bIns="0" lIns="0" spcFirstLastPara="1" rIns="0" wrap="square" tIns="0">
            <a:spAutoFit/>
          </a:bodyPr>
          <a:lstStyle/>
          <a:p>
            <a:pPr indent="0" lvl="0" marL="0" marR="0" rtl="0" algn="l">
              <a:lnSpc>
                <a:spcPct val="175030"/>
              </a:lnSpc>
              <a:spcBef>
                <a:spcPts val="0"/>
              </a:spcBef>
              <a:spcAft>
                <a:spcPts val="0"/>
              </a:spcAft>
              <a:buNone/>
            </a:pPr>
            <a:r>
              <a:rPr b="1" i="0" lang="en-US" sz="2487" u="none" cap="none" strike="noStrike">
                <a:solidFill>
                  <a:srgbClr val="000000"/>
                </a:solidFill>
                <a:latin typeface="Neucha"/>
                <a:ea typeface="Neucha"/>
                <a:cs typeface="Neucha"/>
                <a:sym typeface="Neucha"/>
              </a:rPr>
              <a:t>Breakfast (Granola &amp; fresh fruits)</a:t>
            </a:r>
            <a:endParaRPr/>
          </a:p>
        </p:txBody>
      </p:sp>
      <p:sp>
        <p:nvSpPr>
          <p:cNvPr id="777" name="Google Shape;777;p35"/>
          <p:cNvSpPr txBox="1"/>
          <p:nvPr/>
        </p:nvSpPr>
        <p:spPr>
          <a:xfrm>
            <a:off x="8047720" y="3219443"/>
            <a:ext cx="1336800" cy="382800"/>
          </a:xfrm>
          <a:prstGeom prst="rect">
            <a:avLst/>
          </a:prstGeom>
          <a:noFill/>
          <a:ln>
            <a:noFill/>
          </a:ln>
        </p:spPr>
        <p:txBody>
          <a:bodyPr anchorCtr="0" anchor="t" bIns="0" lIns="0" spcFirstLastPara="1" rIns="0" wrap="square" tIns="0">
            <a:spAutoFit/>
          </a:bodyPr>
          <a:lstStyle/>
          <a:p>
            <a:pPr indent="0" lvl="0" marL="0" marR="0" rtl="0" algn="l">
              <a:lnSpc>
                <a:spcPct val="175030"/>
              </a:lnSpc>
              <a:spcBef>
                <a:spcPts val="0"/>
              </a:spcBef>
              <a:spcAft>
                <a:spcPts val="0"/>
              </a:spcAft>
              <a:buNone/>
            </a:pPr>
            <a:r>
              <a:rPr b="1" i="0" lang="en-US" sz="2487" u="none" cap="none" strike="noStrike">
                <a:solidFill>
                  <a:srgbClr val="000000"/>
                </a:solidFill>
                <a:latin typeface="Neucha"/>
                <a:ea typeface="Neucha"/>
                <a:cs typeface="Neucha"/>
                <a:sym typeface="Neucha"/>
              </a:rPr>
              <a:t>Yoga</a:t>
            </a:r>
            <a:endParaRPr/>
          </a:p>
        </p:txBody>
      </p:sp>
      <p:sp>
        <p:nvSpPr>
          <p:cNvPr id="778" name="Google Shape;778;p35"/>
          <p:cNvSpPr txBox="1"/>
          <p:nvPr/>
        </p:nvSpPr>
        <p:spPr>
          <a:xfrm>
            <a:off x="8047720" y="6952027"/>
            <a:ext cx="3801000" cy="382800"/>
          </a:xfrm>
          <a:prstGeom prst="rect">
            <a:avLst/>
          </a:prstGeom>
          <a:noFill/>
          <a:ln>
            <a:noFill/>
          </a:ln>
        </p:spPr>
        <p:txBody>
          <a:bodyPr anchorCtr="0" anchor="t" bIns="0" lIns="0" spcFirstLastPara="1" rIns="0" wrap="square" tIns="0">
            <a:spAutoFit/>
          </a:bodyPr>
          <a:lstStyle/>
          <a:p>
            <a:pPr indent="0" lvl="0" marL="0" marR="0" rtl="0" algn="l">
              <a:lnSpc>
                <a:spcPct val="175030"/>
              </a:lnSpc>
              <a:spcBef>
                <a:spcPts val="0"/>
              </a:spcBef>
              <a:spcAft>
                <a:spcPts val="0"/>
              </a:spcAft>
              <a:buNone/>
            </a:pPr>
            <a:r>
              <a:rPr b="1" i="0" lang="en-US" sz="2487" u="none" cap="none" strike="noStrike">
                <a:solidFill>
                  <a:srgbClr val="000000"/>
                </a:solidFill>
                <a:latin typeface="Neucha"/>
                <a:ea typeface="Neucha"/>
                <a:cs typeface="Neucha"/>
                <a:sym typeface="Neucha"/>
              </a:rPr>
              <a:t>Dinner</a:t>
            </a:r>
            <a:endParaRPr/>
          </a:p>
        </p:txBody>
      </p:sp>
      <p:sp>
        <p:nvSpPr>
          <p:cNvPr id="779" name="Google Shape;779;p35"/>
          <p:cNvSpPr txBox="1"/>
          <p:nvPr/>
        </p:nvSpPr>
        <p:spPr>
          <a:xfrm>
            <a:off x="8047720" y="8368944"/>
            <a:ext cx="3801000" cy="382800"/>
          </a:xfrm>
          <a:prstGeom prst="rect">
            <a:avLst/>
          </a:prstGeom>
          <a:noFill/>
          <a:ln>
            <a:noFill/>
          </a:ln>
        </p:spPr>
        <p:txBody>
          <a:bodyPr anchorCtr="0" anchor="t" bIns="0" lIns="0" spcFirstLastPara="1" rIns="0" wrap="square" tIns="0">
            <a:spAutoFit/>
          </a:bodyPr>
          <a:lstStyle/>
          <a:p>
            <a:pPr indent="0" lvl="0" marL="0" marR="0" rtl="0" algn="l">
              <a:lnSpc>
                <a:spcPct val="175030"/>
              </a:lnSpc>
              <a:spcBef>
                <a:spcPts val="0"/>
              </a:spcBef>
              <a:spcAft>
                <a:spcPts val="0"/>
              </a:spcAft>
              <a:buNone/>
            </a:pPr>
            <a:r>
              <a:rPr b="1" i="0" lang="en-US" sz="2487" u="none" cap="none" strike="noStrike">
                <a:solidFill>
                  <a:srgbClr val="000000"/>
                </a:solidFill>
                <a:latin typeface="Neucha"/>
                <a:ea typeface="Neucha"/>
                <a:cs typeface="Neucha"/>
                <a:sym typeface="Neucha"/>
              </a:rPr>
              <a:t>Water my plants</a:t>
            </a:r>
            <a:endParaRPr/>
          </a:p>
        </p:txBody>
      </p:sp>
      <p:sp>
        <p:nvSpPr>
          <p:cNvPr id="780" name="Google Shape;780;p35"/>
          <p:cNvSpPr txBox="1"/>
          <p:nvPr/>
        </p:nvSpPr>
        <p:spPr>
          <a:xfrm>
            <a:off x="14014150" y="7226357"/>
            <a:ext cx="2436413"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Lato"/>
                <a:ea typeface="Lato"/>
                <a:cs typeface="Lato"/>
                <a:sym typeface="Lato"/>
              </a:rPr>
              <a:t>Self-Care</a:t>
            </a:r>
            <a:endParaRPr/>
          </a:p>
        </p:txBody>
      </p:sp>
      <p:sp>
        <p:nvSpPr>
          <p:cNvPr id="781" name="Google Shape;781;p35"/>
          <p:cNvSpPr txBox="1"/>
          <p:nvPr/>
        </p:nvSpPr>
        <p:spPr>
          <a:xfrm>
            <a:off x="13375103" y="8087663"/>
            <a:ext cx="3801000" cy="1493100"/>
          </a:xfrm>
          <a:prstGeom prst="rect">
            <a:avLst/>
          </a:prstGeom>
          <a:noFill/>
          <a:ln>
            <a:noFill/>
          </a:ln>
        </p:spPr>
        <p:txBody>
          <a:bodyPr anchorCtr="0" anchor="t" bIns="0" lIns="0" spcFirstLastPara="1" rIns="0" wrap="square" tIns="0">
            <a:spAutoFit/>
          </a:bodyPr>
          <a:lstStyle/>
          <a:p>
            <a:pPr indent="0" lvl="0" marL="0" marR="0" rtl="0" algn="ctr">
              <a:lnSpc>
                <a:spcPct val="145000"/>
              </a:lnSpc>
              <a:spcBef>
                <a:spcPts val="0"/>
              </a:spcBef>
              <a:spcAft>
                <a:spcPts val="0"/>
              </a:spcAft>
              <a:buNone/>
            </a:pPr>
            <a:r>
              <a:rPr b="1" i="0" lang="en-US" sz="2487" u="none" cap="none" strike="noStrike">
                <a:solidFill>
                  <a:srgbClr val="000000"/>
                </a:solidFill>
                <a:latin typeface="Neucha"/>
                <a:ea typeface="Neucha"/>
                <a:cs typeface="Neucha"/>
                <a:sym typeface="Neucha"/>
              </a:rPr>
              <a:t>Lorem ipsum dolor sit amet, consectetur adipiscing elit, sed do eiusmod tempor incididunt.</a:t>
            </a:r>
            <a:endParaRPr/>
          </a:p>
        </p:txBody>
      </p:sp>
      <p:sp>
        <p:nvSpPr>
          <p:cNvPr id="782" name="Google Shape;782;p35"/>
          <p:cNvSpPr txBox="1"/>
          <p:nvPr/>
        </p:nvSpPr>
        <p:spPr>
          <a:xfrm>
            <a:off x="1028700" y="799171"/>
            <a:ext cx="4751590" cy="11049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Daily Planner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786" name="Shape 786"/>
        <p:cNvGrpSpPr/>
        <p:nvPr/>
      </p:nvGrpSpPr>
      <p:grpSpPr>
        <a:xfrm>
          <a:off x="0" y="0"/>
          <a:ext cx="0" cy="0"/>
          <a:chOff x="0" y="0"/>
          <a:chExt cx="0" cy="0"/>
        </a:xfrm>
      </p:grpSpPr>
      <p:grpSp>
        <p:nvGrpSpPr>
          <p:cNvPr id="787" name="Google Shape;787;p36"/>
          <p:cNvGrpSpPr/>
          <p:nvPr/>
        </p:nvGrpSpPr>
        <p:grpSpPr>
          <a:xfrm>
            <a:off x="432008" y="251182"/>
            <a:ext cx="17423983" cy="9603809"/>
            <a:chOff x="0" y="-47625"/>
            <a:chExt cx="4589033" cy="2529398"/>
          </a:xfrm>
        </p:grpSpPr>
        <p:sp>
          <p:nvSpPr>
            <p:cNvPr id="788" name="Google Shape;788;p36"/>
            <p:cNvSpPr/>
            <p:nvPr/>
          </p:nvSpPr>
          <p:spPr>
            <a:xfrm>
              <a:off x="0" y="0"/>
              <a:ext cx="4589033" cy="2481773"/>
            </a:xfrm>
            <a:custGeom>
              <a:rect b="b" l="l" r="r" t="t"/>
              <a:pathLst>
                <a:path extrusionOk="0" h="2481773" w="4589033">
                  <a:moveTo>
                    <a:pt x="0" y="0"/>
                  </a:moveTo>
                  <a:lnTo>
                    <a:pt x="4589033" y="0"/>
                  </a:lnTo>
                  <a:lnTo>
                    <a:pt x="4589033" y="2481773"/>
                  </a:lnTo>
                  <a:lnTo>
                    <a:pt x="0" y="2481773"/>
                  </a:lnTo>
                  <a:close/>
                </a:path>
              </a:pathLst>
            </a:custGeom>
            <a:solidFill>
              <a:srgbClr val="000000"/>
            </a:solidFill>
            <a:ln>
              <a:noFill/>
            </a:ln>
          </p:spPr>
        </p:sp>
        <p:sp>
          <p:nvSpPr>
            <p:cNvPr id="789" name="Google Shape;789;p3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0" name="Google Shape;790;p36"/>
          <p:cNvSpPr/>
          <p:nvPr/>
        </p:nvSpPr>
        <p:spPr>
          <a:xfrm>
            <a:off x="468053" y="466418"/>
            <a:ext cx="17351894" cy="9354164"/>
          </a:xfrm>
          <a:custGeom>
            <a:rect b="b" l="l" r="r" t="t"/>
            <a:pathLst>
              <a:path extrusionOk="0" h="2463648" w="4570046">
                <a:moveTo>
                  <a:pt x="0" y="0"/>
                </a:moveTo>
                <a:lnTo>
                  <a:pt x="4570046" y="0"/>
                </a:lnTo>
                <a:lnTo>
                  <a:pt x="4570046" y="2463648"/>
                </a:lnTo>
                <a:lnTo>
                  <a:pt x="0" y="2463648"/>
                </a:lnTo>
                <a:close/>
              </a:path>
            </a:pathLst>
          </a:custGeom>
          <a:solidFill>
            <a:srgbClr val="FFEAA3"/>
          </a:solidFill>
          <a:ln>
            <a:noFill/>
          </a:ln>
        </p:spPr>
      </p:sp>
      <p:pic>
        <p:nvPicPr>
          <p:cNvPr id="791" name="Google Shape;791;p36"/>
          <p:cNvPicPr preferRelativeResize="0"/>
          <p:nvPr/>
        </p:nvPicPr>
        <p:blipFill rotWithShape="1">
          <a:blip r:embed="rId3">
            <a:alphaModFix/>
          </a:blip>
          <a:srcRect b="19137" l="0" r="0" t="0"/>
          <a:stretch/>
        </p:blipFill>
        <p:spPr>
          <a:xfrm>
            <a:off x="468053" y="466418"/>
            <a:ext cx="17351894" cy="9354164"/>
          </a:xfrm>
          <a:prstGeom prst="rect">
            <a:avLst/>
          </a:prstGeom>
          <a:noFill/>
          <a:ln>
            <a:noFill/>
          </a:ln>
        </p:spPr>
      </p:pic>
      <p:pic>
        <p:nvPicPr>
          <p:cNvPr id="792" name="Google Shape;792;p36"/>
          <p:cNvPicPr preferRelativeResize="0"/>
          <p:nvPr/>
        </p:nvPicPr>
        <p:blipFill>
          <a:blip r:embed="rId4">
            <a:alphaModFix/>
          </a:blip>
          <a:stretch>
            <a:fillRect/>
          </a:stretch>
        </p:blipFill>
        <p:spPr>
          <a:xfrm>
            <a:off x="1416650" y="1307525"/>
            <a:ext cx="5305326" cy="7926331"/>
          </a:xfrm>
          <a:prstGeom prst="rect">
            <a:avLst/>
          </a:prstGeom>
          <a:noFill/>
          <a:ln>
            <a:noFill/>
          </a:ln>
        </p:spPr>
      </p:pic>
      <p:sp>
        <p:nvSpPr>
          <p:cNvPr id="793" name="Google Shape;793;p36"/>
          <p:cNvSpPr txBox="1"/>
          <p:nvPr/>
        </p:nvSpPr>
        <p:spPr>
          <a:xfrm>
            <a:off x="1924627" y="2590056"/>
            <a:ext cx="45282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Contact Us</a:t>
            </a:r>
            <a:endParaRPr/>
          </a:p>
        </p:txBody>
      </p:sp>
      <p:sp>
        <p:nvSpPr>
          <p:cNvPr id="794" name="Google Shape;794;p36"/>
          <p:cNvSpPr txBox="1"/>
          <p:nvPr/>
        </p:nvSpPr>
        <p:spPr>
          <a:xfrm>
            <a:off x="1924627" y="3912109"/>
            <a:ext cx="4892954"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123-456-7890</a:t>
            </a:r>
            <a:endParaRPr/>
          </a:p>
        </p:txBody>
      </p:sp>
      <p:sp>
        <p:nvSpPr>
          <p:cNvPr id="795" name="Google Shape;795;p36"/>
          <p:cNvSpPr txBox="1"/>
          <p:nvPr/>
        </p:nvSpPr>
        <p:spPr>
          <a:xfrm>
            <a:off x="1924627" y="4899990"/>
            <a:ext cx="3187236"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hello@reallygreatsite.com</a:t>
            </a:r>
            <a:endParaRPr/>
          </a:p>
        </p:txBody>
      </p:sp>
      <p:sp>
        <p:nvSpPr>
          <p:cNvPr id="796" name="Google Shape;796;p36"/>
          <p:cNvSpPr txBox="1"/>
          <p:nvPr/>
        </p:nvSpPr>
        <p:spPr>
          <a:xfrm>
            <a:off x="1924627" y="6893889"/>
            <a:ext cx="3187236"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reallygreatsite.com</a:t>
            </a:r>
            <a:endParaRPr/>
          </a:p>
        </p:txBody>
      </p:sp>
      <p:sp>
        <p:nvSpPr>
          <p:cNvPr id="797" name="Google Shape;797;p36"/>
          <p:cNvSpPr txBox="1"/>
          <p:nvPr/>
        </p:nvSpPr>
        <p:spPr>
          <a:xfrm>
            <a:off x="1924627" y="5887415"/>
            <a:ext cx="3824537"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@reallygreatsite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801" name="Shape 801"/>
        <p:cNvGrpSpPr/>
        <p:nvPr/>
      </p:nvGrpSpPr>
      <p:grpSpPr>
        <a:xfrm>
          <a:off x="0" y="0"/>
          <a:ext cx="0" cy="0"/>
          <a:chOff x="0" y="0"/>
          <a:chExt cx="0" cy="0"/>
        </a:xfrm>
      </p:grpSpPr>
      <p:pic>
        <p:nvPicPr>
          <p:cNvPr id="802" name="Google Shape;802;p37"/>
          <p:cNvPicPr preferRelativeResize="0"/>
          <p:nvPr/>
        </p:nvPicPr>
        <p:blipFill>
          <a:blip r:embed="rId3">
            <a:alphaModFix/>
          </a:blip>
          <a:stretch>
            <a:fillRect/>
          </a:stretch>
        </p:blipFill>
        <p:spPr>
          <a:xfrm>
            <a:off x="11740825" y="3045225"/>
            <a:ext cx="4687016" cy="1168575"/>
          </a:xfrm>
          <a:prstGeom prst="rect">
            <a:avLst/>
          </a:prstGeom>
          <a:noFill/>
          <a:ln>
            <a:noFill/>
          </a:ln>
        </p:spPr>
      </p:pic>
      <p:grpSp>
        <p:nvGrpSpPr>
          <p:cNvPr id="803" name="Google Shape;803;p37"/>
          <p:cNvGrpSpPr/>
          <p:nvPr/>
        </p:nvGrpSpPr>
        <p:grpSpPr>
          <a:xfrm>
            <a:off x="432008" y="251182"/>
            <a:ext cx="9454597" cy="9603809"/>
            <a:chOff x="0" y="-47625"/>
            <a:chExt cx="2490100" cy="2529398"/>
          </a:xfrm>
        </p:grpSpPr>
        <p:sp>
          <p:nvSpPr>
            <p:cNvPr id="804" name="Google Shape;804;p37"/>
            <p:cNvSpPr/>
            <p:nvPr/>
          </p:nvSpPr>
          <p:spPr>
            <a:xfrm>
              <a:off x="0" y="0"/>
              <a:ext cx="2490100" cy="2481773"/>
            </a:xfrm>
            <a:custGeom>
              <a:rect b="b" l="l" r="r" t="t"/>
              <a:pathLst>
                <a:path extrusionOk="0" h="2481773" w="2490100">
                  <a:moveTo>
                    <a:pt x="0" y="0"/>
                  </a:moveTo>
                  <a:lnTo>
                    <a:pt x="2490100" y="0"/>
                  </a:lnTo>
                  <a:lnTo>
                    <a:pt x="2490100" y="2481773"/>
                  </a:lnTo>
                  <a:lnTo>
                    <a:pt x="0" y="2481773"/>
                  </a:lnTo>
                  <a:close/>
                </a:path>
              </a:pathLst>
            </a:custGeom>
            <a:solidFill>
              <a:srgbClr val="000000"/>
            </a:solidFill>
            <a:ln>
              <a:noFill/>
            </a:ln>
          </p:spPr>
        </p:sp>
        <p:sp>
          <p:nvSpPr>
            <p:cNvPr id="805" name="Google Shape;805;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 name="Google Shape;806;p37"/>
          <p:cNvGrpSpPr/>
          <p:nvPr/>
        </p:nvGrpSpPr>
        <p:grpSpPr>
          <a:xfrm>
            <a:off x="468053" y="285592"/>
            <a:ext cx="9384883" cy="9534990"/>
            <a:chOff x="0" y="-47625"/>
            <a:chExt cx="2471739" cy="2511273"/>
          </a:xfrm>
        </p:grpSpPr>
        <p:sp>
          <p:nvSpPr>
            <p:cNvPr id="807" name="Google Shape;807;p37"/>
            <p:cNvSpPr/>
            <p:nvPr/>
          </p:nvSpPr>
          <p:spPr>
            <a:xfrm>
              <a:off x="0" y="0"/>
              <a:ext cx="2471739" cy="2463648"/>
            </a:xfrm>
            <a:custGeom>
              <a:rect b="b" l="l" r="r" t="t"/>
              <a:pathLst>
                <a:path extrusionOk="0" h="2463648" w="2471739">
                  <a:moveTo>
                    <a:pt x="0" y="0"/>
                  </a:moveTo>
                  <a:lnTo>
                    <a:pt x="2471739" y="0"/>
                  </a:lnTo>
                  <a:lnTo>
                    <a:pt x="2471739" y="2463648"/>
                  </a:lnTo>
                  <a:lnTo>
                    <a:pt x="0" y="2463648"/>
                  </a:lnTo>
                  <a:close/>
                </a:path>
              </a:pathLst>
            </a:custGeom>
            <a:solidFill>
              <a:srgbClr val="FFEAA3"/>
            </a:solidFill>
            <a:ln>
              <a:noFill/>
            </a:ln>
          </p:spPr>
        </p:sp>
        <p:sp>
          <p:nvSpPr>
            <p:cNvPr id="808" name="Google Shape;808;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9" name="Google Shape;809;p37"/>
          <p:cNvPicPr preferRelativeResize="0"/>
          <p:nvPr/>
        </p:nvPicPr>
        <p:blipFill rotWithShape="1">
          <a:blip r:embed="rId4">
            <a:alphaModFix/>
          </a:blip>
          <a:srcRect b="12621" l="0" r="0" t="12622"/>
          <a:stretch/>
        </p:blipFill>
        <p:spPr>
          <a:xfrm>
            <a:off x="468053" y="466418"/>
            <a:ext cx="9384883" cy="9354164"/>
          </a:xfrm>
          <a:prstGeom prst="rect">
            <a:avLst/>
          </a:prstGeom>
          <a:noFill/>
          <a:ln>
            <a:noFill/>
          </a:ln>
        </p:spPr>
      </p:pic>
      <p:sp>
        <p:nvSpPr>
          <p:cNvPr id="810" name="Google Shape;810;p37"/>
          <p:cNvSpPr txBox="1"/>
          <p:nvPr/>
        </p:nvSpPr>
        <p:spPr>
          <a:xfrm>
            <a:off x="11124669" y="971550"/>
            <a:ext cx="5906563" cy="139316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45" u="none" cap="none" strike="noStrike">
                <a:solidFill>
                  <a:srgbClr val="000000"/>
                </a:solidFill>
                <a:latin typeface="Neucha"/>
                <a:ea typeface="Neucha"/>
                <a:cs typeface="Neucha"/>
                <a:sym typeface="Neucha"/>
              </a:rPr>
              <a:t>Credits</a:t>
            </a:r>
            <a:endParaRPr/>
          </a:p>
        </p:txBody>
      </p:sp>
      <p:sp>
        <p:nvSpPr>
          <p:cNvPr id="811" name="Google Shape;811;p37"/>
          <p:cNvSpPr txBox="1"/>
          <p:nvPr/>
        </p:nvSpPr>
        <p:spPr>
          <a:xfrm>
            <a:off x="11740826" y="4623373"/>
            <a:ext cx="4674248" cy="7016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812" name="Google Shape;812;p37"/>
          <p:cNvSpPr txBox="1"/>
          <p:nvPr/>
        </p:nvSpPr>
        <p:spPr>
          <a:xfrm>
            <a:off x="11487180" y="6209921"/>
            <a:ext cx="518154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for the presentation template</a:t>
            </a:r>
            <a:endParaRPr/>
          </a:p>
        </p:txBody>
      </p:sp>
      <p:sp>
        <p:nvSpPr>
          <p:cNvPr id="813" name="Google Shape;813;p37"/>
          <p:cNvSpPr txBox="1"/>
          <p:nvPr/>
        </p:nvSpPr>
        <p:spPr>
          <a:xfrm>
            <a:off x="11487180" y="7392290"/>
            <a:ext cx="518154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for the photos</a:t>
            </a:r>
            <a:endParaRPr/>
          </a:p>
        </p:txBody>
      </p:sp>
      <p:sp>
        <p:nvSpPr>
          <p:cNvPr id="814" name="Google Shape;814;p37"/>
          <p:cNvSpPr txBox="1"/>
          <p:nvPr/>
        </p:nvSpPr>
        <p:spPr>
          <a:xfrm>
            <a:off x="12577887" y="5757483"/>
            <a:ext cx="3000126"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000" u="none" cap="none" strike="noStrike">
                <a:solidFill>
                  <a:srgbClr val="000000"/>
                </a:solidFill>
                <a:latin typeface="Lato"/>
                <a:ea typeface="Lato"/>
                <a:cs typeface="Lato"/>
                <a:sym typeface="Lato"/>
              </a:rPr>
              <a:t>SlidesCarnival</a:t>
            </a:r>
            <a:endParaRPr/>
          </a:p>
        </p:txBody>
      </p:sp>
      <p:sp>
        <p:nvSpPr>
          <p:cNvPr id="815" name="Google Shape;815;p37"/>
          <p:cNvSpPr txBox="1"/>
          <p:nvPr/>
        </p:nvSpPr>
        <p:spPr>
          <a:xfrm>
            <a:off x="12577887" y="6939853"/>
            <a:ext cx="3000126"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000" u="none" cap="none" strike="noStrike">
                <a:solidFill>
                  <a:srgbClr val="000000"/>
                </a:solidFill>
                <a:latin typeface="Lato"/>
                <a:ea typeface="Lato"/>
                <a:cs typeface="Lato"/>
                <a:sym typeface="Lato"/>
              </a:rPr>
              <a:t>Pexels</a:t>
            </a:r>
            <a:endParaRPr/>
          </a:p>
        </p:txBody>
      </p:sp>
      <p:sp>
        <p:nvSpPr>
          <p:cNvPr id="816" name="Google Shape;816;p37"/>
          <p:cNvSpPr txBox="1"/>
          <p:nvPr/>
        </p:nvSpPr>
        <p:spPr>
          <a:xfrm>
            <a:off x="11487180" y="8696263"/>
            <a:ext cx="518154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Happy designing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820" name="Shape 820"/>
        <p:cNvGrpSpPr/>
        <p:nvPr/>
      </p:nvGrpSpPr>
      <p:grpSpPr>
        <a:xfrm>
          <a:off x="0" y="0"/>
          <a:ext cx="0" cy="0"/>
          <a:chOff x="0" y="0"/>
          <a:chExt cx="0" cy="0"/>
        </a:xfrm>
      </p:grpSpPr>
      <p:sp>
        <p:nvSpPr>
          <p:cNvPr id="821" name="Google Shape;821;p38"/>
          <p:cNvSpPr txBox="1"/>
          <p:nvPr/>
        </p:nvSpPr>
        <p:spPr>
          <a:xfrm>
            <a:off x="1028700" y="981075"/>
            <a:ext cx="35058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Neucha"/>
                <a:ea typeface="Neucha"/>
                <a:cs typeface="Neucha"/>
                <a:sym typeface="Neucha"/>
              </a:rPr>
              <a:t>Resource </a:t>
            </a:r>
            <a:endParaRPr/>
          </a:p>
          <a:p>
            <a:pPr indent="0" lvl="0" marL="0" marR="0" rtl="0" algn="l">
              <a:lnSpc>
                <a:spcPct val="100000"/>
              </a:lnSpc>
              <a:spcBef>
                <a:spcPts val="0"/>
              </a:spcBef>
              <a:spcAft>
                <a:spcPts val="0"/>
              </a:spcAft>
              <a:buNone/>
            </a:pPr>
            <a:r>
              <a:rPr b="0" i="0" lang="en-US" sz="6999" u="none" cap="none" strike="noStrike">
                <a:solidFill>
                  <a:srgbClr val="000000"/>
                </a:solidFill>
                <a:latin typeface="Neucha"/>
                <a:ea typeface="Neucha"/>
                <a:cs typeface="Neucha"/>
                <a:sym typeface="Neucha"/>
              </a:rPr>
              <a:t>Page</a:t>
            </a:r>
            <a:endParaRPr/>
          </a:p>
        </p:txBody>
      </p:sp>
      <p:sp>
        <p:nvSpPr>
          <p:cNvPr id="822" name="Google Shape;822;p38"/>
          <p:cNvSpPr txBox="1"/>
          <p:nvPr/>
        </p:nvSpPr>
        <p:spPr>
          <a:xfrm>
            <a:off x="1028700" y="5031346"/>
            <a:ext cx="3366600" cy="43713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This presentation template</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uses the following free fonts:</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l">
              <a:lnSpc>
                <a:spcPct val="120000"/>
              </a:lnSpc>
              <a:spcBef>
                <a:spcPts val="0"/>
              </a:spcBef>
              <a:spcAft>
                <a:spcPts val="0"/>
              </a:spcAft>
              <a:buNone/>
            </a:pPr>
            <a:r>
              <a:rPr b="1" i="0" lang="en-US" sz="2000" u="none" cap="none" strike="noStrike">
                <a:solidFill>
                  <a:srgbClr val="000000"/>
                </a:solidFill>
                <a:latin typeface="Lato"/>
                <a:ea typeface="Lato"/>
                <a:cs typeface="Lato"/>
                <a:sym typeface="Lato"/>
              </a:rPr>
              <a:t>Titles: Neucha</a:t>
            </a:r>
            <a:endParaRPr/>
          </a:p>
          <a:p>
            <a:pPr indent="0" lvl="1" marL="0" marR="0" rtl="0" algn="l">
              <a:lnSpc>
                <a:spcPct val="120000"/>
              </a:lnSpc>
              <a:spcBef>
                <a:spcPts val="0"/>
              </a:spcBef>
              <a:spcAft>
                <a:spcPts val="0"/>
              </a:spcAft>
              <a:buNone/>
            </a:pPr>
            <a:r>
              <a:rPr b="1" i="0" lang="en-US" sz="2000" u="none" cap="none" strike="noStrike">
                <a:solidFill>
                  <a:srgbClr val="000000"/>
                </a:solidFill>
                <a:latin typeface="Lato"/>
                <a:ea typeface="Lato"/>
                <a:cs typeface="Lato"/>
                <a:sym typeface="Lato"/>
              </a:rPr>
              <a:t>Headers: Lato</a:t>
            </a:r>
            <a:endParaRPr/>
          </a:p>
          <a:p>
            <a:pPr indent="0" lvl="1" marL="0" marR="0" rtl="0" algn="l">
              <a:lnSpc>
                <a:spcPct val="120000"/>
              </a:lnSpc>
              <a:spcBef>
                <a:spcPts val="0"/>
              </a:spcBef>
              <a:spcAft>
                <a:spcPts val="0"/>
              </a:spcAft>
              <a:buNone/>
            </a:pPr>
            <a:r>
              <a:rPr b="1" i="0" lang="en-US" sz="2000" u="none" cap="none" strike="noStrike">
                <a:solidFill>
                  <a:srgbClr val="000000"/>
                </a:solidFill>
                <a:latin typeface="Lato"/>
                <a:ea typeface="Lato"/>
                <a:cs typeface="Lato"/>
                <a:sym typeface="Lato"/>
              </a:rPr>
              <a:t>Body Copy: Lato</a:t>
            </a:r>
            <a:endParaRPr/>
          </a:p>
          <a:p>
            <a:pPr indent="0" lvl="1" marL="0" marR="0" rtl="0" algn="l">
              <a:lnSpc>
                <a:spcPct val="120000"/>
              </a:lnSpc>
              <a:spcBef>
                <a:spcPts val="0"/>
              </a:spcBef>
              <a:spcAft>
                <a:spcPts val="0"/>
              </a:spcAft>
              <a:buNone/>
            </a:pPr>
            <a:r>
              <a:t/>
            </a:r>
            <a:endParaRPr b="1" i="0" sz="2000" u="none" cap="none" strike="noStrike">
              <a:solidFill>
                <a:srgbClr val="000000"/>
              </a:solidFill>
              <a:latin typeface="Lato"/>
              <a:ea typeface="Lato"/>
              <a:cs typeface="Lato"/>
              <a:sym typeface="Lato"/>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You can find these fonts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online too. Happy designing! </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Don't forget to delete this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page before presenting. </a:t>
            </a:r>
            <a:endParaRPr/>
          </a:p>
        </p:txBody>
      </p:sp>
      <p:sp>
        <p:nvSpPr>
          <p:cNvPr id="823" name="Google Shape;823;p38"/>
          <p:cNvSpPr txBox="1"/>
          <p:nvPr/>
        </p:nvSpPr>
        <p:spPr>
          <a:xfrm>
            <a:off x="1028700" y="3735311"/>
            <a:ext cx="4011600" cy="6774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Use these design resources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in your Canva Presentation.</a:t>
            </a:r>
            <a:endParaRPr/>
          </a:p>
        </p:txBody>
      </p:sp>
      <p:sp>
        <p:nvSpPr>
          <p:cNvPr id="824" name="Google Shape;824;p38"/>
          <p:cNvSpPr/>
          <p:nvPr/>
        </p:nvSpPr>
        <p:spPr>
          <a:xfrm>
            <a:off x="15061733" y="5492126"/>
            <a:ext cx="285205" cy="635073"/>
          </a:xfrm>
          <a:custGeom>
            <a:rect b="b" l="l" r="r" t="t"/>
            <a:pathLst>
              <a:path extrusionOk="0" h="635073" w="285205">
                <a:moveTo>
                  <a:pt x="0" y="0"/>
                </a:moveTo>
                <a:lnTo>
                  <a:pt x="285206" y="0"/>
                </a:lnTo>
                <a:lnTo>
                  <a:pt x="285206" y="635073"/>
                </a:lnTo>
                <a:lnTo>
                  <a:pt x="0" y="635073"/>
                </a:lnTo>
                <a:lnTo>
                  <a:pt x="0" y="0"/>
                </a:lnTo>
                <a:close/>
              </a:path>
            </a:pathLst>
          </a:custGeom>
          <a:blipFill rotWithShape="1">
            <a:blip r:embed="rId3">
              <a:alphaModFix/>
            </a:blip>
            <a:stretch>
              <a:fillRect b="0" l="0" r="0" t="0"/>
            </a:stretch>
          </a:blipFill>
          <a:ln>
            <a:noFill/>
          </a:ln>
        </p:spPr>
      </p:sp>
      <p:sp>
        <p:nvSpPr>
          <p:cNvPr id="825" name="Google Shape;825;p38"/>
          <p:cNvSpPr/>
          <p:nvPr/>
        </p:nvSpPr>
        <p:spPr>
          <a:xfrm>
            <a:off x="12981887" y="1215104"/>
            <a:ext cx="1097397" cy="548698"/>
          </a:xfrm>
          <a:custGeom>
            <a:rect b="b" l="l" r="r" t="t"/>
            <a:pathLst>
              <a:path extrusionOk="0" h="548698" w="1097397">
                <a:moveTo>
                  <a:pt x="0" y="0"/>
                </a:moveTo>
                <a:lnTo>
                  <a:pt x="1097396" y="0"/>
                </a:lnTo>
                <a:lnTo>
                  <a:pt x="1097396" y="548698"/>
                </a:lnTo>
                <a:lnTo>
                  <a:pt x="0" y="548698"/>
                </a:lnTo>
                <a:lnTo>
                  <a:pt x="0" y="0"/>
                </a:lnTo>
                <a:close/>
              </a:path>
            </a:pathLst>
          </a:custGeom>
          <a:blipFill rotWithShape="1">
            <a:blip r:embed="rId4">
              <a:alphaModFix/>
            </a:blip>
            <a:stretch>
              <a:fillRect b="0" l="0" r="0" t="0"/>
            </a:stretch>
          </a:blipFill>
          <a:ln>
            <a:noFill/>
          </a:ln>
        </p:spPr>
      </p:sp>
      <p:sp>
        <p:nvSpPr>
          <p:cNvPr id="826" name="Google Shape;826;p38"/>
          <p:cNvSpPr/>
          <p:nvPr/>
        </p:nvSpPr>
        <p:spPr>
          <a:xfrm>
            <a:off x="6427883" y="6486597"/>
            <a:ext cx="661344" cy="737808"/>
          </a:xfrm>
          <a:custGeom>
            <a:rect b="b" l="l" r="r" t="t"/>
            <a:pathLst>
              <a:path extrusionOk="0" h="737808" w="661344">
                <a:moveTo>
                  <a:pt x="0" y="0"/>
                </a:moveTo>
                <a:lnTo>
                  <a:pt x="661344" y="0"/>
                </a:lnTo>
                <a:lnTo>
                  <a:pt x="661344" y="737808"/>
                </a:lnTo>
                <a:lnTo>
                  <a:pt x="0" y="737808"/>
                </a:lnTo>
                <a:lnTo>
                  <a:pt x="0" y="0"/>
                </a:lnTo>
                <a:close/>
              </a:path>
            </a:pathLst>
          </a:custGeom>
          <a:blipFill rotWithShape="1">
            <a:blip r:embed="rId5">
              <a:alphaModFix/>
            </a:blip>
            <a:stretch>
              <a:fillRect b="0" l="0" r="0" t="0"/>
            </a:stretch>
          </a:blipFill>
          <a:ln>
            <a:noFill/>
          </a:ln>
        </p:spPr>
      </p:sp>
      <p:sp>
        <p:nvSpPr>
          <p:cNvPr id="827" name="Google Shape;827;p38"/>
          <p:cNvSpPr/>
          <p:nvPr/>
        </p:nvSpPr>
        <p:spPr>
          <a:xfrm>
            <a:off x="5260457" y="8824427"/>
            <a:ext cx="1697494" cy="364190"/>
          </a:xfrm>
          <a:custGeom>
            <a:rect b="b" l="l" r="r" t="t"/>
            <a:pathLst>
              <a:path extrusionOk="0" h="364190" w="1697494">
                <a:moveTo>
                  <a:pt x="0" y="0"/>
                </a:moveTo>
                <a:lnTo>
                  <a:pt x="1697494" y="0"/>
                </a:lnTo>
                <a:lnTo>
                  <a:pt x="1697494" y="364189"/>
                </a:lnTo>
                <a:lnTo>
                  <a:pt x="0" y="364189"/>
                </a:lnTo>
                <a:lnTo>
                  <a:pt x="0" y="0"/>
                </a:lnTo>
                <a:close/>
              </a:path>
            </a:pathLst>
          </a:custGeom>
          <a:blipFill rotWithShape="1">
            <a:blip r:embed="rId6">
              <a:alphaModFix/>
            </a:blip>
            <a:stretch>
              <a:fillRect b="0" l="0" r="0" t="0"/>
            </a:stretch>
          </a:blipFill>
          <a:ln>
            <a:noFill/>
          </a:ln>
        </p:spPr>
      </p:sp>
      <p:sp>
        <p:nvSpPr>
          <p:cNvPr id="828" name="Google Shape;828;p38"/>
          <p:cNvSpPr/>
          <p:nvPr/>
        </p:nvSpPr>
        <p:spPr>
          <a:xfrm flipH="1">
            <a:off x="8821191" y="4127258"/>
            <a:ext cx="816611" cy="737919"/>
          </a:xfrm>
          <a:custGeom>
            <a:rect b="b" l="l" r="r" t="t"/>
            <a:pathLst>
              <a:path extrusionOk="0" h="737919" w="816611">
                <a:moveTo>
                  <a:pt x="816611" y="0"/>
                </a:moveTo>
                <a:lnTo>
                  <a:pt x="0" y="0"/>
                </a:lnTo>
                <a:lnTo>
                  <a:pt x="0" y="737920"/>
                </a:lnTo>
                <a:lnTo>
                  <a:pt x="816611" y="737920"/>
                </a:lnTo>
                <a:lnTo>
                  <a:pt x="816611" y="0"/>
                </a:lnTo>
                <a:close/>
              </a:path>
            </a:pathLst>
          </a:custGeom>
          <a:blipFill rotWithShape="1">
            <a:blip r:embed="rId7">
              <a:alphaModFix/>
            </a:blip>
            <a:stretch>
              <a:fillRect b="0" l="0" r="0" t="0"/>
            </a:stretch>
          </a:blipFill>
          <a:ln>
            <a:noFill/>
          </a:ln>
        </p:spPr>
      </p:sp>
      <p:sp>
        <p:nvSpPr>
          <p:cNvPr id="829" name="Google Shape;829;p38"/>
          <p:cNvSpPr/>
          <p:nvPr/>
        </p:nvSpPr>
        <p:spPr>
          <a:xfrm>
            <a:off x="13023316" y="5600664"/>
            <a:ext cx="857829" cy="417997"/>
          </a:xfrm>
          <a:custGeom>
            <a:rect b="b" l="l" r="r" t="t"/>
            <a:pathLst>
              <a:path extrusionOk="0" h="417997" w="857829">
                <a:moveTo>
                  <a:pt x="0" y="0"/>
                </a:moveTo>
                <a:lnTo>
                  <a:pt x="857829" y="0"/>
                </a:lnTo>
                <a:lnTo>
                  <a:pt x="857829" y="417997"/>
                </a:lnTo>
                <a:lnTo>
                  <a:pt x="0" y="417997"/>
                </a:lnTo>
                <a:lnTo>
                  <a:pt x="0" y="0"/>
                </a:lnTo>
                <a:close/>
              </a:path>
            </a:pathLst>
          </a:custGeom>
          <a:blipFill rotWithShape="1">
            <a:blip r:embed="rId8">
              <a:alphaModFix/>
            </a:blip>
            <a:stretch>
              <a:fillRect b="0" l="0" r="0" t="0"/>
            </a:stretch>
          </a:blipFill>
          <a:ln>
            <a:noFill/>
          </a:ln>
        </p:spPr>
      </p:sp>
      <p:sp>
        <p:nvSpPr>
          <p:cNvPr id="830" name="Google Shape;830;p38"/>
          <p:cNvSpPr/>
          <p:nvPr/>
        </p:nvSpPr>
        <p:spPr>
          <a:xfrm>
            <a:off x="14756104" y="1229178"/>
            <a:ext cx="1211837" cy="520549"/>
          </a:xfrm>
          <a:custGeom>
            <a:rect b="b" l="l" r="r" t="t"/>
            <a:pathLst>
              <a:path extrusionOk="0" h="520549" w="1211837">
                <a:moveTo>
                  <a:pt x="0" y="0"/>
                </a:moveTo>
                <a:lnTo>
                  <a:pt x="1211837" y="0"/>
                </a:lnTo>
                <a:lnTo>
                  <a:pt x="1211837" y="520549"/>
                </a:lnTo>
                <a:lnTo>
                  <a:pt x="0" y="520549"/>
                </a:lnTo>
                <a:lnTo>
                  <a:pt x="0" y="0"/>
                </a:lnTo>
                <a:close/>
              </a:path>
            </a:pathLst>
          </a:custGeom>
          <a:blipFill rotWithShape="1">
            <a:blip r:embed="rId9">
              <a:alphaModFix/>
            </a:blip>
            <a:stretch>
              <a:fillRect b="0" l="0" r="0" t="0"/>
            </a:stretch>
          </a:blipFill>
          <a:ln>
            <a:noFill/>
          </a:ln>
        </p:spPr>
      </p:sp>
      <p:sp>
        <p:nvSpPr>
          <p:cNvPr id="831" name="Google Shape;831;p38"/>
          <p:cNvSpPr/>
          <p:nvPr/>
        </p:nvSpPr>
        <p:spPr>
          <a:xfrm>
            <a:off x="7660776" y="7719165"/>
            <a:ext cx="2123406" cy="440124"/>
          </a:xfrm>
          <a:custGeom>
            <a:rect b="b" l="l" r="r" t="t"/>
            <a:pathLst>
              <a:path extrusionOk="0" h="440124" w="2123406">
                <a:moveTo>
                  <a:pt x="0" y="0"/>
                </a:moveTo>
                <a:lnTo>
                  <a:pt x="2123406" y="0"/>
                </a:lnTo>
                <a:lnTo>
                  <a:pt x="2123406" y="440124"/>
                </a:lnTo>
                <a:lnTo>
                  <a:pt x="0" y="440124"/>
                </a:lnTo>
                <a:lnTo>
                  <a:pt x="0" y="0"/>
                </a:lnTo>
                <a:close/>
              </a:path>
            </a:pathLst>
          </a:custGeom>
          <a:blipFill rotWithShape="1">
            <a:blip r:embed="rId10">
              <a:alphaModFix/>
            </a:blip>
            <a:stretch>
              <a:fillRect b="0" l="0" r="0" t="0"/>
            </a:stretch>
          </a:blipFill>
          <a:ln>
            <a:noFill/>
          </a:ln>
        </p:spPr>
      </p:sp>
      <p:sp>
        <p:nvSpPr>
          <p:cNvPr id="832" name="Google Shape;832;p38"/>
          <p:cNvSpPr/>
          <p:nvPr/>
        </p:nvSpPr>
        <p:spPr>
          <a:xfrm>
            <a:off x="7585432" y="6552972"/>
            <a:ext cx="855480" cy="605058"/>
          </a:xfrm>
          <a:custGeom>
            <a:rect b="b" l="l" r="r" t="t"/>
            <a:pathLst>
              <a:path extrusionOk="0" h="605058" w="855480">
                <a:moveTo>
                  <a:pt x="0" y="0"/>
                </a:moveTo>
                <a:lnTo>
                  <a:pt x="855480" y="0"/>
                </a:lnTo>
                <a:lnTo>
                  <a:pt x="855480" y="605057"/>
                </a:lnTo>
                <a:lnTo>
                  <a:pt x="0" y="605057"/>
                </a:lnTo>
                <a:lnTo>
                  <a:pt x="0" y="0"/>
                </a:lnTo>
                <a:close/>
              </a:path>
            </a:pathLst>
          </a:custGeom>
          <a:blipFill rotWithShape="1">
            <a:blip r:embed="rId11">
              <a:alphaModFix/>
            </a:blip>
            <a:stretch>
              <a:fillRect b="0" l="0" r="0" t="0"/>
            </a:stretch>
          </a:blipFill>
          <a:ln>
            <a:noFill/>
          </a:ln>
        </p:spPr>
      </p:sp>
      <p:sp>
        <p:nvSpPr>
          <p:cNvPr id="833" name="Google Shape;833;p38"/>
          <p:cNvSpPr/>
          <p:nvPr/>
        </p:nvSpPr>
        <p:spPr>
          <a:xfrm>
            <a:off x="12606673" y="8778210"/>
            <a:ext cx="1190250" cy="456623"/>
          </a:xfrm>
          <a:custGeom>
            <a:rect b="b" l="l" r="r" t="t"/>
            <a:pathLst>
              <a:path extrusionOk="0" h="456623" w="1190250">
                <a:moveTo>
                  <a:pt x="0" y="0"/>
                </a:moveTo>
                <a:lnTo>
                  <a:pt x="1190250" y="0"/>
                </a:lnTo>
                <a:lnTo>
                  <a:pt x="1190250" y="456623"/>
                </a:lnTo>
                <a:lnTo>
                  <a:pt x="0" y="456623"/>
                </a:lnTo>
                <a:lnTo>
                  <a:pt x="0" y="0"/>
                </a:lnTo>
                <a:close/>
              </a:path>
            </a:pathLst>
          </a:custGeom>
          <a:blipFill rotWithShape="1">
            <a:blip r:embed="rId12">
              <a:alphaModFix/>
            </a:blip>
            <a:stretch>
              <a:fillRect b="0" l="0" r="0" t="0"/>
            </a:stretch>
          </a:blipFill>
          <a:ln>
            <a:noFill/>
          </a:ln>
        </p:spPr>
      </p:sp>
      <p:sp>
        <p:nvSpPr>
          <p:cNvPr id="834" name="Google Shape;834;p38"/>
          <p:cNvSpPr/>
          <p:nvPr/>
        </p:nvSpPr>
        <p:spPr>
          <a:xfrm>
            <a:off x="10151081" y="5437790"/>
            <a:ext cx="1573308" cy="743746"/>
          </a:xfrm>
          <a:custGeom>
            <a:rect b="b" l="l" r="r" t="t"/>
            <a:pathLst>
              <a:path extrusionOk="0" h="743746" w="1573308">
                <a:moveTo>
                  <a:pt x="0" y="0"/>
                </a:moveTo>
                <a:lnTo>
                  <a:pt x="1573308" y="0"/>
                </a:lnTo>
                <a:lnTo>
                  <a:pt x="1573308" y="743745"/>
                </a:lnTo>
                <a:lnTo>
                  <a:pt x="0" y="743745"/>
                </a:lnTo>
                <a:lnTo>
                  <a:pt x="0" y="0"/>
                </a:lnTo>
                <a:close/>
              </a:path>
            </a:pathLst>
          </a:custGeom>
          <a:blipFill rotWithShape="1">
            <a:blip r:embed="rId13">
              <a:alphaModFix/>
            </a:blip>
            <a:stretch>
              <a:fillRect b="0" l="0" r="0" t="0"/>
            </a:stretch>
          </a:blipFill>
          <a:ln>
            <a:noFill/>
          </a:ln>
        </p:spPr>
      </p:sp>
      <p:sp>
        <p:nvSpPr>
          <p:cNvPr id="835" name="Google Shape;835;p38"/>
          <p:cNvSpPr/>
          <p:nvPr/>
        </p:nvSpPr>
        <p:spPr>
          <a:xfrm>
            <a:off x="16723618" y="4083940"/>
            <a:ext cx="889227" cy="824556"/>
          </a:xfrm>
          <a:custGeom>
            <a:rect b="b" l="l" r="r" t="t"/>
            <a:pathLst>
              <a:path extrusionOk="0" h="824556" w="889227">
                <a:moveTo>
                  <a:pt x="0" y="0"/>
                </a:moveTo>
                <a:lnTo>
                  <a:pt x="889227" y="0"/>
                </a:lnTo>
                <a:lnTo>
                  <a:pt x="889227" y="824556"/>
                </a:lnTo>
                <a:lnTo>
                  <a:pt x="0" y="824556"/>
                </a:lnTo>
                <a:lnTo>
                  <a:pt x="0" y="0"/>
                </a:lnTo>
                <a:close/>
              </a:path>
            </a:pathLst>
          </a:custGeom>
          <a:blipFill rotWithShape="1">
            <a:blip r:embed="rId14">
              <a:alphaModFix/>
            </a:blip>
            <a:stretch>
              <a:fillRect b="0" l="0" r="0" t="0"/>
            </a:stretch>
          </a:blipFill>
          <a:ln>
            <a:noFill/>
          </a:ln>
        </p:spPr>
      </p:sp>
      <p:sp>
        <p:nvSpPr>
          <p:cNvPr id="836" name="Google Shape;836;p38"/>
          <p:cNvSpPr/>
          <p:nvPr/>
        </p:nvSpPr>
        <p:spPr>
          <a:xfrm>
            <a:off x="8937116" y="6572411"/>
            <a:ext cx="505443" cy="566179"/>
          </a:xfrm>
          <a:custGeom>
            <a:rect b="b" l="l" r="r" t="t"/>
            <a:pathLst>
              <a:path extrusionOk="0" h="566179" w="505443">
                <a:moveTo>
                  <a:pt x="0" y="0"/>
                </a:moveTo>
                <a:lnTo>
                  <a:pt x="505443" y="0"/>
                </a:lnTo>
                <a:lnTo>
                  <a:pt x="505443" y="566179"/>
                </a:lnTo>
                <a:lnTo>
                  <a:pt x="0" y="566179"/>
                </a:lnTo>
                <a:lnTo>
                  <a:pt x="0" y="0"/>
                </a:lnTo>
                <a:close/>
              </a:path>
            </a:pathLst>
          </a:custGeom>
          <a:blipFill rotWithShape="1">
            <a:blip r:embed="rId15">
              <a:alphaModFix/>
            </a:blip>
            <a:stretch>
              <a:fillRect b="0" l="0" r="0" t="0"/>
            </a:stretch>
          </a:blipFill>
          <a:ln>
            <a:noFill/>
          </a:ln>
        </p:spPr>
      </p:sp>
      <p:sp>
        <p:nvSpPr>
          <p:cNvPr id="837" name="Google Shape;837;p38"/>
          <p:cNvSpPr/>
          <p:nvPr/>
        </p:nvSpPr>
        <p:spPr>
          <a:xfrm>
            <a:off x="9938764" y="6569336"/>
            <a:ext cx="529664" cy="572329"/>
          </a:xfrm>
          <a:custGeom>
            <a:rect b="b" l="l" r="r" t="t"/>
            <a:pathLst>
              <a:path extrusionOk="0" h="572329" w="529664">
                <a:moveTo>
                  <a:pt x="0" y="0"/>
                </a:moveTo>
                <a:lnTo>
                  <a:pt x="529664" y="0"/>
                </a:lnTo>
                <a:lnTo>
                  <a:pt x="529664" y="572329"/>
                </a:lnTo>
                <a:lnTo>
                  <a:pt x="0" y="572329"/>
                </a:lnTo>
                <a:lnTo>
                  <a:pt x="0" y="0"/>
                </a:lnTo>
                <a:close/>
              </a:path>
            </a:pathLst>
          </a:custGeom>
          <a:blipFill rotWithShape="1">
            <a:blip r:embed="rId16">
              <a:alphaModFix/>
            </a:blip>
            <a:stretch>
              <a:fillRect b="0" l="0" r="0" t="0"/>
            </a:stretch>
          </a:blipFill>
          <a:ln>
            <a:noFill/>
          </a:ln>
        </p:spPr>
      </p:sp>
      <p:sp>
        <p:nvSpPr>
          <p:cNvPr id="838" name="Google Shape;838;p38"/>
          <p:cNvSpPr/>
          <p:nvPr/>
        </p:nvSpPr>
        <p:spPr>
          <a:xfrm>
            <a:off x="10964633" y="6569336"/>
            <a:ext cx="540070" cy="572329"/>
          </a:xfrm>
          <a:custGeom>
            <a:rect b="b" l="l" r="r" t="t"/>
            <a:pathLst>
              <a:path extrusionOk="0" h="572329" w="540070">
                <a:moveTo>
                  <a:pt x="0" y="0"/>
                </a:moveTo>
                <a:lnTo>
                  <a:pt x="540070" y="0"/>
                </a:lnTo>
                <a:lnTo>
                  <a:pt x="540070" y="572329"/>
                </a:lnTo>
                <a:lnTo>
                  <a:pt x="0" y="572329"/>
                </a:lnTo>
                <a:lnTo>
                  <a:pt x="0" y="0"/>
                </a:lnTo>
                <a:close/>
              </a:path>
            </a:pathLst>
          </a:custGeom>
          <a:blipFill rotWithShape="1">
            <a:blip r:embed="rId17">
              <a:alphaModFix/>
            </a:blip>
            <a:stretch>
              <a:fillRect b="0" l="0" r="0" t="0"/>
            </a:stretch>
          </a:blipFill>
          <a:ln>
            <a:noFill/>
          </a:ln>
        </p:spPr>
      </p:sp>
      <p:sp>
        <p:nvSpPr>
          <p:cNvPr id="839" name="Google Shape;839;p38"/>
          <p:cNvSpPr/>
          <p:nvPr/>
        </p:nvSpPr>
        <p:spPr>
          <a:xfrm>
            <a:off x="6261038" y="4053000"/>
            <a:ext cx="904527" cy="886437"/>
          </a:xfrm>
          <a:custGeom>
            <a:rect b="b" l="l" r="r" t="t"/>
            <a:pathLst>
              <a:path extrusionOk="0" h="886437" w="904527">
                <a:moveTo>
                  <a:pt x="0" y="0"/>
                </a:moveTo>
                <a:lnTo>
                  <a:pt x="904527" y="0"/>
                </a:lnTo>
                <a:lnTo>
                  <a:pt x="904527" y="886436"/>
                </a:lnTo>
                <a:lnTo>
                  <a:pt x="0" y="886436"/>
                </a:lnTo>
                <a:lnTo>
                  <a:pt x="0" y="0"/>
                </a:lnTo>
                <a:close/>
              </a:path>
            </a:pathLst>
          </a:custGeom>
          <a:blipFill rotWithShape="1">
            <a:blip r:embed="rId18">
              <a:alphaModFix/>
            </a:blip>
            <a:stretch>
              <a:fillRect b="0" l="0" r="0" t="0"/>
            </a:stretch>
          </a:blipFill>
          <a:ln>
            <a:noFill/>
          </a:ln>
        </p:spPr>
      </p:sp>
      <p:sp>
        <p:nvSpPr>
          <p:cNvPr id="840" name="Google Shape;840;p38"/>
          <p:cNvSpPr/>
          <p:nvPr/>
        </p:nvSpPr>
        <p:spPr>
          <a:xfrm>
            <a:off x="7749893" y="5366561"/>
            <a:ext cx="791138" cy="886204"/>
          </a:xfrm>
          <a:custGeom>
            <a:rect b="b" l="l" r="r" t="t"/>
            <a:pathLst>
              <a:path extrusionOk="0" h="886204" w="791138">
                <a:moveTo>
                  <a:pt x="0" y="0"/>
                </a:moveTo>
                <a:lnTo>
                  <a:pt x="791139" y="0"/>
                </a:lnTo>
                <a:lnTo>
                  <a:pt x="791139" y="886204"/>
                </a:lnTo>
                <a:lnTo>
                  <a:pt x="0" y="886204"/>
                </a:lnTo>
                <a:lnTo>
                  <a:pt x="0" y="0"/>
                </a:lnTo>
                <a:close/>
              </a:path>
            </a:pathLst>
          </a:custGeom>
          <a:blipFill rotWithShape="1">
            <a:blip r:embed="rId19">
              <a:alphaModFix/>
            </a:blip>
            <a:stretch>
              <a:fillRect b="0" l="0" r="0" t="0"/>
            </a:stretch>
          </a:blipFill>
          <a:ln>
            <a:noFill/>
          </a:ln>
        </p:spPr>
      </p:sp>
      <p:sp>
        <p:nvSpPr>
          <p:cNvPr id="841" name="Google Shape;841;p38"/>
          <p:cNvSpPr/>
          <p:nvPr/>
        </p:nvSpPr>
        <p:spPr>
          <a:xfrm>
            <a:off x="7609581" y="8810514"/>
            <a:ext cx="1842808" cy="392016"/>
          </a:xfrm>
          <a:custGeom>
            <a:rect b="b" l="l" r="r" t="t"/>
            <a:pathLst>
              <a:path extrusionOk="0" h="392016" w="1842808">
                <a:moveTo>
                  <a:pt x="0" y="0"/>
                </a:moveTo>
                <a:lnTo>
                  <a:pt x="1842809" y="0"/>
                </a:lnTo>
                <a:lnTo>
                  <a:pt x="1842809" y="392015"/>
                </a:lnTo>
                <a:lnTo>
                  <a:pt x="0" y="392015"/>
                </a:lnTo>
                <a:lnTo>
                  <a:pt x="0" y="0"/>
                </a:lnTo>
                <a:close/>
              </a:path>
            </a:pathLst>
          </a:custGeom>
          <a:blipFill rotWithShape="1">
            <a:blip r:embed="rId20">
              <a:alphaModFix/>
            </a:blip>
            <a:stretch>
              <a:fillRect b="0" l="0" r="0" t="0"/>
            </a:stretch>
          </a:blipFill>
          <a:ln>
            <a:noFill/>
          </a:ln>
        </p:spPr>
      </p:sp>
      <p:sp>
        <p:nvSpPr>
          <p:cNvPr id="842" name="Google Shape;842;p38"/>
          <p:cNvSpPr/>
          <p:nvPr/>
        </p:nvSpPr>
        <p:spPr>
          <a:xfrm>
            <a:off x="5260457" y="1301147"/>
            <a:ext cx="1206661" cy="376611"/>
          </a:xfrm>
          <a:custGeom>
            <a:rect b="b" l="l" r="r" t="t"/>
            <a:pathLst>
              <a:path extrusionOk="0" h="376611" w="1206661">
                <a:moveTo>
                  <a:pt x="0" y="0"/>
                </a:moveTo>
                <a:lnTo>
                  <a:pt x="1206660" y="0"/>
                </a:lnTo>
                <a:lnTo>
                  <a:pt x="1206660" y="376611"/>
                </a:lnTo>
                <a:lnTo>
                  <a:pt x="0" y="376611"/>
                </a:lnTo>
                <a:lnTo>
                  <a:pt x="0" y="0"/>
                </a:lnTo>
                <a:close/>
              </a:path>
            </a:pathLst>
          </a:custGeom>
          <a:blipFill rotWithShape="1">
            <a:blip r:embed="rId21">
              <a:alphaModFix/>
            </a:blip>
            <a:stretch>
              <a:fillRect b="0" l="0" r="0" t="0"/>
            </a:stretch>
          </a:blipFill>
          <a:ln>
            <a:noFill/>
          </a:ln>
        </p:spPr>
      </p:sp>
      <p:sp>
        <p:nvSpPr>
          <p:cNvPr id="843" name="Google Shape;843;p38"/>
          <p:cNvSpPr/>
          <p:nvPr/>
        </p:nvSpPr>
        <p:spPr>
          <a:xfrm>
            <a:off x="12411839" y="4016228"/>
            <a:ext cx="900636" cy="959980"/>
          </a:xfrm>
          <a:custGeom>
            <a:rect b="b" l="l" r="r" t="t"/>
            <a:pathLst>
              <a:path extrusionOk="0" h="959980" w="900636">
                <a:moveTo>
                  <a:pt x="0" y="0"/>
                </a:moveTo>
                <a:lnTo>
                  <a:pt x="900636" y="0"/>
                </a:lnTo>
                <a:lnTo>
                  <a:pt x="900636" y="959980"/>
                </a:lnTo>
                <a:lnTo>
                  <a:pt x="0" y="959980"/>
                </a:lnTo>
                <a:lnTo>
                  <a:pt x="0" y="0"/>
                </a:lnTo>
                <a:close/>
              </a:path>
            </a:pathLst>
          </a:custGeom>
          <a:blipFill rotWithShape="1">
            <a:blip r:embed="rId22">
              <a:alphaModFix/>
            </a:blip>
            <a:stretch>
              <a:fillRect b="0" l="0" r="0" t="0"/>
            </a:stretch>
          </a:blipFill>
          <a:ln>
            <a:noFill/>
          </a:ln>
        </p:spPr>
      </p:sp>
      <p:sp>
        <p:nvSpPr>
          <p:cNvPr id="844" name="Google Shape;844;p38"/>
          <p:cNvSpPr/>
          <p:nvPr/>
        </p:nvSpPr>
        <p:spPr>
          <a:xfrm>
            <a:off x="12109157" y="5380216"/>
            <a:ext cx="529391" cy="858894"/>
          </a:xfrm>
          <a:custGeom>
            <a:rect b="b" l="l" r="r" t="t"/>
            <a:pathLst>
              <a:path extrusionOk="0" h="858894" w="529391">
                <a:moveTo>
                  <a:pt x="0" y="0"/>
                </a:moveTo>
                <a:lnTo>
                  <a:pt x="529391" y="0"/>
                </a:lnTo>
                <a:lnTo>
                  <a:pt x="529391" y="858894"/>
                </a:lnTo>
                <a:lnTo>
                  <a:pt x="0" y="858894"/>
                </a:lnTo>
                <a:lnTo>
                  <a:pt x="0" y="0"/>
                </a:lnTo>
                <a:close/>
              </a:path>
            </a:pathLst>
          </a:custGeom>
          <a:blipFill rotWithShape="1">
            <a:blip r:embed="rId23">
              <a:alphaModFix/>
            </a:blip>
            <a:stretch>
              <a:fillRect b="0" l="0" r="0" t="0"/>
            </a:stretch>
          </a:blipFill>
          <a:ln>
            <a:noFill/>
          </a:ln>
        </p:spPr>
      </p:sp>
      <p:sp>
        <p:nvSpPr>
          <p:cNvPr id="845" name="Google Shape;845;p38"/>
          <p:cNvSpPr/>
          <p:nvPr/>
        </p:nvSpPr>
        <p:spPr>
          <a:xfrm>
            <a:off x="6889082" y="3202271"/>
            <a:ext cx="1732159" cy="645623"/>
          </a:xfrm>
          <a:custGeom>
            <a:rect b="b" l="l" r="r" t="t"/>
            <a:pathLst>
              <a:path extrusionOk="0" h="645623" w="1732159">
                <a:moveTo>
                  <a:pt x="0" y="0"/>
                </a:moveTo>
                <a:lnTo>
                  <a:pt x="1732159" y="0"/>
                </a:lnTo>
                <a:lnTo>
                  <a:pt x="1732159" y="645622"/>
                </a:lnTo>
                <a:lnTo>
                  <a:pt x="0" y="645622"/>
                </a:lnTo>
                <a:lnTo>
                  <a:pt x="0" y="0"/>
                </a:lnTo>
                <a:close/>
              </a:path>
            </a:pathLst>
          </a:custGeom>
          <a:blipFill rotWithShape="1">
            <a:blip r:embed="rId24">
              <a:alphaModFix/>
            </a:blip>
            <a:stretch>
              <a:fillRect b="0" l="0" r="0" t="0"/>
            </a:stretch>
          </a:blipFill>
          <a:ln>
            <a:noFill/>
          </a:ln>
        </p:spPr>
      </p:sp>
      <p:sp>
        <p:nvSpPr>
          <p:cNvPr id="846" name="Google Shape;846;p38"/>
          <p:cNvSpPr/>
          <p:nvPr/>
        </p:nvSpPr>
        <p:spPr>
          <a:xfrm>
            <a:off x="14265913" y="5529169"/>
            <a:ext cx="411051" cy="560988"/>
          </a:xfrm>
          <a:custGeom>
            <a:rect b="b" l="l" r="r" t="t"/>
            <a:pathLst>
              <a:path extrusionOk="0" h="560988" w="411051">
                <a:moveTo>
                  <a:pt x="0" y="0"/>
                </a:moveTo>
                <a:lnTo>
                  <a:pt x="411052" y="0"/>
                </a:lnTo>
                <a:lnTo>
                  <a:pt x="411052" y="560988"/>
                </a:lnTo>
                <a:lnTo>
                  <a:pt x="0" y="560988"/>
                </a:lnTo>
                <a:lnTo>
                  <a:pt x="0" y="0"/>
                </a:lnTo>
                <a:close/>
              </a:path>
            </a:pathLst>
          </a:custGeom>
          <a:blipFill rotWithShape="1">
            <a:blip r:embed="rId25">
              <a:alphaModFix/>
            </a:blip>
            <a:stretch>
              <a:fillRect b="0" l="0" r="0" t="0"/>
            </a:stretch>
          </a:blipFill>
          <a:ln>
            <a:noFill/>
          </a:ln>
        </p:spPr>
      </p:sp>
      <p:sp>
        <p:nvSpPr>
          <p:cNvPr id="847" name="Google Shape;847;p38"/>
          <p:cNvSpPr/>
          <p:nvPr/>
        </p:nvSpPr>
        <p:spPr>
          <a:xfrm>
            <a:off x="7281924" y="2389997"/>
            <a:ext cx="1384457" cy="411445"/>
          </a:xfrm>
          <a:custGeom>
            <a:rect b="b" l="l" r="r" t="t"/>
            <a:pathLst>
              <a:path extrusionOk="0" h="411445" w="1384457">
                <a:moveTo>
                  <a:pt x="0" y="0"/>
                </a:moveTo>
                <a:lnTo>
                  <a:pt x="1384457" y="0"/>
                </a:lnTo>
                <a:lnTo>
                  <a:pt x="1384457" y="411445"/>
                </a:lnTo>
                <a:lnTo>
                  <a:pt x="0" y="411445"/>
                </a:lnTo>
                <a:lnTo>
                  <a:pt x="0" y="0"/>
                </a:lnTo>
                <a:close/>
              </a:path>
            </a:pathLst>
          </a:custGeom>
          <a:blipFill rotWithShape="1">
            <a:blip r:embed="rId26">
              <a:alphaModFix/>
            </a:blip>
            <a:stretch>
              <a:fillRect b="0" l="0" r="0" t="0"/>
            </a:stretch>
          </a:blipFill>
          <a:ln>
            <a:noFill/>
          </a:ln>
        </p:spPr>
      </p:sp>
      <p:sp>
        <p:nvSpPr>
          <p:cNvPr id="848" name="Google Shape;848;p38"/>
          <p:cNvSpPr/>
          <p:nvPr/>
        </p:nvSpPr>
        <p:spPr>
          <a:xfrm>
            <a:off x="5401322" y="4284638"/>
            <a:ext cx="412053" cy="423161"/>
          </a:xfrm>
          <a:custGeom>
            <a:rect b="b" l="l" r="r" t="t"/>
            <a:pathLst>
              <a:path extrusionOk="0" h="423161" w="412053">
                <a:moveTo>
                  <a:pt x="0" y="0"/>
                </a:moveTo>
                <a:lnTo>
                  <a:pt x="412052" y="0"/>
                </a:lnTo>
                <a:lnTo>
                  <a:pt x="412052" y="423160"/>
                </a:lnTo>
                <a:lnTo>
                  <a:pt x="0" y="423160"/>
                </a:lnTo>
                <a:lnTo>
                  <a:pt x="0" y="0"/>
                </a:lnTo>
                <a:close/>
              </a:path>
            </a:pathLst>
          </a:custGeom>
          <a:blipFill rotWithShape="1">
            <a:blip r:embed="rId27">
              <a:alphaModFix/>
            </a:blip>
            <a:stretch>
              <a:fillRect b="0" l="0" r="0" t="0"/>
            </a:stretch>
          </a:blipFill>
          <a:ln>
            <a:noFill/>
          </a:ln>
        </p:spPr>
      </p:sp>
      <p:sp>
        <p:nvSpPr>
          <p:cNvPr id="849" name="Google Shape;849;p38"/>
          <p:cNvSpPr/>
          <p:nvPr/>
        </p:nvSpPr>
        <p:spPr>
          <a:xfrm>
            <a:off x="16603724" y="3292903"/>
            <a:ext cx="974603" cy="464359"/>
          </a:xfrm>
          <a:custGeom>
            <a:rect b="b" l="l" r="r" t="t"/>
            <a:pathLst>
              <a:path extrusionOk="0" h="464359" w="974603">
                <a:moveTo>
                  <a:pt x="0" y="0"/>
                </a:moveTo>
                <a:lnTo>
                  <a:pt x="974604" y="0"/>
                </a:lnTo>
                <a:lnTo>
                  <a:pt x="974604" y="464359"/>
                </a:lnTo>
                <a:lnTo>
                  <a:pt x="0" y="464359"/>
                </a:lnTo>
                <a:lnTo>
                  <a:pt x="0" y="0"/>
                </a:lnTo>
                <a:close/>
              </a:path>
            </a:pathLst>
          </a:custGeom>
          <a:blipFill rotWithShape="1">
            <a:blip r:embed="rId28">
              <a:alphaModFix/>
            </a:blip>
            <a:stretch>
              <a:fillRect b="0" l="0" r="0" t="0"/>
            </a:stretch>
          </a:blipFill>
          <a:ln>
            <a:noFill/>
          </a:ln>
        </p:spPr>
      </p:sp>
      <p:sp>
        <p:nvSpPr>
          <p:cNvPr id="850" name="Google Shape;850;p38"/>
          <p:cNvSpPr/>
          <p:nvPr/>
        </p:nvSpPr>
        <p:spPr>
          <a:xfrm>
            <a:off x="7613229" y="4089444"/>
            <a:ext cx="760298" cy="813549"/>
          </a:xfrm>
          <a:custGeom>
            <a:rect b="b" l="l" r="r" t="t"/>
            <a:pathLst>
              <a:path extrusionOk="0" h="813549" w="760298">
                <a:moveTo>
                  <a:pt x="0" y="0"/>
                </a:moveTo>
                <a:lnTo>
                  <a:pt x="760299" y="0"/>
                </a:lnTo>
                <a:lnTo>
                  <a:pt x="760299" y="813549"/>
                </a:lnTo>
                <a:lnTo>
                  <a:pt x="0" y="813549"/>
                </a:lnTo>
                <a:lnTo>
                  <a:pt x="0" y="0"/>
                </a:lnTo>
                <a:close/>
              </a:path>
            </a:pathLst>
          </a:custGeom>
          <a:blipFill rotWithShape="1">
            <a:blip r:embed="rId29">
              <a:alphaModFix/>
            </a:blip>
            <a:stretch>
              <a:fillRect b="0" l="0" r="0" t="0"/>
            </a:stretch>
          </a:blipFill>
          <a:ln>
            <a:noFill/>
          </a:ln>
        </p:spPr>
      </p:sp>
      <p:sp>
        <p:nvSpPr>
          <p:cNvPr id="851" name="Google Shape;851;p38"/>
          <p:cNvSpPr/>
          <p:nvPr/>
        </p:nvSpPr>
        <p:spPr>
          <a:xfrm>
            <a:off x="5416521" y="6599795"/>
            <a:ext cx="515157" cy="511411"/>
          </a:xfrm>
          <a:custGeom>
            <a:rect b="b" l="l" r="r" t="t"/>
            <a:pathLst>
              <a:path extrusionOk="0" h="511411" w="515157">
                <a:moveTo>
                  <a:pt x="0" y="0"/>
                </a:moveTo>
                <a:lnTo>
                  <a:pt x="515158" y="0"/>
                </a:lnTo>
                <a:lnTo>
                  <a:pt x="515158" y="511411"/>
                </a:lnTo>
                <a:lnTo>
                  <a:pt x="0" y="511411"/>
                </a:lnTo>
                <a:lnTo>
                  <a:pt x="0" y="0"/>
                </a:lnTo>
                <a:close/>
              </a:path>
            </a:pathLst>
          </a:custGeom>
          <a:blipFill rotWithShape="1">
            <a:blip r:embed="rId30">
              <a:alphaModFix/>
            </a:blip>
            <a:stretch>
              <a:fillRect b="0" l="0" r="0" t="0"/>
            </a:stretch>
          </a:blipFill>
          <a:ln>
            <a:noFill/>
          </a:ln>
        </p:spPr>
      </p:sp>
      <p:sp>
        <p:nvSpPr>
          <p:cNvPr id="852" name="Google Shape;852;p38"/>
          <p:cNvSpPr/>
          <p:nvPr/>
        </p:nvSpPr>
        <p:spPr>
          <a:xfrm>
            <a:off x="15605861" y="7731523"/>
            <a:ext cx="2039948" cy="415408"/>
          </a:xfrm>
          <a:custGeom>
            <a:rect b="b" l="l" r="r" t="t"/>
            <a:pathLst>
              <a:path extrusionOk="0" h="415408" w="2039948">
                <a:moveTo>
                  <a:pt x="0" y="0"/>
                </a:moveTo>
                <a:lnTo>
                  <a:pt x="2039948" y="0"/>
                </a:lnTo>
                <a:lnTo>
                  <a:pt x="2039948" y="415408"/>
                </a:lnTo>
                <a:lnTo>
                  <a:pt x="0" y="415408"/>
                </a:lnTo>
                <a:lnTo>
                  <a:pt x="0" y="0"/>
                </a:lnTo>
                <a:close/>
              </a:path>
            </a:pathLst>
          </a:custGeom>
          <a:blipFill rotWithShape="1">
            <a:blip r:embed="rId31">
              <a:alphaModFix/>
            </a:blip>
            <a:stretch>
              <a:fillRect b="0" l="0" r="0" t="0"/>
            </a:stretch>
          </a:blipFill>
          <a:ln>
            <a:noFill/>
          </a:ln>
        </p:spPr>
      </p:sp>
      <p:sp>
        <p:nvSpPr>
          <p:cNvPr id="853" name="Google Shape;853;p38"/>
          <p:cNvSpPr/>
          <p:nvPr/>
        </p:nvSpPr>
        <p:spPr>
          <a:xfrm>
            <a:off x="16596555" y="8468075"/>
            <a:ext cx="1141216" cy="1076893"/>
          </a:xfrm>
          <a:custGeom>
            <a:rect b="b" l="l" r="r" t="t"/>
            <a:pathLst>
              <a:path extrusionOk="0" h="1076893" w="1141216">
                <a:moveTo>
                  <a:pt x="0" y="0"/>
                </a:moveTo>
                <a:lnTo>
                  <a:pt x="1141216" y="0"/>
                </a:lnTo>
                <a:lnTo>
                  <a:pt x="1141216" y="1076893"/>
                </a:lnTo>
                <a:lnTo>
                  <a:pt x="0" y="1076893"/>
                </a:lnTo>
                <a:lnTo>
                  <a:pt x="0" y="0"/>
                </a:lnTo>
                <a:close/>
              </a:path>
            </a:pathLst>
          </a:custGeom>
          <a:blipFill rotWithShape="1">
            <a:blip r:embed="rId32">
              <a:alphaModFix/>
            </a:blip>
            <a:stretch>
              <a:fillRect b="0" l="0" r="0" t="0"/>
            </a:stretch>
          </a:blipFill>
          <a:ln>
            <a:noFill/>
          </a:ln>
        </p:spPr>
      </p:sp>
      <p:sp>
        <p:nvSpPr>
          <p:cNvPr id="854" name="Google Shape;854;p38"/>
          <p:cNvSpPr/>
          <p:nvPr/>
        </p:nvSpPr>
        <p:spPr>
          <a:xfrm>
            <a:off x="6571624" y="5462686"/>
            <a:ext cx="793502" cy="693953"/>
          </a:xfrm>
          <a:custGeom>
            <a:rect b="b" l="l" r="r" t="t"/>
            <a:pathLst>
              <a:path extrusionOk="0" h="693953" w="793502">
                <a:moveTo>
                  <a:pt x="0" y="0"/>
                </a:moveTo>
                <a:lnTo>
                  <a:pt x="793501" y="0"/>
                </a:lnTo>
                <a:lnTo>
                  <a:pt x="793501" y="693953"/>
                </a:lnTo>
                <a:lnTo>
                  <a:pt x="0" y="693953"/>
                </a:lnTo>
                <a:lnTo>
                  <a:pt x="0" y="0"/>
                </a:lnTo>
                <a:close/>
              </a:path>
            </a:pathLst>
          </a:custGeom>
          <a:blipFill rotWithShape="1">
            <a:blip r:embed="rId33">
              <a:alphaModFix/>
            </a:blip>
            <a:stretch>
              <a:fillRect b="0" l="0" r="0" t="0"/>
            </a:stretch>
          </a:blipFill>
          <a:ln>
            <a:noFill/>
          </a:ln>
        </p:spPr>
      </p:sp>
      <p:sp>
        <p:nvSpPr>
          <p:cNvPr id="855" name="Google Shape;855;p38"/>
          <p:cNvSpPr/>
          <p:nvPr/>
        </p:nvSpPr>
        <p:spPr>
          <a:xfrm>
            <a:off x="16644762" y="1024999"/>
            <a:ext cx="880140" cy="928908"/>
          </a:xfrm>
          <a:custGeom>
            <a:rect b="b" l="l" r="r" t="t"/>
            <a:pathLst>
              <a:path extrusionOk="0" h="928908" w="880140">
                <a:moveTo>
                  <a:pt x="0" y="0"/>
                </a:moveTo>
                <a:lnTo>
                  <a:pt x="880141" y="0"/>
                </a:lnTo>
                <a:lnTo>
                  <a:pt x="880141" y="928908"/>
                </a:lnTo>
                <a:lnTo>
                  <a:pt x="0" y="928908"/>
                </a:lnTo>
                <a:lnTo>
                  <a:pt x="0" y="0"/>
                </a:lnTo>
                <a:close/>
              </a:path>
            </a:pathLst>
          </a:custGeom>
          <a:blipFill rotWithShape="1">
            <a:blip r:embed="rId34">
              <a:alphaModFix/>
            </a:blip>
            <a:stretch>
              <a:fillRect b="0" l="0" r="0" t="0"/>
            </a:stretch>
          </a:blipFill>
          <a:ln>
            <a:noFill/>
          </a:ln>
        </p:spPr>
      </p:sp>
      <p:sp>
        <p:nvSpPr>
          <p:cNvPr id="856" name="Google Shape;856;p38"/>
          <p:cNvSpPr/>
          <p:nvPr/>
        </p:nvSpPr>
        <p:spPr>
          <a:xfrm>
            <a:off x="14736155" y="3301472"/>
            <a:ext cx="1097487" cy="447220"/>
          </a:xfrm>
          <a:custGeom>
            <a:rect b="b" l="l" r="r" t="t"/>
            <a:pathLst>
              <a:path extrusionOk="0" h="447220" w="1097487">
                <a:moveTo>
                  <a:pt x="0" y="0"/>
                </a:moveTo>
                <a:lnTo>
                  <a:pt x="1097487" y="0"/>
                </a:lnTo>
                <a:lnTo>
                  <a:pt x="1097487" y="447220"/>
                </a:lnTo>
                <a:lnTo>
                  <a:pt x="0" y="447220"/>
                </a:lnTo>
                <a:lnTo>
                  <a:pt x="0" y="0"/>
                </a:lnTo>
                <a:close/>
              </a:path>
            </a:pathLst>
          </a:custGeom>
          <a:blipFill rotWithShape="1">
            <a:blip r:embed="rId35">
              <a:alphaModFix/>
            </a:blip>
            <a:stretch>
              <a:fillRect b="0" l="0" r="0" t="0"/>
            </a:stretch>
          </a:blipFill>
          <a:ln>
            <a:noFill/>
          </a:ln>
        </p:spPr>
      </p:sp>
      <p:sp>
        <p:nvSpPr>
          <p:cNvPr id="857" name="Google Shape;857;p38"/>
          <p:cNvSpPr/>
          <p:nvPr/>
        </p:nvSpPr>
        <p:spPr>
          <a:xfrm flipH="1">
            <a:off x="16818453" y="5492628"/>
            <a:ext cx="794392" cy="634069"/>
          </a:xfrm>
          <a:custGeom>
            <a:rect b="b" l="l" r="r" t="t"/>
            <a:pathLst>
              <a:path extrusionOk="0" h="634069" w="794392">
                <a:moveTo>
                  <a:pt x="794392" y="0"/>
                </a:moveTo>
                <a:lnTo>
                  <a:pt x="0" y="0"/>
                </a:lnTo>
                <a:lnTo>
                  <a:pt x="0" y="634069"/>
                </a:lnTo>
                <a:lnTo>
                  <a:pt x="794392" y="634069"/>
                </a:lnTo>
                <a:lnTo>
                  <a:pt x="794392" y="0"/>
                </a:lnTo>
                <a:close/>
              </a:path>
            </a:pathLst>
          </a:custGeom>
          <a:blipFill rotWithShape="1">
            <a:blip r:embed="rId36">
              <a:alphaModFix/>
            </a:blip>
            <a:stretch>
              <a:fillRect b="0" l="0" r="0" t="0"/>
            </a:stretch>
          </a:blipFill>
          <a:ln>
            <a:noFill/>
          </a:ln>
        </p:spPr>
      </p:sp>
      <p:sp>
        <p:nvSpPr>
          <p:cNvPr id="858" name="Google Shape;858;p38"/>
          <p:cNvSpPr/>
          <p:nvPr/>
        </p:nvSpPr>
        <p:spPr>
          <a:xfrm>
            <a:off x="5259743" y="5387405"/>
            <a:ext cx="927112" cy="844515"/>
          </a:xfrm>
          <a:custGeom>
            <a:rect b="b" l="l" r="r" t="t"/>
            <a:pathLst>
              <a:path extrusionOk="0" h="844515" w="927112">
                <a:moveTo>
                  <a:pt x="0" y="0"/>
                </a:moveTo>
                <a:lnTo>
                  <a:pt x="927112" y="0"/>
                </a:lnTo>
                <a:lnTo>
                  <a:pt x="927112" y="844515"/>
                </a:lnTo>
                <a:lnTo>
                  <a:pt x="0" y="844515"/>
                </a:lnTo>
                <a:lnTo>
                  <a:pt x="0" y="0"/>
                </a:lnTo>
                <a:close/>
              </a:path>
            </a:pathLst>
          </a:custGeom>
          <a:blipFill rotWithShape="1">
            <a:blip r:embed="rId37">
              <a:alphaModFix/>
            </a:blip>
            <a:stretch>
              <a:fillRect b="0" l="0" r="0" t="0"/>
            </a:stretch>
          </a:blipFill>
          <a:ln>
            <a:noFill/>
          </a:ln>
        </p:spPr>
      </p:sp>
      <p:sp>
        <p:nvSpPr>
          <p:cNvPr id="859" name="Google Shape;859;p38"/>
          <p:cNvSpPr/>
          <p:nvPr/>
        </p:nvSpPr>
        <p:spPr>
          <a:xfrm>
            <a:off x="5275249" y="7752645"/>
            <a:ext cx="1724703" cy="373163"/>
          </a:xfrm>
          <a:custGeom>
            <a:rect b="b" l="l" r="r" t="t"/>
            <a:pathLst>
              <a:path extrusionOk="0" h="373163" w="1724703">
                <a:moveTo>
                  <a:pt x="0" y="0"/>
                </a:moveTo>
                <a:lnTo>
                  <a:pt x="1724703" y="0"/>
                </a:lnTo>
                <a:lnTo>
                  <a:pt x="1724703" y="373163"/>
                </a:lnTo>
                <a:lnTo>
                  <a:pt x="0" y="373163"/>
                </a:lnTo>
                <a:lnTo>
                  <a:pt x="0" y="0"/>
                </a:lnTo>
                <a:close/>
              </a:path>
            </a:pathLst>
          </a:custGeom>
          <a:blipFill rotWithShape="1">
            <a:blip r:embed="rId38">
              <a:alphaModFix/>
            </a:blip>
            <a:stretch>
              <a:fillRect b="0" l="0" r="0" t="0"/>
            </a:stretch>
          </a:blipFill>
          <a:ln>
            <a:noFill/>
          </a:ln>
        </p:spPr>
      </p:sp>
      <p:sp>
        <p:nvSpPr>
          <p:cNvPr id="860" name="Google Shape;860;p38"/>
          <p:cNvSpPr/>
          <p:nvPr/>
        </p:nvSpPr>
        <p:spPr>
          <a:xfrm>
            <a:off x="10085466" y="4241680"/>
            <a:ext cx="687939" cy="509075"/>
          </a:xfrm>
          <a:custGeom>
            <a:rect b="b" l="l" r="r" t="t"/>
            <a:pathLst>
              <a:path extrusionOk="0" h="509075" w="687939">
                <a:moveTo>
                  <a:pt x="0" y="0"/>
                </a:moveTo>
                <a:lnTo>
                  <a:pt x="687939" y="0"/>
                </a:lnTo>
                <a:lnTo>
                  <a:pt x="687939" y="509076"/>
                </a:lnTo>
                <a:lnTo>
                  <a:pt x="0" y="509076"/>
                </a:lnTo>
                <a:lnTo>
                  <a:pt x="0" y="0"/>
                </a:lnTo>
                <a:close/>
              </a:path>
            </a:pathLst>
          </a:custGeom>
          <a:blipFill rotWithShape="1">
            <a:blip r:embed="rId39">
              <a:alphaModFix/>
            </a:blip>
            <a:stretch>
              <a:fillRect b="0" l="0" r="0" t="0"/>
            </a:stretch>
          </a:blipFill>
          <a:ln>
            <a:noFill/>
          </a:ln>
        </p:spPr>
      </p:sp>
      <p:sp>
        <p:nvSpPr>
          <p:cNvPr id="861" name="Google Shape;861;p38"/>
          <p:cNvSpPr/>
          <p:nvPr/>
        </p:nvSpPr>
        <p:spPr>
          <a:xfrm>
            <a:off x="5357392" y="3209361"/>
            <a:ext cx="761608" cy="631442"/>
          </a:xfrm>
          <a:custGeom>
            <a:rect b="b" l="l" r="r" t="t"/>
            <a:pathLst>
              <a:path extrusionOk="0" h="631442" w="761608">
                <a:moveTo>
                  <a:pt x="0" y="0"/>
                </a:moveTo>
                <a:lnTo>
                  <a:pt x="761607" y="0"/>
                </a:lnTo>
                <a:lnTo>
                  <a:pt x="761607" y="631442"/>
                </a:lnTo>
                <a:lnTo>
                  <a:pt x="0" y="631442"/>
                </a:lnTo>
                <a:lnTo>
                  <a:pt x="0" y="0"/>
                </a:lnTo>
                <a:close/>
              </a:path>
            </a:pathLst>
          </a:custGeom>
          <a:blipFill rotWithShape="1">
            <a:blip r:embed="rId40">
              <a:alphaModFix/>
            </a:blip>
            <a:stretch>
              <a:fillRect b="0" l="0" r="0" t="0"/>
            </a:stretch>
          </a:blipFill>
          <a:ln>
            <a:noFill/>
          </a:ln>
        </p:spPr>
      </p:sp>
      <p:sp>
        <p:nvSpPr>
          <p:cNvPr id="862" name="Google Shape;862;p38"/>
          <p:cNvSpPr/>
          <p:nvPr/>
        </p:nvSpPr>
        <p:spPr>
          <a:xfrm>
            <a:off x="11319793" y="2154087"/>
            <a:ext cx="1062573" cy="883264"/>
          </a:xfrm>
          <a:custGeom>
            <a:rect b="b" l="l" r="r" t="t"/>
            <a:pathLst>
              <a:path extrusionOk="0" h="883264" w="1062573">
                <a:moveTo>
                  <a:pt x="0" y="0"/>
                </a:moveTo>
                <a:lnTo>
                  <a:pt x="1062574" y="0"/>
                </a:lnTo>
                <a:lnTo>
                  <a:pt x="1062574" y="883265"/>
                </a:lnTo>
                <a:lnTo>
                  <a:pt x="0" y="883265"/>
                </a:lnTo>
                <a:lnTo>
                  <a:pt x="0" y="0"/>
                </a:lnTo>
                <a:close/>
              </a:path>
            </a:pathLst>
          </a:custGeom>
          <a:blipFill rotWithShape="1">
            <a:blip r:embed="rId41">
              <a:alphaModFix/>
            </a:blip>
            <a:stretch>
              <a:fillRect b="0" l="0" r="0" t="0"/>
            </a:stretch>
          </a:blipFill>
          <a:ln>
            <a:noFill/>
          </a:ln>
        </p:spPr>
      </p:sp>
      <p:sp>
        <p:nvSpPr>
          <p:cNvPr id="863" name="Google Shape;863;p38"/>
          <p:cNvSpPr/>
          <p:nvPr/>
        </p:nvSpPr>
        <p:spPr>
          <a:xfrm>
            <a:off x="15278584" y="4119031"/>
            <a:ext cx="997370" cy="754375"/>
          </a:xfrm>
          <a:custGeom>
            <a:rect b="b" l="l" r="r" t="t"/>
            <a:pathLst>
              <a:path extrusionOk="0" h="754375" w="997370">
                <a:moveTo>
                  <a:pt x="0" y="0"/>
                </a:moveTo>
                <a:lnTo>
                  <a:pt x="997371" y="0"/>
                </a:lnTo>
                <a:lnTo>
                  <a:pt x="997371" y="754374"/>
                </a:lnTo>
                <a:lnTo>
                  <a:pt x="0" y="754374"/>
                </a:lnTo>
                <a:lnTo>
                  <a:pt x="0" y="0"/>
                </a:lnTo>
                <a:close/>
              </a:path>
            </a:pathLst>
          </a:custGeom>
          <a:blipFill rotWithShape="1">
            <a:blip r:embed="rId42">
              <a:alphaModFix/>
            </a:blip>
            <a:stretch>
              <a:fillRect b="0" l="0" r="0" t="0"/>
            </a:stretch>
          </a:blipFill>
          <a:ln>
            <a:noFill/>
          </a:ln>
        </p:spPr>
      </p:sp>
      <p:sp>
        <p:nvSpPr>
          <p:cNvPr id="864" name="Google Shape;864;p38"/>
          <p:cNvSpPr/>
          <p:nvPr/>
        </p:nvSpPr>
        <p:spPr>
          <a:xfrm>
            <a:off x="10551120" y="1288571"/>
            <a:ext cx="1753946" cy="401764"/>
          </a:xfrm>
          <a:custGeom>
            <a:rect b="b" l="l" r="r" t="t"/>
            <a:pathLst>
              <a:path extrusionOk="0" h="401764" w="1753946">
                <a:moveTo>
                  <a:pt x="0" y="0"/>
                </a:moveTo>
                <a:lnTo>
                  <a:pt x="1753946" y="0"/>
                </a:lnTo>
                <a:lnTo>
                  <a:pt x="1753946" y="401764"/>
                </a:lnTo>
                <a:lnTo>
                  <a:pt x="0" y="401764"/>
                </a:lnTo>
                <a:lnTo>
                  <a:pt x="0" y="0"/>
                </a:lnTo>
                <a:close/>
              </a:path>
            </a:pathLst>
          </a:custGeom>
          <a:blipFill rotWithShape="1">
            <a:blip r:embed="rId43">
              <a:alphaModFix/>
            </a:blip>
            <a:stretch>
              <a:fillRect b="0" l="0" r="0" t="0"/>
            </a:stretch>
          </a:blipFill>
          <a:ln>
            <a:noFill/>
          </a:ln>
        </p:spPr>
      </p:sp>
      <p:sp>
        <p:nvSpPr>
          <p:cNvPr id="865" name="Google Shape;865;p38"/>
          <p:cNvSpPr/>
          <p:nvPr/>
        </p:nvSpPr>
        <p:spPr>
          <a:xfrm>
            <a:off x="9391323" y="3236247"/>
            <a:ext cx="1048533" cy="577669"/>
          </a:xfrm>
          <a:custGeom>
            <a:rect b="b" l="l" r="r" t="t"/>
            <a:pathLst>
              <a:path extrusionOk="0" h="577669" w="1048533">
                <a:moveTo>
                  <a:pt x="0" y="0"/>
                </a:moveTo>
                <a:lnTo>
                  <a:pt x="1048533" y="0"/>
                </a:lnTo>
                <a:lnTo>
                  <a:pt x="1048533" y="577670"/>
                </a:lnTo>
                <a:lnTo>
                  <a:pt x="0" y="577670"/>
                </a:lnTo>
                <a:lnTo>
                  <a:pt x="0" y="0"/>
                </a:lnTo>
                <a:close/>
              </a:path>
            </a:pathLst>
          </a:custGeom>
          <a:blipFill rotWithShape="1">
            <a:blip r:embed="rId44">
              <a:alphaModFix/>
            </a:blip>
            <a:stretch>
              <a:fillRect b="0" l="0" r="0" t="0"/>
            </a:stretch>
          </a:blipFill>
          <a:ln>
            <a:noFill/>
          </a:ln>
        </p:spPr>
      </p:sp>
      <p:sp>
        <p:nvSpPr>
          <p:cNvPr id="866" name="Google Shape;866;p38"/>
          <p:cNvSpPr/>
          <p:nvPr/>
        </p:nvSpPr>
        <p:spPr>
          <a:xfrm>
            <a:off x="13352198" y="3215896"/>
            <a:ext cx="613874" cy="618371"/>
          </a:xfrm>
          <a:custGeom>
            <a:rect b="b" l="l" r="r" t="t"/>
            <a:pathLst>
              <a:path extrusionOk="0" h="618371" w="613874">
                <a:moveTo>
                  <a:pt x="0" y="0"/>
                </a:moveTo>
                <a:lnTo>
                  <a:pt x="613875" y="0"/>
                </a:lnTo>
                <a:lnTo>
                  <a:pt x="613875" y="618372"/>
                </a:lnTo>
                <a:lnTo>
                  <a:pt x="0" y="618372"/>
                </a:lnTo>
                <a:lnTo>
                  <a:pt x="0" y="0"/>
                </a:lnTo>
                <a:close/>
              </a:path>
            </a:pathLst>
          </a:custGeom>
          <a:blipFill rotWithShape="1">
            <a:blip r:embed="rId45">
              <a:alphaModFix/>
            </a:blip>
            <a:stretch>
              <a:fillRect b="0" l="0" r="0" t="0"/>
            </a:stretch>
          </a:blipFill>
          <a:ln>
            <a:noFill/>
          </a:ln>
        </p:spPr>
      </p:sp>
      <p:sp>
        <p:nvSpPr>
          <p:cNvPr id="867" name="Google Shape;867;p38"/>
          <p:cNvSpPr/>
          <p:nvPr/>
        </p:nvSpPr>
        <p:spPr>
          <a:xfrm>
            <a:off x="15731707" y="5541635"/>
            <a:ext cx="701978" cy="536056"/>
          </a:xfrm>
          <a:custGeom>
            <a:rect b="b" l="l" r="r" t="t"/>
            <a:pathLst>
              <a:path extrusionOk="0" h="536056" w="701978">
                <a:moveTo>
                  <a:pt x="0" y="0"/>
                </a:moveTo>
                <a:lnTo>
                  <a:pt x="701978" y="0"/>
                </a:lnTo>
                <a:lnTo>
                  <a:pt x="701978" y="536056"/>
                </a:lnTo>
                <a:lnTo>
                  <a:pt x="0" y="536056"/>
                </a:lnTo>
                <a:lnTo>
                  <a:pt x="0" y="0"/>
                </a:lnTo>
                <a:close/>
              </a:path>
            </a:pathLst>
          </a:custGeom>
          <a:blipFill rotWithShape="1">
            <a:blip r:embed="rId46">
              <a:alphaModFix/>
            </a:blip>
            <a:stretch>
              <a:fillRect b="0" l="0" r="0" t="0"/>
            </a:stretch>
          </a:blipFill>
          <a:ln>
            <a:noFill/>
          </a:ln>
        </p:spPr>
      </p:sp>
      <p:sp>
        <p:nvSpPr>
          <p:cNvPr id="868" name="Google Shape;868;p38"/>
          <p:cNvSpPr/>
          <p:nvPr/>
        </p:nvSpPr>
        <p:spPr>
          <a:xfrm>
            <a:off x="11221069" y="4126692"/>
            <a:ext cx="743106" cy="739053"/>
          </a:xfrm>
          <a:custGeom>
            <a:rect b="b" l="l" r="r" t="t"/>
            <a:pathLst>
              <a:path extrusionOk="0" h="739053" w="743106">
                <a:moveTo>
                  <a:pt x="0" y="0"/>
                </a:moveTo>
                <a:lnTo>
                  <a:pt x="743106" y="0"/>
                </a:lnTo>
                <a:lnTo>
                  <a:pt x="743106" y="739052"/>
                </a:lnTo>
                <a:lnTo>
                  <a:pt x="0" y="739052"/>
                </a:lnTo>
                <a:lnTo>
                  <a:pt x="0" y="0"/>
                </a:lnTo>
                <a:close/>
              </a:path>
            </a:pathLst>
          </a:custGeom>
          <a:blipFill rotWithShape="1">
            <a:blip r:embed="rId47">
              <a:alphaModFix/>
            </a:blip>
            <a:stretch>
              <a:fillRect b="0" l="0" r="0" t="0"/>
            </a:stretch>
          </a:blipFill>
          <a:ln>
            <a:noFill/>
          </a:ln>
        </p:spPr>
      </p:sp>
      <p:sp>
        <p:nvSpPr>
          <p:cNvPr id="869" name="Google Shape;869;p38"/>
          <p:cNvSpPr/>
          <p:nvPr/>
        </p:nvSpPr>
        <p:spPr>
          <a:xfrm>
            <a:off x="10104021" y="8804592"/>
            <a:ext cx="1851022" cy="403859"/>
          </a:xfrm>
          <a:custGeom>
            <a:rect b="b" l="l" r="r" t="t"/>
            <a:pathLst>
              <a:path extrusionOk="0" h="403859" w="1851022">
                <a:moveTo>
                  <a:pt x="0" y="0"/>
                </a:moveTo>
                <a:lnTo>
                  <a:pt x="1851021" y="0"/>
                </a:lnTo>
                <a:lnTo>
                  <a:pt x="1851021" y="403859"/>
                </a:lnTo>
                <a:lnTo>
                  <a:pt x="0" y="403859"/>
                </a:lnTo>
                <a:lnTo>
                  <a:pt x="0" y="0"/>
                </a:lnTo>
                <a:close/>
              </a:path>
            </a:pathLst>
          </a:custGeom>
          <a:blipFill rotWithShape="1">
            <a:blip r:embed="rId48">
              <a:alphaModFix/>
            </a:blip>
            <a:stretch>
              <a:fillRect b="0" l="0" r="0" t="0"/>
            </a:stretch>
          </a:blipFill>
          <a:ln>
            <a:noFill/>
          </a:ln>
        </p:spPr>
      </p:sp>
      <p:sp>
        <p:nvSpPr>
          <p:cNvPr id="870" name="Google Shape;870;p38"/>
          <p:cNvSpPr/>
          <p:nvPr/>
        </p:nvSpPr>
        <p:spPr>
          <a:xfrm rot="94005">
            <a:off x="9474621" y="2245048"/>
            <a:ext cx="1036932" cy="701343"/>
          </a:xfrm>
          <a:custGeom>
            <a:rect b="b" l="l" r="r" t="t"/>
            <a:pathLst>
              <a:path extrusionOk="0" h="701343" w="1036932">
                <a:moveTo>
                  <a:pt x="0" y="0"/>
                </a:moveTo>
                <a:lnTo>
                  <a:pt x="1036932" y="0"/>
                </a:lnTo>
                <a:lnTo>
                  <a:pt x="1036932" y="701343"/>
                </a:lnTo>
                <a:lnTo>
                  <a:pt x="0" y="701343"/>
                </a:lnTo>
                <a:lnTo>
                  <a:pt x="0" y="0"/>
                </a:lnTo>
                <a:close/>
              </a:path>
            </a:pathLst>
          </a:custGeom>
          <a:blipFill rotWithShape="1">
            <a:blip r:embed="rId49">
              <a:alphaModFix/>
            </a:blip>
            <a:stretch>
              <a:fillRect b="0" l="0" r="0" t="0"/>
            </a:stretch>
          </a:blipFill>
          <a:ln>
            <a:noFill/>
          </a:ln>
        </p:spPr>
      </p:sp>
      <p:sp>
        <p:nvSpPr>
          <p:cNvPr id="871" name="Google Shape;871;p38"/>
          <p:cNvSpPr/>
          <p:nvPr/>
        </p:nvSpPr>
        <p:spPr>
          <a:xfrm>
            <a:off x="16644762" y="2292260"/>
            <a:ext cx="892528" cy="606919"/>
          </a:xfrm>
          <a:custGeom>
            <a:rect b="b" l="l" r="r" t="t"/>
            <a:pathLst>
              <a:path extrusionOk="0" h="606919" w="892528">
                <a:moveTo>
                  <a:pt x="0" y="0"/>
                </a:moveTo>
                <a:lnTo>
                  <a:pt x="892528" y="0"/>
                </a:lnTo>
                <a:lnTo>
                  <a:pt x="892528" y="606919"/>
                </a:lnTo>
                <a:lnTo>
                  <a:pt x="0" y="606919"/>
                </a:lnTo>
                <a:lnTo>
                  <a:pt x="0" y="0"/>
                </a:lnTo>
                <a:close/>
              </a:path>
            </a:pathLst>
          </a:custGeom>
          <a:blipFill rotWithShape="1">
            <a:blip r:embed="rId50">
              <a:alphaModFix/>
            </a:blip>
            <a:stretch>
              <a:fillRect b="0" l="0" r="0" t="0"/>
            </a:stretch>
          </a:blipFill>
          <a:ln>
            <a:noFill/>
          </a:ln>
        </p:spPr>
      </p:sp>
      <p:sp>
        <p:nvSpPr>
          <p:cNvPr id="872" name="Google Shape;872;p38"/>
          <p:cNvSpPr/>
          <p:nvPr/>
        </p:nvSpPr>
        <p:spPr>
          <a:xfrm>
            <a:off x="14943603" y="2247099"/>
            <a:ext cx="902313" cy="697242"/>
          </a:xfrm>
          <a:custGeom>
            <a:rect b="b" l="l" r="r" t="t"/>
            <a:pathLst>
              <a:path extrusionOk="0" h="697242" w="902313">
                <a:moveTo>
                  <a:pt x="0" y="0"/>
                </a:moveTo>
                <a:lnTo>
                  <a:pt x="902313" y="0"/>
                </a:lnTo>
                <a:lnTo>
                  <a:pt x="902313" y="697241"/>
                </a:lnTo>
                <a:lnTo>
                  <a:pt x="0" y="697241"/>
                </a:lnTo>
                <a:lnTo>
                  <a:pt x="0" y="0"/>
                </a:lnTo>
                <a:close/>
              </a:path>
            </a:pathLst>
          </a:custGeom>
          <a:blipFill rotWithShape="1">
            <a:blip r:embed="rId51">
              <a:alphaModFix/>
            </a:blip>
            <a:stretch>
              <a:fillRect b="0" l="0" r="0" t="0"/>
            </a:stretch>
          </a:blipFill>
          <a:ln>
            <a:noFill/>
          </a:ln>
        </p:spPr>
      </p:sp>
      <p:sp>
        <p:nvSpPr>
          <p:cNvPr id="873" name="Google Shape;873;p38"/>
          <p:cNvSpPr/>
          <p:nvPr/>
        </p:nvSpPr>
        <p:spPr>
          <a:xfrm>
            <a:off x="11209938" y="3217970"/>
            <a:ext cx="1372178" cy="614225"/>
          </a:xfrm>
          <a:custGeom>
            <a:rect b="b" l="l" r="r" t="t"/>
            <a:pathLst>
              <a:path extrusionOk="0" h="614225" w="1372178">
                <a:moveTo>
                  <a:pt x="0" y="0"/>
                </a:moveTo>
                <a:lnTo>
                  <a:pt x="1372178" y="0"/>
                </a:lnTo>
                <a:lnTo>
                  <a:pt x="1372178" y="614224"/>
                </a:lnTo>
                <a:lnTo>
                  <a:pt x="0" y="614224"/>
                </a:lnTo>
                <a:lnTo>
                  <a:pt x="0" y="0"/>
                </a:lnTo>
                <a:close/>
              </a:path>
            </a:pathLst>
          </a:custGeom>
          <a:blipFill rotWithShape="1">
            <a:blip r:embed="rId52">
              <a:alphaModFix/>
            </a:blip>
            <a:stretch>
              <a:fillRect b="0" l="0" r="0" t="0"/>
            </a:stretch>
          </a:blipFill>
          <a:ln>
            <a:noFill/>
          </a:ln>
        </p:spPr>
      </p:sp>
      <p:sp>
        <p:nvSpPr>
          <p:cNvPr id="874" name="Google Shape;874;p38"/>
          <p:cNvSpPr/>
          <p:nvPr/>
        </p:nvSpPr>
        <p:spPr>
          <a:xfrm rot="101142">
            <a:off x="13189243" y="2315781"/>
            <a:ext cx="947484" cy="559877"/>
          </a:xfrm>
          <a:custGeom>
            <a:rect b="b" l="l" r="r" t="t"/>
            <a:pathLst>
              <a:path extrusionOk="0" h="559877" w="947484">
                <a:moveTo>
                  <a:pt x="0" y="0"/>
                </a:moveTo>
                <a:lnTo>
                  <a:pt x="947484" y="0"/>
                </a:lnTo>
                <a:lnTo>
                  <a:pt x="947484" y="559877"/>
                </a:lnTo>
                <a:lnTo>
                  <a:pt x="0" y="559877"/>
                </a:lnTo>
                <a:lnTo>
                  <a:pt x="0" y="0"/>
                </a:lnTo>
                <a:close/>
              </a:path>
            </a:pathLst>
          </a:custGeom>
          <a:blipFill rotWithShape="1">
            <a:blip r:embed="rId53">
              <a:alphaModFix/>
            </a:blip>
            <a:stretch>
              <a:fillRect b="0" l="0" r="0" t="0"/>
            </a:stretch>
          </a:blipFill>
          <a:ln>
            <a:noFill/>
          </a:ln>
        </p:spPr>
      </p:sp>
      <p:sp>
        <p:nvSpPr>
          <p:cNvPr id="875" name="Google Shape;875;p38"/>
          <p:cNvSpPr/>
          <p:nvPr/>
        </p:nvSpPr>
        <p:spPr>
          <a:xfrm>
            <a:off x="10445006" y="7716108"/>
            <a:ext cx="1887932" cy="446239"/>
          </a:xfrm>
          <a:custGeom>
            <a:rect b="b" l="l" r="r" t="t"/>
            <a:pathLst>
              <a:path extrusionOk="0" h="446239" w="1887932">
                <a:moveTo>
                  <a:pt x="0" y="0"/>
                </a:moveTo>
                <a:lnTo>
                  <a:pt x="1887933" y="0"/>
                </a:lnTo>
                <a:lnTo>
                  <a:pt x="1887933" y="446238"/>
                </a:lnTo>
                <a:lnTo>
                  <a:pt x="0" y="446238"/>
                </a:lnTo>
                <a:lnTo>
                  <a:pt x="0" y="0"/>
                </a:lnTo>
                <a:close/>
              </a:path>
            </a:pathLst>
          </a:custGeom>
          <a:blipFill rotWithShape="1">
            <a:blip r:embed="rId54">
              <a:alphaModFix/>
            </a:blip>
            <a:stretch>
              <a:fillRect b="0" l="0" r="0" t="0"/>
            </a:stretch>
          </a:blipFill>
          <a:ln>
            <a:noFill/>
          </a:ln>
        </p:spPr>
      </p:sp>
      <p:sp>
        <p:nvSpPr>
          <p:cNvPr id="876" name="Google Shape;876;p38"/>
          <p:cNvSpPr/>
          <p:nvPr/>
        </p:nvSpPr>
        <p:spPr>
          <a:xfrm>
            <a:off x="12993763" y="7735230"/>
            <a:ext cx="1951274" cy="407994"/>
          </a:xfrm>
          <a:custGeom>
            <a:rect b="b" l="l" r="r" t="t"/>
            <a:pathLst>
              <a:path extrusionOk="0" h="407994" w="1951274">
                <a:moveTo>
                  <a:pt x="0" y="0"/>
                </a:moveTo>
                <a:lnTo>
                  <a:pt x="1951274" y="0"/>
                </a:lnTo>
                <a:lnTo>
                  <a:pt x="1951274" y="407994"/>
                </a:lnTo>
                <a:lnTo>
                  <a:pt x="0" y="407994"/>
                </a:lnTo>
                <a:lnTo>
                  <a:pt x="0" y="0"/>
                </a:lnTo>
                <a:close/>
              </a:path>
            </a:pathLst>
          </a:custGeom>
          <a:blipFill rotWithShape="1">
            <a:blip r:embed="rId55">
              <a:alphaModFix/>
            </a:blip>
            <a:stretch>
              <a:fillRect b="0" l="0" r="0" t="0"/>
            </a:stretch>
          </a:blipFill>
          <a:ln>
            <a:noFill/>
          </a:ln>
        </p:spPr>
      </p:sp>
      <p:sp>
        <p:nvSpPr>
          <p:cNvPr id="877" name="Google Shape;877;p38"/>
          <p:cNvSpPr/>
          <p:nvPr/>
        </p:nvSpPr>
        <p:spPr>
          <a:xfrm>
            <a:off x="13760139" y="4026047"/>
            <a:ext cx="1070782" cy="940341"/>
          </a:xfrm>
          <a:custGeom>
            <a:rect b="b" l="l" r="r" t="t"/>
            <a:pathLst>
              <a:path extrusionOk="0" h="940341" w="1070782">
                <a:moveTo>
                  <a:pt x="0" y="0"/>
                </a:moveTo>
                <a:lnTo>
                  <a:pt x="1070782" y="0"/>
                </a:lnTo>
                <a:lnTo>
                  <a:pt x="1070782" y="940342"/>
                </a:lnTo>
                <a:lnTo>
                  <a:pt x="0" y="940342"/>
                </a:lnTo>
                <a:lnTo>
                  <a:pt x="0" y="0"/>
                </a:lnTo>
                <a:close/>
              </a:path>
            </a:pathLst>
          </a:custGeom>
          <a:blipFill rotWithShape="1">
            <a:blip r:embed="rId56">
              <a:alphaModFix/>
            </a:blip>
            <a:stretch>
              <a:fillRect b="0" l="0" r="0" t="0"/>
            </a:stretch>
          </a:blipFill>
          <a:ln>
            <a:noFill/>
          </a:ln>
        </p:spPr>
      </p:sp>
      <p:sp>
        <p:nvSpPr>
          <p:cNvPr id="878" name="Google Shape;878;p38"/>
          <p:cNvSpPr/>
          <p:nvPr/>
        </p:nvSpPr>
        <p:spPr>
          <a:xfrm>
            <a:off x="8925800" y="5367711"/>
            <a:ext cx="840512" cy="883904"/>
          </a:xfrm>
          <a:custGeom>
            <a:rect b="b" l="l" r="r" t="t"/>
            <a:pathLst>
              <a:path extrusionOk="0" h="883904" w="840512">
                <a:moveTo>
                  <a:pt x="0" y="0"/>
                </a:moveTo>
                <a:lnTo>
                  <a:pt x="840512" y="0"/>
                </a:lnTo>
                <a:lnTo>
                  <a:pt x="840512" y="883904"/>
                </a:lnTo>
                <a:lnTo>
                  <a:pt x="0" y="883904"/>
                </a:lnTo>
                <a:lnTo>
                  <a:pt x="0" y="0"/>
                </a:lnTo>
                <a:close/>
              </a:path>
            </a:pathLst>
          </a:custGeom>
          <a:blipFill rotWithShape="1">
            <a:blip r:embed="rId57">
              <a:alphaModFix/>
            </a:blip>
            <a:stretch>
              <a:fillRect b="0" l="0" r="0" t="0"/>
            </a:stretch>
          </a:blipFill>
          <a:ln>
            <a:noFill/>
          </a:ln>
        </p:spPr>
      </p:sp>
      <p:sp>
        <p:nvSpPr>
          <p:cNvPr id="879" name="Google Shape;879;p38"/>
          <p:cNvSpPr/>
          <p:nvPr/>
        </p:nvSpPr>
        <p:spPr>
          <a:xfrm>
            <a:off x="7143938" y="1287426"/>
            <a:ext cx="1002422" cy="404053"/>
          </a:xfrm>
          <a:custGeom>
            <a:rect b="b" l="l" r="r" t="t"/>
            <a:pathLst>
              <a:path extrusionOk="0" h="404053" w="1002422">
                <a:moveTo>
                  <a:pt x="0" y="0"/>
                </a:moveTo>
                <a:lnTo>
                  <a:pt x="1002422" y="0"/>
                </a:lnTo>
                <a:lnTo>
                  <a:pt x="1002422" y="404053"/>
                </a:lnTo>
                <a:lnTo>
                  <a:pt x="0" y="404053"/>
                </a:lnTo>
                <a:lnTo>
                  <a:pt x="0" y="0"/>
                </a:lnTo>
                <a:close/>
              </a:path>
            </a:pathLst>
          </a:custGeom>
          <a:blipFill rotWithShape="1">
            <a:blip r:embed="rId58">
              <a:alphaModFix/>
            </a:blip>
            <a:stretch>
              <a:fillRect b="0" l="0" r="0" t="0"/>
            </a:stretch>
          </a:blipFill>
          <a:ln>
            <a:noFill/>
          </a:ln>
        </p:spPr>
      </p:sp>
      <p:sp>
        <p:nvSpPr>
          <p:cNvPr id="880" name="Google Shape;880;p38"/>
          <p:cNvSpPr/>
          <p:nvPr/>
        </p:nvSpPr>
        <p:spPr>
          <a:xfrm>
            <a:off x="8823181" y="1348401"/>
            <a:ext cx="1051119" cy="282104"/>
          </a:xfrm>
          <a:custGeom>
            <a:rect b="b" l="l" r="r" t="t"/>
            <a:pathLst>
              <a:path extrusionOk="0" h="282104" w="1051119">
                <a:moveTo>
                  <a:pt x="0" y="0"/>
                </a:moveTo>
                <a:lnTo>
                  <a:pt x="1051119" y="0"/>
                </a:lnTo>
                <a:lnTo>
                  <a:pt x="1051119" y="282104"/>
                </a:lnTo>
                <a:lnTo>
                  <a:pt x="0" y="282104"/>
                </a:lnTo>
                <a:lnTo>
                  <a:pt x="0" y="0"/>
                </a:lnTo>
                <a:close/>
              </a:path>
            </a:pathLst>
          </a:custGeom>
          <a:blipFill rotWithShape="1">
            <a:blip r:embed="rId59">
              <a:alphaModFix/>
            </a:blip>
            <a:stretch>
              <a:fillRect b="0" l="0" r="0" t="0"/>
            </a:stretch>
          </a:blipFill>
          <a:ln>
            <a:noFill/>
          </a:ln>
        </p:spPr>
      </p:sp>
      <p:sp>
        <p:nvSpPr>
          <p:cNvPr id="881" name="Google Shape;881;p38"/>
          <p:cNvSpPr/>
          <p:nvPr/>
        </p:nvSpPr>
        <p:spPr>
          <a:xfrm>
            <a:off x="5260457" y="2272617"/>
            <a:ext cx="1222621" cy="646205"/>
          </a:xfrm>
          <a:custGeom>
            <a:rect b="b" l="l" r="r" t="t"/>
            <a:pathLst>
              <a:path extrusionOk="0" h="646205" w="1222621">
                <a:moveTo>
                  <a:pt x="0" y="0"/>
                </a:moveTo>
                <a:lnTo>
                  <a:pt x="1222620" y="0"/>
                </a:lnTo>
                <a:lnTo>
                  <a:pt x="1222620" y="646205"/>
                </a:lnTo>
                <a:lnTo>
                  <a:pt x="0" y="646205"/>
                </a:lnTo>
                <a:lnTo>
                  <a:pt x="0" y="0"/>
                </a:lnTo>
                <a:close/>
              </a:path>
            </a:pathLst>
          </a:custGeom>
          <a:blipFill rotWithShape="1">
            <a:blip r:embed="rId60">
              <a:alphaModFix/>
            </a:blip>
            <a:stretch>
              <a:fillRect b="0" l="0" r="0" t="0"/>
            </a:stretch>
          </a:blipFill>
          <a:ln>
            <a:noFill/>
          </a:ln>
        </p:spPr>
      </p:sp>
      <p:sp>
        <p:nvSpPr>
          <p:cNvPr id="882" name="Google Shape;882;p38"/>
          <p:cNvSpPr/>
          <p:nvPr/>
        </p:nvSpPr>
        <p:spPr>
          <a:xfrm>
            <a:off x="16073002" y="6594591"/>
            <a:ext cx="521819" cy="521819"/>
          </a:xfrm>
          <a:custGeom>
            <a:rect b="b" l="l" r="r" t="t"/>
            <a:pathLst>
              <a:path extrusionOk="0" h="521819" w="521819">
                <a:moveTo>
                  <a:pt x="0" y="0"/>
                </a:moveTo>
                <a:lnTo>
                  <a:pt x="521820" y="0"/>
                </a:lnTo>
                <a:lnTo>
                  <a:pt x="521820" y="521819"/>
                </a:lnTo>
                <a:lnTo>
                  <a:pt x="0" y="521819"/>
                </a:lnTo>
                <a:lnTo>
                  <a:pt x="0" y="0"/>
                </a:lnTo>
                <a:close/>
              </a:path>
            </a:pathLst>
          </a:custGeom>
          <a:blipFill rotWithShape="1">
            <a:blip r:embed="rId61">
              <a:alphaModFix/>
            </a:blip>
            <a:stretch>
              <a:fillRect b="0" l="0" r="0" t="0"/>
            </a:stretch>
          </a:blipFill>
          <a:ln>
            <a:noFill/>
          </a:ln>
        </p:spPr>
      </p:sp>
      <p:sp>
        <p:nvSpPr>
          <p:cNvPr id="883" name="Google Shape;883;p38"/>
          <p:cNvSpPr/>
          <p:nvPr/>
        </p:nvSpPr>
        <p:spPr>
          <a:xfrm>
            <a:off x="14036955" y="6594591"/>
            <a:ext cx="521819" cy="521819"/>
          </a:xfrm>
          <a:custGeom>
            <a:rect b="b" l="l" r="r" t="t"/>
            <a:pathLst>
              <a:path extrusionOk="0" h="521819" w="521819">
                <a:moveTo>
                  <a:pt x="0" y="0"/>
                </a:moveTo>
                <a:lnTo>
                  <a:pt x="521819" y="0"/>
                </a:lnTo>
                <a:lnTo>
                  <a:pt x="521819" y="521819"/>
                </a:lnTo>
                <a:lnTo>
                  <a:pt x="0" y="521819"/>
                </a:lnTo>
                <a:lnTo>
                  <a:pt x="0" y="0"/>
                </a:lnTo>
                <a:close/>
              </a:path>
            </a:pathLst>
          </a:custGeom>
          <a:blipFill rotWithShape="1">
            <a:blip r:embed="rId62">
              <a:alphaModFix/>
            </a:blip>
            <a:stretch>
              <a:fillRect b="0" l="0" r="0" t="0"/>
            </a:stretch>
          </a:blipFill>
          <a:ln>
            <a:noFill/>
          </a:ln>
        </p:spPr>
      </p:sp>
      <p:sp>
        <p:nvSpPr>
          <p:cNvPr id="884" name="Google Shape;884;p38"/>
          <p:cNvSpPr/>
          <p:nvPr/>
        </p:nvSpPr>
        <p:spPr>
          <a:xfrm>
            <a:off x="13018931" y="6594591"/>
            <a:ext cx="521819" cy="521819"/>
          </a:xfrm>
          <a:custGeom>
            <a:rect b="b" l="l" r="r" t="t"/>
            <a:pathLst>
              <a:path extrusionOk="0" h="521819" w="521819">
                <a:moveTo>
                  <a:pt x="0" y="0"/>
                </a:moveTo>
                <a:lnTo>
                  <a:pt x="521820" y="0"/>
                </a:lnTo>
                <a:lnTo>
                  <a:pt x="521820" y="521819"/>
                </a:lnTo>
                <a:lnTo>
                  <a:pt x="0" y="521819"/>
                </a:lnTo>
                <a:lnTo>
                  <a:pt x="0" y="0"/>
                </a:lnTo>
                <a:close/>
              </a:path>
            </a:pathLst>
          </a:custGeom>
          <a:blipFill rotWithShape="1">
            <a:blip r:embed="rId63">
              <a:alphaModFix/>
            </a:blip>
            <a:stretch>
              <a:fillRect b="0" l="0" r="0" t="0"/>
            </a:stretch>
          </a:blipFill>
          <a:ln>
            <a:noFill/>
          </a:ln>
        </p:spPr>
      </p:sp>
      <p:sp>
        <p:nvSpPr>
          <p:cNvPr id="885" name="Google Shape;885;p38"/>
          <p:cNvSpPr/>
          <p:nvPr/>
        </p:nvSpPr>
        <p:spPr>
          <a:xfrm>
            <a:off x="12000908" y="6594591"/>
            <a:ext cx="521819" cy="521819"/>
          </a:xfrm>
          <a:custGeom>
            <a:rect b="b" l="l" r="r" t="t"/>
            <a:pathLst>
              <a:path extrusionOk="0" h="521819" w="521819">
                <a:moveTo>
                  <a:pt x="0" y="0"/>
                </a:moveTo>
                <a:lnTo>
                  <a:pt x="521819" y="0"/>
                </a:lnTo>
                <a:lnTo>
                  <a:pt x="521819" y="521819"/>
                </a:lnTo>
                <a:lnTo>
                  <a:pt x="0" y="521819"/>
                </a:lnTo>
                <a:lnTo>
                  <a:pt x="0" y="0"/>
                </a:lnTo>
                <a:close/>
              </a:path>
            </a:pathLst>
          </a:custGeom>
          <a:blipFill rotWithShape="1">
            <a:blip r:embed="rId64">
              <a:alphaModFix/>
            </a:blip>
            <a:stretch>
              <a:fillRect b="0" l="0" r="0" t="0"/>
            </a:stretch>
          </a:blipFill>
          <a:ln>
            <a:noFill/>
          </a:ln>
        </p:spPr>
      </p:sp>
      <p:sp>
        <p:nvSpPr>
          <p:cNvPr id="886" name="Google Shape;886;p38"/>
          <p:cNvSpPr/>
          <p:nvPr/>
        </p:nvSpPr>
        <p:spPr>
          <a:xfrm>
            <a:off x="15054979" y="6594591"/>
            <a:ext cx="521819" cy="521819"/>
          </a:xfrm>
          <a:custGeom>
            <a:rect b="b" l="l" r="r" t="t"/>
            <a:pathLst>
              <a:path extrusionOk="0" h="521819" w="521819">
                <a:moveTo>
                  <a:pt x="0" y="0"/>
                </a:moveTo>
                <a:lnTo>
                  <a:pt x="521819" y="0"/>
                </a:lnTo>
                <a:lnTo>
                  <a:pt x="521819" y="521819"/>
                </a:lnTo>
                <a:lnTo>
                  <a:pt x="0" y="521819"/>
                </a:lnTo>
                <a:lnTo>
                  <a:pt x="0" y="0"/>
                </a:lnTo>
                <a:close/>
              </a:path>
            </a:pathLst>
          </a:custGeom>
          <a:blipFill rotWithShape="1">
            <a:blip r:embed="rId65">
              <a:alphaModFix/>
            </a:blip>
            <a:stretch>
              <a:fillRect b="0" l="0" r="0" t="0"/>
            </a:stretch>
          </a:blipFill>
          <a:ln>
            <a:noFill/>
          </a:ln>
        </p:spPr>
      </p:sp>
      <p:sp>
        <p:nvSpPr>
          <p:cNvPr id="887" name="Google Shape;887;p38"/>
          <p:cNvSpPr/>
          <p:nvPr/>
        </p:nvSpPr>
        <p:spPr>
          <a:xfrm>
            <a:off x="17091026" y="6594591"/>
            <a:ext cx="521819" cy="521819"/>
          </a:xfrm>
          <a:custGeom>
            <a:rect b="b" l="l" r="r" t="t"/>
            <a:pathLst>
              <a:path extrusionOk="0" h="521819" w="521819">
                <a:moveTo>
                  <a:pt x="0" y="0"/>
                </a:moveTo>
                <a:lnTo>
                  <a:pt x="521819" y="0"/>
                </a:lnTo>
                <a:lnTo>
                  <a:pt x="521819" y="521819"/>
                </a:lnTo>
                <a:lnTo>
                  <a:pt x="0" y="521819"/>
                </a:lnTo>
                <a:lnTo>
                  <a:pt x="0" y="0"/>
                </a:lnTo>
                <a:close/>
              </a:path>
            </a:pathLst>
          </a:custGeom>
          <a:blipFill rotWithShape="1">
            <a:blip r:embed="rId66">
              <a:alphaModFix/>
            </a:blip>
            <a:stretch>
              <a:fillRect b="0" l="0" r="0" t="0"/>
            </a:stretch>
          </a:blipFill>
          <a:ln>
            <a:noFill/>
          </a:ln>
        </p:spPr>
      </p:sp>
      <p:sp>
        <p:nvSpPr>
          <p:cNvPr id="888" name="Google Shape;888;p38"/>
          <p:cNvSpPr/>
          <p:nvPr/>
        </p:nvSpPr>
        <p:spPr>
          <a:xfrm>
            <a:off x="14448554" y="8583457"/>
            <a:ext cx="1496370" cy="846129"/>
          </a:xfrm>
          <a:custGeom>
            <a:rect b="b" l="l" r="r" t="t"/>
            <a:pathLst>
              <a:path extrusionOk="0" h="846129" w="1496370">
                <a:moveTo>
                  <a:pt x="0" y="0"/>
                </a:moveTo>
                <a:lnTo>
                  <a:pt x="1496370" y="0"/>
                </a:lnTo>
                <a:lnTo>
                  <a:pt x="1496370" y="846129"/>
                </a:lnTo>
                <a:lnTo>
                  <a:pt x="0" y="846129"/>
                </a:lnTo>
                <a:lnTo>
                  <a:pt x="0" y="0"/>
                </a:lnTo>
                <a:close/>
              </a:path>
            </a:pathLst>
          </a:custGeom>
          <a:blipFill rotWithShape="1">
            <a:blip r:embed="rId67">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892" name="Shape 892"/>
        <p:cNvGrpSpPr/>
        <p:nvPr/>
      </p:nvGrpSpPr>
      <p:grpSpPr>
        <a:xfrm>
          <a:off x="0" y="0"/>
          <a:ext cx="0" cy="0"/>
          <a:chOff x="0" y="0"/>
          <a:chExt cx="0" cy="0"/>
        </a:xfrm>
      </p:grpSpPr>
      <p:sp>
        <p:nvSpPr>
          <p:cNvPr id="893" name="Google Shape;893;p39"/>
          <p:cNvSpPr/>
          <p:nvPr/>
        </p:nvSpPr>
        <p:spPr>
          <a:xfrm flipH="1">
            <a:off x="14516101" y="3249341"/>
            <a:ext cx="1168134" cy="1750609"/>
          </a:xfrm>
          <a:custGeom>
            <a:rect b="b" l="l" r="r" t="t"/>
            <a:pathLst>
              <a:path extrusionOk="0" h="1750609" w="1168134">
                <a:moveTo>
                  <a:pt x="1168134" y="0"/>
                </a:moveTo>
                <a:lnTo>
                  <a:pt x="0" y="0"/>
                </a:lnTo>
                <a:lnTo>
                  <a:pt x="0" y="1750610"/>
                </a:lnTo>
                <a:lnTo>
                  <a:pt x="1168134" y="1750610"/>
                </a:lnTo>
                <a:lnTo>
                  <a:pt x="1168134" y="0"/>
                </a:lnTo>
                <a:close/>
              </a:path>
            </a:pathLst>
          </a:custGeom>
          <a:blipFill rotWithShape="1">
            <a:blip r:embed="rId3">
              <a:alphaModFix/>
            </a:blip>
            <a:stretch>
              <a:fillRect b="0" l="0" r="0" t="0"/>
            </a:stretch>
          </a:blipFill>
          <a:ln>
            <a:noFill/>
          </a:ln>
        </p:spPr>
      </p:sp>
      <p:sp>
        <p:nvSpPr>
          <p:cNvPr id="894" name="Google Shape;894;p39"/>
          <p:cNvSpPr/>
          <p:nvPr/>
        </p:nvSpPr>
        <p:spPr>
          <a:xfrm rot="65587">
            <a:off x="3093963" y="3274344"/>
            <a:ext cx="1874414" cy="1700605"/>
          </a:xfrm>
          <a:custGeom>
            <a:rect b="b" l="l" r="r" t="t"/>
            <a:pathLst>
              <a:path extrusionOk="0" h="1700605" w="1874414">
                <a:moveTo>
                  <a:pt x="0" y="0"/>
                </a:moveTo>
                <a:lnTo>
                  <a:pt x="1874414" y="0"/>
                </a:lnTo>
                <a:lnTo>
                  <a:pt x="1874414" y="1700604"/>
                </a:lnTo>
                <a:lnTo>
                  <a:pt x="0" y="1700604"/>
                </a:lnTo>
                <a:lnTo>
                  <a:pt x="0" y="0"/>
                </a:lnTo>
                <a:close/>
              </a:path>
            </a:pathLst>
          </a:custGeom>
          <a:blipFill rotWithShape="1">
            <a:blip r:embed="rId4">
              <a:alphaModFix/>
            </a:blip>
            <a:stretch>
              <a:fillRect b="0" l="0" r="0" t="0"/>
            </a:stretch>
          </a:blipFill>
          <a:ln>
            <a:noFill/>
          </a:ln>
        </p:spPr>
      </p:sp>
      <p:sp>
        <p:nvSpPr>
          <p:cNvPr id="895" name="Google Shape;895;p39"/>
          <p:cNvSpPr/>
          <p:nvPr/>
        </p:nvSpPr>
        <p:spPr>
          <a:xfrm>
            <a:off x="16317437" y="3303164"/>
            <a:ext cx="1278525" cy="1642964"/>
          </a:xfrm>
          <a:custGeom>
            <a:rect b="b" l="l" r="r" t="t"/>
            <a:pathLst>
              <a:path extrusionOk="0" h="1642964" w="1278525">
                <a:moveTo>
                  <a:pt x="0" y="0"/>
                </a:moveTo>
                <a:lnTo>
                  <a:pt x="1278525" y="0"/>
                </a:lnTo>
                <a:lnTo>
                  <a:pt x="1278525" y="1642964"/>
                </a:lnTo>
                <a:lnTo>
                  <a:pt x="0" y="1642964"/>
                </a:lnTo>
                <a:lnTo>
                  <a:pt x="0" y="0"/>
                </a:lnTo>
                <a:close/>
              </a:path>
            </a:pathLst>
          </a:custGeom>
          <a:blipFill rotWithShape="1">
            <a:blip r:embed="rId5">
              <a:alphaModFix/>
            </a:blip>
            <a:stretch>
              <a:fillRect b="0" l="0" r="0" t="0"/>
            </a:stretch>
          </a:blipFill>
          <a:ln>
            <a:noFill/>
          </a:ln>
        </p:spPr>
      </p:sp>
      <p:sp>
        <p:nvSpPr>
          <p:cNvPr id="896" name="Google Shape;896;p39"/>
          <p:cNvSpPr/>
          <p:nvPr/>
        </p:nvSpPr>
        <p:spPr>
          <a:xfrm flipH="1">
            <a:off x="6513718" y="847994"/>
            <a:ext cx="1364481" cy="1627906"/>
          </a:xfrm>
          <a:custGeom>
            <a:rect b="b" l="l" r="r" t="t"/>
            <a:pathLst>
              <a:path extrusionOk="0" h="1627906" w="1364481">
                <a:moveTo>
                  <a:pt x="1364482" y="0"/>
                </a:moveTo>
                <a:lnTo>
                  <a:pt x="0" y="0"/>
                </a:lnTo>
                <a:lnTo>
                  <a:pt x="0" y="1627906"/>
                </a:lnTo>
                <a:lnTo>
                  <a:pt x="1364482" y="1627906"/>
                </a:lnTo>
                <a:lnTo>
                  <a:pt x="1364482" y="0"/>
                </a:lnTo>
                <a:close/>
              </a:path>
            </a:pathLst>
          </a:custGeom>
          <a:blipFill rotWithShape="1">
            <a:blip r:embed="rId6">
              <a:alphaModFix/>
            </a:blip>
            <a:stretch>
              <a:fillRect b="0" l="0" r="0" t="0"/>
            </a:stretch>
          </a:blipFill>
          <a:ln>
            <a:noFill/>
          </a:ln>
        </p:spPr>
      </p:sp>
      <p:sp>
        <p:nvSpPr>
          <p:cNvPr id="897" name="Google Shape;897;p39"/>
          <p:cNvSpPr/>
          <p:nvPr/>
        </p:nvSpPr>
        <p:spPr>
          <a:xfrm>
            <a:off x="3024445" y="774597"/>
            <a:ext cx="1545603" cy="1774701"/>
          </a:xfrm>
          <a:custGeom>
            <a:rect b="b" l="l" r="r" t="t"/>
            <a:pathLst>
              <a:path extrusionOk="0" h="1774701" w="1545603">
                <a:moveTo>
                  <a:pt x="0" y="0"/>
                </a:moveTo>
                <a:lnTo>
                  <a:pt x="1545603" y="0"/>
                </a:lnTo>
                <a:lnTo>
                  <a:pt x="1545603" y="1774701"/>
                </a:lnTo>
                <a:lnTo>
                  <a:pt x="0" y="1774701"/>
                </a:lnTo>
                <a:lnTo>
                  <a:pt x="0" y="0"/>
                </a:lnTo>
                <a:close/>
              </a:path>
            </a:pathLst>
          </a:custGeom>
          <a:blipFill rotWithShape="1">
            <a:blip r:embed="rId7">
              <a:alphaModFix/>
            </a:blip>
            <a:stretch>
              <a:fillRect b="0" l="0" r="0" t="0"/>
            </a:stretch>
          </a:blipFill>
          <a:ln>
            <a:noFill/>
          </a:ln>
        </p:spPr>
      </p:sp>
      <p:sp>
        <p:nvSpPr>
          <p:cNvPr id="898" name="Google Shape;898;p39"/>
          <p:cNvSpPr/>
          <p:nvPr/>
        </p:nvSpPr>
        <p:spPr>
          <a:xfrm>
            <a:off x="9918738" y="689797"/>
            <a:ext cx="1417572" cy="1944300"/>
          </a:xfrm>
          <a:custGeom>
            <a:rect b="b" l="l" r="r" t="t"/>
            <a:pathLst>
              <a:path extrusionOk="0" h="1944300" w="1417572">
                <a:moveTo>
                  <a:pt x="0" y="0"/>
                </a:moveTo>
                <a:lnTo>
                  <a:pt x="1417572" y="0"/>
                </a:lnTo>
                <a:lnTo>
                  <a:pt x="1417572" y="1944300"/>
                </a:lnTo>
                <a:lnTo>
                  <a:pt x="0" y="1944300"/>
                </a:lnTo>
                <a:lnTo>
                  <a:pt x="0" y="0"/>
                </a:lnTo>
                <a:close/>
              </a:path>
            </a:pathLst>
          </a:custGeom>
          <a:blipFill rotWithShape="1">
            <a:blip r:embed="rId8">
              <a:alphaModFix/>
            </a:blip>
            <a:stretch>
              <a:fillRect b="0" l="0" r="0" t="0"/>
            </a:stretch>
          </a:blipFill>
          <a:ln>
            <a:noFill/>
          </a:ln>
        </p:spPr>
      </p:sp>
      <p:sp>
        <p:nvSpPr>
          <p:cNvPr id="899" name="Google Shape;899;p39"/>
          <p:cNvSpPr/>
          <p:nvPr/>
        </p:nvSpPr>
        <p:spPr>
          <a:xfrm>
            <a:off x="5133550" y="544618"/>
            <a:ext cx="816666" cy="2234659"/>
          </a:xfrm>
          <a:custGeom>
            <a:rect b="b" l="l" r="r" t="t"/>
            <a:pathLst>
              <a:path extrusionOk="0" h="2234659" w="816666">
                <a:moveTo>
                  <a:pt x="0" y="0"/>
                </a:moveTo>
                <a:lnTo>
                  <a:pt x="816667" y="0"/>
                </a:lnTo>
                <a:lnTo>
                  <a:pt x="816667" y="2234659"/>
                </a:lnTo>
                <a:lnTo>
                  <a:pt x="0" y="2234659"/>
                </a:lnTo>
                <a:lnTo>
                  <a:pt x="0" y="0"/>
                </a:lnTo>
                <a:close/>
              </a:path>
            </a:pathLst>
          </a:custGeom>
          <a:blipFill rotWithShape="1">
            <a:blip r:embed="rId9">
              <a:alphaModFix/>
            </a:blip>
            <a:stretch>
              <a:fillRect b="0" l="0" r="0" t="0"/>
            </a:stretch>
          </a:blipFill>
          <a:ln>
            <a:noFill/>
          </a:ln>
        </p:spPr>
      </p:sp>
      <p:sp>
        <p:nvSpPr>
          <p:cNvPr id="900" name="Google Shape;900;p39"/>
          <p:cNvSpPr/>
          <p:nvPr/>
        </p:nvSpPr>
        <p:spPr>
          <a:xfrm>
            <a:off x="14307903" y="859902"/>
            <a:ext cx="1534094" cy="1604090"/>
          </a:xfrm>
          <a:custGeom>
            <a:rect b="b" l="l" r="r" t="t"/>
            <a:pathLst>
              <a:path extrusionOk="0" h="1604090" w="1534094">
                <a:moveTo>
                  <a:pt x="0" y="0"/>
                </a:moveTo>
                <a:lnTo>
                  <a:pt x="1534093" y="0"/>
                </a:lnTo>
                <a:lnTo>
                  <a:pt x="1534093" y="1604090"/>
                </a:lnTo>
                <a:lnTo>
                  <a:pt x="0" y="1604090"/>
                </a:lnTo>
                <a:lnTo>
                  <a:pt x="0" y="0"/>
                </a:lnTo>
                <a:close/>
              </a:path>
            </a:pathLst>
          </a:custGeom>
          <a:blipFill rotWithShape="1">
            <a:blip r:embed="rId10">
              <a:alphaModFix/>
            </a:blip>
            <a:stretch>
              <a:fillRect b="0" l="0" r="0" t="0"/>
            </a:stretch>
          </a:blipFill>
          <a:ln>
            <a:noFill/>
          </a:ln>
        </p:spPr>
      </p:sp>
      <p:sp>
        <p:nvSpPr>
          <p:cNvPr id="901" name="Google Shape;901;p39"/>
          <p:cNvSpPr/>
          <p:nvPr/>
        </p:nvSpPr>
        <p:spPr>
          <a:xfrm>
            <a:off x="11899812" y="609536"/>
            <a:ext cx="1844590" cy="2104822"/>
          </a:xfrm>
          <a:custGeom>
            <a:rect b="b" l="l" r="r" t="t"/>
            <a:pathLst>
              <a:path extrusionOk="0" h="2104822" w="1844590">
                <a:moveTo>
                  <a:pt x="0" y="0"/>
                </a:moveTo>
                <a:lnTo>
                  <a:pt x="1844589" y="0"/>
                </a:lnTo>
                <a:lnTo>
                  <a:pt x="1844589" y="2104822"/>
                </a:lnTo>
                <a:lnTo>
                  <a:pt x="0" y="2104822"/>
                </a:lnTo>
                <a:lnTo>
                  <a:pt x="0" y="0"/>
                </a:lnTo>
                <a:close/>
              </a:path>
            </a:pathLst>
          </a:custGeom>
          <a:blipFill rotWithShape="1">
            <a:blip r:embed="rId11">
              <a:alphaModFix/>
            </a:blip>
            <a:stretch>
              <a:fillRect b="0" l="0" r="0" t="0"/>
            </a:stretch>
          </a:blipFill>
          <a:ln>
            <a:noFill/>
          </a:ln>
        </p:spPr>
      </p:sp>
      <p:sp>
        <p:nvSpPr>
          <p:cNvPr id="902" name="Google Shape;902;p39"/>
          <p:cNvSpPr/>
          <p:nvPr/>
        </p:nvSpPr>
        <p:spPr>
          <a:xfrm>
            <a:off x="7801624" y="3272813"/>
            <a:ext cx="1372225" cy="1703666"/>
          </a:xfrm>
          <a:custGeom>
            <a:rect b="b" l="l" r="r" t="t"/>
            <a:pathLst>
              <a:path extrusionOk="0" h="1703666" w="1372225">
                <a:moveTo>
                  <a:pt x="0" y="0"/>
                </a:moveTo>
                <a:lnTo>
                  <a:pt x="1372225" y="0"/>
                </a:lnTo>
                <a:lnTo>
                  <a:pt x="1372225" y="1703666"/>
                </a:lnTo>
                <a:lnTo>
                  <a:pt x="0" y="1703666"/>
                </a:lnTo>
                <a:lnTo>
                  <a:pt x="0" y="0"/>
                </a:lnTo>
                <a:close/>
              </a:path>
            </a:pathLst>
          </a:custGeom>
          <a:blipFill rotWithShape="1">
            <a:blip r:embed="rId12">
              <a:alphaModFix/>
            </a:blip>
            <a:stretch>
              <a:fillRect b="0" l="0" r="0" t="0"/>
            </a:stretch>
          </a:blipFill>
          <a:ln>
            <a:noFill/>
          </a:ln>
        </p:spPr>
      </p:sp>
      <p:sp>
        <p:nvSpPr>
          <p:cNvPr id="903" name="Google Shape;903;p39"/>
          <p:cNvSpPr/>
          <p:nvPr/>
        </p:nvSpPr>
        <p:spPr>
          <a:xfrm>
            <a:off x="12029034" y="3136637"/>
            <a:ext cx="1853865" cy="1976019"/>
          </a:xfrm>
          <a:custGeom>
            <a:rect b="b" l="l" r="r" t="t"/>
            <a:pathLst>
              <a:path extrusionOk="0" h="1976019" w="1853865">
                <a:moveTo>
                  <a:pt x="0" y="0"/>
                </a:moveTo>
                <a:lnTo>
                  <a:pt x="1853865" y="0"/>
                </a:lnTo>
                <a:lnTo>
                  <a:pt x="1853865" y="1976018"/>
                </a:lnTo>
                <a:lnTo>
                  <a:pt x="0" y="1976018"/>
                </a:lnTo>
                <a:lnTo>
                  <a:pt x="0" y="0"/>
                </a:lnTo>
                <a:close/>
              </a:path>
            </a:pathLst>
          </a:custGeom>
          <a:blipFill rotWithShape="1">
            <a:blip r:embed="rId13">
              <a:alphaModFix/>
            </a:blip>
            <a:stretch>
              <a:fillRect b="0" l="0" r="0" t="0"/>
            </a:stretch>
          </a:blipFill>
          <a:ln>
            <a:noFill/>
          </a:ln>
        </p:spPr>
      </p:sp>
      <p:sp>
        <p:nvSpPr>
          <p:cNvPr id="904" name="Google Shape;904;p39"/>
          <p:cNvSpPr/>
          <p:nvPr/>
        </p:nvSpPr>
        <p:spPr>
          <a:xfrm>
            <a:off x="635034" y="5448327"/>
            <a:ext cx="1596879" cy="1781508"/>
          </a:xfrm>
          <a:custGeom>
            <a:rect b="b" l="l" r="r" t="t"/>
            <a:pathLst>
              <a:path extrusionOk="0" h="1781508" w="1596879">
                <a:moveTo>
                  <a:pt x="0" y="0"/>
                </a:moveTo>
                <a:lnTo>
                  <a:pt x="1596879" y="0"/>
                </a:lnTo>
                <a:lnTo>
                  <a:pt x="1596879" y="1781508"/>
                </a:lnTo>
                <a:lnTo>
                  <a:pt x="0" y="1781508"/>
                </a:lnTo>
                <a:lnTo>
                  <a:pt x="0" y="0"/>
                </a:lnTo>
                <a:close/>
              </a:path>
            </a:pathLst>
          </a:custGeom>
          <a:blipFill rotWithShape="1">
            <a:blip r:embed="rId14">
              <a:alphaModFix/>
            </a:blip>
            <a:stretch>
              <a:fillRect b="0" l="0" r="0" t="0"/>
            </a:stretch>
          </a:blipFill>
          <a:ln>
            <a:noFill/>
          </a:ln>
        </p:spPr>
      </p:sp>
      <p:sp>
        <p:nvSpPr>
          <p:cNvPr id="905" name="Google Shape;905;p39"/>
          <p:cNvSpPr/>
          <p:nvPr/>
        </p:nvSpPr>
        <p:spPr>
          <a:xfrm>
            <a:off x="2666863" y="5412249"/>
            <a:ext cx="1685148" cy="1853663"/>
          </a:xfrm>
          <a:custGeom>
            <a:rect b="b" l="l" r="r" t="t"/>
            <a:pathLst>
              <a:path extrusionOk="0" h="1853663" w="1685148">
                <a:moveTo>
                  <a:pt x="0" y="0"/>
                </a:moveTo>
                <a:lnTo>
                  <a:pt x="1685148" y="0"/>
                </a:lnTo>
                <a:lnTo>
                  <a:pt x="1685148" y="1853663"/>
                </a:lnTo>
                <a:lnTo>
                  <a:pt x="0" y="1853663"/>
                </a:lnTo>
                <a:lnTo>
                  <a:pt x="0" y="0"/>
                </a:lnTo>
                <a:close/>
              </a:path>
            </a:pathLst>
          </a:custGeom>
          <a:blipFill rotWithShape="1">
            <a:blip r:embed="rId15">
              <a:alphaModFix/>
            </a:blip>
            <a:stretch>
              <a:fillRect b="0" l="0" r="0" t="0"/>
            </a:stretch>
          </a:blipFill>
          <a:ln>
            <a:noFill/>
          </a:ln>
        </p:spPr>
      </p:sp>
      <p:sp>
        <p:nvSpPr>
          <p:cNvPr id="906" name="Google Shape;906;p39"/>
          <p:cNvSpPr/>
          <p:nvPr/>
        </p:nvSpPr>
        <p:spPr>
          <a:xfrm>
            <a:off x="8441701" y="544618"/>
            <a:ext cx="946683" cy="2234659"/>
          </a:xfrm>
          <a:custGeom>
            <a:rect b="b" l="l" r="r" t="t"/>
            <a:pathLst>
              <a:path extrusionOk="0" h="2234659" w="946683">
                <a:moveTo>
                  <a:pt x="0" y="0"/>
                </a:moveTo>
                <a:lnTo>
                  <a:pt x="946683" y="0"/>
                </a:lnTo>
                <a:lnTo>
                  <a:pt x="946683" y="2234659"/>
                </a:lnTo>
                <a:lnTo>
                  <a:pt x="0" y="2234659"/>
                </a:lnTo>
                <a:lnTo>
                  <a:pt x="0" y="0"/>
                </a:lnTo>
                <a:close/>
              </a:path>
            </a:pathLst>
          </a:custGeom>
          <a:blipFill rotWithShape="1">
            <a:blip r:embed="rId16">
              <a:alphaModFix/>
            </a:blip>
            <a:stretch>
              <a:fillRect b="0" l="0" r="0" t="0"/>
            </a:stretch>
          </a:blipFill>
          <a:ln>
            <a:noFill/>
          </a:ln>
        </p:spPr>
      </p:sp>
      <p:sp>
        <p:nvSpPr>
          <p:cNvPr id="907" name="Google Shape;907;p39"/>
          <p:cNvSpPr/>
          <p:nvPr/>
        </p:nvSpPr>
        <p:spPr>
          <a:xfrm>
            <a:off x="16405498" y="544618"/>
            <a:ext cx="1190464" cy="2234659"/>
          </a:xfrm>
          <a:custGeom>
            <a:rect b="b" l="l" r="r" t="t"/>
            <a:pathLst>
              <a:path extrusionOk="0" h="2234659" w="1190464">
                <a:moveTo>
                  <a:pt x="0" y="0"/>
                </a:moveTo>
                <a:lnTo>
                  <a:pt x="1190464" y="0"/>
                </a:lnTo>
                <a:lnTo>
                  <a:pt x="1190464" y="2234659"/>
                </a:lnTo>
                <a:lnTo>
                  <a:pt x="0" y="2234659"/>
                </a:lnTo>
                <a:lnTo>
                  <a:pt x="0" y="0"/>
                </a:lnTo>
                <a:close/>
              </a:path>
            </a:pathLst>
          </a:custGeom>
          <a:blipFill rotWithShape="1">
            <a:blip r:embed="rId17">
              <a:alphaModFix/>
            </a:blip>
            <a:stretch>
              <a:fillRect b="0" l="0" r="0" t="0"/>
            </a:stretch>
          </a:blipFill>
          <a:ln>
            <a:noFill/>
          </a:ln>
        </p:spPr>
      </p:sp>
      <p:sp>
        <p:nvSpPr>
          <p:cNvPr id="908" name="Google Shape;908;p39"/>
          <p:cNvSpPr/>
          <p:nvPr/>
        </p:nvSpPr>
        <p:spPr>
          <a:xfrm>
            <a:off x="4786961" y="5320908"/>
            <a:ext cx="1114436" cy="2036345"/>
          </a:xfrm>
          <a:custGeom>
            <a:rect b="b" l="l" r="r" t="t"/>
            <a:pathLst>
              <a:path extrusionOk="0" h="2036345" w="1114436">
                <a:moveTo>
                  <a:pt x="0" y="0"/>
                </a:moveTo>
                <a:lnTo>
                  <a:pt x="1114436" y="0"/>
                </a:lnTo>
                <a:lnTo>
                  <a:pt x="1114436" y="2036345"/>
                </a:lnTo>
                <a:lnTo>
                  <a:pt x="0" y="2036345"/>
                </a:lnTo>
                <a:lnTo>
                  <a:pt x="0" y="0"/>
                </a:lnTo>
                <a:close/>
              </a:path>
            </a:pathLst>
          </a:custGeom>
          <a:blipFill rotWithShape="1">
            <a:blip r:embed="rId18">
              <a:alphaModFix/>
            </a:blip>
            <a:stretch>
              <a:fillRect b="0" l="0" r="0" t="0"/>
            </a:stretch>
          </a:blipFill>
          <a:ln>
            <a:noFill/>
          </a:ln>
        </p:spPr>
      </p:sp>
      <p:sp>
        <p:nvSpPr>
          <p:cNvPr id="909" name="Google Shape;909;p39"/>
          <p:cNvSpPr/>
          <p:nvPr/>
        </p:nvSpPr>
        <p:spPr>
          <a:xfrm>
            <a:off x="9807052" y="3212507"/>
            <a:ext cx="1588781" cy="1824278"/>
          </a:xfrm>
          <a:custGeom>
            <a:rect b="b" l="l" r="r" t="t"/>
            <a:pathLst>
              <a:path extrusionOk="0" h="1824278" w="1588781">
                <a:moveTo>
                  <a:pt x="0" y="0"/>
                </a:moveTo>
                <a:lnTo>
                  <a:pt x="1588780" y="0"/>
                </a:lnTo>
                <a:lnTo>
                  <a:pt x="1588780" y="1824278"/>
                </a:lnTo>
                <a:lnTo>
                  <a:pt x="0" y="1824278"/>
                </a:lnTo>
                <a:lnTo>
                  <a:pt x="0" y="0"/>
                </a:lnTo>
                <a:close/>
              </a:path>
            </a:pathLst>
          </a:custGeom>
          <a:blipFill rotWithShape="1">
            <a:blip r:embed="rId19">
              <a:alphaModFix/>
            </a:blip>
            <a:stretch>
              <a:fillRect b="0" l="0" r="0" t="0"/>
            </a:stretch>
          </a:blipFill>
          <a:ln>
            <a:noFill/>
          </a:ln>
        </p:spPr>
      </p:sp>
      <p:sp>
        <p:nvSpPr>
          <p:cNvPr id="910" name="Google Shape;910;p39"/>
          <p:cNvSpPr/>
          <p:nvPr/>
        </p:nvSpPr>
        <p:spPr>
          <a:xfrm>
            <a:off x="5617631" y="3239858"/>
            <a:ext cx="1550791" cy="1769575"/>
          </a:xfrm>
          <a:custGeom>
            <a:rect b="b" l="l" r="r" t="t"/>
            <a:pathLst>
              <a:path extrusionOk="0" h="1769575" w="1550791">
                <a:moveTo>
                  <a:pt x="0" y="0"/>
                </a:moveTo>
                <a:lnTo>
                  <a:pt x="1550791" y="0"/>
                </a:lnTo>
                <a:lnTo>
                  <a:pt x="1550791" y="1769576"/>
                </a:lnTo>
                <a:lnTo>
                  <a:pt x="0" y="1769576"/>
                </a:lnTo>
                <a:lnTo>
                  <a:pt x="0" y="0"/>
                </a:lnTo>
                <a:close/>
              </a:path>
            </a:pathLst>
          </a:custGeom>
          <a:blipFill rotWithShape="1">
            <a:blip r:embed="rId20">
              <a:alphaModFix/>
            </a:blip>
            <a:stretch>
              <a:fillRect b="0" l="0" r="0" t="0"/>
            </a:stretch>
          </a:blipFill>
          <a:ln>
            <a:noFill/>
          </a:ln>
        </p:spPr>
      </p:sp>
      <p:sp>
        <p:nvSpPr>
          <p:cNvPr id="911" name="Google Shape;911;p39"/>
          <p:cNvSpPr/>
          <p:nvPr/>
        </p:nvSpPr>
        <p:spPr>
          <a:xfrm>
            <a:off x="635034" y="911664"/>
            <a:ext cx="1825910" cy="1500566"/>
          </a:xfrm>
          <a:custGeom>
            <a:rect b="b" l="l" r="r" t="t"/>
            <a:pathLst>
              <a:path extrusionOk="0" h="1500566" w="1825910">
                <a:moveTo>
                  <a:pt x="0" y="0"/>
                </a:moveTo>
                <a:lnTo>
                  <a:pt x="1825909" y="0"/>
                </a:lnTo>
                <a:lnTo>
                  <a:pt x="1825909" y="1500566"/>
                </a:lnTo>
                <a:lnTo>
                  <a:pt x="0" y="1500566"/>
                </a:lnTo>
                <a:lnTo>
                  <a:pt x="0" y="0"/>
                </a:lnTo>
                <a:close/>
              </a:path>
            </a:pathLst>
          </a:custGeom>
          <a:blipFill rotWithShape="1">
            <a:blip r:embed="rId21">
              <a:alphaModFix/>
            </a:blip>
            <a:stretch>
              <a:fillRect b="0" l="0" r="0" t="0"/>
            </a:stretch>
          </a:blipFill>
          <a:ln>
            <a:noFill/>
          </a:ln>
        </p:spPr>
      </p:sp>
      <p:sp>
        <p:nvSpPr>
          <p:cNvPr id="912" name="Google Shape;912;p39"/>
          <p:cNvSpPr/>
          <p:nvPr/>
        </p:nvSpPr>
        <p:spPr>
          <a:xfrm>
            <a:off x="635034" y="3223098"/>
            <a:ext cx="1809676" cy="1803096"/>
          </a:xfrm>
          <a:custGeom>
            <a:rect b="b" l="l" r="r" t="t"/>
            <a:pathLst>
              <a:path extrusionOk="0" h="1803096" w="1809676">
                <a:moveTo>
                  <a:pt x="0" y="0"/>
                </a:moveTo>
                <a:lnTo>
                  <a:pt x="1809676" y="0"/>
                </a:lnTo>
                <a:lnTo>
                  <a:pt x="1809676" y="1803096"/>
                </a:lnTo>
                <a:lnTo>
                  <a:pt x="0" y="1803096"/>
                </a:lnTo>
                <a:lnTo>
                  <a:pt x="0" y="0"/>
                </a:lnTo>
                <a:close/>
              </a:path>
            </a:pathLst>
          </a:custGeom>
          <a:blipFill rotWithShape="1">
            <a:blip r:embed="rId22">
              <a:alphaModFix/>
            </a:blip>
            <a:stretch>
              <a:fillRect b="0" l="0" r="0" t="0"/>
            </a:stretch>
          </a:blipFill>
          <a:ln>
            <a:noFill/>
          </a:ln>
        </p:spPr>
      </p:sp>
      <p:sp>
        <p:nvSpPr>
          <p:cNvPr id="913" name="Google Shape;913;p39"/>
          <p:cNvSpPr/>
          <p:nvPr/>
        </p:nvSpPr>
        <p:spPr>
          <a:xfrm>
            <a:off x="6336347" y="5882513"/>
            <a:ext cx="2821485" cy="913135"/>
          </a:xfrm>
          <a:custGeom>
            <a:rect b="b" l="l" r="r" t="t"/>
            <a:pathLst>
              <a:path extrusionOk="0" h="913135" w="2821485">
                <a:moveTo>
                  <a:pt x="0" y="0"/>
                </a:moveTo>
                <a:lnTo>
                  <a:pt x="2821485" y="0"/>
                </a:lnTo>
                <a:lnTo>
                  <a:pt x="2821485" y="913135"/>
                </a:lnTo>
                <a:lnTo>
                  <a:pt x="0" y="913135"/>
                </a:lnTo>
                <a:lnTo>
                  <a:pt x="0" y="0"/>
                </a:lnTo>
                <a:close/>
              </a:path>
            </a:pathLst>
          </a:custGeom>
          <a:blipFill rotWithShape="1">
            <a:blip r:embed="rId23">
              <a:alphaModFix/>
            </a:blip>
            <a:stretch>
              <a:fillRect b="0" l="0" r="0" t="0"/>
            </a:stretch>
          </a:blipFill>
          <a:ln>
            <a:noFill/>
          </a:ln>
        </p:spPr>
      </p:sp>
      <p:sp>
        <p:nvSpPr>
          <p:cNvPr id="914" name="Google Shape;914;p39"/>
          <p:cNvSpPr/>
          <p:nvPr/>
        </p:nvSpPr>
        <p:spPr>
          <a:xfrm rot="5400000">
            <a:off x="10342487" y="5212475"/>
            <a:ext cx="753802" cy="2253212"/>
          </a:xfrm>
          <a:custGeom>
            <a:rect b="b" l="l" r="r" t="t"/>
            <a:pathLst>
              <a:path extrusionOk="0" h="2253212" w="753802">
                <a:moveTo>
                  <a:pt x="0" y="0"/>
                </a:moveTo>
                <a:lnTo>
                  <a:pt x="753801" y="0"/>
                </a:lnTo>
                <a:lnTo>
                  <a:pt x="753801" y="2253212"/>
                </a:lnTo>
                <a:lnTo>
                  <a:pt x="0" y="2253212"/>
                </a:lnTo>
                <a:lnTo>
                  <a:pt x="0" y="0"/>
                </a:lnTo>
                <a:close/>
              </a:path>
            </a:pathLst>
          </a:custGeom>
          <a:blipFill rotWithShape="1">
            <a:blip r:embed="rId24">
              <a:alphaModFix/>
            </a:blip>
            <a:stretch>
              <a:fillRect b="0" l="0" r="0" t="0"/>
            </a:stretch>
          </a:blipFill>
          <a:ln>
            <a:noFill/>
          </a:ln>
        </p:spPr>
      </p:sp>
      <p:sp>
        <p:nvSpPr>
          <p:cNvPr id="915" name="Google Shape;915;p39"/>
          <p:cNvSpPr/>
          <p:nvPr/>
        </p:nvSpPr>
        <p:spPr>
          <a:xfrm rot="-5400000">
            <a:off x="16139655" y="5414174"/>
            <a:ext cx="1062802" cy="1849813"/>
          </a:xfrm>
          <a:custGeom>
            <a:rect b="b" l="l" r="r" t="t"/>
            <a:pathLst>
              <a:path extrusionOk="0" h="1849813" w="1062802">
                <a:moveTo>
                  <a:pt x="0" y="0"/>
                </a:moveTo>
                <a:lnTo>
                  <a:pt x="1062801" y="0"/>
                </a:lnTo>
                <a:lnTo>
                  <a:pt x="1062801" y="1849814"/>
                </a:lnTo>
                <a:lnTo>
                  <a:pt x="0" y="1849814"/>
                </a:lnTo>
                <a:lnTo>
                  <a:pt x="0" y="0"/>
                </a:lnTo>
                <a:close/>
              </a:path>
            </a:pathLst>
          </a:custGeom>
          <a:blipFill rotWithShape="1">
            <a:blip r:embed="rId25">
              <a:alphaModFix/>
            </a:blip>
            <a:stretch>
              <a:fillRect b="0" l="0" r="0" t="0"/>
            </a:stretch>
          </a:blipFill>
          <a:ln>
            <a:noFill/>
          </a:ln>
        </p:spPr>
      </p:sp>
      <p:sp>
        <p:nvSpPr>
          <p:cNvPr id="916" name="Google Shape;916;p39"/>
          <p:cNvSpPr/>
          <p:nvPr/>
        </p:nvSpPr>
        <p:spPr>
          <a:xfrm>
            <a:off x="13972373" y="5849801"/>
            <a:ext cx="1338826" cy="978560"/>
          </a:xfrm>
          <a:custGeom>
            <a:rect b="b" l="l" r="r" t="t"/>
            <a:pathLst>
              <a:path extrusionOk="0" h="978560" w="1338826">
                <a:moveTo>
                  <a:pt x="0" y="0"/>
                </a:moveTo>
                <a:lnTo>
                  <a:pt x="1338826" y="0"/>
                </a:lnTo>
                <a:lnTo>
                  <a:pt x="1338826" y="978560"/>
                </a:lnTo>
                <a:lnTo>
                  <a:pt x="0" y="978560"/>
                </a:lnTo>
                <a:lnTo>
                  <a:pt x="0" y="0"/>
                </a:lnTo>
                <a:close/>
              </a:path>
            </a:pathLst>
          </a:custGeom>
          <a:blipFill rotWithShape="1">
            <a:blip r:embed="rId26">
              <a:alphaModFix/>
            </a:blip>
            <a:stretch>
              <a:fillRect b="0" l="0" r="0" t="0"/>
            </a:stretch>
          </a:blipFill>
          <a:ln>
            <a:noFill/>
          </a:ln>
        </p:spPr>
      </p:sp>
      <p:sp>
        <p:nvSpPr>
          <p:cNvPr id="917" name="Google Shape;917;p39"/>
          <p:cNvSpPr/>
          <p:nvPr/>
        </p:nvSpPr>
        <p:spPr>
          <a:xfrm>
            <a:off x="769206" y="7814264"/>
            <a:ext cx="1328535" cy="1391798"/>
          </a:xfrm>
          <a:custGeom>
            <a:rect b="b" l="l" r="r" t="t"/>
            <a:pathLst>
              <a:path extrusionOk="0" h="1391798" w="1328535">
                <a:moveTo>
                  <a:pt x="0" y="0"/>
                </a:moveTo>
                <a:lnTo>
                  <a:pt x="1328534" y="0"/>
                </a:lnTo>
                <a:lnTo>
                  <a:pt x="1328534" y="1391798"/>
                </a:lnTo>
                <a:lnTo>
                  <a:pt x="0" y="1391798"/>
                </a:lnTo>
                <a:lnTo>
                  <a:pt x="0" y="0"/>
                </a:lnTo>
                <a:close/>
              </a:path>
            </a:pathLst>
          </a:custGeom>
          <a:blipFill rotWithShape="1">
            <a:blip r:embed="rId27">
              <a:alphaModFix/>
            </a:blip>
            <a:stretch>
              <a:fillRect b="0" l="0" r="0" t="0"/>
            </a:stretch>
          </a:blipFill>
          <a:ln>
            <a:noFill/>
          </a:ln>
        </p:spPr>
      </p:sp>
      <p:sp>
        <p:nvSpPr>
          <p:cNvPr id="918" name="Google Shape;918;p39"/>
          <p:cNvSpPr/>
          <p:nvPr/>
        </p:nvSpPr>
        <p:spPr>
          <a:xfrm>
            <a:off x="2624401" y="7892976"/>
            <a:ext cx="1701518" cy="1234374"/>
          </a:xfrm>
          <a:custGeom>
            <a:rect b="b" l="l" r="r" t="t"/>
            <a:pathLst>
              <a:path extrusionOk="0" h="1234374" w="1701518">
                <a:moveTo>
                  <a:pt x="0" y="0"/>
                </a:moveTo>
                <a:lnTo>
                  <a:pt x="1701518" y="0"/>
                </a:lnTo>
                <a:lnTo>
                  <a:pt x="1701518" y="1234374"/>
                </a:lnTo>
                <a:lnTo>
                  <a:pt x="0" y="1234374"/>
                </a:lnTo>
                <a:lnTo>
                  <a:pt x="0" y="0"/>
                </a:lnTo>
                <a:close/>
              </a:path>
            </a:pathLst>
          </a:custGeom>
          <a:blipFill rotWithShape="1">
            <a:blip r:embed="rId28">
              <a:alphaModFix/>
            </a:blip>
            <a:stretch>
              <a:fillRect b="0" l="0" r="0" t="0"/>
            </a:stretch>
          </a:blipFill>
          <a:ln>
            <a:noFill/>
          </a:ln>
        </p:spPr>
      </p:sp>
      <p:sp>
        <p:nvSpPr>
          <p:cNvPr id="919" name="Google Shape;919;p39"/>
          <p:cNvSpPr/>
          <p:nvPr/>
        </p:nvSpPr>
        <p:spPr>
          <a:xfrm>
            <a:off x="4852579" y="7619512"/>
            <a:ext cx="1434757" cy="1781301"/>
          </a:xfrm>
          <a:custGeom>
            <a:rect b="b" l="l" r="r" t="t"/>
            <a:pathLst>
              <a:path extrusionOk="0" h="1781301" w="1434757">
                <a:moveTo>
                  <a:pt x="0" y="0"/>
                </a:moveTo>
                <a:lnTo>
                  <a:pt x="1434757" y="0"/>
                </a:lnTo>
                <a:lnTo>
                  <a:pt x="1434757" y="1781301"/>
                </a:lnTo>
                <a:lnTo>
                  <a:pt x="0" y="1781301"/>
                </a:lnTo>
                <a:lnTo>
                  <a:pt x="0" y="0"/>
                </a:lnTo>
                <a:close/>
              </a:path>
            </a:pathLst>
          </a:custGeom>
          <a:blipFill rotWithShape="1">
            <a:blip r:embed="rId29">
              <a:alphaModFix/>
            </a:blip>
            <a:stretch>
              <a:fillRect b="0" l="0" r="0" t="0"/>
            </a:stretch>
          </a:blipFill>
          <a:ln>
            <a:noFill/>
          </a:ln>
        </p:spPr>
      </p:sp>
      <p:sp>
        <p:nvSpPr>
          <p:cNvPr id="920" name="Google Shape;920;p39"/>
          <p:cNvSpPr/>
          <p:nvPr/>
        </p:nvSpPr>
        <p:spPr>
          <a:xfrm>
            <a:off x="6813996" y="7643598"/>
            <a:ext cx="1307725" cy="1733129"/>
          </a:xfrm>
          <a:custGeom>
            <a:rect b="b" l="l" r="r" t="t"/>
            <a:pathLst>
              <a:path extrusionOk="0" h="1733129" w="1307725">
                <a:moveTo>
                  <a:pt x="0" y="0"/>
                </a:moveTo>
                <a:lnTo>
                  <a:pt x="1307725" y="0"/>
                </a:lnTo>
                <a:lnTo>
                  <a:pt x="1307725" y="1733129"/>
                </a:lnTo>
                <a:lnTo>
                  <a:pt x="0" y="1733129"/>
                </a:lnTo>
                <a:lnTo>
                  <a:pt x="0" y="0"/>
                </a:lnTo>
                <a:close/>
              </a:path>
            </a:pathLst>
          </a:custGeom>
          <a:blipFill rotWithShape="1">
            <a:blip r:embed="rId30">
              <a:alphaModFix/>
            </a:blip>
            <a:stretch>
              <a:fillRect b="0" l="0" r="0" t="0"/>
            </a:stretch>
          </a:blipFill>
          <a:ln>
            <a:noFill/>
          </a:ln>
        </p:spPr>
      </p:sp>
      <p:sp>
        <p:nvSpPr>
          <p:cNvPr id="921" name="Google Shape;921;p39"/>
          <p:cNvSpPr/>
          <p:nvPr/>
        </p:nvSpPr>
        <p:spPr>
          <a:xfrm>
            <a:off x="8648381" y="7769189"/>
            <a:ext cx="1193641" cy="1481947"/>
          </a:xfrm>
          <a:custGeom>
            <a:rect b="b" l="l" r="r" t="t"/>
            <a:pathLst>
              <a:path extrusionOk="0" h="1481947" w="1193641">
                <a:moveTo>
                  <a:pt x="0" y="0"/>
                </a:moveTo>
                <a:lnTo>
                  <a:pt x="1193640" y="0"/>
                </a:lnTo>
                <a:lnTo>
                  <a:pt x="1193640" y="1481947"/>
                </a:lnTo>
                <a:lnTo>
                  <a:pt x="0" y="1481947"/>
                </a:lnTo>
                <a:lnTo>
                  <a:pt x="0" y="0"/>
                </a:lnTo>
                <a:close/>
              </a:path>
            </a:pathLst>
          </a:custGeom>
          <a:blipFill rotWithShape="1">
            <a:blip r:embed="rId31">
              <a:alphaModFix/>
            </a:blip>
            <a:stretch>
              <a:fillRect b="0" l="0" r="0" t="0"/>
            </a:stretch>
          </a:blipFill>
          <a:ln>
            <a:noFill/>
          </a:ln>
        </p:spPr>
      </p:sp>
      <p:sp>
        <p:nvSpPr>
          <p:cNvPr id="922" name="Google Shape;922;p39"/>
          <p:cNvSpPr/>
          <p:nvPr/>
        </p:nvSpPr>
        <p:spPr>
          <a:xfrm>
            <a:off x="10368682" y="7739286"/>
            <a:ext cx="1823580" cy="1541754"/>
          </a:xfrm>
          <a:custGeom>
            <a:rect b="b" l="l" r="r" t="t"/>
            <a:pathLst>
              <a:path extrusionOk="0" h="1541754" w="1823580">
                <a:moveTo>
                  <a:pt x="0" y="0"/>
                </a:moveTo>
                <a:lnTo>
                  <a:pt x="1823579" y="0"/>
                </a:lnTo>
                <a:lnTo>
                  <a:pt x="1823579" y="1541754"/>
                </a:lnTo>
                <a:lnTo>
                  <a:pt x="0" y="1541754"/>
                </a:lnTo>
                <a:lnTo>
                  <a:pt x="0" y="0"/>
                </a:lnTo>
                <a:close/>
              </a:path>
            </a:pathLst>
          </a:custGeom>
          <a:blipFill rotWithShape="1">
            <a:blip r:embed="rId32">
              <a:alphaModFix/>
            </a:blip>
            <a:stretch>
              <a:fillRect b="0" l="0" r="0" t="0"/>
            </a:stretch>
          </a:blipFill>
          <a:ln>
            <a:noFill/>
          </a:ln>
        </p:spPr>
      </p:sp>
      <p:sp>
        <p:nvSpPr>
          <p:cNvPr id="923" name="Google Shape;923;p39"/>
          <p:cNvSpPr/>
          <p:nvPr/>
        </p:nvSpPr>
        <p:spPr>
          <a:xfrm flipH="1">
            <a:off x="14825757" y="7562230"/>
            <a:ext cx="692853" cy="1895866"/>
          </a:xfrm>
          <a:custGeom>
            <a:rect b="b" l="l" r="r" t="t"/>
            <a:pathLst>
              <a:path extrusionOk="0" h="1895866" w="692853">
                <a:moveTo>
                  <a:pt x="692853" y="0"/>
                </a:moveTo>
                <a:lnTo>
                  <a:pt x="0" y="0"/>
                </a:lnTo>
                <a:lnTo>
                  <a:pt x="0" y="1895866"/>
                </a:lnTo>
                <a:lnTo>
                  <a:pt x="692853" y="1895866"/>
                </a:lnTo>
                <a:lnTo>
                  <a:pt x="692853" y="0"/>
                </a:lnTo>
                <a:close/>
              </a:path>
            </a:pathLst>
          </a:custGeom>
          <a:blipFill rotWithShape="1">
            <a:blip r:embed="rId33">
              <a:alphaModFix/>
            </a:blip>
            <a:stretch>
              <a:fillRect b="0" l="0" r="0" t="0"/>
            </a:stretch>
          </a:blipFill>
          <a:ln>
            <a:noFill/>
          </a:ln>
        </p:spPr>
      </p:sp>
      <p:sp>
        <p:nvSpPr>
          <p:cNvPr id="924" name="Google Shape;924;p39"/>
          <p:cNvSpPr/>
          <p:nvPr/>
        </p:nvSpPr>
        <p:spPr>
          <a:xfrm>
            <a:off x="12718921" y="7687155"/>
            <a:ext cx="1580176" cy="1646016"/>
          </a:xfrm>
          <a:custGeom>
            <a:rect b="b" l="l" r="r" t="t"/>
            <a:pathLst>
              <a:path extrusionOk="0" h="1646016" w="1580176">
                <a:moveTo>
                  <a:pt x="0" y="0"/>
                </a:moveTo>
                <a:lnTo>
                  <a:pt x="1580176" y="0"/>
                </a:lnTo>
                <a:lnTo>
                  <a:pt x="1580176" y="1646016"/>
                </a:lnTo>
                <a:lnTo>
                  <a:pt x="0" y="1646016"/>
                </a:lnTo>
                <a:lnTo>
                  <a:pt x="0" y="0"/>
                </a:lnTo>
                <a:close/>
              </a:path>
            </a:pathLst>
          </a:custGeom>
          <a:blipFill rotWithShape="1">
            <a:blip r:embed="rId34">
              <a:alphaModFix/>
            </a:blip>
            <a:stretch>
              <a:fillRect b="0" l="0" r="0" t="0"/>
            </a:stretch>
          </a:blipFill>
          <a:ln>
            <a:noFill/>
          </a:ln>
        </p:spPr>
      </p:sp>
      <p:sp>
        <p:nvSpPr>
          <p:cNvPr id="925" name="Google Shape;925;p39"/>
          <p:cNvSpPr/>
          <p:nvPr/>
        </p:nvSpPr>
        <p:spPr>
          <a:xfrm>
            <a:off x="16045270" y="8175666"/>
            <a:ext cx="1672484" cy="668994"/>
          </a:xfrm>
          <a:custGeom>
            <a:rect b="b" l="l" r="r" t="t"/>
            <a:pathLst>
              <a:path extrusionOk="0" h="668994" w="1672484">
                <a:moveTo>
                  <a:pt x="0" y="0"/>
                </a:moveTo>
                <a:lnTo>
                  <a:pt x="1672484" y="0"/>
                </a:lnTo>
                <a:lnTo>
                  <a:pt x="1672484" y="668994"/>
                </a:lnTo>
                <a:lnTo>
                  <a:pt x="0" y="668994"/>
                </a:lnTo>
                <a:lnTo>
                  <a:pt x="0" y="0"/>
                </a:lnTo>
                <a:close/>
              </a:path>
            </a:pathLst>
          </a:custGeom>
          <a:blipFill rotWithShape="1">
            <a:blip r:embed="rId35">
              <a:alphaModFix/>
            </a:blip>
            <a:stretch>
              <a:fillRect b="0" l="0" r="0" t="0"/>
            </a:stretch>
          </a:blipFill>
          <a:ln>
            <a:noFill/>
          </a:ln>
        </p:spPr>
      </p:sp>
      <p:sp>
        <p:nvSpPr>
          <p:cNvPr id="926" name="Google Shape;926;p39"/>
          <p:cNvSpPr/>
          <p:nvPr/>
        </p:nvSpPr>
        <p:spPr>
          <a:xfrm>
            <a:off x="12280944" y="5648017"/>
            <a:ext cx="1256479" cy="1382127"/>
          </a:xfrm>
          <a:custGeom>
            <a:rect b="b" l="l" r="r" t="t"/>
            <a:pathLst>
              <a:path extrusionOk="0" h="1382127" w="1256479">
                <a:moveTo>
                  <a:pt x="0" y="0"/>
                </a:moveTo>
                <a:lnTo>
                  <a:pt x="1256479" y="0"/>
                </a:lnTo>
                <a:lnTo>
                  <a:pt x="1256479" y="1382128"/>
                </a:lnTo>
                <a:lnTo>
                  <a:pt x="0" y="1382128"/>
                </a:lnTo>
                <a:lnTo>
                  <a:pt x="0" y="0"/>
                </a:lnTo>
                <a:close/>
              </a:path>
            </a:pathLst>
          </a:custGeom>
          <a:blipFill rotWithShape="1">
            <a:blip r:embed="rId3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118" name="Shape 118"/>
        <p:cNvGrpSpPr/>
        <p:nvPr/>
      </p:nvGrpSpPr>
      <p:grpSpPr>
        <a:xfrm>
          <a:off x="0" y="0"/>
          <a:ext cx="0" cy="0"/>
          <a:chOff x="0" y="0"/>
          <a:chExt cx="0" cy="0"/>
        </a:xfrm>
      </p:grpSpPr>
      <p:pic>
        <p:nvPicPr>
          <p:cNvPr id="119" name="Google Shape;119;p15"/>
          <p:cNvPicPr preferRelativeResize="0"/>
          <p:nvPr/>
        </p:nvPicPr>
        <p:blipFill>
          <a:blip r:embed="rId3">
            <a:alphaModFix/>
          </a:blip>
          <a:stretch>
            <a:fillRect/>
          </a:stretch>
        </p:blipFill>
        <p:spPr>
          <a:xfrm>
            <a:off x="1187725" y="4012150"/>
            <a:ext cx="16229796" cy="5246150"/>
          </a:xfrm>
          <a:prstGeom prst="rect">
            <a:avLst/>
          </a:prstGeom>
          <a:noFill/>
          <a:ln>
            <a:noFill/>
          </a:ln>
        </p:spPr>
      </p:pic>
      <p:sp>
        <p:nvSpPr>
          <p:cNvPr id="120" name="Google Shape;120;p15"/>
          <p:cNvSpPr txBox="1"/>
          <p:nvPr/>
        </p:nvSpPr>
        <p:spPr>
          <a:xfrm>
            <a:off x="2826529" y="6454245"/>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?About Me</a:t>
            </a:r>
            <a:endParaRPr/>
          </a:p>
        </p:txBody>
      </p:sp>
      <p:sp>
        <p:nvSpPr>
          <p:cNvPr id="121" name="Google Shape;121;p15"/>
          <p:cNvSpPr txBox="1"/>
          <p:nvPr/>
        </p:nvSpPr>
        <p:spPr>
          <a:xfrm>
            <a:off x="3330888" y="7171873"/>
            <a:ext cx="2297356" cy="7016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122" name="Google Shape;122;p15"/>
          <p:cNvSpPr txBox="1"/>
          <p:nvPr/>
        </p:nvSpPr>
        <p:spPr>
          <a:xfrm>
            <a:off x="12492487" y="6454245"/>
            <a:ext cx="3794478"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Daily Planner</a:t>
            </a:r>
            <a:endParaRPr/>
          </a:p>
        </p:txBody>
      </p:sp>
      <p:sp>
        <p:nvSpPr>
          <p:cNvPr id="123" name="Google Shape;123;p15"/>
          <p:cNvSpPr txBox="1"/>
          <p:nvPr/>
        </p:nvSpPr>
        <p:spPr>
          <a:xfrm>
            <a:off x="479933" y="1176200"/>
            <a:ext cx="17328133" cy="1812916"/>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1561" u="none" cap="none" strike="noStrike">
                <a:solidFill>
                  <a:srgbClr val="000000"/>
                </a:solidFill>
                <a:latin typeface="Neucha"/>
                <a:ea typeface="Neucha"/>
                <a:cs typeface="Neucha"/>
                <a:sym typeface="Neucha"/>
              </a:rPr>
              <a:t>Table Of Contents</a:t>
            </a:r>
            <a:endParaRPr/>
          </a:p>
        </p:txBody>
      </p:sp>
      <p:sp>
        <p:nvSpPr>
          <p:cNvPr id="124" name="Google Shape;124;p15"/>
          <p:cNvSpPr txBox="1"/>
          <p:nvPr/>
        </p:nvSpPr>
        <p:spPr>
          <a:xfrm>
            <a:off x="3551729" y="4871124"/>
            <a:ext cx="1855675"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01</a:t>
            </a:r>
            <a:endParaRPr/>
          </a:p>
        </p:txBody>
      </p:sp>
      <p:sp>
        <p:nvSpPr>
          <p:cNvPr id="125" name="Google Shape;125;p15"/>
          <p:cNvSpPr txBox="1"/>
          <p:nvPr/>
        </p:nvSpPr>
        <p:spPr>
          <a:xfrm>
            <a:off x="7490963" y="6454245"/>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My Journal</a:t>
            </a:r>
            <a:endParaRPr/>
          </a:p>
        </p:txBody>
      </p:sp>
      <p:sp>
        <p:nvSpPr>
          <p:cNvPr id="126" name="Google Shape;126;p15"/>
          <p:cNvSpPr txBox="1"/>
          <p:nvPr/>
        </p:nvSpPr>
        <p:spPr>
          <a:xfrm>
            <a:off x="8011830" y="7171873"/>
            <a:ext cx="2264339" cy="7016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127" name="Google Shape;127;p15"/>
          <p:cNvSpPr txBox="1"/>
          <p:nvPr/>
        </p:nvSpPr>
        <p:spPr>
          <a:xfrm>
            <a:off x="13151911" y="7171873"/>
            <a:ext cx="2475630" cy="7016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128" name="Google Shape;128;p15"/>
          <p:cNvSpPr txBox="1"/>
          <p:nvPr/>
        </p:nvSpPr>
        <p:spPr>
          <a:xfrm>
            <a:off x="8216163" y="4871124"/>
            <a:ext cx="1855675"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02</a:t>
            </a:r>
            <a:endParaRPr/>
          </a:p>
        </p:txBody>
      </p:sp>
      <p:sp>
        <p:nvSpPr>
          <p:cNvPr id="129" name="Google Shape;129;p15"/>
          <p:cNvSpPr txBox="1"/>
          <p:nvPr/>
        </p:nvSpPr>
        <p:spPr>
          <a:xfrm>
            <a:off x="13461888" y="4871124"/>
            <a:ext cx="1855675"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03</a:t>
            </a:r>
            <a:endParaRPr/>
          </a:p>
        </p:txBody>
      </p:sp>
      <p:sp>
        <p:nvSpPr>
          <p:cNvPr id="130" name="Google Shape;130;p15"/>
          <p:cNvSpPr/>
          <p:nvPr/>
        </p:nvSpPr>
        <p:spPr>
          <a:xfrm rot="515579">
            <a:off x="15721383" y="2678728"/>
            <a:ext cx="2380749" cy="2666826"/>
          </a:xfrm>
          <a:custGeom>
            <a:rect b="b" l="l" r="r" t="t"/>
            <a:pathLst>
              <a:path extrusionOk="0" h="2666826" w="2380749">
                <a:moveTo>
                  <a:pt x="0" y="0"/>
                </a:moveTo>
                <a:lnTo>
                  <a:pt x="2380748" y="0"/>
                </a:lnTo>
                <a:lnTo>
                  <a:pt x="2380748" y="2666826"/>
                </a:lnTo>
                <a:lnTo>
                  <a:pt x="0" y="2666826"/>
                </a:lnTo>
                <a:lnTo>
                  <a:pt x="0" y="0"/>
                </a:lnTo>
                <a:close/>
              </a:path>
            </a:pathLst>
          </a:custGeom>
          <a:blipFill rotWithShape="1">
            <a:blip r:embed="rId4">
              <a:alphaModFix/>
            </a:blip>
            <a:stretch>
              <a:fillRect b="0" l="0" r="0" t="0"/>
            </a:stretch>
          </a:blipFill>
          <a:ln>
            <a:noFill/>
          </a:ln>
        </p:spPr>
      </p:sp>
      <p:sp>
        <p:nvSpPr>
          <p:cNvPr id="131" name="Google Shape;131;p15"/>
          <p:cNvSpPr/>
          <p:nvPr/>
        </p:nvSpPr>
        <p:spPr>
          <a:xfrm rot="-101351">
            <a:off x="2378923" y="3382456"/>
            <a:ext cx="2345612" cy="1142953"/>
          </a:xfrm>
          <a:custGeom>
            <a:rect b="b" l="l" r="r" t="t"/>
            <a:pathLst>
              <a:path extrusionOk="0" h="1142953" w="2345612">
                <a:moveTo>
                  <a:pt x="0" y="0"/>
                </a:moveTo>
                <a:lnTo>
                  <a:pt x="2345612" y="0"/>
                </a:lnTo>
                <a:lnTo>
                  <a:pt x="2345612" y="1142953"/>
                </a:lnTo>
                <a:lnTo>
                  <a:pt x="0" y="114295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135" name="Shape 135"/>
        <p:cNvGrpSpPr/>
        <p:nvPr/>
      </p:nvGrpSpPr>
      <p:grpSpPr>
        <a:xfrm>
          <a:off x="0" y="0"/>
          <a:ext cx="0" cy="0"/>
          <a:chOff x="0" y="0"/>
          <a:chExt cx="0" cy="0"/>
        </a:xfrm>
      </p:grpSpPr>
      <p:grpSp>
        <p:nvGrpSpPr>
          <p:cNvPr id="136" name="Google Shape;136;p16"/>
          <p:cNvGrpSpPr/>
          <p:nvPr/>
        </p:nvGrpSpPr>
        <p:grpSpPr>
          <a:xfrm>
            <a:off x="432008" y="251182"/>
            <a:ext cx="17423983" cy="9603809"/>
            <a:chOff x="0" y="-47625"/>
            <a:chExt cx="4589033" cy="2529398"/>
          </a:xfrm>
        </p:grpSpPr>
        <p:sp>
          <p:nvSpPr>
            <p:cNvPr id="137" name="Google Shape;137;p16"/>
            <p:cNvSpPr/>
            <p:nvPr/>
          </p:nvSpPr>
          <p:spPr>
            <a:xfrm>
              <a:off x="0" y="0"/>
              <a:ext cx="4589033" cy="2481773"/>
            </a:xfrm>
            <a:custGeom>
              <a:rect b="b" l="l" r="r" t="t"/>
              <a:pathLst>
                <a:path extrusionOk="0" h="2481773" w="4589033">
                  <a:moveTo>
                    <a:pt x="0" y="0"/>
                  </a:moveTo>
                  <a:lnTo>
                    <a:pt x="4589033" y="0"/>
                  </a:lnTo>
                  <a:lnTo>
                    <a:pt x="4589033" y="2481773"/>
                  </a:lnTo>
                  <a:lnTo>
                    <a:pt x="0" y="2481773"/>
                  </a:lnTo>
                  <a:close/>
                </a:path>
              </a:pathLst>
            </a:custGeom>
            <a:solidFill>
              <a:srgbClr val="000000"/>
            </a:solidFill>
            <a:ln>
              <a:noFill/>
            </a:ln>
          </p:spPr>
        </p:sp>
        <p:sp>
          <p:nvSpPr>
            <p:cNvPr id="138" name="Google Shape;138;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6"/>
          <p:cNvGrpSpPr/>
          <p:nvPr/>
        </p:nvGrpSpPr>
        <p:grpSpPr>
          <a:xfrm>
            <a:off x="468053" y="285592"/>
            <a:ext cx="17351894" cy="9534990"/>
            <a:chOff x="0" y="-47625"/>
            <a:chExt cx="4570046" cy="2511273"/>
          </a:xfrm>
        </p:grpSpPr>
        <p:sp>
          <p:nvSpPr>
            <p:cNvPr id="140" name="Google Shape;140;p16"/>
            <p:cNvSpPr/>
            <p:nvPr/>
          </p:nvSpPr>
          <p:spPr>
            <a:xfrm>
              <a:off x="0" y="0"/>
              <a:ext cx="4570046" cy="2463648"/>
            </a:xfrm>
            <a:custGeom>
              <a:rect b="b" l="l" r="r" t="t"/>
              <a:pathLst>
                <a:path extrusionOk="0" h="2463648" w="4570046">
                  <a:moveTo>
                    <a:pt x="0" y="0"/>
                  </a:moveTo>
                  <a:lnTo>
                    <a:pt x="4570046" y="0"/>
                  </a:lnTo>
                  <a:lnTo>
                    <a:pt x="4570046" y="2463648"/>
                  </a:lnTo>
                  <a:lnTo>
                    <a:pt x="0" y="2463648"/>
                  </a:lnTo>
                  <a:close/>
                </a:path>
              </a:pathLst>
            </a:custGeom>
            <a:solidFill>
              <a:srgbClr val="FFEAA3"/>
            </a:solidFill>
            <a:ln>
              <a:noFill/>
            </a:ln>
          </p:spPr>
        </p:sp>
        <p:sp>
          <p:nvSpPr>
            <p:cNvPr id="141" name="Google Shape;141;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2" name="Google Shape;142;p16"/>
          <p:cNvPicPr preferRelativeResize="0"/>
          <p:nvPr/>
        </p:nvPicPr>
        <p:blipFill rotWithShape="1">
          <a:blip r:embed="rId3">
            <a:alphaModFix/>
          </a:blip>
          <a:srcRect b="11066" l="0" r="1658" t="9409"/>
          <a:stretch/>
        </p:blipFill>
        <p:spPr>
          <a:xfrm flipH="1">
            <a:off x="468053" y="466418"/>
            <a:ext cx="17351894" cy="9354164"/>
          </a:xfrm>
          <a:prstGeom prst="rect">
            <a:avLst/>
          </a:prstGeom>
          <a:noFill/>
          <a:ln>
            <a:noFill/>
          </a:ln>
        </p:spPr>
      </p:pic>
      <p:sp>
        <p:nvSpPr>
          <p:cNvPr id="143" name="Google Shape;143;p16"/>
          <p:cNvSpPr/>
          <p:nvPr/>
        </p:nvSpPr>
        <p:spPr>
          <a:xfrm rot="237607">
            <a:off x="1204017" y="4036320"/>
            <a:ext cx="7291107" cy="5329136"/>
          </a:xfrm>
          <a:custGeom>
            <a:rect b="b" l="l" r="r" t="t"/>
            <a:pathLst>
              <a:path extrusionOk="0" h="5329136" w="7291107">
                <a:moveTo>
                  <a:pt x="0" y="0"/>
                </a:moveTo>
                <a:lnTo>
                  <a:pt x="7291106" y="0"/>
                </a:lnTo>
                <a:lnTo>
                  <a:pt x="7291106" y="5329136"/>
                </a:lnTo>
                <a:lnTo>
                  <a:pt x="0" y="5329136"/>
                </a:lnTo>
                <a:lnTo>
                  <a:pt x="0" y="0"/>
                </a:lnTo>
                <a:close/>
              </a:path>
            </a:pathLst>
          </a:custGeom>
          <a:blipFill rotWithShape="1">
            <a:blip r:embed="rId4">
              <a:alphaModFix/>
            </a:blip>
            <a:stretch>
              <a:fillRect b="0" l="0" r="0" t="0"/>
            </a:stretch>
          </a:blipFill>
          <a:ln>
            <a:noFill/>
          </a:ln>
        </p:spPr>
      </p:sp>
      <p:sp>
        <p:nvSpPr>
          <p:cNvPr id="144" name="Google Shape;144;p16"/>
          <p:cNvSpPr/>
          <p:nvPr/>
        </p:nvSpPr>
        <p:spPr>
          <a:xfrm>
            <a:off x="13856654" y="1216693"/>
            <a:ext cx="3112666" cy="4125220"/>
          </a:xfrm>
          <a:custGeom>
            <a:rect b="b" l="l" r="r" t="t"/>
            <a:pathLst>
              <a:path extrusionOk="0" h="4125220" w="3112666">
                <a:moveTo>
                  <a:pt x="0" y="0"/>
                </a:moveTo>
                <a:lnTo>
                  <a:pt x="3112666" y="0"/>
                </a:lnTo>
                <a:lnTo>
                  <a:pt x="3112666" y="4125220"/>
                </a:lnTo>
                <a:lnTo>
                  <a:pt x="0" y="4125220"/>
                </a:lnTo>
                <a:lnTo>
                  <a:pt x="0" y="0"/>
                </a:lnTo>
                <a:close/>
              </a:path>
            </a:pathLst>
          </a:custGeom>
          <a:blipFill rotWithShape="1">
            <a:blip r:embed="rId5">
              <a:alphaModFix/>
            </a:blip>
            <a:stretch>
              <a:fillRect b="0" l="0" r="0" t="0"/>
            </a:stretch>
          </a:blipFill>
          <a:ln>
            <a:noFill/>
          </a:ln>
        </p:spPr>
      </p:sp>
      <p:sp>
        <p:nvSpPr>
          <p:cNvPr id="145" name="Google Shape;145;p16"/>
          <p:cNvSpPr/>
          <p:nvPr/>
        </p:nvSpPr>
        <p:spPr>
          <a:xfrm rot="-323485">
            <a:off x="2639334" y="1475566"/>
            <a:ext cx="4420473" cy="1898828"/>
          </a:xfrm>
          <a:custGeom>
            <a:rect b="b" l="l" r="r" t="t"/>
            <a:pathLst>
              <a:path extrusionOk="0" h="1898828" w="4420473">
                <a:moveTo>
                  <a:pt x="0" y="0"/>
                </a:moveTo>
                <a:lnTo>
                  <a:pt x="4420472" y="0"/>
                </a:lnTo>
                <a:lnTo>
                  <a:pt x="4420472" y="1898828"/>
                </a:lnTo>
                <a:lnTo>
                  <a:pt x="0" y="1898828"/>
                </a:lnTo>
                <a:lnTo>
                  <a:pt x="0" y="0"/>
                </a:lnTo>
                <a:close/>
              </a:path>
            </a:pathLst>
          </a:custGeom>
          <a:blipFill rotWithShape="1">
            <a:blip r:embed="rId6">
              <a:alphaModFix/>
            </a:blip>
            <a:stretch>
              <a:fillRect b="0" l="0" r="0" t="0"/>
            </a:stretch>
          </a:blipFill>
          <a:ln>
            <a:noFill/>
          </a:ln>
        </p:spPr>
      </p:sp>
      <p:sp>
        <p:nvSpPr>
          <p:cNvPr id="146" name="Google Shape;146;p16"/>
          <p:cNvSpPr txBox="1"/>
          <p:nvPr/>
        </p:nvSpPr>
        <p:spPr>
          <a:xfrm>
            <a:off x="1927381" y="5642978"/>
            <a:ext cx="5844377" cy="1428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Neucha"/>
                <a:ea typeface="Neucha"/>
                <a:cs typeface="Neucha"/>
                <a:sym typeface="Neucha"/>
              </a:rPr>
              <a:t>About Me</a:t>
            </a:r>
            <a:endParaRPr/>
          </a:p>
        </p:txBody>
      </p:sp>
      <p:sp>
        <p:nvSpPr>
          <p:cNvPr id="147" name="Google Shape;147;p16"/>
          <p:cNvSpPr txBox="1"/>
          <p:nvPr/>
        </p:nvSpPr>
        <p:spPr>
          <a:xfrm>
            <a:off x="14170370" y="2067402"/>
            <a:ext cx="2447134" cy="144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00" u="none" cap="none" strike="noStrike">
                <a:solidFill>
                  <a:srgbClr val="000000"/>
                </a:solidFill>
                <a:latin typeface="Neucha"/>
                <a:ea typeface="Neucha"/>
                <a:cs typeface="Neucha"/>
                <a:sym typeface="Neucha"/>
              </a:rPr>
              <a:t>01</a:t>
            </a:r>
            <a:endParaRPr/>
          </a:p>
        </p:txBody>
      </p:sp>
      <p:sp>
        <p:nvSpPr>
          <p:cNvPr id="148" name="Google Shape;148;p16"/>
          <p:cNvSpPr txBox="1"/>
          <p:nvPr/>
        </p:nvSpPr>
        <p:spPr>
          <a:xfrm>
            <a:off x="2189199" y="7319378"/>
            <a:ext cx="5320741"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a:t>
            </a:r>
            <a:endParaRPr/>
          </a:p>
        </p:txBody>
      </p:sp>
      <p:sp>
        <p:nvSpPr>
          <p:cNvPr id="149" name="Google Shape;149;p16"/>
          <p:cNvSpPr/>
          <p:nvPr/>
        </p:nvSpPr>
        <p:spPr>
          <a:xfrm rot="746407">
            <a:off x="14447256" y="6468415"/>
            <a:ext cx="1910886" cy="2131820"/>
          </a:xfrm>
          <a:custGeom>
            <a:rect b="b" l="l" r="r" t="t"/>
            <a:pathLst>
              <a:path extrusionOk="0" h="2131820" w="1910886">
                <a:moveTo>
                  <a:pt x="0" y="0"/>
                </a:moveTo>
                <a:lnTo>
                  <a:pt x="1910886" y="0"/>
                </a:lnTo>
                <a:lnTo>
                  <a:pt x="1910886" y="2131820"/>
                </a:lnTo>
                <a:lnTo>
                  <a:pt x="0" y="213182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153" name="Shape 153"/>
        <p:cNvGrpSpPr/>
        <p:nvPr/>
      </p:nvGrpSpPr>
      <p:grpSpPr>
        <a:xfrm>
          <a:off x="0" y="0"/>
          <a:ext cx="0" cy="0"/>
          <a:chOff x="0" y="0"/>
          <a:chExt cx="0" cy="0"/>
        </a:xfrm>
      </p:grpSpPr>
      <p:grpSp>
        <p:nvGrpSpPr>
          <p:cNvPr id="154" name="Google Shape;154;p17"/>
          <p:cNvGrpSpPr/>
          <p:nvPr/>
        </p:nvGrpSpPr>
        <p:grpSpPr>
          <a:xfrm rot="399648">
            <a:off x="8908902" y="1184542"/>
            <a:ext cx="7917916" cy="7917916"/>
            <a:chOff x="0" y="0"/>
            <a:chExt cx="812800" cy="812800"/>
          </a:xfrm>
        </p:grpSpPr>
        <p:sp>
          <p:nvSpPr>
            <p:cNvPr id="155" name="Google Shape;1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7"/>
          <p:cNvGrpSpPr/>
          <p:nvPr/>
        </p:nvGrpSpPr>
        <p:grpSpPr>
          <a:xfrm rot="399648">
            <a:off x="8945424" y="1221050"/>
            <a:ext cx="7844903" cy="7844903"/>
            <a:chOff x="0" y="0"/>
            <a:chExt cx="812800" cy="812800"/>
          </a:xfrm>
        </p:grpSpPr>
        <p:sp>
          <p:nvSpPr>
            <p:cNvPr id="158" name="Google Shape;1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0" name="Google Shape;160;p17"/>
          <p:cNvPicPr preferRelativeResize="0"/>
          <p:nvPr/>
        </p:nvPicPr>
        <p:blipFill>
          <a:blip r:embed="rId3">
            <a:alphaModFix/>
          </a:blip>
          <a:stretch>
            <a:fillRect/>
          </a:stretch>
        </p:blipFill>
        <p:spPr>
          <a:xfrm>
            <a:off x="8945900" y="1227875"/>
            <a:ext cx="7843800" cy="7831200"/>
          </a:xfrm>
          <a:prstGeom prst="ellipse">
            <a:avLst/>
          </a:prstGeom>
          <a:noFill/>
          <a:ln>
            <a:noFill/>
          </a:ln>
        </p:spPr>
      </p:pic>
      <p:pic>
        <p:nvPicPr>
          <p:cNvPr id="161" name="Google Shape;161;p17"/>
          <p:cNvPicPr preferRelativeResize="0"/>
          <p:nvPr/>
        </p:nvPicPr>
        <p:blipFill>
          <a:blip r:embed="rId4">
            <a:alphaModFix/>
          </a:blip>
          <a:stretch>
            <a:fillRect/>
          </a:stretch>
        </p:blipFill>
        <p:spPr>
          <a:xfrm>
            <a:off x="779775" y="7351400"/>
            <a:ext cx="7737149" cy="1915261"/>
          </a:xfrm>
          <a:prstGeom prst="rect">
            <a:avLst/>
          </a:prstGeom>
          <a:noFill/>
          <a:ln>
            <a:noFill/>
          </a:ln>
        </p:spPr>
      </p:pic>
      <p:sp>
        <p:nvSpPr>
          <p:cNvPr id="162" name="Google Shape;162;p17"/>
          <p:cNvSpPr/>
          <p:nvPr/>
        </p:nvSpPr>
        <p:spPr>
          <a:xfrm>
            <a:off x="1028700" y="752060"/>
            <a:ext cx="7018220" cy="5933586"/>
          </a:xfrm>
          <a:custGeom>
            <a:rect b="b" l="l" r="r" t="t"/>
            <a:pathLst>
              <a:path extrusionOk="0" h="5933586" w="7018220">
                <a:moveTo>
                  <a:pt x="0" y="0"/>
                </a:moveTo>
                <a:lnTo>
                  <a:pt x="7018220" y="0"/>
                </a:lnTo>
                <a:lnTo>
                  <a:pt x="7018220" y="5933586"/>
                </a:lnTo>
                <a:lnTo>
                  <a:pt x="0" y="5933586"/>
                </a:lnTo>
                <a:lnTo>
                  <a:pt x="0" y="0"/>
                </a:lnTo>
                <a:close/>
              </a:path>
            </a:pathLst>
          </a:custGeom>
          <a:blipFill rotWithShape="1">
            <a:blip r:embed="rId5">
              <a:alphaModFix/>
            </a:blip>
            <a:stretch>
              <a:fillRect b="0" l="0" r="0" t="0"/>
            </a:stretch>
          </a:blipFill>
          <a:ln>
            <a:noFill/>
          </a:ln>
        </p:spPr>
      </p:sp>
      <p:sp>
        <p:nvSpPr>
          <p:cNvPr id="163" name="Google Shape;163;p17"/>
          <p:cNvSpPr/>
          <p:nvPr/>
        </p:nvSpPr>
        <p:spPr>
          <a:xfrm>
            <a:off x="14529360" y="6861673"/>
            <a:ext cx="3108792" cy="2402248"/>
          </a:xfrm>
          <a:custGeom>
            <a:rect b="b" l="l" r="r" t="t"/>
            <a:pathLst>
              <a:path extrusionOk="0" h="2402248" w="3108792">
                <a:moveTo>
                  <a:pt x="0" y="0"/>
                </a:moveTo>
                <a:lnTo>
                  <a:pt x="3108792" y="0"/>
                </a:lnTo>
                <a:lnTo>
                  <a:pt x="3108792" y="2402248"/>
                </a:lnTo>
                <a:lnTo>
                  <a:pt x="0" y="2402248"/>
                </a:lnTo>
                <a:lnTo>
                  <a:pt x="0" y="0"/>
                </a:lnTo>
                <a:close/>
              </a:path>
            </a:pathLst>
          </a:custGeom>
          <a:blipFill rotWithShape="1">
            <a:blip r:embed="rId6">
              <a:alphaModFix/>
            </a:blip>
            <a:stretch>
              <a:fillRect b="0" l="0" r="0" t="0"/>
            </a:stretch>
          </a:blipFill>
          <a:ln>
            <a:noFill/>
          </a:ln>
        </p:spPr>
      </p:sp>
      <p:sp>
        <p:nvSpPr>
          <p:cNvPr id="164" name="Google Shape;164;p17"/>
          <p:cNvSpPr txBox="1"/>
          <p:nvPr/>
        </p:nvSpPr>
        <p:spPr>
          <a:xfrm rot="-423058">
            <a:off x="1878195" y="2477054"/>
            <a:ext cx="5699170" cy="2280959"/>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24" u="none" cap="none" strike="noStrike">
                <a:solidFill>
                  <a:srgbClr val="000000"/>
                </a:solidFill>
                <a:latin typeface="Neucha"/>
                <a:ea typeface="Neucha"/>
                <a:cs typeface="Neucha"/>
                <a:sym typeface="Neucha"/>
              </a:rPr>
              <a:t>Welcome To</a:t>
            </a:r>
            <a:endParaRPr/>
          </a:p>
          <a:p>
            <a:pPr indent="0" lvl="0" marL="0" marR="0" rtl="0" algn="ctr">
              <a:lnSpc>
                <a:spcPct val="120002"/>
              </a:lnSpc>
              <a:spcBef>
                <a:spcPts val="0"/>
              </a:spcBef>
              <a:spcAft>
                <a:spcPts val="0"/>
              </a:spcAft>
              <a:buNone/>
            </a:pPr>
            <a:r>
              <a:rPr b="0" i="0" lang="en-US" sz="7424" u="none" cap="none" strike="noStrike">
                <a:solidFill>
                  <a:srgbClr val="000000"/>
                </a:solidFill>
                <a:latin typeface="Neucha"/>
                <a:ea typeface="Neucha"/>
                <a:cs typeface="Neucha"/>
                <a:sym typeface="Neucha"/>
              </a:rPr>
              <a:t>My Journal</a:t>
            </a:r>
            <a:endParaRPr/>
          </a:p>
        </p:txBody>
      </p:sp>
      <p:sp>
        <p:nvSpPr>
          <p:cNvPr id="165" name="Google Shape;165;p17"/>
          <p:cNvSpPr txBox="1"/>
          <p:nvPr/>
        </p:nvSpPr>
        <p:spPr>
          <a:xfrm rot="-141953">
            <a:off x="3110110" y="7701091"/>
            <a:ext cx="4353111" cy="1108239"/>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169" name="Shape 169"/>
        <p:cNvGrpSpPr/>
        <p:nvPr/>
      </p:nvGrpSpPr>
      <p:grpSpPr>
        <a:xfrm>
          <a:off x="0" y="0"/>
          <a:ext cx="0" cy="0"/>
          <a:chOff x="0" y="0"/>
          <a:chExt cx="0" cy="0"/>
        </a:xfrm>
      </p:grpSpPr>
      <p:pic>
        <p:nvPicPr>
          <p:cNvPr id="170" name="Google Shape;170;p18"/>
          <p:cNvPicPr preferRelativeResize="0"/>
          <p:nvPr/>
        </p:nvPicPr>
        <p:blipFill>
          <a:blip r:embed="rId3">
            <a:alphaModFix/>
          </a:blip>
          <a:stretch>
            <a:fillRect/>
          </a:stretch>
        </p:blipFill>
        <p:spPr>
          <a:xfrm>
            <a:off x="10604625" y="516607"/>
            <a:ext cx="6789851" cy="9150445"/>
          </a:xfrm>
          <a:prstGeom prst="rect">
            <a:avLst/>
          </a:prstGeom>
          <a:noFill/>
          <a:ln>
            <a:noFill/>
          </a:ln>
        </p:spPr>
      </p:pic>
      <p:grpSp>
        <p:nvGrpSpPr>
          <p:cNvPr id="171" name="Google Shape;171;p18"/>
          <p:cNvGrpSpPr/>
          <p:nvPr/>
        </p:nvGrpSpPr>
        <p:grpSpPr>
          <a:xfrm>
            <a:off x="1099807" y="2183003"/>
            <a:ext cx="7942735" cy="4886335"/>
            <a:chOff x="0" y="-47625"/>
            <a:chExt cx="2091914" cy="1286936"/>
          </a:xfrm>
        </p:grpSpPr>
        <p:sp>
          <p:nvSpPr>
            <p:cNvPr id="172" name="Google Shape;172;p18"/>
            <p:cNvSpPr/>
            <p:nvPr/>
          </p:nvSpPr>
          <p:spPr>
            <a:xfrm>
              <a:off x="0" y="0"/>
              <a:ext cx="2091914" cy="1239311"/>
            </a:xfrm>
            <a:custGeom>
              <a:rect b="b" l="l" r="r" t="t"/>
              <a:pathLst>
                <a:path extrusionOk="0" h="1239311" w="2091914">
                  <a:moveTo>
                    <a:pt x="0" y="0"/>
                  </a:moveTo>
                  <a:lnTo>
                    <a:pt x="2091914" y="0"/>
                  </a:lnTo>
                  <a:lnTo>
                    <a:pt x="2091914" y="1239311"/>
                  </a:lnTo>
                  <a:lnTo>
                    <a:pt x="0" y="1239311"/>
                  </a:lnTo>
                  <a:close/>
                </a:path>
              </a:pathLst>
            </a:custGeom>
            <a:solidFill>
              <a:srgbClr val="000000"/>
            </a:solidFill>
            <a:ln>
              <a:noFill/>
            </a:ln>
          </p:spPr>
        </p:sp>
        <p:sp>
          <p:nvSpPr>
            <p:cNvPr id="173" name="Google Shape;173;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4" name="Google Shape;174;p18"/>
          <p:cNvPicPr preferRelativeResize="0"/>
          <p:nvPr/>
        </p:nvPicPr>
        <p:blipFill rotWithShape="1">
          <a:blip r:embed="rId4">
            <a:alphaModFix/>
          </a:blip>
          <a:srcRect b="11548" l="0" r="0" t="0"/>
          <a:stretch/>
        </p:blipFill>
        <p:spPr>
          <a:xfrm flipH="1">
            <a:off x="1126494" y="2390516"/>
            <a:ext cx="7889362" cy="4652136"/>
          </a:xfrm>
          <a:prstGeom prst="rect">
            <a:avLst/>
          </a:prstGeom>
          <a:noFill/>
          <a:ln>
            <a:noFill/>
          </a:ln>
        </p:spPr>
      </p:pic>
      <p:sp>
        <p:nvSpPr>
          <p:cNvPr id="175" name="Google Shape;175;p18"/>
          <p:cNvSpPr/>
          <p:nvPr/>
        </p:nvSpPr>
        <p:spPr>
          <a:xfrm>
            <a:off x="7931127" y="1642188"/>
            <a:ext cx="2040631" cy="1443282"/>
          </a:xfrm>
          <a:custGeom>
            <a:rect b="b" l="l" r="r" t="t"/>
            <a:pathLst>
              <a:path extrusionOk="0" h="1443282" w="2040631">
                <a:moveTo>
                  <a:pt x="0" y="0"/>
                </a:moveTo>
                <a:lnTo>
                  <a:pt x="2040630" y="0"/>
                </a:lnTo>
                <a:lnTo>
                  <a:pt x="2040630" y="1443282"/>
                </a:lnTo>
                <a:lnTo>
                  <a:pt x="0" y="1443282"/>
                </a:lnTo>
                <a:lnTo>
                  <a:pt x="0" y="0"/>
                </a:lnTo>
                <a:close/>
              </a:path>
            </a:pathLst>
          </a:custGeom>
          <a:blipFill rotWithShape="1">
            <a:blip r:embed="rId5">
              <a:alphaModFix/>
            </a:blip>
            <a:stretch>
              <a:fillRect b="0" l="0" r="0" t="0"/>
            </a:stretch>
          </a:blipFill>
          <a:ln>
            <a:noFill/>
          </a:ln>
        </p:spPr>
      </p:sp>
      <p:sp>
        <p:nvSpPr>
          <p:cNvPr id="176" name="Google Shape;176;p18"/>
          <p:cNvSpPr txBox="1"/>
          <p:nvPr/>
        </p:nvSpPr>
        <p:spPr>
          <a:xfrm rot="105132">
            <a:off x="11396711" y="3135609"/>
            <a:ext cx="4584125" cy="4789170"/>
          </a:xfrm>
          <a:prstGeom prst="rect">
            <a:avLst/>
          </a:prstGeom>
          <a:noFill/>
          <a:ln>
            <a:noFill/>
          </a:ln>
        </p:spPr>
        <p:txBody>
          <a:bodyPr anchorCtr="0" anchor="t" bIns="0" lIns="0" spcFirstLastPara="1" rIns="0" wrap="square" tIns="0">
            <a:spAutoFit/>
          </a:bodyPr>
          <a:lstStyle/>
          <a:p>
            <a:pPr indent="0" lvl="0" marL="0" marR="0" rtl="0" algn="ctr">
              <a:lnSpc>
                <a:spcPct val="158000"/>
              </a:lnSpc>
              <a:spcBef>
                <a:spcPts val="0"/>
              </a:spcBef>
              <a:spcAft>
                <a:spcPts val="0"/>
              </a:spcAft>
              <a:buNone/>
            </a:pPr>
            <a:r>
              <a:rPr b="1" i="0" lang="en-US" sz="3000" u="none" cap="none" strike="noStrike">
                <a:solidFill>
                  <a:srgbClr val="000000"/>
                </a:solidFill>
                <a:latin typeface="Neucha"/>
                <a:ea typeface="Neucha"/>
                <a:cs typeface="Neucha"/>
                <a:sym typeface="Neucha"/>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77" name="Google Shape;177;p18"/>
          <p:cNvSpPr txBox="1"/>
          <p:nvPr/>
        </p:nvSpPr>
        <p:spPr>
          <a:xfrm>
            <a:off x="1220008" y="790575"/>
            <a:ext cx="5300640" cy="11049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About Me</a:t>
            </a:r>
            <a:endParaRPr/>
          </a:p>
        </p:txBody>
      </p:sp>
      <p:sp>
        <p:nvSpPr>
          <p:cNvPr id="178" name="Google Shape;178;p18"/>
          <p:cNvSpPr txBox="1"/>
          <p:nvPr/>
        </p:nvSpPr>
        <p:spPr>
          <a:xfrm>
            <a:off x="487050" y="7718667"/>
            <a:ext cx="4584125"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Write a main topic</a:t>
            </a:r>
            <a:endParaRPr/>
          </a:p>
        </p:txBody>
      </p:sp>
      <p:sp>
        <p:nvSpPr>
          <p:cNvPr id="179" name="Google Shape;179;p18"/>
          <p:cNvSpPr txBox="1"/>
          <p:nvPr/>
        </p:nvSpPr>
        <p:spPr>
          <a:xfrm>
            <a:off x="5023550" y="7718667"/>
            <a:ext cx="4584125"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Write a main topic</a:t>
            </a:r>
            <a:endParaRPr/>
          </a:p>
        </p:txBody>
      </p:sp>
      <p:sp>
        <p:nvSpPr>
          <p:cNvPr id="180" name="Google Shape;180;p18"/>
          <p:cNvSpPr txBox="1"/>
          <p:nvPr/>
        </p:nvSpPr>
        <p:spPr>
          <a:xfrm>
            <a:off x="5679782" y="8331696"/>
            <a:ext cx="3271660"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you want to discuss.</a:t>
            </a:r>
            <a:endParaRPr/>
          </a:p>
        </p:txBody>
      </p:sp>
      <p:sp>
        <p:nvSpPr>
          <p:cNvPr id="181" name="Google Shape;181;p18"/>
          <p:cNvSpPr txBox="1"/>
          <p:nvPr/>
        </p:nvSpPr>
        <p:spPr>
          <a:xfrm>
            <a:off x="487050" y="8331696"/>
            <a:ext cx="4584125"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185" name="Shape 185"/>
        <p:cNvGrpSpPr/>
        <p:nvPr/>
      </p:nvGrpSpPr>
      <p:grpSpPr>
        <a:xfrm>
          <a:off x="0" y="0"/>
          <a:ext cx="0" cy="0"/>
          <a:chOff x="0" y="0"/>
          <a:chExt cx="0" cy="0"/>
        </a:xfrm>
      </p:grpSpPr>
      <p:pic>
        <p:nvPicPr>
          <p:cNvPr id="186" name="Google Shape;186;p19"/>
          <p:cNvPicPr preferRelativeResize="0"/>
          <p:nvPr/>
        </p:nvPicPr>
        <p:blipFill>
          <a:blip r:embed="rId3">
            <a:alphaModFix/>
          </a:blip>
          <a:stretch>
            <a:fillRect/>
          </a:stretch>
        </p:blipFill>
        <p:spPr>
          <a:xfrm>
            <a:off x="9749292" y="7402117"/>
            <a:ext cx="9244074" cy="5034135"/>
          </a:xfrm>
          <a:prstGeom prst="rect">
            <a:avLst/>
          </a:prstGeom>
          <a:noFill/>
          <a:ln>
            <a:noFill/>
          </a:ln>
        </p:spPr>
      </p:pic>
      <p:pic>
        <p:nvPicPr>
          <p:cNvPr id="187" name="Google Shape;187;p19"/>
          <p:cNvPicPr preferRelativeResize="0"/>
          <p:nvPr/>
        </p:nvPicPr>
        <p:blipFill>
          <a:blip r:embed="rId4">
            <a:alphaModFix/>
          </a:blip>
          <a:stretch>
            <a:fillRect/>
          </a:stretch>
        </p:blipFill>
        <p:spPr>
          <a:xfrm>
            <a:off x="444194" y="5936105"/>
            <a:ext cx="5525975" cy="3079845"/>
          </a:xfrm>
          <a:prstGeom prst="rect">
            <a:avLst/>
          </a:prstGeom>
          <a:noFill/>
          <a:ln>
            <a:noFill/>
          </a:ln>
        </p:spPr>
      </p:pic>
      <p:pic>
        <p:nvPicPr>
          <p:cNvPr id="188" name="Google Shape;188;p19"/>
          <p:cNvPicPr preferRelativeResize="0"/>
          <p:nvPr/>
        </p:nvPicPr>
        <p:blipFill>
          <a:blip r:embed="rId5">
            <a:alphaModFix/>
          </a:blip>
          <a:stretch>
            <a:fillRect/>
          </a:stretch>
        </p:blipFill>
        <p:spPr>
          <a:xfrm>
            <a:off x="6041019" y="4292081"/>
            <a:ext cx="5501664" cy="3078925"/>
          </a:xfrm>
          <a:prstGeom prst="rect">
            <a:avLst/>
          </a:prstGeom>
          <a:noFill/>
          <a:ln>
            <a:noFill/>
          </a:ln>
        </p:spPr>
      </p:pic>
      <p:pic>
        <p:nvPicPr>
          <p:cNvPr id="189" name="Google Shape;189;p19"/>
          <p:cNvPicPr preferRelativeResize="0"/>
          <p:nvPr/>
        </p:nvPicPr>
        <p:blipFill>
          <a:blip r:embed="rId6">
            <a:alphaModFix/>
          </a:blip>
          <a:stretch>
            <a:fillRect/>
          </a:stretch>
        </p:blipFill>
        <p:spPr>
          <a:xfrm>
            <a:off x="11725491" y="4037604"/>
            <a:ext cx="5525975" cy="2724396"/>
          </a:xfrm>
          <a:prstGeom prst="rect">
            <a:avLst/>
          </a:prstGeom>
          <a:noFill/>
          <a:ln>
            <a:noFill/>
          </a:ln>
        </p:spPr>
      </p:pic>
      <p:pic>
        <p:nvPicPr>
          <p:cNvPr id="190" name="Google Shape;190;p19"/>
          <p:cNvPicPr preferRelativeResize="0"/>
          <p:nvPr/>
        </p:nvPicPr>
        <p:blipFill>
          <a:blip r:embed="rId7">
            <a:alphaModFix/>
          </a:blip>
          <a:stretch>
            <a:fillRect/>
          </a:stretch>
        </p:blipFill>
        <p:spPr>
          <a:xfrm>
            <a:off x="16609588" y="-571203"/>
            <a:ext cx="3573775" cy="6616717"/>
          </a:xfrm>
          <a:prstGeom prst="rect">
            <a:avLst/>
          </a:prstGeom>
          <a:noFill/>
          <a:ln>
            <a:noFill/>
          </a:ln>
        </p:spPr>
      </p:pic>
      <p:pic>
        <p:nvPicPr>
          <p:cNvPr id="191" name="Google Shape;191;p19"/>
          <p:cNvPicPr preferRelativeResize="0"/>
          <p:nvPr/>
        </p:nvPicPr>
        <p:blipFill>
          <a:blip r:embed="rId8">
            <a:alphaModFix/>
          </a:blip>
          <a:stretch>
            <a:fillRect/>
          </a:stretch>
        </p:blipFill>
        <p:spPr>
          <a:xfrm>
            <a:off x="-745600" y="313075"/>
            <a:ext cx="4740575" cy="5133480"/>
          </a:xfrm>
          <a:prstGeom prst="rect">
            <a:avLst/>
          </a:prstGeom>
          <a:noFill/>
          <a:ln>
            <a:noFill/>
          </a:ln>
        </p:spPr>
      </p:pic>
      <p:sp>
        <p:nvSpPr>
          <p:cNvPr id="192" name="Google Shape;192;p19"/>
          <p:cNvSpPr/>
          <p:nvPr/>
        </p:nvSpPr>
        <p:spPr>
          <a:xfrm rot="-221048">
            <a:off x="15067507" y="392949"/>
            <a:ext cx="2228273" cy="2224221"/>
          </a:xfrm>
          <a:custGeom>
            <a:rect b="b" l="l" r="r" t="t"/>
            <a:pathLst>
              <a:path extrusionOk="0" h="2224221" w="2228273">
                <a:moveTo>
                  <a:pt x="0" y="0"/>
                </a:moveTo>
                <a:lnTo>
                  <a:pt x="2228273" y="0"/>
                </a:lnTo>
                <a:lnTo>
                  <a:pt x="2228273" y="2224221"/>
                </a:lnTo>
                <a:lnTo>
                  <a:pt x="0" y="2224221"/>
                </a:lnTo>
                <a:lnTo>
                  <a:pt x="0" y="0"/>
                </a:lnTo>
                <a:close/>
              </a:path>
            </a:pathLst>
          </a:custGeom>
          <a:blipFill rotWithShape="1">
            <a:blip r:embed="rId9">
              <a:alphaModFix/>
            </a:blip>
            <a:stretch>
              <a:fillRect b="0" l="0" r="0" t="0"/>
            </a:stretch>
          </a:blipFill>
          <a:ln>
            <a:noFill/>
          </a:ln>
        </p:spPr>
      </p:sp>
      <p:sp>
        <p:nvSpPr>
          <p:cNvPr id="193" name="Google Shape;193;p19"/>
          <p:cNvSpPr/>
          <p:nvPr/>
        </p:nvSpPr>
        <p:spPr>
          <a:xfrm rot="-258599">
            <a:off x="-1415223" y="1898890"/>
            <a:ext cx="3460607" cy="1635923"/>
          </a:xfrm>
          <a:custGeom>
            <a:rect b="b" l="l" r="r" t="t"/>
            <a:pathLst>
              <a:path extrusionOk="0" h="1635923" w="3460607">
                <a:moveTo>
                  <a:pt x="0" y="0"/>
                </a:moveTo>
                <a:lnTo>
                  <a:pt x="3460606" y="0"/>
                </a:lnTo>
                <a:lnTo>
                  <a:pt x="3460606" y="1635923"/>
                </a:lnTo>
                <a:lnTo>
                  <a:pt x="0" y="1635923"/>
                </a:lnTo>
                <a:lnTo>
                  <a:pt x="0" y="0"/>
                </a:lnTo>
                <a:close/>
              </a:path>
            </a:pathLst>
          </a:custGeom>
          <a:blipFill rotWithShape="1">
            <a:blip r:embed="rId10">
              <a:alphaModFix/>
            </a:blip>
            <a:stretch>
              <a:fillRect b="0" l="0" r="0" t="0"/>
            </a:stretch>
          </a:blipFill>
          <a:ln>
            <a:noFill/>
          </a:ln>
        </p:spPr>
      </p:sp>
      <p:sp>
        <p:nvSpPr>
          <p:cNvPr id="194" name="Google Shape;194;p19"/>
          <p:cNvSpPr/>
          <p:nvPr/>
        </p:nvSpPr>
        <p:spPr>
          <a:xfrm rot="661104">
            <a:off x="6113686" y="8071133"/>
            <a:ext cx="2807419" cy="2603243"/>
          </a:xfrm>
          <a:custGeom>
            <a:rect b="b" l="l" r="r" t="t"/>
            <a:pathLst>
              <a:path extrusionOk="0" h="2603243" w="2807419">
                <a:moveTo>
                  <a:pt x="0" y="0"/>
                </a:moveTo>
                <a:lnTo>
                  <a:pt x="2807419" y="0"/>
                </a:lnTo>
                <a:lnTo>
                  <a:pt x="2807419" y="2603243"/>
                </a:lnTo>
                <a:lnTo>
                  <a:pt x="0" y="2603243"/>
                </a:lnTo>
                <a:lnTo>
                  <a:pt x="0" y="0"/>
                </a:lnTo>
                <a:close/>
              </a:path>
            </a:pathLst>
          </a:custGeom>
          <a:blipFill rotWithShape="1">
            <a:blip r:embed="rId11">
              <a:alphaModFix/>
            </a:blip>
            <a:stretch>
              <a:fillRect b="0" l="0" r="0" t="0"/>
            </a:stretch>
          </a:blipFill>
          <a:ln>
            <a:noFill/>
          </a:ln>
        </p:spPr>
      </p:sp>
      <p:sp>
        <p:nvSpPr>
          <p:cNvPr id="195" name="Google Shape;195;p19"/>
          <p:cNvSpPr txBox="1"/>
          <p:nvPr/>
        </p:nvSpPr>
        <p:spPr>
          <a:xfrm>
            <a:off x="4935154" y="1194904"/>
            <a:ext cx="8417691"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Add a Timeline Page</a:t>
            </a:r>
            <a:endParaRPr/>
          </a:p>
        </p:txBody>
      </p:sp>
      <p:sp>
        <p:nvSpPr>
          <p:cNvPr id="196" name="Google Shape;196;p19"/>
          <p:cNvSpPr txBox="1"/>
          <p:nvPr/>
        </p:nvSpPr>
        <p:spPr>
          <a:xfrm rot="-485003">
            <a:off x="13529015" y="3054110"/>
            <a:ext cx="1917642"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2023</a:t>
            </a:r>
            <a:endParaRPr/>
          </a:p>
        </p:txBody>
      </p:sp>
      <p:sp>
        <p:nvSpPr>
          <p:cNvPr id="197" name="Google Shape;197;p19"/>
          <p:cNvSpPr txBox="1"/>
          <p:nvPr/>
        </p:nvSpPr>
        <p:spPr>
          <a:xfrm rot="664482">
            <a:off x="3014567" y="5344688"/>
            <a:ext cx="1917642"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2021</a:t>
            </a:r>
            <a:endParaRPr/>
          </a:p>
        </p:txBody>
      </p:sp>
      <p:sp>
        <p:nvSpPr>
          <p:cNvPr id="198" name="Google Shape;198;p19"/>
          <p:cNvSpPr txBox="1"/>
          <p:nvPr/>
        </p:nvSpPr>
        <p:spPr>
          <a:xfrm rot="761849">
            <a:off x="7863402" y="3458461"/>
            <a:ext cx="1917642"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2022</a:t>
            </a:r>
            <a:endParaRPr/>
          </a:p>
        </p:txBody>
      </p:sp>
      <p:sp>
        <p:nvSpPr>
          <p:cNvPr id="199" name="Google Shape;199;p19"/>
          <p:cNvSpPr txBox="1"/>
          <p:nvPr/>
        </p:nvSpPr>
        <p:spPr>
          <a:xfrm rot="-466878">
            <a:off x="13057801" y="4645460"/>
            <a:ext cx="3364925"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000000"/>
                </a:solidFill>
                <a:latin typeface="Lato"/>
                <a:ea typeface="Lato"/>
                <a:cs typeface="Lato"/>
                <a:sym typeface="Lato"/>
              </a:rPr>
              <a:t>Add a main point</a:t>
            </a:r>
            <a:endParaRPr/>
          </a:p>
        </p:txBody>
      </p:sp>
      <p:sp>
        <p:nvSpPr>
          <p:cNvPr id="200" name="Google Shape;200;p19"/>
          <p:cNvSpPr txBox="1"/>
          <p:nvPr/>
        </p:nvSpPr>
        <p:spPr>
          <a:xfrm rot="746787">
            <a:off x="1966707" y="6841433"/>
            <a:ext cx="3364925"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000000"/>
                </a:solidFill>
                <a:latin typeface="Lato"/>
                <a:ea typeface="Lato"/>
                <a:cs typeface="Lato"/>
                <a:sym typeface="Lato"/>
              </a:rPr>
              <a:t>Add a main point</a:t>
            </a:r>
            <a:endParaRPr/>
          </a:p>
        </p:txBody>
      </p:sp>
      <p:sp>
        <p:nvSpPr>
          <p:cNvPr id="201" name="Google Shape;201;p19"/>
          <p:cNvSpPr txBox="1"/>
          <p:nvPr/>
        </p:nvSpPr>
        <p:spPr>
          <a:xfrm rot="746787">
            <a:off x="6907202" y="5037733"/>
            <a:ext cx="3364925"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000000"/>
                </a:solidFill>
                <a:latin typeface="Lato"/>
                <a:ea typeface="Lato"/>
                <a:cs typeface="Lato"/>
                <a:sym typeface="Lato"/>
              </a:rPr>
              <a:t>Add a main point</a:t>
            </a:r>
            <a:endParaRPr/>
          </a:p>
        </p:txBody>
      </p:sp>
      <p:sp>
        <p:nvSpPr>
          <p:cNvPr id="202" name="Google Shape;202;p19"/>
          <p:cNvSpPr txBox="1"/>
          <p:nvPr/>
        </p:nvSpPr>
        <p:spPr>
          <a:xfrm rot="-466878">
            <a:off x="13159394" y="5267460"/>
            <a:ext cx="3364925"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03" name="Google Shape;203;p19"/>
          <p:cNvSpPr txBox="1"/>
          <p:nvPr/>
        </p:nvSpPr>
        <p:spPr>
          <a:xfrm rot="746787">
            <a:off x="1805051" y="7452715"/>
            <a:ext cx="3364925"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04" name="Google Shape;204;p19"/>
          <p:cNvSpPr txBox="1"/>
          <p:nvPr/>
        </p:nvSpPr>
        <p:spPr>
          <a:xfrm rot="746787">
            <a:off x="6745546" y="5649014"/>
            <a:ext cx="3364925"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208" name="Shape 208"/>
        <p:cNvGrpSpPr/>
        <p:nvPr/>
      </p:nvGrpSpPr>
      <p:grpSpPr>
        <a:xfrm>
          <a:off x="0" y="0"/>
          <a:ext cx="0" cy="0"/>
          <a:chOff x="0" y="0"/>
          <a:chExt cx="0" cy="0"/>
        </a:xfrm>
      </p:grpSpPr>
      <p:pic>
        <p:nvPicPr>
          <p:cNvPr id="209" name="Google Shape;209;p20"/>
          <p:cNvPicPr preferRelativeResize="0"/>
          <p:nvPr/>
        </p:nvPicPr>
        <p:blipFill>
          <a:blip r:embed="rId3">
            <a:alphaModFix/>
          </a:blip>
          <a:stretch>
            <a:fillRect/>
          </a:stretch>
        </p:blipFill>
        <p:spPr>
          <a:xfrm>
            <a:off x="4347850" y="3164800"/>
            <a:ext cx="2941076" cy="8043174"/>
          </a:xfrm>
          <a:prstGeom prst="rect">
            <a:avLst/>
          </a:prstGeom>
          <a:noFill/>
          <a:ln>
            <a:noFill/>
          </a:ln>
        </p:spPr>
      </p:pic>
      <p:pic>
        <p:nvPicPr>
          <p:cNvPr id="210" name="Google Shape;210;p20"/>
          <p:cNvPicPr preferRelativeResize="0"/>
          <p:nvPr/>
        </p:nvPicPr>
        <p:blipFill>
          <a:blip r:embed="rId3">
            <a:alphaModFix/>
          </a:blip>
          <a:stretch>
            <a:fillRect/>
          </a:stretch>
        </p:blipFill>
        <p:spPr>
          <a:xfrm>
            <a:off x="7869938" y="3164800"/>
            <a:ext cx="2941076" cy="8043174"/>
          </a:xfrm>
          <a:prstGeom prst="rect">
            <a:avLst/>
          </a:prstGeom>
          <a:noFill/>
          <a:ln>
            <a:noFill/>
          </a:ln>
        </p:spPr>
      </p:pic>
      <p:pic>
        <p:nvPicPr>
          <p:cNvPr id="211" name="Google Shape;211;p20"/>
          <p:cNvPicPr preferRelativeResize="0"/>
          <p:nvPr/>
        </p:nvPicPr>
        <p:blipFill>
          <a:blip r:embed="rId3">
            <a:alphaModFix/>
          </a:blip>
          <a:stretch>
            <a:fillRect/>
          </a:stretch>
        </p:blipFill>
        <p:spPr>
          <a:xfrm>
            <a:off x="725225" y="3164800"/>
            <a:ext cx="2941076" cy="8043174"/>
          </a:xfrm>
          <a:prstGeom prst="rect">
            <a:avLst/>
          </a:prstGeom>
          <a:noFill/>
          <a:ln>
            <a:noFill/>
          </a:ln>
        </p:spPr>
      </p:pic>
      <p:sp>
        <p:nvSpPr>
          <p:cNvPr id="212" name="Google Shape;212;p20"/>
          <p:cNvSpPr/>
          <p:nvPr/>
        </p:nvSpPr>
        <p:spPr>
          <a:xfrm>
            <a:off x="1675994" y="2806544"/>
            <a:ext cx="1117724" cy="1252033"/>
          </a:xfrm>
          <a:custGeom>
            <a:rect b="b" l="l" r="r" t="t"/>
            <a:pathLst>
              <a:path extrusionOk="0" h="1252033" w="1117724">
                <a:moveTo>
                  <a:pt x="0" y="0"/>
                </a:moveTo>
                <a:lnTo>
                  <a:pt x="1117724" y="0"/>
                </a:lnTo>
                <a:lnTo>
                  <a:pt x="1117724" y="1252033"/>
                </a:lnTo>
                <a:lnTo>
                  <a:pt x="0" y="1252033"/>
                </a:lnTo>
                <a:lnTo>
                  <a:pt x="0" y="0"/>
                </a:lnTo>
                <a:close/>
              </a:path>
            </a:pathLst>
          </a:custGeom>
          <a:blipFill rotWithShape="1">
            <a:blip r:embed="rId4">
              <a:alphaModFix/>
            </a:blip>
            <a:stretch>
              <a:fillRect b="0" l="0" r="0" t="0"/>
            </a:stretch>
          </a:blipFill>
          <a:ln>
            <a:noFill/>
          </a:ln>
        </p:spPr>
      </p:sp>
      <p:sp>
        <p:nvSpPr>
          <p:cNvPr id="213" name="Google Shape;213;p20"/>
          <p:cNvSpPr/>
          <p:nvPr/>
        </p:nvSpPr>
        <p:spPr>
          <a:xfrm>
            <a:off x="5232741" y="2806544"/>
            <a:ext cx="1171286" cy="1265633"/>
          </a:xfrm>
          <a:custGeom>
            <a:rect b="b" l="l" r="r" t="t"/>
            <a:pathLst>
              <a:path extrusionOk="0" h="1265633" w="1171286">
                <a:moveTo>
                  <a:pt x="0" y="0"/>
                </a:moveTo>
                <a:lnTo>
                  <a:pt x="1171285" y="0"/>
                </a:lnTo>
                <a:lnTo>
                  <a:pt x="1171285" y="1265633"/>
                </a:lnTo>
                <a:lnTo>
                  <a:pt x="0" y="1265633"/>
                </a:lnTo>
                <a:lnTo>
                  <a:pt x="0" y="0"/>
                </a:lnTo>
                <a:close/>
              </a:path>
            </a:pathLst>
          </a:custGeom>
          <a:blipFill rotWithShape="1">
            <a:blip r:embed="rId5">
              <a:alphaModFix/>
            </a:blip>
            <a:stretch>
              <a:fillRect b="0" l="0" r="0" t="0"/>
            </a:stretch>
          </a:blipFill>
          <a:ln>
            <a:noFill/>
          </a:ln>
        </p:spPr>
      </p:sp>
      <p:sp>
        <p:nvSpPr>
          <p:cNvPr id="214" name="Google Shape;214;p20"/>
          <p:cNvSpPr/>
          <p:nvPr/>
        </p:nvSpPr>
        <p:spPr>
          <a:xfrm>
            <a:off x="8788603" y="2792944"/>
            <a:ext cx="1194297" cy="1265633"/>
          </a:xfrm>
          <a:custGeom>
            <a:rect b="b" l="l" r="r" t="t"/>
            <a:pathLst>
              <a:path extrusionOk="0" h="1265633" w="1194297">
                <a:moveTo>
                  <a:pt x="0" y="0"/>
                </a:moveTo>
                <a:lnTo>
                  <a:pt x="1194297" y="0"/>
                </a:lnTo>
                <a:lnTo>
                  <a:pt x="1194297" y="1265633"/>
                </a:lnTo>
                <a:lnTo>
                  <a:pt x="0" y="1265633"/>
                </a:lnTo>
                <a:lnTo>
                  <a:pt x="0" y="0"/>
                </a:lnTo>
                <a:close/>
              </a:path>
            </a:pathLst>
          </a:custGeom>
          <a:blipFill rotWithShape="1">
            <a:blip r:embed="rId6">
              <a:alphaModFix/>
            </a:blip>
            <a:stretch>
              <a:fillRect b="0" l="0" r="0" t="0"/>
            </a:stretch>
          </a:blipFill>
          <a:ln>
            <a:noFill/>
          </a:ln>
        </p:spPr>
      </p:sp>
      <p:grpSp>
        <p:nvGrpSpPr>
          <p:cNvPr id="215" name="Google Shape;215;p20"/>
          <p:cNvGrpSpPr/>
          <p:nvPr/>
        </p:nvGrpSpPr>
        <p:grpSpPr>
          <a:xfrm>
            <a:off x="12574089" y="3603923"/>
            <a:ext cx="4173759" cy="3266942"/>
            <a:chOff x="0" y="-47625"/>
            <a:chExt cx="1099262" cy="860425"/>
          </a:xfrm>
        </p:grpSpPr>
        <p:sp>
          <p:nvSpPr>
            <p:cNvPr id="216" name="Google Shape;216;p20"/>
            <p:cNvSpPr/>
            <p:nvPr/>
          </p:nvSpPr>
          <p:spPr>
            <a:xfrm>
              <a:off x="0" y="0"/>
              <a:ext cx="1099262" cy="115683"/>
            </a:xfrm>
            <a:custGeom>
              <a:rect b="b" l="l" r="r" t="t"/>
              <a:pathLst>
                <a:path extrusionOk="0" h="115683" w="1099262">
                  <a:moveTo>
                    <a:pt x="57842" y="0"/>
                  </a:moveTo>
                  <a:lnTo>
                    <a:pt x="1041420" y="0"/>
                  </a:lnTo>
                  <a:cubicBezTo>
                    <a:pt x="1056760" y="0"/>
                    <a:pt x="1071473" y="6094"/>
                    <a:pt x="1082320" y="16941"/>
                  </a:cubicBezTo>
                  <a:cubicBezTo>
                    <a:pt x="1093168" y="27789"/>
                    <a:pt x="1099262" y="42501"/>
                    <a:pt x="1099262" y="57842"/>
                  </a:cubicBezTo>
                  <a:lnTo>
                    <a:pt x="1099262" y="57842"/>
                  </a:lnTo>
                  <a:cubicBezTo>
                    <a:pt x="1099262" y="73182"/>
                    <a:pt x="1093168" y="87895"/>
                    <a:pt x="1082320" y="98742"/>
                  </a:cubicBezTo>
                  <a:cubicBezTo>
                    <a:pt x="1071473" y="109589"/>
                    <a:pt x="1056760" y="115683"/>
                    <a:pt x="1041420" y="115683"/>
                  </a:cubicBezTo>
                  <a:lnTo>
                    <a:pt x="57842" y="115683"/>
                  </a:lnTo>
                  <a:cubicBezTo>
                    <a:pt x="42501" y="115683"/>
                    <a:pt x="27789" y="109589"/>
                    <a:pt x="16941" y="98742"/>
                  </a:cubicBezTo>
                  <a:cubicBezTo>
                    <a:pt x="6094" y="87895"/>
                    <a:pt x="0" y="73182"/>
                    <a:pt x="0" y="57842"/>
                  </a:cubicBezTo>
                  <a:lnTo>
                    <a:pt x="0" y="57842"/>
                  </a:lnTo>
                  <a:cubicBezTo>
                    <a:pt x="0" y="42501"/>
                    <a:pt x="6094" y="27789"/>
                    <a:pt x="16941" y="16941"/>
                  </a:cubicBezTo>
                  <a:cubicBezTo>
                    <a:pt x="27789" y="6094"/>
                    <a:pt x="42501" y="0"/>
                    <a:pt x="5784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20"/>
          <p:cNvGrpSpPr/>
          <p:nvPr/>
        </p:nvGrpSpPr>
        <p:grpSpPr>
          <a:xfrm>
            <a:off x="12574089" y="5986259"/>
            <a:ext cx="4173759" cy="3266942"/>
            <a:chOff x="0" y="-47625"/>
            <a:chExt cx="1099262" cy="860425"/>
          </a:xfrm>
        </p:grpSpPr>
        <p:sp>
          <p:nvSpPr>
            <p:cNvPr id="219" name="Google Shape;219;p20"/>
            <p:cNvSpPr/>
            <p:nvPr/>
          </p:nvSpPr>
          <p:spPr>
            <a:xfrm>
              <a:off x="0" y="0"/>
              <a:ext cx="1099262" cy="115683"/>
            </a:xfrm>
            <a:custGeom>
              <a:rect b="b" l="l" r="r" t="t"/>
              <a:pathLst>
                <a:path extrusionOk="0" h="115683" w="1099262">
                  <a:moveTo>
                    <a:pt x="57842" y="0"/>
                  </a:moveTo>
                  <a:lnTo>
                    <a:pt x="1041420" y="0"/>
                  </a:lnTo>
                  <a:cubicBezTo>
                    <a:pt x="1056760" y="0"/>
                    <a:pt x="1071473" y="6094"/>
                    <a:pt x="1082320" y="16941"/>
                  </a:cubicBezTo>
                  <a:cubicBezTo>
                    <a:pt x="1093168" y="27789"/>
                    <a:pt x="1099262" y="42501"/>
                    <a:pt x="1099262" y="57842"/>
                  </a:cubicBezTo>
                  <a:lnTo>
                    <a:pt x="1099262" y="57842"/>
                  </a:lnTo>
                  <a:cubicBezTo>
                    <a:pt x="1099262" y="73182"/>
                    <a:pt x="1093168" y="87895"/>
                    <a:pt x="1082320" y="98742"/>
                  </a:cubicBezTo>
                  <a:cubicBezTo>
                    <a:pt x="1071473" y="109589"/>
                    <a:pt x="1056760" y="115683"/>
                    <a:pt x="1041420" y="115683"/>
                  </a:cubicBezTo>
                  <a:lnTo>
                    <a:pt x="57842" y="115683"/>
                  </a:lnTo>
                  <a:cubicBezTo>
                    <a:pt x="42501" y="115683"/>
                    <a:pt x="27789" y="109589"/>
                    <a:pt x="16941" y="98742"/>
                  </a:cubicBezTo>
                  <a:cubicBezTo>
                    <a:pt x="6094" y="87895"/>
                    <a:pt x="0" y="73182"/>
                    <a:pt x="0" y="57842"/>
                  </a:cubicBezTo>
                  <a:lnTo>
                    <a:pt x="0" y="57842"/>
                  </a:lnTo>
                  <a:cubicBezTo>
                    <a:pt x="0" y="42501"/>
                    <a:pt x="6094" y="27789"/>
                    <a:pt x="16941" y="16941"/>
                  </a:cubicBezTo>
                  <a:cubicBezTo>
                    <a:pt x="27789" y="6094"/>
                    <a:pt x="42501" y="0"/>
                    <a:pt x="5784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20"/>
          <p:cNvGrpSpPr/>
          <p:nvPr/>
        </p:nvGrpSpPr>
        <p:grpSpPr>
          <a:xfrm>
            <a:off x="12574089" y="8435270"/>
            <a:ext cx="4173759" cy="3266942"/>
            <a:chOff x="0" y="-47625"/>
            <a:chExt cx="1099262" cy="860425"/>
          </a:xfrm>
        </p:grpSpPr>
        <p:sp>
          <p:nvSpPr>
            <p:cNvPr id="222" name="Google Shape;222;p20"/>
            <p:cNvSpPr/>
            <p:nvPr/>
          </p:nvSpPr>
          <p:spPr>
            <a:xfrm>
              <a:off x="0" y="0"/>
              <a:ext cx="1099262" cy="115683"/>
            </a:xfrm>
            <a:custGeom>
              <a:rect b="b" l="l" r="r" t="t"/>
              <a:pathLst>
                <a:path extrusionOk="0" h="115683" w="1099262">
                  <a:moveTo>
                    <a:pt x="57842" y="0"/>
                  </a:moveTo>
                  <a:lnTo>
                    <a:pt x="1041420" y="0"/>
                  </a:lnTo>
                  <a:cubicBezTo>
                    <a:pt x="1056760" y="0"/>
                    <a:pt x="1071473" y="6094"/>
                    <a:pt x="1082320" y="16941"/>
                  </a:cubicBezTo>
                  <a:cubicBezTo>
                    <a:pt x="1093168" y="27789"/>
                    <a:pt x="1099262" y="42501"/>
                    <a:pt x="1099262" y="57842"/>
                  </a:cubicBezTo>
                  <a:lnTo>
                    <a:pt x="1099262" y="57842"/>
                  </a:lnTo>
                  <a:cubicBezTo>
                    <a:pt x="1099262" y="73182"/>
                    <a:pt x="1093168" y="87895"/>
                    <a:pt x="1082320" y="98742"/>
                  </a:cubicBezTo>
                  <a:cubicBezTo>
                    <a:pt x="1071473" y="109589"/>
                    <a:pt x="1056760" y="115683"/>
                    <a:pt x="1041420" y="115683"/>
                  </a:cubicBezTo>
                  <a:lnTo>
                    <a:pt x="57842" y="115683"/>
                  </a:lnTo>
                  <a:cubicBezTo>
                    <a:pt x="42501" y="115683"/>
                    <a:pt x="27789" y="109589"/>
                    <a:pt x="16941" y="98742"/>
                  </a:cubicBezTo>
                  <a:cubicBezTo>
                    <a:pt x="6094" y="87895"/>
                    <a:pt x="0" y="73182"/>
                    <a:pt x="0" y="57842"/>
                  </a:cubicBezTo>
                  <a:lnTo>
                    <a:pt x="0" y="57842"/>
                  </a:lnTo>
                  <a:cubicBezTo>
                    <a:pt x="0" y="42501"/>
                    <a:pt x="6094" y="27789"/>
                    <a:pt x="16941" y="16941"/>
                  </a:cubicBezTo>
                  <a:cubicBezTo>
                    <a:pt x="27789" y="6094"/>
                    <a:pt x="42501" y="0"/>
                    <a:pt x="5784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20"/>
          <p:cNvGrpSpPr/>
          <p:nvPr/>
        </p:nvGrpSpPr>
        <p:grpSpPr>
          <a:xfrm>
            <a:off x="12603076" y="3819681"/>
            <a:ext cx="4115782" cy="369371"/>
            <a:chOff x="-2823" y="-92"/>
            <a:chExt cx="1275645" cy="114483"/>
          </a:xfrm>
        </p:grpSpPr>
        <p:sp>
          <p:nvSpPr>
            <p:cNvPr id="225" name="Google Shape;225;p20"/>
            <p:cNvSpPr/>
            <p:nvPr/>
          </p:nvSpPr>
          <p:spPr>
            <a:xfrm>
              <a:off x="-2823" y="-92"/>
              <a:ext cx="1275645" cy="114483"/>
            </a:xfrm>
            <a:custGeom>
              <a:rect b="b" l="l" r="r" t="t"/>
              <a:pathLst>
                <a:path extrusionOk="0" h="114483" w="1275645">
                  <a:moveTo>
                    <a:pt x="59973" y="92"/>
                  </a:moveTo>
                  <a:lnTo>
                    <a:pt x="1215673" y="92"/>
                  </a:lnTo>
                  <a:cubicBezTo>
                    <a:pt x="1236152" y="0"/>
                    <a:pt x="1255114" y="10873"/>
                    <a:pt x="1265380" y="28593"/>
                  </a:cubicBezTo>
                  <a:cubicBezTo>
                    <a:pt x="1275646" y="46313"/>
                    <a:pt x="1275646" y="68171"/>
                    <a:pt x="1265380" y="85891"/>
                  </a:cubicBezTo>
                  <a:cubicBezTo>
                    <a:pt x="1255114" y="103611"/>
                    <a:pt x="1236152" y="114484"/>
                    <a:pt x="1215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
            <p:cNvSpPr/>
            <p:nvPr/>
          </p:nvSpPr>
          <p:spPr>
            <a:xfrm>
              <a:off x="-2823" y="-92"/>
              <a:ext cx="1021645" cy="114483"/>
            </a:xfrm>
            <a:custGeom>
              <a:rect b="b" l="l" r="r" t="t"/>
              <a:pathLst>
                <a:path extrusionOk="0" h="114483" w="1021645">
                  <a:moveTo>
                    <a:pt x="59973" y="92"/>
                  </a:moveTo>
                  <a:lnTo>
                    <a:pt x="961673" y="92"/>
                  </a:lnTo>
                  <a:cubicBezTo>
                    <a:pt x="982152" y="0"/>
                    <a:pt x="1001114" y="10873"/>
                    <a:pt x="1011380" y="28593"/>
                  </a:cubicBezTo>
                  <a:cubicBezTo>
                    <a:pt x="1021646" y="46313"/>
                    <a:pt x="1021646" y="68171"/>
                    <a:pt x="1011380" y="85891"/>
                  </a:cubicBezTo>
                  <a:cubicBezTo>
                    <a:pt x="1001114" y="103611"/>
                    <a:pt x="982152" y="114484"/>
                    <a:pt x="961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DA7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 name="Google Shape;227;p20"/>
          <p:cNvGrpSpPr/>
          <p:nvPr/>
        </p:nvGrpSpPr>
        <p:grpSpPr>
          <a:xfrm>
            <a:off x="12603076" y="6202016"/>
            <a:ext cx="4115782" cy="369371"/>
            <a:chOff x="-2823" y="-92"/>
            <a:chExt cx="1275645" cy="114483"/>
          </a:xfrm>
        </p:grpSpPr>
        <p:sp>
          <p:nvSpPr>
            <p:cNvPr id="228" name="Google Shape;228;p20"/>
            <p:cNvSpPr/>
            <p:nvPr/>
          </p:nvSpPr>
          <p:spPr>
            <a:xfrm>
              <a:off x="-2823" y="-92"/>
              <a:ext cx="1275645" cy="114483"/>
            </a:xfrm>
            <a:custGeom>
              <a:rect b="b" l="l" r="r" t="t"/>
              <a:pathLst>
                <a:path extrusionOk="0" h="114483" w="1275645">
                  <a:moveTo>
                    <a:pt x="59973" y="92"/>
                  </a:moveTo>
                  <a:lnTo>
                    <a:pt x="1215673" y="92"/>
                  </a:lnTo>
                  <a:cubicBezTo>
                    <a:pt x="1236152" y="0"/>
                    <a:pt x="1255114" y="10873"/>
                    <a:pt x="1265380" y="28593"/>
                  </a:cubicBezTo>
                  <a:cubicBezTo>
                    <a:pt x="1275646" y="46313"/>
                    <a:pt x="1275646" y="68171"/>
                    <a:pt x="1265380" y="85891"/>
                  </a:cubicBezTo>
                  <a:cubicBezTo>
                    <a:pt x="1255114" y="103611"/>
                    <a:pt x="1236152" y="114484"/>
                    <a:pt x="1215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a:off x="-2823" y="-92"/>
              <a:ext cx="1021645" cy="114483"/>
            </a:xfrm>
            <a:custGeom>
              <a:rect b="b" l="l" r="r" t="t"/>
              <a:pathLst>
                <a:path extrusionOk="0" h="114483" w="1021645">
                  <a:moveTo>
                    <a:pt x="59973" y="92"/>
                  </a:moveTo>
                  <a:lnTo>
                    <a:pt x="961673" y="92"/>
                  </a:lnTo>
                  <a:cubicBezTo>
                    <a:pt x="982152" y="0"/>
                    <a:pt x="1001114" y="10873"/>
                    <a:pt x="1011380" y="28593"/>
                  </a:cubicBezTo>
                  <a:cubicBezTo>
                    <a:pt x="1021646" y="46313"/>
                    <a:pt x="1021646" y="68171"/>
                    <a:pt x="1011380" y="85891"/>
                  </a:cubicBezTo>
                  <a:cubicBezTo>
                    <a:pt x="1001114" y="103611"/>
                    <a:pt x="982152" y="114484"/>
                    <a:pt x="961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1CBC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 name="Google Shape;230;p20"/>
          <p:cNvGrpSpPr/>
          <p:nvPr/>
        </p:nvGrpSpPr>
        <p:grpSpPr>
          <a:xfrm>
            <a:off x="12603076" y="8651027"/>
            <a:ext cx="4115782" cy="369371"/>
            <a:chOff x="-2823" y="-92"/>
            <a:chExt cx="1275645" cy="114483"/>
          </a:xfrm>
        </p:grpSpPr>
        <p:sp>
          <p:nvSpPr>
            <p:cNvPr id="231" name="Google Shape;231;p20"/>
            <p:cNvSpPr/>
            <p:nvPr/>
          </p:nvSpPr>
          <p:spPr>
            <a:xfrm>
              <a:off x="-2823" y="-92"/>
              <a:ext cx="1275645" cy="114483"/>
            </a:xfrm>
            <a:custGeom>
              <a:rect b="b" l="l" r="r" t="t"/>
              <a:pathLst>
                <a:path extrusionOk="0" h="114483" w="1275645">
                  <a:moveTo>
                    <a:pt x="59973" y="92"/>
                  </a:moveTo>
                  <a:lnTo>
                    <a:pt x="1215673" y="92"/>
                  </a:lnTo>
                  <a:cubicBezTo>
                    <a:pt x="1236152" y="0"/>
                    <a:pt x="1255114" y="10873"/>
                    <a:pt x="1265380" y="28593"/>
                  </a:cubicBezTo>
                  <a:cubicBezTo>
                    <a:pt x="1275646" y="46313"/>
                    <a:pt x="1275646" y="68171"/>
                    <a:pt x="1265380" y="85891"/>
                  </a:cubicBezTo>
                  <a:cubicBezTo>
                    <a:pt x="1255114" y="103611"/>
                    <a:pt x="1236152" y="114484"/>
                    <a:pt x="1215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p:nvPr/>
          </p:nvSpPr>
          <p:spPr>
            <a:xfrm>
              <a:off x="-2823" y="-92"/>
              <a:ext cx="1021645" cy="114483"/>
            </a:xfrm>
            <a:custGeom>
              <a:rect b="b" l="l" r="r" t="t"/>
              <a:pathLst>
                <a:path extrusionOk="0" h="114483" w="1021645">
                  <a:moveTo>
                    <a:pt x="59973" y="92"/>
                  </a:moveTo>
                  <a:lnTo>
                    <a:pt x="961673" y="92"/>
                  </a:lnTo>
                  <a:cubicBezTo>
                    <a:pt x="982152" y="0"/>
                    <a:pt x="1001114" y="10873"/>
                    <a:pt x="1011380" y="28593"/>
                  </a:cubicBezTo>
                  <a:cubicBezTo>
                    <a:pt x="1021646" y="46313"/>
                    <a:pt x="1021646" y="68171"/>
                    <a:pt x="1011380" y="85891"/>
                  </a:cubicBezTo>
                  <a:cubicBezTo>
                    <a:pt x="1001114" y="103611"/>
                    <a:pt x="982152" y="114484"/>
                    <a:pt x="961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7460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0"/>
          <p:cNvSpPr txBox="1"/>
          <p:nvPr/>
        </p:nvSpPr>
        <p:spPr>
          <a:xfrm>
            <a:off x="1028700" y="981075"/>
            <a:ext cx="16230600" cy="11049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Neucha"/>
                <a:ea typeface="Neucha"/>
                <a:cs typeface="Neucha"/>
                <a:sym typeface="Neucha"/>
              </a:rPr>
              <a:t>My Work Progress Page</a:t>
            </a:r>
            <a:endParaRPr/>
          </a:p>
        </p:txBody>
      </p:sp>
      <p:sp>
        <p:nvSpPr>
          <p:cNvPr id="234" name="Google Shape;234;p20"/>
          <p:cNvSpPr txBox="1"/>
          <p:nvPr/>
        </p:nvSpPr>
        <p:spPr>
          <a:xfrm>
            <a:off x="778101" y="5110751"/>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Task 1</a:t>
            </a:r>
            <a:endParaRPr/>
          </a:p>
        </p:txBody>
      </p:sp>
      <p:sp>
        <p:nvSpPr>
          <p:cNvPr id="235" name="Google Shape;235;p20"/>
          <p:cNvSpPr txBox="1"/>
          <p:nvPr/>
        </p:nvSpPr>
        <p:spPr>
          <a:xfrm>
            <a:off x="13204214" y="3177727"/>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Task 1</a:t>
            </a:r>
            <a:endParaRPr/>
          </a:p>
        </p:txBody>
      </p:sp>
      <p:sp>
        <p:nvSpPr>
          <p:cNvPr id="236" name="Google Shape;236;p20"/>
          <p:cNvSpPr txBox="1"/>
          <p:nvPr/>
        </p:nvSpPr>
        <p:spPr>
          <a:xfrm>
            <a:off x="13204214" y="5561572"/>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Task 2</a:t>
            </a:r>
            <a:endParaRPr/>
          </a:p>
        </p:txBody>
      </p:sp>
      <p:sp>
        <p:nvSpPr>
          <p:cNvPr id="237" name="Google Shape;237;p20"/>
          <p:cNvSpPr txBox="1"/>
          <p:nvPr/>
        </p:nvSpPr>
        <p:spPr>
          <a:xfrm>
            <a:off x="13204214" y="8010582"/>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Task 3</a:t>
            </a:r>
            <a:endParaRPr/>
          </a:p>
        </p:txBody>
      </p:sp>
      <p:sp>
        <p:nvSpPr>
          <p:cNvPr id="238" name="Google Shape;238;p20"/>
          <p:cNvSpPr txBox="1"/>
          <p:nvPr/>
        </p:nvSpPr>
        <p:spPr>
          <a:xfrm>
            <a:off x="4361629" y="5110751"/>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Task 2</a:t>
            </a:r>
            <a:endParaRPr/>
          </a:p>
        </p:txBody>
      </p:sp>
      <p:sp>
        <p:nvSpPr>
          <p:cNvPr id="239" name="Google Shape;239;p20"/>
          <p:cNvSpPr txBox="1"/>
          <p:nvPr/>
        </p:nvSpPr>
        <p:spPr>
          <a:xfrm>
            <a:off x="7883728" y="5110751"/>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Task 3</a:t>
            </a:r>
            <a:endParaRPr/>
          </a:p>
        </p:txBody>
      </p:sp>
      <p:sp>
        <p:nvSpPr>
          <p:cNvPr id="240" name="Google Shape;240;p20"/>
          <p:cNvSpPr txBox="1"/>
          <p:nvPr/>
        </p:nvSpPr>
        <p:spPr>
          <a:xfrm>
            <a:off x="1083541" y="5780754"/>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1" name="Google Shape;241;p20"/>
          <p:cNvSpPr txBox="1"/>
          <p:nvPr/>
        </p:nvSpPr>
        <p:spPr>
          <a:xfrm>
            <a:off x="13509653" y="4347811"/>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2" name="Google Shape;242;p20"/>
          <p:cNvSpPr txBox="1"/>
          <p:nvPr/>
        </p:nvSpPr>
        <p:spPr>
          <a:xfrm>
            <a:off x="13509653" y="6768247"/>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3" name="Google Shape;243;p20"/>
          <p:cNvSpPr txBox="1"/>
          <p:nvPr/>
        </p:nvSpPr>
        <p:spPr>
          <a:xfrm>
            <a:off x="13509653" y="9179158"/>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4" name="Google Shape;244;p20"/>
          <p:cNvSpPr txBox="1"/>
          <p:nvPr/>
        </p:nvSpPr>
        <p:spPr>
          <a:xfrm>
            <a:off x="4667069" y="5780754"/>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5" name="Google Shape;245;p20"/>
          <p:cNvSpPr txBox="1"/>
          <p:nvPr/>
        </p:nvSpPr>
        <p:spPr>
          <a:xfrm>
            <a:off x="8189167" y="5780754"/>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6" name="Google Shape;246;p20"/>
          <p:cNvSpPr txBox="1"/>
          <p:nvPr/>
        </p:nvSpPr>
        <p:spPr>
          <a:xfrm>
            <a:off x="1083541" y="7304754"/>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7" name="Google Shape;247;p20"/>
          <p:cNvSpPr txBox="1"/>
          <p:nvPr/>
        </p:nvSpPr>
        <p:spPr>
          <a:xfrm>
            <a:off x="4667069" y="7304754"/>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8" name="Google Shape;248;p20"/>
          <p:cNvSpPr txBox="1"/>
          <p:nvPr/>
        </p:nvSpPr>
        <p:spPr>
          <a:xfrm>
            <a:off x="8189167" y="7304754"/>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49" name="Google Shape;249;p20"/>
          <p:cNvSpPr txBox="1"/>
          <p:nvPr/>
        </p:nvSpPr>
        <p:spPr>
          <a:xfrm>
            <a:off x="1083541" y="8728542"/>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50" name="Google Shape;250;p20"/>
          <p:cNvSpPr txBox="1"/>
          <p:nvPr/>
        </p:nvSpPr>
        <p:spPr>
          <a:xfrm>
            <a:off x="4667069" y="8728542"/>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51" name="Google Shape;251;p20"/>
          <p:cNvSpPr txBox="1"/>
          <p:nvPr/>
        </p:nvSpPr>
        <p:spPr>
          <a:xfrm>
            <a:off x="8189167" y="8728542"/>
            <a:ext cx="23025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Lato"/>
                <a:ea typeface="Lato"/>
                <a:cs typeface="Lato"/>
                <a:sym typeface="Lato"/>
              </a:rPr>
              <a:t>Elaborate on what you want to discuss.</a:t>
            </a:r>
            <a:endParaRPr/>
          </a:p>
        </p:txBody>
      </p:sp>
      <p:sp>
        <p:nvSpPr>
          <p:cNvPr id="252" name="Google Shape;252;p20"/>
          <p:cNvSpPr/>
          <p:nvPr/>
        </p:nvSpPr>
        <p:spPr>
          <a:xfrm rot="1341204">
            <a:off x="1466018" y="580229"/>
            <a:ext cx="1975816" cy="1936300"/>
          </a:xfrm>
          <a:custGeom>
            <a:rect b="b" l="l" r="r" t="t"/>
            <a:pathLst>
              <a:path extrusionOk="0" h="1936300" w="1975816">
                <a:moveTo>
                  <a:pt x="0" y="0"/>
                </a:moveTo>
                <a:lnTo>
                  <a:pt x="1975817" y="0"/>
                </a:lnTo>
                <a:lnTo>
                  <a:pt x="1975817" y="1936300"/>
                </a:lnTo>
                <a:lnTo>
                  <a:pt x="0" y="1936300"/>
                </a:lnTo>
                <a:lnTo>
                  <a:pt x="0" y="0"/>
                </a:lnTo>
                <a:close/>
              </a:path>
            </a:pathLst>
          </a:custGeom>
          <a:blipFill rotWithShape="1">
            <a:blip r:embed="rId7">
              <a:alphaModFix/>
            </a:blip>
            <a:stretch>
              <a:fillRect b="0" l="0" r="0" t="0"/>
            </a:stretch>
          </a:blipFill>
          <a:ln>
            <a:noFill/>
          </a:ln>
        </p:spPr>
      </p:sp>
      <p:sp>
        <p:nvSpPr>
          <p:cNvPr id="253" name="Google Shape;253;p20"/>
          <p:cNvSpPr/>
          <p:nvPr/>
        </p:nvSpPr>
        <p:spPr>
          <a:xfrm rot="-370702">
            <a:off x="15532098" y="878848"/>
            <a:ext cx="1792786" cy="2008213"/>
          </a:xfrm>
          <a:custGeom>
            <a:rect b="b" l="l" r="r" t="t"/>
            <a:pathLst>
              <a:path extrusionOk="0" h="2008213" w="1792786">
                <a:moveTo>
                  <a:pt x="0" y="0"/>
                </a:moveTo>
                <a:lnTo>
                  <a:pt x="1792786" y="0"/>
                </a:lnTo>
                <a:lnTo>
                  <a:pt x="1792786" y="2008213"/>
                </a:lnTo>
                <a:lnTo>
                  <a:pt x="0" y="2008213"/>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A"/>
        </a:solidFill>
      </p:bgPr>
    </p:bg>
    <p:spTree>
      <p:nvGrpSpPr>
        <p:cNvPr id="257" name="Shape 257"/>
        <p:cNvGrpSpPr/>
        <p:nvPr/>
      </p:nvGrpSpPr>
      <p:grpSpPr>
        <a:xfrm>
          <a:off x="0" y="0"/>
          <a:ext cx="0" cy="0"/>
          <a:chOff x="0" y="0"/>
          <a:chExt cx="0" cy="0"/>
        </a:xfrm>
      </p:grpSpPr>
      <p:pic>
        <p:nvPicPr>
          <p:cNvPr id="258" name="Google Shape;258;p21"/>
          <p:cNvPicPr preferRelativeResize="0"/>
          <p:nvPr/>
        </p:nvPicPr>
        <p:blipFill>
          <a:blip r:embed="rId3">
            <a:alphaModFix/>
          </a:blip>
          <a:stretch>
            <a:fillRect/>
          </a:stretch>
        </p:blipFill>
        <p:spPr>
          <a:xfrm>
            <a:off x="7583815" y="50076"/>
            <a:ext cx="5708625" cy="5923783"/>
          </a:xfrm>
          <a:prstGeom prst="rect">
            <a:avLst/>
          </a:prstGeom>
          <a:noFill/>
          <a:ln>
            <a:noFill/>
          </a:ln>
        </p:spPr>
      </p:pic>
      <p:grpSp>
        <p:nvGrpSpPr>
          <p:cNvPr id="259" name="Google Shape;259;p21"/>
          <p:cNvGrpSpPr/>
          <p:nvPr/>
        </p:nvGrpSpPr>
        <p:grpSpPr>
          <a:xfrm rot="176709">
            <a:off x="6579435" y="4961748"/>
            <a:ext cx="7942735" cy="4771884"/>
            <a:chOff x="0" y="-47625"/>
            <a:chExt cx="2091914" cy="1256793"/>
          </a:xfrm>
        </p:grpSpPr>
        <p:sp>
          <p:nvSpPr>
            <p:cNvPr id="260" name="Google Shape;260;p21"/>
            <p:cNvSpPr/>
            <p:nvPr/>
          </p:nvSpPr>
          <p:spPr>
            <a:xfrm>
              <a:off x="0" y="0"/>
              <a:ext cx="2091914" cy="1209168"/>
            </a:xfrm>
            <a:custGeom>
              <a:rect b="b" l="l" r="r" t="t"/>
              <a:pathLst>
                <a:path extrusionOk="0" h="1209168" w="2091914">
                  <a:moveTo>
                    <a:pt x="0" y="0"/>
                  </a:moveTo>
                  <a:lnTo>
                    <a:pt x="2091914" y="0"/>
                  </a:lnTo>
                  <a:lnTo>
                    <a:pt x="2091914" y="1209168"/>
                  </a:lnTo>
                  <a:lnTo>
                    <a:pt x="0" y="1209168"/>
                  </a:lnTo>
                  <a:close/>
                </a:path>
              </a:pathLst>
            </a:custGeom>
            <a:solidFill>
              <a:srgbClr val="000000"/>
            </a:solidFill>
            <a:ln>
              <a:noFill/>
            </a:ln>
          </p:spPr>
        </p:sp>
        <p:sp>
          <p:nvSpPr>
            <p:cNvPr id="261" name="Google Shape;261;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2" name="Google Shape;262;p21"/>
          <p:cNvPicPr preferRelativeResize="0"/>
          <p:nvPr/>
        </p:nvPicPr>
        <p:blipFill rotWithShape="1">
          <a:blip r:embed="rId4">
            <a:alphaModFix/>
          </a:blip>
          <a:srcRect b="6823" l="0" r="0" t="6823"/>
          <a:stretch/>
        </p:blipFill>
        <p:spPr>
          <a:xfrm rot="176709">
            <a:off x="6601581" y="5165080"/>
            <a:ext cx="7889362" cy="4541749"/>
          </a:xfrm>
          <a:prstGeom prst="rect">
            <a:avLst/>
          </a:prstGeom>
          <a:noFill/>
          <a:ln>
            <a:noFill/>
          </a:ln>
        </p:spPr>
      </p:pic>
      <p:sp>
        <p:nvSpPr>
          <p:cNvPr id="263" name="Google Shape;263;p21"/>
          <p:cNvSpPr/>
          <p:nvPr/>
        </p:nvSpPr>
        <p:spPr>
          <a:xfrm>
            <a:off x="13727128" y="1028700"/>
            <a:ext cx="5023785" cy="2009514"/>
          </a:xfrm>
          <a:custGeom>
            <a:rect b="b" l="l" r="r" t="t"/>
            <a:pathLst>
              <a:path extrusionOk="0" h="2009514" w="5023785">
                <a:moveTo>
                  <a:pt x="0" y="0"/>
                </a:moveTo>
                <a:lnTo>
                  <a:pt x="5023785" y="0"/>
                </a:lnTo>
                <a:lnTo>
                  <a:pt x="5023785" y="2009514"/>
                </a:lnTo>
                <a:lnTo>
                  <a:pt x="0" y="2009514"/>
                </a:lnTo>
                <a:lnTo>
                  <a:pt x="0" y="0"/>
                </a:lnTo>
                <a:close/>
              </a:path>
            </a:pathLst>
          </a:custGeom>
          <a:blipFill rotWithShape="1">
            <a:blip r:embed="rId5">
              <a:alphaModFix/>
            </a:blip>
            <a:stretch>
              <a:fillRect b="0" l="0" r="0" t="0"/>
            </a:stretch>
          </a:blipFill>
          <a:ln>
            <a:noFill/>
          </a:ln>
        </p:spPr>
      </p:sp>
      <p:sp>
        <p:nvSpPr>
          <p:cNvPr id="264" name="Google Shape;264;p21"/>
          <p:cNvSpPr/>
          <p:nvPr/>
        </p:nvSpPr>
        <p:spPr>
          <a:xfrm>
            <a:off x="13991117" y="3998715"/>
            <a:ext cx="3766823" cy="801306"/>
          </a:xfrm>
          <a:custGeom>
            <a:rect b="b" l="l" r="r" t="t"/>
            <a:pathLst>
              <a:path extrusionOk="0" h="801306" w="3766823">
                <a:moveTo>
                  <a:pt x="0" y="0"/>
                </a:moveTo>
                <a:lnTo>
                  <a:pt x="3766823" y="0"/>
                </a:lnTo>
                <a:lnTo>
                  <a:pt x="3766823" y="801306"/>
                </a:lnTo>
                <a:lnTo>
                  <a:pt x="0" y="801306"/>
                </a:lnTo>
                <a:lnTo>
                  <a:pt x="0" y="0"/>
                </a:lnTo>
                <a:close/>
              </a:path>
            </a:pathLst>
          </a:custGeom>
          <a:blipFill rotWithShape="1">
            <a:blip r:embed="rId6">
              <a:alphaModFix/>
            </a:blip>
            <a:stretch>
              <a:fillRect b="0" l="0" r="0" t="0"/>
            </a:stretch>
          </a:blipFill>
          <a:ln>
            <a:noFill/>
          </a:ln>
        </p:spPr>
      </p:sp>
      <p:sp>
        <p:nvSpPr>
          <p:cNvPr id="265" name="Google Shape;265;p21"/>
          <p:cNvSpPr/>
          <p:nvPr/>
        </p:nvSpPr>
        <p:spPr>
          <a:xfrm>
            <a:off x="13991117" y="5124275"/>
            <a:ext cx="3766823" cy="801306"/>
          </a:xfrm>
          <a:custGeom>
            <a:rect b="b" l="l" r="r" t="t"/>
            <a:pathLst>
              <a:path extrusionOk="0" h="801306" w="3766823">
                <a:moveTo>
                  <a:pt x="0" y="0"/>
                </a:moveTo>
                <a:lnTo>
                  <a:pt x="3766823" y="0"/>
                </a:lnTo>
                <a:lnTo>
                  <a:pt x="3766823" y="801306"/>
                </a:lnTo>
                <a:lnTo>
                  <a:pt x="0" y="801306"/>
                </a:lnTo>
                <a:lnTo>
                  <a:pt x="0" y="0"/>
                </a:lnTo>
                <a:close/>
              </a:path>
            </a:pathLst>
          </a:custGeom>
          <a:blipFill rotWithShape="1">
            <a:blip r:embed="rId6">
              <a:alphaModFix/>
            </a:blip>
            <a:stretch>
              <a:fillRect b="0" l="0" r="0" t="0"/>
            </a:stretch>
          </a:blipFill>
          <a:ln>
            <a:noFill/>
          </a:ln>
        </p:spPr>
      </p:sp>
      <p:sp>
        <p:nvSpPr>
          <p:cNvPr id="266" name="Google Shape;266;p21"/>
          <p:cNvSpPr/>
          <p:nvPr/>
        </p:nvSpPr>
        <p:spPr>
          <a:xfrm>
            <a:off x="13991117" y="6249835"/>
            <a:ext cx="3766823" cy="801306"/>
          </a:xfrm>
          <a:custGeom>
            <a:rect b="b" l="l" r="r" t="t"/>
            <a:pathLst>
              <a:path extrusionOk="0" h="801306" w="3766823">
                <a:moveTo>
                  <a:pt x="0" y="0"/>
                </a:moveTo>
                <a:lnTo>
                  <a:pt x="3766823" y="0"/>
                </a:lnTo>
                <a:lnTo>
                  <a:pt x="3766823" y="801306"/>
                </a:lnTo>
                <a:lnTo>
                  <a:pt x="0" y="801306"/>
                </a:lnTo>
                <a:lnTo>
                  <a:pt x="0" y="0"/>
                </a:lnTo>
                <a:close/>
              </a:path>
            </a:pathLst>
          </a:custGeom>
          <a:blipFill rotWithShape="1">
            <a:blip r:embed="rId6">
              <a:alphaModFix/>
            </a:blip>
            <a:stretch>
              <a:fillRect b="0" l="0" r="0" t="0"/>
            </a:stretch>
          </a:blipFill>
          <a:ln>
            <a:noFill/>
          </a:ln>
        </p:spPr>
      </p:sp>
      <p:sp>
        <p:nvSpPr>
          <p:cNvPr id="267" name="Google Shape;267;p21"/>
          <p:cNvSpPr/>
          <p:nvPr/>
        </p:nvSpPr>
        <p:spPr>
          <a:xfrm>
            <a:off x="13991117" y="7375396"/>
            <a:ext cx="3766823" cy="801306"/>
          </a:xfrm>
          <a:custGeom>
            <a:rect b="b" l="l" r="r" t="t"/>
            <a:pathLst>
              <a:path extrusionOk="0" h="801306" w="3766823">
                <a:moveTo>
                  <a:pt x="0" y="0"/>
                </a:moveTo>
                <a:lnTo>
                  <a:pt x="3766823" y="0"/>
                </a:lnTo>
                <a:lnTo>
                  <a:pt x="3766823" y="801306"/>
                </a:lnTo>
                <a:lnTo>
                  <a:pt x="0" y="801306"/>
                </a:lnTo>
                <a:lnTo>
                  <a:pt x="0" y="0"/>
                </a:lnTo>
                <a:close/>
              </a:path>
            </a:pathLst>
          </a:custGeom>
          <a:blipFill rotWithShape="1">
            <a:blip r:embed="rId6">
              <a:alphaModFix/>
            </a:blip>
            <a:stretch>
              <a:fillRect b="0" l="0" r="0" t="0"/>
            </a:stretch>
          </a:blipFill>
          <a:ln>
            <a:noFill/>
          </a:ln>
        </p:spPr>
      </p:sp>
      <p:sp>
        <p:nvSpPr>
          <p:cNvPr id="268" name="Google Shape;268;p21"/>
          <p:cNvSpPr/>
          <p:nvPr/>
        </p:nvSpPr>
        <p:spPr>
          <a:xfrm>
            <a:off x="13991117" y="8500956"/>
            <a:ext cx="3766823" cy="801306"/>
          </a:xfrm>
          <a:custGeom>
            <a:rect b="b" l="l" r="r" t="t"/>
            <a:pathLst>
              <a:path extrusionOk="0" h="801306" w="3766823">
                <a:moveTo>
                  <a:pt x="0" y="0"/>
                </a:moveTo>
                <a:lnTo>
                  <a:pt x="3766823" y="0"/>
                </a:lnTo>
                <a:lnTo>
                  <a:pt x="3766823" y="801306"/>
                </a:lnTo>
                <a:lnTo>
                  <a:pt x="0" y="801306"/>
                </a:lnTo>
                <a:lnTo>
                  <a:pt x="0" y="0"/>
                </a:lnTo>
                <a:close/>
              </a:path>
            </a:pathLst>
          </a:custGeom>
          <a:blipFill rotWithShape="1">
            <a:blip r:embed="rId6">
              <a:alphaModFix/>
            </a:blip>
            <a:stretch>
              <a:fillRect b="0" l="0" r="0" t="0"/>
            </a:stretch>
          </a:blipFill>
          <a:ln>
            <a:noFill/>
          </a:ln>
        </p:spPr>
      </p:sp>
      <p:sp>
        <p:nvSpPr>
          <p:cNvPr id="269" name="Google Shape;269;p21"/>
          <p:cNvSpPr/>
          <p:nvPr/>
        </p:nvSpPr>
        <p:spPr>
          <a:xfrm rot="-300432">
            <a:off x="15296921" y="1450506"/>
            <a:ext cx="2499838" cy="780224"/>
          </a:xfrm>
          <a:custGeom>
            <a:rect b="b" l="l" r="r" t="t"/>
            <a:pathLst>
              <a:path extrusionOk="0" h="780224" w="2499838">
                <a:moveTo>
                  <a:pt x="0" y="0"/>
                </a:moveTo>
                <a:lnTo>
                  <a:pt x="2499838" y="0"/>
                </a:lnTo>
                <a:lnTo>
                  <a:pt x="2499838" y="780225"/>
                </a:lnTo>
                <a:lnTo>
                  <a:pt x="0" y="780225"/>
                </a:lnTo>
                <a:lnTo>
                  <a:pt x="0" y="0"/>
                </a:lnTo>
                <a:close/>
              </a:path>
            </a:pathLst>
          </a:custGeom>
          <a:blipFill rotWithShape="1">
            <a:blip r:embed="rId7">
              <a:alphaModFix/>
            </a:blip>
            <a:stretch>
              <a:fillRect b="0" l="0" r="0" t="0"/>
            </a:stretch>
          </a:blipFill>
          <a:ln>
            <a:noFill/>
          </a:ln>
        </p:spPr>
      </p:sp>
      <p:sp>
        <p:nvSpPr>
          <p:cNvPr id="270" name="Google Shape;270;p21"/>
          <p:cNvSpPr/>
          <p:nvPr/>
        </p:nvSpPr>
        <p:spPr>
          <a:xfrm>
            <a:off x="14240020" y="4085582"/>
            <a:ext cx="480941" cy="493906"/>
          </a:xfrm>
          <a:custGeom>
            <a:rect b="b" l="l" r="r" t="t"/>
            <a:pathLst>
              <a:path extrusionOk="0" h="493906" w="480941">
                <a:moveTo>
                  <a:pt x="0" y="0"/>
                </a:moveTo>
                <a:lnTo>
                  <a:pt x="480941" y="0"/>
                </a:lnTo>
                <a:lnTo>
                  <a:pt x="480941" y="493906"/>
                </a:lnTo>
                <a:lnTo>
                  <a:pt x="0" y="493906"/>
                </a:lnTo>
                <a:lnTo>
                  <a:pt x="0" y="0"/>
                </a:lnTo>
                <a:close/>
              </a:path>
            </a:pathLst>
          </a:custGeom>
          <a:blipFill rotWithShape="1">
            <a:blip r:embed="rId8">
              <a:alphaModFix/>
            </a:blip>
            <a:stretch>
              <a:fillRect b="0" l="0" r="0" t="0"/>
            </a:stretch>
          </a:blipFill>
          <a:ln>
            <a:noFill/>
          </a:ln>
        </p:spPr>
      </p:sp>
      <p:sp>
        <p:nvSpPr>
          <p:cNvPr id="271" name="Google Shape;271;p21"/>
          <p:cNvSpPr/>
          <p:nvPr/>
        </p:nvSpPr>
        <p:spPr>
          <a:xfrm>
            <a:off x="14240020" y="5200650"/>
            <a:ext cx="480941" cy="493906"/>
          </a:xfrm>
          <a:custGeom>
            <a:rect b="b" l="l" r="r" t="t"/>
            <a:pathLst>
              <a:path extrusionOk="0" h="493906" w="480941">
                <a:moveTo>
                  <a:pt x="0" y="0"/>
                </a:moveTo>
                <a:lnTo>
                  <a:pt x="480941" y="0"/>
                </a:lnTo>
                <a:lnTo>
                  <a:pt x="480941" y="493906"/>
                </a:lnTo>
                <a:lnTo>
                  <a:pt x="0" y="493906"/>
                </a:lnTo>
                <a:lnTo>
                  <a:pt x="0" y="0"/>
                </a:lnTo>
                <a:close/>
              </a:path>
            </a:pathLst>
          </a:custGeom>
          <a:blipFill rotWithShape="1">
            <a:blip r:embed="rId8">
              <a:alphaModFix/>
            </a:blip>
            <a:stretch>
              <a:fillRect b="0" l="0" r="0" t="0"/>
            </a:stretch>
          </a:blipFill>
          <a:ln>
            <a:noFill/>
          </a:ln>
        </p:spPr>
      </p:sp>
      <p:sp>
        <p:nvSpPr>
          <p:cNvPr id="272" name="Google Shape;272;p21"/>
          <p:cNvSpPr/>
          <p:nvPr/>
        </p:nvSpPr>
        <p:spPr>
          <a:xfrm>
            <a:off x="14240020" y="6355020"/>
            <a:ext cx="480941" cy="493906"/>
          </a:xfrm>
          <a:custGeom>
            <a:rect b="b" l="l" r="r" t="t"/>
            <a:pathLst>
              <a:path extrusionOk="0" h="493906" w="480941">
                <a:moveTo>
                  <a:pt x="0" y="0"/>
                </a:moveTo>
                <a:lnTo>
                  <a:pt x="480941" y="0"/>
                </a:lnTo>
                <a:lnTo>
                  <a:pt x="480941" y="493906"/>
                </a:lnTo>
                <a:lnTo>
                  <a:pt x="0" y="493906"/>
                </a:lnTo>
                <a:lnTo>
                  <a:pt x="0" y="0"/>
                </a:lnTo>
                <a:close/>
              </a:path>
            </a:pathLst>
          </a:custGeom>
          <a:blipFill rotWithShape="1">
            <a:blip r:embed="rId8">
              <a:alphaModFix/>
            </a:blip>
            <a:stretch>
              <a:fillRect b="0" l="0" r="0" t="0"/>
            </a:stretch>
          </a:blipFill>
          <a:ln>
            <a:noFill/>
          </a:ln>
        </p:spPr>
      </p:sp>
      <p:sp>
        <p:nvSpPr>
          <p:cNvPr id="273" name="Google Shape;273;p21"/>
          <p:cNvSpPr/>
          <p:nvPr/>
        </p:nvSpPr>
        <p:spPr>
          <a:xfrm>
            <a:off x="14240020" y="7460716"/>
            <a:ext cx="480941" cy="493906"/>
          </a:xfrm>
          <a:custGeom>
            <a:rect b="b" l="l" r="r" t="t"/>
            <a:pathLst>
              <a:path extrusionOk="0" h="493906" w="480941">
                <a:moveTo>
                  <a:pt x="0" y="0"/>
                </a:moveTo>
                <a:lnTo>
                  <a:pt x="480941" y="0"/>
                </a:lnTo>
                <a:lnTo>
                  <a:pt x="480941" y="493906"/>
                </a:lnTo>
                <a:lnTo>
                  <a:pt x="0" y="493906"/>
                </a:lnTo>
                <a:lnTo>
                  <a:pt x="0" y="0"/>
                </a:lnTo>
                <a:close/>
              </a:path>
            </a:pathLst>
          </a:custGeom>
          <a:blipFill rotWithShape="1">
            <a:blip r:embed="rId8">
              <a:alphaModFix/>
            </a:blip>
            <a:stretch>
              <a:fillRect b="0" l="0" r="0" t="0"/>
            </a:stretch>
          </a:blipFill>
          <a:ln>
            <a:noFill/>
          </a:ln>
        </p:spPr>
      </p:sp>
      <p:sp>
        <p:nvSpPr>
          <p:cNvPr id="274" name="Google Shape;274;p21"/>
          <p:cNvSpPr/>
          <p:nvPr/>
        </p:nvSpPr>
        <p:spPr>
          <a:xfrm>
            <a:off x="14240020" y="8567227"/>
            <a:ext cx="480941" cy="493906"/>
          </a:xfrm>
          <a:custGeom>
            <a:rect b="b" l="l" r="r" t="t"/>
            <a:pathLst>
              <a:path extrusionOk="0" h="493906" w="480941">
                <a:moveTo>
                  <a:pt x="0" y="0"/>
                </a:moveTo>
                <a:lnTo>
                  <a:pt x="480941" y="0"/>
                </a:lnTo>
                <a:lnTo>
                  <a:pt x="480941" y="493905"/>
                </a:lnTo>
                <a:lnTo>
                  <a:pt x="0" y="493905"/>
                </a:lnTo>
                <a:lnTo>
                  <a:pt x="0" y="0"/>
                </a:lnTo>
                <a:close/>
              </a:path>
            </a:pathLst>
          </a:custGeom>
          <a:blipFill rotWithShape="1">
            <a:blip r:embed="rId8">
              <a:alphaModFix/>
            </a:blip>
            <a:stretch>
              <a:fillRect b="0" l="0" r="0" t="0"/>
            </a:stretch>
          </a:blipFill>
          <a:ln>
            <a:noFill/>
          </a:ln>
        </p:spPr>
      </p:sp>
      <p:sp>
        <p:nvSpPr>
          <p:cNvPr id="275" name="Google Shape;275;p21"/>
          <p:cNvSpPr txBox="1"/>
          <p:nvPr/>
        </p:nvSpPr>
        <p:spPr>
          <a:xfrm rot="345338">
            <a:off x="8745535" y="1994581"/>
            <a:ext cx="3982451" cy="727418"/>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4626" u="none" cap="none" strike="noStrike">
                <a:solidFill>
                  <a:srgbClr val="000000"/>
                </a:solidFill>
                <a:latin typeface="Neucha"/>
                <a:ea typeface="Neucha"/>
                <a:cs typeface="Neucha"/>
                <a:sym typeface="Neucha"/>
              </a:rPr>
              <a:t>For Tomorrow</a:t>
            </a:r>
            <a:endParaRPr/>
          </a:p>
        </p:txBody>
      </p:sp>
      <p:sp>
        <p:nvSpPr>
          <p:cNvPr id="276" name="Google Shape;276;p21"/>
          <p:cNvSpPr txBox="1"/>
          <p:nvPr/>
        </p:nvSpPr>
        <p:spPr>
          <a:xfrm rot="271374">
            <a:off x="8609327" y="3226379"/>
            <a:ext cx="3948897" cy="1446898"/>
          </a:xfrm>
          <a:prstGeom prst="rect">
            <a:avLst/>
          </a:prstGeom>
          <a:noFill/>
          <a:ln>
            <a:noFill/>
          </a:ln>
        </p:spPr>
        <p:txBody>
          <a:bodyPr anchorCtr="0" anchor="t" bIns="0" lIns="0" spcFirstLastPara="1" rIns="0" wrap="square" tIns="0">
            <a:spAutoFit/>
          </a:bodyPr>
          <a:lstStyle/>
          <a:p>
            <a:pPr indent="0" lvl="0" marL="0" marR="0" rtl="0" algn="ctr">
              <a:lnSpc>
                <a:spcPct val="185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a:p>
            <a:pPr indent="0" lvl="0" marL="0" marR="0" rtl="0" algn="ctr">
              <a:lnSpc>
                <a:spcPct val="185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a:p>
            <a:pPr indent="0" lvl="1" marL="0" marR="0" rtl="0" algn="ctr">
              <a:lnSpc>
                <a:spcPct val="185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p:txBody>
      </p:sp>
      <p:sp>
        <p:nvSpPr>
          <p:cNvPr id="277" name="Google Shape;277;p21"/>
          <p:cNvSpPr txBox="1"/>
          <p:nvPr/>
        </p:nvSpPr>
        <p:spPr>
          <a:xfrm>
            <a:off x="14956670" y="4200930"/>
            <a:ext cx="230263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task 1</a:t>
            </a:r>
            <a:endParaRPr/>
          </a:p>
        </p:txBody>
      </p:sp>
      <p:sp>
        <p:nvSpPr>
          <p:cNvPr id="278" name="Google Shape;278;p21"/>
          <p:cNvSpPr txBox="1"/>
          <p:nvPr/>
        </p:nvSpPr>
        <p:spPr>
          <a:xfrm>
            <a:off x="14956670" y="5326491"/>
            <a:ext cx="230263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task 2</a:t>
            </a:r>
            <a:endParaRPr/>
          </a:p>
        </p:txBody>
      </p:sp>
      <p:sp>
        <p:nvSpPr>
          <p:cNvPr id="279" name="Google Shape;279;p21"/>
          <p:cNvSpPr txBox="1"/>
          <p:nvPr/>
        </p:nvSpPr>
        <p:spPr>
          <a:xfrm>
            <a:off x="14956670" y="6452051"/>
            <a:ext cx="230263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task 3</a:t>
            </a:r>
            <a:endParaRPr/>
          </a:p>
        </p:txBody>
      </p:sp>
      <p:sp>
        <p:nvSpPr>
          <p:cNvPr id="280" name="Google Shape;280;p21"/>
          <p:cNvSpPr txBox="1"/>
          <p:nvPr/>
        </p:nvSpPr>
        <p:spPr>
          <a:xfrm>
            <a:off x="14956670" y="7575016"/>
            <a:ext cx="230263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task 4</a:t>
            </a:r>
            <a:endParaRPr/>
          </a:p>
        </p:txBody>
      </p:sp>
      <p:sp>
        <p:nvSpPr>
          <p:cNvPr id="281" name="Google Shape;281;p21"/>
          <p:cNvSpPr txBox="1"/>
          <p:nvPr/>
        </p:nvSpPr>
        <p:spPr>
          <a:xfrm>
            <a:off x="14956670" y="8703171"/>
            <a:ext cx="2302630" cy="3492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task 5</a:t>
            </a:r>
            <a:endParaRPr/>
          </a:p>
        </p:txBody>
      </p:sp>
      <p:pic>
        <p:nvPicPr>
          <p:cNvPr id="282" name="Google Shape;282;p21"/>
          <p:cNvPicPr preferRelativeResize="0"/>
          <p:nvPr/>
        </p:nvPicPr>
        <p:blipFill>
          <a:blip r:embed="rId9">
            <a:alphaModFix/>
          </a:blip>
          <a:stretch>
            <a:fillRect/>
          </a:stretch>
        </p:blipFill>
        <p:spPr>
          <a:xfrm>
            <a:off x="385349" y="1873726"/>
            <a:ext cx="6757575" cy="7721116"/>
          </a:xfrm>
          <a:prstGeom prst="rect">
            <a:avLst/>
          </a:prstGeom>
          <a:noFill/>
          <a:ln>
            <a:noFill/>
          </a:ln>
        </p:spPr>
      </p:pic>
      <p:sp>
        <p:nvSpPr>
          <p:cNvPr id="283" name="Google Shape;283;p21"/>
          <p:cNvSpPr txBox="1"/>
          <p:nvPr/>
        </p:nvSpPr>
        <p:spPr>
          <a:xfrm>
            <a:off x="3516843" y="2439083"/>
            <a:ext cx="2887500" cy="7122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4626" u="none" cap="none" strike="noStrike">
                <a:solidFill>
                  <a:srgbClr val="000000"/>
                </a:solidFill>
                <a:latin typeface="Neucha"/>
                <a:ea typeface="Neucha"/>
                <a:cs typeface="Neucha"/>
                <a:sym typeface="Neucha"/>
              </a:rPr>
              <a:t>Today’s goals</a:t>
            </a:r>
            <a:endParaRPr/>
          </a:p>
        </p:txBody>
      </p:sp>
      <p:sp>
        <p:nvSpPr>
          <p:cNvPr id="284" name="Google Shape;284;p21"/>
          <p:cNvSpPr txBox="1"/>
          <p:nvPr/>
        </p:nvSpPr>
        <p:spPr>
          <a:xfrm>
            <a:off x="2986125" y="3418068"/>
            <a:ext cx="3948900" cy="4519200"/>
          </a:xfrm>
          <a:prstGeom prst="rect">
            <a:avLst/>
          </a:prstGeom>
          <a:noFill/>
          <a:ln>
            <a:noFill/>
          </a:ln>
        </p:spPr>
        <p:txBody>
          <a:bodyPr anchorCtr="0" anchor="t" bIns="0" lIns="0" spcFirstLastPara="1" rIns="0" wrap="square" tIns="0">
            <a:spAutoFit/>
          </a:bodyPr>
          <a:lstStyle/>
          <a:p>
            <a:pPr indent="0" lvl="0" marL="0" marR="0" rtl="0" algn="ctr">
              <a:lnSpc>
                <a:spcPct val="17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a:p>
            <a:pPr indent="0" lvl="0" marL="0" marR="0" rtl="0" algn="ctr">
              <a:lnSpc>
                <a:spcPct val="171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0" marL="0" marR="0" rtl="0" algn="ctr">
              <a:lnSpc>
                <a:spcPct val="17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a:p>
            <a:pPr indent="0" lvl="0" marL="0" marR="0" rtl="0" algn="ctr">
              <a:lnSpc>
                <a:spcPct val="171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0" marL="0" marR="0" rtl="0" algn="ctr">
              <a:lnSpc>
                <a:spcPct val="17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a:p>
            <a:pPr indent="0" lvl="0" marL="0" marR="0" rtl="0" algn="ctr">
              <a:lnSpc>
                <a:spcPct val="171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0" marL="0" marR="0" rtl="0" algn="ctr">
              <a:lnSpc>
                <a:spcPct val="17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a:p>
            <a:pPr indent="0" lvl="0" marL="0" marR="0" rtl="0" algn="ctr">
              <a:lnSpc>
                <a:spcPct val="171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0" lvl="1" marL="0" marR="0" rtl="0" algn="ctr">
              <a:lnSpc>
                <a:spcPct val="17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