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10287000" cx="18288000"/>
  <p:notesSz cx="6858000" cy="9144000"/>
  <p:embeddedFontLst>
    <p:embeddedFont>
      <p:font typeface="Marcellus"/>
      <p:regular r:id="rId25"/>
    </p:embeddedFont>
    <p:embeddedFont>
      <p:font typeface="Lat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1A12554-8DAB-4366-86FE-24F1D23FD590}">
  <a:tblStyle styleId="{61A12554-8DAB-4366-86FE-24F1D23FD59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Lato-regular.fntdata"/><Relationship Id="rId25" Type="http://schemas.openxmlformats.org/officeDocument/2006/relationships/font" Target="fonts/Marcellus-regular.fntdata"/><Relationship Id="rId28" Type="http://schemas.openxmlformats.org/officeDocument/2006/relationships/font" Target="fonts/Lato-italic.fntdata"/><Relationship Id="rId27" Type="http://schemas.openxmlformats.org/officeDocument/2006/relationships/font" Target="fonts/Lato-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Lato-boldItalic.fnt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9.png"/><Relationship Id="rId4"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17.png"/><Relationship Id="rId5" Type="http://schemas.openxmlformats.org/officeDocument/2006/relationships/image" Target="../media/image4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0" name="Shape 10"/>
        <p:cNvGrpSpPr/>
        <p:nvPr/>
      </p:nvGrpSpPr>
      <p:grpSpPr>
        <a:xfrm>
          <a:off x="0" y="0"/>
          <a:ext cx="0" cy="0"/>
          <a:chOff x="0" y="0"/>
          <a:chExt cx="0" cy="0"/>
        </a:xfrm>
      </p:grpSpPr>
      <p:sp>
        <p:nvSpPr>
          <p:cNvPr id="11" name="Google Shape;11;p3"/>
          <p:cNvSpPr txBox="1"/>
          <p:nvPr>
            <p:ph type="title"/>
          </p:nvPr>
        </p:nvSpPr>
        <p:spPr>
          <a:xfrm>
            <a:off x="2234800" y="2828775"/>
            <a:ext cx="13818300" cy="3478200"/>
          </a:xfrm>
          <a:prstGeom prst="rect">
            <a:avLst/>
          </a:prstGeom>
        </p:spPr>
        <p:txBody>
          <a:bodyPr anchorCtr="0" anchor="t" bIns="45700" lIns="91425" spcFirstLastPara="1" rIns="91425" wrap="square" tIns="45700">
            <a:noAutofit/>
          </a:bodyPr>
          <a:lstStyle>
            <a:lvl1pPr lvl="0">
              <a:spcBef>
                <a:spcPts val="0"/>
              </a:spcBef>
              <a:spcAft>
                <a:spcPts val="0"/>
              </a:spcAft>
              <a:buSzPts val="136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 name="Google Shape;12;p3"/>
          <p:cNvSpPr/>
          <p:nvPr/>
        </p:nvSpPr>
        <p:spPr>
          <a:xfrm rot="-1220284">
            <a:off x="950754" y="1474924"/>
            <a:ext cx="2602958" cy="2482571"/>
          </a:xfrm>
          <a:custGeom>
            <a:rect b="b" l="l" r="r" t="t"/>
            <a:pathLst>
              <a:path extrusionOk="0" h="2482990" w="2603397">
                <a:moveTo>
                  <a:pt x="0" y="0"/>
                </a:moveTo>
                <a:lnTo>
                  <a:pt x="2603397" y="0"/>
                </a:lnTo>
                <a:lnTo>
                  <a:pt x="2603397" y="2482991"/>
                </a:lnTo>
                <a:lnTo>
                  <a:pt x="0" y="2482991"/>
                </a:lnTo>
                <a:lnTo>
                  <a:pt x="0" y="0"/>
                </a:lnTo>
                <a:close/>
              </a:path>
            </a:pathLst>
          </a:custGeom>
          <a:blipFill rotWithShape="1">
            <a:blip r:embed="rId2">
              <a:alphaModFix/>
            </a:blip>
            <a:stretch>
              <a:fillRect b="0" l="0" r="0" t="0"/>
            </a:stretch>
          </a:blipFill>
          <a:ln>
            <a:noFill/>
          </a:ln>
        </p:spPr>
      </p:sp>
      <p:sp>
        <p:nvSpPr>
          <p:cNvPr id="13" name="Google Shape;13;p3"/>
          <p:cNvSpPr/>
          <p:nvPr/>
        </p:nvSpPr>
        <p:spPr>
          <a:xfrm>
            <a:off x="364540" y="7471010"/>
            <a:ext cx="1887966" cy="2463904"/>
          </a:xfrm>
          <a:custGeom>
            <a:rect b="b" l="l" r="r" t="t"/>
            <a:pathLst>
              <a:path extrusionOk="0" h="2463904" w="1887966">
                <a:moveTo>
                  <a:pt x="0" y="0"/>
                </a:moveTo>
                <a:lnTo>
                  <a:pt x="1887966" y="0"/>
                </a:lnTo>
                <a:lnTo>
                  <a:pt x="1887966" y="2463904"/>
                </a:lnTo>
                <a:lnTo>
                  <a:pt x="0" y="2463904"/>
                </a:lnTo>
                <a:lnTo>
                  <a:pt x="0" y="0"/>
                </a:lnTo>
                <a:close/>
              </a:path>
            </a:pathLst>
          </a:custGeom>
          <a:blipFill rotWithShape="1">
            <a:blip r:embed="rId3">
              <a:alphaModFix/>
            </a:blip>
            <a:stretch>
              <a:fillRect b="0" l="0" r="0" t="0"/>
            </a:stretch>
          </a:blipFill>
          <a:ln>
            <a:noFill/>
          </a:ln>
        </p:spPr>
      </p:sp>
      <p:sp>
        <p:nvSpPr>
          <p:cNvPr id="14" name="Google Shape;14;p3"/>
          <p:cNvSpPr/>
          <p:nvPr/>
        </p:nvSpPr>
        <p:spPr>
          <a:xfrm>
            <a:off x="15236412" y="1099833"/>
            <a:ext cx="2022888" cy="2022888"/>
          </a:xfrm>
          <a:custGeom>
            <a:rect b="b" l="l" r="r" t="t"/>
            <a:pathLst>
              <a:path extrusionOk="0" h="2022888" w="2022888">
                <a:moveTo>
                  <a:pt x="0" y="0"/>
                </a:moveTo>
                <a:lnTo>
                  <a:pt x="2022888" y="0"/>
                </a:lnTo>
                <a:lnTo>
                  <a:pt x="2022888" y="2022888"/>
                </a:lnTo>
                <a:lnTo>
                  <a:pt x="0" y="2022888"/>
                </a:lnTo>
                <a:lnTo>
                  <a:pt x="0" y="0"/>
                </a:lnTo>
                <a:close/>
              </a:path>
            </a:pathLst>
          </a:custGeom>
          <a:blipFill rotWithShape="1">
            <a:blip r:embed="rId4">
              <a:alphaModFix/>
            </a:blip>
            <a:stretch>
              <a:fillRect b="0" l="0" r="0" t="0"/>
            </a:stretch>
          </a:blipFill>
          <a:ln>
            <a:noFill/>
          </a:ln>
        </p:spPr>
      </p:sp>
      <p:pic>
        <p:nvPicPr>
          <p:cNvPr id="15" name="Google Shape;15;p3"/>
          <p:cNvPicPr preferRelativeResize="0"/>
          <p:nvPr/>
        </p:nvPicPr>
        <p:blipFill rotWithShape="1">
          <a:blip r:embed="rId5">
            <a:alphaModFix/>
          </a:blip>
          <a:srcRect b="37752" l="0" r="0" t="0"/>
          <a:stretch/>
        </p:blipFill>
        <p:spPr>
          <a:xfrm>
            <a:off x="6490525" y="6560749"/>
            <a:ext cx="5821876" cy="3773875"/>
          </a:xfrm>
          <a:prstGeom prst="rect">
            <a:avLst/>
          </a:prstGeom>
          <a:noFill/>
          <a:ln>
            <a:noFill/>
          </a:ln>
        </p:spPr>
      </p:pic>
      <p:pic>
        <p:nvPicPr>
          <p:cNvPr id="16" name="Google Shape;16;p3"/>
          <p:cNvPicPr preferRelativeResize="0"/>
          <p:nvPr/>
        </p:nvPicPr>
        <p:blipFill>
          <a:blip r:embed="rId6">
            <a:alphaModFix/>
          </a:blip>
          <a:stretch>
            <a:fillRect/>
          </a:stretch>
        </p:blipFill>
        <p:spPr>
          <a:xfrm>
            <a:off x="13864682" y="2991402"/>
            <a:ext cx="6371151" cy="6231529"/>
          </a:xfrm>
          <a:prstGeom prst="rect">
            <a:avLst/>
          </a:prstGeom>
          <a:noFill/>
          <a:ln>
            <a:noFill/>
          </a:ln>
        </p:spPr>
      </p:pic>
      <p:sp>
        <p:nvSpPr>
          <p:cNvPr id="17" name="Google Shape;17;p3"/>
          <p:cNvSpPr txBox="1"/>
          <p:nvPr>
            <p:ph idx="1" type="subTitle"/>
          </p:nvPr>
        </p:nvSpPr>
        <p:spPr>
          <a:xfrm>
            <a:off x="4764750" y="1914600"/>
            <a:ext cx="8758500" cy="1045500"/>
          </a:xfrm>
          <a:prstGeom prst="rect">
            <a:avLst/>
          </a:prstGeom>
        </p:spPr>
        <p:txBody>
          <a:bodyPr anchorCtr="0" anchor="t" bIns="45700" lIns="91425" spcFirstLastPara="1" rIns="91425" wrap="square" tIns="45700">
            <a:noAutofit/>
          </a:bodyPr>
          <a:lstStyle>
            <a:lvl1pPr lvl="0" algn="ctr">
              <a:spcBef>
                <a:spcPts val="640"/>
              </a:spcBef>
              <a:spcAft>
                <a:spcPts val="0"/>
              </a:spcAft>
              <a:buClr>
                <a:schemeClr val="lt1"/>
              </a:buClr>
              <a:buSzPts val="4050"/>
              <a:buNone/>
              <a:defRPr b="1" sz="4050">
                <a:solidFill>
                  <a:schemeClr val="lt1"/>
                </a:solidFill>
              </a:defRPr>
            </a:lvl1pPr>
            <a:lvl2pPr lvl="1">
              <a:spcBef>
                <a:spcPts val="560"/>
              </a:spcBef>
              <a:spcAft>
                <a:spcPts val="0"/>
              </a:spcAft>
              <a:buSzPts val="2300"/>
              <a:buNone/>
              <a:defRPr/>
            </a:lvl2pPr>
            <a:lvl3pPr lvl="2">
              <a:spcBef>
                <a:spcPts val="480"/>
              </a:spcBef>
              <a:spcAft>
                <a:spcPts val="0"/>
              </a:spcAft>
              <a:buSzPts val="2300"/>
              <a:buNone/>
              <a:defRPr/>
            </a:lvl3pPr>
            <a:lvl4pPr lvl="3">
              <a:spcBef>
                <a:spcPts val="400"/>
              </a:spcBef>
              <a:spcAft>
                <a:spcPts val="0"/>
              </a:spcAft>
              <a:buSzPts val="2300"/>
              <a:buNone/>
              <a:defRPr/>
            </a:lvl4pPr>
            <a:lvl5pPr lvl="4">
              <a:spcBef>
                <a:spcPts val="400"/>
              </a:spcBef>
              <a:spcAft>
                <a:spcPts val="0"/>
              </a:spcAft>
              <a:buSzPts val="2300"/>
              <a:buNone/>
              <a:defRPr/>
            </a:lvl5pPr>
            <a:lvl6pPr lvl="5">
              <a:spcBef>
                <a:spcPts val="400"/>
              </a:spcBef>
              <a:spcAft>
                <a:spcPts val="0"/>
              </a:spcAft>
              <a:buSzPts val="2300"/>
              <a:buNone/>
              <a:defRPr/>
            </a:lvl6pPr>
            <a:lvl7pPr lvl="6">
              <a:spcBef>
                <a:spcPts val="400"/>
              </a:spcBef>
              <a:spcAft>
                <a:spcPts val="0"/>
              </a:spcAft>
              <a:buSzPts val="2300"/>
              <a:buNone/>
              <a:defRPr/>
            </a:lvl7pPr>
            <a:lvl8pPr lvl="7">
              <a:spcBef>
                <a:spcPts val="400"/>
              </a:spcBef>
              <a:spcAft>
                <a:spcPts val="0"/>
              </a:spcAft>
              <a:buSzPts val="2300"/>
              <a:buNone/>
              <a:defRPr/>
            </a:lvl8pPr>
            <a:lvl9pPr lvl="8">
              <a:spcBef>
                <a:spcPts val="400"/>
              </a:spcBef>
              <a:spcAft>
                <a:spcPts val="0"/>
              </a:spcAft>
              <a:buSzPts val="23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8" name="Shape 18"/>
        <p:cNvGrpSpPr/>
        <p:nvPr/>
      </p:nvGrpSpPr>
      <p:grpSpPr>
        <a:xfrm>
          <a:off x="0" y="0"/>
          <a:ext cx="0" cy="0"/>
          <a:chOff x="0" y="0"/>
          <a:chExt cx="0" cy="0"/>
        </a:xfrm>
      </p:grpSpPr>
      <p:sp>
        <p:nvSpPr>
          <p:cNvPr id="19" name="Google Shape;19;p4"/>
          <p:cNvSpPr txBox="1"/>
          <p:nvPr>
            <p:ph type="title"/>
          </p:nvPr>
        </p:nvSpPr>
        <p:spPr>
          <a:xfrm>
            <a:off x="1037900" y="1372588"/>
            <a:ext cx="11274900" cy="3478200"/>
          </a:xfrm>
          <a:prstGeom prst="rect">
            <a:avLst/>
          </a:prstGeom>
        </p:spPr>
        <p:txBody>
          <a:bodyPr anchorCtr="0" anchor="t" bIns="45700" lIns="91425" spcFirstLastPara="1" rIns="91425" wrap="square" tIns="45700">
            <a:noAutofit/>
          </a:bodyPr>
          <a:lstStyle>
            <a:lvl1pPr lvl="0" algn="l">
              <a:spcBef>
                <a:spcPts val="0"/>
              </a:spcBef>
              <a:spcAft>
                <a:spcPts val="0"/>
              </a:spcAft>
              <a:buSzPts val="136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4"/>
          <p:cNvSpPr/>
          <p:nvPr/>
        </p:nvSpPr>
        <p:spPr>
          <a:xfrm rot="-240851">
            <a:off x="6072031" y="5495955"/>
            <a:ext cx="2726355" cy="2579814"/>
          </a:xfrm>
          <a:custGeom>
            <a:rect b="b" l="l" r="r" t="t"/>
            <a:pathLst>
              <a:path extrusionOk="0" h="2579935" w="2726483">
                <a:moveTo>
                  <a:pt x="0" y="0"/>
                </a:moveTo>
                <a:lnTo>
                  <a:pt x="2726483" y="0"/>
                </a:lnTo>
                <a:lnTo>
                  <a:pt x="2726483" y="2579935"/>
                </a:lnTo>
                <a:lnTo>
                  <a:pt x="0" y="2579935"/>
                </a:lnTo>
                <a:lnTo>
                  <a:pt x="0" y="0"/>
                </a:lnTo>
                <a:close/>
              </a:path>
            </a:pathLst>
          </a:custGeom>
          <a:blipFill rotWithShape="1">
            <a:blip r:embed="rId2">
              <a:alphaModFix/>
            </a:blip>
            <a:stretch>
              <a:fillRect b="0" l="0" r="0" t="0"/>
            </a:stretch>
          </a:blipFill>
          <a:ln>
            <a:noFill/>
          </a:ln>
        </p:spPr>
      </p:sp>
      <p:sp>
        <p:nvSpPr>
          <p:cNvPr id="21" name="Google Shape;21;p4"/>
          <p:cNvSpPr/>
          <p:nvPr/>
        </p:nvSpPr>
        <p:spPr>
          <a:xfrm>
            <a:off x="11987391" y="750361"/>
            <a:ext cx="5522890" cy="5150095"/>
          </a:xfrm>
          <a:custGeom>
            <a:rect b="b" l="l" r="r" t="t"/>
            <a:pathLst>
              <a:path extrusionOk="0" h="5150095" w="5522890">
                <a:moveTo>
                  <a:pt x="0" y="0"/>
                </a:moveTo>
                <a:lnTo>
                  <a:pt x="5522890" y="0"/>
                </a:lnTo>
                <a:lnTo>
                  <a:pt x="5522890" y="5150095"/>
                </a:lnTo>
                <a:lnTo>
                  <a:pt x="0" y="5150095"/>
                </a:lnTo>
                <a:lnTo>
                  <a:pt x="0" y="0"/>
                </a:lnTo>
                <a:close/>
              </a:path>
            </a:pathLst>
          </a:custGeom>
          <a:blipFill rotWithShape="1">
            <a:blip r:embed="rId3">
              <a:alphaModFix/>
            </a:blip>
            <a:stretch>
              <a:fillRect b="0" l="0" r="0" t="0"/>
            </a:stretch>
          </a:blipFill>
          <a:ln>
            <a:noFill/>
          </a:ln>
        </p:spPr>
      </p:sp>
      <p:pic>
        <p:nvPicPr>
          <p:cNvPr id="22" name="Google Shape;22;p4"/>
          <p:cNvPicPr preferRelativeResize="0"/>
          <p:nvPr/>
        </p:nvPicPr>
        <p:blipFill rotWithShape="1">
          <a:blip r:embed="rId4">
            <a:alphaModFix/>
          </a:blip>
          <a:srcRect b="5255" l="29473" r="10340" t="7293"/>
          <a:stretch/>
        </p:blipFill>
        <p:spPr>
          <a:xfrm flipH="1">
            <a:off x="7668244" y="0"/>
            <a:ext cx="10619756" cy="10287001"/>
          </a:xfrm>
          <a:prstGeom prst="rect">
            <a:avLst/>
          </a:prstGeom>
          <a:noFill/>
          <a:ln>
            <a:noFill/>
          </a:ln>
        </p:spPr>
      </p:pic>
      <p:sp>
        <p:nvSpPr>
          <p:cNvPr id="23" name="Google Shape;23;p4"/>
          <p:cNvSpPr txBox="1"/>
          <p:nvPr>
            <p:ph idx="1" type="body"/>
          </p:nvPr>
        </p:nvSpPr>
        <p:spPr>
          <a:xfrm>
            <a:off x="1037900" y="6041013"/>
            <a:ext cx="5134200" cy="2416200"/>
          </a:xfrm>
          <a:prstGeom prst="rect">
            <a:avLst/>
          </a:prstGeom>
        </p:spPr>
        <p:txBody>
          <a:bodyPr anchorCtr="0" anchor="t" bIns="45700" lIns="91425" spcFirstLastPara="1" rIns="91425" wrap="square" tIns="45700">
            <a:noAutofit/>
          </a:bodyPr>
          <a:lstStyle>
            <a:lvl1pPr indent="-374650" lvl="0" marL="457200">
              <a:spcBef>
                <a:spcPts val="640"/>
              </a:spcBef>
              <a:spcAft>
                <a:spcPts val="0"/>
              </a:spcAft>
              <a:buSzPts val="2300"/>
              <a:buChar char="•"/>
              <a:defRPr/>
            </a:lvl1pPr>
            <a:lvl2pPr indent="-374650" lvl="1" marL="914400">
              <a:spcBef>
                <a:spcPts val="560"/>
              </a:spcBef>
              <a:spcAft>
                <a:spcPts val="0"/>
              </a:spcAft>
              <a:buSzPts val="2300"/>
              <a:buChar char="–"/>
              <a:defRPr/>
            </a:lvl2pPr>
            <a:lvl3pPr indent="-374650" lvl="2" marL="1371600">
              <a:spcBef>
                <a:spcPts val="480"/>
              </a:spcBef>
              <a:spcAft>
                <a:spcPts val="0"/>
              </a:spcAft>
              <a:buSzPts val="2300"/>
              <a:buChar char="•"/>
              <a:defRPr/>
            </a:lvl3pPr>
            <a:lvl4pPr indent="-374650" lvl="3" marL="1828800">
              <a:spcBef>
                <a:spcPts val="400"/>
              </a:spcBef>
              <a:spcAft>
                <a:spcPts val="0"/>
              </a:spcAft>
              <a:buSzPts val="2300"/>
              <a:buChar char="–"/>
              <a:defRPr/>
            </a:lvl4pPr>
            <a:lvl5pPr indent="-374650" lvl="4" marL="2286000">
              <a:spcBef>
                <a:spcPts val="400"/>
              </a:spcBef>
              <a:spcAft>
                <a:spcPts val="0"/>
              </a:spcAft>
              <a:buSzPts val="2300"/>
              <a:buChar char="»"/>
              <a:defRPr/>
            </a:lvl5pPr>
            <a:lvl6pPr indent="-374650" lvl="5" marL="2743200">
              <a:spcBef>
                <a:spcPts val="400"/>
              </a:spcBef>
              <a:spcAft>
                <a:spcPts val="0"/>
              </a:spcAft>
              <a:buSzPts val="2300"/>
              <a:buChar char="•"/>
              <a:defRPr/>
            </a:lvl6pPr>
            <a:lvl7pPr indent="-374650" lvl="6" marL="3200400">
              <a:spcBef>
                <a:spcPts val="400"/>
              </a:spcBef>
              <a:spcAft>
                <a:spcPts val="0"/>
              </a:spcAft>
              <a:buSzPts val="2300"/>
              <a:buChar char="•"/>
              <a:defRPr/>
            </a:lvl7pPr>
            <a:lvl8pPr indent="-374650" lvl="7" marL="3657600">
              <a:spcBef>
                <a:spcPts val="400"/>
              </a:spcBef>
              <a:spcAft>
                <a:spcPts val="0"/>
              </a:spcAft>
              <a:buSzPts val="2300"/>
              <a:buChar char="•"/>
              <a:defRPr/>
            </a:lvl8pPr>
            <a:lvl9pPr indent="-374650" lvl="8" marL="4114800">
              <a:spcBef>
                <a:spcPts val="400"/>
              </a:spcBef>
              <a:spcAft>
                <a:spcPts val="0"/>
              </a:spcAft>
              <a:buSzPts val="23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24" name="Shape 24"/>
        <p:cNvGrpSpPr/>
        <p:nvPr/>
      </p:nvGrpSpPr>
      <p:grpSpPr>
        <a:xfrm>
          <a:off x="0" y="0"/>
          <a:ext cx="0" cy="0"/>
          <a:chOff x="0" y="0"/>
          <a:chExt cx="0" cy="0"/>
        </a:xfrm>
      </p:grpSpPr>
      <p:sp>
        <p:nvSpPr>
          <p:cNvPr id="25" name="Google Shape;25;p5"/>
          <p:cNvSpPr txBox="1"/>
          <p:nvPr>
            <p:ph type="title"/>
          </p:nvPr>
        </p:nvSpPr>
        <p:spPr>
          <a:xfrm>
            <a:off x="1028700" y="6204025"/>
            <a:ext cx="10500900" cy="3478200"/>
          </a:xfrm>
          <a:prstGeom prst="rect">
            <a:avLst/>
          </a:prstGeom>
        </p:spPr>
        <p:txBody>
          <a:bodyPr anchorCtr="0" anchor="b" bIns="45700" lIns="91425" spcFirstLastPara="1" rIns="91425" wrap="square" tIns="45700">
            <a:noAutofit/>
          </a:bodyPr>
          <a:lstStyle>
            <a:lvl1pPr lvl="0" algn="l">
              <a:spcBef>
                <a:spcPts val="0"/>
              </a:spcBef>
              <a:spcAft>
                <a:spcPts val="0"/>
              </a:spcAft>
              <a:buSzPts val="10450"/>
              <a:buNone/>
              <a:defRPr sz="104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5"/>
          <p:cNvSpPr/>
          <p:nvPr/>
        </p:nvSpPr>
        <p:spPr>
          <a:xfrm>
            <a:off x="1028700" y="808160"/>
            <a:ext cx="8115300" cy="5045012"/>
          </a:xfrm>
          <a:custGeom>
            <a:rect b="b" l="l" r="r" t="t"/>
            <a:pathLst>
              <a:path extrusionOk="0" h="5045012" w="8115300">
                <a:moveTo>
                  <a:pt x="0" y="0"/>
                </a:moveTo>
                <a:lnTo>
                  <a:pt x="8115300" y="0"/>
                </a:lnTo>
                <a:lnTo>
                  <a:pt x="8115300" y="5045012"/>
                </a:lnTo>
                <a:lnTo>
                  <a:pt x="0" y="5045012"/>
                </a:lnTo>
                <a:lnTo>
                  <a:pt x="0" y="0"/>
                </a:lnTo>
                <a:close/>
              </a:path>
            </a:pathLst>
          </a:custGeom>
          <a:blipFill rotWithShape="1">
            <a:blip r:embed="rId2">
              <a:alphaModFix/>
            </a:blip>
            <a:stretch>
              <a:fillRect b="0" l="0" r="0" t="0"/>
            </a:stretch>
          </a:blipFill>
          <a:ln>
            <a:noFill/>
          </a:ln>
        </p:spPr>
      </p:sp>
      <p:sp>
        <p:nvSpPr>
          <p:cNvPr id="27" name="Google Shape;27;p5"/>
          <p:cNvSpPr/>
          <p:nvPr/>
        </p:nvSpPr>
        <p:spPr>
          <a:xfrm rot="335793">
            <a:off x="11839601" y="3030060"/>
            <a:ext cx="5416955" cy="6619496"/>
          </a:xfrm>
          <a:custGeom>
            <a:rect b="b" l="l" r="r" t="t"/>
            <a:pathLst>
              <a:path extrusionOk="0" h="6621048" w="5418225">
                <a:moveTo>
                  <a:pt x="0" y="0"/>
                </a:moveTo>
                <a:lnTo>
                  <a:pt x="5418225" y="0"/>
                </a:lnTo>
                <a:lnTo>
                  <a:pt x="5418225" y="6621049"/>
                </a:lnTo>
                <a:lnTo>
                  <a:pt x="0" y="6621049"/>
                </a:lnTo>
                <a:lnTo>
                  <a:pt x="0" y="0"/>
                </a:lnTo>
                <a:close/>
              </a:path>
            </a:pathLst>
          </a:custGeom>
          <a:blipFill rotWithShape="1">
            <a:blip r:embed="rId3">
              <a:alphaModFix/>
            </a:blip>
            <a:stretch>
              <a:fillRect b="0" l="0" r="0" t="0"/>
            </a:stretch>
          </a:blipFill>
          <a:ln>
            <a:noFill/>
          </a:ln>
        </p:spPr>
      </p:sp>
      <p:sp>
        <p:nvSpPr>
          <p:cNvPr id="28" name="Google Shape;28;p5"/>
          <p:cNvSpPr/>
          <p:nvPr/>
        </p:nvSpPr>
        <p:spPr>
          <a:xfrm rot="904748">
            <a:off x="7462101" y="-680727"/>
            <a:ext cx="6223447" cy="2932799"/>
          </a:xfrm>
          <a:custGeom>
            <a:rect b="b" l="l" r="r" t="t"/>
            <a:pathLst>
              <a:path extrusionOk="0" h="2934524" w="6227107">
                <a:moveTo>
                  <a:pt x="0" y="0"/>
                </a:moveTo>
                <a:lnTo>
                  <a:pt x="6227108" y="0"/>
                </a:lnTo>
                <a:lnTo>
                  <a:pt x="6227108" y="2934525"/>
                </a:lnTo>
                <a:lnTo>
                  <a:pt x="0" y="2934525"/>
                </a:lnTo>
                <a:lnTo>
                  <a:pt x="0" y="0"/>
                </a:lnTo>
                <a:close/>
              </a:path>
            </a:pathLst>
          </a:custGeom>
          <a:blipFill rotWithShape="1">
            <a:blip r:embed="rId4">
              <a:alphaModFix/>
            </a:blip>
            <a:stretch>
              <a:fillRect b="0" l="0" r="0" t="0"/>
            </a:stretch>
          </a:blipFill>
          <a:ln>
            <a:noFill/>
          </a:ln>
        </p:spPr>
      </p:sp>
      <p:sp>
        <p:nvSpPr>
          <p:cNvPr id="29" name="Google Shape;29;p5"/>
          <p:cNvSpPr/>
          <p:nvPr/>
        </p:nvSpPr>
        <p:spPr>
          <a:xfrm>
            <a:off x="7976350" y="4801641"/>
            <a:ext cx="3864725" cy="4010091"/>
          </a:xfrm>
          <a:custGeom>
            <a:rect b="b" l="l" r="r" t="t"/>
            <a:pathLst>
              <a:path extrusionOk="0" h="4010091" w="3864725">
                <a:moveTo>
                  <a:pt x="0" y="0"/>
                </a:moveTo>
                <a:lnTo>
                  <a:pt x="3864725" y="0"/>
                </a:lnTo>
                <a:lnTo>
                  <a:pt x="3864725" y="4010091"/>
                </a:lnTo>
                <a:lnTo>
                  <a:pt x="0" y="4010091"/>
                </a:lnTo>
                <a:lnTo>
                  <a:pt x="0" y="0"/>
                </a:lnTo>
                <a:close/>
              </a:path>
            </a:pathLst>
          </a:custGeom>
          <a:blipFill rotWithShape="1">
            <a:blip r:embed="rId5">
              <a:alphaModFix/>
            </a:blip>
            <a:stretch>
              <a:fillRect b="0" l="0" r="0" t="0"/>
            </a:stretch>
          </a:blipFill>
          <a:ln>
            <a:noFill/>
          </a:ln>
        </p:spPr>
      </p:sp>
      <p:sp>
        <p:nvSpPr>
          <p:cNvPr id="30" name="Google Shape;30;p5"/>
          <p:cNvSpPr/>
          <p:nvPr>
            <p:ph idx="2" type="pic"/>
          </p:nvPr>
        </p:nvSpPr>
        <p:spPr>
          <a:xfrm>
            <a:off x="1723575" y="1118800"/>
            <a:ext cx="5858400" cy="4407300"/>
          </a:xfrm>
          <a:prstGeom prst="rect">
            <a:avLst/>
          </a:prstGeom>
          <a:noFill/>
          <a:ln>
            <a:noFill/>
          </a:ln>
        </p:spPr>
      </p:sp>
      <p:sp>
        <p:nvSpPr>
          <p:cNvPr id="31" name="Google Shape;31;p5"/>
          <p:cNvSpPr/>
          <p:nvPr>
            <p:ph idx="3" type="pic"/>
          </p:nvPr>
        </p:nvSpPr>
        <p:spPr>
          <a:xfrm rot="332171">
            <a:off x="12248496" y="3547398"/>
            <a:ext cx="4599153" cy="4717304"/>
          </a:xfrm>
          <a:prstGeom prst="rect">
            <a:avLst/>
          </a:prstGeom>
          <a:noFill/>
          <a:ln>
            <a:noFill/>
          </a:ln>
        </p:spPr>
      </p:sp>
      <p:sp>
        <p:nvSpPr>
          <p:cNvPr id="32" name="Google Shape;32;p5"/>
          <p:cNvSpPr txBox="1"/>
          <p:nvPr>
            <p:ph idx="1" type="body"/>
          </p:nvPr>
        </p:nvSpPr>
        <p:spPr>
          <a:xfrm>
            <a:off x="13319875" y="808150"/>
            <a:ext cx="4142700" cy="2237700"/>
          </a:xfrm>
          <a:prstGeom prst="rect">
            <a:avLst/>
          </a:prstGeom>
        </p:spPr>
        <p:txBody>
          <a:bodyPr anchorCtr="0" anchor="t" bIns="45700" lIns="91425" spcFirstLastPara="1" rIns="91425" wrap="square" tIns="45700">
            <a:noAutofit/>
          </a:bodyPr>
          <a:lstStyle>
            <a:lvl1pPr indent="-361950" lvl="0" marL="457200" algn="r">
              <a:spcBef>
                <a:spcPts val="640"/>
              </a:spcBef>
              <a:spcAft>
                <a:spcPts val="0"/>
              </a:spcAft>
              <a:buClr>
                <a:schemeClr val="lt1"/>
              </a:buClr>
              <a:buSzPts val="2100"/>
              <a:buChar char="•"/>
              <a:defRPr sz="2100">
                <a:solidFill>
                  <a:schemeClr val="lt1"/>
                </a:solidFill>
              </a:defRPr>
            </a:lvl1pPr>
            <a:lvl2pPr indent="-361950" lvl="1" marL="914400" algn="r">
              <a:spcBef>
                <a:spcPts val="560"/>
              </a:spcBef>
              <a:spcAft>
                <a:spcPts val="0"/>
              </a:spcAft>
              <a:buClr>
                <a:schemeClr val="lt1"/>
              </a:buClr>
              <a:buSzPts val="2100"/>
              <a:buChar char="–"/>
              <a:defRPr sz="2100">
                <a:solidFill>
                  <a:schemeClr val="lt1"/>
                </a:solidFill>
              </a:defRPr>
            </a:lvl2pPr>
            <a:lvl3pPr indent="-361950" lvl="2" marL="1371600" algn="r">
              <a:spcBef>
                <a:spcPts val="480"/>
              </a:spcBef>
              <a:spcAft>
                <a:spcPts val="0"/>
              </a:spcAft>
              <a:buClr>
                <a:schemeClr val="lt1"/>
              </a:buClr>
              <a:buSzPts val="2100"/>
              <a:buChar char="•"/>
              <a:defRPr sz="2100">
                <a:solidFill>
                  <a:schemeClr val="lt1"/>
                </a:solidFill>
              </a:defRPr>
            </a:lvl3pPr>
            <a:lvl4pPr indent="-361950" lvl="3" marL="1828800" algn="r">
              <a:spcBef>
                <a:spcPts val="400"/>
              </a:spcBef>
              <a:spcAft>
                <a:spcPts val="0"/>
              </a:spcAft>
              <a:buClr>
                <a:schemeClr val="lt1"/>
              </a:buClr>
              <a:buSzPts val="2100"/>
              <a:buChar char="–"/>
              <a:defRPr sz="2100">
                <a:solidFill>
                  <a:schemeClr val="lt1"/>
                </a:solidFill>
              </a:defRPr>
            </a:lvl4pPr>
            <a:lvl5pPr indent="-361950" lvl="4" marL="2286000" algn="r">
              <a:spcBef>
                <a:spcPts val="400"/>
              </a:spcBef>
              <a:spcAft>
                <a:spcPts val="0"/>
              </a:spcAft>
              <a:buClr>
                <a:schemeClr val="lt1"/>
              </a:buClr>
              <a:buSzPts val="2100"/>
              <a:buChar char="»"/>
              <a:defRPr sz="2100">
                <a:solidFill>
                  <a:schemeClr val="lt1"/>
                </a:solidFill>
              </a:defRPr>
            </a:lvl5pPr>
            <a:lvl6pPr indent="-361950" lvl="5" marL="2743200" algn="r">
              <a:spcBef>
                <a:spcPts val="400"/>
              </a:spcBef>
              <a:spcAft>
                <a:spcPts val="0"/>
              </a:spcAft>
              <a:buClr>
                <a:schemeClr val="lt1"/>
              </a:buClr>
              <a:buSzPts val="2100"/>
              <a:buChar char="•"/>
              <a:defRPr sz="2100">
                <a:solidFill>
                  <a:schemeClr val="lt1"/>
                </a:solidFill>
              </a:defRPr>
            </a:lvl6pPr>
            <a:lvl7pPr indent="-361950" lvl="6" marL="3200400" algn="r">
              <a:spcBef>
                <a:spcPts val="400"/>
              </a:spcBef>
              <a:spcAft>
                <a:spcPts val="0"/>
              </a:spcAft>
              <a:buClr>
                <a:schemeClr val="lt1"/>
              </a:buClr>
              <a:buSzPts val="2100"/>
              <a:buChar char="•"/>
              <a:defRPr sz="2100">
                <a:solidFill>
                  <a:schemeClr val="lt1"/>
                </a:solidFill>
              </a:defRPr>
            </a:lvl7pPr>
            <a:lvl8pPr indent="-361950" lvl="7" marL="3657600" algn="r">
              <a:spcBef>
                <a:spcPts val="400"/>
              </a:spcBef>
              <a:spcAft>
                <a:spcPts val="0"/>
              </a:spcAft>
              <a:buClr>
                <a:schemeClr val="lt1"/>
              </a:buClr>
              <a:buSzPts val="2100"/>
              <a:buChar char="•"/>
              <a:defRPr sz="2100">
                <a:solidFill>
                  <a:schemeClr val="lt1"/>
                </a:solidFill>
              </a:defRPr>
            </a:lvl8pPr>
            <a:lvl9pPr indent="-361950" lvl="8" marL="4114800" algn="r">
              <a:spcBef>
                <a:spcPts val="400"/>
              </a:spcBef>
              <a:spcAft>
                <a:spcPts val="0"/>
              </a:spcAft>
              <a:buClr>
                <a:schemeClr val="lt1"/>
              </a:buClr>
              <a:buSzPts val="2100"/>
              <a:buChar char="•"/>
              <a:defRPr sz="2100">
                <a:solidFill>
                  <a:schemeClr val="l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33" name="Shape 33"/>
        <p:cNvGrpSpPr/>
        <p:nvPr/>
      </p:nvGrpSpPr>
      <p:grpSpPr>
        <a:xfrm>
          <a:off x="0" y="0"/>
          <a:ext cx="0" cy="0"/>
          <a:chOff x="0" y="0"/>
          <a:chExt cx="0" cy="0"/>
        </a:xfrm>
      </p:grpSpPr>
      <p:sp>
        <p:nvSpPr>
          <p:cNvPr id="34" name="Google Shape;34;p6"/>
          <p:cNvSpPr/>
          <p:nvPr/>
        </p:nvSpPr>
        <p:spPr>
          <a:xfrm>
            <a:off x="952667" y="3368804"/>
            <a:ext cx="5538360" cy="5538360"/>
          </a:xfrm>
          <a:custGeom>
            <a:rect b="b" l="l" r="r" t="t"/>
            <a:pathLst>
              <a:path extrusionOk="0" h="5538360" w="5538360">
                <a:moveTo>
                  <a:pt x="0" y="0"/>
                </a:moveTo>
                <a:lnTo>
                  <a:pt x="5538360" y="0"/>
                </a:lnTo>
                <a:lnTo>
                  <a:pt x="5538360" y="5538360"/>
                </a:lnTo>
                <a:lnTo>
                  <a:pt x="0" y="5538360"/>
                </a:lnTo>
                <a:lnTo>
                  <a:pt x="0" y="0"/>
                </a:lnTo>
                <a:close/>
              </a:path>
            </a:pathLst>
          </a:custGeom>
          <a:blipFill rotWithShape="1">
            <a:blip r:embed="rId2">
              <a:alphaModFix/>
            </a:blip>
            <a:stretch>
              <a:fillRect b="0" l="0" r="0" t="0"/>
            </a:stretch>
          </a:blipFill>
          <a:ln>
            <a:noFill/>
          </a:ln>
        </p:spPr>
      </p:sp>
      <p:pic>
        <p:nvPicPr>
          <p:cNvPr id="35" name="Google Shape;35;p6"/>
          <p:cNvPicPr preferRelativeResize="0"/>
          <p:nvPr/>
        </p:nvPicPr>
        <p:blipFill rotWithShape="1">
          <a:blip r:embed="rId3">
            <a:alphaModFix/>
          </a:blip>
          <a:srcRect b="39393" l="0" r="0" t="0"/>
          <a:stretch/>
        </p:blipFill>
        <p:spPr>
          <a:xfrm>
            <a:off x="5024075" y="5300773"/>
            <a:ext cx="8239901" cy="4986225"/>
          </a:xfrm>
          <a:prstGeom prst="rect">
            <a:avLst/>
          </a:prstGeom>
          <a:noFill/>
          <a:ln>
            <a:noFill/>
          </a:ln>
        </p:spPr>
      </p:pic>
      <p:sp>
        <p:nvSpPr>
          <p:cNvPr id="36" name="Google Shape;36;p6"/>
          <p:cNvSpPr/>
          <p:nvPr/>
        </p:nvSpPr>
        <p:spPr>
          <a:xfrm>
            <a:off x="11796973" y="3368804"/>
            <a:ext cx="5538360" cy="5538360"/>
          </a:xfrm>
          <a:custGeom>
            <a:rect b="b" l="l" r="r" t="t"/>
            <a:pathLst>
              <a:path extrusionOk="0" h="5538360" w="5538360">
                <a:moveTo>
                  <a:pt x="0" y="0"/>
                </a:moveTo>
                <a:lnTo>
                  <a:pt x="5538360" y="0"/>
                </a:lnTo>
                <a:lnTo>
                  <a:pt x="5538360" y="5538360"/>
                </a:lnTo>
                <a:lnTo>
                  <a:pt x="0" y="5538360"/>
                </a:lnTo>
                <a:lnTo>
                  <a:pt x="0" y="0"/>
                </a:lnTo>
                <a:close/>
              </a:path>
            </a:pathLst>
          </a:custGeom>
          <a:blipFill rotWithShape="1">
            <a:blip r:embed="rId2">
              <a:alphaModFix/>
            </a:blip>
            <a:stretch>
              <a:fillRect b="0" l="0" r="0" t="0"/>
            </a:stretch>
          </a:blipFill>
          <a:ln>
            <a:noFill/>
          </a:ln>
        </p:spPr>
      </p:sp>
      <p:sp>
        <p:nvSpPr>
          <p:cNvPr id="37" name="Google Shape;37;p6"/>
          <p:cNvSpPr/>
          <p:nvPr/>
        </p:nvSpPr>
        <p:spPr>
          <a:xfrm>
            <a:off x="2703792" y="3041117"/>
            <a:ext cx="2036111" cy="655373"/>
          </a:xfrm>
          <a:custGeom>
            <a:rect b="b" l="l" r="r" t="t"/>
            <a:pathLst>
              <a:path extrusionOk="0" h="655373" w="2036111">
                <a:moveTo>
                  <a:pt x="0" y="0"/>
                </a:moveTo>
                <a:lnTo>
                  <a:pt x="2036110" y="0"/>
                </a:lnTo>
                <a:lnTo>
                  <a:pt x="2036110" y="655373"/>
                </a:lnTo>
                <a:lnTo>
                  <a:pt x="0" y="655373"/>
                </a:lnTo>
                <a:lnTo>
                  <a:pt x="0" y="0"/>
                </a:lnTo>
                <a:close/>
              </a:path>
            </a:pathLst>
          </a:custGeom>
          <a:blipFill rotWithShape="1">
            <a:blip r:embed="rId4">
              <a:alphaModFix/>
            </a:blip>
            <a:stretch>
              <a:fillRect b="0" l="0" r="0" t="0"/>
            </a:stretch>
          </a:blipFill>
          <a:ln>
            <a:noFill/>
          </a:ln>
        </p:spPr>
      </p:sp>
      <p:sp>
        <p:nvSpPr>
          <p:cNvPr id="38" name="Google Shape;38;p6"/>
          <p:cNvSpPr/>
          <p:nvPr/>
        </p:nvSpPr>
        <p:spPr>
          <a:xfrm>
            <a:off x="13548098" y="3041117"/>
            <a:ext cx="2036111" cy="655373"/>
          </a:xfrm>
          <a:custGeom>
            <a:rect b="b" l="l" r="r" t="t"/>
            <a:pathLst>
              <a:path extrusionOk="0" h="655373" w="2036111">
                <a:moveTo>
                  <a:pt x="0" y="0"/>
                </a:moveTo>
                <a:lnTo>
                  <a:pt x="2036110" y="0"/>
                </a:lnTo>
                <a:lnTo>
                  <a:pt x="2036110" y="655373"/>
                </a:lnTo>
                <a:lnTo>
                  <a:pt x="0" y="655373"/>
                </a:lnTo>
                <a:lnTo>
                  <a:pt x="0" y="0"/>
                </a:lnTo>
                <a:close/>
              </a:path>
            </a:pathLst>
          </a:custGeom>
          <a:blipFill rotWithShape="1">
            <a:blip r:embed="rId4">
              <a:alphaModFix/>
            </a:blip>
            <a:stretch>
              <a:fillRect b="0" l="0" r="0" t="0"/>
            </a:stretch>
          </a:blipFill>
          <a:ln>
            <a:noFill/>
          </a:ln>
        </p:spPr>
      </p:sp>
      <p:sp>
        <p:nvSpPr>
          <p:cNvPr id="39" name="Google Shape;39;p6"/>
          <p:cNvSpPr/>
          <p:nvPr/>
        </p:nvSpPr>
        <p:spPr>
          <a:xfrm>
            <a:off x="9549524" y="4755802"/>
            <a:ext cx="1915369" cy="1915369"/>
          </a:xfrm>
          <a:custGeom>
            <a:rect b="b" l="l" r="r" t="t"/>
            <a:pathLst>
              <a:path extrusionOk="0" h="1915369" w="1915369">
                <a:moveTo>
                  <a:pt x="0" y="0"/>
                </a:moveTo>
                <a:lnTo>
                  <a:pt x="1915369" y="0"/>
                </a:lnTo>
                <a:lnTo>
                  <a:pt x="1915369" y="1915369"/>
                </a:lnTo>
                <a:lnTo>
                  <a:pt x="0" y="1915369"/>
                </a:lnTo>
                <a:lnTo>
                  <a:pt x="0" y="0"/>
                </a:lnTo>
                <a:close/>
              </a:path>
            </a:pathLst>
          </a:custGeom>
          <a:blipFill rotWithShape="1">
            <a:blip r:embed="rId5">
              <a:alphaModFix/>
            </a:blip>
            <a:stretch>
              <a:fillRect b="0" l="0" r="0" t="0"/>
            </a:stretch>
          </a:blipFill>
          <a:ln>
            <a:noFill/>
          </a:ln>
        </p:spPr>
      </p:sp>
      <p:sp>
        <p:nvSpPr>
          <p:cNvPr id="40" name="Google Shape;40;p6"/>
          <p:cNvSpPr/>
          <p:nvPr/>
        </p:nvSpPr>
        <p:spPr>
          <a:xfrm>
            <a:off x="887050" y="463737"/>
            <a:ext cx="2435624" cy="2577380"/>
          </a:xfrm>
          <a:custGeom>
            <a:rect b="b" l="l" r="r" t="t"/>
            <a:pathLst>
              <a:path extrusionOk="0" h="2577380" w="2435624">
                <a:moveTo>
                  <a:pt x="0" y="0"/>
                </a:moveTo>
                <a:lnTo>
                  <a:pt x="2435624" y="0"/>
                </a:lnTo>
                <a:lnTo>
                  <a:pt x="2435624" y="2577380"/>
                </a:lnTo>
                <a:lnTo>
                  <a:pt x="0" y="2577380"/>
                </a:lnTo>
                <a:lnTo>
                  <a:pt x="0" y="0"/>
                </a:lnTo>
                <a:close/>
              </a:path>
            </a:pathLst>
          </a:custGeom>
          <a:blipFill rotWithShape="1">
            <a:blip r:embed="rId6">
              <a:alphaModFix/>
            </a:blip>
            <a:stretch>
              <a:fillRect b="0" l="0" r="0" t="0"/>
            </a:stretch>
          </a:blipFill>
          <a:ln>
            <a:noFill/>
          </a:ln>
        </p:spPr>
      </p:sp>
      <p:sp>
        <p:nvSpPr>
          <p:cNvPr id="41" name="Google Shape;41;p6"/>
          <p:cNvSpPr/>
          <p:nvPr/>
        </p:nvSpPr>
        <p:spPr>
          <a:xfrm flipH="1">
            <a:off x="14965326" y="463737"/>
            <a:ext cx="2435624" cy="2577380"/>
          </a:xfrm>
          <a:custGeom>
            <a:rect b="b" l="l" r="r" t="t"/>
            <a:pathLst>
              <a:path extrusionOk="0" h="2577380" w="2435624">
                <a:moveTo>
                  <a:pt x="2435624" y="0"/>
                </a:moveTo>
                <a:lnTo>
                  <a:pt x="0" y="0"/>
                </a:lnTo>
                <a:lnTo>
                  <a:pt x="0" y="2577380"/>
                </a:lnTo>
                <a:lnTo>
                  <a:pt x="2435624" y="2577380"/>
                </a:lnTo>
                <a:lnTo>
                  <a:pt x="2435624" y="0"/>
                </a:lnTo>
                <a:close/>
              </a:path>
            </a:pathLst>
          </a:custGeom>
          <a:blipFill rotWithShape="1">
            <a:blip r:embed="rId6">
              <a:alphaModFix/>
            </a:blip>
            <a:stretch>
              <a:fillRect b="0" l="0" r="0" t="0"/>
            </a:stretch>
          </a:blipFill>
          <a:ln>
            <a:noFill/>
          </a:ln>
        </p:spPr>
      </p:sp>
      <p:sp>
        <p:nvSpPr>
          <p:cNvPr id="42" name="Google Shape;42;p6"/>
          <p:cNvSpPr txBox="1"/>
          <p:nvPr>
            <p:ph type="title"/>
          </p:nvPr>
        </p:nvSpPr>
        <p:spPr>
          <a:xfrm>
            <a:off x="2973200" y="700347"/>
            <a:ext cx="12341400" cy="1915500"/>
          </a:xfrm>
          <a:prstGeom prst="rect">
            <a:avLst/>
          </a:prstGeom>
        </p:spPr>
        <p:txBody>
          <a:bodyPr anchorCtr="0" anchor="t" bIns="45700" lIns="91425" spcFirstLastPara="1" rIns="91425" wrap="square" tIns="45700">
            <a:noAutofit/>
          </a:bodyPr>
          <a:lstStyle>
            <a:lvl1pPr lvl="0">
              <a:spcBef>
                <a:spcPts val="0"/>
              </a:spcBef>
              <a:spcAft>
                <a:spcPts val="0"/>
              </a:spcAft>
              <a:buSzPts val="12350"/>
              <a:buNone/>
              <a:defRPr sz="123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6"/>
          <p:cNvSpPr txBox="1"/>
          <p:nvPr>
            <p:ph idx="1" type="body"/>
          </p:nvPr>
        </p:nvSpPr>
        <p:spPr>
          <a:xfrm>
            <a:off x="12399700" y="4700400"/>
            <a:ext cx="4332900" cy="3492600"/>
          </a:xfrm>
          <a:prstGeom prst="rect">
            <a:avLst/>
          </a:prstGeom>
        </p:spPr>
        <p:txBody>
          <a:bodyPr anchorCtr="0" anchor="ctr" bIns="45700" lIns="91425" spcFirstLastPara="1" rIns="91425" wrap="square" tIns="45700">
            <a:noAutofit/>
          </a:bodyPr>
          <a:lstStyle>
            <a:lvl1pPr indent="-355600" lvl="0" marL="457200" algn="ctr">
              <a:spcBef>
                <a:spcPts val="640"/>
              </a:spcBef>
              <a:spcAft>
                <a:spcPts val="0"/>
              </a:spcAft>
              <a:buSzPts val="2000"/>
              <a:buChar char="•"/>
              <a:defRPr sz="2000"/>
            </a:lvl1pPr>
            <a:lvl2pPr indent="-355600" lvl="1" marL="914400" algn="ctr">
              <a:spcBef>
                <a:spcPts val="560"/>
              </a:spcBef>
              <a:spcAft>
                <a:spcPts val="0"/>
              </a:spcAft>
              <a:buSzPts val="2000"/>
              <a:buChar char="–"/>
              <a:defRPr sz="2000"/>
            </a:lvl2pPr>
            <a:lvl3pPr indent="-355600" lvl="2" marL="1371600" algn="ctr">
              <a:spcBef>
                <a:spcPts val="480"/>
              </a:spcBef>
              <a:spcAft>
                <a:spcPts val="0"/>
              </a:spcAft>
              <a:buSzPts val="2000"/>
              <a:buChar char="•"/>
              <a:defRPr sz="2000"/>
            </a:lvl3pPr>
            <a:lvl4pPr indent="-355600" lvl="3" marL="1828800" algn="ctr">
              <a:spcBef>
                <a:spcPts val="400"/>
              </a:spcBef>
              <a:spcAft>
                <a:spcPts val="0"/>
              </a:spcAft>
              <a:buSzPts val="2000"/>
              <a:buChar char="–"/>
              <a:defRPr sz="2000"/>
            </a:lvl4pPr>
            <a:lvl5pPr indent="-355600" lvl="4" marL="2286000" algn="ctr">
              <a:spcBef>
                <a:spcPts val="400"/>
              </a:spcBef>
              <a:spcAft>
                <a:spcPts val="0"/>
              </a:spcAft>
              <a:buSzPts val="2000"/>
              <a:buChar char="»"/>
              <a:defRPr sz="2000"/>
            </a:lvl5pPr>
            <a:lvl6pPr indent="-355600" lvl="5" marL="2743200" algn="ctr">
              <a:spcBef>
                <a:spcPts val="400"/>
              </a:spcBef>
              <a:spcAft>
                <a:spcPts val="0"/>
              </a:spcAft>
              <a:buSzPts val="2000"/>
              <a:buChar char="•"/>
              <a:defRPr sz="2000"/>
            </a:lvl6pPr>
            <a:lvl7pPr indent="-355600" lvl="6" marL="3200400" algn="ctr">
              <a:spcBef>
                <a:spcPts val="400"/>
              </a:spcBef>
              <a:spcAft>
                <a:spcPts val="0"/>
              </a:spcAft>
              <a:buSzPts val="2000"/>
              <a:buChar char="•"/>
              <a:defRPr sz="2000"/>
            </a:lvl7pPr>
            <a:lvl8pPr indent="-355600" lvl="7" marL="3657600" algn="ctr">
              <a:spcBef>
                <a:spcPts val="400"/>
              </a:spcBef>
              <a:spcAft>
                <a:spcPts val="0"/>
              </a:spcAft>
              <a:buSzPts val="2000"/>
              <a:buChar char="•"/>
              <a:defRPr sz="2000"/>
            </a:lvl8pPr>
            <a:lvl9pPr indent="-355600" lvl="8" marL="4114800" algn="ctr">
              <a:spcBef>
                <a:spcPts val="400"/>
              </a:spcBef>
              <a:spcAft>
                <a:spcPts val="0"/>
              </a:spcAft>
              <a:buSzPts val="2000"/>
              <a:buChar char="•"/>
              <a:defRPr sz="2000"/>
            </a:lvl9pPr>
          </a:lstStyle>
          <a:p/>
        </p:txBody>
      </p:sp>
      <p:sp>
        <p:nvSpPr>
          <p:cNvPr id="44" name="Google Shape;44;p6"/>
          <p:cNvSpPr txBox="1"/>
          <p:nvPr>
            <p:ph idx="2" type="body"/>
          </p:nvPr>
        </p:nvSpPr>
        <p:spPr>
          <a:xfrm>
            <a:off x="1555400" y="4700400"/>
            <a:ext cx="4332900" cy="3492600"/>
          </a:xfrm>
          <a:prstGeom prst="rect">
            <a:avLst/>
          </a:prstGeom>
        </p:spPr>
        <p:txBody>
          <a:bodyPr anchorCtr="0" anchor="ctr" bIns="45700" lIns="91425" spcFirstLastPara="1" rIns="91425" wrap="square" tIns="45700">
            <a:noAutofit/>
          </a:bodyPr>
          <a:lstStyle>
            <a:lvl1pPr indent="-355600" lvl="0" marL="457200" rtl="0" algn="ctr">
              <a:spcBef>
                <a:spcPts val="640"/>
              </a:spcBef>
              <a:spcAft>
                <a:spcPts val="0"/>
              </a:spcAft>
              <a:buSzPts val="2000"/>
              <a:buChar char="•"/>
              <a:defRPr sz="2000"/>
            </a:lvl1pPr>
            <a:lvl2pPr indent="-355600" lvl="1" marL="914400" rtl="0" algn="ctr">
              <a:spcBef>
                <a:spcPts val="560"/>
              </a:spcBef>
              <a:spcAft>
                <a:spcPts val="0"/>
              </a:spcAft>
              <a:buSzPts val="2000"/>
              <a:buChar char="–"/>
              <a:defRPr sz="2000"/>
            </a:lvl2pPr>
            <a:lvl3pPr indent="-355600" lvl="2" marL="1371600" rtl="0" algn="ctr">
              <a:spcBef>
                <a:spcPts val="480"/>
              </a:spcBef>
              <a:spcAft>
                <a:spcPts val="0"/>
              </a:spcAft>
              <a:buSzPts val="2000"/>
              <a:buChar char="•"/>
              <a:defRPr sz="2000"/>
            </a:lvl3pPr>
            <a:lvl4pPr indent="-355600" lvl="3" marL="1828800" rtl="0" algn="ctr">
              <a:spcBef>
                <a:spcPts val="400"/>
              </a:spcBef>
              <a:spcAft>
                <a:spcPts val="0"/>
              </a:spcAft>
              <a:buSzPts val="2000"/>
              <a:buChar char="–"/>
              <a:defRPr sz="2000"/>
            </a:lvl4pPr>
            <a:lvl5pPr indent="-355600" lvl="4" marL="2286000" rtl="0" algn="ctr">
              <a:spcBef>
                <a:spcPts val="400"/>
              </a:spcBef>
              <a:spcAft>
                <a:spcPts val="0"/>
              </a:spcAft>
              <a:buSzPts val="2000"/>
              <a:buChar char="»"/>
              <a:defRPr sz="2000"/>
            </a:lvl5pPr>
            <a:lvl6pPr indent="-355600" lvl="5" marL="2743200" rtl="0" algn="ctr">
              <a:spcBef>
                <a:spcPts val="400"/>
              </a:spcBef>
              <a:spcAft>
                <a:spcPts val="0"/>
              </a:spcAft>
              <a:buSzPts val="2000"/>
              <a:buChar char="•"/>
              <a:defRPr sz="2000"/>
            </a:lvl6pPr>
            <a:lvl7pPr indent="-355600" lvl="6" marL="3200400" rtl="0" algn="ctr">
              <a:spcBef>
                <a:spcPts val="400"/>
              </a:spcBef>
              <a:spcAft>
                <a:spcPts val="0"/>
              </a:spcAft>
              <a:buSzPts val="2000"/>
              <a:buChar char="•"/>
              <a:defRPr sz="2000"/>
            </a:lvl7pPr>
            <a:lvl8pPr indent="-355600" lvl="7" marL="3657600" rtl="0" algn="ctr">
              <a:spcBef>
                <a:spcPts val="400"/>
              </a:spcBef>
              <a:spcAft>
                <a:spcPts val="0"/>
              </a:spcAft>
              <a:buSzPts val="2000"/>
              <a:buChar char="•"/>
              <a:defRPr sz="2000"/>
            </a:lvl8pPr>
            <a:lvl9pPr indent="-355600" lvl="8" marL="4114800" rtl="0" algn="ctr">
              <a:spcBef>
                <a:spcPts val="400"/>
              </a:spcBef>
              <a:spcAft>
                <a:spcPts val="0"/>
              </a:spcAft>
              <a:buSzPts val="2000"/>
              <a:buChar char="•"/>
              <a:defRPr sz="2000"/>
            </a:lvl9pPr>
          </a:lstStyle>
          <a:p/>
        </p:txBody>
      </p:sp>
      <p:sp>
        <p:nvSpPr>
          <p:cNvPr id="45" name="Google Shape;45;p6"/>
          <p:cNvSpPr txBox="1"/>
          <p:nvPr>
            <p:ph idx="3" type="subTitle"/>
          </p:nvPr>
        </p:nvSpPr>
        <p:spPr>
          <a:xfrm>
            <a:off x="1434050" y="4044900"/>
            <a:ext cx="4575600" cy="655500"/>
          </a:xfrm>
          <a:prstGeom prst="rect">
            <a:avLst/>
          </a:prstGeom>
        </p:spPr>
        <p:txBody>
          <a:bodyPr anchorCtr="0" anchor="t" bIns="45700" lIns="91425" spcFirstLastPara="1" rIns="91425" wrap="square" tIns="45700">
            <a:noAutofit/>
          </a:bodyPr>
          <a:lstStyle>
            <a:lvl1pPr lvl="0" algn="ctr">
              <a:spcBef>
                <a:spcPts val="640"/>
              </a:spcBef>
              <a:spcAft>
                <a:spcPts val="0"/>
              </a:spcAft>
              <a:buSzPts val="3900"/>
              <a:buFont typeface="Marcellus"/>
              <a:buNone/>
              <a:defRPr sz="3900">
                <a:latin typeface="Marcellus"/>
                <a:ea typeface="Marcellus"/>
                <a:cs typeface="Marcellus"/>
                <a:sym typeface="Marcellus"/>
              </a:defRPr>
            </a:lvl1pPr>
            <a:lvl2pPr lvl="1" algn="ctr">
              <a:spcBef>
                <a:spcPts val="560"/>
              </a:spcBef>
              <a:spcAft>
                <a:spcPts val="0"/>
              </a:spcAft>
              <a:buSzPts val="2300"/>
              <a:buNone/>
              <a:defRPr/>
            </a:lvl2pPr>
            <a:lvl3pPr lvl="2" algn="ctr">
              <a:spcBef>
                <a:spcPts val="480"/>
              </a:spcBef>
              <a:spcAft>
                <a:spcPts val="0"/>
              </a:spcAft>
              <a:buSzPts val="2300"/>
              <a:buNone/>
              <a:defRPr/>
            </a:lvl3pPr>
            <a:lvl4pPr lvl="3" algn="ctr">
              <a:spcBef>
                <a:spcPts val="400"/>
              </a:spcBef>
              <a:spcAft>
                <a:spcPts val="0"/>
              </a:spcAft>
              <a:buSzPts val="2300"/>
              <a:buNone/>
              <a:defRPr/>
            </a:lvl4pPr>
            <a:lvl5pPr lvl="4" algn="ctr">
              <a:spcBef>
                <a:spcPts val="400"/>
              </a:spcBef>
              <a:spcAft>
                <a:spcPts val="0"/>
              </a:spcAft>
              <a:buSzPts val="2300"/>
              <a:buNone/>
              <a:defRPr/>
            </a:lvl5pPr>
            <a:lvl6pPr lvl="5" algn="ctr">
              <a:spcBef>
                <a:spcPts val="400"/>
              </a:spcBef>
              <a:spcAft>
                <a:spcPts val="0"/>
              </a:spcAft>
              <a:buSzPts val="2300"/>
              <a:buNone/>
              <a:defRPr/>
            </a:lvl6pPr>
            <a:lvl7pPr lvl="6" algn="ctr">
              <a:spcBef>
                <a:spcPts val="400"/>
              </a:spcBef>
              <a:spcAft>
                <a:spcPts val="0"/>
              </a:spcAft>
              <a:buSzPts val="2300"/>
              <a:buNone/>
              <a:defRPr/>
            </a:lvl7pPr>
            <a:lvl8pPr lvl="7" algn="ctr">
              <a:spcBef>
                <a:spcPts val="400"/>
              </a:spcBef>
              <a:spcAft>
                <a:spcPts val="0"/>
              </a:spcAft>
              <a:buSzPts val="2300"/>
              <a:buNone/>
              <a:defRPr/>
            </a:lvl8pPr>
            <a:lvl9pPr lvl="8" algn="ctr">
              <a:spcBef>
                <a:spcPts val="400"/>
              </a:spcBef>
              <a:spcAft>
                <a:spcPts val="0"/>
              </a:spcAft>
              <a:buSzPts val="23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46" name="Shape 46"/>
        <p:cNvGrpSpPr/>
        <p:nvPr/>
      </p:nvGrpSpPr>
      <p:grpSpPr>
        <a:xfrm>
          <a:off x="0" y="0"/>
          <a:ext cx="0" cy="0"/>
          <a:chOff x="0" y="0"/>
          <a:chExt cx="0" cy="0"/>
        </a:xfrm>
      </p:grpSpPr>
      <p:sp>
        <p:nvSpPr>
          <p:cNvPr id="47" name="Google Shape;47;p7"/>
          <p:cNvSpPr txBox="1"/>
          <p:nvPr>
            <p:ph idx="1" type="body"/>
          </p:nvPr>
        </p:nvSpPr>
        <p:spPr>
          <a:xfrm>
            <a:off x="862850" y="2073075"/>
            <a:ext cx="16562400" cy="6331200"/>
          </a:xfrm>
          <a:prstGeom prst="rect">
            <a:avLst/>
          </a:prstGeom>
          <a:effectLst>
            <a:outerShdw blurRad="371475" rotWithShape="0" algn="bl" dist="28575">
              <a:schemeClr val="lt1"/>
            </a:outerShdw>
          </a:effectLst>
        </p:spPr>
        <p:txBody>
          <a:bodyPr anchorCtr="0" anchor="ctr" bIns="45700" lIns="91425" spcFirstLastPara="1" rIns="91425" wrap="square" tIns="45700">
            <a:noAutofit/>
          </a:bodyPr>
          <a:lstStyle>
            <a:lvl1pPr indent="-765175" lvl="0" marL="457200" algn="ctr">
              <a:spcBef>
                <a:spcPts val="640"/>
              </a:spcBef>
              <a:spcAft>
                <a:spcPts val="0"/>
              </a:spcAft>
              <a:buClr>
                <a:schemeClr val="lt1"/>
              </a:buClr>
              <a:buSzPts val="8450"/>
              <a:buFont typeface="Marcellus"/>
              <a:buChar char="•"/>
              <a:defRPr sz="8450">
                <a:solidFill>
                  <a:schemeClr val="lt1"/>
                </a:solidFill>
                <a:latin typeface="Marcellus"/>
                <a:ea typeface="Marcellus"/>
                <a:cs typeface="Marcellus"/>
                <a:sym typeface="Marcellus"/>
              </a:defRPr>
            </a:lvl1pPr>
            <a:lvl2pPr indent="-765175" lvl="1" marL="914400" algn="ctr">
              <a:spcBef>
                <a:spcPts val="560"/>
              </a:spcBef>
              <a:spcAft>
                <a:spcPts val="0"/>
              </a:spcAft>
              <a:buClr>
                <a:schemeClr val="lt1"/>
              </a:buClr>
              <a:buSzPts val="8450"/>
              <a:buFont typeface="Marcellus"/>
              <a:buChar char="–"/>
              <a:defRPr sz="8450">
                <a:solidFill>
                  <a:schemeClr val="lt1"/>
                </a:solidFill>
                <a:latin typeface="Marcellus"/>
                <a:ea typeface="Marcellus"/>
                <a:cs typeface="Marcellus"/>
                <a:sym typeface="Marcellus"/>
              </a:defRPr>
            </a:lvl2pPr>
            <a:lvl3pPr indent="-765175" lvl="2" marL="1371600" algn="ctr">
              <a:spcBef>
                <a:spcPts val="480"/>
              </a:spcBef>
              <a:spcAft>
                <a:spcPts val="0"/>
              </a:spcAft>
              <a:buClr>
                <a:schemeClr val="lt1"/>
              </a:buClr>
              <a:buSzPts val="8450"/>
              <a:buFont typeface="Marcellus"/>
              <a:buChar char="•"/>
              <a:defRPr sz="8450">
                <a:solidFill>
                  <a:schemeClr val="lt1"/>
                </a:solidFill>
                <a:latin typeface="Marcellus"/>
                <a:ea typeface="Marcellus"/>
                <a:cs typeface="Marcellus"/>
                <a:sym typeface="Marcellus"/>
              </a:defRPr>
            </a:lvl3pPr>
            <a:lvl4pPr indent="-765175" lvl="3" marL="1828800" algn="ctr">
              <a:spcBef>
                <a:spcPts val="400"/>
              </a:spcBef>
              <a:spcAft>
                <a:spcPts val="0"/>
              </a:spcAft>
              <a:buClr>
                <a:schemeClr val="lt1"/>
              </a:buClr>
              <a:buSzPts val="8450"/>
              <a:buFont typeface="Marcellus"/>
              <a:buChar char="–"/>
              <a:defRPr sz="8450">
                <a:solidFill>
                  <a:schemeClr val="lt1"/>
                </a:solidFill>
                <a:latin typeface="Marcellus"/>
                <a:ea typeface="Marcellus"/>
                <a:cs typeface="Marcellus"/>
                <a:sym typeface="Marcellus"/>
              </a:defRPr>
            </a:lvl4pPr>
            <a:lvl5pPr indent="-765175" lvl="4" marL="2286000" algn="ctr">
              <a:spcBef>
                <a:spcPts val="400"/>
              </a:spcBef>
              <a:spcAft>
                <a:spcPts val="0"/>
              </a:spcAft>
              <a:buClr>
                <a:schemeClr val="lt1"/>
              </a:buClr>
              <a:buSzPts val="8450"/>
              <a:buFont typeface="Marcellus"/>
              <a:buChar char="»"/>
              <a:defRPr sz="8450">
                <a:solidFill>
                  <a:schemeClr val="lt1"/>
                </a:solidFill>
                <a:latin typeface="Marcellus"/>
                <a:ea typeface="Marcellus"/>
                <a:cs typeface="Marcellus"/>
                <a:sym typeface="Marcellus"/>
              </a:defRPr>
            </a:lvl5pPr>
            <a:lvl6pPr indent="-765175" lvl="5" marL="2743200" algn="ctr">
              <a:spcBef>
                <a:spcPts val="400"/>
              </a:spcBef>
              <a:spcAft>
                <a:spcPts val="0"/>
              </a:spcAft>
              <a:buClr>
                <a:schemeClr val="lt1"/>
              </a:buClr>
              <a:buSzPts val="8450"/>
              <a:buFont typeface="Marcellus"/>
              <a:buChar char="•"/>
              <a:defRPr sz="8450">
                <a:solidFill>
                  <a:schemeClr val="lt1"/>
                </a:solidFill>
                <a:latin typeface="Marcellus"/>
                <a:ea typeface="Marcellus"/>
                <a:cs typeface="Marcellus"/>
                <a:sym typeface="Marcellus"/>
              </a:defRPr>
            </a:lvl6pPr>
            <a:lvl7pPr indent="-765175" lvl="6" marL="3200400" algn="ctr">
              <a:spcBef>
                <a:spcPts val="400"/>
              </a:spcBef>
              <a:spcAft>
                <a:spcPts val="0"/>
              </a:spcAft>
              <a:buClr>
                <a:schemeClr val="lt1"/>
              </a:buClr>
              <a:buSzPts val="8450"/>
              <a:buFont typeface="Marcellus"/>
              <a:buChar char="•"/>
              <a:defRPr sz="8450">
                <a:solidFill>
                  <a:schemeClr val="lt1"/>
                </a:solidFill>
                <a:latin typeface="Marcellus"/>
                <a:ea typeface="Marcellus"/>
                <a:cs typeface="Marcellus"/>
                <a:sym typeface="Marcellus"/>
              </a:defRPr>
            </a:lvl7pPr>
            <a:lvl8pPr indent="-765175" lvl="7" marL="3657600" algn="ctr">
              <a:spcBef>
                <a:spcPts val="400"/>
              </a:spcBef>
              <a:spcAft>
                <a:spcPts val="0"/>
              </a:spcAft>
              <a:buClr>
                <a:schemeClr val="lt1"/>
              </a:buClr>
              <a:buSzPts val="8450"/>
              <a:buFont typeface="Marcellus"/>
              <a:buChar char="•"/>
              <a:defRPr sz="8450">
                <a:solidFill>
                  <a:schemeClr val="lt1"/>
                </a:solidFill>
                <a:latin typeface="Marcellus"/>
                <a:ea typeface="Marcellus"/>
                <a:cs typeface="Marcellus"/>
                <a:sym typeface="Marcellus"/>
              </a:defRPr>
            </a:lvl8pPr>
            <a:lvl9pPr indent="-765175" lvl="8" marL="4114800" algn="ctr">
              <a:spcBef>
                <a:spcPts val="400"/>
              </a:spcBef>
              <a:spcAft>
                <a:spcPts val="0"/>
              </a:spcAft>
              <a:buClr>
                <a:schemeClr val="lt1"/>
              </a:buClr>
              <a:buSzPts val="8450"/>
              <a:buFont typeface="Marcellus"/>
              <a:buChar char="•"/>
              <a:defRPr sz="8450">
                <a:solidFill>
                  <a:schemeClr val="lt1"/>
                </a:solidFill>
                <a:latin typeface="Marcellus"/>
                <a:ea typeface="Marcellus"/>
                <a:cs typeface="Marcellus"/>
                <a:sym typeface="Marcellus"/>
              </a:defRPr>
            </a:lvl9pPr>
          </a:lstStyle>
          <a:p/>
        </p:txBody>
      </p:sp>
      <p:sp>
        <p:nvSpPr>
          <p:cNvPr id="48" name="Google Shape;48;p7"/>
          <p:cNvSpPr/>
          <p:nvPr/>
        </p:nvSpPr>
        <p:spPr>
          <a:xfrm>
            <a:off x="14144157" y="4703947"/>
            <a:ext cx="6230287" cy="5069896"/>
          </a:xfrm>
          <a:custGeom>
            <a:rect b="b" l="l" r="r" t="t"/>
            <a:pathLst>
              <a:path extrusionOk="0" h="5069896" w="6230287">
                <a:moveTo>
                  <a:pt x="0" y="0"/>
                </a:moveTo>
                <a:lnTo>
                  <a:pt x="6230286" y="0"/>
                </a:lnTo>
                <a:lnTo>
                  <a:pt x="6230286" y="5069896"/>
                </a:lnTo>
                <a:lnTo>
                  <a:pt x="0" y="5069896"/>
                </a:lnTo>
                <a:lnTo>
                  <a:pt x="0" y="0"/>
                </a:lnTo>
                <a:close/>
              </a:path>
            </a:pathLst>
          </a:custGeom>
          <a:blipFill rotWithShape="1">
            <a:blip r:embed="rId2">
              <a:alphaModFix/>
            </a:blip>
            <a:stretch>
              <a:fillRect b="0" l="0" r="0" t="0"/>
            </a:stretch>
          </a:blipFill>
          <a:ln>
            <a:noFill/>
          </a:ln>
        </p:spPr>
      </p:sp>
      <p:sp>
        <p:nvSpPr>
          <p:cNvPr id="49" name="Google Shape;49;p7"/>
          <p:cNvSpPr/>
          <p:nvPr/>
        </p:nvSpPr>
        <p:spPr>
          <a:xfrm>
            <a:off x="445051" y="6263306"/>
            <a:ext cx="3531109" cy="3736623"/>
          </a:xfrm>
          <a:custGeom>
            <a:rect b="b" l="l" r="r" t="t"/>
            <a:pathLst>
              <a:path extrusionOk="0" h="3736623" w="3531109">
                <a:moveTo>
                  <a:pt x="0" y="0"/>
                </a:moveTo>
                <a:lnTo>
                  <a:pt x="3531109" y="0"/>
                </a:lnTo>
                <a:lnTo>
                  <a:pt x="3531109" y="3736623"/>
                </a:lnTo>
                <a:lnTo>
                  <a:pt x="0" y="3736623"/>
                </a:lnTo>
                <a:lnTo>
                  <a:pt x="0" y="0"/>
                </a:lnTo>
                <a:close/>
              </a:path>
            </a:pathLst>
          </a:custGeom>
          <a:blipFill rotWithShape="1">
            <a:blip r:embed="rId3">
              <a:alphaModFix/>
            </a:blip>
            <a:stretch>
              <a:fillRect b="0" l="0" r="0" t="0"/>
            </a:stretch>
          </a:blipFill>
          <a:ln>
            <a:noFill/>
          </a:ln>
        </p:spPr>
      </p:sp>
      <p:sp>
        <p:nvSpPr>
          <p:cNvPr id="50" name="Google Shape;50;p7"/>
          <p:cNvSpPr/>
          <p:nvPr/>
        </p:nvSpPr>
        <p:spPr>
          <a:xfrm rot="1228337">
            <a:off x="-990741" y="71694"/>
            <a:ext cx="3184447" cy="3504205"/>
          </a:xfrm>
          <a:custGeom>
            <a:rect b="b" l="l" r="r" t="t"/>
            <a:pathLst>
              <a:path extrusionOk="0" h="3501744" w="3182210">
                <a:moveTo>
                  <a:pt x="0" y="0"/>
                </a:moveTo>
                <a:lnTo>
                  <a:pt x="3182210" y="0"/>
                </a:lnTo>
                <a:lnTo>
                  <a:pt x="3182210" y="3501744"/>
                </a:lnTo>
                <a:lnTo>
                  <a:pt x="0" y="3501744"/>
                </a:lnTo>
                <a:lnTo>
                  <a:pt x="0" y="0"/>
                </a:lnTo>
                <a:close/>
              </a:path>
            </a:pathLst>
          </a:custGeom>
          <a:blipFill rotWithShape="1">
            <a:blip r:embed="rId4">
              <a:alphaModFix/>
            </a:blip>
            <a:stretch>
              <a:fillRect b="0" l="0" r="0" t="0"/>
            </a:stretch>
          </a:blipFill>
          <a:ln>
            <a:noFill/>
          </a:ln>
        </p:spPr>
      </p:sp>
      <p:sp>
        <p:nvSpPr>
          <p:cNvPr id="51" name="Google Shape;51;p7"/>
          <p:cNvSpPr/>
          <p:nvPr/>
        </p:nvSpPr>
        <p:spPr>
          <a:xfrm>
            <a:off x="15988833" y="156736"/>
            <a:ext cx="1812159" cy="3332706"/>
          </a:xfrm>
          <a:custGeom>
            <a:rect b="b" l="l" r="r" t="t"/>
            <a:pathLst>
              <a:path extrusionOk="0" h="3332706" w="1812159">
                <a:moveTo>
                  <a:pt x="0" y="0"/>
                </a:moveTo>
                <a:lnTo>
                  <a:pt x="1812159" y="0"/>
                </a:lnTo>
                <a:lnTo>
                  <a:pt x="1812159" y="3332705"/>
                </a:lnTo>
                <a:lnTo>
                  <a:pt x="0" y="3332705"/>
                </a:lnTo>
                <a:lnTo>
                  <a:pt x="0" y="0"/>
                </a:lnTo>
                <a:close/>
              </a:path>
            </a:pathLst>
          </a:custGeom>
          <a:blipFill rotWithShape="1">
            <a:blip r:embed="rId5">
              <a:alphaModFix/>
            </a:blip>
            <a:stretch>
              <a:fillRect b="0" l="0" r="0" t="0"/>
            </a:stretch>
          </a:blipFill>
          <a:ln>
            <a:noFill/>
          </a:ln>
        </p:spPr>
      </p:sp>
      <p:sp>
        <p:nvSpPr>
          <p:cNvPr id="52" name="Google Shape;52;p7"/>
          <p:cNvSpPr txBox="1"/>
          <p:nvPr>
            <p:ph idx="2" type="subTitle"/>
          </p:nvPr>
        </p:nvSpPr>
        <p:spPr>
          <a:xfrm>
            <a:off x="4530900" y="8404275"/>
            <a:ext cx="9226200" cy="672300"/>
          </a:xfrm>
          <a:prstGeom prst="rect">
            <a:avLst/>
          </a:prstGeom>
        </p:spPr>
        <p:txBody>
          <a:bodyPr anchorCtr="0" anchor="t" bIns="45700" lIns="91425" spcFirstLastPara="1" rIns="91425" wrap="square" tIns="45700">
            <a:noAutofit/>
          </a:bodyPr>
          <a:lstStyle>
            <a:lvl1pPr lvl="0" algn="ctr">
              <a:spcBef>
                <a:spcPts val="640"/>
              </a:spcBef>
              <a:spcAft>
                <a:spcPts val="0"/>
              </a:spcAft>
              <a:buSzPts val="2300"/>
              <a:buNone/>
              <a:defRPr/>
            </a:lvl1pPr>
            <a:lvl2pPr lvl="1">
              <a:spcBef>
                <a:spcPts val="560"/>
              </a:spcBef>
              <a:spcAft>
                <a:spcPts val="0"/>
              </a:spcAft>
              <a:buSzPts val="2300"/>
              <a:buNone/>
              <a:defRPr/>
            </a:lvl2pPr>
            <a:lvl3pPr lvl="2">
              <a:spcBef>
                <a:spcPts val="480"/>
              </a:spcBef>
              <a:spcAft>
                <a:spcPts val="0"/>
              </a:spcAft>
              <a:buSzPts val="2300"/>
              <a:buNone/>
              <a:defRPr/>
            </a:lvl3pPr>
            <a:lvl4pPr lvl="3">
              <a:spcBef>
                <a:spcPts val="400"/>
              </a:spcBef>
              <a:spcAft>
                <a:spcPts val="0"/>
              </a:spcAft>
              <a:buSzPts val="2300"/>
              <a:buNone/>
              <a:defRPr/>
            </a:lvl4pPr>
            <a:lvl5pPr lvl="4">
              <a:spcBef>
                <a:spcPts val="400"/>
              </a:spcBef>
              <a:spcAft>
                <a:spcPts val="0"/>
              </a:spcAft>
              <a:buSzPts val="2300"/>
              <a:buNone/>
              <a:defRPr/>
            </a:lvl5pPr>
            <a:lvl6pPr lvl="5">
              <a:spcBef>
                <a:spcPts val="400"/>
              </a:spcBef>
              <a:spcAft>
                <a:spcPts val="0"/>
              </a:spcAft>
              <a:buSzPts val="2300"/>
              <a:buNone/>
              <a:defRPr/>
            </a:lvl6pPr>
            <a:lvl7pPr lvl="6">
              <a:spcBef>
                <a:spcPts val="400"/>
              </a:spcBef>
              <a:spcAft>
                <a:spcPts val="0"/>
              </a:spcAft>
              <a:buSzPts val="2300"/>
              <a:buNone/>
              <a:defRPr/>
            </a:lvl7pPr>
            <a:lvl8pPr lvl="7">
              <a:spcBef>
                <a:spcPts val="400"/>
              </a:spcBef>
              <a:spcAft>
                <a:spcPts val="0"/>
              </a:spcAft>
              <a:buSzPts val="2300"/>
              <a:buNone/>
              <a:defRPr/>
            </a:lvl8pPr>
            <a:lvl9pPr lvl="8">
              <a:spcBef>
                <a:spcPts val="400"/>
              </a:spcBef>
              <a:spcAft>
                <a:spcPts val="0"/>
              </a:spcAft>
              <a:buSzPts val="23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0" r="0" t="5651"/>
          <a:stretch/>
        </p:blipFill>
        <p:spPr>
          <a:xfrm>
            <a:off x="77" y="169"/>
            <a:ext cx="18357873" cy="10334451"/>
          </a:xfrm>
          <a:prstGeom prst="rect">
            <a:avLst/>
          </a:prstGeom>
          <a:noFill/>
          <a:ln>
            <a:noFill/>
          </a:ln>
        </p:spPr>
      </p:pic>
      <p:sp>
        <p:nvSpPr>
          <p:cNvPr id="7" name="Google Shape;7;p1"/>
          <p:cNvSpPr txBox="1"/>
          <p:nvPr>
            <p:ph type="title"/>
          </p:nvPr>
        </p:nvSpPr>
        <p:spPr>
          <a:xfrm>
            <a:off x="446050" y="628400"/>
            <a:ext cx="17395800" cy="3478200"/>
          </a:xfrm>
          <a:prstGeom prst="rect">
            <a:avLst/>
          </a:prstGeom>
          <a:noFill/>
          <a:ln>
            <a:noFill/>
          </a:ln>
          <a:effectLst>
            <a:outerShdw blurRad="371475" rotWithShape="0" algn="bl" dist="28575">
              <a:schemeClr val="lt1"/>
            </a:outerShdw>
          </a:effectLst>
        </p:spPr>
        <p:txBody>
          <a:bodyPr anchorCtr="0" anchor="t" bIns="45700" lIns="91425" spcFirstLastPara="1" rIns="91425" wrap="square" tIns="45700">
            <a:noAutofit/>
          </a:bodyPr>
          <a:lstStyle>
            <a:lvl1pPr lvl="0" marR="0" rtl="0" algn="ctr">
              <a:spcBef>
                <a:spcPts val="0"/>
              </a:spcBef>
              <a:spcAft>
                <a:spcPts val="0"/>
              </a:spcAft>
              <a:buClr>
                <a:schemeClr val="lt1"/>
              </a:buClr>
              <a:buSzPts val="13650"/>
              <a:buFont typeface="Marcellus"/>
              <a:buNone/>
              <a:defRPr i="0" sz="13650" u="none" cap="none" strike="noStrike">
                <a:solidFill>
                  <a:schemeClr val="lt1"/>
                </a:solidFill>
                <a:latin typeface="Marcellus"/>
                <a:ea typeface="Marcellus"/>
                <a:cs typeface="Marcellus"/>
                <a:sym typeface="Marcellu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
          <p:cNvSpPr txBox="1"/>
          <p:nvPr>
            <p:ph idx="1" type="body"/>
          </p:nvPr>
        </p:nvSpPr>
        <p:spPr>
          <a:xfrm>
            <a:off x="457200" y="5061725"/>
            <a:ext cx="8229600" cy="4526100"/>
          </a:xfrm>
          <a:prstGeom prst="rect">
            <a:avLst/>
          </a:prstGeom>
          <a:noFill/>
          <a:ln>
            <a:noFill/>
          </a:ln>
        </p:spPr>
        <p:txBody>
          <a:bodyPr anchorCtr="0" anchor="t" bIns="45700" lIns="91425" spcFirstLastPara="1" rIns="91425" wrap="square" tIns="45700">
            <a:noAutofit/>
          </a:bodyPr>
          <a:lstStyle>
            <a:lvl1pPr indent="-374650" lvl="0" marL="457200" marR="0" rtl="0" algn="l">
              <a:spcBef>
                <a:spcPts val="640"/>
              </a:spcBef>
              <a:spcAft>
                <a:spcPts val="0"/>
              </a:spcAft>
              <a:buClr>
                <a:schemeClr val="dk1"/>
              </a:buClr>
              <a:buSzPts val="2300"/>
              <a:buFont typeface="Lato"/>
              <a:buChar char="•"/>
              <a:defRPr i="0" sz="2300" u="none" cap="none" strike="noStrike">
                <a:solidFill>
                  <a:schemeClr val="dk1"/>
                </a:solidFill>
                <a:latin typeface="Lato"/>
                <a:ea typeface="Lato"/>
                <a:cs typeface="Lato"/>
                <a:sym typeface="Lato"/>
              </a:defRPr>
            </a:lvl1pPr>
            <a:lvl2pPr indent="-374650" lvl="1" marL="914400" marR="0" rtl="0" algn="l">
              <a:spcBef>
                <a:spcPts val="560"/>
              </a:spcBef>
              <a:spcAft>
                <a:spcPts val="0"/>
              </a:spcAft>
              <a:buClr>
                <a:schemeClr val="dk1"/>
              </a:buClr>
              <a:buSzPts val="2300"/>
              <a:buFont typeface="Lato"/>
              <a:buChar char="–"/>
              <a:defRPr i="0" sz="2300" u="none" cap="none" strike="noStrike">
                <a:solidFill>
                  <a:schemeClr val="dk1"/>
                </a:solidFill>
                <a:latin typeface="Lato"/>
                <a:ea typeface="Lato"/>
                <a:cs typeface="Lato"/>
                <a:sym typeface="Lato"/>
              </a:defRPr>
            </a:lvl2pPr>
            <a:lvl3pPr indent="-374650" lvl="2" marL="1371600" marR="0" rtl="0" algn="l">
              <a:spcBef>
                <a:spcPts val="480"/>
              </a:spcBef>
              <a:spcAft>
                <a:spcPts val="0"/>
              </a:spcAft>
              <a:buClr>
                <a:schemeClr val="dk1"/>
              </a:buClr>
              <a:buSzPts val="2300"/>
              <a:buFont typeface="Lato"/>
              <a:buChar char="•"/>
              <a:defRPr i="0" sz="2300" u="none" cap="none" strike="noStrike">
                <a:solidFill>
                  <a:schemeClr val="dk1"/>
                </a:solidFill>
                <a:latin typeface="Lato"/>
                <a:ea typeface="Lato"/>
                <a:cs typeface="Lato"/>
                <a:sym typeface="Lato"/>
              </a:defRPr>
            </a:lvl3pPr>
            <a:lvl4pPr indent="-374650" lvl="3" marL="1828800" marR="0" rtl="0" algn="l">
              <a:spcBef>
                <a:spcPts val="400"/>
              </a:spcBef>
              <a:spcAft>
                <a:spcPts val="0"/>
              </a:spcAft>
              <a:buClr>
                <a:schemeClr val="dk1"/>
              </a:buClr>
              <a:buSzPts val="2300"/>
              <a:buFont typeface="Lato"/>
              <a:buChar char="–"/>
              <a:defRPr i="0" sz="2300" u="none" cap="none" strike="noStrike">
                <a:solidFill>
                  <a:schemeClr val="dk1"/>
                </a:solidFill>
                <a:latin typeface="Lato"/>
                <a:ea typeface="Lato"/>
                <a:cs typeface="Lato"/>
                <a:sym typeface="Lato"/>
              </a:defRPr>
            </a:lvl4pPr>
            <a:lvl5pPr indent="-374650" lvl="4" marL="2286000" marR="0" rtl="0" algn="l">
              <a:spcBef>
                <a:spcPts val="400"/>
              </a:spcBef>
              <a:spcAft>
                <a:spcPts val="0"/>
              </a:spcAft>
              <a:buClr>
                <a:schemeClr val="dk1"/>
              </a:buClr>
              <a:buSzPts val="2300"/>
              <a:buFont typeface="Lato"/>
              <a:buChar char="»"/>
              <a:defRPr i="0" sz="2300" u="none" cap="none" strike="noStrike">
                <a:solidFill>
                  <a:schemeClr val="dk1"/>
                </a:solidFill>
                <a:latin typeface="Lato"/>
                <a:ea typeface="Lato"/>
                <a:cs typeface="Lato"/>
                <a:sym typeface="Lato"/>
              </a:defRPr>
            </a:lvl5pPr>
            <a:lvl6pPr indent="-374650" lvl="5" marL="2743200" marR="0" rtl="0" algn="l">
              <a:spcBef>
                <a:spcPts val="400"/>
              </a:spcBef>
              <a:spcAft>
                <a:spcPts val="0"/>
              </a:spcAft>
              <a:buClr>
                <a:schemeClr val="dk1"/>
              </a:buClr>
              <a:buSzPts val="2300"/>
              <a:buFont typeface="Lato"/>
              <a:buChar char="•"/>
              <a:defRPr i="0" sz="2300" u="none" cap="none" strike="noStrike">
                <a:solidFill>
                  <a:schemeClr val="dk1"/>
                </a:solidFill>
                <a:latin typeface="Lato"/>
                <a:ea typeface="Lato"/>
                <a:cs typeface="Lato"/>
                <a:sym typeface="Lato"/>
              </a:defRPr>
            </a:lvl6pPr>
            <a:lvl7pPr indent="-374650" lvl="6" marL="3200400" marR="0" rtl="0" algn="l">
              <a:spcBef>
                <a:spcPts val="400"/>
              </a:spcBef>
              <a:spcAft>
                <a:spcPts val="0"/>
              </a:spcAft>
              <a:buClr>
                <a:schemeClr val="dk1"/>
              </a:buClr>
              <a:buSzPts val="2300"/>
              <a:buFont typeface="Lato"/>
              <a:buChar char="•"/>
              <a:defRPr i="0" sz="2300" u="none" cap="none" strike="noStrike">
                <a:solidFill>
                  <a:schemeClr val="dk1"/>
                </a:solidFill>
                <a:latin typeface="Lato"/>
                <a:ea typeface="Lato"/>
                <a:cs typeface="Lato"/>
                <a:sym typeface="Lato"/>
              </a:defRPr>
            </a:lvl7pPr>
            <a:lvl8pPr indent="-374650" lvl="7" marL="3657600" marR="0" rtl="0" algn="l">
              <a:spcBef>
                <a:spcPts val="400"/>
              </a:spcBef>
              <a:spcAft>
                <a:spcPts val="0"/>
              </a:spcAft>
              <a:buClr>
                <a:schemeClr val="dk1"/>
              </a:buClr>
              <a:buSzPts val="2300"/>
              <a:buFont typeface="Lato"/>
              <a:buChar char="•"/>
              <a:defRPr i="0" sz="2300" u="none" cap="none" strike="noStrike">
                <a:solidFill>
                  <a:schemeClr val="dk1"/>
                </a:solidFill>
                <a:latin typeface="Lato"/>
                <a:ea typeface="Lato"/>
                <a:cs typeface="Lato"/>
                <a:sym typeface="Lato"/>
              </a:defRPr>
            </a:lvl8pPr>
            <a:lvl9pPr indent="-374650" lvl="8" marL="4114800" marR="0" rtl="0" algn="l">
              <a:spcBef>
                <a:spcPts val="400"/>
              </a:spcBef>
              <a:spcAft>
                <a:spcPts val="0"/>
              </a:spcAft>
              <a:buClr>
                <a:schemeClr val="dk1"/>
              </a:buClr>
              <a:buSzPts val="2300"/>
              <a:buFont typeface="Lato"/>
              <a:buChar char="•"/>
              <a:defRPr i="0" sz="2300" u="none" cap="none" strike="noStrike">
                <a:solidFill>
                  <a:schemeClr val="dk1"/>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5.png"/><Relationship Id="rId4" Type="http://schemas.openxmlformats.org/officeDocument/2006/relationships/image" Target="../media/image33.png"/><Relationship Id="rId10" Type="http://schemas.openxmlformats.org/officeDocument/2006/relationships/image" Target="../media/image51.png"/><Relationship Id="rId9" Type="http://schemas.openxmlformats.org/officeDocument/2006/relationships/image" Target="../media/image75.png"/><Relationship Id="rId5" Type="http://schemas.openxmlformats.org/officeDocument/2006/relationships/image" Target="../media/image34.png"/><Relationship Id="rId6" Type="http://schemas.openxmlformats.org/officeDocument/2006/relationships/image" Target="../media/image43.png"/><Relationship Id="rId7" Type="http://schemas.openxmlformats.org/officeDocument/2006/relationships/image" Target="../media/image52.png"/><Relationship Id="rId8"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9.png"/><Relationship Id="rId4" Type="http://schemas.openxmlformats.org/officeDocument/2006/relationships/image" Target="../media/image100.png"/><Relationship Id="rId5"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6.png"/><Relationship Id="rId4" Type="http://schemas.openxmlformats.org/officeDocument/2006/relationships/image" Target="../media/image53.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44.png"/><Relationship Id="rId8"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2.png"/><Relationship Id="rId4" Type="http://schemas.openxmlformats.org/officeDocument/2006/relationships/image" Target="../media/image60.jpg"/><Relationship Id="rId5" Type="http://schemas.openxmlformats.org/officeDocument/2006/relationships/image" Target="../media/image71.jpg"/><Relationship Id="rId6"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9.png"/><Relationship Id="rId4" Type="http://schemas.openxmlformats.org/officeDocument/2006/relationships/image" Target="../media/image2.png"/><Relationship Id="rId5" Type="http://schemas.openxmlformats.org/officeDocument/2006/relationships/image" Target="../media/image68.png"/><Relationship Id="rId6" Type="http://schemas.openxmlformats.org/officeDocument/2006/relationships/image" Target="../media/image66.png"/><Relationship Id="rId7" Type="http://schemas.openxmlformats.org/officeDocument/2006/relationships/image" Target="../media/image7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5.png"/><Relationship Id="rId4" Type="http://schemas.openxmlformats.org/officeDocument/2006/relationships/image" Target="../media/image89.png"/><Relationship Id="rId5" Type="http://schemas.openxmlformats.org/officeDocument/2006/relationships/image" Target="../media/image98.png"/></Relationships>
</file>

<file path=ppt/slides/_rels/slide17.xml.rels><?xml version="1.0" encoding="UTF-8" standalone="yes"?><Relationships xmlns="http://schemas.openxmlformats.org/package/2006/relationships"><Relationship Id="rId20" Type="http://schemas.openxmlformats.org/officeDocument/2006/relationships/image" Target="../media/image81.png"/><Relationship Id="rId22" Type="http://schemas.openxmlformats.org/officeDocument/2006/relationships/image" Target="../media/image98.png"/><Relationship Id="rId21" Type="http://schemas.openxmlformats.org/officeDocument/2006/relationships/image" Target="../media/image89.png"/><Relationship Id="rId24" Type="http://schemas.openxmlformats.org/officeDocument/2006/relationships/image" Target="../media/image3.png"/><Relationship Id="rId23"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59.png"/><Relationship Id="rId26" Type="http://schemas.openxmlformats.org/officeDocument/2006/relationships/image" Target="../media/image24.png"/><Relationship Id="rId25" Type="http://schemas.openxmlformats.org/officeDocument/2006/relationships/image" Target="../media/image16.png"/><Relationship Id="rId28" Type="http://schemas.openxmlformats.org/officeDocument/2006/relationships/image" Target="../media/image56.png"/><Relationship Id="rId27" Type="http://schemas.openxmlformats.org/officeDocument/2006/relationships/image" Target="../media/image44.png"/><Relationship Id="rId5" Type="http://schemas.openxmlformats.org/officeDocument/2006/relationships/image" Target="../media/image22.png"/><Relationship Id="rId6" Type="http://schemas.openxmlformats.org/officeDocument/2006/relationships/image" Target="../media/image31.png"/><Relationship Id="rId29" Type="http://schemas.openxmlformats.org/officeDocument/2006/relationships/image" Target="../media/image49.png"/><Relationship Id="rId7" Type="http://schemas.openxmlformats.org/officeDocument/2006/relationships/image" Target="../media/image28.png"/><Relationship Id="rId8" Type="http://schemas.openxmlformats.org/officeDocument/2006/relationships/image" Target="../media/image37.png"/><Relationship Id="rId31" Type="http://schemas.openxmlformats.org/officeDocument/2006/relationships/image" Target="../media/image33.png"/><Relationship Id="rId30" Type="http://schemas.openxmlformats.org/officeDocument/2006/relationships/image" Target="../media/image51.png"/><Relationship Id="rId11" Type="http://schemas.openxmlformats.org/officeDocument/2006/relationships/image" Target="../media/image69.png"/><Relationship Id="rId33" Type="http://schemas.openxmlformats.org/officeDocument/2006/relationships/image" Target="../media/image41.png"/><Relationship Id="rId10" Type="http://schemas.openxmlformats.org/officeDocument/2006/relationships/image" Target="../media/image35.png"/><Relationship Id="rId32" Type="http://schemas.openxmlformats.org/officeDocument/2006/relationships/image" Target="../media/image17.png"/><Relationship Id="rId13" Type="http://schemas.openxmlformats.org/officeDocument/2006/relationships/image" Target="../media/image34.png"/><Relationship Id="rId35" Type="http://schemas.openxmlformats.org/officeDocument/2006/relationships/image" Target="../media/image96.png"/><Relationship Id="rId12" Type="http://schemas.openxmlformats.org/officeDocument/2006/relationships/image" Target="../media/image2.png"/><Relationship Id="rId34" Type="http://schemas.openxmlformats.org/officeDocument/2006/relationships/image" Target="../media/image12.png"/><Relationship Id="rId15" Type="http://schemas.openxmlformats.org/officeDocument/2006/relationships/image" Target="../media/image20.png"/><Relationship Id="rId37" Type="http://schemas.openxmlformats.org/officeDocument/2006/relationships/image" Target="../media/image68.png"/><Relationship Id="rId14" Type="http://schemas.openxmlformats.org/officeDocument/2006/relationships/image" Target="../media/image95.png"/><Relationship Id="rId36" Type="http://schemas.openxmlformats.org/officeDocument/2006/relationships/image" Target="../media/image11.png"/><Relationship Id="rId17" Type="http://schemas.openxmlformats.org/officeDocument/2006/relationships/image" Target="../media/image45.png"/><Relationship Id="rId39" Type="http://schemas.openxmlformats.org/officeDocument/2006/relationships/image" Target="../media/image76.png"/><Relationship Id="rId16" Type="http://schemas.openxmlformats.org/officeDocument/2006/relationships/image" Target="../media/image47.png"/><Relationship Id="rId38" Type="http://schemas.openxmlformats.org/officeDocument/2006/relationships/image" Target="../media/image66.png"/><Relationship Id="rId19" Type="http://schemas.openxmlformats.org/officeDocument/2006/relationships/image" Target="../media/image7.png"/><Relationship Id="rId18" Type="http://schemas.openxmlformats.org/officeDocument/2006/relationships/image" Target="../media/image7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18.jpg"/><Relationship Id="rId6" Type="http://schemas.openxmlformats.org/officeDocument/2006/relationships/image" Target="../media/image23.jpg"/><Relationship Id="rId7" Type="http://schemas.openxmlformats.org/officeDocument/2006/relationships/image" Target="../media/image7.png"/><Relationship Id="rId8"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9.png"/><Relationship Id="rId5" Type="http://schemas.openxmlformats.org/officeDocument/2006/relationships/image" Target="../media/image11.png"/><Relationship Id="rId6" Type="http://schemas.openxmlformats.org/officeDocument/2006/relationships/image" Target="../media/image3.png"/><Relationship Id="rId7"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27.png"/><Relationship Id="rId5" Type="http://schemas.openxmlformats.org/officeDocument/2006/relationships/image" Target="../media/image24.png"/><Relationship Id="rId6"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17.png"/><Relationship Id="rId6"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1.png"/><Relationship Id="rId4" Type="http://schemas.openxmlformats.org/officeDocument/2006/relationships/image" Target="../media/image44.png"/><Relationship Id="rId5" Type="http://schemas.openxmlformats.org/officeDocument/2006/relationships/image" Target="../media/image39.png"/><Relationship Id="rId6" Type="http://schemas.openxmlformats.org/officeDocument/2006/relationships/image" Target="../media/image3.png"/><Relationship Id="rId7" Type="http://schemas.openxmlformats.org/officeDocument/2006/relationships/image" Target="../media/image32.png"/><Relationship Id="rId8"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3.png"/><Relationship Id="rId6" Type="http://schemas.openxmlformats.org/officeDocument/2006/relationships/image" Target="../media/image42.png"/><Relationship Id="rId7"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36.png"/><Relationship Id="rId5" Type="http://schemas.openxmlformats.org/officeDocument/2006/relationships/image" Target="../media/image30.png"/><Relationship Id="rId6"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8"/>
          <p:cNvSpPr txBox="1"/>
          <p:nvPr/>
        </p:nvSpPr>
        <p:spPr>
          <a:xfrm>
            <a:off x="2206208" y="2873795"/>
            <a:ext cx="13752900" cy="4954800"/>
          </a:xfrm>
          <a:prstGeom prst="rect">
            <a:avLst/>
          </a:prstGeom>
          <a:noFill/>
          <a:ln>
            <a:noFill/>
          </a:ln>
          <a:effectLst>
            <a:outerShdw blurRad="371475" rotWithShape="0" algn="bl" dist="28575">
              <a:schemeClr val="lt1"/>
            </a:outerShdw>
          </a:effectLst>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7883" u="none" cap="none" strike="noStrike">
                <a:solidFill>
                  <a:srgbClr val="FFFFFF"/>
                </a:solidFill>
                <a:latin typeface="Marcellus"/>
                <a:ea typeface="Marcellus"/>
                <a:cs typeface="Marcellus"/>
                <a:sym typeface="Marcellus"/>
              </a:rPr>
              <a:t>KPOP</a:t>
            </a:r>
            <a:endParaRPr/>
          </a:p>
          <a:p>
            <a:pPr indent="0" lvl="0" marL="0" marR="0" rtl="0" algn="ctr">
              <a:lnSpc>
                <a:spcPct val="90000"/>
              </a:lnSpc>
              <a:spcBef>
                <a:spcPts val="0"/>
              </a:spcBef>
              <a:spcAft>
                <a:spcPts val="0"/>
              </a:spcAft>
              <a:buNone/>
            </a:pPr>
            <a:r>
              <a:rPr b="0" i="0" lang="en-US" sz="17883" u="none" cap="none" strike="noStrike">
                <a:solidFill>
                  <a:srgbClr val="FFFFFF"/>
                </a:solidFill>
                <a:latin typeface="Marcellus"/>
                <a:ea typeface="Marcellus"/>
                <a:cs typeface="Marcellus"/>
                <a:sym typeface="Marcellus"/>
              </a:rPr>
              <a:t>DREAMCORE</a:t>
            </a:r>
            <a:endParaRPr/>
          </a:p>
        </p:txBody>
      </p:sp>
      <p:sp>
        <p:nvSpPr>
          <p:cNvPr id="58" name="Google Shape;58;p8"/>
          <p:cNvSpPr/>
          <p:nvPr/>
        </p:nvSpPr>
        <p:spPr>
          <a:xfrm rot="-1220259">
            <a:off x="950808" y="1474847"/>
            <a:ext cx="2603397" cy="2482990"/>
          </a:xfrm>
          <a:custGeom>
            <a:rect b="b" l="l" r="r" t="t"/>
            <a:pathLst>
              <a:path extrusionOk="0" h="2482990" w="2603397">
                <a:moveTo>
                  <a:pt x="0" y="0"/>
                </a:moveTo>
                <a:lnTo>
                  <a:pt x="2603397" y="0"/>
                </a:lnTo>
                <a:lnTo>
                  <a:pt x="2603397" y="2482991"/>
                </a:lnTo>
                <a:lnTo>
                  <a:pt x="0" y="2482991"/>
                </a:lnTo>
                <a:lnTo>
                  <a:pt x="0" y="0"/>
                </a:lnTo>
                <a:close/>
              </a:path>
            </a:pathLst>
          </a:custGeom>
          <a:blipFill rotWithShape="1">
            <a:blip r:embed="rId3">
              <a:alphaModFix/>
            </a:blip>
            <a:stretch>
              <a:fillRect b="0" l="0" r="0" t="0"/>
            </a:stretch>
          </a:blipFill>
          <a:ln>
            <a:noFill/>
          </a:ln>
        </p:spPr>
      </p:sp>
      <p:sp>
        <p:nvSpPr>
          <p:cNvPr id="59" name="Google Shape;59;p8"/>
          <p:cNvSpPr/>
          <p:nvPr/>
        </p:nvSpPr>
        <p:spPr>
          <a:xfrm>
            <a:off x="364540" y="7471010"/>
            <a:ext cx="1887966" cy="2463904"/>
          </a:xfrm>
          <a:custGeom>
            <a:rect b="b" l="l" r="r" t="t"/>
            <a:pathLst>
              <a:path extrusionOk="0" h="2463904" w="1887966">
                <a:moveTo>
                  <a:pt x="0" y="0"/>
                </a:moveTo>
                <a:lnTo>
                  <a:pt x="1887966" y="0"/>
                </a:lnTo>
                <a:lnTo>
                  <a:pt x="1887966" y="2463904"/>
                </a:lnTo>
                <a:lnTo>
                  <a:pt x="0" y="2463904"/>
                </a:lnTo>
                <a:lnTo>
                  <a:pt x="0" y="0"/>
                </a:lnTo>
                <a:close/>
              </a:path>
            </a:pathLst>
          </a:custGeom>
          <a:blipFill rotWithShape="1">
            <a:blip r:embed="rId4">
              <a:alphaModFix/>
            </a:blip>
            <a:stretch>
              <a:fillRect b="0" l="0" r="0" t="0"/>
            </a:stretch>
          </a:blipFill>
          <a:ln>
            <a:noFill/>
          </a:ln>
        </p:spPr>
      </p:sp>
      <p:sp>
        <p:nvSpPr>
          <p:cNvPr id="60" name="Google Shape;60;p8"/>
          <p:cNvSpPr/>
          <p:nvPr/>
        </p:nvSpPr>
        <p:spPr>
          <a:xfrm>
            <a:off x="15236412" y="1099833"/>
            <a:ext cx="2022888" cy="2022888"/>
          </a:xfrm>
          <a:custGeom>
            <a:rect b="b" l="l" r="r" t="t"/>
            <a:pathLst>
              <a:path extrusionOk="0" h="2022888" w="2022888">
                <a:moveTo>
                  <a:pt x="0" y="0"/>
                </a:moveTo>
                <a:lnTo>
                  <a:pt x="2022888" y="0"/>
                </a:lnTo>
                <a:lnTo>
                  <a:pt x="2022888" y="2022888"/>
                </a:lnTo>
                <a:lnTo>
                  <a:pt x="0" y="2022888"/>
                </a:lnTo>
                <a:lnTo>
                  <a:pt x="0" y="0"/>
                </a:lnTo>
                <a:close/>
              </a:path>
            </a:pathLst>
          </a:custGeom>
          <a:blipFill rotWithShape="1">
            <a:blip r:embed="rId5">
              <a:alphaModFix/>
            </a:blip>
            <a:stretch>
              <a:fillRect b="0" l="0" r="0" t="0"/>
            </a:stretch>
          </a:blipFill>
          <a:ln>
            <a:noFill/>
          </a:ln>
        </p:spPr>
      </p:sp>
      <p:sp>
        <p:nvSpPr>
          <p:cNvPr id="61" name="Google Shape;61;p8"/>
          <p:cNvSpPr txBox="1"/>
          <p:nvPr/>
        </p:nvSpPr>
        <p:spPr>
          <a:xfrm>
            <a:off x="5261190" y="1894208"/>
            <a:ext cx="7765500" cy="624600"/>
          </a:xfrm>
          <a:prstGeom prst="rect">
            <a:avLst/>
          </a:prstGeom>
          <a:noFill/>
          <a:ln>
            <a:noFill/>
          </a:ln>
        </p:spPr>
        <p:txBody>
          <a:bodyPr anchorCtr="0" anchor="t" bIns="0" lIns="0" spcFirstLastPara="1" rIns="0" wrap="square" tIns="0">
            <a:spAutoFit/>
          </a:bodyPr>
          <a:lstStyle/>
          <a:p>
            <a:pPr indent="0" lvl="0" marL="0" marR="0" rtl="0" algn="ctr">
              <a:lnSpc>
                <a:spcPct val="113011"/>
              </a:lnSpc>
              <a:spcBef>
                <a:spcPts val="0"/>
              </a:spcBef>
              <a:spcAft>
                <a:spcPts val="0"/>
              </a:spcAft>
              <a:buNone/>
            </a:pPr>
            <a:r>
              <a:rPr b="1" i="0" lang="en-US" sz="4058" u="none" cap="none" strike="noStrike">
                <a:solidFill>
                  <a:srgbClr val="FFFFFF"/>
                </a:solidFill>
                <a:latin typeface="Lato"/>
                <a:ea typeface="Lato"/>
                <a:cs typeface="Lato"/>
                <a:sym typeface="Lato"/>
              </a:rPr>
              <a:t>AESTHETIC BACKGROUND</a:t>
            </a:r>
            <a:endParaRPr/>
          </a:p>
        </p:txBody>
      </p:sp>
      <p:pic>
        <p:nvPicPr>
          <p:cNvPr id="62" name="Google Shape;62;p8"/>
          <p:cNvPicPr preferRelativeResize="0"/>
          <p:nvPr/>
        </p:nvPicPr>
        <p:blipFill rotWithShape="1">
          <a:blip r:embed="rId6">
            <a:alphaModFix/>
          </a:blip>
          <a:srcRect b="37752" l="0" r="0" t="0"/>
          <a:stretch/>
        </p:blipFill>
        <p:spPr>
          <a:xfrm>
            <a:off x="6490525" y="6560749"/>
            <a:ext cx="5821876" cy="3773875"/>
          </a:xfrm>
          <a:prstGeom prst="rect">
            <a:avLst/>
          </a:prstGeom>
          <a:noFill/>
          <a:ln>
            <a:noFill/>
          </a:ln>
        </p:spPr>
      </p:pic>
      <p:pic>
        <p:nvPicPr>
          <p:cNvPr id="63" name="Google Shape;63;p8"/>
          <p:cNvPicPr preferRelativeResize="0"/>
          <p:nvPr/>
        </p:nvPicPr>
        <p:blipFill>
          <a:blip r:embed="rId7">
            <a:alphaModFix/>
          </a:blip>
          <a:stretch>
            <a:fillRect/>
          </a:stretch>
        </p:blipFill>
        <p:spPr>
          <a:xfrm>
            <a:off x="13864682" y="2991402"/>
            <a:ext cx="6371151" cy="623152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grpSp>
        <p:nvGrpSpPr>
          <p:cNvPr id="186" name="Google Shape;186;p17"/>
          <p:cNvGrpSpPr/>
          <p:nvPr/>
        </p:nvGrpSpPr>
        <p:grpSpPr>
          <a:xfrm>
            <a:off x="5896096" y="-76412"/>
            <a:ext cx="4524472" cy="9646754"/>
            <a:chOff x="0" y="-238125"/>
            <a:chExt cx="1191631" cy="2540709"/>
          </a:xfrm>
        </p:grpSpPr>
        <p:sp>
          <p:nvSpPr>
            <p:cNvPr id="187" name="Google Shape;187;p17"/>
            <p:cNvSpPr/>
            <p:nvPr/>
          </p:nvSpPr>
          <p:spPr>
            <a:xfrm>
              <a:off x="0" y="0"/>
              <a:ext cx="1191631" cy="2302584"/>
            </a:xfrm>
            <a:custGeom>
              <a:rect b="b" l="l" r="r" t="t"/>
              <a:pathLst>
                <a:path extrusionOk="0" h="2302584" w="1191631">
                  <a:moveTo>
                    <a:pt x="87267" y="0"/>
                  </a:moveTo>
                  <a:lnTo>
                    <a:pt x="1104363" y="0"/>
                  </a:lnTo>
                  <a:cubicBezTo>
                    <a:pt x="1127508" y="0"/>
                    <a:pt x="1149705" y="9194"/>
                    <a:pt x="1166071" y="25560"/>
                  </a:cubicBezTo>
                  <a:cubicBezTo>
                    <a:pt x="1182436" y="41926"/>
                    <a:pt x="1191631" y="64122"/>
                    <a:pt x="1191631" y="87267"/>
                  </a:cubicBezTo>
                  <a:lnTo>
                    <a:pt x="1191631" y="2215317"/>
                  </a:lnTo>
                  <a:cubicBezTo>
                    <a:pt x="1191631" y="2263513"/>
                    <a:pt x="1152560" y="2302584"/>
                    <a:pt x="1104363" y="2302584"/>
                  </a:cubicBezTo>
                  <a:lnTo>
                    <a:pt x="87267" y="2302584"/>
                  </a:lnTo>
                  <a:cubicBezTo>
                    <a:pt x="39071" y="2302584"/>
                    <a:pt x="0" y="2263513"/>
                    <a:pt x="0" y="2215317"/>
                  </a:cubicBezTo>
                  <a:lnTo>
                    <a:pt x="0" y="87267"/>
                  </a:lnTo>
                  <a:cubicBezTo>
                    <a:pt x="0" y="39071"/>
                    <a:pt x="39071" y="0"/>
                    <a:pt x="87267" y="0"/>
                  </a:cubicBezTo>
                  <a:close/>
                </a:path>
              </a:pathLst>
            </a:custGeom>
            <a:solidFill>
              <a:srgbClr val="FFFFFF">
                <a:alpha val="2235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7"/>
            <p:cNvSpPr txBox="1"/>
            <p:nvPr/>
          </p:nvSpPr>
          <p:spPr>
            <a:xfrm>
              <a:off x="0" y="-238125"/>
              <a:ext cx="1191631" cy="2540709"/>
            </a:xfrm>
            <a:prstGeom prst="rect">
              <a:avLst/>
            </a:prstGeom>
            <a:noFill/>
            <a:ln>
              <a:noFill/>
            </a:ln>
          </p:spPr>
          <p:txBody>
            <a:bodyPr anchorCtr="0" anchor="ctr" bIns="50800" lIns="50800" spcFirstLastPara="1" rIns="50800" wrap="square" tIns="50800">
              <a:noAutofit/>
            </a:bodyPr>
            <a:lstStyle/>
            <a:p>
              <a:pPr indent="0" lvl="0" marL="0" marR="0" rtl="0" algn="ctr">
                <a:lnSpc>
                  <a:spcPct val="2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17"/>
          <p:cNvGrpSpPr/>
          <p:nvPr/>
        </p:nvGrpSpPr>
        <p:grpSpPr>
          <a:xfrm>
            <a:off x="828930" y="4495444"/>
            <a:ext cx="4524272" cy="5096917"/>
            <a:chOff x="0" y="-238125"/>
            <a:chExt cx="1191570" cy="1342389"/>
          </a:xfrm>
        </p:grpSpPr>
        <p:sp>
          <p:nvSpPr>
            <p:cNvPr id="190" name="Google Shape;190;p17"/>
            <p:cNvSpPr/>
            <p:nvPr/>
          </p:nvSpPr>
          <p:spPr>
            <a:xfrm>
              <a:off x="0" y="0"/>
              <a:ext cx="1191570" cy="1104264"/>
            </a:xfrm>
            <a:custGeom>
              <a:rect b="b" l="l" r="r" t="t"/>
              <a:pathLst>
                <a:path extrusionOk="0" h="1104264" w="1191570">
                  <a:moveTo>
                    <a:pt x="42780" y="0"/>
                  </a:moveTo>
                  <a:lnTo>
                    <a:pt x="1148789" y="0"/>
                  </a:lnTo>
                  <a:cubicBezTo>
                    <a:pt x="1160135" y="0"/>
                    <a:pt x="1171017" y="4507"/>
                    <a:pt x="1179040" y="12530"/>
                  </a:cubicBezTo>
                  <a:cubicBezTo>
                    <a:pt x="1187062" y="20553"/>
                    <a:pt x="1191570" y="31434"/>
                    <a:pt x="1191570" y="42780"/>
                  </a:cubicBezTo>
                  <a:lnTo>
                    <a:pt x="1191570" y="1061484"/>
                  </a:lnTo>
                  <a:cubicBezTo>
                    <a:pt x="1191570" y="1085111"/>
                    <a:pt x="1172416" y="1104264"/>
                    <a:pt x="1148789" y="1104264"/>
                  </a:cubicBezTo>
                  <a:lnTo>
                    <a:pt x="42780" y="1104264"/>
                  </a:lnTo>
                  <a:cubicBezTo>
                    <a:pt x="31434" y="1104264"/>
                    <a:pt x="20553" y="1099757"/>
                    <a:pt x="12530" y="1091734"/>
                  </a:cubicBezTo>
                  <a:cubicBezTo>
                    <a:pt x="4507" y="1083711"/>
                    <a:pt x="0" y="1072830"/>
                    <a:pt x="0" y="1061484"/>
                  </a:cubicBezTo>
                  <a:lnTo>
                    <a:pt x="0" y="42780"/>
                  </a:lnTo>
                  <a:cubicBezTo>
                    <a:pt x="0" y="31434"/>
                    <a:pt x="4507" y="20553"/>
                    <a:pt x="12530" y="12530"/>
                  </a:cubicBezTo>
                  <a:cubicBezTo>
                    <a:pt x="20553" y="4507"/>
                    <a:pt x="31434" y="0"/>
                    <a:pt x="42780" y="0"/>
                  </a:cubicBezTo>
                  <a:close/>
                </a:path>
              </a:pathLst>
            </a:custGeom>
            <a:solidFill>
              <a:srgbClr val="FFFFFF">
                <a:alpha val="2235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7"/>
            <p:cNvSpPr txBox="1"/>
            <p:nvPr/>
          </p:nvSpPr>
          <p:spPr>
            <a:xfrm>
              <a:off x="0" y="-238125"/>
              <a:ext cx="1191570" cy="1342389"/>
            </a:xfrm>
            <a:prstGeom prst="rect">
              <a:avLst/>
            </a:prstGeom>
            <a:noFill/>
            <a:ln>
              <a:noFill/>
            </a:ln>
          </p:spPr>
          <p:txBody>
            <a:bodyPr anchorCtr="0" anchor="ctr" bIns="50800" lIns="50800" spcFirstLastPara="1" rIns="50800" wrap="square" tIns="50800">
              <a:noAutofit/>
            </a:bodyPr>
            <a:lstStyle/>
            <a:p>
              <a:pPr indent="0" lvl="0" marL="0" marR="0" rtl="0" algn="ctr">
                <a:lnSpc>
                  <a:spcPct val="2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 name="Google Shape;192;p17"/>
          <p:cNvGrpSpPr/>
          <p:nvPr/>
        </p:nvGrpSpPr>
        <p:grpSpPr>
          <a:xfrm>
            <a:off x="828930" y="-76411"/>
            <a:ext cx="4524241" cy="4855080"/>
            <a:chOff x="0" y="-238125"/>
            <a:chExt cx="1191570" cy="1278705"/>
          </a:xfrm>
        </p:grpSpPr>
        <p:sp>
          <p:nvSpPr>
            <p:cNvPr id="193" name="Google Shape;193;p17"/>
            <p:cNvSpPr/>
            <p:nvPr/>
          </p:nvSpPr>
          <p:spPr>
            <a:xfrm>
              <a:off x="0" y="0"/>
              <a:ext cx="1191570" cy="1040580"/>
            </a:xfrm>
            <a:custGeom>
              <a:rect b="b" l="l" r="r" t="t"/>
              <a:pathLst>
                <a:path extrusionOk="0" h="1040580" w="1191570">
                  <a:moveTo>
                    <a:pt x="42780" y="0"/>
                  </a:moveTo>
                  <a:lnTo>
                    <a:pt x="1148789" y="0"/>
                  </a:lnTo>
                  <a:cubicBezTo>
                    <a:pt x="1160135" y="0"/>
                    <a:pt x="1171017" y="4507"/>
                    <a:pt x="1179040" y="12530"/>
                  </a:cubicBezTo>
                  <a:cubicBezTo>
                    <a:pt x="1187062" y="20553"/>
                    <a:pt x="1191570" y="31434"/>
                    <a:pt x="1191570" y="42780"/>
                  </a:cubicBezTo>
                  <a:lnTo>
                    <a:pt x="1191570" y="997799"/>
                  </a:lnTo>
                  <a:cubicBezTo>
                    <a:pt x="1191570" y="1009145"/>
                    <a:pt x="1187062" y="1020027"/>
                    <a:pt x="1179040" y="1028049"/>
                  </a:cubicBezTo>
                  <a:cubicBezTo>
                    <a:pt x="1171017" y="1036072"/>
                    <a:pt x="1160135" y="1040580"/>
                    <a:pt x="1148789" y="1040580"/>
                  </a:cubicBezTo>
                  <a:lnTo>
                    <a:pt x="42780" y="1040580"/>
                  </a:lnTo>
                  <a:cubicBezTo>
                    <a:pt x="19153" y="1040580"/>
                    <a:pt x="0" y="1021426"/>
                    <a:pt x="0" y="997799"/>
                  </a:cubicBezTo>
                  <a:lnTo>
                    <a:pt x="0" y="42780"/>
                  </a:lnTo>
                  <a:cubicBezTo>
                    <a:pt x="0" y="31434"/>
                    <a:pt x="4507" y="20553"/>
                    <a:pt x="12530" y="12530"/>
                  </a:cubicBezTo>
                  <a:cubicBezTo>
                    <a:pt x="20553" y="4507"/>
                    <a:pt x="31434" y="0"/>
                    <a:pt x="42780" y="0"/>
                  </a:cubicBezTo>
                  <a:close/>
                </a:path>
              </a:pathLst>
            </a:custGeom>
            <a:solidFill>
              <a:srgbClr val="FFFFFF">
                <a:alpha val="2235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7"/>
            <p:cNvSpPr txBox="1"/>
            <p:nvPr/>
          </p:nvSpPr>
          <p:spPr>
            <a:xfrm>
              <a:off x="0" y="-238125"/>
              <a:ext cx="1191570" cy="1278705"/>
            </a:xfrm>
            <a:prstGeom prst="rect">
              <a:avLst/>
            </a:prstGeom>
            <a:noFill/>
            <a:ln>
              <a:noFill/>
            </a:ln>
          </p:spPr>
          <p:txBody>
            <a:bodyPr anchorCtr="0" anchor="ctr" bIns="50800" lIns="50800" spcFirstLastPara="1" rIns="50800" wrap="square" tIns="50800">
              <a:noAutofit/>
            </a:bodyPr>
            <a:lstStyle/>
            <a:p>
              <a:pPr indent="0" lvl="0" marL="0" marR="0" rtl="0" algn="ctr">
                <a:lnSpc>
                  <a:spcPct val="2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17"/>
          <p:cNvGrpSpPr/>
          <p:nvPr/>
        </p:nvGrpSpPr>
        <p:grpSpPr>
          <a:xfrm>
            <a:off x="10963493" y="2213590"/>
            <a:ext cx="6482125" cy="7356752"/>
            <a:chOff x="0" y="-238125"/>
            <a:chExt cx="1707226" cy="1937581"/>
          </a:xfrm>
        </p:grpSpPr>
        <p:sp>
          <p:nvSpPr>
            <p:cNvPr id="196" name="Google Shape;196;p17"/>
            <p:cNvSpPr/>
            <p:nvPr/>
          </p:nvSpPr>
          <p:spPr>
            <a:xfrm>
              <a:off x="0" y="0"/>
              <a:ext cx="1707226" cy="1699456"/>
            </a:xfrm>
            <a:custGeom>
              <a:rect b="b" l="l" r="r" t="t"/>
              <a:pathLst>
                <a:path extrusionOk="0" h="1699456" w="1707226">
                  <a:moveTo>
                    <a:pt x="29859" y="0"/>
                  </a:moveTo>
                  <a:lnTo>
                    <a:pt x="1677368" y="0"/>
                  </a:lnTo>
                  <a:cubicBezTo>
                    <a:pt x="1693858" y="0"/>
                    <a:pt x="1707226" y="13368"/>
                    <a:pt x="1707226" y="29859"/>
                  </a:cubicBezTo>
                  <a:lnTo>
                    <a:pt x="1707226" y="1669597"/>
                  </a:lnTo>
                  <a:cubicBezTo>
                    <a:pt x="1707226" y="1677516"/>
                    <a:pt x="1704081" y="1685111"/>
                    <a:pt x="1698481" y="1690710"/>
                  </a:cubicBezTo>
                  <a:cubicBezTo>
                    <a:pt x="1692881" y="1696310"/>
                    <a:pt x="1685287" y="1699456"/>
                    <a:pt x="1677368" y="1699456"/>
                  </a:cubicBezTo>
                  <a:lnTo>
                    <a:pt x="29859" y="1699456"/>
                  </a:lnTo>
                  <a:cubicBezTo>
                    <a:pt x="13368" y="1699456"/>
                    <a:pt x="0" y="1686088"/>
                    <a:pt x="0" y="1669597"/>
                  </a:cubicBezTo>
                  <a:lnTo>
                    <a:pt x="0" y="29859"/>
                  </a:lnTo>
                  <a:cubicBezTo>
                    <a:pt x="0" y="21940"/>
                    <a:pt x="3146" y="14345"/>
                    <a:pt x="8745" y="8745"/>
                  </a:cubicBezTo>
                  <a:cubicBezTo>
                    <a:pt x="14345" y="3146"/>
                    <a:pt x="21940" y="0"/>
                    <a:pt x="29859" y="0"/>
                  </a:cubicBezTo>
                  <a:close/>
                </a:path>
              </a:pathLst>
            </a:custGeom>
            <a:solidFill>
              <a:srgbClr val="FFFFFF">
                <a:alpha val="2235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7"/>
            <p:cNvSpPr txBox="1"/>
            <p:nvPr/>
          </p:nvSpPr>
          <p:spPr>
            <a:xfrm>
              <a:off x="0" y="-238125"/>
              <a:ext cx="1707226" cy="1937581"/>
            </a:xfrm>
            <a:prstGeom prst="rect">
              <a:avLst/>
            </a:prstGeom>
            <a:noFill/>
            <a:ln>
              <a:noFill/>
            </a:ln>
          </p:spPr>
          <p:txBody>
            <a:bodyPr anchorCtr="0" anchor="ctr" bIns="50800" lIns="50800" spcFirstLastPara="1" rIns="50800" wrap="square" tIns="50800">
              <a:noAutofit/>
            </a:bodyPr>
            <a:lstStyle/>
            <a:p>
              <a:pPr indent="0" lvl="0" marL="0" marR="0" rtl="0" algn="ctr">
                <a:lnSpc>
                  <a:spcPct val="2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8" name="Google Shape;198;p17"/>
          <p:cNvSpPr/>
          <p:nvPr/>
        </p:nvSpPr>
        <p:spPr>
          <a:xfrm>
            <a:off x="6511089" y="5738647"/>
            <a:ext cx="2443655" cy="2452853"/>
          </a:xfrm>
          <a:custGeom>
            <a:rect b="b" l="l" r="r" t="t"/>
            <a:pathLst>
              <a:path extrusionOk="0" h="2452853" w="2443655">
                <a:moveTo>
                  <a:pt x="0" y="0"/>
                </a:moveTo>
                <a:lnTo>
                  <a:pt x="2443655" y="0"/>
                </a:lnTo>
                <a:lnTo>
                  <a:pt x="2443655" y="2452853"/>
                </a:lnTo>
                <a:lnTo>
                  <a:pt x="0" y="2452853"/>
                </a:lnTo>
                <a:lnTo>
                  <a:pt x="0" y="0"/>
                </a:lnTo>
                <a:close/>
              </a:path>
            </a:pathLst>
          </a:custGeom>
          <a:blipFill rotWithShape="1">
            <a:blip r:embed="rId3">
              <a:alphaModFix/>
            </a:blip>
            <a:stretch>
              <a:fillRect b="0" l="0" r="0" t="0"/>
            </a:stretch>
          </a:blipFill>
          <a:ln>
            <a:noFill/>
          </a:ln>
        </p:spPr>
      </p:sp>
      <p:sp>
        <p:nvSpPr>
          <p:cNvPr id="199" name="Google Shape;199;p17"/>
          <p:cNvSpPr/>
          <p:nvPr/>
        </p:nvSpPr>
        <p:spPr>
          <a:xfrm flipH="1" rot="2210324">
            <a:off x="-703313" y="37455"/>
            <a:ext cx="2564711" cy="3574510"/>
          </a:xfrm>
          <a:custGeom>
            <a:rect b="b" l="l" r="r" t="t"/>
            <a:pathLst>
              <a:path extrusionOk="0" h="3574510" w="2564711">
                <a:moveTo>
                  <a:pt x="2564711" y="0"/>
                </a:moveTo>
                <a:lnTo>
                  <a:pt x="0" y="0"/>
                </a:lnTo>
                <a:lnTo>
                  <a:pt x="0" y="3574511"/>
                </a:lnTo>
                <a:lnTo>
                  <a:pt x="2564711" y="3574511"/>
                </a:lnTo>
                <a:lnTo>
                  <a:pt x="2564711" y="0"/>
                </a:lnTo>
                <a:close/>
              </a:path>
            </a:pathLst>
          </a:custGeom>
          <a:blipFill rotWithShape="1">
            <a:blip r:embed="rId4">
              <a:alphaModFix/>
            </a:blip>
            <a:stretch>
              <a:fillRect b="0" l="0" r="0" t="0"/>
            </a:stretch>
          </a:blipFill>
          <a:ln>
            <a:noFill/>
          </a:ln>
        </p:spPr>
      </p:sp>
      <p:sp>
        <p:nvSpPr>
          <p:cNvPr id="200" name="Google Shape;200;p17"/>
          <p:cNvSpPr/>
          <p:nvPr/>
        </p:nvSpPr>
        <p:spPr>
          <a:xfrm rot="1752413">
            <a:off x="6409515" y="1739740"/>
            <a:ext cx="1872225" cy="1783294"/>
          </a:xfrm>
          <a:custGeom>
            <a:rect b="b" l="l" r="r" t="t"/>
            <a:pathLst>
              <a:path extrusionOk="0" h="1783294" w="1872225">
                <a:moveTo>
                  <a:pt x="0" y="0"/>
                </a:moveTo>
                <a:lnTo>
                  <a:pt x="1872225" y="0"/>
                </a:lnTo>
                <a:lnTo>
                  <a:pt x="1872225" y="1783295"/>
                </a:lnTo>
                <a:lnTo>
                  <a:pt x="0" y="1783295"/>
                </a:lnTo>
                <a:lnTo>
                  <a:pt x="0" y="0"/>
                </a:lnTo>
                <a:close/>
              </a:path>
            </a:pathLst>
          </a:custGeom>
          <a:blipFill rotWithShape="1">
            <a:blip r:embed="rId5">
              <a:alphaModFix/>
            </a:blip>
            <a:stretch>
              <a:fillRect b="0" l="0" r="0" t="0"/>
            </a:stretch>
          </a:blipFill>
          <a:ln>
            <a:noFill/>
          </a:ln>
        </p:spPr>
      </p:sp>
      <p:sp>
        <p:nvSpPr>
          <p:cNvPr id="201" name="Google Shape;201;p17"/>
          <p:cNvSpPr txBox="1"/>
          <p:nvPr/>
        </p:nvSpPr>
        <p:spPr>
          <a:xfrm>
            <a:off x="10639627" y="777725"/>
            <a:ext cx="6700800" cy="215400"/>
          </a:xfrm>
          <a:prstGeom prst="rect">
            <a:avLst/>
          </a:prstGeom>
          <a:noFill/>
          <a:ln>
            <a:noFill/>
          </a:ln>
        </p:spPr>
        <p:txBody>
          <a:bodyPr anchorCtr="0" anchor="t" bIns="0" lIns="0" spcFirstLastPara="1" rIns="0" wrap="square" tIns="0">
            <a:spAutoFit/>
          </a:bodyPr>
          <a:lstStyle/>
          <a:p>
            <a:pPr indent="0" lvl="0" marL="0" marR="0" rtl="0" algn="r">
              <a:lnSpc>
                <a:spcPct val="109998"/>
              </a:lnSpc>
              <a:spcBef>
                <a:spcPts val="0"/>
              </a:spcBef>
              <a:spcAft>
                <a:spcPts val="0"/>
              </a:spcAft>
              <a:buNone/>
            </a:pPr>
            <a:r>
              <a:t/>
            </a:r>
            <a:endParaRPr/>
          </a:p>
        </p:txBody>
      </p:sp>
      <p:sp>
        <p:nvSpPr>
          <p:cNvPr id="202" name="Google Shape;202;p17"/>
          <p:cNvSpPr txBox="1"/>
          <p:nvPr/>
        </p:nvSpPr>
        <p:spPr>
          <a:xfrm>
            <a:off x="10857875" y="993125"/>
            <a:ext cx="6482100" cy="1902900"/>
          </a:xfrm>
          <a:prstGeom prst="rect">
            <a:avLst/>
          </a:prstGeom>
          <a:noFill/>
          <a:ln>
            <a:noFill/>
          </a:ln>
          <a:effectLst>
            <a:outerShdw blurRad="371475" rotWithShape="0" algn="bl" dist="28575">
              <a:schemeClr val="lt1"/>
            </a:outerShdw>
          </a:effectLst>
        </p:spPr>
        <p:txBody>
          <a:bodyPr anchorCtr="0" anchor="t" bIns="0" lIns="0" spcFirstLastPara="1" rIns="0" wrap="square" tIns="0">
            <a:spAutoFit/>
          </a:bodyPr>
          <a:lstStyle/>
          <a:p>
            <a:pPr indent="0" lvl="0" marL="0" rtl="0" algn="r">
              <a:lnSpc>
                <a:spcPct val="109998"/>
              </a:lnSpc>
              <a:spcBef>
                <a:spcPts val="0"/>
              </a:spcBef>
              <a:spcAft>
                <a:spcPts val="0"/>
              </a:spcAft>
              <a:buNone/>
            </a:pPr>
            <a:r>
              <a:rPr lang="en-US" sz="12362">
                <a:solidFill>
                  <a:schemeClr val="lt1"/>
                </a:solidFill>
                <a:latin typeface="Marcellus"/>
                <a:ea typeface="Marcellus"/>
                <a:cs typeface="Marcellus"/>
                <a:sym typeface="Marcellus"/>
              </a:rPr>
              <a:t>GALLERY</a:t>
            </a:r>
            <a:endParaRPr sz="12362">
              <a:solidFill>
                <a:schemeClr val="lt1"/>
              </a:solidFill>
              <a:latin typeface="Marcellus"/>
              <a:ea typeface="Marcellus"/>
              <a:cs typeface="Marcellus"/>
              <a:sym typeface="Marcellus"/>
            </a:endParaRPr>
          </a:p>
        </p:txBody>
      </p:sp>
      <p:pic>
        <p:nvPicPr>
          <p:cNvPr id="203" name="Google Shape;203;p17"/>
          <p:cNvPicPr preferRelativeResize="0"/>
          <p:nvPr/>
        </p:nvPicPr>
        <p:blipFill>
          <a:blip r:embed="rId6">
            <a:alphaModFix/>
          </a:blip>
          <a:stretch>
            <a:fillRect/>
          </a:stretch>
        </p:blipFill>
        <p:spPr>
          <a:xfrm>
            <a:off x="828925" y="827736"/>
            <a:ext cx="4524600" cy="3954300"/>
          </a:xfrm>
          <a:prstGeom prst="roundRect">
            <a:avLst>
              <a:gd fmla="val 3999" name="adj"/>
            </a:avLst>
          </a:prstGeom>
          <a:noFill/>
          <a:ln>
            <a:noFill/>
          </a:ln>
        </p:spPr>
      </p:pic>
      <p:pic>
        <p:nvPicPr>
          <p:cNvPr id="204" name="Google Shape;204;p17"/>
          <p:cNvPicPr preferRelativeResize="0"/>
          <p:nvPr/>
        </p:nvPicPr>
        <p:blipFill>
          <a:blip r:embed="rId7">
            <a:alphaModFix/>
          </a:blip>
          <a:stretch>
            <a:fillRect/>
          </a:stretch>
        </p:blipFill>
        <p:spPr>
          <a:xfrm>
            <a:off x="828925" y="5422621"/>
            <a:ext cx="4524600" cy="4169700"/>
          </a:xfrm>
          <a:prstGeom prst="roundRect">
            <a:avLst>
              <a:gd fmla="val 2633" name="adj"/>
            </a:avLst>
          </a:prstGeom>
          <a:noFill/>
          <a:ln>
            <a:noFill/>
          </a:ln>
        </p:spPr>
      </p:pic>
      <p:pic>
        <p:nvPicPr>
          <p:cNvPr id="205" name="Google Shape;205;p17"/>
          <p:cNvPicPr preferRelativeResize="0"/>
          <p:nvPr/>
        </p:nvPicPr>
        <p:blipFill>
          <a:blip r:embed="rId8">
            <a:alphaModFix/>
          </a:blip>
          <a:stretch>
            <a:fillRect/>
          </a:stretch>
        </p:blipFill>
        <p:spPr>
          <a:xfrm>
            <a:off x="5896100" y="827751"/>
            <a:ext cx="4524600" cy="8756700"/>
          </a:xfrm>
          <a:prstGeom prst="roundRect">
            <a:avLst>
              <a:gd fmla="val 6824" name="adj"/>
            </a:avLst>
          </a:prstGeom>
          <a:noFill/>
          <a:ln>
            <a:noFill/>
          </a:ln>
        </p:spPr>
      </p:pic>
      <p:pic>
        <p:nvPicPr>
          <p:cNvPr id="206" name="Google Shape;206;p17"/>
          <p:cNvPicPr preferRelativeResize="0"/>
          <p:nvPr/>
        </p:nvPicPr>
        <p:blipFill>
          <a:blip r:embed="rId9">
            <a:alphaModFix/>
          </a:blip>
          <a:stretch>
            <a:fillRect/>
          </a:stretch>
        </p:blipFill>
        <p:spPr>
          <a:xfrm>
            <a:off x="10963275" y="3151052"/>
            <a:ext cx="6482100" cy="6444300"/>
          </a:xfrm>
          <a:prstGeom prst="roundRect">
            <a:avLst>
              <a:gd fmla="val 3085" name="adj"/>
            </a:avLst>
          </a:prstGeom>
          <a:noFill/>
          <a:ln>
            <a:noFill/>
          </a:ln>
        </p:spPr>
      </p:pic>
      <p:sp>
        <p:nvSpPr>
          <p:cNvPr id="207" name="Google Shape;207;p17"/>
          <p:cNvSpPr/>
          <p:nvPr/>
        </p:nvSpPr>
        <p:spPr>
          <a:xfrm rot="-1248578">
            <a:off x="15816633" y="7200900"/>
            <a:ext cx="2582037" cy="4114800"/>
          </a:xfrm>
          <a:custGeom>
            <a:rect b="b" l="l" r="r" t="t"/>
            <a:pathLst>
              <a:path extrusionOk="0" h="4114800" w="2582037">
                <a:moveTo>
                  <a:pt x="0" y="0"/>
                </a:moveTo>
                <a:lnTo>
                  <a:pt x="2582037" y="0"/>
                </a:lnTo>
                <a:lnTo>
                  <a:pt x="2582037" y="4114800"/>
                </a:lnTo>
                <a:lnTo>
                  <a:pt x="0" y="4114800"/>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8"/>
          <p:cNvSpPr/>
          <p:nvPr/>
        </p:nvSpPr>
        <p:spPr>
          <a:xfrm>
            <a:off x="-2477373" y="3074036"/>
            <a:ext cx="6816069" cy="4234483"/>
          </a:xfrm>
          <a:custGeom>
            <a:rect b="b" l="l" r="r" t="t"/>
            <a:pathLst>
              <a:path extrusionOk="0" h="4234483" w="6816069">
                <a:moveTo>
                  <a:pt x="0" y="0"/>
                </a:moveTo>
                <a:lnTo>
                  <a:pt x="6816069" y="0"/>
                </a:lnTo>
                <a:lnTo>
                  <a:pt x="6816069" y="4234483"/>
                </a:lnTo>
                <a:lnTo>
                  <a:pt x="0" y="4234483"/>
                </a:lnTo>
                <a:lnTo>
                  <a:pt x="0" y="0"/>
                </a:lnTo>
                <a:close/>
              </a:path>
            </a:pathLst>
          </a:custGeom>
          <a:blipFill rotWithShape="1">
            <a:blip r:embed="rId3">
              <a:alphaModFix/>
            </a:blip>
            <a:stretch>
              <a:fillRect b="0" l="0" r="0" t="0"/>
            </a:stretch>
          </a:blipFill>
          <a:ln>
            <a:noFill/>
          </a:ln>
        </p:spPr>
      </p:sp>
      <p:sp>
        <p:nvSpPr>
          <p:cNvPr id="213" name="Google Shape;213;p18"/>
          <p:cNvSpPr/>
          <p:nvPr/>
        </p:nvSpPr>
        <p:spPr>
          <a:xfrm>
            <a:off x="13949304" y="3074036"/>
            <a:ext cx="6816069" cy="4234483"/>
          </a:xfrm>
          <a:custGeom>
            <a:rect b="b" l="l" r="r" t="t"/>
            <a:pathLst>
              <a:path extrusionOk="0" h="4234483" w="6816069">
                <a:moveTo>
                  <a:pt x="0" y="0"/>
                </a:moveTo>
                <a:lnTo>
                  <a:pt x="6816069" y="0"/>
                </a:lnTo>
                <a:lnTo>
                  <a:pt x="6816069" y="4234483"/>
                </a:lnTo>
                <a:lnTo>
                  <a:pt x="0" y="4234483"/>
                </a:lnTo>
                <a:lnTo>
                  <a:pt x="0" y="0"/>
                </a:lnTo>
                <a:close/>
              </a:path>
            </a:pathLst>
          </a:custGeom>
          <a:blipFill rotWithShape="1">
            <a:blip r:embed="rId3">
              <a:alphaModFix/>
            </a:blip>
            <a:stretch>
              <a:fillRect b="0" l="0" r="0" t="0"/>
            </a:stretch>
          </a:blipFill>
          <a:ln>
            <a:noFill/>
          </a:ln>
        </p:spPr>
      </p:sp>
      <p:sp>
        <p:nvSpPr>
          <p:cNvPr id="214" name="Google Shape;214;p18"/>
          <p:cNvSpPr/>
          <p:nvPr/>
        </p:nvSpPr>
        <p:spPr>
          <a:xfrm>
            <a:off x="5735965" y="3074036"/>
            <a:ext cx="6816069" cy="4234483"/>
          </a:xfrm>
          <a:custGeom>
            <a:rect b="b" l="l" r="r" t="t"/>
            <a:pathLst>
              <a:path extrusionOk="0" h="4234483" w="6816069">
                <a:moveTo>
                  <a:pt x="0" y="0"/>
                </a:moveTo>
                <a:lnTo>
                  <a:pt x="6816070" y="0"/>
                </a:lnTo>
                <a:lnTo>
                  <a:pt x="6816070" y="4234483"/>
                </a:lnTo>
                <a:lnTo>
                  <a:pt x="0" y="4234483"/>
                </a:lnTo>
                <a:lnTo>
                  <a:pt x="0" y="0"/>
                </a:lnTo>
                <a:close/>
              </a:path>
            </a:pathLst>
          </a:custGeom>
          <a:blipFill rotWithShape="1">
            <a:blip r:embed="rId3">
              <a:alphaModFix/>
            </a:blip>
            <a:stretch>
              <a:fillRect b="0" l="0" r="0" t="0"/>
            </a:stretch>
          </a:blipFill>
          <a:ln>
            <a:noFill/>
          </a:ln>
        </p:spPr>
      </p:sp>
      <p:sp>
        <p:nvSpPr>
          <p:cNvPr id="215" name="Google Shape;215;p18"/>
          <p:cNvSpPr txBox="1"/>
          <p:nvPr/>
        </p:nvSpPr>
        <p:spPr>
          <a:xfrm>
            <a:off x="7017786" y="7918119"/>
            <a:ext cx="4252500" cy="1508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216" name="Google Shape;216;p18"/>
          <p:cNvSpPr txBox="1"/>
          <p:nvPr/>
        </p:nvSpPr>
        <p:spPr>
          <a:xfrm>
            <a:off x="13271404" y="7918119"/>
            <a:ext cx="4252500" cy="15084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217" name="Google Shape;217;p18"/>
          <p:cNvSpPr txBox="1"/>
          <p:nvPr/>
        </p:nvSpPr>
        <p:spPr>
          <a:xfrm>
            <a:off x="764167" y="7918119"/>
            <a:ext cx="4252500" cy="1508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218" name="Google Shape;218;p18"/>
          <p:cNvSpPr txBox="1"/>
          <p:nvPr/>
        </p:nvSpPr>
        <p:spPr>
          <a:xfrm>
            <a:off x="5793602" y="2855900"/>
            <a:ext cx="6700800" cy="215400"/>
          </a:xfrm>
          <a:prstGeom prst="rect">
            <a:avLst/>
          </a:prstGeom>
          <a:noFill/>
          <a:ln>
            <a:noFill/>
          </a:ln>
        </p:spPr>
        <p:txBody>
          <a:bodyPr anchorCtr="0" anchor="t" bIns="0" lIns="0" spcFirstLastPara="1" rIns="0" wrap="square" tIns="0">
            <a:spAutoFit/>
          </a:bodyPr>
          <a:lstStyle/>
          <a:p>
            <a:pPr indent="0" lvl="0" marL="0" marR="0" rtl="0" algn="ctr">
              <a:lnSpc>
                <a:spcPct val="109998"/>
              </a:lnSpc>
              <a:spcBef>
                <a:spcPts val="0"/>
              </a:spcBef>
              <a:spcAft>
                <a:spcPts val="0"/>
              </a:spcAft>
              <a:buNone/>
            </a:pPr>
            <a:r>
              <a:t/>
            </a:r>
            <a:endParaRPr/>
          </a:p>
        </p:txBody>
      </p:sp>
      <p:sp>
        <p:nvSpPr>
          <p:cNvPr id="219" name="Google Shape;219;p18"/>
          <p:cNvSpPr txBox="1"/>
          <p:nvPr/>
        </p:nvSpPr>
        <p:spPr>
          <a:xfrm>
            <a:off x="256075" y="615582"/>
            <a:ext cx="17775900" cy="1902900"/>
          </a:xfrm>
          <a:prstGeom prst="rect">
            <a:avLst/>
          </a:prstGeom>
          <a:noFill/>
          <a:ln>
            <a:noFill/>
          </a:ln>
          <a:effectLst>
            <a:outerShdw blurRad="371475" rotWithShape="0" algn="bl" dist="28575">
              <a:schemeClr val="lt1"/>
            </a:outerShdw>
          </a:effectLst>
        </p:spPr>
        <p:txBody>
          <a:bodyPr anchorCtr="0" anchor="t" bIns="0" lIns="0" spcFirstLastPara="1" rIns="0" wrap="square" tIns="0">
            <a:spAutoFit/>
          </a:bodyPr>
          <a:lstStyle/>
          <a:p>
            <a:pPr indent="0" lvl="0" marL="0" rtl="0" algn="ctr">
              <a:lnSpc>
                <a:spcPct val="109998"/>
              </a:lnSpc>
              <a:spcBef>
                <a:spcPts val="0"/>
              </a:spcBef>
              <a:spcAft>
                <a:spcPts val="0"/>
              </a:spcAft>
              <a:buNone/>
            </a:pPr>
            <a:r>
              <a:rPr lang="en-US" sz="12362">
                <a:solidFill>
                  <a:schemeClr val="lt1"/>
                </a:solidFill>
                <a:latin typeface="Marcellus"/>
                <a:ea typeface="Marcellus"/>
                <a:cs typeface="Marcellus"/>
                <a:sym typeface="Marcellus"/>
              </a:rPr>
              <a:t>IMPORTANT IDEAS</a:t>
            </a:r>
            <a:endParaRPr sz="12362">
              <a:solidFill>
                <a:schemeClr val="lt1"/>
              </a:solidFill>
              <a:latin typeface="Marcellus"/>
              <a:ea typeface="Marcellus"/>
              <a:cs typeface="Marcellus"/>
              <a:sym typeface="Marcellu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9"/>
          <p:cNvSpPr/>
          <p:nvPr/>
        </p:nvSpPr>
        <p:spPr>
          <a:xfrm rot="420642">
            <a:off x="3761214" y="323706"/>
            <a:ext cx="12078599" cy="10402694"/>
          </a:xfrm>
          <a:custGeom>
            <a:rect b="b" l="l" r="r" t="t"/>
            <a:pathLst>
              <a:path extrusionOk="0" h="10402694" w="12078599">
                <a:moveTo>
                  <a:pt x="0" y="0"/>
                </a:moveTo>
                <a:lnTo>
                  <a:pt x="12078599" y="0"/>
                </a:lnTo>
                <a:lnTo>
                  <a:pt x="12078599" y="10402694"/>
                </a:lnTo>
                <a:lnTo>
                  <a:pt x="0" y="10402694"/>
                </a:lnTo>
                <a:lnTo>
                  <a:pt x="0" y="0"/>
                </a:lnTo>
                <a:close/>
              </a:path>
            </a:pathLst>
          </a:custGeom>
          <a:blipFill rotWithShape="1">
            <a:blip r:embed="rId3">
              <a:alphaModFix/>
            </a:blip>
            <a:stretch>
              <a:fillRect b="0" l="0" r="0" t="0"/>
            </a:stretch>
          </a:blipFill>
          <a:ln>
            <a:noFill/>
          </a:ln>
        </p:spPr>
      </p:sp>
      <p:pic>
        <p:nvPicPr>
          <p:cNvPr id="225" name="Google Shape;225;p19"/>
          <p:cNvPicPr preferRelativeResize="0"/>
          <p:nvPr/>
        </p:nvPicPr>
        <p:blipFill rotWithShape="1">
          <a:blip r:embed="rId4">
            <a:alphaModFix/>
          </a:blip>
          <a:srcRect b="5205" l="5196" r="5205" t="5196"/>
          <a:stretch/>
        </p:blipFill>
        <p:spPr>
          <a:xfrm rot="450070">
            <a:off x="6506885" y="2227012"/>
            <a:ext cx="6597661" cy="6421282"/>
          </a:xfrm>
          <a:prstGeom prst="heart">
            <a:avLst/>
          </a:prstGeom>
          <a:noFill/>
          <a:ln>
            <a:noFill/>
          </a:ln>
        </p:spPr>
      </p:pic>
      <p:sp>
        <p:nvSpPr>
          <p:cNvPr id="226" name="Google Shape;226;p19"/>
          <p:cNvSpPr/>
          <p:nvPr/>
        </p:nvSpPr>
        <p:spPr>
          <a:xfrm rot="-692923">
            <a:off x="13661703" y="4517889"/>
            <a:ext cx="4085282" cy="5059173"/>
          </a:xfrm>
          <a:custGeom>
            <a:rect b="b" l="l" r="r" t="t"/>
            <a:pathLst>
              <a:path extrusionOk="0" h="5059173" w="4085282">
                <a:moveTo>
                  <a:pt x="0" y="0"/>
                </a:moveTo>
                <a:lnTo>
                  <a:pt x="4085282" y="0"/>
                </a:lnTo>
                <a:lnTo>
                  <a:pt x="4085282" y="5059174"/>
                </a:lnTo>
                <a:lnTo>
                  <a:pt x="0" y="5059174"/>
                </a:lnTo>
                <a:lnTo>
                  <a:pt x="0" y="0"/>
                </a:lnTo>
                <a:close/>
              </a:path>
            </a:pathLst>
          </a:custGeom>
          <a:blipFill rotWithShape="1">
            <a:blip r:embed="rId5">
              <a:alphaModFix/>
            </a:blip>
            <a:stretch>
              <a:fillRect b="0" l="0" r="0" t="0"/>
            </a:stretch>
          </a:blipFill>
          <a:ln>
            <a:noFill/>
          </a:ln>
        </p:spPr>
      </p:sp>
      <p:sp>
        <p:nvSpPr>
          <p:cNvPr id="227" name="Google Shape;227;p19"/>
          <p:cNvSpPr/>
          <p:nvPr/>
        </p:nvSpPr>
        <p:spPr>
          <a:xfrm rot="-908838">
            <a:off x="4459119" y="7522094"/>
            <a:ext cx="3078021" cy="2650946"/>
          </a:xfrm>
          <a:custGeom>
            <a:rect b="b" l="l" r="r" t="t"/>
            <a:pathLst>
              <a:path extrusionOk="0" h="2650946" w="3078021">
                <a:moveTo>
                  <a:pt x="0" y="0"/>
                </a:moveTo>
                <a:lnTo>
                  <a:pt x="3078021" y="0"/>
                </a:lnTo>
                <a:lnTo>
                  <a:pt x="3078021" y="2650945"/>
                </a:lnTo>
                <a:lnTo>
                  <a:pt x="0" y="2650945"/>
                </a:lnTo>
                <a:lnTo>
                  <a:pt x="0" y="0"/>
                </a:lnTo>
                <a:close/>
              </a:path>
            </a:pathLst>
          </a:custGeom>
          <a:blipFill rotWithShape="1">
            <a:blip r:embed="rId3">
              <a:alphaModFix/>
            </a:blip>
            <a:stretch>
              <a:fillRect b="0" l="0" r="0" t="0"/>
            </a:stretch>
          </a:blipFill>
          <a:ln>
            <a:noFill/>
          </a:ln>
        </p:spPr>
      </p:sp>
      <p:sp>
        <p:nvSpPr>
          <p:cNvPr id="228" name="Google Shape;228;p19"/>
          <p:cNvSpPr/>
          <p:nvPr/>
        </p:nvSpPr>
        <p:spPr>
          <a:xfrm rot="-2098723">
            <a:off x="13915506" y="895809"/>
            <a:ext cx="3714980" cy="3199526"/>
          </a:xfrm>
          <a:custGeom>
            <a:rect b="b" l="l" r="r" t="t"/>
            <a:pathLst>
              <a:path extrusionOk="0" h="3199526" w="3714980">
                <a:moveTo>
                  <a:pt x="0" y="0"/>
                </a:moveTo>
                <a:lnTo>
                  <a:pt x="3714980" y="0"/>
                </a:lnTo>
                <a:lnTo>
                  <a:pt x="3714980" y="3199526"/>
                </a:lnTo>
                <a:lnTo>
                  <a:pt x="0" y="3199526"/>
                </a:lnTo>
                <a:lnTo>
                  <a:pt x="0" y="0"/>
                </a:lnTo>
                <a:close/>
              </a:path>
            </a:pathLst>
          </a:custGeom>
          <a:blipFill rotWithShape="1">
            <a:blip r:embed="rId3">
              <a:alphaModFix/>
            </a:blip>
            <a:stretch>
              <a:fillRect b="0" l="0" r="0" t="0"/>
            </a:stretch>
          </a:blipFill>
          <a:ln>
            <a:noFill/>
          </a:ln>
        </p:spPr>
      </p:sp>
      <p:sp>
        <p:nvSpPr>
          <p:cNvPr id="229" name="Google Shape;229;p19"/>
          <p:cNvSpPr txBox="1"/>
          <p:nvPr/>
        </p:nvSpPr>
        <p:spPr>
          <a:xfrm>
            <a:off x="1028700" y="926467"/>
            <a:ext cx="5568600" cy="215400"/>
          </a:xfrm>
          <a:prstGeom prst="rect">
            <a:avLst/>
          </a:prstGeom>
          <a:noFill/>
          <a:ln>
            <a:noFill/>
          </a:ln>
        </p:spPr>
        <p:txBody>
          <a:bodyPr anchorCtr="0" anchor="t" bIns="0" lIns="0" spcFirstLastPara="1" rIns="0" wrap="square" tIns="0">
            <a:spAutoFit/>
          </a:bodyPr>
          <a:lstStyle/>
          <a:p>
            <a:pPr indent="0" lvl="0" marL="0" marR="0" rtl="0" algn="l">
              <a:lnSpc>
                <a:spcPct val="109998"/>
              </a:lnSpc>
              <a:spcBef>
                <a:spcPts val="0"/>
              </a:spcBef>
              <a:spcAft>
                <a:spcPts val="0"/>
              </a:spcAft>
              <a:buNone/>
            </a:pPr>
            <a:r>
              <a:t/>
            </a:r>
            <a:endParaRPr/>
          </a:p>
        </p:txBody>
      </p:sp>
      <p:sp>
        <p:nvSpPr>
          <p:cNvPr id="230" name="Google Shape;230;p19"/>
          <p:cNvSpPr txBox="1"/>
          <p:nvPr/>
        </p:nvSpPr>
        <p:spPr>
          <a:xfrm>
            <a:off x="1028700" y="5364801"/>
            <a:ext cx="3554400" cy="803400"/>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a:t>
            </a:r>
            <a:endParaRPr/>
          </a:p>
        </p:txBody>
      </p:sp>
      <p:sp>
        <p:nvSpPr>
          <p:cNvPr id="231" name="Google Shape;231;p19"/>
          <p:cNvSpPr txBox="1"/>
          <p:nvPr/>
        </p:nvSpPr>
        <p:spPr>
          <a:xfrm>
            <a:off x="1028700" y="6856014"/>
            <a:ext cx="3554400" cy="803400"/>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a:t>
            </a:r>
            <a:endParaRPr/>
          </a:p>
        </p:txBody>
      </p:sp>
      <p:sp>
        <p:nvSpPr>
          <p:cNvPr id="232" name="Google Shape;232;p19"/>
          <p:cNvSpPr txBox="1"/>
          <p:nvPr/>
        </p:nvSpPr>
        <p:spPr>
          <a:xfrm>
            <a:off x="1028700" y="8325512"/>
            <a:ext cx="3554400" cy="803400"/>
          </a:xfrm>
          <a:prstGeom prst="rect">
            <a:avLst/>
          </a:prstGeom>
          <a:noFill/>
          <a:ln>
            <a:noFill/>
          </a:ln>
        </p:spPr>
        <p:txBody>
          <a:bodyPr anchorCtr="0" anchor="t" bIns="0" lIns="0" spcFirstLastPara="1" rIns="0" wrap="square" tIns="0">
            <a:spAutoFit/>
          </a:bodyPr>
          <a:lstStyle/>
          <a:p>
            <a:pPr indent="0" lvl="0" marL="0" marR="0" rtl="0" algn="l">
              <a:lnSpc>
                <a:spcPct val="161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a:t>
            </a:r>
            <a:endParaRPr/>
          </a:p>
        </p:txBody>
      </p:sp>
      <p:sp>
        <p:nvSpPr>
          <p:cNvPr id="233" name="Google Shape;233;p19"/>
          <p:cNvSpPr txBox="1"/>
          <p:nvPr/>
        </p:nvSpPr>
        <p:spPr>
          <a:xfrm>
            <a:off x="2204129" y="-1746854"/>
            <a:ext cx="13879800" cy="215400"/>
          </a:xfrm>
          <a:prstGeom prst="rect">
            <a:avLst/>
          </a:prstGeom>
          <a:noFill/>
          <a:ln>
            <a:noFill/>
          </a:ln>
        </p:spPr>
        <p:txBody>
          <a:bodyPr anchorCtr="0" anchor="t" bIns="0" lIns="0" spcFirstLastPara="1" rIns="0" wrap="square" tIns="0">
            <a:spAutoFit/>
          </a:bodyPr>
          <a:lstStyle/>
          <a:p>
            <a:pPr indent="0" lvl="0" marL="0" marR="0" rtl="0" algn="ctr">
              <a:lnSpc>
                <a:spcPct val="109998"/>
              </a:lnSpc>
              <a:spcBef>
                <a:spcPts val="0"/>
              </a:spcBef>
              <a:spcAft>
                <a:spcPts val="0"/>
              </a:spcAft>
              <a:buNone/>
            </a:pPr>
            <a:r>
              <a:t/>
            </a:r>
            <a:endParaRPr/>
          </a:p>
        </p:txBody>
      </p:sp>
      <p:sp>
        <p:nvSpPr>
          <p:cNvPr id="234" name="Google Shape;234;p19"/>
          <p:cNvSpPr txBox="1"/>
          <p:nvPr/>
        </p:nvSpPr>
        <p:spPr>
          <a:xfrm>
            <a:off x="1028700" y="1195600"/>
            <a:ext cx="4685100" cy="3805500"/>
          </a:xfrm>
          <a:prstGeom prst="rect">
            <a:avLst/>
          </a:prstGeom>
          <a:noFill/>
          <a:ln>
            <a:noFill/>
          </a:ln>
          <a:effectLst>
            <a:outerShdw blurRad="371475" rotWithShape="0" algn="bl" dist="28575">
              <a:schemeClr val="lt1"/>
            </a:outerShdw>
          </a:effectLst>
        </p:spPr>
        <p:txBody>
          <a:bodyPr anchorCtr="0" anchor="t" bIns="0" lIns="0" spcFirstLastPara="1" rIns="0" wrap="square" tIns="0">
            <a:spAutoFit/>
          </a:bodyPr>
          <a:lstStyle/>
          <a:p>
            <a:pPr indent="0" lvl="0" marL="0" rtl="0" algn="l">
              <a:lnSpc>
                <a:spcPct val="100000"/>
              </a:lnSpc>
              <a:spcBef>
                <a:spcPts val="0"/>
              </a:spcBef>
              <a:spcAft>
                <a:spcPts val="0"/>
              </a:spcAft>
              <a:buNone/>
            </a:pPr>
            <a:r>
              <a:rPr lang="en-US" sz="12362">
                <a:solidFill>
                  <a:schemeClr val="lt1"/>
                </a:solidFill>
                <a:latin typeface="Marcellus"/>
                <a:ea typeface="Marcellus"/>
                <a:cs typeface="Marcellus"/>
                <a:sym typeface="Marcellus"/>
              </a:rPr>
              <a:t>FUN FACTS</a:t>
            </a:r>
            <a:endParaRPr sz="12362">
              <a:solidFill>
                <a:schemeClr val="lt1"/>
              </a:solidFill>
              <a:latin typeface="Marcellus"/>
              <a:ea typeface="Marcellus"/>
              <a:cs typeface="Marcellus"/>
              <a:sym typeface="Marcellu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0"/>
          <p:cNvSpPr/>
          <p:nvPr/>
        </p:nvSpPr>
        <p:spPr>
          <a:xfrm rot="-1016243">
            <a:off x="468766" y="2476371"/>
            <a:ext cx="3600078" cy="1818039"/>
          </a:xfrm>
          <a:custGeom>
            <a:rect b="b" l="l" r="r" t="t"/>
            <a:pathLst>
              <a:path extrusionOk="0" h="1818039" w="3600078">
                <a:moveTo>
                  <a:pt x="0" y="0"/>
                </a:moveTo>
                <a:lnTo>
                  <a:pt x="3600078" y="0"/>
                </a:lnTo>
                <a:lnTo>
                  <a:pt x="3600078" y="1818039"/>
                </a:lnTo>
                <a:lnTo>
                  <a:pt x="0" y="1818039"/>
                </a:lnTo>
                <a:lnTo>
                  <a:pt x="0" y="0"/>
                </a:lnTo>
                <a:close/>
              </a:path>
            </a:pathLst>
          </a:custGeom>
          <a:blipFill rotWithShape="1">
            <a:blip r:embed="rId3">
              <a:alphaModFix/>
            </a:blip>
            <a:stretch>
              <a:fillRect b="0" l="0" r="0" t="0"/>
            </a:stretch>
          </a:blipFill>
          <a:ln>
            <a:noFill/>
          </a:ln>
        </p:spPr>
      </p:sp>
      <p:sp>
        <p:nvSpPr>
          <p:cNvPr id="240" name="Google Shape;240;p20"/>
          <p:cNvSpPr/>
          <p:nvPr/>
        </p:nvSpPr>
        <p:spPr>
          <a:xfrm>
            <a:off x="2074909" y="758921"/>
            <a:ext cx="14138182" cy="9525600"/>
          </a:xfrm>
          <a:custGeom>
            <a:rect b="b" l="l" r="r" t="t"/>
            <a:pathLst>
              <a:path extrusionOk="0" h="9525600" w="14138182">
                <a:moveTo>
                  <a:pt x="0" y="0"/>
                </a:moveTo>
                <a:lnTo>
                  <a:pt x="14138182" y="0"/>
                </a:lnTo>
                <a:lnTo>
                  <a:pt x="14138182" y="9525600"/>
                </a:lnTo>
                <a:lnTo>
                  <a:pt x="0" y="9525600"/>
                </a:lnTo>
                <a:lnTo>
                  <a:pt x="0" y="0"/>
                </a:lnTo>
                <a:close/>
              </a:path>
            </a:pathLst>
          </a:custGeom>
          <a:blipFill rotWithShape="1">
            <a:blip r:embed="rId4">
              <a:alphaModFix amt="21999"/>
            </a:blip>
            <a:stretch>
              <a:fillRect b="0" l="0" r="0" t="0"/>
            </a:stretch>
          </a:blipFill>
          <a:ln>
            <a:noFill/>
          </a:ln>
        </p:spPr>
      </p:sp>
      <p:pic>
        <p:nvPicPr>
          <p:cNvPr id="241" name="Google Shape;241;p20"/>
          <p:cNvPicPr preferRelativeResize="0"/>
          <p:nvPr/>
        </p:nvPicPr>
        <p:blipFill>
          <a:blip r:embed="rId5">
            <a:alphaModFix/>
          </a:blip>
          <a:stretch>
            <a:fillRect/>
          </a:stretch>
        </p:blipFill>
        <p:spPr>
          <a:xfrm>
            <a:off x="2861502" y="690375"/>
            <a:ext cx="12568520" cy="8886850"/>
          </a:xfrm>
          <a:prstGeom prst="rect">
            <a:avLst/>
          </a:prstGeom>
          <a:noFill/>
          <a:ln>
            <a:noFill/>
          </a:ln>
        </p:spPr>
      </p:pic>
      <p:graphicFrame>
        <p:nvGraphicFramePr>
          <p:cNvPr id="242" name="Google Shape;242;p20"/>
          <p:cNvGraphicFramePr/>
          <p:nvPr/>
        </p:nvGraphicFramePr>
        <p:xfrm>
          <a:off x="3374817" y="2877411"/>
          <a:ext cx="3000000" cy="3000000"/>
        </p:xfrm>
        <a:graphic>
          <a:graphicData uri="http://schemas.openxmlformats.org/drawingml/2006/table">
            <a:tbl>
              <a:tblPr>
                <a:noFill/>
                <a:tableStyleId>{61A12554-8DAB-4366-86FE-24F1D23FD590}</a:tableStyleId>
              </a:tblPr>
              <a:tblGrid>
                <a:gridCol w="1646975"/>
                <a:gridCol w="1646975"/>
                <a:gridCol w="1646975"/>
                <a:gridCol w="1646975"/>
                <a:gridCol w="1646975"/>
                <a:gridCol w="1646975"/>
                <a:gridCol w="1646975"/>
              </a:tblGrid>
              <a:tr h="564175">
                <a:tc>
                  <a:txBody>
                    <a:bodyPr/>
                    <a:lstStyle/>
                    <a:p>
                      <a:pPr indent="0" lvl="0" marL="0" marR="0" rtl="0" algn="ctr">
                        <a:lnSpc>
                          <a:spcPct val="140016"/>
                        </a:lnSpc>
                        <a:spcBef>
                          <a:spcPts val="0"/>
                        </a:spcBef>
                        <a:spcAft>
                          <a:spcPts val="0"/>
                        </a:spcAft>
                        <a:buNone/>
                      </a:pPr>
                      <a:r>
                        <a:rPr lang="en-US" sz="2499" u="none" cap="none" strike="noStrike">
                          <a:solidFill>
                            <a:srgbClr val="1777DB"/>
                          </a:solidFill>
                          <a:latin typeface="Marcellus"/>
                          <a:ea typeface="Marcellus"/>
                          <a:cs typeface="Marcellus"/>
                          <a:sym typeface="Marcellus"/>
                        </a:rPr>
                        <a:t>Mon</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16"/>
                        </a:lnSpc>
                        <a:spcBef>
                          <a:spcPts val="0"/>
                        </a:spcBef>
                        <a:spcAft>
                          <a:spcPts val="0"/>
                        </a:spcAft>
                        <a:buNone/>
                      </a:pPr>
                      <a:r>
                        <a:rPr lang="en-US" sz="2499" u="none" cap="none" strike="noStrike">
                          <a:solidFill>
                            <a:srgbClr val="1777DB"/>
                          </a:solidFill>
                          <a:latin typeface="Marcellus"/>
                          <a:ea typeface="Marcellus"/>
                          <a:cs typeface="Marcellus"/>
                          <a:sym typeface="Marcellus"/>
                        </a:rPr>
                        <a:t>Tue</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16"/>
                        </a:lnSpc>
                        <a:spcBef>
                          <a:spcPts val="0"/>
                        </a:spcBef>
                        <a:spcAft>
                          <a:spcPts val="0"/>
                        </a:spcAft>
                        <a:buNone/>
                      </a:pPr>
                      <a:r>
                        <a:rPr lang="en-US" sz="2499" u="none" cap="none" strike="noStrike">
                          <a:solidFill>
                            <a:srgbClr val="1777DB"/>
                          </a:solidFill>
                          <a:latin typeface="Marcellus"/>
                          <a:ea typeface="Marcellus"/>
                          <a:cs typeface="Marcellus"/>
                          <a:sym typeface="Marcellus"/>
                        </a:rPr>
                        <a:t>Wed</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16"/>
                        </a:lnSpc>
                        <a:spcBef>
                          <a:spcPts val="0"/>
                        </a:spcBef>
                        <a:spcAft>
                          <a:spcPts val="0"/>
                        </a:spcAft>
                        <a:buNone/>
                      </a:pPr>
                      <a:r>
                        <a:rPr lang="en-US" sz="2499" u="none" cap="none" strike="noStrike">
                          <a:solidFill>
                            <a:srgbClr val="1777DB"/>
                          </a:solidFill>
                          <a:latin typeface="Marcellus"/>
                          <a:ea typeface="Marcellus"/>
                          <a:cs typeface="Marcellus"/>
                          <a:sym typeface="Marcellus"/>
                        </a:rPr>
                        <a:t>Thu</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16"/>
                        </a:lnSpc>
                        <a:spcBef>
                          <a:spcPts val="0"/>
                        </a:spcBef>
                        <a:spcAft>
                          <a:spcPts val="0"/>
                        </a:spcAft>
                        <a:buNone/>
                      </a:pPr>
                      <a:r>
                        <a:rPr lang="en-US" sz="2499" u="none" cap="none" strike="noStrike">
                          <a:solidFill>
                            <a:srgbClr val="1777DB"/>
                          </a:solidFill>
                          <a:latin typeface="Marcellus"/>
                          <a:ea typeface="Marcellus"/>
                          <a:cs typeface="Marcellus"/>
                          <a:sym typeface="Marcellus"/>
                        </a:rPr>
                        <a:t>Fri</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16"/>
                        </a:lnSpc>
                        <a:spcBef>
                          <a:spcPts val="0"/>
                        </a:spcBef>
                        <a:spcAft>
                          <a:spcPts val="0"/>
                        </a:spcAft>
                        <a:buNone/>
                      </a:pPr>
                      <a:r>
                        <a:rPr lang="en-US" sz="2499" u="none" cap="none" strike="noStrike">
                          <a:solidFill>
                            <a:srgbClr val="1777DB"/>
                          </a:solidFill>
                          <a:latin typeface="Marcellus"/>
                          <a:ea typeface="Marcellus"/>
                          <a:cs typeface="Marcellus"/>
                          <a:sym typeface="Marcellus"/>
                        </a:rPr>
                        <a:t>Sat</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16"/>
                        </a:lnSpc>
                        <a:spcBef>
                          <a:spcPts val="0"/>
                        </a:spcBef>
                        <a:spcAft>
                          <a:spcPts val="0"/>
                        </a:spcAft>
                        <a:buNone/>
                      </a:pPr>
                      <a:r>
                        <a:rPr lang="en-US" sz="2499" u="none" cap="none" strike="noStrike">
                          <a:solidFill>
                            <a:srgbClr val="1777DB"/>
                          </a:solidFill>
                          <a:latin typeface="Marcellus"/>
                          <a:ea typeface="Marcellus"/>
                          <a:cs typeface="Marcellus"/>
                          <a:sym typeface="Marcellus"/>
                        </a:rPr>
                        <a:t>Sun</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r h="502950">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1</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2</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3</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4</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5</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6</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r h="592425">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1700" u="none" cap="none" strike="noStrike">
                          <a:solidFill>
                            <a:srgbClr val="1777DB"/>
                          </a:solidFill>
                          <a:latin typeface="Lato"/>
                          <a:ea typeface="Lato"/>
                          <a:cs typeface="Lato"/>
                          <a:sym typeface="Lato"/>
                        </a:rPr>
                        <a:t>Fan Meet</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r>
              <a:tr h="502950">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7</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8</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9</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10</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11</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12</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13</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r>
              <a:tr h="612300">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r>
              <a:tr h="502950">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14</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15</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16</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17</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18</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19</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20</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r>
              <a:tr h="597500">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1700" u="none" cap="none" strike="noStrike">
                          <a:solidFill>
                            <a:srgbClr val="1777DB"/>
                          </a:solidFill>
                          <a:latin typeface="Lato"/>
                          <a:ea typeface="Lato"/>
                          <a:cs typeface="Lato"/>
                          <a:sym typeface="Lato"/>
                        </a:rPr>
                        <a:t>Anniversary</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r>
              <a:tr h="502950">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21</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22</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23</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24</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25</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26</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27</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r>
              <a:tr h="718500">
                <a:tc>
                  <a:txBody>
                    <a:bodyPr/>
                    <a:lstStyle/>
                    <a:p>
                      <a:pPr indent="0" lvl="0" marL="0" marR="0" rtl="0" algn="ctr">
                        <a:lnSpc>
                          <a:spcPct val="113000"/>
                        </a:lnSpc>
                        <a:spcBef>
                          <a:spcPts val="0"/>
                        </a:spcBef>
                        <a:spcAft>
                          <a:spcPts val="0"/>
                        </a:spcAft>
                        <a:buNone/>
                      </a:pPr>
                      <a:r>
                        <a:rPr b="1" lang="en-US" sz="1700" u="none" cap="none" strike="noStrike">
                          <a:solidFill>
                            <a:srgbClr val="1777DB"/>
                          </a:solidFill>
                          <a:latin typeface="Lato"/>
                          <a:ea typeface="Lato"/>
                          <a:cs typeface="Lato"/>
                          <a:sym typeface="Lato"/>
                        </a:rPr>
                        <a:t>Concert Tour Start Date</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174636"/>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174636"/>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174636"/>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174636"/>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174636"/>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c>
                  <a:txBody>
                    <a:bodyPr/>
                    <a:lstStyle/>
                    <a:p>
                      <a:pPr indent="0" lvl="0" marL="0" marR="0" rtl="0" algn="ctr">
                        <a:lnSpc>
                          <a:spcPct val="174636"/>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38100">
                      <a:solidFill>
                        <a:srgbClr val="1777DB"/>
                      </a:solidFill>
                      <a:prstDash val="dot"/>
                      <a:round/>
                      <a:headEnd len="sm" w="sm" type="none"/>
                      <a:tailEnd len="sm" w="sm" type="none"/>
                    </a:lnB>
                  </a:tcPr>
                </a:tc>
              </a:tr>
              <a:tr h="502950">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28</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29</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1777DB"/>
                          </a:solidFill>
                          <a:latin typeface="Lato"/>
                          <a:ea typeface="Lato"/>
                          <a:cs typeface="Lato"/>
                          <a:sym typeface="Lato"/>
                        </a:rPr>
                        <a:t>30</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38100">
                      <a:solidFill>
                        <a:srgbClr val="1777DB"/>
                      </a:solidFill>
                      <a:prstDash val="dot"/>
                      <a:round/>
                      <a:headEnd len="sm" w="sm" type="none"/>
                      <a:tailEnd len="sm" w="sm" type="none"/>
                    </a:lnT>
                    <a:lnB cap="flat" cmpd="sng" w="9525">
                      <a:solidFill>
                        <a:srgbClr val="FFFFFF">
                          <a:alpha val="0"/>
                        </a:srgbClr>
                      </a:solidFill>
                      <a:prstDash val="solid"/>
                      <a:round/>
                      <a:headEnd len="sm" w="sm" type="none"/>
                      <a:tailEnd len="sm" w="sm" type="none"/>
                    </a:lnB>
                  </a:tcPr>
                </a:tc>
              </a:tr>
              <a:tr h="632850">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1700" u="none" cap="none" strike="noStrike">
                          <a:solidFill>
                            <a:srgbClr val="1777DB"/>
                          </a:solidFill>
                          <a:latin typeface="Lato"/>
                          <a:ea typeface="Lato"/>
                          <a:cs typeface="Lato"/>
                          <a:sym typeface="Lato"/>
                        </a:rPr>
                        <a:t>Live Broadcast</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216363"/>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bl>
          </a:graphicData>
        </a:graphic>
      </p:graphicFrame>
      <p:sp>
        <p:nvSpPr>
          <p:cNvPr id="243" name="Google Shape;243;p20"/>
          <p:cNvSpPr/>
          <p:nvPr/>
        </p:nvSpPr>
        <p:spPr>
          <a:xfrm rot="1532806">
            <a:off x="14413052" y="7391096"/>
            <a:ext cx="3600078" cy="1818039"/>
          </a:xfrm>
          <a:custGeom>
            <a:rect b="b" l="l" r="r" t="t"/>
            <a:pathLst>
              <a:path extrusionOk="0" h="1818039" w="3600078">
                <a:moveTo>
                  <a:pt x="0" y="0"/>
                </a:moveTo>
                <a:lnTo>
                  <a:pt x="3600078" y="0"/>
                </a:lnTo>
                <a:lnTo>
                  <a:pt x="3600078" y="1818039"/>
                </a:lnTo>
                <a:lnTo>
                  <a:pt x="0" y="1818039"/>
                </a:lnTo>
                <a:lnTo>
                  <a:pt x="0" y="0"/>
                </a:lnTo>
                <a:close/>
              </a:path>
            </a:pathLst>
          </a:custGeom>
          <a:blipFill rotWithShape="1">
            <a:blip r:embed="rId3">
              <a:alphaModFix/>
            </a:blip>
            <a:stretch>
              <a:fillRect b="0" l="0" r="0" t="0"/>
            </a:stretch>
          </a:blipFill>
          <a:ln>
            <a:noFill/>
          </a:ln>
        </p:spPr>
      </p:sp>
      <p:sp>
        <p:nvSpPr>
          <p:cNvPr id="244" name="Google Shape;244;p20"/>
          <p:cNvSpPr/>
          <p:nvPr/>
        </p:nvSpPr>
        <p:spPr>
          <a:xfrm rot="-2518395">
            <a:off x="16743456" y="956084"/>
            <a:ext cx="2398940" cy="4858613"/>
          </a:xfrm>
          <a:custGeom>
            <a:rect b="b" l="l" r="r" t="t"/>
            <a:pathLst>
              <a:path extrusionOk="0" h="4858613" w="2398940">
                <a:moveTo>
                  <a:pt x="0" y="0"/>
                </a:moveTo>
                <a:lnTo>
                  <a:pt x="2398940" y="0"/>
                </a:lnTo>
                <a:lnTo>
                  <a:pt x="2398940" y="4858613"/>
                </a:lnTo>
                <a:lnTo>
                  <a:pt x="0" y="4858613"/>
                </a:lnTo>
                <a:lnTo>
                  <a:pt x="0" y="0"/>
                </a:lnTo>
                <a:close/>
              </a:path>
            </a:pathLst>
          </a:custGeom>
          <a:blipFill rotWithShape="1">
            <a:blip r:embed="rId6">
              <a:alphaModFix/>
            </a:blip>
            <a:stretch>
              <a:fillRect b="0" l="0" r="0" t="0"/>
            </a:stretch>
          </a:blipFill>
          <a:ln>
            <a:noFill/>
          </a:ln>
        </p:spPr>
      </p:sp>
      <p:sp>
        <p:nvSpPr>
          <p:cNvPr id="245" name="Google Shape;245;p20"/>
          <p:cNvSpPr/>
          <p:nvPr/>
        </p:nvSpPr>
        <p:spPr>
          <a:xfrm rot="6533212">
            <a:off x="-684432" y="5883705"/>
            <a:ext cx="1932910" cy="3914755"/>
          </a:xfrm>
          <a:custGeom>
            <a:rect b="b" l="l" r="r" t="t"/>
            <a:pathLst>
              <a:path extrusionOk="0" h="3914755" w="1932910">
                <a:moveTo>
                  <a:pt x="0" y="0"/>
                </a:moveTo>
                <a:lnTo>
                  <a:pt x="1932910" y="0"/>
                </a:lnTo>
                <a:lnTo>
                  <a:pt x="1932910" y="3914755"/>
                </a:lnTo>
                <a:lnTo>
                  <a:pt x="0" y="3914755"/>
                </a:lnTo>
                <a:lnTo>
                  <a:pt x="0" y="0"/>
                </a:lnTo>
                <a:close/>
              </a:path>
            </a:pathLst>
          </a:custGeom>
          <a:blipFill rotWithShape="1">
            <a:blip r:embed="rId6">
              <a:alphaModFix/>
            </a:blip>
            <a:stretch>
              <a:fillRect b="0" l="0" r="0" t="0"/>
            </a:stretch>
          </a:blipFill>
          <a:ln>
            <a:noFill/>
          </a:ln>
        </p:spPr>
      </p:sp>
      <p:sp>
        <p:nvSpPr>
          <p:cNvPr id="246" name="Google Shape;246;p20"/>
          <p:cNvSpPr/>
          <p:nvPr/>
        </p:nvSpPr>
        <p:spPr>
          <a:xfrm>
            <a:off x="16213091" y="4193063"/>
            <a:ext cx="1444915" cy="2657315"/>
          </a:xfrm>
          <a:custGeom>
            <a:rect b="b" l="l" r="r" t="t"/>
            <a:pathLst>
              <a:path extrusionOk="0" h="2657315" w="1444915">
                <a:moveTo>
                  <a:pt x="0" y="0"/>
                </a:moveTo>
                <a:lnTo>
                  <a:pt x="1444915" y="0"/>
                </a:lnTo>
                <a:lnTo>
                  <a:pt x="1444915" y="2657315"/>
                </a:lnTo>
                <a:lnTo>
                  <a:pt x="0" y="2657315"/>
                </a:lnTo>
                <a:lnTo>
                  <a:pt x="0" y="0"/>
                </a:lnTo>
                <a:close/>
              </a:path>
            </a:pathLst>
          </a:custGeom>
          <a:blipFill rotWithShape="1">
            <a:blip r:embed="rId7">
              <a:alphaModFix/>
            </a:blip>
            <a:stretch>
              <a:fillRect b="0" l="0" r="0" t="0"/>
            </a:stretch>
          </a:blipFill>
          <a:ln>
            <a:noFill/>
          </a:ln>
        </p:spPr>
      </p:sp>
      <p:sp>
        <p:nvSpPr>
          <p:cNvPr id="247" name="Google Shape;247;p20"/>
          <p:cNvSpPr/>
          <p:nvPr/>
        </p:nvSpPr>
        <p:spPr>
          <a:xfrm>
            <a:off x="-1882810" y="-720884"/>
            <a:ext cx="4355211" cy="4519026"/>
          </a:xfrm>
          <a:custGeom>
            <a:rect b="b" l="l" r="r" t="t"/>
            <a:pathLst>
              <a:path extrusionOk="0" h="4519026" w="4355211">
                <a:moveTo>
                  <a:pt x="0" y="0"/>
                </a:moveTo>
                <a:lnTo>
                  <a:pt x="4355211" y="0"/>
                </a:lnTo>
                <a:lnTo>
                  <a:pt x="4355211" y="4519026"/>
                </a:lnTo>
                <a:lnTo>
                  <a:pt x="0" y="4519026"/>
                </a:lnTo>
                <a:lnTo>
                  <a:pt x="0" y="0"/>
                </a:lnTo>
                <a:close/>
              </a:path>
            </a:pathLst>
          </a:custGeom>
          <a:blipFill rotWithShape="1">
            <a:blip r:embed="rId8">
              <a:alphaModFix/>
            </a:blip>
            <a:stretch>
              <a:fillRect b="0" l="0" r="0" t="0"/>
            </a:stretch>
          </a:blipFill>
          <a:ln>
            <a:noFill/>
          </a:ln>
        </p:spPr>
      </p:sp>
      <p:sp>
        <p:nvSpPr>
          <p:cNvPr id="248" name="Google Shape;248;p20"/>
          <p:cNvSpPr txBox="1"/>
          <p:nvPr/>
        </p:nvSpPr>
        <p:spPr>
          <a:xfrm>
            <a:off x="5493863" y="1481744"/>
            <a:ext cx="7300200" cy="1322400"/>
          </a:xfrm>
          <a:prstGeom prst="rect">
            <a:avLst/>
          </a:prstGeom>
          <a:noFill/>
          <a:ln>
            <a:noFill/>
          </a:ln>
        </p:spPr>
        <p:txBody>
          <a:bodyPr anchorCtr="0" anchor="t" bIns="0" lIns="0" spcFirstLastPara="1" rIns="0" wrap="square" tIns="0">
            <a:spAutoFit/>
          </a:bodyPr>
          <a:lstStyle/>
          <a:p>
            <a:pPr indent="0" lvl="0" marL="0" marR="0" rtl="0" algn="ctr">
              <a:lnSpc>
                <a:spcPct val="109998"/>
              </a:lnSpc>
              <a:spcBef>
                <a:spcPts val="0"/>
              </a:spcBef>
              <a:spcAft>
                <a:spcPts val="0"/>
              </a:spcAft>
              <a:buNone/>
            </a:pPr>
            <a:r>
              <a:rPr b="0" i="0" lang="en-US" sz="8591" u="none" cap="none" strike="noStrike">
                <a:solidFill>
                  <a:srgbClr val="1777DB"/>
                </a:solidFill>
                <a:latin typeface="Marcellus"/>
                <a:ea typeface="Marcellus"/>
                <a:cs typeface="Marcellus"/>
                <a:sym typeface="Marcellus"/>
              </a:rPr>
              <a:t>SCHEDULE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1"/>
          <p:cNvSpPr/>
          <p:nvPr/>
        </p:nvSpPr>
        <p:spPr>
          <a:xfrm rot="-833082">
            <a:off x="902918" y="3327351"/>
            <a:ext cx="7710272" cy="7266931"/>
          </a:xfrm>
          <a:custGeom>
            <a:rect b="b" l="l" r="r" t="t"/>
            <a:pathLst>
              <a:path extrusionOk="0" h="7266931" w="7710272">
                <a:moveTo>
                  <a:pt x="0" y="0"/>
                </a:moveTo>
                <a:lnTo>
                  <a:pt x="7710272" y="0"/>
                </a:lnTo>
                <a:lnTo>
                  <a:pt x="7710272" y="7266931"/>
                </a:lnTo>
                <a:lnTo>
                  <a:pt x="0" y="7266931"/>
                </a:lnTo>
                <a:lnTo>
                  <a:pt x="0" y="0"/>
                </a:lnTo>
                <a:close/>
              </a:path>
            </a:pathLst>
          </a:custGeom>
          <a:blipFill rotWithShape="1">
            <a:blip r:embed="rId3">
              <a:alphaModFix/>
            </a:blip>
            <a:stretch>
              <a:fillRect b="0" l="0" r="0" t="0"/>
            </a:stretch>
          </a:blipFill>
          <a:ln>
            <a:noFill/>
          </a:ln>
        </p:spPr>
      </p:sp>
      <p:sp>
        <p:nvSpPr>
          <p:cNvPr id="254" name="Google Shape;254;p21"/>
          <p:cNvSpPr/>
          <p:nvPr/>
        </p:nvSpPr>
        <p:spPr>
          <a:xfrm rot="694796">
            <a:off x="12727752" y="-2403860"/>
            <a:ext cx="9063097" cy="8541969"/>
          </a:xfrm>
          <a:custGeom>
            <a:rect b="b" l="l" r="r" t="t"/>
            <a:pathLst>
              <a:path extrusionOk="0" h="8541969" w="9063097">
                <a:moveTo>
                  <a:pt x="0" y="0"/>
                </a:moveTo>
                <a:lnTo>
                  <a:pt x="9063096" y="0"/>
                </a:lnTo>
                <a:lnTo>
                  <a:pt x="9063096" y="8541969"/>
                </a:lnTo>
                <a:lnTo>
                  <a:pt x="0" y="8541969"/>
                </a:lnTo>
                <a:lnTo>
                  <a:pt x="0" y="0"/>
                </a:lnTo>
                <a:close/>
              </a:path>
            </a:pathLst>
          </a:custGeom>
          <a:blipFill rotWithShape="1">
            <a:blip r:embed="rId3">
              <a:alphaModFix/>
            </a:blip>
            <a:stretch>
              <a:fillRect b="0" l="0" r="0" t="0"/>
            </a:stretch>
          </a:blipFill>
          <a:ln>
            <a:noFill/>
          </a:ln>
        </p:spPr>
      </p:sp>
      <p:pic>
        <p:nvPicPr>
          <p:cNvPr id="255" name="Google Shape;255;p21"/>
          <p:cNvPicPr preferRelativeResize="0"/>
          <p:nvPr/>
        </p:nvPicPr>
        <p:blipFill rotWithShape="1">
          <a:blip r:embed="rId4">
            <a:alphaModFix/>
          </a:blip>
          <a:srcRect b="0" l="23100" r="14192" t="0"/>
          <a:stretch/>
        </p:blipFill>
        <p:spPr>
          <a:xfrm rot="-833082">
            <a:off x="1654937" y="5427773"/>
            <a:ext cx="4904336" cy="4399417"/>
          </a:xfrm>
          <a:prstGeom prst="rect">
            <a:avLst/>
          </a:prstGeom>
          <a:noFill/>
          <a:ln>
            <a:noFill/>
          </a:ln>
        </p:spPr>
      </p:pic>
      <p:pic>
        <p:nvPicPr>
          <p:cNvPr id="256" name="Google Shape;256;p21"/>
          <p:cNvPicPr preferRelativeResize="0"/>
          <p:nvPr/>
        </p:nvPicPr>
        <p:blipFill rotWithShape="1">
          <a:blip r:embed="rId5">
            <a:alphaModFix/>
          </a:blip>
          <a:srcRect b="0" l="42" r="50347" t="20884"/>
          <a:stretch/>
        </p:blipFill>
        <p:spPr>
          <a:xfrm rot="694795">
            <a:off x="13349125" y="-340018"/>
            <a:ext cx="5764840" cy="5171329"/>
          </a:xfrm>
          <a:prstGeom prst="rect">
            <a:avLst/>
          </a:prstGeom>
          <a:noFill/>
          <a:ln>
            <a:noFill/>
          </a:ln>
        </p:spPr>
      </p:pic>
      <p:sp>
        <p:nvSpPr>
          <p:cNvPr id="257" name="Google Shape;257;p21"/>
          <p:cNvSpPr/>
          <p:nvPr/>
        </p:nvSpPr>
        <p:spPr>
          <a:xfrm>
            <a:off x="8431543" y="2770791"/>
            <a:ext cx="3531109" cy="3736623"/>
          </a:xfrm>
          <a:custGeom>
            <a:rect b="b" l="l" r="r" t="t"/>
            <a:pathLst>
              <a:path extrusionOk="0" h="3736623" w="3531109">
                <a:moveTo>
                  <a:pt x="0" y="0"/>
                </a:moveTo>
                <a:lnTo>
                  <a:pt x="3531109" y="0"/>
                </a:lnTo>
                <a:lnTo>
                  <a:pt x="3531109" y="3736624"/>
                </a:lnTo>
                <a:lnTo>
                  <a:pt x="0" y="3736624"/>
                </a:lnTo>
                <a:lnTo>
                  <a:pt x="0" y="0"/>
                </a:lnTo>
                <a:close/>
              </a:path>
            </a:pathLst>
          </a:custGeom>
          <a:blipFill rotWithShape="1">
            <a:blip r:embed="rId6">
              <a:alphaModFix/>
            </a:blip>
            <a:stretch>
              <a:fillRect b="0" l="0" r="0" t="0"/>
            </a:stretch>
          </a:blipFill>
          <a:ln>
            <a:noFill/>
          </a:ln>
        </p:spPr>
      </p:sp>
      <p:sp>
        <p:nvSpPr>
          <p:cNvPr id="258" name="Google Shape;258;p21"/>
          <p:cNvSpPr txBox="1"/>
          <p:nvPr/>
        </p:nvSpPr>
        <p:spPr>
          <a:xfrm>
            <a:off x="1028700" y="926467"/>
            <a:ext cx="5568600" cy="215400"/>
          </a:xfrm>
          <a:prstGeom prst="rect">
            <a:avLst/>
          </a:prstGeom>
          <a:noFill/>
          <a:ln>
            <a:noFill/>
          </a:ln>
        </p:spPr>
        <p:txBody>
          <a:bodyPr anchorCtr="0" anchor="t" bIns="0" lIns="0" spcFirstLastPara="1" rIns="0" wrap="square" tIns="0">
            <a:spAutoFit/>
          </a:bodyPr>
          <a:lstStyle/>
          <a:p>
            <a:pPr indent="0" lvl="0" marL="0" marR="0" rtl="0" algn="l">
              <a:lnSpc>
                <a:spcPct val="109998"/>
              </a:lnSpc>
              <a:spcBef>
                <a:spcPts val="0"/>
              </a:spcBef>
              <a:spcAft>
                <a:spcPts val="0"/>
              </a:spcAft>
              <a:buNone/>
            </a:pPr>
            <a:r>
              <a:t/>
            </a:r>
            <a:endParaRPr/>
          </a:p>
        </p:txBody>
      </p:sp>
      <p:sp>
        <p:nvSpPr>
          <p:cNvPr id="259" name="Google Shape;259;p21"/>
          <p:cNvSpPr txBox="1"/>
          <p:nvPr/>
        </p:nvSpPr>
        <p:spPr>
          <a:xfrm>
            <a:off x="1028700" y="539475"/>
            <a:ext cx="9080100" cy="2655300"/>
          </a:xfrm>
          <a:prstGeom prst="rect">
            <a:avLst/>
          </a:prstGeom>
          <a:noFill/>
          <a:ln>
            <a:noFill/>
          </a:ln>
          <a:effectLst>
            <a:outerShdw blurRad="371475" rotWithShape="0" algn="bl" dist="28575">
              <a:schemeClr val="lt1"/>
            </a:outerShdw>
          </a:effectLst>
        </p:spPr>
        <p:txBody>
          <a:bodyPr anchorCtr="0" anchor="t" bIns="0" lIns="0" spcFirstLastPara="1" rIns="0" wrap="square" tIns="0">
            <a:spAutoFit/>
          </a:bodyPr>
          <a:lstStyle/>
          <a:p>
            <a:pPr indent="0" lvl="0" marL="0" rtl="0" algn="l">
              <a:lnSpc>
                <a:spcPct val="100000"/>
              </a:lnSpc>
              <a:spcBef>
                <a:spcPts val="0"/>
              </a:spcBef>
              <a:spcAft>
                <a:spcPts val="0"/>
              </a:spcAft>
              <a:buNone/>
            </a:pPr>
            <a:r>
              <a:rPr lang="en-US" sz="17250">
                <a:solidFill>
                  <a:schemeClr val="lt1"/>
                </a:solidFill>
                <a:latin typeface="Marcellus"/>
                <a:ea typeface="Marcellus"/>
                <a:cs typeface="Marcellus"/>
                <a:sym typeface="Marcellus"/>
              </a:rPr>
              <a:t>MAY 11</a:t>
            </a:r>
            <a:endParaRPr sz="17250">
              <a:solidFill>
                <a:schemeClr val="lt1"/>
              </a:solidFill>
              <a:latin typeface="Marcellus"/>
              <a:ea typeface="Marcellus"/>
              <a:cs typeface="Marcellus"/>
              <a:sym typeface="Marcellus"/>
            </a:endParaRPr>
          </a:p>
        </p:txBody>
      </p:sp>
      <p:sp>
        <p:nvSpPr>
          <p:cNvPr id="260" name="Google Shape;260;p21"/>
          <p:cNvSpPr txBox="1"/>
          <p:nvPr/>
        </p:nvSpPr>
        <p:spPr>
          <a:xfrm>
            <a:off x="9862975" y="6684625"/>
            <a:ext cx="7067100" cy="2655300"/>
          </a:xfrm>
          <a:prstGeom prst="rect">
            <a:avLst/>
          </a:prstGeom>
          <a:noFill/>
          <a:ln>
            <a:noFill/>
          </a:ln>
          <a:effectLst>
            <a:outerShdw blurRad="371475" rotWithShape="0" algn="bl" dist="28575">
              <a:schemeClr val="lt1"/>
            </a:outerShdw>
          </a:effectLst>
        </p:spPr>
        <p:txBody>
          <a:bodyPr anchorCtr="0" anchor="t" bIns="0" lIns="0" spcFirstLastPara="1" rIns="0" wrap="square" tIns="0">
            <a:spAutoFit/>
          </a:bodyPr>
          <a:lstStyle/>
          <a:p>
            <a:pPr indent="0" lvl="0" marL="0" rtl="0" algn="r">
              <a:lnSpc>
                <a:spcPct val="100000"/>
              </a:lnSpc>
              <a:spcBef>
                <a:spcPts val="0"/>
              </a:spcBef>
              <a:spcAft>
                <a:spcPts val="0"/>
              </a:spcAft>
              <a:buNone/>
            </a:pPr>
            <a:r>
              <a:rPr lang="en-US" sz="17250">
                <a:solidFill>
                  <a:schemeClr val="lt1"/>
                </a:solidFill>
                <a:latin typeface="Marcellus"/>
                <a:ea typeface="Marcellus"/>
                <a:cs typeface="Marcellus"/>
                <a:sym typeface="Marcellus"/>
              </a:rPr>
              <a:t>18:00</a:t>
            </a:r>
            <a:endParaRPr sz="17250">
              <a:solidFill>
                <a:schemeClr val="lt1"/>
              </a:solidFill>
              <a:latin typeface="Marcellus"/>
              <a:ea typeface="Marcellus"/>
              <a:cs typeface="Marcellus"/>
              <a:sym typeface="Marcellu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2"/>
          <p:cNvSpPr/>
          <p:nvPr/>
        </p:nvSpPr>
        <p:spPr>
          <a:xfrm>
            <a:off x="1438410" y="3097477"/>
            <a:ext cx="4547876" cy="4331852"/>
          </a:xfrm>
          <a:custGeom>
            <a:rect b="b" l="l" r="r" t="t"/>
            <a:pathLst>
              <a:path extrusionOk="0" h="4331852" w="4547876">
                <a:moveTo>
                  <a:pt x="0" y="0"/>
                </a:moveTo>
                <a:lnTo>
                  <a:pt x="4547876" y="0"/>
                </a:lnTo>
                <a:lnTo>
                  <a:pt x="4547876" y="4331852"/>
                </a:lnTo>
                <a:lnTo>
                  <a:pt x="0" y="4331852"/>
                </a:lnTo>
                <a:lnTo>
                  <a:pt x="0" y="0"/>
                </a:lnTo>
                <a:close/>
              </a:path>
            </a:pathLst>
          </a:custGeom>
          <a:blipFill rotWithShape="1">
            <a:blip r:embed="rId3">
              <a:alphaModFix/>
            </a:blip>
            <a:stretch>
              <a:fillRect b="0" l="0" r="0" t="0"/>
            </a:stretch>
          </a:blipFill>
          <a:ln>
            <a:noFill/>
          </a:ln>
        </p:spPr>
      </p:sp>
      <p:sp>
        <p:nvSpPr>
          <p:cNvPr id="266" name="Google Shape;266;p22"/>
          <p:cNvSpPr/>
          <p:nvPr/>
        </p:nvSpPr>
        <p:spPr>
          <a:xfrm>
            <a:off x="6873042" y="3097477"/>
            <a:ext cx="4541916" cy="4331852"/>
          </a:xfrm>
          <a:custGeom>
            <a:rect b="b" l="l" r="r" t="t"/>
            <a:pathLst>
              <a:path extrusionOk="0" h="4331852" w="4541916">
                <a:moveTo>
                  <a:pt x="0" y="0"/>
                </a:moveTo>
                <a:lnTo>
                  <a:pt x="4541916" y="0"/>
                </a:lnTo>
                <a:lnTo>
                  <a:pt x="4541916" y="4331852"/>
                </a:lnTo>
                <a:lnTo>
                  <a:pt x="0" y="4331852"/>
                </a:lnTo>
                <a:lnTo>
                  <a:pt x="0" y="0"/>
                </a:lnTo>
                <a:close/>
              </a:path>
            </a:pathLst>
          </a:custGeom>
          <a:blipFill rotWithShape="1">
            <a:blip r:embed="rId4">
              <a:alphaModFix/>
            </a:blip>
            <a:stretch>
              <a:fillRect b="0" l="0" r="0" t="0"/>
            </a:stretch>
          </a:blipFill>
          <a:ln>
            <a:noFill/>
          </a:ln>
        </p:spPr>
      </p:sp>
      <p:sp>
        <p:nvSpPr>
          <p:cNvPr id="267" name="Google Shape;267;p22"/>
          <p:cNvSpPr/>
          <p:nvPr/>
        </p:nvSpPr>
        <p:spPr>
          <a:xfrm>
            <a:off x="12298733" y="3097477"/>
            <a:ext cx="4547876" cy="4331852"/>
          </a:xfrm>
          <a:custGeom>
            <a:rect b="b" l="l" r="r" t="t"/>
            <a:pathLst>
              <a:path extrusionOk="0" h="4331852" w="4547876">
                <a:moveTo>
                  <a:pt x="0" y="0"/>
                </a:moveTo>
                <a:lnTo>
                  <a:pt x="4547877" y="0"/>
                </a:lnTo>
                <a:lnTo>
                  <a:pt x="4547877" y="4331852"/>
                </a:lnTo>
                <a:lnTo>
                  <a:pt x="0" y="4331852"/>
                </a:lnTo>
                <a:lnTo>
                  <a:pt x="0" y="0"/>
                </a:lnTo>
                <a:close/>
              </a:path>
            </a:pathLst>
          </a:custGeom>
          <a:blipFill rotWithShape="1">
            <a:blip r:embed="rId3">
              <a:alphaModFix/>
            </a:blip>
            <a:stretch>
              <a:fillRect b="0" l="0" r="0" t="0"/>
            </a:stretch>
          </a:blipFill>
          <a:ln>
            <a:noFill/>
          </a:ln>
        </p:spPr>
      </p:sp>
      <p:sp>
        <p:nvSpPr>
          <p:cNvPr id="268" name="Google Shape;268;p22"/>
          <p:cNvSpPr/>
          <p:nvPr/>
        </p:nvSpPr>
        <p:spPr>
          <a:xfrm>
            <a:off x="13674736" y="4245564"/>
            <a:ext cx="1795872" cy="1795872"/>
          </a:xfrm>
          <a:custGeom>
            <a:rect b="b" l="l" r="r" t="t"/>
            <a:pathLst>
              <a:path extrusionOk="0" h="1795872" w="1795872">
                <a:moveTo>
                  <a:pt x="0" y="0"/>
                </a:moveTo>
                <a:lnTo>
                  <a:pt x="1795871" y="0"/>
                </a:lnTo>
                <a:lnTo>
                  <a:pt x="1795871" y="1795872"/>
                </a:lnTo>
                <a:lnTo>
                  <a:pt x="0" y="1795872"/>
                </a:lnTo>
                <a:lnTo>
                  <a:pt x="0" y="0"/>
                </a:lnTo>
                <a:close/>
              </a:path>
            </a:pathLst>
          </a:custGeom>
          <a:blipFill rotWithShape="1">
            <a:blip r:embed="rId5">
              <a:alphaModFix/>
            </a:blip>
            <a:stretch>
              <a:fillRect b="0" l="0" r="0" t="0"/>
            </a:stretch>
          </a:blipFill>
          <a:ln>
            <a:noFill/>
          </a:ln>
        </p:spPr>
      </p:sp>
      <p:sp>
        <p:nvSpPr>
          <p:cNvPr id="269" name="Google Shape;269;p22"/>
          <p:cNvSpPr/>
          <p:nvPr/>
        </p:nvSpPr>
        <p:spPr>
          <a:xfrm>
            <a:off x="2915847" y="4377480"/>
            <a:ext cx="1593003" cy="1532040"/>
          </a:xfrm>
          <a:custGeom>
            <a:rect b="b" l="l" r="r" t="t"/>
            <a:pathLst>
              <a:path extrusionOk="0" h="1532040" w="1593003">
                <a:moveTo>
                  <a:pt x="0" y="0"/>
                </a:moveTo>
                <a:lnTo>
                  <a:pt x="1593003" y="0"/>
                </a:lnTo>
                <a:lnTo>
                  <a:pt x="1593003" y="1532040"/>
                </a:lnTo>
                <a:lnTo>
                  <a:pt x="0" y="1532040"/>
                </a:lnTo>
                <a:lnTo>
                  <a:pt x="0" y="0"/>
                </a:lnTo>
                <a:close/>
              </a:path>
            </a:pathLst>
          </a:custGeom>
          <a:blipFill rotWithShape="1">
            <a:blip r:embed="rId6">
              <a:alphaModFix/>
            </a:blip>
            <a:stretch>
              <a:fillRect b="0" l="0" r="0" t="0"/>
            </a:stretch>
          </a:blipFill>
          <a:ln>
            <a:noFill/>
          </a:ln>
        </p:spPr>
      </p:sp>
      <p:sp>
        <p:nvSpPr>
          <p:cNvPr id="270" name="Google Shape;270;p22"/>
          <p:cNvSpPr/>
          <p:nvPr/>
        </p:nvSpPr>
        <p:spPr>
          <a:xfrm>
            <a:off x="8493297" y="4377480"/>
            <a:ext cx="1196991" cy="1532040"/>
          </a:xfrm>
          <a:custGeom>
            <a:rect b="b" l="l" r="r" t="t"/>
            <a:pathLst>
              <a:path extrusionOk="0" h="1532040" w="1196991">
                <a:moveTo>
                  <a:pt x="0" y="0"/>
                </a:moveTo>
                <a:lnTo>
                  <a:pt x="1196991" y="0"/>
                </a:lnTo>
                <a:lnTo>
                  <a:pt x="1196991" y="1532040"/>
                </a:lnTo>
                <a:lnTo>
                  <a:pt x="0" y="1532040"/>
                </a:lnTo>
                <a:lnTo>
                  <a:pt x="0" y="0"/>
                </a:lnTo>
                <a:close/>
              </a:path>
            </a:pathLst>
          </a:custGeom>
          <a:blipFill rotWithShape="1">
            <a:blip r:embed="rId7">
              <a:alphaModFix/>
            </a:blip>
            <a:stretch>
              <a:fillRect b="0" l="0" r="0" t="0"/>
            </a:stretch>
          </a:blipFill>
          <a:ln>
            <a:noFill/>
          </a:ln>
        </p:spPr>
      </p:sp>
      <p:sp>
        <p:nvSpPr>
          <p:cNvPr id="271" name="Google Shape;271;p22"/>
          <p:cNvSpPr txBox="1"/>
          <p:nvPr/>
        </p:nvSpPr>
        <p:spPr>
          <a:xfrm>
            <a:off x="7014644" y="8476615"/>
            <a:ext cx="4252429" cy="781685"/>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a:t>
            </a:r>
            <a:endParaRPr/>
          </a:p>
        </p:txBody>
      </p:sp>
      <p:sp>
        <p:nvSpPr>
          <p:cNvPr id="272" name="Google Shape;272;p22"/>
          <p:cNvSpPr txBox="1"/>
          <p:nvPr/>
        </p:nvSpPr>
        <p:spPr>
          <a:xfrm>
            <a:off x="1586134" y="8476615"/>
            <a:ext cx="4252429" cy="781685"/>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a:t>
            </a:r>
            <a:endParaRPr/>
          </a:p>
        </p:txBody>
      </p:sp>
      <p:sp>
        <p:nvSpPr>
          <p:cNvPr id="273" name="Google Shape;273;p22"/>
          <p:cNvSpPr txBox="1"/>
          <p:nvPr/>
        </p:nvSpPr>
        <p:spPr>
          <a:xfrm>
            <a:off x="12446457" y="8476615"/>
            <a:ext cx="4252429" cy="781685"/>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a:t>
            </a:r>
            <a:endParaRPr/>
          </a:p>
        </p:txBody>
      </p:sp>
      <p:sp>
        <p:nvSpPr>
          <p:cNvPr id="274" name="Google Shape;274;p22"/>
          <p:cNvSpPr txBox="1"/>
          <p:nvPr/>
        </p:nvSpPr>
        <p:spPr>
          <a:xfrm>
            <a:off x="6333009" y="7790566"/>
            <a:ext cx="5615698" cy="495549"/>
          </a:xfrm>
          <a:prstGeom prst="rect">
            <a:avLst/>
          </a:prstGeom>
          <a:noFill/>
          <a:ln>
            <a:noFill/>
          </a:ln>
        </p:spPr>
        <p:txBody>
          <a:bodyPr anchorCtr="0" anchor="t" bIns="0" lIns="0" spcFirstLastPara="1" rIns="0" wrap="square" tIns="0">
            <a:spAutoFit/>
          </a:bodyPr>
          <a:lstStyle/>
          <a:p>
            <a:pPr indent="0" lvl="0" marL="0" marR="0" rtl="0" algn="ctr">
              <a:lnSpc>
                <a:spcPct val="160999"/>
              </a:lnSpc>
              <a:spcBef>
                <a:spcPts val="0"/>
              </a:spcBef>
              <a:spcAft>
                <a:spcPts val="0"/>
              </a:spcAft>
              <a:buNone/>
            </a:pPr>
            <a:r>
              <a:rPr b="1" i="0" lang="en-US" sz="2641" u="none" cap="none" strike="noStrike">
                <a:solidFill>
                  <a:srgbClr val="000000"/>
                </a:solidFill>
                <a:latin typeface="Lato"/>
                <a:ea typeface="Lato"/>
                <a:cs typeface="Lato"/>
                <a:sym typeface="Lato"/>
              </a:rPr>
              <a:t>Write a main idea here</a:t>
            </a:r>
            <a:endParaRPr/>
          </a:p>
        </p:txBody>
      </p:sp>
      <p:sp>
        <p:nvSpPr>
          <p:cNvPr id="275" name="Google Shape;275;p22"/>
          <p:cNvSpPr txBox="1"/>
          <p:nvPr/>
        </p:nvSpPr>
        <p:spPr>
          <a:xfrm>
            <a:off x="904499" y="7790566"/>
            <a:ext cx="5615698" cy="495549"/>
          </a:xfrm>
          <a:prstGeom prst="rect">
            <a:avLst/>
          </a:prstGeom>
          <a:noFill/>
          <a:ln>
            <a:noFill/>
          </a:ln>
        </p:spPr>
        <p:txBody>
          <a:bodyPr anchorCtr="0" anchor="t" bIns="0" lIns="0" spcFirstLastPara="1" rIns="0" wrap="square" tIns="0">
            <a:spAutoFit/>
          </a:bodyPr>
          <a:lstStyle/>
          <a:p>
            <a:pPr indent="0" lvl="0" marL="0" marR="0" rtl="0" algn="ctr">
              <a:lnSpc>
                <a:spcPct val="160999"/>
              </a:lnSpc>
              <a:spcBef>
                <a:spcPts val="0"/>
              </a:spcBef>
              <a:spcAft>
                <a:spcPts val="0"/>
              </a:spcAft>
              <a:buNone/>
            </a:pPr>
            <a:r>
              <a:rPr b="1" i="0" lang="en-US" sz="2641" u="none" cap="none" strike="noStrike">
                <a:solidFill>
                  <a:srgbClr val="000000"/>
                </a:solidFill>
                <a:latin typeface="Lato"/>
                <a:ea typeface="Lato"/>
                <a:cs typeface="Lato"/>
                <a:sym typeface="Lato"/>
              </a:rPr>
              <a:t>Write a main idea here</a:t>
            </a:r>
            <a:endParaRPr/>
          </a:p>
        </p:txBody>
      </p:sp>
      <p:sp>
        <p:nvSpPr>
          <p:cNvPr id="276" name="Google Shape;276;p22"/>
          <p:cNvSpPr txBox="1"/>
          <p:nvPr/>
        </p:nvSpPr>
        <p:spPr>
          <a:xfrm>
            <a:off x="11764822" y="7790566"/>
            <a:ext cx="5615698" cy="495549"/>
          </a:xfrm>
          <a:prstGeom prst="rect">
            <a:avLst/>
          </a:prstGeom>
          <a:noFill/>
          <a:ln>
            <a:noFill/>
          </a:ln>
        </p:spPr>
        <p:txBody>
          <a:bodyPr anchorCtr="0" anchor="t" bIns="0" lIns="0" spcFirstLastPara="1" rIns="0" wrap="square" tIns="0">
            <a:spAutoFit/>
          </a:bodyPr>
          <a:lstStyle/>
          <a:p>
            <a:pPr indent="0" lvl="0" marL="0" marR="0" rtl="0" algn="ctr">
              <a:lnSpc>
                <a:spcPct val="160999"/>
              </a:lnSpc>
              <a:spcBef>
                <a:spcPts val="0"/>
              </a:spcBef>
              <a:spcAft>
                <a:spcPts val="0"/>
              </a:spcAft>
              <a:buNone/>
            </a:pPr>
            <a:r>
              <a:rPr b="1" i="0" lang="en-US" sz="2641" u="none" cap="none" strike="noStrike">
                <a:solidFill>
                  <a:srgbClr val="000000"/>
                </a:solidFill>
                <a:latin typeface="Lato"/>
                <a:ea typeface="Lato"/>
                <a:cs typeface="Lato"/>
                <a:sym typeface="Lato"/>
              </a:rPr>
              <a:t>Write a main idea here</a:t>
            </a:r>
            <a:endParaRPr/>
          </a:p>
        </p:txBody>
      </p:sp>
      <p:sp>
        <p:nvSpPr>
          <p:cNvPr id="277" name="Google Shape;277;p22"/>
          <p:cNvSpPr txBox="1"/>
          <p:nvPr/>
        </p:nvSpPr>
        <p:spPr>
          <a:xfrm>
            <a:off x="256075" y="615582"/>
            <a:ext cx="17775900" cy="1902900"/>
          </a:xfrm>
          <a:prstGeom prst="rect">
            <a:avLst/>
          </a:prstGeom>
          <a:noFill/>
          <a:ln>
            <a:noFill/>
          </a:ln>
          <a:effectLst>
            <a:outerShdw blurRad="371475" rotWithShape="0" algn="bl" dist="28575">
              <a:schemeClr val="lt1"/>
            </a:outerShdw>
          </a:effectLst>
        </p:spPr>
        <p:txBody>
          <a:bodyPr anchorCtr="0" anchor="t" bIns="0" lIns="0" spcFirstLastPara="1" rIns="0" wrap="square" tIns="0">
            <a:spAutoFit/>
          </a:bodyPr>
          <a:lstStyle/>
          <a:p>
            <a:pPr indent="0" lvl="0" marL="0" rtl="0" algn="ctr">
              <a:lnSpc>
                <a:spcPct val="109998"/>
              </a:lnSpc>
              <a:spcBef>
                <a:spcPts val="0"/>
              </a:spcBef>
              <a:spcAft>
                <a:spcPts val="0"/>
              </a:spcAft>
              <a:buNone/>
            </a:pPr>
            <a:r>
              <a:rPr lang="en-US" sz="12362">
                <a:solidFill>
                  <a:schemeClr val="lt1"/>
                </a:solidFill>
                <a:latin typeface="Marcellus"/>
                <a:ea typeface="Marcellus"/>
                <a:cs typeface="Marcellus"/>
                <a:sym typeface="Marcellus"/>
              </a:rPr>
              <a:t>IMPORTANT IDEAS</a:t>
            </a:r>
            <a:endParaRPr sz="12362">
              <a:solidFill>
                <a:schemeClr val="lt1"/>
              </a:solidFill>
              <a:latin typeface="Marcellus"/>
              <a:ea typeface="Marcellus"/>
              <a:cs typeface="Marcellus"/>
              <a:sym typeface="Marcellu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3"/>
          <p:cNvSpPr txBox="1"/>
          <p:nvPr/>
        </p:nvSpPr>
        <p:spPr>
          <a:xfrm>
            <a:off x="4405412" y="1879280"/>
            <a:ext cx="9477300" cy="215400"/>
          </a:xfrm>
          <a:prstGeom prst="rect">
            <a:avLst/>
          </a:prstGeom>
          <a:noFill/>
          <a:ln>
            <a:noFill/>
          </a:ln>
        </p:spPr>
        <p:txBody>
          <a:bodyPr anchorCtr="0" anchor="t" bIns="0" lIns="0" spcFirstLastPara="1" rIns="0" wrap="square" tIns="0">
            <a:spAutoFit/>
          </a:bodyPr>
          <a:lstStyle/>
          <a:p>
            <a:pPr indent="0" lvl="0" marL="0" marR="0" rtl="0" algn="ctr">
              <a:lnSpc>
                <a:spcPct val="122001"/>
              </a:lnSpc>
              <a:spcBef>
                <a:spcPts val="0"/>
              </a:spcBef>
              <a:spcAft>
                <a:spcPts val="0"/>
              </a:spcAft>
              <a:buNone/>
            </a:pPr>
            <a:r>
              <a:t/>
            </a:r>
            <a:endParaRPr/>
          </a:p>
        </p:txBody>
      </p:sp>
      <p:sp>
        <p:nvSpPr>
          <p:cNvPr id="283" name="Google Shape;283;p23"/>
          <p:cNvSpPr txBox="1"/>
          <p:nvPr/>
        </p:nvSpPr>
        <p:spPr>
          <a:xfrm>
            <a:off x="5116662" y="2094675"/>
            <a:ext cx="8054700" cy="4704000"/>
          </a:xfrm>
          <a:prstGeom prst="rect">
            <a:avLst/>
          </a:prstGeom>
          <a:noFill/>
          <a:ln>
            <a:noFill/>
          </a:ln>
          <a:effectLst>
            <a:outerShdw blurRad="371475" rotWithShape="0" algn="bl" dist="28575">
              <a:schemeClr val="lt1"/>
            </a:outerShdw>
          </a:effectLst>
        </p:spPr>
        <p:txBody>
          <a:bodyPr anchorCtr="0" anchor="t" bIns="0" lIns="0" spcFirstLastPara="1" rIns="0" wrap="square" tIns="0">
            <a:spAutoFit/>
          </a:bodyPr>
          <a:lstStyle/>
          <a:p>
            <a:pPr indent="0" lvl="0" marL="0" rtl="0" algn="ctr">
              <a:lnSpc>
                <a:spcPct val="80000"/>
              </a:lnSpc>
              <a:spcBef>
                <a:spcPts val="0"/>
              </a:spcBef>
              <a:spcAft>
                <a:spcPts val="0"/>
              </a:spcAft>
              <a:buNone/>
            </a:pPr>
            <a:r>
              <a:rPr lang="en-US" sz="19100">
                <a:solidFill>
                  <a:schemeClr val="lt1"/>
                </a:solidFill>
                <a:latin typeface="Marcellus"/>
                <a:ea typeface="Marcellus"/>
                <a:cs typeface="Marcellus"/>
                <a:sym typeface="Marcellus"/>
              </a:rPr>
              <a:t>Thank</a:t>
            </a:r>
            <a:endParaRPr sz="19100">
              <a:solidFill>
                <a:schemeClr val="lt1"/>
              </a:solidFill>
              <a:latin typeface="Marcellus"/>
              <a:ea typeface="Marcellus"/>
              <a:cs typeface="Marcellus"/>
              <a:sym typeface="Marcellus"/>
            </a:endParaRPr>
          </a:p>
          <a:p>
            <a:pPr indent="0" lvl="0" marL="0" rtl="0" algn="ctr">
              <a:lnSpc>
                <a:spcPct val="80000"/>
              </a:lnSpc>
              <a:spcBef>
                <a:spcPts val="0"/>
              </a:spcBef>
              <a:spcAft>
                <a:spcPts val="0"/>
              </a:spcAft>
              <a:buNone/>
            </a:pPr>
            <a:r>
              <a:rPr lang="en-US" sz="19100">
                <a:solidFill>
                  <a:schemeClr val="lt1"/>
                </a:solidFill>
                <a:latin typeface="Marcellus"/>
                <a:ea typeface="Marcellus"/>
                <a:cs typeface="Marcellus"/>
                <a:sym typeface="Marcellus"/>
              </a:rPr>
              <a:t>You</a:t>
            </a:r>
            <a:endParaRPr sz="19100">
              <a:solidFill>
                <a:schemeClr val="lt1"/>
              </a:solidFill>
              <a:latin typeface="Marcellus"/>
              <a:ea typeface="Marcellus"/>
              <a:cs typeface="Marcellus"/>
              <a:sym typeface="Marcellus"/>
            </a:endParaRPr>
          </a:p>
        </p:txBody>
      </p:sp>
      <p:sp>
        <p:nvSpPr>
          <p:cNvPr id="284" name="Google Shape;284;p23"/>
          <p:cNvSpPr/>
          <p:nvPr/>
        </p:nvSpPr>
        <p:spPr>
          <a:xfrm>
            <a:off x="14162779" y="2055305"/>
            <a:ext cx="4949240" cy="4967869"/>
          </a:xfrm>
          <a:custGeom>
            <a:rect b="b" l="l" r="r" t="t"/>
            <a:pathLst>
              <a:path extrusionOk="0" h="4967869" w="4949240">
                <a:moveTo>
                  <a:pt x="0" y="0"/>
                </a:moveTo>
                <a:lnTo>
                  <a:pt x="4949240" y="0"/>
                </a:lnTo>
                <a:lnTo>
                  <a:pt x="4949240" y="4967870"/>
                </a:lnTo>
                <a:lnTo>
                  <a:pt x="0" y="4967870"/>
                </a:lnTo>
                <a:lnTo>
                  <a:pt x="0" y="0"/>
                </a:lnTo>
                <a:close/>
              </a:path>
            </a:pathLst>
          </a:custGeom>
          <a:blipFill rotWithShape="1">
            <a:blip r:embed="rId3">
              <a:alphaModFix/>
            </a:blip>
            <a:stretch>
              <a:fillRect b="0" l="0" r="0" t="0"/>
            </a:stretch>
          </a:blipFill>
          <a:ln>
            <a:noFill/>
          </a:ln>
        </p:spPr>
      </p:sp>
      <p:sp>
        <p:nvSpPr>
          <p:cNvPr id="285" name="Google Shape;285;p23"/>
          <p:cNvSpPr/>
          <p:nvPr/>
        </p:nvSpPr>
        <p:spPr>
          <a:xfrm>
            <a:off x="2038877" y="-809467"/>
            <a:ext cx="4733071" cy="4750887"/>
          </a:xfrm>
          <a:custGeom>
            <a:rect b="b" l="l" r="r" t="t"/>
            <a:pathLst>
              <a:path extrusionOk="0" h="4750887" w="4733071">
                <a:moveTo>
                  <a:pt x="0" y="0"/>
                </a:moveTo>
                <a:lnTo>
                  <a:pt x="4733071" y="0"/>
                </a:lnTo>
                <a:lnTo>
                  <a:pt x="4733071" y="4750886"/>
                </a:lnTo>
                <a:lnTo>
                  <a:pt x="0" y="4750886"/>
                </a:lnTo>
                <a:lnTo>
                  <a:pt x="0" y="0"/>
                </a:lnTo>
                <a:close/>
              </a:path>
            </a:pathLst>
          </a:custGeom>
          <a:blipFill rotWithShape="1">
            <a:blip r:embed="rId3">
              <a:alphaModFix/>
            </a:blip>
            <a:stretch>
              <a:fillRect b="0" l="0" r="0" t="0"/>
            </a:stretch>
          </a:blipFill>
          <a:ln>
            <a:noFill/>
          </a:ln>
        </p:spPr>
      </p:sp>
      <p:sp>
        <p:nvSpPr>
          <p:cNvPr id="286" name="Google Shape;286;p23"/>
          <p:cNvSpPr/>
          <p:nvPr/>
        </p:nvSpPr>
        <p:spPr>
          <a:xfrm>
            <a:off x="12037909" y="5143500"/>
            <a:ext cx="8054721" cy="8229600"/>
          </a:xfrm>
          <a:custGeom>
            <a:rect b="b" l="l" r="r" t="t"/>
            <a:pathLst>
              <a:path extrusionOk="0" h="8229600" w="8054721">
                <a:moveTo>
                  <a:pt x="0" y="0"/>
                </a:moveTo>
                <a:lnTo>
                  <a:pt x="8054721" y="0"/>
                </a:lnTo>
                <a:lnTo>
                  <a:pt x="8054721" y="8229600"/>
                </a:lnTo>
                <a:lnTo>
                  <a:pt x="0" y="8229600"/>
                </a:lnTo>
                <a:lnTo>
                  <a:pt x="0" y="0"/>
                </a:lnTo>
                <a:close/>
              </a:path>
            </a:pathLst>
          </a:custGeom>
          <a:blipFill rotWithShape="1">
            <a:blip r:embed="rId4">
              <a:alphaModFix/>
            </a:blip>
            <a:stretch>
              <a:fillRect b="0" l="0" r="0" t="0"/>
            </a:stretch>
          </a:blipFill>
          <a:ln>
            <a:noFill/>
          </a:ln>
        </p:spPr>
      </p:sp>
      <p:sp>
        <p:nvSpPr>
          <p:cNvPr id="287" name="Google Shape;287;p23"/>
          <p:cNvSpPr/>
          <p:nvPr/>
        </p:nvSpPr>
        <p:spPr>
          <a:xfrm>
            <a:off x="3688411" y="7023175"/>
            <a:ext cx="2226743" cy="2235125"/>
          </a:xfrm>
          <a:custGeom>
            <a:rect b="b" l="l" r="r" t="t"/>
            <a:pathLst>
              <a:path extrusionOk="0" h="2235125" w="2226743">
                <a:moveTo>
                  <a:pt x="0" y="0"/>
                </a:moveTo>
                <a:lnTo>
                  <a:pt x="2226744" y="0"/>
                </a:lnTo>
                <a:lnTo>
                  <a:pt x="2226744" y="2235125"/>
                </a:lnTo>
                <a:lnTo>
                  <a:pt x="0" y="2235125"/>
                </a:lnTo>
                <a:lnTo>
                  <a:pt x="0" y="0"/>
                </a:lnTo>
                <a:close/>
              </a:path>
            </a:pathLst>
          </a:custGeom>
          <a:blipFill rotWithShape="1">
            <a:blip r:embed="rId3">
              <a:alphaModFix/>
            </a:blip>
            <a:stretch>
              <a:fillRect b="0" l="0" r="0" t="0"/>
            </a:stretch>
          </a:blipFill>
          <a:ln>
            <a:noFill/>
          </a:ln>
        </p:spPr>
      </p:sp>
      <p:sp>
        <p:nvSpPr>
          <p:cNvPr id="288" name="Google Shape;288;p23"/>
          <p:cNvSpPr/>
          <p:nvPr/>
        </p:nvSpPr>
        <p:spPr>
          <a:xfrm rot="1190818">
            <a:off x="-2113978" y="4317434"/>
            <a:ext cx="6285357" cy="8229600"/>
          </a:xfrm>
          <a:custGeom>
            <a:rect b="b" l="l" r="r" t="t"/>
            <a:pathLst>
              <a:path extrusionOk="0" h="8229600" w="6285357">
                <a:moveTo>
                  <a:pt x="0" y="0"/>
                </a:moveTo>
                <a:lnTo>
                  <a:pt x="6285357" y="0"/>
                </a:lnTo>
                <a:lnTo>
                  <a:pt x="6285357" y="8229600"/>
                </a:lnTo>
                <a:lnTo>
                  <a:pt x="0" y="8229600"/>
                </a:lnTo>
                <a:lnTo>
                  <a:pt x="0" y="0"/>
                </a:lnTo>
                <a:close/>
              </a:path>
            </a:pathLst>
          </a:custGeom>
          <a:blipFill rotWithShape="1">
            <a:blip r:embed="rId5">
              <a:alphaModFix/>
            </a:blip>
            <a:stretch>
              <a:fillRect b="0" l="0" r="0" t="0"/>
            </a:stretch>
          </a:blipFill>
          <a:ln>
            <a:noFill/>
          </a:ln>
        </p:spPr>
      </p:sp>
      <p:sp>
        <p:nvSpPr>
          <p:cNvPr id="289" name="Google Shape;289;p23"/>
          <p:cNvSpPr txBox="1"/>
          <p:nvPr/>
        </p:nvSpPr>
        <p:spPr>
          <a:xfrm>
            <a:off x="6480689" y="7108718"/>
            <a:ext cx="5326500" cy="1299000"/>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24"/>
          <p:cNvSpPr txBox="1"/>
          <p:nvPr/>
        </p:nvSpPr>
        <p:spPr>
          <a:xfrm>
            <a:off x="2251409" y="699798"/>
            <a:ext cx="13785181" cy="1433703"/>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9300" u="none" cap="none" strike="noStrike">
                <a:solidFill>
                  <a:srgbClr val="FFFFFF"/>
                </a:solidFill>
                <a:latin typeface="Marcellus"/>
                <a:ea typeface="Marcellus"/>
                <a:cs typeface="Marcellus"/>
                <a:sym typeface="Marcellus"/>
              </a:rPr>
              <a:t>RESOURCE PAGE</a:t>
            </a:r>
            <a:endParaRPr/>
          </a:p>
        </p:txBody>
      </p:sp>
      <p:sp>
        <p:nvSpPr>
          <p:cNvPr id="295" name="Google Shape;295;p24"/>
          <p:cNvSpPr txBox="1"/>
          <p:nvPr/>
        </p:nvSpPr>
        <p:spPr>
          <a:xfrm>
            <a:off x="1073805" y="7037195"/>
            <a:ext cx="2232564" cy="685230"/>
          </a:xfrm>
          <a:prstGeom prst="rect">
            <a:avLst/>
          </a:prstGeom>
          <a:noFill/>
          <a:ln>
            <a:noFill/>
          </a:ln>
        </p:spPr>
        <p:txBody>
          <a:bodyPr anchorCtr="0" anchor="t" bIns="0" lIns="0" spcFirstLastPara="1" rIns="0" wrap="square" tIns="0">
            <a:spAutoFit/>
          </a:bodyPr>
          <a:lstStyle/>
          <a:p>
            <a:pPr indent="0" lvl="0" marL="0" marR="0" rtl="0" algn="l">
              <a:lnSpc>
                <a:spcPct val="166988"/>
              </a:lnSpc>
              <a:spcBef>
                <a:spcPts val="0"/>
              </a:spcBef>
              <a:spcAft>
                <a:spcPts val="0"/>
              </a:spcAft>
              <a:buNone/>
            </a:pPr>
            <a:r>
              <a:rPr b="0" i="0" lang="en-US" sz="3520" u="none" cap="none" strike="noStrike">
                <a:solidFill>
                  <a:srgbClr val="000000"/>
                </a:solidFill>
                <a:latin typeface="Marcellus"/>
                <a:ea typeface="Marcellus"/>
                <a:cs typeface="Marcellus"/>
                <a:sym typeface="Marcellus"/>
              </a:rPr>
              <a:t>COLORS</a:t>
            </a:r>
            <a:endParaRPr/>
          </a:p>
        </p:txBody>
      </p:sp>
      <p:sp>
        <p:nvSpPr>
          <p:cNvPr id="296" name="Google Shape;296;p24"/>
          <p:cNvSpPr txBox="1"/>
          <p:nvPr/>
        </p:nvSpPr>
        <p:spPr>
          <a:xfrm>
            <a:off x="1073805" y="5864953"/>
            <a:ext cx="4870368" cy="394970"/>
          </a:xfrm>
          <a:prstGeom prst="rect">
            <a:avLst/>
          </a:prstGeom>
          <a:noFill/>
          <a:ln>
            <a:noFill/>
          </a:ln>
        </p:spPr>
        <p:txBody>
          <a:bodyPr anchorCtr="0" anchor="t" bIns="0" lIns="0" spcFirstLastPara="1" rIns="0" wrap="square" tIns="0">
            <a:spAutoFit/>
          </a:bodyPr>
          <a:lstStyle/>
          <a:p>
            <a:pPr indent="0" lvl="0" marL="0" marR="0" rtl="0" algn="l">
              <a:lnSpc>
                <a:spcPct val="167000"/>
              </a:lnSpc>
              <a:spcBef>
                <a:spcPts val="0"/>
              </a:spcBef>
              <a:spcAft>
                <a:spcPts val="0"/>
              </a:spcAft>
              <a:buNone/>
            </a:pPr>
            <a:r>
              <a:rPr b="1" i="0" lang="en-US" sz="2000" u="none" cap="none" strike="noStrike">
                <a:solidFill>
                  <a:srgbClr val="000000"/>
                </a:solidFill>
                <a:latin typeface="Lato"/>
                <a:ea typeface="Lato"/>
                <a:cs typeface="Lato"/>
                <a:sym typeface="Lato"/>
              </a:rPr>
              <a:t>You can find these fonts online too.</a:t>
            </a:r>
            <a:endParaRPr/>
          </a:p>
        </p:txBody>
      </p:sp>
      <p:grpSp>
        <p:nvGrpSpPr>
          <p:cNvPr id="297" name="Google Shape;297;p24"/>
          <p:cNvGrpSpPr/>
          <p:nvPr/>
        </p:nvGrpSpPr>
        <p:grpSpPr>
          <a:xfrm>
            <a:off x="1073805" y="3020782"/>
            <a:ext cx="3143299" cy="790616"/>
            <a:chOff x="0" y="-104775"/>
            <a:chExt cx="4191065" cy="1054155"/>
          </a:xfrm>
        </p:grpSpPr>
        <p:sp>
          <p:nvSpPr>
            <p:cNvPr id="298" name="Google Shape;298;p24"/>
            <p:cNvSpPr txBox="1"/>
            <p:nvPr/>
          </p:nvSpPr>
          <p:spPr>
            <a:xfrm>
              <a:off x="0" y="-104775"/>
              <a:ext cx="4191065" cy="539285"/>
            </a:xfrm>
            <a:prstGeom prst="rect">
              <a:avLst/>
            </a:prstGeom>
            <a:noFill/>
            <a:ln>
              <a:noFill/>
            </a:ln>
          </p:spPr>
          <p:txBody>
            <a:bodyPr anchorCtr="0" anchor="t" bIns="0" lIns="0" spcFirstLastPara="1" rIns="0" wrap="square" tIns="0">
              <a:spAutoFit/>
            </a:bodyPr>
            <a:lstStyle/>
            <a:p>
              <a:pPr indent="0" lvl="0" marL="0" marR="0" rtl="0" algn="l">
                <a:lnSpc>
                  <a:spcPct val="167030"/>
                </a:lnSpc>
                <a:spcBef>
                  <a:spcPts val="0"/>
                </a:spcBef>
                <a:spcAft>
                  <a:spcPts val="0"/>
                </a:spcAft>
                <a:buNone/>
              </a:pPr>
              <a:r>
                <a:rPr b="1" i="0" lang="en-US" sz="2199" u="none" cap="none" strike="noStrike">
                  <a:solidFill>
                    <a:srgbClr val="000000"/>
                  </a:solidFill>
                  <a:latin typeface="Lato"/>
                  <a:ea typeface="Lato"/>
                  <a:cs typeface="Lato"/>
                  <a:sym typeface="Lato"/>
                </a:rPr>
                <a:t>Titles :</a:t>
              </a:r>
              <a:endParaRPr/>
            </a:p>
          </p:txBody>
        </p:sp>
        <p:sp>
          <p:nvSpPr>
            <p:cNvPr id="299" name="Google Shape;299;p24"/>
            <p:cNvSpPr txBox="1"/>
            <p:nvPr/>
          </p:nvSpPr>
          <p:spPr>
            <a:xfrm>
              <a:off x="0" y="410095"/>
              <a:ext cx="4191065" cy="539285"/>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000000"/>
                  </a:solidFill>
                  <a:latin typeface="Lato"/>
                  <a:ea typeface="Lato"/>
                  <a:cs typeface="Lato"/>
                  <a:sym typeface="Lato"/>
                </a:rPr>
                <a:t>Marcellus</a:t>
              </a:r>
              <a:endParaRPr/>
            </a:p>
          </p:txBody>
        </p:sp>
      </p:grpSp>
      <p:grpSp>
        <p:nvGrpSpPr>
          <p:cNvPr id="300" name="Google Shape;300;p24"/>
          <p:cNvGrpSpPr/>
          <p:nvPr/>
        </p:nvGrpSpPr>
        <p:grpSpPr>
          <a:xfrm>
            <a:off x="1073805" y="3904267"/>
            <a:ext cx="3805306" cy="771566"/>
            <a:chOff x="0" y="-104775"/>
            <a:chExt cx="5073742" cy="1028755"/>
          </a:xfrm>
        </p:grpSpPr>
        <p:sp>
          <p:nvSpPr>
            <p:cNvPr id="301" name="Google Shape;301;p24"/>
            <p:cNvSpPr txBox="1"/>
            <p:nvPr/>
          </p:nvSpPr>
          <p:spPr>
            <a:xfrm>
              <a:off x="0" y="-104775"/>
              <a:ext cx="4191065" cy="539285"/>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1" i="0" lang="en-US" sz="2199" u="none" cap="none" strike="noStrike">
                  <a:solidFill>
                    <a:srgbClr val="000000"/>
                  </a:solidFill>
                  <a:latin typeface="Lato"/>
                  <a:ea typeface="Lato"/>
                  <a:cs typeface="Lato"/>
                  <a:sym typeface="Lato"/>
                </a:rPr>
                <a:t>Headers :</a:t>
              </a:r>
              <a:endParaRPr/>
            </a:p>
          </p:txBody>
        </p:sp>
        <p:sp>
          <p:nvSpPr>
            <p:cNvPr id="302" name="Google Shape;302;p24"/>
            <p:cNvSpPr txBox="1"/>
            <p:nvPr/>
          </p:nvSpPr>
          <p:spPr>
            <a:xfrm>
              <a:off x="0" y="384695"/>
              <a:ext cx="5073742" cy="539285"/>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000000"/>
                  </a:solidFill>
                  <a:latin typeface="Lato"/>
                  <a:ea typeface="Lato"/>
                  <a:cs typeface="Lato"/>
                  <a:sym typeface="Lato"/>
                </a:rPr>
                <a:t>Lato</a:t>
              </a:r>
              <a:endParaRPr/>
            </a:p>
          </p:txBody>
        </p:sp>
      </p:grpSp>
      <p:grpSp>
        <p:nvGrpSpPr>
          <p:cNvPr id="303" name="Google Shape;303;p24"/>
          <p:cNvGrpSpPr/>
          <p:nvPr/>
        </p:nvGrpSpPr>
        <p:grpSpPr>
          <a:xfrm>
            <a:off x="1073805" y="4814494"/>
            <a:ext cx="4293101" cy="790616"/>
            <a:chOff x="0" y="-104775"/>
            <a:chExt cx="5724135" cy="1054155"/>
          </a:xfrm>
        </p:grpSpPr>
        <p:sp>
          <p:nvSpPr>
            <p:cNvPr id="304" name="Google Shape;304;p24"/>
            <p:cNvSpPr txBox="1"/>
            <p:nvPr/>
          </p:nvSpPr>
          <p:spPr>
            <a:xfrm>
              <a:off x="0" y="-104775"/>
              <a:ext cx="4191065" cy="539285"/>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1" i="0" lang="en-US" sz="2199" u="none" cap="none" strike="noStrike">
                  <a:solidFill>
                    <a:srgbClr val="000000"/>
                  </a:solidFill>
                  <a:latin typeface="Lato"/>
                  <a:ea typeface="Lato"/>
                  <a:cs typeface="Lato"/>
                  <a:sym typeface="Lato"/>
                </a:rPr>
                <a:t>Body Copy :</a:t>
              </a:r>
              <a:endParaRPr/>
            </a:p>
          </p:txBody>
        </p:sp>
        <p:sp>
          <p:nvSpPr>
            <p:cNvPr id="305" name="Google Shape;305;p24"/>
            <p:cNvSpPr txBox="1"/>
            <p:nvPr/>
          </p:nvSpPr>
          <p:spPr>
            <a:xfrm>
              <a:off x="0" y="410095"/>
              <a:ext cx="5724135" cy="539285"/>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000000"/>
                  </a:solidFill>
                  <a:latin typeface="Lato"/>
                  <a:ea typeface="Lato"/>
                  <a:cs typeface="Lato"/>
                  <a:sym typeface="Lato"/>
                </a:rPr>
                <a:t>Lato</a:t>
              </a:r>
              <a:endParaRPr/>
            </a:p>
          </p:txBody>
        </p:sp>
      </p:grpSp>
      <p:grpSp>
        <p:nvGrpSpPr>
          <p:cNvPr id="306" name="Google Shape;306;p24"/>
          <p:cNvGrpSpPr/>
          <p:nvPr/>
        </p:nvGrpSpPr>
        <p:grpSpPr>
          <a:xfrm>
            <a:off x="1170619" y="7979600"/>
            <a:ext cx="660017" cy="660017"/>
            <a:chOff x="0" y="0"/>
            <a:chExt cx="812800" cy="812800"/>
          </a:xfrm>
        </p:grpSpPr>
        <p:sp>
          <p:nvSpPr>
            <p:cNvPr id="307" name="Google Shape;30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777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4"/>
            <p:cNvSpPr txBox="1"/>
            <p:nvPr/>
          </p:nvSpPr>
          <p:spPr>
            <a:xfrm>
              <a:off x="76200" y="171450"/>
              <a:ext cx="660400" cy="565150"/>
            </a:xfrm>
            <a:prstGeom prst="rect">
              <a:avLst/>
            </a:prstGeom>
            <a:noFill/>
            <a:ln>
              <a:noFill/>
            </a:ln>
          </p:spPr>
          <p:txBody>
            <a:bodyPr anchorCtr="0" anchor="ctr" bIns="36950" lIns="36950" spcFirstLastPara="1" rIns="36950" wrap="square" tIns="36950">
              <a:noAutofit/>
            </a:bodyPr>
            <a:lstStyle/>
            <a:p>
              <a:pPr indent="0" lvl="0" marL="0" marR="0" rtl="0" algn="ctr">
                <a:lnSpc>
                  <a:spcPct val="46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24"/>
          <p:cNvGrpSpPr/>
          <p:nvPr/>
        </p:nvGrpSpPr>
        <p:grpSpPr>
          <a:xfrm>
            <a:off x="2572072" y="7979600"/>
            <a:ext cx="660017" cy="660017"/>
            <a:chOff x="0" y="0"/>
            <a:chExt cx="812800" cy="812800"/>
          </a:xfrm>
        </p:grpSpPr>
        <p:sp>
          <p:nvSpPr>
            <p:cNvPr id="310" name="Google Shape;31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9C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4"/>
            <p:cNvSpPr txBox="1"/>
            <p:nvPr/>
          </p:nvSpPr>
          <p:spPr>
            <a:xfrm>
              <a:off x="76200" y="171450"/>
              <a:ext cx="660400" cy="565150"/>
            </a:xfrm>
            <a:prstGeom prst="rect">
              <a:avLst/>
            </a:prstGeom>
            <a:noFill/>
            <a:ln>
              <a:noFill/>
            </a:ln>
          </p:spPr>
          <p:txBody>
            <a:bodyPr anchorCtr="0" anchor="ctr" bIns="36950" lIns="36950" spcFirstLastPara="1" rIns="36950" wrap="square" tIns="36950">
              <a:noAutofit/>
            </a:bodyPr>
            <a:lstStyle/>
            <a:p>
              <a:pPr indent="0" lvl="0" marL="0" marR="0" rtl="0" algn="ctr">
                <a:lnSpc>
                  <a:spcPct val="46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24"/>
          <p:cNvGrpSpPr/>
          <p:nvPr/>
        </p:nvGrpSpPr>
        <p:grpSpPr>
          <a:xfrm>
            <a:off x="3976389" y="7979600"/>
            <a:ext cx="660017" cy="660017"/>
            <a:chOff x="0" y="0"/>
            <a:chExt cx="812800" cy="812800"/>
          </a:xfrm>
        </p:grpSpPr>
        <p:sp>
          <p:nvSpPr>
            <p:cNvPr id="313" name="Google Shape;31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4"/>
            <p:cNvSpPr txBox="1"/>
            <p:nvPr/>
          </p:nvSpPr>
          <p:spPr>
            <a:xfrm>
              <a:off x="76200" y="171450"/>
              <a:ext cx="660400" cy="565150"/>
            </a:xfrm>
            <a:prstGeom prst="rect">
              <a:avLst/>
            </a:prstGeom>
            <a:noFill/>
            <a:ln>
              <a:noFill/>
            </a:ln>
          </p:spPr>
          <p:txBody>
            <a:bodyPr anchorCtr="0" anchor="ctr" bIns="36950" lIns="36950" spcFirstLastPara="1" rIns="36950" wrap="square" tIns="36950">
              <a:noAutofit/>
            </a:bodyPr>
            <a:lstStyle/>
            <a:p>
              <a:pPr indent="0" lvl="0" marL="0" marR="0" rtl="0" algn="ctr">
                <a:lnSpc>
                  <a:spcPct val="46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5" name="Google Shape;315;p24"/>
          <p:cNvSpPr txBox="1"/>
          <p:nvPr/>
        </p:nvSpPr>
        <p:spPr>
          <a:xfrm>
            <a:off x="893719" y="8801541"/>
            <a:ext cx="1213817"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Lato"/>
                <a:ea typeface="Lato"/>
                <a:cs typeface="Lato"/>
                <a:sym typeface="Lato"/>
              </a:rPr>
              <a:t>#1777DB</a:t>
            </a:r>
            <a:endParaRPr/>
          </a:p>
        </p:txBody>
      </p:sp>
      <p:sp>
        <p:nvSpPr>
          <p:cNvPr id="316" name="Google Shape;316;p24"/>
          <p:cNvSpPr txBox="1"/>
          <p:nvPr/>
        </p:nvSpPr>
        <p:spPr>
          <a:xfrm>
            <a:off x="2295172" y="8801541"/>
            <a:ext cx="1213817"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Lato"/>
                <a:ea typeface="Lato"/>
                <a:cs typeface="Lato"/>
                <a:sym typeface="Lato"/>
              </a:rPr>
              <a:t>#E9C5EC</a:t>
            </a:r>
            <a:endParaRPr/>
          </a:p>
        </p:txBody>
      </p:sp>
      <p:sp>
        <p:nvSpPr>
          <p:cNvPr id="317" name="Google Shape;317;p24"/>
          <p:cNvSpPr txBox="1"/>
          <p:nvPr/>
        </p:nvSpPr>
        <p:spPr>
          <a:xfrm>
            <a:off x="3699489" y="8801541"/>
            <a:ext cx="1213817"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Lato"/>
                <a:ea typeface="Lato"/>
                <a:cs typeface="Lato"/>
                <a:sym typeface="Lato"/>
              </a:rPr>
              <a:t>#FFFFFF</a:t>
            </a:r>
            <a:endParaRPr/>
          </a:p>
        </p:txBody>
      </p:sp>
      <p:sp>
        <p:nvSpPr>
          <p:cNvPr id="318" name="Google Shape;318;p24"/>
          <p:cNvSpPr txBox="1"/>
          <p:nvPr/>
        </p:nvSpPr>
        <p:spPr>
          <a:xfrm>
            <a:off x="4469702" y="2238276"/>
            <a:ext cx="9348597" cy="368541"/>
          </a:xfrm>
          <a:prstGeom prst="rect">
            <a:avLst/>
          </a:prstGeom>
          <a:noFill/>
          <a:ln>
            <a:noFill/>
          </a:ln>
        </p:spPr>
        <p:txBody>
          <a:bodyPr anchorCtr="0" anchor="t" bIns="0" lIns="0" spcFirstLastPara="1" rIns="0" wrap="square" tIns="0">
            <a:spAutoFit/>
          </a:bodyPr>
          <a:lstStyle/>
          <a:p>
            <a:pPr indent="0" lvl="0" marL="0" marR="0" rtl="0" algn="ctr">
              <a:lnSpc>
                <a:spcPct val="155015"/>
              </a:lnSpc>
              <a:spcBef>
                <a:spcPts val="0"/>
              </a:spcBef>
              <a:spcAft>
                <a:spcPts val="0"/>
              </a:spcAft>
              <a:buNone/>
            </a:pPr>
            <a:r>
              <a:rPr b="0" i="0" lang="en-US" sz="1994" u="none" cap="none" strike="noStrike">
                <a:solidFill>
                  <a:srgbClr val="FFFFFF"/>
                </a:solidFill>
                <a:latin typeface="Lato"/>
                <a:ea typeface="Lato"/>
                <a:cs typeface="Lato"/>
                <a:sym typeface="Lato"/>
              </a:rPr>
              <a:t>This presentation template uses the following free fonts:</a:t>
            </a:r>
            <a:endParaRPr/>
          </a:p>
        </p:txBody>
      </p:sp>
      <p:sp>
        <p:nvSpPr>
          <p:cNvPr id="319" name="Google Shape;319;p24"/>
          <p:cNvSpPr/>
          <p:nvPr/>
        </p:nvSpPr>
        <p:spPr>
          <a:xfrm>
            <a:off x="9149922" y="3378100"/>
            <a:ext cx="1115053" cy="1039787"/>
          </a:xfrm>
          <a:custGeom>
            <a:rect b="b" l="l" r="r" t="t"/>
            <a:pathLst>
              <a:path extrusionOk="0" h="1039787" w="1115053">
                <a:moveTo>
                  <a:pt x="0" y="0"/>
                </a:moveTo>
                <a:lnTo>
                  <a:pt x="1115053" y="0"/>
                </a:lnTo>
                <a:lnTo>
                  <a:pt x="1115053" y="1039787"/>
                </a:lnTo>
                <a:lnTo>
                  <a:pt x="0" y="1039787"/>
                </a:lnTo>
                <a:lnTo>
                  <a:pt x="0" y="0"/>
                </a:lnTo>
                <a:close/>
              </a:path>
            </a:pathLst>
          </a:custGeom>
          <a:blipFill rotWithShape="1">
            <a:blip r:embed="rId3">
              <a:alphaModFix/>
            </a:blip>
            <a:stretch>
              <a:fillRect b="0" l="0" r="0" t="0"/>
            </a:stretch>
          </a:blipFill>
          <a:ln>
            <a:noFill/>
          </a:ln>
        </p:spPr>
      </p:sp>
      <p:sp>
        <p:nvSpPr>
          <p:cNvPr id="320" name="Google Shape;320;p24"/>
          <p:cNvSpPr/>
          <p:nvPr/>
        </p:nvSpPr>
        <p:spPr>
          <a:xfrm>
            <a:off x="7560747" y="3307504"/>
            <a:ext cx="1248064" cy="1180981"/>
          </a:xfrm>
          <a:custGeom>
            <a:rect b="b" l="l" r="r" t="t"/>
            <a:pathLst>
              <a:path extrusionOk="0" h="1180981" w="1248064">
                <a:moveTo>
                  <a:pt x="0" y="0"/>
                </a:moveTo>
                <a:lnTo>
                  <a:pt x="1248064" y="0"/>
                </a:lnTo>
                <a:lnTo>
                  <a:pt x="1248064" y="1180980"/>
                </a:lnTo>
                <a:lnTo>
                  <a:pt x="0" y="1180980"/>
                </a:lnTo>
                <a:lnTo>
                  <a:pt x="0" y="0"/>
                </a:lnTo>
                <a:close/>
              </a:path>
            </a:pathLst>
          </a:custGeom>
          <a:blipFill rotWithShape="1">
            <a:blip r:embed="rId4">
              <a:alphaModFix/>
            </a:blip>
            <a:stretch>
              <a:fillRect b="0" l="0" r="0" t="0"/>
            </a:stretch>
          </a:blipFill>
          <a:ln>
            <a:noFill/>
          </a:ln>
        </p:spPr>
      </p:sp>
      <p:sp>
        <p:nvSpPr>
          <p:cNvPr id="321" name="Google Shape;321;p24"/>
          <p:cNvSpPr/>
          <p:nvPr/>
        </p:nvSpPr>
        <p:spPr>
          <a:xfrm>
            <a:off x="9076759" y="5124546"/>
            <a:ext cx="1616814" cy="681083"/>
          </a:xfrm>
          <a:custGeom>
            <a:rect b="b" l="l" r="r" t="t"/>
            <a:pathLst>
              <a:path extrusionOk="0" h="681083" w="1616814">
                <a:moveTo>
                  <a:pt x="0" y="0"/>
                </a:moveTo>
                <a:lnTo>
                  <a:pt x="1616814" y="0"/>
                </a:lnTo>
                <a:lnTo>
                  <a:pt x="1616814" y="681083"/>
                </a:lnTo>
                <a:lnTo>
                  <a:pt x="0" y="681083"/>
                </a:lnTo>
                <a:lnTo>
                  <a:pt x="0" y="0"/>
                </a:lnTo>
                <a:close/>
              </a:path>
            </a:pathLst>
          </a:custGeom>
          <a:blipFill rotWithShape="1">
            <a:blip r:embed="rId5">
              <a:alphaModFix/>
            </a:blip>
            <a:stretch>
              <a:fillRect b="0" l="0" r="0" t="0"/>
            </a:stretch>
          </a:blipFill>
          <a:ln>
            <a:noFill/>
          </a:ln>
        </p:spPr>
      </p:sp>
      <p:sp>
        <p:nvSpPr>
          <p:cNvPr id="322" name="Google Shape;322;p24"/>
          <p:cNvSpPr/>
          <p:nvPr/>
        </p:nvSpPr>
        <p:spPr>
          <a:xfrm>
            <a:off x="15180367" y="4895802"/>
            <a:ext cx="1144291" cy="1138570"/>
          </a:xfrm>
          <a:custGeom>
            <a:rect b="b" l="l" r="r" t="t"/>
            <a:pathLst>
              <a:path extrusionOk="0" h="1138570" w="1144291">
                <a:moveTo>
                  <a:pt x="0" y="0"/>
                </a:moveTo>
                <a:lnTo>
                  <a:pt x="1144291" y="0"/>
                </a:lnTo>
                <a:lnTo>
                  <a:pt x="1144291" y="1138570"/>
                </a:lnTo>
                <a:lnTo>
                  <a:pt x="0" y="1138570"/>
                </a:lnTo>
                <a:lnTo>
                  <a:pt x="0" y="0"/>
                </a:lnTo>
                <a:close/>
              </a:path>
            </a:pathLst>
          </a:custGeom>
          <a:blipFill rotWithShape="1">
            <a:blip r:embed="rId6">
              <a:alphaModFix/>
            </a:blip>
            <a:stretch>
              <a:fillRect b="0" l="0" r="0" t="0"/>
            </a:stretch>
          </a:blipFill>
          <a:ln>
            <a:noFill/>
          </a:ln>
        </p:spPr>
      </p:sp>
      <p:sp>
        <p:nvSpPr>
          <p:cNvPr id="323" name="Google Shape;323;p24"/>
          <p:cNvSpPr/>
          <p:nvPr/>
        </p:nvSpPr>
        <p:spPr>
          <a:xfrm>
            <a:off x="8112579" y="4857874"/>
            <a:ext cx="755981" cy="1214427"/>
          </a:xfrm>
          <a:custGeom>
            <a:rect b="b" l="l" r="r" t="t"/>
            <a:pathLst>
              <a:path extrusionOk="0" h="1214427" w="755981">
                <a:moveTo>
                  <a:pt x="0" y="0"/>
                </a:moveTo>
                <a:lnTo>
                  <a:pt x="755981" y="0"/>
                </a:lnTo>
                <a:lnTo>
                  <a:pt x="755981" y="1214427"/>
                </a:lnTo>
                <a:lnTo>
                  <a:pt x="0" y="1214427"/>
                </a:lnTo>
                <a:lnTo>
                  <a:pt x="0" y="0"/>
                </a:lnTo>
                <a:close/>
              </a:path>
            </a:pathLst>
          </a:custGeom>
          <a:blipFill rotWithShape="1">
            <a:blip r:embed="rId7">
              <a:alphaModFix/>
            </a:blip>
            <a:stretch>
              <a:fillRect b="0" l="0" r="0" t="0"/>
            </a:stretch>
          </a:blipFill>
          <a:ln>
            <a:noFill/>
          </a:ln>
        </p:spPr>
      </p:sp>
      <p:sp>
        <p:nvSpPr>
          <p:cNvPr id="324" name="Google Shape;324;p24"/>
          <p:cNvSpPr/>
          <p:nvPr/>
        </p:nvSpPr>
        <p:spPr>
          <a:xfrm>
            <a:off x="14190221" y="5074114"/>
            <a:ext cx="781947" cy="781947"/>
          </a:xfrm>
          <a:custGeom>
            <a:rect b="b" l="l" r="r" t="t"/>
            <a:pathLst>
              <a:path extrusionOk="0" h="781947" w="781947">
                <a:moveTo>
                  <a:pt x="0" y="0"/>
                </a:moveTo>
                <a:lnTo>
                  <a:pt x="781947" y="0"/>
                </a:lnTo>
                <a:lnTo>
                  <a:pt x="781947" y="781947"/>
                </a:lnTo>
                <a:lnTo>
                  <a:pt x="0" y="781947"/>
                </a:lnTo>
                <a:lnTo>
                  <a:pt x="0" y="0"/>
                </a:lnTo>
                <a:close/>
              </a:path>
            </a:pathLst>
          </a:custGeom>
          <a:blipFill rotWithShape="1">
            <a:blip r:embed="rId8">
              <a:alphaModFix/>
            </a:blip>
            <a:stretch>
              <a:fillRect b="0" l="0" r="0" t="0"/>
            </a:stretch>
          </a:blipFill>
          <a:ln>
            <a:noFill/>
          </a:ln>
        </p:spPr>
      </p:sp>
      <p:sp>
        <p:nvSpPr>
          <p:cNvPr id="325" name="Google Shape;325;p24"/>
          <p:cNvSpPr/>
          <p:nvPr/>
        </p:nvSpPr>
        <p:spPr>
          <a:xfrm>
            <a:off x="5727610" y="3255491"/>
            <a:ext cx="1492025" cy="1285006"/>
          </a:xfrm>
          <a:custGeom>
            <a:rect b="b" l="l" r="r" t="t"/>
            <a:pathLst>
              <a:path extrusionOk="0" h="1285006" w="1492025">
                <a:moveTo>
                  <a:pt x="0" y="0"/>
                </a:moveTo>
                <a:lnTo>
                  <a:pt x="1492025" y="0"/>
                </a:lnTo>
                <a:lnTo>
                  <a:pt x="1492025" y="1285006"/>
                </a:lnTo>
                <a:lnTo>
                  <a:pt x="0" y="1285006"/>
                </a:lnTo>
                <a:lnTo>
                  <a:pt x="0" y="0"/>
                </a:lnTo>
                <a:close/>
              </a:path>
            </a:pathLst>
          </a:custGeom>
          <a:blipFill rotWithShape="1">
            <a:blip r:embed="rId9">
              <a:alphaModFix/>
            </a:blip>
            <a:stretch>
              <a:fillRect b="0" l="0" r="0" t="0"/>
            </a:stretch>
          </a:blipFill>
          <a:ln>
            <a:noFill/>
          </a:ln>
        </p:spPr>
      </p:sp>
      <p:sp>
        <p:nvSpPr>
          <p:cNvPr id="326" name="Google Shape;326;p24"/>
          <p:cNvSpPr/>
          <p:nvPr/>
        </p:nvSpPr>
        <p:spPr>
          <a:xfrm>
            <a:off x="15219419" y="3517643"/>
            <a:ext cx="757848" cy="760701"/>
          </a:xfrm>
          <a:custGeom>
            <a:rect b="b" l="l" r="r" t="t"/>
            <a:pathLst>
              <a:path extrusionOk="0" h="760701" w="757848">
                <a:moveTo>
                  <a:pt x="0" y="0"/>
                </a:moveTo>
                <a:lnTo>
                  <a:pt x="757849" y="0"/>
                </a:lnTo>
                <a:lnTo>
                  <a:pt x="757849" y="760701"/>
                </a:lnTo>
                <a:lnTo>
                  <a:pt x="0" y="760701"/>
                </a:lnTo>
                <a:lnTo>
                  <a:pt x="0" y="0"/>
                </a:lnTo>
                <a:close/>
              </a:path>
            </a:pathLst>
          </a:custGeom>
          <a:blipFill rotWithShape="1">
            <a:blip r:embed="rId10">
              <a:alphaModFix/>
            </a:blip>
            <a:stretch>
              <a:fillRect b="0" l="0" r="0" t="0"/>
            </a:stretch>
          </a:blipFill>
          <a:ln>
            <a:noFill/>
          </a:ln>
        </p:spPr>
      </p:sp>
      <p:sp>
        <p:nvSpPr>
          <p:cNvPr id="327" name="Google Shape;327;p24"/>
          <p:cNvSpPr/>
          <p:nvPr/>
        </p:nvSpPr>
        <p:spPr>
          <a:xfrm>
            <a:off x="10606087" y="3483613"/>
            <a:ext cx="870091" cy="828761"/>
          </a:xfrm>
          <a:custGeom>
            <a:rect b="b" l="l" r="r" t="t"/>
            <a:pathLst>
              <a:path extrusionOk="0" h="828761" w="870091">
                <a:moveTo>
                  <a:pt x="0" y="0"/>
                </a:moveTo>
                <a:lnTo>
                  <a:pt x="870090" y="0"/>
                </a:lnTo>
                <a:lnTo>
                  <a:pt x="870090" y="828762"/>
                </a:lnTo>
                <a:lnTo>
                  <a:pt x="0" y="828762"/>
                </a:lnTo>
                <a:lnTo>
                  <a:pt x="0" y="0"/>
                </a:lnTo>
                <a:close/>
              </a:path>
            </a:pathLst>
          </a:custGeom>
          <a:blipFill rotWithShape="1">
            <a:blip r:embed="rId11">
              <a:alphaModFix/>
            </a:blip>
            <a:stretch>
              <a:fillRect b="0" l="0" r="0" t="0"/>
            </a:stretch>
          </a:blipFill>
          <a:ln>
            <a:noFill/>
          </a:ln>
        </p:spPr>
      </p:sp>
      <p:sp>
        <p:nvSpPr>
          <p:cNvPr id="328" name="Google Shape;328;p24"/>
          <p:cNvSpPr/>
          <p:nvPr/>
        </p:nvSpPr>
        <p:spPr>
          <a:xfrm>
            <a:off x="11817289" y="3483613"/>
            <a:ext cx="868950" cy="828761"/>
          </a:xfrm>
          <a:custGeom>
            <a:rect b="b" l="l" r="r" t="t"/>
            <a:pathLst>
              <a:path extrusionOk="0" h="828761" w="868950">
                <a:moveTo>
                  <a:pt x="0" y="0"/>
                </a:moveTo>
                <a:lnTo>
                  <a:pt x="868950" y="0"/>
                </a:lnTo>
                <a:lnTo>
                  <a:pt x="868950" y="828762"/>
                </a:lnTo>
                <a:lnTo>
                  <a:pt x="0" y="828762"/>
                </a:lnTo>
                <a:lnTo>
                  <a:pt x="0" y="0"/>
                </a:lnTo>
                <a:close/>
              </a:path>
            </a:pathLst>
          </a:custGeom>
          <a:blipFill rotWithShape="1">
            <a:blip r:embed="rId12">
              <a:alphaModFix/>
            </a:blip>
            <a:stretch>
              <a:fillRect b="0" l="0" r="0" t="0"/>
            </a:stretch>
          </a:blipFill>
          <a:ln>
            <a:noFill/>
          </a:ln>
        </p:spPr>
      </p:sp>
      <p:sp>
        <p:nvSpPr>
          <p:cNvPr id="329" name="Google Shape;329;p24"/>
          <p:cNvSpPr/>
          <p:nvPr/>
        </p:nvSpPr>
        <p:spPr>
          <a:xfrm>
            <a:off x="13027351" y="3481440"/>
            <a:ext cx="874653" cy="833107"/>
          </a:xfrm>
          <a:custGeom>
            <a:rect b="b" l="l" r="r" t="t"/>
            <a:pathLst>
              <a:path extrusionOk="0" h="833107" w="874653">
                <a:moveTo>
                  <a:pt x="0" y="0"/>
                </a:moveTo>
                <a:lnTo>
                  <a:pt x="874653" y="0"/>
                </a:lnTo>
                <a:lnTo>
                  <a:pt x="874653" y="833108"/>
                </a:lnTo>
                <a:lnTo>
                  <a:pt x="0" y="833108"/>
                </a:lnTo>
                <a:lnTo>
                  <a:pt x="0" y="0"/>
                </a:lnTo>
                <a:close/>
              </a:path>
            </a:pathLst>
          </a:custGeom>
          <a:blipFill rotWithShape="1">
            <a:blip r:embed="rId13">
              <a:alphaModFix/>
            </a:blip>
            <a:stretch>
              <a:fillRect b="0" l="0" r="0" t="0"/>
            </a:stretch>
          </a:blipFill>
          <a:ln>
            <a:noFill/>
          </a:ln>
        </p:spPr>
      </p:sp>
      <p:sp>
        <p:nvSpPr>
          <p:cNvPr id="330" name="Google Shape;330;p24"/>
          <p:cNvSpPr/>
          <p:nvPr/>
        </p:nvSpPr>
        <p:spPr>
          <a:xfrm>
            <a:off x="9778247" y="6567174"/>
            <a:ext cx="990276" cy="989038"/>
          </a:xfrm>
          <a:custGeom>
            <a:rect b="b" l="l" r="r" t="t"/>
            <a:pathLst>
              <a:path extrusionOk="0" h="989038" w="990276">
                <a:moveTo>
                  <a:pt x="0" y="0"/>
                </a:moveTo>
                <a:lnTo>
                  <a:pt x="990276" y="0"/>
                </a:lnTo>
                <a:lnTo>
                  <a:pt x="990276" y="989038"/>
                </a:lnTo>
                <a:lnTo>
                  <a:pt x="0" y="989038"/>
                </a:lnTo>
                <a:lnTo>
                  <a:pt x="0" y="0"/>
                </a:lnTo>
                <a:close/>
              </a:path>
            </a:pathLst>
          </a:custGeom>
          <a:blipFill rotWithShape="1">
            <a:blip r:embed="rId14">
              <a:alphaModFix/>
            </a:blip>
            <a:stretch>
              <a:fillRect b="0" l="0" r="0" t="0"/>
            </a:stretch>
          </a:blipFill>
          <a:ln>
            <a:noFill/>
          </a:ln>
        </p:spPr>
      </p:sp>
      <p:sp>
        <p:nvSpPr>
          <p:cNvPr id="331" name="Google Shape;331;p24"/>
          <p:cNvSpPr/>
          <p:nvPr/>
        </p:nvSpPr>
        <p:spPr>
          <a:xfrm>
            <a:off x="8608625" y="6672854"/>
            <a:ext cx="955672" cy="777678"/>
          </a:xfrm>
          <a:custGeom>
            <a:rect b="b" l="l" r="r" t="t"/>
            <a:pathLst>
              <a:path extrusionOk="0" h="777678" w="955672">
                <a:moveTo>
                  <a:pt x="0" y="0"/>
                </a:moveTo>
                <a:lnTo>
                  <a:pt x="955672" y="0"/>
                </a:lnTo>
                <a:lnTo>
                  <a:pt x="955672" y="777678"/>
                </a:lnTo>
                <a:lnTo>
                  <a:pt x="0" y="777678"/>
                </a:lnTo>
                <a:lnTo>
                  <a:pt x="0" y="0"/>
                </a:lnTo>
                <a:close/>
              </a:path>
            </a:pathLst>
          </a:custGeom>
          <a:blipFill rotWithShape="1">
            <a:blip r:embed="rId15">
              <a:alphaModFix/>
            </a:blip>
            <a:stretch>
              <a:fillRect b="0" l="0" r="0" t="0"/>
            </a:stretch>
          </a:blipFill>
          <a:ln>
            <a:noFill/>
          </a:ln>
        </p:spPr>
      </p:sp>
      <p:sp>
        <p:nvSpPr>
          <p:cNvPr id="332" name="Google Shape;332;p24"/>
          <p:cNvSpPr/>
          <p:nvPr/>
        </p:nvSpPr>
        <p:spPr>
          <a:xfrm>
            <a:off x="7272445" y="6713100"/>
            <a:ext cx="1122230" cy="697185"/>
          </a:xfrm>
          <a:custGeom>
            <a:rect b="b" l="l" r="r" t="t"/>
            <a:pathLst>
              <a:path extrusionOk="0" h="697185" w="1122230">
                <a:moveTo>
                  <a:pt x="0" y="0"/>
                </a:moveTo>
                <a:lnTo>
                  <a:pt x="1122230" y="0"/>
                </a:lnTo>
                <a:lnTo>
                  <a:pt x="1122230" y="697186"/>
                </a:lnTo>
                <a:lnTo>
                  <a:pt x="0" y="697186"/>
                </a:lnTo>
                <a:lnTo>
                  <a:pt x="0" y="0"/>
                </a:lnTo>
                <a:close/>
              </a:path>
            </a:pathLst>
          </a:custGeom>
          <a:blipFill rotWithShape="1">
            <a:blip r:embed="rId16">
              <a:alphaModFix/>
            </a:blip>
            <a:stretch>
              <a:fillRect b="0" l="0" r="0" t="0"/>
            </a:stretch>
          </a:blipFill>
          <a:ln>
            <a:noFill/>
          </a:ln>
        </p:spPr>
      </p:sp>
      <p:sp>
        <p:nvSpPr>
          <p:cNvPr id="333" name="Google Shape;333;p24"/>
          <p:cNvSpPr/>
          <p:nvPr/>
        </p:nvSpPr>
        <p:spPr>
          <a:xfrm>
            <a:off x="12368320" y="6579565"/>
            <a:ext cx="778637" cy="964257"/>
          </a:xfrm>
          <a:custGeom>
            <a:rect b="b" l="l" r="r" t="t"/>
            <a:pathLst>
              <a:path extrusionOk="0" h="964257" w="778637">
                <a:moveTo>
                  <a:pt x="0" y="0"/>
                </a:moveTo>
                <a:lnTo>
                  <a:pt x="778637" y="0"/>
                </a:lnTo>
                <a:lnTo>
                  <a:pt x="778637" y="964256"/>
                </a:lnTo>
                <a:lnTo>
                  <a:pt x="0" y="964256"/>
                </a:lnTo>
                <a:lnTo>
                  <a:pt x="0" y="0"/>
                </a:lnTo>
                <a:close/>
              </a:path>
            </a:pathLst>
          </a:custGeom>
          <a:blipFill rotWithShape="1">
            <a:blip r:embed="rId17">
              <a:alphaModFix/>
            </a:blip>
            <a:stretch>
              <a:fillRect b="0" l="0" r="0" t="0"/>
            </a:stretch>
          </a:blipFill>
          <a:ln>
            <a:noFill/>
          </a:ln>
        </p:spPr>
      </p:sp>
      <p:sp>
        <p:nvSpPr>
          <p:cNvPr id="334" name="Google Shape;334;p24"/>
          <p:cNvSpPr/>
          <p:nvPr/>
        </p:nvSpPr>
        <p:spPr>
          <a:xfrm>
            <a:off x="5888750" y="6510451"/>
            <a:ext cx="1169745" cy="1102485"/>
          </a:xfrm>
          <a:custGeom>
            <a:rect b="b" l="l" r="r" t="t"/>
            <a:pathLst>
              <a:path extrusionOk="0" h="1102485" w="1169745">
                <a:moveTo>
                  <a:pt x="0" y="0"/>
                </a:moveTo>
                <a:lnTo>
                  <a:pt x="1169745" y="0"/>
                </a:lnTo>
                <a:lnTo>
                  <a:pt x="1169745" y="1102484"/>
                </a:lnTo>
                <a:lnTo>
                  <a:pt x="0" y="1102484"/>
                </a:lnTo>
                <a:lnTo>
                  <a:pt x="0" y="0"/>
                </a:lnTo>
                <a:close/>
              </a:path>
            </a:pathLst>
          </a:custGeom>
          <a:blipFill rotWithShape="1">
            <a:blip r:embed="rId18">
              <a:alphaModFix/>
            </a:blip>
            <a:stretch>
              <a:fillRect b="0" l="0" r="0" t="0"/>
            </a:stretch>
          </a:blipFill>
          <a:ln>
            <a:noFill/>
          </a:ln>
        </p:spPr>
      </p:sp>
      <p:sp>
        <p:nvSpPr>
          <p:cNvPr id="335" name="Google Shape;335;p24"/>
          <p:cNvSpPr/>
          <p:nvPr/>
        </p:nvSpPr>
        <p:spPr>
          <a:xfrm>
            <a:off x="13360907" y="6671173"/>
            <a:ext cx="1657380" cy="781040"/>
          </a:xfrm>
          <a:custGeom>
            <a:rect b="b" l="l" r="r" t="t"/>
            <a:pathLst>
              <a:path extrusionOk="0" h="781040" w="1657380">
                <a:moveTo>
                  <a:pt x="0" y="0"/>
                </a:moveTo>
                <a:lnTo>
                  <a:pt x="1657380" y="0"/>
                </a:lnTo>
                <a:lnTo>
                  <a:pt x="1657380" y="781040"/>
                </a:lnTo>
                <a:lnTo>
                  <a:pt x="0" y="781040"/>
                </a:lnTo>
                <a:lnTo>
                  <a:pt x="0" y="0"/>
                </a:lnTo>
                <a:close/>
              </a:path>
            </a:pathLst>
          </a:custGeom>
          <a:blipFill rotWithShape="1">
            <a:blip r:embed="rId19">
              <a:alphaModFix/>
            </a:blip>
            <a:stretch>
              <a:fillRect b="0" l="0" r="0" t="0"/>
            </a:stretch>
          </a:blipFill>
          <a:ln>
            <a:noFill/>
          </a:ln>
        </p:spPr>
      </p:sp>
      <p:sp>
        <p:nvSpPr>
          <p:cNvPr id="336" name="Google Shape;336;p24"/>
          <p:cNvSpPr/>
          <p:nvPr/>
        </p:nvSpPr>
        <p:spPr>
          <a:xfrm>
            <a:off x="5929558" y="8207993"/>
            <a:ext cx="1088129" cy="1133468"/>
          </a:xfrm>
          <a:custGeom>
            <a:rect b="b" l="l" r="r" t="t"/>
            <a:pathLst>
              <a:path extrusionOk="0" h="1133468" w="1088129">
                <a:moveTo>
                  <a:pt x="0" y="0"/>
                </a:moveTo>
                <a:lnTo>
                  <a:pt x="1088129" y="0"/>
                </a:lnTo>
                <a:lnTo>
                  <a:pt x="1088129" y="1133468"/>
                </a:lnTo>
                <a:lnTo>
                  <a:pt x="0" y="1133468"/>
                </a:lnTo>
                <a:lnTo>
                  <a:pt x="0" y="0"/>
                </a:lnTo>
                <a:close/>
              </a:path>
            </a:pathLst>
          </a:custGeom>
          <a:blipFill rotWithShape="1">
            <a:blip r:embed="rId20">
              <a:alphaModFix/>
            </a:blip>
            <a:stretch>
              <a:fillRect b="0" l="0" r="0" t="0"/>
            </a:stretch>
          </a:blipFill>
          <a:ln>
            <a:noFill/>
          </a:ln>
        </p:spPr>
      </p:sp>
      <p:sp>
        <p:nvSpPr>
          <p:cNvPr id="337" name="Google Shape;337;p24"/>
          <p:cNvSpPr/>
          <p:nvPr/>
        </p:nvSpPr>
        <p:spPr>
          <a:xfrm>
            <a:off x="7311951" y="8207993"/>
            <a:ext cx="1109382" cy="1133468"/>
          </a:xfrm>
          <a:custGeom>
            <a:rect b="b" l="l" r="r" t="t"/>
            <a:pathLst>
              <a:path extrusionOk="0" h="1133468" w="1109382">
                <a:moveTo>
                  <a:pt x="0" y="0"/>
                </a:moveTo>
                <a:lnTo>
                  <a:pt x="1109382" y="0"/>
                </a:lnTo>
                <a:lnTo>
                  <a:pt x="1109382" y="1133468"/>
                </a:lnTo>
                <a:lnTo>
                  <a:pt x="0" y="1133468"/>
                </a:lnTo>
                <a:lnTo>
                  <a:pt x="0" y="0"/>
                </a:lnTo>
                <a:close/>
              </a:path>
            </a:pathLst>
          </a:custGeom>
          <a:blipFill rotWithShape="1">
            <a:blip r:embed="rId21">
              <a:alphaModFix/>
            </a:blip>
            <a:stretch>
              <a:fillRect b="0" l="0" r="0" t="0"/>
            </a:stretch>
          </a:blipFill>
          <a:ln>
            <a:noFill/>
          </a:ln>
        </p:spPr>
      </p:sp>
      <p:sp>
        <p:nvSpPr>
          <p:cNvPr id="338" name="Google Shape;338;p24"/>
          <p:cNvSpPr/>
          <p:nvPr/>
        </p:nvSpPr>
        <p:spPr>
          <a:xfrm>
            <a:off x="8715597" y="8146064"/>
            <a:ext cx="960282" cy="1257325"/>
          </a:xfrm>
          <a:custGeom>
            <a:rect b="b" l="l" r="r" t="t"/>
            <a:pathLst>
              <a:path extrusionOk="0" h="1257325" w="960282">
                <a:moveTo>
                  <a:pt x="0" y="0"/>
                </a:moveTo>
                <a:lnTo>
                  <a:pt x="960282" y="0"/>
                </a:lnTo>
                <a:lnTo>
                  <a:pt x="960282" y="1257325"/>
                </a:lnTo>
                <a:lnTo>
                  <a:pt x="0" y="1257325"/>
                </a:lnTo>
                <a:lnTo>
                  <a:pt x="0" y="0"/>
                </a:lnTo>
                <a:close/>
              </a:path>
            </a:pathLst>
          </a:custGeom>
          <a:blipFill rotWithShape="1">
            <a:blip r:embed="rId22">
              <a:alphaModFix/>
            </a:blip>
            <a:stretch>
              <a:fillRect b="0" l="0" r="0" t="0"/>
            </a:stretch>
          </a:blipFill>
          <a:ln>
            <a:noFill/>
          </a:ln>
        </p:spPr>
      </p:sp>
      <p:sp>
        <p:nvSpPr>
          <p:cNvPr id="339" name="Google Shape;339;p24"/>
          <p:cNvSpPr/>
          <p:nvPr/>
        </p:nvSpPr>
        <p:spPr>
          <a:xfrm>
            <a:off x="14426255" y="8332102"/>
            <a:ext cx="678322" cy="885249"/>
          </a:xfrm>
          <a:custGeom>
            <a:rect b="b" l="l" r="r" t="t"/>
            <a:pathLst>
              <a:path extrusionOk="0" h="885249" w="678322">
                <a:moveTo>
                  <a:pt x="0" y="0"/>
                </a:moveTo>
                <a:lnTo>
                  <a:pt x="678322" y="0"/>
                </a:lnTo>
                <a:lnTo>
                  <a:pt x="678322" y="885249"/>
                </a:lnTo>
                <a:lnTo>
                  <a:pt x="0" y="885249"/>
                </a:lnTo>
                <a:lnTo>
                  <a:pt x="0" y="0"/>
                </a:lnTo>
                <a:close/>
              </a:path>
            </a:pathLst>
          </a:custGeom>
          <a:blipFill rotWithShape="1">
            <a:blip r:embed="rId23">
              <a:alphaModFix/>
            </a:blip>
            <a:stretch>
              <a:fillRect b="0" l="0" r="0" t="0"/>
            </a:stretch>
          </a:blipFill>
          <a:ln>
            <a:noFill/>
          </a:ln>
        </p:spPr>
      </p:sp>
      <p:sp>
        <p:nvSpPr>
          <p:cNvPr id="340" name="Google Shape;340;p24"/>
          <p:cNvSpPr/>
          <p:nvPr/>
        </p:nvSpPr>
        <p:spPr>
          <a:xfrm>
            <a:off x="15398841" y="8411328"/>
            <a:ext cx="726797" cy="726797"/>
          </a:xfrm>
          <a:custGeom>
            <a:rect b="b" l="l" r="r" t="t"/>
            <a:pathLst>
              <a:path extrusionOk="0" h="726797" w="726797">
                <a:moveTo>
                  <a:pt x="0" y="0"/>
                </a:moveTo>
                <a:lnTo>
                  <a:pt x="726797" y="0"/>
                </a:lnTo>
                <a:lnTo>
                  <a:pt x="726797" y="726797"/>
                </a:lnTo>
                <a:lnTo>
                  <a:pt x="0" y="726797"/>
                </a:lnTo>
                <a:lnTo>
                  <a:pt x="0" y="0"/>
                </a:lnTo>
                <a:close/>
              </a:path>
            </a:pathLst>
          </a:custGeom>
          <a:blipFill rotWithShape="1">
            <a:blip r:embed="rId24">
              <a:alphaModFix/>
            </a:blip>
            <a:stretch>
              <a:fillRect b="0" l="0" r="0" t="0"/>
            </a:stretch>
          </a:blipFill>
          <a:ln>
            <a:noFill/>
          </a:ln>
        </p:spPr>
      </p:sp>
      <p:sp>
        <p:nvSpPr>
          <p:cNvPr id="341" name="Google Shape;341;p24"/>
          <p:cNvSpPr/>
          <p:nvPr/>
        </p:nvSpPr>
        <p:spPr>
          <a:xfrm>
            <a:off x="12743445" y="8054340"/>
            <a:ext cx="1388546" cy="1440774"/>
          </a:xfrm>
          <a:custGeom>
            <a:rect b="b" l="l" r="r" t="t"/>
            <a:pathLst>
              <a:path extrusionOk="0" h="1440774" w="1388546">
                <a:moveTo>
                  <a:pt x="0" y="0"/>
                </a:moveTo>
                <a:lnTo>
                  <a:pt x="1388546" y="0"/>
                </a:lnTo>
                <a:lnTo>
                  <a:pt x="1388546" y="1440774"/>
                </a:lnTo>
                <a:lnTo>
                  <a:pt x="0" y="1440774"/>
                </a:lnTo>
                <a:lnTo>
                  <a:pt x="0" y="0"/>
                </a:lnTo>
                <a:close/>
              </a:path>
            </a:pathLst>
          </a:custGeom>
          <a:blipFill rotWithShape="1">
            <a:blip r:embed="rId25">
              <a:alphaModFix/>
            </a:blip>
            <a:stretch>
              <a:fillRect b="0" l="0" r="0" t="0"/>
            </a:stretch>
          </a:blipFill>
          <a:ln>
            <a:noFill/>
          </a:ln>
        </p:spPr>
      </p:sp>
      <p:sp>
        <p:nvSpPr>
          <p:cNvPr id="342" name="Google Shape;342;p24"/>
          <p:cNvSpPr/>
          <p:nvPr/>
        </p:nvSpPr>
        <p:spPr>
          <a:xfrm>
            <a:off x="16532857" y="4990342"/>
            <a:ext cx="948303" cy="949490"/>
          </a:xfrm>
          <a:custGeom>
            <a:rect b="b" l="l" r="r" t="t"/>
            <a:pathLst>
              <a:path extrusionOk="0" h="949490" w="948303">
                <a:moveTo>
                  <a:pt x="0" y="0"/>
                </a:moveTo>
                <a:lnTo>
                  <a:pt x="948303" y="0"/>
                </a:lnTo>
                <a:lnTo>
                  <a:pt x="948303" y="949490"/>
                </a:lnTo>
                <a:lnTo>
                  <a:pt x="0" y="949490"/>
                </a:lnTo>
                <a:lnTo>
                  <a:pt x="0" y="0"/>
                </a:lnTo>
                <a:close/>
              </a:path>
            </a:pathLst>
          </a:custGeom>
          <a:blipFill rotWithShape="1">
            <a:blip r:embed="rId26">
              <a:alphaModFix/>
            </a:blip>
            <a:stretch>
              <a:fillRect b="0" l="0" r="0" t="0"/>
            </a:stretch>
          </a:blipFill>
          <a:ln>
            <a:noFill/>
          </a:ln>
        </p:spPr>
      </p:sp>
      <p:sp>
        <p:nvSpPr>
          <p:cNvPr id="343" name="Google Shape;343;p24"/>
          <p:cNvSpPr/>
          <p:nvPr/>
        </p:nvSpPr>
        <p:spPr>
          <a:xfrm>
            <a:off x="11753278" y="8134816"/>
            <a:ext cx="695903" cy="1279821"/>
          </a:xfrm>
          <a:custGeom>
            <a:rect b="b" l="l" r="r" t="t"/>
            <a:pathLst>
              <a:path extrusionOk="0" h="1279821" w="695903">
                <a:moveTo>
                  <a:pt x="0" y="0"/>
                </a:moveTo>
                <a:lnTo>
                  <a:pt x="695903" y="0"/>
                </a:lnTo>
                <a:lnTo>
                  <a:pt x="695903" y="1279821"/>
                </a:lnTo>
                <a:lnTo>
                  <a:pt x="0" y="1279821"/>
                </a:lnTo>
                <a:lnTo>
                  <a:pt x="0" y="0"/>
                </a:lnTo>
                <a:close/>
              </a:path>
            </a:pathLst>
          </a:custGeom>
          <a:blipFill rotWithShape="1">
            <a:blip r:embed="rId27">
              <a:alphaModFix/>
            </a:blip>
            <a:stretch>
              <a:fillRect b="0" l="0" r="0" t="0"/>
            </a:stretch>
          </a:blipFill>
          <a:ln>
            <a:noFill/>
          </a:ln>
        </p:spPr>
      </p:sp>
      <p:sp>
        <p:nvSpPr>
          <p:cNvPr id="344" name="Google Shape;344;p24"/>
          <p:cNvSpPr/>
          <p:nvPr/>
        </p:nvSpPr>
        <p:spPr>
          <a:xfrm>
            <a:off x="10982473" y="6765789"/>
            <a:ext cx="1171897" cy="591808"/>
          </a:xfrm>
          <a:custGeom>
            <a:rect b="b" l="l" r="r" t="t"/>
            <a:pathLst>
              <a:path extrusionOk="0" h="591808" w="1171897">
                <a:moveTo>
                  <a:pt x="0" y="0"/>
                </a:moveTo>
                <a:lnTo>
                  <a:pt x="1171897" y="0"/>
                </a:lnTo>
                <a:lnTo>
                  <a:pt x="1171897" y="591808"/>
                </a:lnTo>
                <a:lnTo>
                  <a:pt x="0" y="591808"/>
                </a:lnTo>
                <a:lnTo>
                  <a:pt x="0" y="0"/>
                </a:lnTo>
                <a:close/>
              </a:path>
            </a:pathLst>
          </a:custGeom>
          <a:blipFill rotWithShape="1">
            <a:blip r:embed="rId28">
              <a:alphaModFix/>
            </a:blip>
            <a:stretch>
              <a:fillRect b="0" l="0" r="0" t="0"/>
            </a:stretch>
          </a:blipFill>
          <a:ln>
            <a:noFill/>
          </a:ln>
        </p:spPr>
      </p:sp>
      <p:sp>
        <p:nvSpPr>
          <p:cNvPr id="345" name="Google Shape;345;p24"/>
          <p:cNvSpPr/>
          <p:nvPr/>
        </p:nvSpPr>
        <p:spPr>
          <a:xfrm>
            <a:off x="14243115" y="3254761"/>
            <a:ext cx="635193" cy="1286466"/>
          </a:xfrm>
          <a:custGeom>
            <a:rect b="b" l="l" r="r" t="t"/>
            <a:pathLst>
              <a:path extrusionOk="0" h="1286466" w="635193">
                <a:moveTo>
                  <a:pt x="0" y="0"/>
                </a:moveTo>
                <a:lnTo>
                  <a:pt x="635193" y="0"/>
                </a:lnTo>
                <a:lnTo>
                  <a:pt x="635193" y="1286466"/>
                </a:lnTo>
                <a:lnTo>
                  <a:pt x="0" y="1286466"/>
                </a:lnTo>
                <a:lnTo>
                  <a:pt x="0" y="0"/>
                </a:lnTo>
                <a:close/>
              </a:path>
            </a:pathLst>
          </a:custGeom>
          <a:blipFill rotWithShape="1">
            <a:blip r:embed="rId29">
              <a:alphaModFix/>
            </a:blip>
            <a:stretch>
              <a:fillRect b="0" l="0" r="0" t="0"/>
            </a:stretch>
          </a:blipFill>
          <a:ln>
            <a:noFill/>
          </a:ln>
        </p:spPr>
      </p:sp>
      <p:sp>
        <p:nvSpPr>
          <p:cNvPr id="346" name="Google Shape;346;p24"/>
          <p:cNvSpPr/>
          <p:nvPr/>
        </p:nvSpPr>
        <p:spPr>
          <a:xfrm>
            <a:off x="6122416" y="4905396"/>
            <a:ext cx="702413" cy="1119383"/>
          </a:xfrm>
          <a:custGeom>
            <a:rect b="b" l="l" r="r" t="t"/>
            <a:pathLst>
              <a:path extrusionOk="0" h="1119383" w="702413">
                <a:moveTo>
                  <a:pt x="0" y="0"/>
                </a:moveTo>
                <a:lnTo>
                  <a:pt x="702413" y="0"/>
                </a:lnTo>
                <a:lnTo>
                  <a:pt x="702413" y="1119383"/>
                </a:lnTo>
                <a:lnTo>
                  <a:pt x="0" y="1119383"/>
                </a:lnTo>
                <a:lnTo>
                  <a:pt x="0" y="0"/>
                </a:lnTo>
                <a:close/>
              </a:path>
            </a:pathLst>
          </a:custGeom>
          <a:blipFill rotWithShape="1">
            <a:blip r:embed="rId30">
              <a:alphaModFix/>
            </a:blip>
            <a:stretch>
              <a:fillRect b="0" l="0" r="0" t="0"/>
            </a:stretch>
          </a:blipFill>
          <a:ln>
            <a:noFill/>
          </a:ln>
        </p:spPr>
      </p:sp>
      <p:sp>
        <p:nvSpPr>
          <p:cNvPr id="347" name="Google Shape;347;p24"/>
          <p:cNvSpPr/>
          <p:nvPr/>
        </p:nvSpPr>
        <p:spPr>
          <a:xfrm flipH="1">
            <a:off x="7033028" y="4857874"/>
            <a:ext cx="871351" cy="1214427"/>
          </a:xfrm>
          <a:custGeom>
            <a:rect b="b" l="l" r="r" t="t"/>
            <a:pathLst>
              <a:path extrusionOk="0" h="1214427" w="871351">
                <a:moveTo>
                  <a:pt x="871352" y="0"/>
                </a:moveTo>
                <a:lnTo>
                  <a:pt x="0" y="0"/>
                </a:lnTo>
                <a:lnTo>
                  <a:pt x="0" y="1214427"/>
                </a:lnTo>
                <a:lnTo>
                  <a:pt x="871352" y="1214427"/>
                </a:lnTo>
                <a:lnTo>
                  <a:pt x="871352" y="0"/>
                </a:lnTo>
                <a:close/>
              </a:path>
            </a:pathLst>
          </a:custGeom>
          <a:blipFill rotWithShape="1">
            <a:blip r:embed="rId31">
              <a:alphaModFix/>
            </a:blip>
            <a:stretch>
              <a:fillRect b="0" l="0" r="0" t="0"/>
            </a:stretch>
          </a:blipFill>
          <a:ln>
            <a:noFill/>
          </a:ln>
        </p:spPr>
      </p:sp>
      <p:sp>
        <p:nvSpPr>
          <p:cNvPr id="348" name="Google Shape;348;p24"/>
          <p:cNvSpPr/>
          <p:nvPr/>
        </p:nvSpPr>
        <p:spPr>
          <a:xfrm>
            <a:off x="16318379" y="3247535"/>
            <a:ext cx="1182208" cy="1300917"/>
          </a:xfrm>
          <a:custGeom>
            <a:rect b="b" l="l" r="r" t="t"/>
            <a:pathLst>
              <a:path extrusionOk="0" h="1300917" w="1182208">
                <a:moveTo>
                  <a:pt x="0" y="0"/>
                </a:moveTo>
                <a:lnTo>
                  <a:pt x="1182208" y="0"/>
                </a:lnTo>
                <a:lnTo>
                  <a:pt x="1182208" y="1300917"/>
                </a:lnTo>
                <a:lnTo>
                  <a:pt x="0" y="1300917"/>
                </a:lnTo>
                <a:lnTo>
                  <a:pt x="0" y="0"/>
                </a:lnTo>
                <a:close/>
              </a:path>
            </a:pathLst>
          </a:custGeom>
          <a:blipFill rotWithShape="1">
            <a:blip r:embed="rId32">
              <a:alphaModFix/>
            </a:blip>
            <a:stretch>
              <a:fillRect b="0" l="0" r="0" t="0"/>
            </a:stretch>
          </a:blipFill>
          <a:ln>
            <a:noFill/>
          </a:ln>
        </p:spPr>
      </p:sp>
      <p:sp>
        <p:nvSpPr>
          <p:cNvPr id="349" name="Google Shape;349;p24"/>
          <p:cNvSpPr/>
          <p:nvPr/>
        </p:nvSpPr>
        <p:spPr>
          <a:xfrm flipH="1">
            <a:off x="9970143" y="8142887"/>
            <a:ext cx="1488871" cy="1263679"/>
          </a:xfrm>
          <a:custGeom>
            <a:rect b="b" l="l" r="r" t="t"/>
            <a:pathLst>
              <a:path extrusionOk="0" h="1263679" w="1488871">
                <a:moveTo>
                  <a:pt x="1488871" y="0"/>
                </a:moveTo>
                <a:lnTo>
                  <a:pt x="0" y="0"/>
                </a:lnTo>
                <a:lnTo>
                  <a:pt x="0" y="1263679"/>
                </a:lnTo>
                <a:lnTo>
                  <a:pt x="1488871" y="1263679"/>
                </a:lnTo>
                <a:lnTo>
                  <a:pt x="1488871" y="0"/>
                </a:lnTo>
                <a:close/>
              </a:path>
            </a:pathLst>
          </a:custGeom>
          <a:blipFill rotWithShape="1">
            <a:blip r:embed="rId33">
              <a:alphaModFix/>
            </a:blip>
            <a:stretch>
              <a:fillRect b="0" l="0" r="0" t="0"/>
            </a:stretch>
          </a:blipFill>
          <a:ln>
            <a:noFill/>
          </a:ln>
        </p:spPr>
      </p:sp>
      <p:sp>
        <p:nvSpPr>
          <p:cNvPr id="350" name="Google Shape;350;p24"/>
          <p:cNvSpPr/>
          <p:nvPr/>
        </p:nvSpPr>
        <p:spPr>
          <a:xfrm>
            <a:off x="16560125" y="6667764"/>
            <a:ext cx="787858" cy="787858"/>
          </a:xfrm>
          <a:custGeom>
            <a:rect b="b" l="l" r="r" t="t"/>
            <a:pathLst>
              <a:path extrusionOk="0" h="787858" w="787858">
                <a:moveTo>
                  <a:pt x="0" y="0"/>
                </a:moveTo>
                <a:lnTo>
                  <a:pt x="787859" y="0"/>
                </a:lnTo>
                <a:lnTo>
                  <a:pt x="787859" y="787858"/>
                </a:lnTo>
                <a:lnTo>
                  <a:pt x="0" y="787858"/>
                </a:lnTo>
                <a:lnTo>
                  <a:pt x="0" y="0"/>
                </a:lnTo>
                <a:close/>
              </a:path>
            </a:pathLst>
          </a:custGeom>
          <a:blipFill rotWithShape="1">
            <a:blip r:embed="rId34">
              <a:alphaModFix/>
            </a:blip>
            <a:stretch>
              <a:fillRect b="0" l="0" r="0" t="0"/>
            </a:stretch>
          </a:blipFill>
          <a:ln>
            <a:noFill/>
          </a:ln>
        </p:spPr>
      </p:sp>
      <p:sp>
        <p:nvSpPr>
          <p:cNvPr id="351" name="Google Shape;351;p24"/>
          <p:cNvSpPr/>
          <p:nvPr/>
        </p:nvSpPr>
        <p:spPr>
          <a:xfrm rot="5400000">
            <a:off x="15395277" y="6504724"/>
            <a:ext cx="787858" cy="1113939"/>
          </a:xfrm>
          <a:custGeom>
            <a:rect b="b" l="l" r="r" t="t"/>
            <a:pathLst>
              <a:path extrusionOk="0" h="1113939" w="787858">
                <a:moveTo>
                  <a:pt x="0" y="0"/>
                </a:moveTo>
                <a:lnTo>
                  <a:pt x="787858" y="0"/>
                </a:lnTo>
                <a:lnTo>
                  <a:pt x="787858" y="1113938"/>
                </a:lnTo>
                <a:lnTo>
                  <a:pt x="0" y="1113938"/>
                </a:lnTo>
                <a:lnTo>
                  <a:pt x="0" y="0"/>
                </a:lnTo>
                <a:close/>
              </a:path>
            </a:pathLst>
          </a:custGeom>
          <a:blipFill rotWithShape="1">
            <a:blip r:embed="rId35">
              <a:alphaModFix/>
            </a:blip>
            <a:stretch>
              <a:fillRect b="0" l="0" r="0" t="0"/>
            </a:stretch>
          </a:blipFill>
          <a:ln>
            <a:noFill/>
          </a:ln>
        </p:spPr>
      </p:sp>
      <p:sp>
        <p:nvSpPr>
          <p:cNvPr id="352" name="Google Shape;352;p24"/>
          <p:cNvSpPr/>
          <p:nvPr/>
        </p:nvSpPr>
        <p:spPr>
          <a:xfrm>
            <a:off x="16419902" y="8602797"/>
            <a:ext cx="1068304" cy="343860"/>
          </a:xfrm>
          <a:custGeom>
            <a:rect b="b" l="l" r="r" t="t"/>
            <a:pathLst>
              <a:path extrusionOk="0" h="343860" w="1068304">
                <a:moveTo>
                  <a:pt x="0" y="0"/>
                </a:moveTo>
                <a:lnTo>
                  <a:pt x="1068304" y="0"/>
                </a:lnTo>
                <a:lnTo>
                  <a:pt x="1068304" y="343860"/>
                </a:lnTo>
                <a:lnTo>
                  <a:pt x="0" y="343860"/>
                </a:lnTo>
                <a:lnTo>
                  <a:pt x="0" y="0"/>
                </a:lnTo>
                <a:close/>
              </a:path>
            </a:pathLst>
          </a:custGeom>
          <a:blipFill rotWithShape="1">
            <a:blip r:embed="rId36">
              <a:alphaModFix/>
            </a:blip>
            <a:stretch>
              <a:fillRect b="0" l="0" r="0" t="0"/>
            </a:stretch>
          </a:blipFill>
          <a:ln>
            <a:noFill/>
          </a:ln>
        </p:spPr>
      </p:sp>
      <p:sp>
        <p:nvSpPr>
          <p:cNvPr id="353" name="Google Shape;353;p24"/>
          <p:cNvSpPr/>
          <p:nvPr/>
        </p:nvSpPr>
        <p:spPr>
          <a:xfrm>
            <a:off x="12938830" y="4943492"/>
            <a:ext cx="1043191" cy="1043191"/>
          </a:xfrm>
          <a:custGeom>
            <a:rect b="b" l="l" r="r" t="t"/>
            <a:pathLst>
              <a:path extrusionOk="0" h="1043191" w="1043191">
                <a:moveTo>
                  <a:pt x="0" y="0"/>
                </a:moveTo>
                <a:lnTo>
                  <a:pt x="1043192" y="0"/>
                </a:lnTo>
                <a:lnTo>
                  <a:pt x="1043192" y="1043191"/>
                </a:lnTo>
                <a:lnTo>
                  <a:pt x="0" y="1043191"/>
                </a:lnTo>
                <a:lnTo>
                  <a:pt x="0" y="0"/>
                </a:lnTo>
                <a:close/>
              </a:path>
            </a:pathLst>
          </a:custGeom>
          <a:blipFill rotWithShape="1">
            <a:blip r:embed="rId37">
              <a:alphaModFix/>
            </a:blip>
            <a:stretch>
              <a:fillRect b="0" l="0" r="0" t="0"/>
            </a:stretch>
          </a:blipFill>
          <a:ln>
            <a:noFill/>
          </a:ln>
        </p:spPr>
      </p:sp>
      <p:sp>
        <p:nvSpPr>
          <p:cNvPr id="354" name="Google Shape;354;p24"/>
          <p:cNvSpPr/>
          <p:nvPr/>
        </p:nvSpPr>
        <p:spPr>
          <a:xfrm>
            <a:off x="11805283" y="5020119"/>
            <a:ext cx="925349" cy="889936"/>
          </a:xfrm>
          <a:custGeom>
            <a:rect b="b" l="l" r="r" t="t"/>
            <a:pathLst>
              <a:path extrusionOk="0" h="889936" w="925349">
                <a:moveTo>
                  <a:pt x="0" y="0"/>
                </a:moveTo>
                <a:lnTo>
                  <a:pt x="925348" y="0"/>
                </a:lnTo>
                <a:lnTo>
                  <a:pt x="925348" y="889936"/>
                </a:lnTo>
                <a:lnTo>
                  <a:pt x="0" y="889936"/>
                </a:lnTo>
                <a:lnTo>
                  <a:pt x="0" y="0"/>
                </a:lnTo>
                <a:close/>
              </a:path>
            </a:pathLst>
          </a:custGeom>
          <a:blipFill rotWithShape="1">
            <a:blip r:embed="rId38">
              <a:alphaModFix/>
            </a:blip>
            <a:stretch>
              <a:fillRect b="0" l="0" r="0" t="0"/>
            </a:stretch>
          </a:blipFill>
          <a:ln>
            <a:noFill/>
          </a:ln>
        </p:spPr>
      </p:sp>
      <p:sp>
        <p:nvSpPr>
          <p:cNvPr id="355" name="Google Shape;355;p24"/>
          <p:cNvSpPr/>
          <p:nvPr/>
        </p:nvSpPr>
        <p:spPr>
          <a:xfrm>
            <a:off x="10901772" y="5020119"/>
            <a:ext cx="695311" cy="889936"/>
          </a:xfrm>
          <a:custGeom>
            <a:rect b="b" l="l" r="r" t="t"/>
            <a:pathLst>
              <a:path extrusionOk="0" h="889936" w="695311">
                <a:moveTo>
                  <a:pt x="0" y="0"/>
                </a:moveTo>
                <a:lnTo>
                  <a:pt x="695312" y="0"/>
                </a:lnTo>
                <a:lnTo>
                  <a:pt x="695312" y="889936"/>
                </a:lnTo>
                <a:lnTo>
                  <a:pt x="0" y="889936"/>
                </a:lnTo>
                <a:lnTo>
                  <a:pt x="0" y="0"/>
                </a:lnTo>
                <a:close/>
              </a:path>
            </a:pathLst>
          </a:custGeom>
          <a:blipFill rotWithShape="1">
            <a:blip r:embed="rId39">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25"/>
          <p:cNvSpPr txBox="1"/>
          <p:nvPr/>
        </p:nvSpPr>
        <p:spPr>
          <a:xfrm>
            <a:off x="4703852" y="759060"/>
            <a:ext cx="8880296" cy="1819799"/>
          </a:xfrm>
          <a:prstGeom prst="rect">
            <a:avLst/>
          </a:prstGeom>
          <a:noFill/>
          <a:ln>
            <a:noFill/>
          </a:ln>
        </p:spPr>
        <p:txBody>
          <a:bodyPr anchorCtr="0" anchor="t" bIns="0" lIns="0" spcFirstLastPara="1" rIns="0" wrap="square" tIns="0">
            <a:spAutoFit/>
          </a:bodyPr>
          <a:lstStyle/>
          <a:p>
            <a:pPr indent="0" lvl="0" marL="0" marR="0" rtl="0" algn="ctr">
              <a:lnSpc>
                <a:spcPct val="121996"/>
              </a:lnSpc>
              <a:spcBef>
                <a:spcPts val="0"/>
              </a:spcBef>
              <a:spcAft>
                <a:spcPts val="0"/>
              </a:spcAft>
              <a:buNone/>
            </a:pPr>
            <a:r>
              <a:rPr b="0" i="0" lang="en-US" sz="11838" u="none" cap="none" strike="noStrike">
                <a:solidFill>
                  <a:srgbClr val="FFFFFF"/>
                </a:solidFill>
                <a:latin typeface="Marcellus"/>
                <a:ea typeface="Marcellus"/>
                <a:cs typeface="Marcellus"/>
                <a:sym typeface="Marcellus"/>
              </a:rPr>
              <a:t>CREDITS</a:t>
            </a:r>
            <a:endParaRPr/>
          </a:p>
        </p:txBody>
      </p:sp>
      <p:sp>
        <p:nvSpPr>
          <p:cNvPr id="361" name="Google Shape;361;p25"/>
          <p:cNvSpPr txBox="1"/>
          <p:nvPr/>
        </p:nvSpPr>
        <p:spPr>
          <a:xfrm>
            <a:off x="5265636" y="7845190"/>
            <a:ext cx="7756728" cy="763242"/>
          </a:xfrm>
          <a:prstGeom prst="rect">
            <a:avLst/>
          </a:prstGeom>
          <a:noFill/>
          <a:ln>
            <a:noFill/>
          </a:ln>
        </p:spPr>
        <p:txBody>
          <a:bodyPr anchorCtr="0" anchor="t" bIns="0" lIns="0" spcFirstLastPara="1" rIns="0" wrap="square" tIns="0">
            <a:spAutoFit/>
          </a:bodyPr>
          <a:lstStyle/>
          <a:p>
            <a:pPr indent="0" lvl="0" marL="0" marR="0" rtl="0" algn="ctr">
              <a:lnSpc>
                <a:spcPct val="113012"/>
              </a:lnSpc>
              <a:spcBef>
                <a:spcPts val="0"/>
              </a:spcBef>
              <a:spcAft>
                <a:spcPts val="0"/>
              </a:spcAft>
              <a:buNone/>
            </a:pPr>
            <a:r>
              <a:rPr b="0" i="0" lang="en-US" sz="5364" u="none" cap="none" strike="noStrike">
                <a:solidFill>
                  <a:srgbClr val="FFFFFF"/>
                </a:solidFill>
                <a:latin typeface="Marcellus"/>
                <a:ea typeface="Marcellus"/>
                <a:cs typeface="Marcellus"/>
                <a:sym typeface="Marcellus"/>
              </a:rPr>
              <a:t>Pexels &amp; Pixabay</a:t>
            </a:r>
            <a:endParaRPr/>
          </a:p>
        </p:txBody>
      </p:sp>
      <p:sp>
        <p:nvSpPr>
          <p:cNvPr id="362" name="Google Shape;362;p25"/>
          <p:cNvSpPr txBox="1"/>
          <p:nvPr/>
        </p:nvSpPr>
        <p:spPr>
          <a:xfrm>
            <a:off x="6094486" y="8762117"/>
            <a:ext cx="6099028" cy="488951"/>
          </a:xfrm>
          <a:prstGeom prst="rect">
            <a:avLst/>
          </a:prstGeom>
          <a:noFill/>
          <a:ln>
            <a:noFill/>
          </a:ln>
        </p:spPr>
        <p:txBody>
          <a:bodyPr anchorCtr="0" anchor="t" bIns="0" lIns="0" spcFirstLastPara="1" rIns="0" wrap="square" tIns="0">
            <a:spAutoFit/>
          </a:bodyPr>
          <a:lstStyle/>
          <a:p>
            <a:pPr indent="0" lvl="1" marL="0" marR="0" rtl="0" algn="ctr">
              <a:lnSpc>
                <a:spcPct val="167026"/>
              </a:lnSpc>
              <a:spcBef>
                <a:spcPts val="0"/>
              </a:spcBef>
              <a:spcAft>
                <a:spcPts val="0"/>
              </a:spcAft>
              <a:buNone/>
            </a:pPr>
            <a:r>
              <a:rPr b="0" i="0" lang="en-US" sz="2499" u="none" cap="none" strike="noStrike">
                <a:solidFill>
                  <a:srgbClr val="FFFFFF"/>
                </a:solidFill>
                <a:latin typeface="Lato"/>
                <a:ea typeface="Lato"/>
                <a:cs typeface="Lato"/>
                <a:sym typeface="Lato"/>
              </a:rPr>
              <a:t>for the photos</a:t>
            </a:r>
            <a:endParaRPr/>
          </a:p>
        </p:txBody>
      </p:sp>
      <p:sp>
        <p:nvSpPr>
          <p:cNvPr id="363" name="Google Shape;363;p25"/>
          <p:cNvSpPr txBox="1"/>
          <p:nvPr/>
        </p:nvSpPr>
        <p:spPr>
          <a:xfrm>
            <a:off x="5856289" y="6451364"/>
            <a:ext cx="6575421" cy="488951"/>
          </a:xfrm>
          <a:prstGeom prst="rect">
            <a:avLst/>
          </a:prstGeom>
          <a:noFill/>
          <a:ln>
            <a:noFill/>
          </a:ln>
        </p:spPr>
        <p:txBody>
          <a:bodyPr anchorCtr="0" anchor="t" bIns="0" lIns="0" spcFirstLastPara="1" rIns="0" wrap="square" tIns="0">
            <a:spAutoFit/>
          </a:bodyPr>
          <a:lstStyle/>
          <a:p>
            <a:pPr indent="0" lvl="1" marL="0" marR="0" rtl="0" algn="ctr">
              <a:lnSpc>
                <a:spcPct val="167026"/>
              </a:lnSpc>
              <a:spcBef>
                <a:spcPts val="0"/>
              </a:spcBef>
              <a:spcAft>
                <a:spcPts val="0"/>
              </a:spcAft>
              <a:buNone/>
            </a:pPr>
            <a:r>
              <a:rPr b="0" i="0" lang="en-US" sz="2499" u="none" cap="none" strike="noStrike">
                <a:solidFill>
                  <a:srgbClr val="FFFFFF"/>
                </a:solidFill>
                <a:latin typeface="Lato"/>
                <a:ea typeface="Lato"/>
                <a:cs typeface="Lato"/>
                <a:sym typeface="Lato"/>
              </a:rPr>
              <a:t>for the presentation template</a:t>
            </a:r>
            <a:endParaRPr/>
          </a:p>
        </p:txBody>
      </p:sp>
      <p:sp>
        <p:nvSpPr>
          <p:cNvPr id="364" name="Google Shape;364;p25"/>
          <p:cNvSpPr txBox="1"/>
          <p:nvPr/>
        </p:nvSpPr>
        <p:spPr>
          <a:xfrm>
            <a:off x="5856289" y="2855085"/>
            <a:ext cx="6575421" cy="1028377"/>
          </a:xfrm>
          <a:prstGeom prst="rect">
            <a:avLst/>
          </a:prstGeom>
          <a:noFill/>
          <a:ln>
            <a:noFill/>
          </a:ln>
        </p:spPr>
        <p:txBody>
          <a:bodyPr anchorCtr="0" anchor="t" bIns="0" lIns="0" spcFirstLastPara="1" rIns="0" wrap="square" tIns="0">
            <a:spAutoFit/>
          </a:bodyPr>
          <a:lstStyle/>
          <a:p>
            <a:pPr indent="0" lvl="0" marL="0" marR="0" rtl="0" algn="ctr">
              <a:lnSpc>
                <a:spcPct val="167005"/>
              </a:lnSpc>
              <a:spcBef>
                <a:spcPts val="0"/>
              </a:spcBef>
              <a:spcAft>
                <a:spcPts val="0"/>
              </a:spcAft>
              <a:buNone/>
            </a:pPr>
            <a:r>
              <a:rPr b="0" i="0" lang="en-US" sz="2558" u="none" cap="none" strike="noStrike">
                <a:solidFill>
                  <a:srgbClr val="FFFFFF"/>
                </a:solidFill>
                <a:latin typeface="Lato"/>
                <a:ea typeface="Lato"/>
                <a:cs typeface="Lato"/>
                <a:sym typeface="Lato"/>
              </a:rPr>
              <a:t>This presentation template is free for</a:t>
            </a:r>
            <a:endParaRPr/>
          </a:p>
          <a:p>
            <a:pPr indent="0" lvl="1" marL="0" marR="0" rtl="0" algn="ctr">
              <a:lnSpc>
                <a:spcPct val="167005"/>
              </a:lnSpc>
              <a:spcBef>
                <a:spcPts val="0"/>
              </a:spcBef>
              <a:spcAft>
                <a:spcPts val="0"/>
              </a:spcAft>
              <a:buNone/>
            </a:pPr>
            <a:r>
              <a:rPr b="0" i="0" lang="en-US" sz="2558" u="none" cap="none" strike="noStrike">
                <a:solidFill>
                  <a:srgbClr val="FFFFFF"/>
                </a:solidFill>
                <a:latin typeface="Lato"/>
                <a:ea typeface="Lato"/>
                <a:cs typeface="Lato"/>
                <a:sym typeface="Lato"/>
              </a:rPr>
              <a:t>everyone to use thanks to the following:</a:t>
            </a:r>
            <a:endParaRPr/>
          </a:p>
        </p:txBody>
      </p:sp>
      <p:pic>
        <p:nvPicPr>
          <p:cNvPr id="365" name="Google Shape;365;p25"/>
          <p:cNvPicPr preferRelativeResize="0"/>
          <p:nvPr/>
        </p:nvPicPr>
        <p:blipFill>
          <a:blip r:embed="rId3">
            <a:alphaModFix/>
          </a:blip>
          <a:stretch>
            <a:fillRect/>
          </a:stretch>
        </p:blipFill>
        <p:spPr>
          <a:xfrm>
            <a:off x="6629050" y="4895750"/>
            <a:ext cx="5029901" cy="1257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9"/>
          <p:cNvSpPr/>
          <p:nvPr/>
        </p:nvSpPr>
        <p:spPr>
          <a:xfrm rot="-242701">
            <a:off x="6072676" y="5495170"/>
            <a:ext cx="2726483" cy="2579935"/>
          </a:xfrm>
          <a:custGeom>
            <a:rect b="b" l="l" r="r" t="t"/>
            <a:pathLst>
              <a:path extrusionOk="0" h="2579935" w="2726483">
                <a:moveTo>
                  <a:pt x="0" y="0"/>
                </a:moveTo>
                <a:lnTo>
                  <a:pt x="2726483" y="0"/>
                </a:lnTo>
                <a:lnTo>
                  <a:pt x="2726483" y="2579935"/>
                </a:lnTo>
                <a:lnTo>
                  <a:pt x="0" y="2579935"/>
                </a:lnTo>
                <a:lnTo>
                  <a:pt x="0" y="0"/>
                </a:lnTo>
                <a:close/>
              </a:path>
            </a:pathLst>
          </a:custGeom>
          <a:blipFill rotWithShape="1">
            <a:blip r:embed="rId3">
              <a:alphaModFix/>
            </a:blip>
            <a:stretch>
              <a:fillRect b="0" l="0" r="0" t="0"/>
            </a:stretch>
          </a:blipFill>
          <a:ln>
            <a:noFill/>
          </a:ln>
        </p:spPr>
      </p:sp>
      <p:sp>
        <p:nvSpPr>
          <p:cNvPr id="69" name="Google Shape;69;p9"/>
          <p:cNvSpPr/>
          <p:nvPr/>
        </p:nvSpPr>
        <p:spPr>
          <a:xfrm>
            <a:off x="11987391" y="750361"/>
            <a:ext cx="5522890" cy="5150095"/>
          </a:xfrm>
          <a:custGeom>
            <a:rect b="b" l="l" r="r" t="t"/>
            <a:pathLst>
              <a:path extrusionOk="0" h="5150095" w="5522890">
                <a:moveTo>
                  <a:pt x="0" y="0"/>
                </a:moveTo>
                <a:lnTo>
                  <a:pt x="5522890" y="0"/>
                </a:lnTo>
                <a:lnTo>
                  <a:pt x="5522890" y="5150095"/>
                </a:lnTo>
                <a:lnTo>
                  <a:pt x="0" y="5150095"/>
                </a:lnTo>
                <a:lnTo>
                  <a:pt x="0" y="0"/>
                </a:lnTo>
                <a:close/>
              </a:path>
            </a:pathLst>
          </a:custGeom>
          <a:blipFill rotWithShape="1">
            <a:blip r:embed="rId4">
              <a:alphaModFix/>
            </a:blip>
            <a:stretch>
              <a:fillRect b="0" l="0" r="0" t="0"/>
            </a:stretch>
          </a:blipFill>
          <a:ln>
            <a:noFill/>
          </a:ln>
        </p:spPr>
      </p:sp>
      <p:pic>
        <p:nvPicPr>
          <p:cNvPr id="70" name="Google Shape;70;p9"/>
          <p:cNvPicPr preferRelativeResize="0"/>
          <p:nvPr/>
        </p:nvPicPr>
        <p:blipFill rotWithShape="1">
          <a:blip r:embed="rId5">
            <a:alphaModFix/>
          </a:blip>
          <a:srcRect b="5256" l="29473" r="10342" t="7294"/>
          <a:stretch/>
        </p:blipFill>
        <p:spPr>
          <a:xfrm flipH="1">
            <a:off x="7668241" y="0"/>
            <a:ext cx="10619759" cy="10287000"/>
          </a:xfrm>
          <a:prstGeom prst="rect">
            <a:avLst/>
          </a:prstGeom>
          <a:noFill/>
          <a:ln>
            <a:noFill/>
          </a:ln>
        </p:spPr>
      </p:pic>
      <p:sp>
        <p:nvSpPr>
          <p:cNvPr id="71" name="Google Shape;71;p9"/>
          <p:cNvSpPr txBox="1"/>
          <p:nvPr/>
        </p:nvSpPr>
        <p:spPr>
          <a:xfrm>
            <a:off x="1246998" y="5928117"/>
            <a:ext cx="3810000" cy="2136000"/>
          </a:xfrm>
          <a:prstGeom prst="rect">
            <a:avLst/>
          </a:prstGeom>
          <a:noFill/>
          <a:ln>
            <a:noFill/>
          </a:ln>
        </p:spPr>
        <p:txBody>
          <a:bodyPr anchorCtr="0" anchor="t" bIns="0" lIns="0" spcFirstLastPara="1" rIns="0" wrap="square" tIns="0">
            <a:spAutoFit/>
          </a:bodyPr>
          <a:lstStyle/>
          <a:p>
            <a:pPr indent="0" lvl="0" marL="0" marR="0" rtl="0" algn="l">
              <a:lnSpc>
                <a:spcPct val="249978"/>
              </a:lnSpc>
              <a:spcBef>
                <a:spcPts val="0"/>
              </a:spcBef>
              <a:spcAft>
                <a:spcPts val="0"/>
              </a:spcAft>
              <a:buNone/>
            </a:pPr>
            <a:r>
              <a:rPr b="0" i="0" lang="en-US" sz="2313" u="none" cap="none" strike="noStrike">
                <a:solidFill>
                  <a:srgbClr val="000000"/>
                </a:solidFill>
                <a:latin typeface="Lato"/>
                <a:ea typeface="Lato"/>
                <a:cs typeface="Lato"/>
                <a:sym typeface="Lato"/>
              </a:rPr>
              <a:t>Debut Year: YYYY</a:t>
            </a:r>
            <a:endParaRPr/>
          </a:p>
          <a:p>
            <a:pPr indent="0" lvl="0" marL="0" marR="0" rtl="0" algn="l">
              <a:lnSpc>
                <a:spcPct val="249978"/>
              </a:lnSpc>
              <a:spcBef>
                <a:spcPts val="0"/>
              </a:spcBef>
              <a:spcAft>
                <a:spcPts val="0"/>
              </a:spcAft>
              <a:buNone/>
            </a:pPr>
            <a:r>
              <a:rPr b="0" i="0" lang="en-US" sz="2313" u="none" cap="none" strike="noStrike">
                <a:solidFill>
                  <a:srgbClr val="000000"/>
                </a:solidFill>
                <a:latin typeface="Lato"/>
                <a:ea typeface="Lato"/>
                <a:cs typeface="Lato"/>
                <a:sym typeface="Lato"/>
              </a:rPr>
              <a:t>Fan Name: [Fan Club Name]</a:t>
            </a:r>
            <a:endParaRPr/>
          </a:p>
          <a:p>
            <a:pPr indent="0" lvl="0" marL="0" marR="0" rtl="0" algn="l">
              <a:lnSpc>
                <a:spcPct val="249978"/>
              </a:lnSpc>
              <a:spcBef>
                <a:spcPts val="0"/>
              </a:spcBef>
              <a:spcAft>
                <a:spcPts val="0"/>
              </a:spcAft>
              <a:buNone/>
            </a:pPr>
            <a:r>
              <a:rPr b="0" i="0" lang="en-US" sz="2313" u="none" cap="none" strike="noStrike">
                <a:solidFill>
                  <a:srgbClr val="000000"/>
                </a:solidFill>
                <a:latin typeface="Lato"/>
                <a:ea typeface="Lato"/>
                <a:cs typeface="Lato"/>
                <a:sym typeface="Lato"/>
              </a:rPr>
              <a:t>Company: [Company Name]</a:t>
            </a:r>
            <a:endParaRPr/>
          </a:p>
        </p:txBody>
      </p:sp>
      <p:sp>
        <p:nvSpPr>
          <p:cNvPr id="72" name="Google Shape;72;p9"/>
          <p:cNvSpPr txBox="1"/>
          <p:nvPr/>
        </p:nvSpPr>
        <p:spPr>
          <a:xfrm>
            <a:off x="1247000" y="1870975"/>
            <a:ext cx="7305300" cy="3783900"/>
          </a:xfrm>
          <a:prstGeom prst="rect">
            <a:avLst/>
          </a:prstGeom>
          <a:noFill/>
          <a:ln>
            <a:noFill/>
          </a:ln>
          <a:effectLst>
            <a:outerShdw blurRad="371475" rotWithShape="0" algn="bl" dist="28575">
              <a:schemeClr val="lt1"/>
            </a:outerShdw>
          </a:effectLst>
        </p:spPr>
        <p:txBody>
          <a:bodyPr anchorCtr="0" anchor="t" bIns="0" lIns="0" spcFirstLastPara="1" rIns="0" wrap="square" tIns="0">
            <a:spAutoFit/>
          </a:bodyPr>
          <a:lstStyle/>
          <a:p>
            <a:pPr indent="0" lvl="0" marL="0" rtl="0" algn="l">
              <a:lnSpc>
                <a:spcPct val="90000"/>
              </a:lnSpc>
              <a:spcBef>
                <a:spcPts val="0"/>
              </a:spcBef>
              <a:spcAft>
                <a:spcPts val="0"/>
              </a:spcAft>
              <a:buNone/>
            </a:pPr>
            <a:r>
              <a:rPr lang="en-US" sz="13657">
                <a:solidFill>
                  <a:schemeClr val="lt1"/>
                </a:solidFill>
                <a:latin typeface="Marcellus"/>
                <a:ea typeface="Marcellus"/>
                <a:cs typeface="Marcellus"/>
                <a:sym typeface="Marcellus"/>
              </a:rPr>
              <a:t>GROUP NAME</a:t>
            </a:r>
            <a:endParaRPr sz="17883">
              <a:solidFill>
                <a:srgbClr val="FFFFFF"/>
              </a:solidFill>
              <a:latin typeface="Marcellus"/>
              <a:ea typeface="Marcellus"/>
              <a:cs typeface="Marcellus"/>
              <a:sym typeface="Marcellu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0"/>
          <p:cNvSpPr/>
          <p:nvPr/>
        </p:nvSpPr>
        <p:spPr>
          <a:xfrm>
            <a:off x="1028700" y="808160"/>
            <a:ext cx="8115300" cy="5045012"/>
          </a:xfrm>
          <a:custGeom>
            <a:rect b="b" l="l" r="r" t="t"/>
            <a:pathLst>
              <a:path extrusionOk="0" h="5045012" w="8115300">
                <a:moveTo>
                  <a:pt x="0" y="0"/>
                </a:moveTo>
                <a:lnTo>
                  <a:pt x="8115300" y="0"/>
                </a:lnTo>
                <a:lnTo>
                  <a:pt x="8115300" y="5045012"/>
                </a:lnTo>
                <a:lnTo>
                  <a:pt x="0" y="5045012"/>
                </a:lnTo>
                <a:lnTo>
                  <a:pt x="0" y="0"/>
                </a:lnTo>
                <a:close/>
              </a:path>
            </a:pathLst>
          </a:custGeom>
          <a:blipFill rotWithShape="1">
            <a:blip r:embed="rId3">
              <a:alphaModFix/>
            </a:blip>
            <a:stretch>
              <a:fillRect b="0" l="0" r="0" t="0"/>
            </a:stretch>
          </a:blipFill>
          <a:ln>
            <a:noFill/>
          </a:ln>
        </p:spPr>
      </p:sp>
      <p:sp>
        <p:nvSpPr>
          <p:cNvPr id="78" name="Google Shape;78;p10"/>
          <p:cNvSpPr/>
          <p:nvPr/>
        </p:nvSpPr>
        <p:spPr>
          <a:xfrm rot="334293">
            <a:off x="11841075" y="3029083"/>
            <a:ext cx="5418225" cy="6621048"/>
          </a:xfrm>
          <a:custGeom>
            <a:rect b="b" l="l" r="r" t="t"/>
            <a:pathLst>
              <a:path extrusionOk="0" h="6621048" w="5418225">
                <a:moveTo>
                  <a:pt x="0" y="0"/>
                </a:moveTo>
                <a:lnTo>
                  <a:pt x="5418225" y="0"/>
                </a:lnTo>
                <a:lnTo>
                  <a:pt x="5418225" y="6621049"/>
                </a:lnTo>
                <a:lnTo>
                  <a:pt x="0" y="6621049"/>
                </a:lnTo>
                <a:lnTo>
                  <a:pt x="0" y="0"/>
                </a:lnTo>
                <a:close/>
              </a:path>
            </a:pathLst>
          </a:custGeom>
          <a:blipFill rotWithShape="1">
            <a:blip r:embed="rId4">
              <a:alphaModFix/>
            </a:blip>
            <a:stretch>
              <a:fillRect b="0" l="0" r="0" t="0"/>
            </a:stretch>
          </a:blipFill>
          <a:ln>
            <a:noFill/>
          </a:ln>
        </p:spPr>
      </p:sp>
      <p:pic>
        <p:nvPicPr>
          <p:cNvPr id="79" name="Google Shape;79;p10"/>
          <p:cNvPicPr preferRelativeResize="0"/>
          <p:nvPr/>
        </p:nvPicPr>
        <p:blipFill rotWithShape="1">
          <a:blip r:embed="rId5">
            <a:alphaModFix/>
          </a:blip>
          <a:srcRect b="0" l="12414" r="12414" t="0"/>
          <a:stretch/>
        </p:blipFill>
        <p:spPr>
          <a:xfrm>
            <a:off x="1726160" y="1132415"/>
            <a:ext cx="5858416" cy="4383771"/>
          </a:xfrm>
          <a:prstGeom prst="rect">
            <a:avLst/>
          </a:prstGeom>
          <a:noFill/>
          <a:ln>
            <a:noFill/>
          </a:ln>
        </p:spPr>
      </p:pic>
      <p:pic>
        <p:nvPicPr>
          <p:cNvPr id="80" name="Google Shape;80;p10"/>
          <p:cNvPicPr preferRelativeResize="0"/>
          <p:nvPr/>
        </p:nvPicPr>
        <p:blipFill rotWithShape="1">
          <a:blip r:embed="rId6">
            <a:alphaModFix/>
          </a:blip>
          <a:srcRect b="0" l="1062" r="1062" t="0"/>
          <a:stretch/>
        </p:blipFill>
        <p:spPr>
          <a:xfrm rot="334293">
            <a:off x="12238724" y="3455957"/>
            <a:ext cx="4622921" cy="4723292"/>
          </a:xfrm>
          <a:prstGeom prst="rect">
            <a:avLst/>
          </a:prstGeom>
          <a:noFill/>
          <a:ln>
            <a:noFill/>
          </a:ln>
        </p:spPr>
      </p:pic>
      <p:sp>
        <p:nvSpPr>
          <p:cNvPr id="81" name="Google Shape;81;p10"/>
          <p:cNvSpPr/>
          <p:nvPr/>
        </p:nvSpPr>
        <p:spPr>
          <a:xfrm rot="901425">
            <a:off x="7463965" y="-682819"/>
            <a:ext cx="6227107" cy="2934524"/>
          </a:xfrm>
          <a:custGeom>
            <a:rect b="b" l="l" r="r" t="t"/>
            <a:pathLst>
              <a:path extrusionOk="0" h="2934524" w="6227107">
                <a:moveTo>
                  <a:pt x="0" y="0"/>
                </a:moveTo>
                <a:lnTo>
                  <a:pt x="6227108" y="0"/>
                </a:lnTo>
                <a:lnTo>
                  <a:pt x="6227108" y="2934525"/>
                </a:lnTo>
                <a:lnTo>
                  <a:pt x="0" y="2934525"/>
                </a:lnTo>
                <a:lnTo>
                  <a:pt x="0" y="0"/>
                </a:lnTo>
                <a:close/>
              </a:path>
            </a:pathLst>
          </a:custGeom>
          <a:blipFill rotWithShape="1">
            <a:blip r:embed="rId7">
              <a:alphaModFix/>
            </a:blip>
            <a:stretch>
              <a:fillRect b="0" l="0" r="0" t="0"/>
            </a:stretch>
          </a:blipFill>
          <a:ln>
            <a:noFill/>
          </a:ln>
        </p:spPr>
      </p:sp>
      <p:sp>
        <p:nvSpPr>
          <p:cNvPr id="82" name="Google Shape;82;p10"/>
          <p:cNvSpPr txBox="1"/>
          <p:nvPr/>
        </p:nvSpPr>
        <p:spPr>
          <a:xfrm>
            <a:off x="13964989" y="694069"/>
            <a:ext cx="3459300" cy="1810200"/>
          </a:xfrm>
          <a:prstGeom prst="rect">
            <a:avLst/>
          </a:prstGeom>
          <a:noFill/>
          <a:ln>
            <a:noFill/>
          </a:ln>
        </p:spPr>
        <p:txBody>
          <a:bodyPr anchorCtr="0" anchor="t" bIns="0" lIns="0" spcFirstLastPara="1" rIns="0" wrap="square" tIns="0">
            <a:spAutoFit/>
          </a:bodyPr>
          <a:lstStyle/>
          <a:p>
            <a:pPr indent="0" lvl="0" marL="0" marR="0" rtl="0" algn="r">
              <a:lnSpc>
                <a:spcPct val="230000"/>
              </a:lnSpc>
              <a:spcBef>
                <a:spcPts val="0"/>
              </a:spcBef>
              <a:spcAft>
                <a:spcPts val="0"/>
              </a:spcAft>
              <a:buNone/>
            </a:pPr>
            <a:r>
              <a:rPr b="0" i="0" lang="en-US" sz="2100" u="none" cap="none" strike="noStrike">
                <a:solidFill>
                  <a:srgbClr val="FFFFFF"/>
                </a:solidFill>
                <a:latin typeface="Lato"/>
                <a:ea typeface="Lato"/>
                <a:cs typeface="Lato"/>
                <a:sym typeface="Lato"/>
              </a:rPr>
              <a:t>Debut Year: YYYY</a:t>
            </a:r>
            <a:endParaRPr/>
          </a:p>
          <a:p>
            <a:pPr indent="0" lvl="0" marL="0" marR="0" rtl="0" algn="r">
              <a:lnSpc>
                <a:spcPct val="230000"/>
              </a:lnSpc>
              <a:spcBef>
                <a:spcPts val="0"/>
              </a:spcBef>
              <a:spcAft>
                <a:spcPts val="0"/>
              </a:spcAft>
              <a:buNone/>
            </a:pPr>
            <a:r>
              <a:rPr b="0" i="0" lang="en-US" sz="2100" u="none" cap="none" strike="noStrike">
                <a:solidFill>
                  <a:srgbClr val="FFFFFF"/>
                </a:solidFill>
                <a:latin typeface="Lato"/>
                <a:ea typeface="Lato"/>
                <a:cs typeface="Lato"/>
                <a:sym typeface="Lato"/>
              </a:rPr>
              <a:t>Fan Name: [Fan Club Name]</a:t>
            </a:r>
            <a:endParaRPr/>
          </a:p>
          <a:p>
            <a:pPr indent="0" lvl="0" marL="0" marR="0" rtl="0" algn="r">
              <a:lnSpc>
                <a:spcPct val="230000"/>
              </a:lnSpc>
              <a:spcBef>
                <a:spcPts val="0"/>
              </a:spcBef>
              <a:spcAft>
                <a:spcPts val="0"/>
              </a:spcAft>
              <a:buNone/>
            </a:pPr>
            <a:r>
              <a:rPr b="0" i="0" lang="en-US" sz="2100" u="none" cap="none" strike="noStrike">
                <a:solidFill>
                  <a:srgbClr val="FFFFFF"/>
                </a:solidFill>
                <a:latin typeface="Lato"/>
                <a:ea typeface="Lato"/>
                <a:cs typeface="Lato"/>
                <a:sym typeface="Lato"/>
              </a:rPr>
              <a:t>Company: [Company Name]</a:t>
            </a:r>
            <a:endParaRPr/>
          </a:p>
        </p:txBody>
      </p:sp>
      <p:sp>
        <p:nvSpPr>
          <p:cNvPr id="83" name="Google Shape;83;p10"/>
          <p:cNvSpPr/>
          <p:nvPr/>
        </p:nvSpPr>
        <p:spPr>
          <a:xfrm>
            <a:off x="7976350" y="4801641"/>
            <a:ext cx="3864725" cy="4010091"/>
          </a:xfrm>
          <a:custGeom>
            <a:rect b="b" l="l" r="r" t="t"/>
            <a:pathLst>
              <a:path extrusionOk="0" h="4010091" w="3864725">
                <a:moveTo>
                  <a:pt x="0" y="0"/>
                </a:moveTo>
                <a:lnTo>
                  <a:pt x="3864725" y="0"/>
                </a:lnTo>
                <a:lnTo>
                  <a:pt x="3864725" y="4010091"/>
                </a:lnTo>
                <a:lnTo>
                  <a:pt x="0" y="4010091"/>
                </a:lnTo>
                <a:lnTo>
                  <a:pt x="0" y="0"/>
                </a:lnTo>
                <a:close/>
              </a:path>
            </a:pathLst>
          </a:custGeom>
          <a:blipFill rotWithShape="1">
            <a:blip r:embed="rId8">
              <a:alphaModFix/>
            </a:blip>
            <a:stretch>
              <a:fillRect b="0" l="0" r="0" t="0"/>
            </a:stretch>
          </a:blipFill>
          <a:ln>
            <a:noFill/>
          </a:ln>
        </p:spPr>
      </p:sp>
      <p:sp>
        <p:nvSpPr>
          <p:cNvPr id="84" name="Google Shape;84;p10"/>
          <p:cNvSpPr txBox="1"/>
          <p:nvPr/>
        </p:nvSpPr>
        <p:spPr>
          <a:xfrm>
            <a:off x="1247000" y="6370000"/>
            <a:ext cx="7305300" cy="3228300"/>
          </a:xfrm>
          <a:prstGeom prst="rect">
            <a:avLst/>
          </a:prstGeom>
          <a:noFill/>
          <a:ln>
            <a:noFill/>
          </a:ln>
          <a:effectLst>
            <a:outerShdw blurRad="371475" rotWithShape="0" algn="bl" dist="28575">
              <a:schemeClr val="lt1"/>
            </a:outerShdw>
          </a:effectLst>
        </p:spPr>
        <p:txBody>
          <a:bodyPr anchorCtr="0" anchor="t" bIns="0" lIns="0" spcFirstLastPara="1" rIns="0" wrap="square" tIns="0">
            <a:spAutoFit/>
          </a:bodyPr>
          <a:lstStyle/>
          <a:p>
            <a:pPr indent="0" lvl="0" marL="0" rtl="0" algn="l">
              <a:spcBef>
                <a:spcPts val="0"/>
              </a:spcBef>
              <a:spcAft>
                <a:spcPts val="0"/>
              </a:spcAft>
              <a:buClr>
                <a:schemeClr val="dk1"/>
              </a:buClr>
              <a:buFont typeface="Arial"/>
              <a:buNone/>
            </a:pPr>
            <a:r>
              <a:rPr lang="en-US" sz="10487">
                <a:solidFill>
                  <a:schemeClr val="lt1"/>
                </a:solidFill>
                <a:latin typeface="Marcellus"/>
                <a:ea typeface="Marcellus"/>
                <a:cs typeface="Marcellus"/>
                <a:sym typeface="Marcellus"/>
              </a:rPr>
              <a:t>ABOUT</a:t>
            </a:r>
            <a:endParaRPr>
              <a:solidFill>
                <a:schemeClr val="dk1"/>
              </a:solidFill>
            </a:endParaRPr>
          </a:p>
          <a:p>
            <a:pPr indent="0" lvl="0" marL="0" rtl="0" algn="l">
              <a:spcBef>
                <a:spcPts val="0"/>
              </a:spcBef>
              <a:spcAft>
                <a:spcPts val="0"/>
              </a:spcAft>
              <a:buNone/>
            </a:pPr>
            <a:r>
              <a:rPr lang="en-US" sz="10487">
                <a:solidFill>
                  <a:schemeClr val="lt1"/>
                </a:solidFill>
                <a:latin typeface="Marcellus"/>
                <a:ea typeface="Marcellus"/>
                <a:cs typeface="Marcellus"/>
                <a:sym typeface="Marcellus"/>
              </a:rPr>
              <a:t>THE GROUP</a:t>
            </a:r>
            <a:endParaRPr sz="13657">
              <a:solidFill>
                <a:schemeClr val="lt1"/>
              </a:solidFill>
              <a:latin typeface="Marcellus"/>
              <a:ea typeface="Marcellus"/>
              <a:cs typeface="Marcellus"/>
              <a:sym typeface="Marcellu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1"/>
          <p:cNvSpPr/>
          <p:nvPr/>
        </p:nvSpPr>
        <p:spPr>
          <a:xfrm>
            <a:off x="952667" y="3368804"/>
            <a:ext cx="5538360" cy="5538360"/>
          </a:xfrm>
          <a:custGeom>
            <a:rect b="b" l="l" r="r" t="t"/>
            <a:pathLst>
              <a:path extrusionOk="0" h="5538360" w="5538360">
                <a:moveTo>
                  <a:pt x="0" y="0"/>
                </a:moveTo>
                <a:lnTo>
                  <a:pt x="5538360" y="0"/>
                </a:lnTo>
                <a:lnTo>
                  <a:pt x="5538360" y="5538360"/>
                </a:lnTo>
                <a:lnTo>
                  <a:pt x="0" y="5538360"/>
                </a:lnTo>
                <a:lnTo>
                  <a:pt x="0" y="0"/>
                </a:lnTo>
                <a:close/>
              </a:path>
            </a:pathLst>
          </a:custGeom>
          <a:blipFill rotWithShape="1">
            <a:blip r:embed="rId3">
              <a:alphaModFix/>
            </a:blip>
            <a:stretch>
              <a:fillRect b="0" l="0" r="0" t="0"/>
            </a:stretch>
          </a:blipFill>
          <a:ln>
            <a:noFill/>
          </a:ln>
        </p:spPr>
      </p:sp>
      <p:pic>
        <p:nvPicPr>
          <p:cNvPr id="90" name="Google Shape;90;p11"/>
          <p:cNvPicPr preferRelativeResize="0"/>
          <p:nvPr/>
        </p:nvPicPr>
        <p:blipFill rotWithShape="1">
          <a:blip r:embed="rId4">
            <a:alphaModFix/>
          </a:blip>
          <a:srcRect b="39393" l="0" r="0" t="0"/>
          <a:stretch/>
        </p:blipFill>
        <p:spPr>
          <a:xfrm>
            <a:off x="5024075" y="5300773"/>
            <a:ext cx="8239901" cy="4986225"/>
          </a:xfrm>
          <a:prstGeom prst="rect">
            <a:avLst/>
          </a:prstGeom>
          <a:noFill/>
          <a:ln>
            <a:noFill/>
          </a:ln>
        </p:spPr>
      </p:pic>
      <p:sp>
        <p:nvSpPr>
          <p:cNvPr id="91" name="Google Shape;91;p11"/>
          <p:cNvSpPr/>
          <p:nvPr/>
        </p:nvSpPr>
        <p:spPr>
          <a:xfrm>
            <a:off x="11796973" y="3368804"/>
            <a:ext cx="5538360" cy="5538360"/>
          </a:xfrm>
          <a:custGeom>
            <a:rect b="b" l="l" r="r" t="t"/>
            <a:pathLst>
              <a:path extrusionOk="0" h="5538360" w="5538360">
                <a:moveTo>
                  <a:pt x="0" y="0"/>
                </a:moveTo>
                <a:lnTo>
                  <a:pt x="5538360" y="0"/>
                </a:lnTo>
                <a:lnTo>
                  <a:pt x="5538360" y="5538360"/>
                </a:lnTo>
                <a:lnTo>
                  <a:pt x="0" y="5538360"/>
                </a:lnTo>
                <a:lnTo>
                  <a:pt x="0" y="0"/>
                </a:lnTo>
                <a:close/>
              </a:path>
            </a:pathLst>
          </a:custGeom>
          <a:blipFill rotWithShape="1">
            <a:blip r:embed="rId3">
              <a:alphaModFix/>
            </a:blip>
            <a:stretch>
              <a:fillRect b="0" l="0" r="0" t="0"/>
            </a:stretch>
          </a:blipFill>
          <a:ln>
            <a:noFill/>
          </a:ln>
        </p:spPr>
      </p:sp>
      <p:sp>
        <p:nvSpPr>
          <p:cNvPr id="92" name="Google Shape;92;p11"/>
          <p:cNvSpPr/>
          <p:nvPr/>
        </p:nvSpPr>
        <p:spPr>
          <a:xfrm>
            <a:off x="2703792" y="3041117"/>
            <a:ext cx="2036111" cy="655373"/>
          </a:xfrm>
          <a:custGeom>
            <a:rect b="b" l="l" r="r" t="t"/>
            <a:pathLst>
              <a:path extrusionOk="0" h="655373" w="2036111">
                <a:moveTo>
                  <a:pt x="0" y="0"/>
                </a:moveTo>
                <a:lnTo>
                  <a:pt x="2036110" y="0"/>
                </a:lnTo>
                <a:lnTo>
                  <a:pt x="2036110" y="655373"/>
                </a:lnTo>
                <a:lnTo>
                  <a:pt x="0" y="655373"/>
                </a:lnTo>
                <a:lnTo>
                  <a:pt x="0" y="0"/>
                </a:lnTo>
                <a:close/>
              </a:path>
            </a:pathLst>
          </a:custGeom>
          <a:blipFill rotWithShape="1">
            <a:blip r:embed="rId5">
              <a:alphaModFix/>
            </a:blip>
            <a:stretch>
              <a:fillRect b="0" l="0" r="0" t="0"/>
            </a:stretch>
          </a:blipFill>
          <a:ln>
            <a:noFill/>
          </a:ln>
        </p:spPr>
      </p:sp>
      <p:sp>
        <p:nvSpPr>
          <p:cNvPr id="93" name="Google Shape;93;p11"/>
          <p:cNvSpPr/>
          <p:nvPr/>
        </p:nvSpPr>
        <p:spPr>
          <a:xfrm>
            <a:off x="13548098" y="3041117"/>
            <a:ext cx="2036111" cy="655373"/>
          </a:xfrm>
          <a:custGeom>
            <a:rect b="b" l="l" r="r" t="t"/>
            <a:pathLst>
              <a:path extrusionOk="0" h="655373" w="2036111">
                <a:moveTo>
                  <a:pt x="0" y="0"/>
                </a:moveTo>
                <a:lnTo>
                  <a:pt x="2036110" y="0"/>
                </a:lnTo>
                <a:lnTo>
                  <a:pt x="2036110" y="655373"/>
                </a:lnTo>
                <a:lnTo>
                  <a:pt x="0" y="655373"/>
                </a:lnTo>
                <a:lnTo>
                  <a:pt x="0" y="0"/>
                </a:lnTo>
                <a:close/>
              </a:path>
            </a:pathLst>
          </a:custGeom>
          <a:blipFill rotWithShape="1">
            <a:blip r:embed="rId5">
              <a:alphaModFix/>
            </a:blip>
            <a:stretch>
              <a:fillRect b="0" l="0" r="0" t="0"/>
            </a:stretch>
          </a:blipFill>
          <a:ln>
            <a:noFill/>
          </a:ln>
        </p:spPr>
      </p:sp>
      <p:sp>
        <p:nvSpPr>
          <p:cNvPr id="94" name="Google Shape;94;p11"/>
          <p:cNvSpPr/>
          <p:nvPr/>
        </p:nvSpPr>
        <p:spPr>
          <a:xfrm>
            <a:off x="9549524" y="4755802"/>
            <a:ext cx="1915369" cy="1915369"/>
          </a:xfrm>
          <a:custGeom>
            <a:rect b="b" l="l" r="r" t="t"/>
            <a:pathLst>
              <a:path extrusionOk="0" h="1915369" w="1915369">
                <a:moveTo>
                  <a:pt x="0" y="0"/>
                </a:moveTo>
                <a:lnTo>
                  <a:pt x="1915369" y="0"/>
                </a:lnTo>
                <a:lnTo>
                  <a:pt x="1915369" y="1915369"/>
                </a:lnTo>
                <a:lnTo>
                  <a:pt x="0" y="1915369"/>
                </a:lnTo>
                <a:lnTo>
                  <a:pt x="0" y="0"/>
                </a:lnTo>
                <a:close/>
              </a:path>
            </a:pathLst>
          </a:custGeom>
          <a:blipFill rotWithShape="1">
            <a:blip r:embed="rId6">
              <a:alphaModFix/>
            </a:blip>
            <a:stretch>
              <a:fillRect b="0" l="0" r="0" t="0"/>
            </a:stretch>
          </a:blipFill>
          <a:ln>
            <a:noFill/>
          </a:ln>
        </p:spPr>
      </p:sp>
      <p:sp>
        <p:nvSpPr>
          <p:cNvPr id="95" name="Google Shape;95;p11"/>
          <p:cNvSpPr/>
          <p:nvPr/>
        </p:nvSpPr>
        <p:spPr>
          <a:xfrm>
            <a:off x="887050" y="463737"/>
            <a:ext cx="2435624" cy="2577380"/>
          </a:xfrm>
          <a:custGeom>
            <a:rect b="b" l="l" r="r" t="t"/>
            <a:pathLst>
              <a:path extrusionOk="0" h="2577380" w="2435624">
                <a:moveTo>
                  <a:pt x="0" y="0"/>
                </a:moveTo>
                <a:lnTo>
                  <a:pt x="2435624" y="0"/>
                </a:lnTo>
                <a:lnTo>
                  <a:pt x="2435624" y="2577380"/>
                </a:lnTo>
                <a:lnTo>
                  <a:pt x="0" y="2577380"/>
                </a:lnTo>
                <a:lnTo>
                  <a:pt x="0" y="0"/>
                </a:lnTo>
                <a:close/>
              </a:path>
            </a:pathLst>
          </a:custGeom>
          <a:blipFill rotWithShape="1">
            <a:blip r:embed="rId7">
              <a:alphaModFix/>
            </a:blip>
            <a:stretch>
              <a:fillRect b="0" l="0" r="0" t="0"/>
            </a:stretch>
          </a:blipFill>
          <a:ln>
            <a:noFill/>
          </a:ln>
        </p:spPr>
      </p:sp>
      <p:sp>
        <p:nvSpPr>
          <p:cNvPr id="96" name="Google Shape;96;p11"/>
          <p:cNvSpPr/>
          <p:nvPr/>
        </p:nvSpPr>
        <p:spPr>
          <a:xfrm flipH="1">
            <a:off x="14965326" y="463737"/>
            <a:ext cx="2435624" cy="2577380"/>
          </a:xfrm>
          <a:custGeom>
            <a:rect b="b" l="l" r="r" t="t"/>
            <a:pathLst>
              <a:path extrusionOk="0" h="2577380" w="2435624">
                <a:moveTo>
                  <a:pt x="2435624" y="0"/>
                </a:moveTo>
                <a:lnTo>
                  <a:pt x="0" y="0"/>
                </a:lnTo>
                <a:lnTo>
                  <a:pt x="0" y="2577380"/>
                </a:lnTo>
                <a:lnTo>
                  <a:pt x="2435624" y="2577380"/>
                </a:lnTo>
                <a:lnTo>
                  <a:pt x="2435624" y="0"/>
                </a:lnTo>
                <a:close/>
              </a:path>
            </a:pathLst>
          </a:custGeom>
          <a:blipFill rotWithShape="1">
            <a:blip r:embed="rId7">
              <a:alphaModFix/>
            </a:blip>
            <a:stretch>
              <a:fillRect b="0" l="0" r="0" t="0"/>
            </a:stretch>
          </a:blipFill>
          <a:ln>
            <a:noFill/>
          </a:ln>
        </p:spPr>
      </p:sp>
      <p:sp>
        <p:nvSpPr>
          <p:cNvPr id="97" name="Google Shape;97;p11"/>
          <p:cNvSpPr txBox="1"/>
          <p:nvPr/>
        </p:nvSpPr>
        <p:spPr>
          <a:xfrm>
            <a:off x="1599018" y="3858415"/>
            <a:ext cx="4245659" cy="894806"/>
          </a:xfrm>
          <a:prstGeom prst="rect">
            <a:avLst/>
          </a:prstGeom>
          <a:noFill/>
          <a:ln>
            <a:noFill/>
          </a:ln>
        </p:spPr>
        <p:txBody>
          <a:bodyPr anchorCtr="0" anchor="t" bIns="0" lIns="0" spcFirstLastPara="1" rIns="0" wrap="square" tIns="0">
            <a:spAutoFit/>
          </a:bodyPr>
          <a:lstStyle/>
          <a:p>
            <a:pPr indent="0" lvl="0" marL="0" marR="0" rtl="0" algn="ctr">
              <a:lnSpc>
                <a:spcPct val="200025"/>
              </a:lnSpc>
              <a:spcBef>
                <a:spcPts val="0"/>
              </a:spcBef>
              <a:spcAft>
                <a:spcPts val="0"/>
              </a:spcAft>
              <a:buNone/>
            </a:pPr>
            <a:r>
              <a:rPr b="0" i="0" lang="en-US" sz="3929" u="none" cap="none" strike="noStrike">
                <a:solidFill>
                  <a:srgbClr val="000000"/>
                </a:solidFill>
                <a:latin typeface="Marcellus"/>
                <a:ea typeface="Marcellus"/>
                <a:cs typeface="Marcellus"/>
                <a:sym typeface="Marcellus"/>
              </a:rPr>
              <a:t>Notable Track</a:t>
            </a:r>
            <a:endParaRPr/>
          </a:p>
        </p:txBody>
      </p:sp>
      <p:sp>
        <p:nvSpPr>
          <p:cNvPr id="98" name="Google Shape;98;p11"/>
          <p:cNvSpPr txBox="1"/>
          <p:nvPr/>
        </p:nvSpPr>
        <p:spPr>
          <a:xfrm>
            <a:off x="1789281" y="5061446"/>
            <a:ext cx="3865200" cy="27705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2000" u="none" cap="none" strike="noStrike">
                <a:solidFill>
                  <a:srgbClr val="000000"/>
                </a:solidFill>
                <a:latin typeface="Lato"/>
                <a:ea typeface="Lato"/>
                <a:cs typeface="Lato"/>
                <a:sym typeface="Lato"/>
              </a:rPr>
              <a:t>Song Title 01</a:t>
            </a:r>
            <a:endParaRPr/>
          </a:p>
          <a:p>
            <a:pPr indent="0" lvl="0" marL="0" marR="0" rtl="0" algn="ctr">
              <a:lnSpc>
                <a:spcPct val="200000"/>
              </a:lnSpc>
              <a:spcBef>
                <a:spcPts val="0"/>
              </a:spcBef>
              <a:spcAft>
                <a:spcPts val="0"/>
              </a:spcAft>
              <a:buNone/>
            </a:pPr>
            <a:r>
              <a:rPr b="0" i="0" lang="en-US" sz="2000" u="none" cap="none" strike="noStrike">
                <a:solidFill>
                  <a:srgbClr val="000000"/>
                </a:solidFill>
                <a:latin typeface="Lato"/>
                <a:ea typeface="Lato"/>
                <a:cs typeface="Lato"/>
                <a:sym typeface="Lato"/>
              </a:rPr>
              <a:t>Song Title 02</a:t>
            </a:r>
            <a:endParaRPr/>
          </a:p>
          <a:p>
            <a:pPr indent="0" lvl="0" marL="0" marR="0" rtl="0" algn="ctr">
              <a:lnSpc>
                <a:spcPct val="200000"/>
              </a:lnSpc>
              <a:spcBef>
                <a:spcPts val="0"/>
              </a:spcBef>
              <a:spcAft>
                <a:spcPts val="0"/>
              </a:spcAft>
              <a:buNone/>
            </a:pPr>
            <a:r>
              <a:rPr b="0" i="0" lang="en-US" sz="2000" u="none" cap="none" strike="noStrike">
                <a:solidFill>
                  <a:srgbClr val="000000"/>
                </a:solidFill>
                <a:latin typeface="Lato"/>
                <a:ea typeface="Lato"/>
                <a:cs typeface="Lato"/>
                <a:sym typeface="Lato"/>
              </a:rPr>
              <a:t>Song Title 03</a:t>
            </a:r>
            <a:endParaRPr/>
          </a:p>
          <a:p>
            <a:pPr indent="0" lvl="0" marL="0" marR="0" rtl="0" algn="ctr">
              <a:lnSpc>
                <a:spcPct val="200000"/>
              </a:lnSpc>
              <a:spcBef>
                <a:spcPts val="0"/>
              </a:spcBef>
              <a:spcAft>
                <a:spcPts val="0"/>
              </a:spcAft>
              <a:buNone/>
            </a:pPr>
            <a:r>
              <a:rPr b="0" i="0" lang="en-US" sz="2000" u="none" cap="none" strike="noStrike">
                <a:solidFill>
                  <a:srgbClr val="000000"/>
                </a:solidFill>
                <a:latin typeface="Lato"/>
                <a:ea typeface="Lato"/>
                <a:cs typeface="Lato"/>
                <a:sym typeface="Lato"/>
              </a:rPr>
              <a:t>Song Title 04</a:t>
            </a:r>
            <a:endParaRPr/>
          </a:p>
          <a:p>
            <a:pPr indent="0" lvl="0" marL="0" marR="0" rtl="0" algn="ctr">
              <a:lnSpc>
                <a:spcPct val="200000"/>
              </a:lnSpc>
              <a:spcBef>
                <a:spcPts val="0"/>
              </a:spcBef>
              <a:spcAft>
                <a:spcPts val="0"/>
              </a:spcAft>
              <a:buNone/>
            </a:pPr>
            <a:r>
              <a:rPr b="0" i="0" lang="en-US" sz="2000" u="none" cap="none" strike="noStrike">
                <a:solidFill>
                  <a:srgbClr val="000000"/>
                </a:solidFill>
                <a:latin typeface="Lato"/>
                <a:ea typeface="Lato"/>
                <a:cs typeface="Lato"/>
                <a:sym typeface="Lato"/>
              </a:rPr>
              <a:t>Song Title 05</a:t>
            </a:r>
            <a:endParaRPr/>
          </a:p>
        </p:txBody>
      </p:sp>
      <p:sp>
        <p:nvSpPr>
          <p:cNvPr id="99" name="Google Shape;99;p11"/>
          <p:cNvSpPr txBox="1"/>
          <p:nvPr/>
        </p:nvSpPr>
        <p:spPr>
          <a:xfrm>
            <a:off x="12452608" y="4215906"/>
            <a:ext cx="4227000" cy="40020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100" name="Google Shape;100;p11"/>
          <p:cNvSpPr txBox="1"/>
          <p:nvPr/>
        </p:nvSpPr>
        <p:spPr>
          <a:xfrm>
            <a:off x="2623800" y="760443"/>
            <a:ext cx="13040400" cy="1902900"/>
          </a:xfrm>
          <a:prstGeom prst="rect">
            <a:avLst/>
          </a:prstGeom>
          <a:noFill/>
          <a:ln>
            <a:noFill/>
          </a:ln>
          <a:effectLst>
            <a:outerShdw blurRad="371475" rotWithShape="0" algn="bl" dist="28575">
              <a:schemeClr val="lt1"/>
            </a:outerShdw>
          </a:effectLst>
        </p:spPr>
        <p:txBody>
          <a:bodyPr anchorCtr="0" anchor="t" bIns="0" lIns="0" spcFirstLastPara="1" rIns="0" wrap="square" tIns="0">
            <a:spAutoFit/>
          </a:bodyPr>
          <a:lstStyle/>
          <a:p>
            <a:pPr indent="0" lvl="0" marL="0" rtl="0" algn="ctr">
              <a:lnSpc>
                <a:spcPct val="109998"/>
              </a:lnSpc>
              <a:spcBef>
                <a:spcPts val="0"/>
              </a:spcBef>
              <a:spcAft>
                <a:spcPts val="0"/>
              </a:spcAft>
              <a:buNone/>
            </a:pPr>
            <a:r>
              <a:rPr lang="en-US" sz="12362">
                <a:solidFill>
                  <a:schemeClr val="lt1"/>
                </a:solidFill>
                <a:latin typeface="Marcellus"/>
                <a:ea typeface="Marcellus"/>
                <a:cs typeface="Marcellus"/>
                <a:sym typeface="Marcellus"/>
              </a:rPr>
              <a:t>NEW ALBUM</a:t>
            </a:r>
            <a:endParaRPr sz="10487">
              <a:solidFill>
                <a:schemeClr val="lt1"/>
              </a:solidFill>
              <a:latin typeface="Marcellus"/>
              <a:ea typeface="Marcellus"/>
              <a:cs typeface="Marcellus"/>
              <a:sym typeface="Marcellu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2"/>
          <p:cNvSpPr/>
          <p:nvPr/>
        </p:nvSpPr>
        <p:spPr>
          <a:xfrm>
            <a:off x="9073836" y="1473813"/>
            <a:ext cx="8889269" cy="3744605"/>
          </a:xfrm>
          <a:custGeom>
            <a:rect b="b" l="l" r="r" t="t"/>
            <a:pathLst>
              <a:path extrusionOk="0" h="3744605" w="8889269">
                <a:moveTo>
                  <a:pt x="0" y="0"/>
                </a:moveTo>
                <a:lnTo>
                  <a:pt x="8889270" y="0"/>
                </a:lnTo>
                <a:lnTo>
                  <a:pt x="8889270" y="3744605"/>
                </a:lnTo>
                <a:lnTo>
                  <a:pt x="0" y="3744605"/>
                </a:lnTo>
                <a:lnTo>
                  <a:pt x="0" y="0"/>
                </a:lnTo>
                <a:close/>
              </a:path>
            </a:pathLst>
          </a:custGeom>
          <a:blipFill rotWithShape="1">
            <a:blip r:embed="rId3">
              <a:alphaModFix/>
            </a:blip>
            <a:stretch>
              <a:fillRect b="0" l="0" r="0" t="0"/>
            </a:stretch>
          </a:blipFill>
          <a:ln>
            <a:noFill/>
          </a:ln>
        </p:spPr>
      </p:sp>
      <p:pic>
        <p:nvPicPr>
          <p:cNvPr id="106" name="Google Shape;106;p12"/>
          <p:cNvPicPr preferRelativeResize="0"/>
          <p:nvPr/>
        </p:nvPicPr>
        <p:blipFill rotWithShape="1">
          <a:blip r:embed="rId4">
            <a:alphaModFix/>
          </a:blip>
          <a:srcRect b="0" l="1812" r="1811" t="0"/>
          <a:stretch/>
        </p:blipFill>
        <p:spPr>
          <a:xfrm flipH="1">
            <a:off x="5495470" y="1814659"/>
            <a:ext cx="8165205" cy="8472341"/>
          </a:xfrm>
          <a:prstGeom prst="rect">
            <a:avLst/>
          </a:prstGeom>
          <a:noFill/>
          <a:ln>
            <a:noFill/>
          </a:ln>
        </p:spPr>
      </p:pic>
      <p:sp>
        <p:nvSpPr>
          <p:cNvPr id="107" name="Google Shape;107;p12"/>
          <p:cNvSpPr/>
          <p:nvPr/>
        </p:nvSpPr>
        <p:spPr>
          <a:xfrm>
            <a:off x="15603396" y="633328"/>
            <a:ext cx="2359710" cy="2362663"/>
          </a:xfrm>
          <a:custGeom>
            <a:rect b="b" l="l" r="r" t="t"/>
            <a:pathLst>
              <a:path extrusionOk="0" h="2362663" w="2359710">
                <a:moveTo>
                  <a:pt x="0" y="0"/>
                </a:moveTo>
                <a:lnTo>
                  <a:pt x="2359710" y="0"/>
                </a:lnTo>
                <a:lnTo>
                  <a:pt x="2359710" y="2362663"/>
                </a:lnTo>
                <a:lnTo>
                  <a:pt x="0" y="2362663"/>
                </a:lnTo>
                <a:lnTo>
                  <a:pt x="0" y="0"/>
                </a:lnTo>
                <a:close/>
              </a:path>
            </a:pathLst>
          </a:custGeom>
          <a:blipFill rotWithShape="1">
            <a:blip r:embed="rId5">
              <a:alphaModFix/>
            </a:blip>
            <a:stretch>
              <a:fillRect b="0" l="0" r="0" t="0"/>
            </a:stretch>
          </a:blipFill>
          <a:ln>
            <a:noFill/>
          </a:ln>
        </p:spPr>
      </p:sp>
      <p:sp>
        <p:nvSpPr>
          <p:cNvPr id="108" name="Google Shape;108;p12"/>
          <p:cNvSpPr/>
          <p:nvPr/>
        </p:nvSpPr>
        <p:spPr>
          <a:xfrm>
            <a:off x="3987767" y="5077301"/>
            <a:ext cx="2359710" cy="2362663"/>
          </a:xfrm>
          <a:custGeom>
            <a:rect b="b" l="l" r="r" t="t"/>
            <a:pathLst>
              <a:path extrusionOk="0" h="2362663" w="2359710">
                <a:moveTo>
                  <a:pt x="0" y="0"/>
                </a:moveTo>
                <a:lnTo>
                  <a:pt x="2359709" y="0"/>
                </a:lnTo>
                <a:lnTo>
                  <a:pt x="2359709" y="2362663"/>
                </a:lnTo>
                <a:lnTo>
                  <a:pt x="0" y="2362663"/>
                </a:lnTo>
                <a:lnTo>
                  <a:pt x="0" y="0"/>
                </a:lnTo>
                <a:close/>
              </a:path>
            </a:pathLst>
          </a:custGeom>
          <a:blipFill rotWithShape="1">
            <a:blip r:embed="rId5">
              <a:alphaModFix/>
            </a:blip>
            <a:stretch>
              <a:fillRect b="0" l="0" r="0" t="0"/>
            </a:stretch>
          </a:blipFill>
          <a:ln>
            <a:noFill/>
          </a:ln>
        </p:spPr>
      </p:sp>
      <p:sp>
        <p:nvSpPr>
          <p:cNvPr id="109" name="Google Shape;109;p12"/>
          <p:cNvSpPr txBox="1"/>
          <p:nvPr/>
        </p:nvSpPr>
        <p:spPr>
          <a:xfrm>
            <a:off x="1293333" y="3197068"/>
            <a:ext cx="917153" cy="640971"/>
          </a:xfrm>
          <a:prstGeom prst="rect">
            <a:avLst/>
          </a:prstGeom>
          <a:noFill/>
          <a:ln>
            <a:noFill/>
          </a:ln>
        </p:spPr>
        <p:txBody>
          <a:bodyPr anchorCtr="0" anchor="t" bIns="0" lIns="0" spcFirstLastPara="1" rIns="0" wrap="square" tIns="0">
            <a:spAutoFit/>
          </a:bodyPr>
          <a:lstStyle/>
          <a:p>
            <a:pPr indent="0" lvl="0" marL="0" marR="0" rtl="0" algn="l">
              <a:lnSpc>
                <a:spcPct val="223047"/>
              </a:lnSpc>
              <a:spcBef>
                <a:spcPts val="0"/>
              </a:spcBef>
              <a:spcAft>
                <a:spcPts val="0"/>
              </a:spcAft>
              <a:buNone/>
            </a:pPr>
            <a:r>
              <a:rPr b="0" i="0" lang="en-US" sz="2599" u="none" cap="none" strike="noStrike">
                <a:solidFill>
                  <a:srgbClr val="FFFFFF"/>
                </a:solidFill>
                <a:latin typeface="Marcellus"/>
                <a:ea typeface="Marcellus"/>
                <a:cs typeface="Marcellus"/>
                <a:sym typeface="Marcellus"/>
              </a:rPr>
              <a:t>Name</a:t>
            </a:r>
            <a:endParaRPr/>
          </a:p>
        </p:txBody>
      </p:sp>
      <p:sp>
        <p:nvSpPr>
          <p:cNvPr id="110" name="Google Shape;110;p12"/>
          <p:cNvSpPr txBox="1"/>
          <p:nvPr/>
        </p:nvSpPr>
        <p:spPr>
          <a:xfrm>
            <a:off x="2687021" y="3235168"/>
            <a:ext cx="1580690" cy="525399"/>
          </a:xfrm>
          <a:prstGeom prst="rect">
            <a:avLst/>
          </a:prstGeom>
          <a:noFill/>
          <a:ln>
            <a:noFill/>
          </a:ln>
        </p:spPr>
        <p:txBody>
          <a:bodyPr anchorCtr="0" anchor="t" bIns="0" lIns="0" spcFirstLastPara="1" rIns="0" wrap="square" tIns="0">
            <a:spAutoFit/>
          </a:bodyPr>
          <a:lstStyle/>
          <a:p>
            <a:pPr indent="0" lvl="0" marL="0" marR="0" rtl="0" algn="l">
              <a:lnSpc>
                <a:spcPct val="223000"/>
              </a:lnSpc>
              <a:spcBef>
                <a:spcPts val="0"/>
              </a:spcBef>
              <a:spcAft>
                <a:spcPts val="0"/>
              </a:spcAft>
              <a:buNone/>
            </a:pPr>
            <a:r>
              <a:rPr b="0" i="0" lang="en-US" sz="2100" u="none" cap="none" strike="noStrike">
                <a:solidFill>
                  <a:srgbClr val="000000"/>
                </a:solidFill>
                <a:latin typeface="Lato"/>
                <a:ea typeface="Lato"/>
                <a:cs typeface="Lato"/>
                <a:sym typeface="Lato"/>
              </a:rPr>
              <a:t>Jane Doe</a:t>
            </a:r>
            <a:endParaRPr/>
          </a:p>
        </p:txBody>
      </p:sp>
      <p:sp>
        <p:nvSpPr>
          <p:cNvPr id="111" name="Google Shape;111;p12"/>
          <p:cNvSpPr txBox="1"/>
          <p:nvPr/>
        </p:nvSpPr>
        <p:spPr>
          <a:xfrm>
            <a:off x="15199230" y="6624251"/>
            <a:ext cx="1913081" cy="525399"/>
          </a:xfrm>
          <a:prstGeom prst="rect">
            <a:avLst/>
          </a:prstGeom>
          <a:noFill/>
          <a:ln>
            <a:noFill/>
          </a:ln>
        </p:spPr>
        <p:txBody>
          <a:bodyPr anchorCtr="0" anchor="t" bIns="0" lIns="0" spcFirstLastPara="1" rIns="0" wrap="square" tIns="0">
            <a:spAutoFit/>
          </a:bodyPr>
          <a:lstStyle/>
          <a:p>
            <a:pPr indent="0" lvl="0" marL="0" marR="0" rtl="0" algn="l">
              <a:lnSpc>
                <a:spcPct val="223000"/>
              </a:lnSpc>
              <a:spcBef>
                <a:spcPts val="0"/>
              </a:spcBef>
              <a:spcAft>
                <a:spcPts val="0"/>
              </a:spcAft>
              <a:buNone/>
            </a:pPr>
            <a:r>
              <a:rPr b="0" i="0" lang="en-US" sz="2100" u="none" cap="none" strike="noStrike">
                <a:solidFill>
                  <a:srgbClr val="000000"/>
                </a:solidFill>
                <a:latin typeface="Lato"/>
                <a:ea typeface="Lato"/>
                <a:cs typeface="Lato"/>
                <a:sym typeface="Lato"/>
              </a:rPr>
              <a:t>March 13 2000</a:t>
            </a:r>
            <a:endParaRPr/>
          </a:p>
        </p:txBody>
      </p:sp>
      <p:sp>
        <p:nvSpPr>
          <p:cNvPr id="112" name="Google Shape;112;p12"/>
          <p:cNvSpPr txBox="1"/>
          <p:nvPr/>
        </p:nvSpPr>
        <p:spPr>
          <a:xfrm>
            <a:off x="13518471" y="7479234"/>
            <a:ext cx="1309167" cy="640971"/>
          </a:xfrm>
          <a:prstGeom prst="rect">
            <a:avLst/>
          </a:prstGeom>
          <a:noFill/>
          <a:ln>
            <a:noFill/>
          </a:ln>
        </p:spPr>
        <p:txBody>
          <a:bodyPr anchorCtr="0" anchor="t" bIns="0" lIns="0" spcFirstLastPara="1" rIns="0" wrap="square" tIns="0">
            <a:spAutoFit/>
          </a:bodyPr>
          <a:lstStyle/>
          <a:p>
            <a:pPr indent="0" lvl="0" marL="0" marR="0" rtl="0" algn="l">
              <a:lnSpc>
                <a:spcPct val="223047"/>
              </a:lnSpc>
              <a:spcBef>
                <a:spcPts val="0"/>
              </a:spcBef>
              <a:spcAft>
                <a:spcPts val="0"/>
              </a:spcAft>
              <a:buNone/>
            </a:pPr>
            <a:r>
              <a:rPr b="0" i="0" lang="en-US" sz="2599" u="none" cap="none" strike="noStrike">
                <a:solidFill>
                  <a:srgbClr val="FFFFFF"/>
                </a:solidFill>
                <a:latin typeface="Marcellus"/>
                <a:ea typeface="Marcellus"/>
                <a:cs typeface="Marcellus"/>
                <a:sym typeface="Marcellus"/>
              </a:rPr>
              <a:t>Fun Fact</a:t>
            </a:r>
            <a:endParaRPr/>
          </a:p>
        </p:txBody>
      </p:sp>
      <p:sp>
        <p:nvSpPr>
          <p:cNvPr id="113" name="Google Shape;113;p12"/>
          <p:cNvSpPr txBox="1"/>
          <p:nvPr/>
        </p:nvSpPr>
        <p:spPr>
          <a:xfrm>
            <a:off x="13518471" y="6586151"/>
            <a:ext cx="1307604" cy="640971"/>
          </a:xfrm>
          <a:prstGeom prst="rect">
            <a:avLst/>
          </a:prstGeom>
          <a:noFill/>
          <a:ln>
            <a:noFill/>
          </a:ln>
        </p:spPr>
        <p:txBody>
          <a:bodyPr anchorCtr="0" anchor="t" bIns="0" lIns="0" spcFirstLastPara="1" rIns="0" wrap="square" tIns="0">
            <a:spAutoFit/>
          </a:bodyPr>
          <a:lstStyle/>
          <a:p>
            <a:pPr indent="0" lvl="0" marL="0" marR="0" rtl="0" algn="l">
              <a:lnSpc>
                <a:spcPct val="223047"/>
              </a:lnSpc>
              <a:spcBef>
                <a:spcPts val="0"/>
              </a:spcBef>
              <a:spcAft>
                <a:spcPts val="0"/>
              </a:spcAft>
              <a:buNone/>
            </a:pPr>
            <a:r>
              <a:rPr b="0" i="0" lang="en-US" sz="2599" u="none" cap="none" strike="noStrike">
                <a:solidFill>
                  <a:srgbClr val="FFFFFF"/>
                </a:solidFill>
                <a:latin typeface="Marcellus"/>
                <a:ea typeface="Marcellus"/>
                <a:cs typeface="Marcellus"/>
                <a:sym typeface="Marcellus"/>
              </a:rPr>
              <a:t>Birthday</a:t>
            </a:r>
            <a:endParaRPr/>
          </a:p>
        </p:txBody>
      </p:sp>
      <p:sp>
        <p:nvSpPr>
          <p:cNvPr id="114" name="Google Shape;114;p12"/>
          <p:cNvSpPr txBox="1"/>
          <p:nvPr/>
        </p:nvSpPr>
        <p:spPr>
          <a:xfrm>
            <a:off x="1293333" y="4090152"/>
            <a:ext cx="1227078" cy="640971"/>
          </a:xfrm>
          <a:prstGeom prst="rect">
            <a:avLst/>
          </a:prstGeom>
          <a:noFill/>
          <a:ln>
            <a:noFill/>
          </a:ln>
        </p:spPr>
        <p:txBody>
          <a:bodyPr anchorCtr="0" anchor="t" bIns="0" lIns="0" spcFirstLastPara="1" rIns="0" wrap="square" tIns="0">
            <a:spAutoFit/>
          </a:bodyPr>
          <a:lstStyle/>
          <a:p>
            <a:pPr indent="0" lvl="0" marL="0" marR="0" rtl="0" algn="l">
              <a:lnSpc>
                <a:spcPct val="223047"/>
              </a:lnSpc>
              <a:spcBef>
                <a:spcPts val="0"/>
              </a:spcBef>
              <a:spcAft>
                <a:spcPts val="0"/>
              </a:spcAft>
              <a:buNone/>
            </a:pPr>
            <a:r>
              <a:rPr b="0" i="0" lang="en-US" sz="2599" u="none" cap="none" strike="noStrike">
                <a:solidFill>
                  <a:srgbClr val="FFFFFF"/>
                </a:solidFill>
                <a:latin typeface="Marcellus"/>
                <a:ea typeface="Marcellus"/>
                <a:cs typeface="Marcellus"/>
                <a:sym typeface="Marcellus"/>
              </a:rPr>
              <a:t>Role</a:t>
            </a:r>
            <a:endParaRPr/>
          </a:p>
        </p:txBody>
      </p:sp>
      <p:sp>
        <p:nvSpPr>
          <p:cNvPr id="115" name="Google Shape;115;p12"/>
          <p:cNvSpPr txBox="1"/>
          <p:nvPr/>
        </p:nvSpPr>
        <p:spPr>
          <a:xfrm>
            <a:off x="2687021" y="4128252"/>
            <a:ext cx="2155992" cy="525399"/>
          </a:xfrm>
          <a:prstGeom prst="rect">
            <a:avLst/>
          </a:prstGeom>
          <a:noFill/>
          <a:ln>
            <a:noFill/>
          </a:ln>
        </p:spPr>
        <p:txBody>
          <a:bodyPr anchorCtr="0" anchor="t" bIns="0" lIns="0" spcFirstLastPara="1" rIns="0" wrap="square" tIns="0">
            <a:spAutoFit/>
          </a:bodyPr>
          <a:lstStyle/>
          <a:p>
            <a:pPr indent="0" lvl="0" marL="0" marR="0" rtl="0" algn="l">
              <a:lnSpc>
                <a:spcPct val="223000"/>
              </a:lnSpc>
              <a:spcBef>
                <a:spcPts val="0"/>
              </a:spcBef>
              <a:spcAft>
                <a:spcPts val="0"/>
              </a:spcAft>
              <a:buNone/>
            </a:pPr>
            <a:r>
              <a:rPr b="0" i="0" lang="en-US" sz="2100" u="none" cap="none" strike="noStrike">
                <a:solidFill>
                  <a:srgbClr val="000000"/>
                </a:solidFill>
                <a:latin typeface="Lato"/>
                <a:ea typeface="Lato"/>
                <a:cs typeface="Lato"/>
                <a:sym typeface="Lato"/>
              </a:rPr>
              <a:t>Vocalist</a:t>
            </a:r>
            <a:endParaRPr/>
          </a:p>
        </p:txBody>
      </p:sp>
      <p:sp>
        <p:nvSpPr>
          <p:cNvPr id="116" name="Google Shape;116;p12"/>
          <p:cNvSpPr txBox="1"/>
          <p:nvPr/>
        </p:nvSpPr>
        <p:spPr>
          <a:xfrm>
            <a:off x="15199230" y="7622109"/>
            <a:ext cx="22566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Has a pet cat named Mochi.</a:t>
            </a:r>
            <a:endParaRPr/>
          </a:p>
        </p:txBody>
      </p:sp>
      <p:pic>
        <p:nvPicPr>
          <p:cNvPr id="117" name="Google Shape;117;p12"/>
          <p:cNvPicPr preferRelativeResize="0"/>
          <p:nvPr/>
        </p:nvPicPr>
        <p:blipFill rotWithShape="1">
          <a:blip r:embed="rId6">
            <a:alphaModFix/>
          </a:blip>
          <a:srcRect b="0" l="26443" r="0" t="0"/>
          <a:stretch/>
        </p:blipFill>
        <p:spPr>
          <a:xfrm>
            <a:off x="0" y="6725300"/>
            <a:ext cx="7070649" cy="4050700"/>
          </a:xfrm>
          <a:prstGeom prst="rect">
            <a:avLst/>
          </a:prstGeom>
          <a:noFill/>
          <a:ln>
            <a:noFill/>
          </a:ln>
        </p:spPr>
      </p:pic>
      <p:sp>
        <p:nvSpPr>
          <p:cNvPr id="118" name="Google Shape;118;p12"/>
          <p:cNvSpPr txBox="1"/>
          <p:nvPr/>
        </p:nvSpPr>
        <p:spPr>
          <a:xfrm>
            <a:off x="1293325" y="760450"/>
            <a:ext cx="7279200" cy="1902900"/>
          </a:xfrm>
          <a:prstGeom prst="rect">
            <a:avLst/>
          </a:prstGeom>
          <a:noFill/>
          <a:ln>
            <a:noFill/>
          </a:ln>
          <a:effectLst>
            <a:outerShdw blurRad="371475" rotWithShape="0" algn="bl" dist="28575">
              <a:schemeClr val="lt1"/>
            </a:outerShdw>
          </a:effectLst>
        </p:spPr>
        <p:txBody>
          <a:bodyPr anchorCtr="0" anchor="t" bIns="0" lIns="0" spcFirstLastPara="1" rIns="0" wrap="square" tIns="0">
            <a:spAutoFit/>
          </a:bodyPr>
          <a:lstStyle/>
          <a:p>
            <a:pPr indent="0" lvl="0" marL="0" rtl="0" algn="l">
              <a:lnSpc>
                <a:spcPct val="109998"/>
              </a:lnSpc>
              <a:spcBef>
                <a:spcPts val="0"/>
              </a:spcBef>
              <a:spcAft>
                <a:spcPts val="0"/>
              </a:spcAft>
              <a:buNone/>
            </a:pPr>
            <a:r>
              <a:rPr lang="en-US" sz="12362">
                <a:solidFill>
                  <a:schemeClr val="lt1"/>
                </a:solidFill>
                <a:latin typeface="Marcellus"/>
                <a:ea typeface="Marcellus"/>
                <a:cs typeface="Marcellus"/>
                <a:sym typeface="Marcellus"/>
              </a:rPr>
              <a:t>PROFILES</a:t>
            </a:r>
            <a:endParaRPr sz="12350">
              <a:solidFill>
                <a:schemeClr val="lt1"/>
              </a:solidFill>
              <a:latin typeface="Marcellus"/>
              <a:ea typeface="Marcellus"/>
              <a:cs typeface="Marcellus"/>
              <a:sym typeface="Marcellu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3"/>
          <p:cNvSpPr txBox="1"/>
          <p:nvPr/>
        </p:nvSpPr>
        <p:spPr>
          <a:xfrm>
            <a:off x="1365925" y="1562975"/>
            <a:ext cx="15556200" cy="7555500"/>
          </a:xfrm>
          <a:prstGeom prst="rect">
            <a:avLst/>
          </a:prstGeom>
          <a:noFill/>
          <a:ln>
            <a:noFill/>
          </a:ln>
          <a:effectLst>
            <a:outerShdw blurRad="371475" rotWithShape="0" algn="bl" dist="28575">
              <a:schemeClr val="lt1"/>
            </a:outerShdw>
          </a:effectLst>
        </p:spPr>
        <p:txBody>
          <a:bodyPr anchorCtr="0" anchor="t" bIns="0" lIns="0" spcFirstLastPara="1" rIns="0" wrap="square" tIns="0">
            <a:spAutoFit/>
          </a:bodyPr>
          <a:lstStyle/>
          <a:p>
            <a:pPr indent="0" lvl="0" marL="0" rtl="0" algn="ctr">
              <a:lnSpc>
                <a:spcPct val="120000"/>
              </a:lnSpc>
              <a:spcBef>
                <a:spcPts val="0"/>
              </a:spcBef>
              <a:spcAft>
                <a:spcPts val="0"/>
              </a:spcAft>
              <a:buClr>
                <a:schemeClr val="dk1"/>
              </a:buClr>
              <a:buFont typeface="Arial"/>
              <a:buNone/>
            </a:pPr>
            <a:r>
              <a:rPr lang="en-US" sz="8466">
                <a:solidFill>
                  <a:schemeClr val="lt1"/>
                </a:solidFill>
                <a:latin typeface="Marcellus"/>
                <a:ea typeface="Marcellus"/>
                <a:cs typeface="Marcellus"/>
                <a:sym typeface="Marcellus"/>
              </a:rPr>
              <a:t>LOREM IPSUM DOLOR SIT AMET, CONSECTETUR ADIPISCING ELIT, SED DO EIUSMOD TEMPOR.</a:t>
            </a:r>
            <a:endParaRPr>
              <a:solidFill>
                <a:schemeClr val="dk1"/>
              </a:solidFill>
            </a:endParaRPr>
          </a:p>
          <a:p>
            <a:pPr indent="0" lvl="0" marL="0" rtl="0" algn="l">
              <a:lnSpc>
                <a:spcPct val="109998"/>
              </a:lnSpc>
              <a:spcBef>
                <a:spcPts val="0"/>
              </a:spcBef>
              <a:spcAft>
                <a:spcPts val="0"/>
              </a:spcAft>
              <a:buNone/>
            </a:pPr>
            <a:r>
              <a:t/>
            </a:r>
            <a:endParaRPr sz="8450">
              <a:solidFill>
                <a:schemeClr val="lt1"/>
              </a:solidFill>
              <a:latin typeface="Marcellus"/>
              <a:ea typeface="Marcellus"/>
              <a:cs typeface="Marcellus"/>
              <a:sym typeface="Marcellus"/>
            </a:endParaRPr>
          </a:p>
        </p:txBody>
      </p:sp>
      <p:sp>
        <p:nvSpPr>
          <p:cNvPr id="124" name="Google Shape;124;p13"/>
          <p:cNvSpPr/>
          <p:nvPr/>
        </p:nvSpPr>
        <p:spPr>
          <a:xfrm>
            <a:off x="14144157" y="4703947"/>
            <a:ext cx="6230287" cy="5069896"/>
          </a:xfrm>
          <a:custGeom>
            <a:rect b="b" l="l" r="r" t="t"/>
            <a:pathLst>
              <a:path extrusionOk="0" h="5069896" w="6230287">
                <a:moveTo>
                  <a:pt x="0" y="0"/>
                </a:moveTo>
                <a:lnTo>
                  <a:pt x="6230286" y="0"/>
                </a:lnTo>
                <a:lnTo>
                  <a:pt x="6230286" y="5069896"/>
                </a:lnTo>
                <a:lnTo>
                  <a:pt x="0" y="5069896"/>
                </a:lnTo>
                <a:lnTo>
                  <a:pt x="0" y="0"/>
                </a:lnTo>
                <a:close/>
              </a:path>
            </a:pathLst>
          </a:custGeom>
          <a:blipFill rotWithShape="1">
            <a:blip r:embed="rId3">
              <a:alphaModFix/>
            </a:blip>
            <a:stretch>
              <a:fillRect b="0" l="0" r="0" t="0"/>
            </a:stretch>
          </a:blipFill>
          <a:ln>
            <a:noFill/>
          </a:ln>
        </p:spPr>
      </p:sp>
      <p:sp>
        <p:nvSpPr>
          <p:cNvPr id="125" name="Google Shape;125;p13"/>
          <p:cNvSpPr/>
          <p:nvPr/>
        </p:nvSpPr>
        <p:spPr>
          <a:xfrm>
            <a:off x="445051" y="6263306"/>
            <a:ext cx="3531109" cy="3736623"/>
          </a:xfrm>
          <a:custGeom>
            <a:rect b="b" l="l" r="r" t="t"/>
            <a:pathLst>
              <a:path extrusionOk="0" h="3736623" w="3531109">
                <a:moveTo>
                  <a:pt x="0" y="0"/>
                </a:moveTo>
                <a:lnTo>
                  <a:pt x="3531109" y="0"/>
                </a:lnTo>
                <a:lnTo>
                  <a:pt x="3531109" y="3736623"/>
                </a:lnTo>
                <a:lnTo>
                  <a:pt x="0" y="3736623"/>
                </a:lnTo>
                <a:lnTo>
                  <a:pt x="0" y="0"/>
                </a:lnTo>
                <a:close/>
              </a:path>
            </a:pathLst>
          </a:custGeom>
          <a:blipFill rotWithShape="1">
            <a:blip r:embed="rId4">
              <a:alphaModFix/>
            </a:blip>
            <a:stretch>
              <a:fillRect b="0" l="0" r="0" t="0"/>
            </a:stretch>
          </a:blipFill>
          <a:ln>
            <a:noFill/>
          </a:ln>
        </p:spPr>
      </p:sp>
      <p:sp>
        <p:nvSpPr>
          <p:cNvPr id="126" name="Google Shape;126;p13"/>
          <p:cNvSpPr/>
          <p:nvPr/>
        </p:nvSpPr>
        <p:spPr>
          <a:xfrm rot="1231609">
            <a:off x="-992331" y="72216"/>
            <a:ext cx="3182210" cy="3501744"/>
          </a:xfrm>
          <a:custGeom>
            <a:rect b="b" l="l" r="r" t="t"/>
            <a:pathLst>
              <a:path extrusionOk="0" h="3501744" w="3182210">
                <a:moveTo>
                  <a:pt x="0" y="0"/>
                </a:moveTo>
                <a:lnTo>
                  <a:pt x="3182210" y="0"/>
                </a:lnTo>
                <a:lnTo>
                  <a:pt x="3182210" y="3501744"/>
                </a:lnTo>
                <a:lnTo>
                  <a:pt x="0" y="3501744"/>
                </a:lnTo>
                <a:lnTo>
                  <a:pt x="0" y="0"/>
                </a:lnTo>
                <a:close/>
              </a:path>
            </a:pathLst>
          </a:custGeom>
          <a:blipFill rotWithShape="1">
            <a:blip r:embed="rId5">
              <a:alphaModFix/>
            </a:blip>
            <a:stretch>
              <a:fillRect b="0" l="0" r="0" t="0"/>
            </a:stretch>
          </a:blipFill>
          <a:ln>
            <a:noFill/>
          </a:ln>
        </p:spPr>
      </p:sp>
      <p:sp>
        <p:nvSpPr>
          <p:cNvPr id="127" name="Google Shape;127;p13"/>
          <p:cNvSpPr/>
          <p:nvPr/>
        </p:nvSpPr>
        <p:spPr>
          <a:xfrm>
            <a:off x="15988833" y="156736"/>
            <a:ext cx="1812159" cy="3332706"/>
          </a:xfrm>
          <a:custGeom>
            <a:rect b="b" l="l" r="r" t="t"/>
            <a:pathLst>
              <a:path extrusionOk="0" h="3332706" w="1812159">
                <a:moveTo>
                  <a:pt x="0" y="0"/>
                </a:moveTo>
                <a:lnTo>
                  <a:pt x="1812159" y="0"/>
                </a:lnTo>
                <a:lnTo>
                  <a:pt x="1812159" y="3332705"/>
                </a:lnTo>
                <a:lnTo>
                  <a:pt x="0" y="3332705"/>
                </a:lnTo>
                <a:lnTo>
                  <a:pt x="0" y="0"/>
                </a:lnTo>
                <a:close/>
              </a:path>
            </a:pathLst>
          </a:custGeom>
          <a:blipFill rotWithShape="1">
            <a:blip r:embed="rId6">
              <a:alphaModFix/>
            </a:blip>
            <a:stretch>
              <a:fillRect b="0" l="0" r="0" t="0"/>
            </a:stretch>
          </a:blipFill>
          <a:ln>
            <a:noFill/>
          </a:ln>
        </p:spPr>
      </p:sp>
      <p:sp>
        <p:nvSpPr>
          <p:cNvPr id="128" name="Google Shape;128;p13"/>
          <p:cNvSpPr txBox="1"/>
          <p:nvPr/>
        </p:nvSpPr>
        <p:spPr>
          <a:xfrm>
            <a:off x="5850750" y="8156299"/>
            <a:ext cx="6586500" cy="387900"/>
          </a:xfrm>
          <a:prstGeom prst="rect">
            <a:avLst/>
          </a:prstGeom>
          <a:noFill/>
          <a:ln>
            <a:noFill/>
          </a:ln>
        </p:spPr>
        <p:txBody>
          <a:bodyPr anchorCtr="0" anchor="t" bIns="0" lIns="0" spcFirstLastPara="1" rIns="0" wrap="square" tIns="0">
            <a:spAutoFit/>
          </a:bodyPr>
          <a:lstStyle/>
          <a:p>
            <a:pPr indent="0" lvl="0" marL="0" marR="0" rtl="0" algn="ctr">
              <a:lnSpc>
                <a:spcPct val="240000"/>
              </a:lnSpc>
              <a:spcBef>
                <a:spcPts val="0"/>
              </a:spcBef>
              <a:spcAft>
                <a:spcPts val="0"/>
              </a:spcAft>
              <a:buNone/>
            </a:pPr>
            <a:r>
              <a:rPr b="0" i="0" lang="en-US" sz="2520" u="none" cap="none" strike="noStrike">
                <a:solidFill>
                  <a:srgbClr val="000000"/>
                </a:solidFill>
                <a:latin typeface="Lato"/>
                <a:ea typeface="Lato"/>
                <a:cs typeface="Lato"/>
                <a:sym typeface="Lato"/>
              </a:rPr>
              <a:t>My favorite </a:t>
            </a:r>
            <a:r>
              <a:rPr lang="en-US" sz="2520">
                <a:latin typeface="Lato"/>
                <a:ea typeface="Lato"/>
                <a:cs typeface="Lato"/>
                <a:sym typeface="Lato"/>
              </a:rPr>
              <a:t>lyric</a:t>
            </a:r>
            <a:r>
              <a:rPr b="0" i="0" lang="en-US" sz="2520" u="none" cap="none" strike="noStrike">
                <a:solidFill>
                  <a:srgbClr val="000000"/>
                </a:solidFill>
                <a:latin typeface="Lato"/>
                <a:ea typeface="Lato"/>
                <a:cs typeface="Lato"/>
                <a:sym typeface="Lato"/>
              </a:rPr>
              <a:t> from the album</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4"/>
          <p:cNvSpPr txBox="1"/>
          <p:nvPr/>
        </p:nvSpPr>
        <p:spPr>
          <a:xfrm>
            <a:off x="1890088" y="5260232"/>
            <a:ext cx="3701700" cy="1902900"/>
          </a:xfrm>
          <a:prstGeom prst="rect">
            <a:avLst/>
          </a:prstGeom>
          <a:noFill/>
          <a:ln>
            <a:noFill/>
          </a:ln>
          <a:effectLst>
            <a:outerShdw blurRad="371475" rotWithShape="0" algn="bl" dist="28575">
              <a:schemeClr val="lt1"/>
            </a:outerShdw>
          </a:effectLst>
        </p:spPr>
        <p:txBody>
          <a:bodyPr anchorCtr="0" anchor="t" bIns="0" lIns="0" spcFirstLastPara="1" rIns="0" wrap="square" tIns="0">
            <a:spAutoFit/>
          </a:bodyPr>
          <a:lstStyle/>
          <a:p>
            <a:pPr indent="0" lvl="0" marL="0" rtl="0" algn="ctr">
              <a:lnSpc>
                <a:spcPct val="109998"/>
              </a:lnSpc>
              <a:spcBef>
                <a:spcPts val="0"/>
              </a:spcBef>
              <a:spcAft>
                <a:spcPts val="0"/>
              </a:spcAft>
              <a:buNone/>
            </a:pPr>
            <a:r>
              <a:rPr lang="en-US" sz="12362">
                <a:solidFill>
                  <a:schemeClr val="lt1"/>
                </a:solidFill>
                <a:latin typeface="Marcellus"/>
                <a:ea typeface="Marcellus"/>
                <a:cs typeface="Marcellus"/>
                <a:sym typeface="Marcellus"/>
              </a:rPr>
              <a:t>01</a:t>
            </a:r>
            <a:endParaRPr sz="12350">
              <a:solidFill>
                <a:schemeClr val="lt1"/>
              </a:solidFill>
              <a:latin typeface="Marcellus"/>
              <a:ea typeface="Marcellus"/>
              <a:cs typeface="Marcellus"/>
              <a:sym typeface="Marcellus"/>
            </a:endParaRPr>
          </a:p>
        </p:txBody>
      </p:sp>
      <p:sp>
        <p:nvSpPr>
          <p:cNvPr id="134" name="Google Shape;134;p14"/>
          <p:cNvSpPr/>
          <p:nvPr/>
        </p:nvSpPr>
        <p:spPr>
          <a:xfrm>
            <a:off x="-1612936" y="-2268688"/>
            <a:ext cx="7364003" cy="6250197"/>
          </a:xfrm>
          <a:custGeom>
            <a:rect b="b" l="l" r="r" t="t"/>
            <a:pathLst>
              <a:path extrusionOk="0" h="6250197" w="7364003">
                <a:moveTo>
                  <a:pt x="0" y="0"/>
                </a:moveTo>
                <a:lnTo>
                  <a:pt x="7364003" y="0"/>
                </a:lnTo>
                <a:lnTo>
                  <a:pt x="7364003" y="6250197"/>
                </a:lnTo>
                <a:lnTo>
                  <a:pt x="0" y="6250197"/>
                </a:lnTo>
                <a:lnTo>
                  <a:pt x="0" y="0"/>
                </a:lnTo>
                <a:close/>
              </a:path>
            </a:pathLst>
          </a:custGeom>
          <a:blipFill rotWithShape="1">
            <a:blip r:embed="rId3">
              <a:alphaModFix/>
            </a:blip>
            <a:stretch>
              <a:fillRect b="0" l="0" r="0" t="0"/>
            </a:stretch>
          </a:blipFill>
          <a:ln>
            <a:noFill/>
          </a:ln>
        </p:spPr>
      </p:sp>
      <p:sp>
        <p:nvSpPr>
          <p:cNvPr id="135" name="Google Shape;135;p14"/>
          <p:cNvSpPr/>
          <p:nvPr/>
        </p:nvSpPr>
        <p:spPr>
          <a:xfrm flipH="1" rot="937436">
            <a:off x="13364477" y="-245"/>
            <a:ext cx="7364003" cy="6250197"/>
          </a:xfrm>
          <a:custGeom>
            <a:rect b="b" l="l" r="r" t="t"/>
            <a:pathLst>
              <a:path extrusionOk="0" h="6250197" w="7364003">
                <a:moveTo>
                  <a:pt x="7364003" y="0"/>
                </a:moveTo>
                <a:lnTo>
                  <a:pt x="0" y="0"/>
                </a:lnTo>
                <a:lnTo>
                  <a:pt x="0" y="6250198"/>
                </a:lnTo>
                <a:lnTo>
                  <a:pt x="7364003" y="6250198"/>
                </a:lnTo>
                <a:lnTo>
                  <a:pt x="7364003" y="0"/>
                </a:lnTo>
                <a:close/>
              </a:path>
            </a:pathLst>
          </a:custGeom>
          <a:blipFill rotWithShape="1">
            <a:blip r:embed="rId3">
              <a:alphaModFix/>
            </a:blip>
            <a:stretch>
              <a:fillRect b="0" l="0" r="0" t="0"/>
            </a:stretch>
          </a:blipFill>
          <a:ln>
            <a:noFill/>
          </a:ln>
        </p:spPr>
      </p:sp>
      <p:sp>
        <p:nvSpPr>
          <p:cNvPr id="136" name="Google Shape;136;p14"/>
          <p:cNvSpPr/>
          <p:nvPr/>
        </p:nvSpPr>
        <p:spPr>
          <a:xfrm>
            <a:off x="426566" y="760444"/>
            <a:ext cx="1812159" cy="3332706"/>
          </a:xfrm>
          <a:custGeom>
            <a:rect b="b" l="l" r="r" t="t"/>
            <a:pathLst>
              <a:path extrusionOk="0" h="3332706" w="1812159">
                <a:moveTo>
                  <a:pt x="0" y="0"/>
                </a:moveTo>
                <a:lnTo>
                  <a:pt x="1812158" y="0"/>
                </a:lnTo>
                <a:lnTo>
                  <a:pt x="1812158" y="3332706"/>
                </a:lnTo>
                <a:lnTo>
                  <a:pt x="0" y="3332706"/>
                </a:lnTo>
                <a:lnTo>
                  <a:pt x="0" y="0"/>
                </a:lnTo>
                <a:close/>
              </a:path>
            </a:pathLst>
          </a:custGeom>
          <a:blipFill rotWithShape="1">
            <a:blip r:embed="rId4">
              <a:alphaModFix/>
            </a:blip>
            <a:stretch>
              <a:fillRect b="0" l="0" r="0" t="0"/>
            </a:stretch>
          </a:blipFill>
          <a:ln>
            <a:noFill/>
          </a:ln>
        </p:spPr>
      </p:sp>
      <p:pic>
        <p:nvPicPr>
          <p:cNvPr id="137" name="Google Shape;137;p14"/>
          <p:cNvPicPr preferRelativeResize="0"/>
          <p:nvPr/>
        </p:nvPicPr>
        <p:blipFill rotWithShape="1">
          <a:blip r:embed="rId5">
            <a:alphaModFix/>
          </a:blip>
          <a:srcRect b="0" l="1521" r="1520" t="0"/>
          <a:stretch/>
        </p:blipFill>
        <p:spPr>
          <a:xfrm flipH="1">
            <a:off x="0" y="0"/>
            <a:ext cx="5997373" cy="6185612"/>
          </a:xfrm>
          <a:prstGeom prst="rect">
            <a:avLst/>
          </a:prstGeom>
          <a:noFill/>
          <a:ln>
            <a:noFill/>
          </a:ln>
        </p:spPr>
      </p:pic>
      <p:sp>
        <p:nvSpPr>
          <p:cNvPr id="138" name="Google Shape;138;p14"/>
          <p:cNvSpPr/>
          <p:nvPr/>
        </p:nvSpPr>
        <p:spPr>
          <a:xfrm rot="-1431798">
            <a:off x="9383361" y="5810726"/>
            <a:ext cx="2051103" cy="2051103"/>
          </a:xfrm>
          <a:custGeom>
            <a:rect b="b" l="l" r="r" t="t"/>
            <a:pathLst>
              <a:path extrusionOk="0" h="2051103" w="2051103">
                <a:moveTo>
                  <a:pt x="0" y="0"/>
                </a:moveTo>
                <a:lnTo>
                  <a:pt x="2051103" y="0"/>
                </a:lnTo>
                <a:lnTo>
                  <a:pt x="2051103" y="2051104"/>
                </a:lnTo>
                <a:lnTo>
                  <a:pt x="0" y="2051104"/>
                </a:lnTo>
                <a:lnTo>
                  <a:pt x="0" y="0"/>
                </a:lnTo>
                <a:close/>
              </a:path>
            </a:pathLst>
          </a:custGeom>
          <a:blipFill rotWithShape="1">
            <a:blip r:embed="rId6">
              <a:alphaModFix/>
            </a:blip>
            <a:stretch>
              <a:fillRect b="0" l="0" r="0" t="0"/>
            </a:stretch>
          </a:blipFill>
          <a:ln>
            <a:noFill/>
          </a:ln>
        </p:spPr>
      </p:sp>
      <p:pic>
        <p:nvPicPr>
          <p:cNvPr id="139" name="Google Shape;139;p14"/>
          <p:cNvPicPr preferRelativeResize="0"/>
          <p:nvPr/>
        </p:nvPicPr>
        <p:blipFill rotWithShape="1">
          <a:blip r:embed="rId7">
            <a:alphaModFix/>
          </a:blip>
          <a:srcRect b="0" l="1521" r="1520" t="0"/>
          <a:stretch/>
        </p:blipFill>
        <p:spPr>
          <a:xfrm>
            <a:off x="6145314" y="5143500"/>
            <a:ext cx="5997373" cy="6185612"/>
          </a:xfrm>
          <a:prstGeom prst="rect">
            <a:avLst/>
          </a:prstGeom>
          <a:noFill/>
          <a:ln>
            <a:noFill/>
          </a:ln>
        </p:spPr>
      </p:pic>
      <p:pic>
        <p:nvPicPr>
          <p:cNvPr id="140" name="Google Shape;140;p14"/>
          <p:cNvPicPr preferRelativeResize="0"/>
          <p:nvPr/>
        </p:nvPicPr>
        <p:blipFill rotWithShape="1">
          <a:blip r:embed="rId8">
            <a:alphaModFix/>
          </a:blip>
          <a:srcRect b="21315" l="43858" r="0" t="0"/>
          <a:stretch/>
        </p:blipFill>
        <p:spPr>
          <a:xfrm rot="-5400000">
            <a:off x="13203501" y="-577575"/>
            <a:ext cx="4287350" cy="6008750"/>
          </a:xfrm>
          <a:prstGeom prst="rect">
            <a:avLst/>
          </a:prstGeom>
          <a:noFill/>
          <a:ln>
            <a:noFill/>
          </a:ln>
        </p:spPr>
      </p:pic>
      <p:sp>
        <p:nvSpPr>
          <p:cNvPr id="141" name="Google Shape;141;p14"/>
          <p:cNvSpPr txBox="1"/>
          <p:nvPr/>
        </p:nvSpPr>
        <p:spPr>
          <a:xfrm>
            <a:off x="6611295" y="2725388"/>
            <a:ext cx="5895300" cy="23919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142" name="Google Shape;142;p14"/>
          <p:cNvSpPr txBox="1"/>
          <p:nvPr/>
        </p:nvSpPr>
        <p:spPr>
          <a:xfrm>
            <a:off x="11599485" y="7252230"/>
            <a:ext cx="5895300" cy="23919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143" name="Google Shape;143;p14"/>
          <p:cNvSpPr txBox="1"/>
          <p:nvPr/>
        </p:nvSpPr>
        <p:spPr>
          <a:xfrm>
            <a:off x="793341" y="7252230"/>
            <a:ext cx="5895300" cy="23919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144" name="Google Shape;144;p14"/>
          <p:cNvSpPr txBox="1"/>
          <p:nvPr/>
        </p:nvSpPr>
        <p:spPr>
          <a:xfrm>
            <a:off x="7708050" y="533032"/>
            <a:ext cx="3701700" cy="1902900"/>
          </a:xfrm>
          <a:prstGeom prst="rect">
            <a:avLst/>
          </a:prstGeom>
          <a:noFill/>
          <a:ln>
            <a:noFill/>
          </a:ln>
          <a:effectLst>
            <a:outerShdw blurRad="371475" rotWithShape="0" algn="bl" dist="28575">
              <a:schemeClr val="lt1"/>
            </a:outerShdw>
          </a:effectLst>
        </p:spPr>
        <p:txBody>
          <a:bodyPr anchorCtr="0" anchor="t" bIns="0" lIns="0" spcFirstLastPara="1" rIns="0" wrap="square" tIns="0">
            <a:spAutoFit/>
          </a:bodyPr>
          <a:lstStyle/>
          <a:p>
            <a:pPr indent="0" lvl="0" marL="0" rtl="0" algn="ctr">
              <a:lnSpc>
                <a:spcPct val="109998"/>
              </a:lnSpc>
              <a:spcBef>
                <a:spcPts val="0"/>
              </a:spcBef>
              <a:spcAft>
                <a:spcPts val="0"/>
              </a:spcAft>
              <a:buNone/>
            </a:pPr>
            <a:r>
              <a:rPr lang="en-US" sz="12362">
                <a:solidFill>
                  <a:schemeClr val="lt1"/>
                </a:solidFill>
                <a:latin typeface="Marcellus"/>
                <a:ea typeface="Marcellus"/>
                <a:cs typeface="Marcellus"/>
                <a:sym typeface="Marcellus"/>
              </a:rPr>
              <a:t>02</a:t>
            </a:r>
            <a:endParaRPr sz="12350">
              <a:solidFill>
                <a:schemeClr val="lt1"/>
              </a:solidFill>
              <a:latin typeface="Marcellus"/>
              <a:ea typeface="Marcellus"/>
              <a:cs typeface="Marcellus"/>
              <a:sym typeface="Marcellus"/>
            </a:endParaRPr>
          </a:p>
        </p:txBody>
      </p:sp>
      <p:sp>
        <p:nvSpPr>
          <p:cNvPr id="145" name="Google Shape;145;p14"/>
          <p:cNvSpPr txBox="1"/>
          <p:nvPr/>
        </p:nvSpPr>
        <p:spPr>
          <a:xfrm>
            <a:off x="12696188" y="5260232"/>
            <a:ext cx="3701700" cy="1902900"/>
          </a:xfrm>
          <a:prstGeom prst="rect">
            <a:avLst/>
          </a:prstGeom>
          <a:noFill/>
          <a:ln>
            <a:noFill/>
          </a:ln>
          <a:effectLst>
            <a:outerShdw blurRad="371475" rotWithShape="0" algn="bl" dist="28575">
              <a:schemeClr val="lt1"/>
            </a:outerShdw>
          </a:effectLst>
        </p:spPr>
        <p:txBody>
          <a:bodyPr anchorCtr="0" anchor="t" bIns="0" lIns="0" spcFirstLastPara="1" rIns="0" wrap="square" tIns="0">
            <a:spAutoFit/>
          </a:bodyPr>
          <a:lstStyle/>
          <a:p>
            <a:pPr indent="0" lvl="0" marL="0" rtl="0" algn="ctr">
              <a:lnSpc>
                <a:spcPct val="109998"/>
              </a:lnSpc>
              <a:spcBef>
                <a:spcPts val="0"/>
              </a:spcBef>
              <a:spcAft>
                <a:spcPts val="0"/>
              </a:spcAft>
              <a:buNone/>
            </a:pPr>
            <a:r>
              <a:rPr lang="en-US" sz="12362">
                <a:solidFill>
                  <a:schemeClr val="lt1"/>
                </a:solidFill>
                <a:latin typeface="Marcellus"/>
                <a:ea typeface="Marcellus"/>
                <a:cs typeface="Marcellus"/>
                <a:sym typeface="Marcellus"/>
              </a:rPr>
              <a:t>03</a:t>
            </a:r>
            <a:endParaRPr sz="12350">
              <a:solidFill>
                <a:schemeClr val="lt1"/>
              </a:solidFill>
              <a:latin typeface="Marcellus"/>
              <a:ea typeface="Marcellus"/>
              <a:cs typeface="Marcellus"/>
              <a:sym typeface="Marcellu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5"/>
          <p:cNvSpPr/>
          <p:nvPr/>
        </p:nvSpPr>
        <p:spPr>
          <a:xfrm rot="-9116167">
            <a:off x="5296379" y="319908"/>
            <a:ext cx="6660477" cy="6627175"/>
          </a:xfrm>
          <a:custGeom>
            <a:rect b="b" l="l" r="r" t="t"/>
            <a:pathLst>
              <a:path extrusionOk="0" h="6627175" w="6660477">
                <a:moveTo>
                  <a:pt x="0" y="0"/>
                </a:moveTo>
                <a:lnTo>
                  <a:pt x="6660477" y="0"/>
                </a:lnTo>
                <a:lnTo>
                  <a:pt x="6660477" y="6627175"/>
                </a:lnTo>
                <a:lnTo>
                  <a:pt x="0" y="6627175"/>
                </a:lnTo>
                <a:lnTo>
                  <a:pt x="0" y="0"/>
                </a:lnTo>
                <a:close/>
              </a:path>
            </a:pathLst>
          </a:custGeom>
          <a:blipFill rotWithShape="1">
            <a:blip r:embed="rId3">
              <a:alphaModFix/>
            </a:blip>
            <a:stretch>
              <a:fillRect b="0" l="0" r="0" t="0"/>
            </a:stretch>
          </a:blipFill>
          <a:ln>
            <a:noFill/>
          </a:ln>
        </p:spPr>
      </p:sp>
      <p:sp>
        <p:nvSpPr>
          <p:cNvPr id="151" name="Google Shape;151;p15"/>
          <p:cNvSpPr/>
          <p:nvPr/>
        </p:nvSpPr>
        <p:spPr>
          <a:xfrm>
            <a:off x="7479868" y="5143500"/>
            <a:ext cx="3290274" cy="5285581"/>
          </a:xfrm>
          <a:custGeom>
            <a:rect b="b" l="l" r="r" t="t"/>
            <a:pathLst>
              <a:path extrusionOk="0" h="5285581" w="3290274">
                <a:moveTo>
                  <a:pt x="0" y="0"/>
                </a:moveTo>
                <a:lnTo>
                  <a:pt x="3290274" y="0"/>
                </a:lnTo>
                <a:lnTo>
                  <a:pt x="3290274" y="5285581"/>
                </a:lnTo>
                <a:lnTo>
                  <a:pt x="0" y="5285581"/>
                </a:lnTo>
                <a:lnTo>
                  <a:pt x="0" y="0"/>
                </a:lnTo>
                <a:close/>
              </a:path>
            </a:pathLst>
          </a:custGeom>
          <a:blipFill rotWithShape="1">
            <a:blip r:embed="rId4">
              <a:alphaModFix/>
            </a:blip>
            <a:stretch>
              <a:fillRect b="0" l="0" r="0" t="0"/>
            </a:stretch>
          </a:blipFill>
          <a:ln>
            <a:noFill/>
          </a:ln>
        </p:spPr>
      </p:sp>
      <p:sp>
        <p:nvSpPr>
          <p:cNvPr id="152" name="Google Shape;152;p15"/>
          <p:cNvSpPr/>
          <p:nvPr/>
        </p:nvSpPr>
        <p:spPr>
          <a:xfrm>
            <a:off x="11548234" y="6208844"/>
            <a:ext cx="1915369" cy="1915369"/>
          </a:xfrm>
          <a:custGeom>
            <a:rect b="b" l="l" r="r" t="t"/>
            <a:pathLst>
              <a:path extrusionOk="0" h="1915369" w="1915369">
                <a:moveTo>
                  <a:pt x="0" y="0"/>
                </a:moveTo>
                <a:lnTo>
                  <a:pt x="1915370" y="0"/>
                </a:lnTo>
                <a:lnTo>
                  <a:pt x="1915370" y="1915369"/>
                </a:lnTo>
                <a:lnTo>
                  <a:pt x="0" y="1915369"/>
                </a:lnTo>
                <a:lnTo>
                  <a:pt x="0" y="0"/>
                </a:lnTo>
                <a:close/>
              </a:path>
            </a:pathLst>
          </a:custGeom>
          <a:blipFill rotWithShape="1">
            <a:blip r:embed="rId5">
              <a:alphaModFix/>
            </a:blip>
            <a:stretch>
              <a:fillRect b="0" l="0" r="0" t="0"/>
            </a:stretch>
          </a:blipFill>
          <a:ln>
            <a:noFill/>
          </a:ln>
        </p:spPr>
      </p:sp>
      <p:sp>
        <p:nvSpPr>
          <p:cNvPr id="153" name="Google Shape;153;p15"/>
          <p:cNvSpPr/>
          <p:nvPr/>
        </p:nvSpPr>
        <p:spPr>
          <a:xfrm rot="-2122123">
            <a:off x="2339885" y="3529697"/>
            <a:ext cx="1915369" cy="1915369"/>
          </a:xfrm>
          <a:custGeom>
            <a:rect b="b" l="l" r="r" t="t"/>
            <a:pathLst>
              <a:path extrusionOk="0" h="1915369" w="1915369">
                <a:moveTo>
                  <a:pt x="0" y="0"/>
                </a:moveTo>
                <a:lnTo>
                  <a:pt x="1915369" y="0"/>
                </a:lnTo>
                <a:lnTo>
                  <a:pt x="1915369" y="1915369"/>
                </a:lnTo>
                <a:lnTo>
                  <a:pt x="0" y="1915369"/>
                </a:lnTo>
                <a:lnTo>
                  <a:pt x="0" y="0"/>
                </a:lnTo>
                <a:close/>
              </a:path>
            </a:pathLst>
          </a:custGeom>
          <a:blipFill rotWithShape="1">
            <a:blip r:embed="rId5">
              <a:alphaModFix/>
            </a:blip>
            <a:stretch>
              <a:fillRect b="0" l="0" r="0" t="0"/>
            </a:stretch>
          </a:blipFill>
          <a:ln>
            <a:noFill/>
          </a:ln>
        </p:spPr>
      </p:sp>
      <p:grpSp>
        <p:nvGrpSpPr>
          <p:cNvPr id="154" name="Google Shape;154;p15"/>
          <p:cNvGrpSpPr/>
          <p:nvPr/>
        </p:nvGrpSpPr>
        <p:grpSpPr>
          <a:xfrm>
            <a:off x="-1718769" y="5217258"/>
            <a:ext cx="7884187" cy="7884187"/>
            <a:chOff x="0" y="0"/>
            <a:chExt cx="10512249" cy="10512249"/>
          </a:xfrm>
        </p:grpSpPr>
        <p:sp>
          <p:nvSpPr>
            <p:cNvPr id="155" name="Google Shape;155;p15"/>
            <p:cNvSpPr/>
            <p:nvPr/>
          </p:nvSpPr>
          <p:spPr>
            <a:xfrm>
              <a:off x="0" y="0"/>
              <a:ext cx="10512249" cy="10512249"/>
            </a:xfrm>
            <a:custGeom>
              <a:rect b="b" l="l" r="r" t="t"/>
              <a:pathLst>
                <a:path extrusionOk="0" h="10512249" w="10512249">
                  <a:moveTo>
                    <a:pt x="0" y="0"/>
                  </a:moveTo>
                  <a:lnTo>
                    <a:pt x="10512249" y="0"/>
                  </a:lnTo>
                  <a:lnTo>
                    <a:pt x="10512249" y="10512249"/>
                  </a:lnTo>
                  <a:lnTo>
                    <a:pt x="0" y="10512249"/>
                  </a:lnTo>
                  <a:lnTo>
                    <a:pt x="0" y="0"/>
                  </a:lnTo>
                  <a:close/>
                </a:path>
              </a:pathLst>
            </a:custGeom>
            <a:blipFill rotWithShape="1">
              <a:blip r:embed="rId6">
                <a:alphaModFix/>
              </a:blip>
              <a:stretch>
                <a:fillRect b="0" l="0" r="0" t="0"/>
              </a:stretch>
            </a:blipFill>
            <a:ln>
              <a:noFill/>
            </a:ln>
          </p:spPr>
        </p:sp>
        <p:sp>
          <p:nvSpPr>
            <p:cNvPr id="156" name="Google Shape;156;p15"/>
            <p:cNvSpPr txBox="1"/>
            <p:nvPr/>
          </p:nvSpPr>
          <p:spPr>
            <a:xfrm>
              <a:off x="3058502" y="3127364"/>
              <a:ext cx="4395244" cy="2613871"/>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grpSp>
      <p:grpSp>
        <p:nvGrpSpPr>
          <p:cNvPr id="157" name="Google Shape;157;p15"/>
          <p:cNvGrpSpPr/>
          <p:nvPr/>
        </p:nvGrpSpPr>
        <p:grpSpPr>
          <a:xfrm>
            <a:off x="12921878" y="-2072794"/>
            <a:ext cx="6742644" cy="6742644"/>
            <a:chOff x="0" y="0"/>
            <a:chExt cx="8990192" cy="8990192"/>
          </a:xfrm>
        </p:grpSpPr>
        <p:sp>
          <p:nvSpPr>
            <p:cNvPr id="158" name="Google Shape;158;p15"/>
            <p:cNvSpPr/>
            <p:nvPr/>
          </p:nvSpPr>
          <p:spPr>
            <a:xfrm>
              <a:off x="0" y="0"/>
              <a:ext cx="8990192" cy="8990192"/>
            </a:xfrm>
            <a:custGeom>
              <a:rect b="b" l="l" r="r" t="t"/>
              <a:pathLst>
                <a:path extrusionOk="0" h="8990192" w="8990192">
                  <a:moveTo>
                    <a:pt x="0" y="0"/>
                  </a:moveTo>
                  <a:lnTo>
                    <a:pt x="8990192" y="0"/>
                  </a:lnTo>
                  <a:lnTo>
                    <a:pt x="8990192" y="8990192"/>
                  </a:lnTo>
                  <a:lnTo>
                    <a:pt x="0" y="8990192"/>
                  </a:lnTo>
                  <a:lnTo>
                    <a:pt x="0" y="0"/>
                  </a:lnTo>
                  <a:close/>
                </a:path>
              </a:pathLst>
            </a:custGeom>
            <a:blipFill rotWithShape="1">
              <a:blip r:embed="rId7">
                <a:alphaModFix/>
              </a:blip>
              <a:stretch>
                <a:fillRect b="0" l="0" r="0" t="0"/>
              </a:stretch>
            </a:blipFill>
            <a:ln>
              <a:noFill/>
            </a:ln>
          </p:spPr>
        </p:sp>
        <p:sp>
          <p:nvSpPr>
            <p:cNvPr id="159" name="Google Shape;159;p15"/>
            <p:cNvSpPr txBox="1"/>
            <p:nvPr/>
          </p:nvSpPr>
          <p:spPr>
            <a:xfrm>
              <a:off x="2042867" y="3459942"/>
              <a:ext cx="4395244" cy="2613871"/>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grpSp>
      <p:grpSp>
        <p:nvGrpSpPr>
          <p:cNvPr id="160" name="Google Shape;160;p15"/>
          <p:cNvGrpSpPr/>
          <p:nvPr/>
        </p:nvGrpSpPr>
        <p:grpSpPr>
          <a:xfrm>
            <a:off x="11548234" y="5822662"/>
            <a:ext cx="7814922" cy="7814922"/>
            <a:chOff x="0" y="0"/>
            <a:chExt cx="10419896" cy="10419896"/>
          </a:xfrm>
        </p:grpSpPr>
        <p:sp>
          <p:nvSpPr>
            <p:cNvPr id="161" name="Google Shape;161;p15"/>
            <p:cNvSpPr/>
            <p:nvPr/>
          </p:nvSpPr>
          <p:spPr>
            <a:xfrm>
              <a:off x="0" y="0"/>
              <a:ext cx="10419896" cy="10419896"/>
            </a:xfrm>
            <a:custGeom>
              <a:rect b="b" l="l" r="r" t="t"/>
              <a:pathLst>
                <a:path extrusionOk="0" h="10419896" w="10419896">
                  <a:moveTo>
                    <a:pt x="0" y="0"/>
                  </a:moveTo>
                  <a:lnTo>
                    <a:pt x="10419896" y="0"/>
                  </a:lnTo>
                  <a:lnTo>
                    <a:pt x="10419896" y="10419896"/>
                  </a:lnTo>
                  <a:lnTo>
                    <a:pt x="0" y="10419896"/>
                  </a:lnTo>
                  <a:lnTo>
                    <a:pt x="0" y="0"/>
                  </a:lnTo>
                  <a:close/>
                </a:path>
              </a:pathLst>
            </a:custGeom>
            <a:blipFill rotWithShape="1">
              <a:blip r:embed="rId7">
                <a:alphaModFix/>
              </a:blip>
              <a:stretch>
                <a:fillRect b="0" l="0" r="0" t="0"/>
              </a:stretch>
            </a:blipFill>
            <a:ln>
              <a:noFill/>
            </a:ln>
          </p:spPr>
        </p:sp>
        <p:sp>
          <p:nvSpPr>
            <p:cNvPr id="162" name="Google Shape;162;p15"/>
            <p:cNvSpPr txBox="1"/>
            <p:nvPr/>
          </p:nvSpPr>
          <p:spPr>
            <a:xfrm>
              <a:off x="3012326" y="2596076"/>
              <a:ext cx="4395244" cy="2613871"/>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grpSp>
      <p:sp>
        <p:nvSpPr>
          <p:cNvPr id="163" name="Google Shape;163;p15"/>
          <p:cNvSpPr txBox="1"/>
          <p:nvPr/>
        </p:nvSpPr>
        <p:spPr>
          <a:xfrm>
            <a:off x="1028700" y="1049995"/>
            <a:ext cx="9347400" cy="1902900"/>
          </a:xfrm>
          <a:prstGeom prst="rect">
            <a:avLst/>
          </a:prstGeom>
          <a:noFill/>
          <a:ln>
            <a:noFill/>
          </a:ln>
          <a:effectLst>
            <a:outerShdw blurRad="371475" rotWithShape="0" algn="bl" dist="28575">
              <a:schemeClr val="lt1"/>
            </a:outerShdw>
          </a:effectLst>
        </p:spPr>
        <p:txBody>
          <a:bodyPr anchorCtr="0" anchor="t" bIns="0" lIns="0" spcFirstLastPara="1" rIns="0" wrap="square" tIns="0">
            <a:spAutoFit/>
          </a:bodyPr>
          <a:lstStyle/>
          <a:p>
            <a:pPr indent="0" lvl="0" marL="0" rtl="0" algn="l">
              <a:lnSpc>
                <a:spcPct val="109998"/>
              </a:lnSpc>
              <a:spcBef>
                <a:spcPts val="0"/>
              </a:spcBef>
              <a:spcAft>
                <a:spcPts val="0"/>
              </a:spcAft>
              <a:buNone/>
            </a:pPr>
            <a:r>
              <a:rPr lang="en-US" sz="12362">
                <a:solidFill>
                  <a:schemeClr val="lt1"/>
                </a:solidFill>
                <a:latin typeface="Marcellus"/>
                <a:ea typeface="Marcellus"/>
                <a:cs typeface="Marcellus"/>
                <a:sym typeface="Marcellus"/>
              </a:rPr>
              <a:t>FUN FACTS</a:t>
            </a:r>
            <a:endParaRPr sz="12350">
              <a:solidFill>
                <a:schemeClr val="lt1"/>
              </a:solidFill>
              <a:latin typeface="Marcellus"/>
              <a:ea typeface="Marcellus"/>
              <a:cs typeface="Marcellus"/>
              <a:sym typeface="Marcellu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6"/>
          <p:cNvSpPr/>
          <p:nvPr/>
        </p:nvSpPr>
        <p:spPr>
          <a:xfrm>
            <a:off x="8193130" y="355789"/>
            <a:ext cx="9443025" cy="9443025"/>
          </a:xfrm>
          <a:custGeom>
            <a:rect b="b" l="l" r="r" t="t"/>
            <a:pathLst>
              <a:path extrusionOk="0" h="9443025" w="9443025">
                <a:moveTo>
                  <a:pt x="0" y="0"/>
                </a:moveTo>
                <a:lnTo>
                  <a:pt x="9443025" y="0"/>
                </a:lnTo>
                <a:lnTo>
                  <a:pt x="9443025" y="9443025"/>
                </a:lnTo>
                <a:lnTo>
                  <a:pt x="0" y="9443025"/>
                </a:lnTo>
                <a:lnTo>
                  <a:pt x="0" y="0"/>
                </a:lnTo>
                <a:close/>
              </a:path>
            </a:pathLst>
          </a:custGeom>
          <a:blipFill rotWithShape="1">
            <a:blip r:embed="rId3">
              <a:alphaModFix/>
            </a:blip>
            <a:stretch>
              <a:fillRect b="0" l="0" r="0" t="0"/>
            </a:stretch>
          </a:blipFill>
          <a:ln>
            <a:noFill/>
          </a:ln>
        </p:spPr>
      </p:sp>
      <p:sp>
        <p:nvSpPr>
          <p:cNvPr id="169" name="Google Shape;169;p16"/>
          <p:cNvSpPr/>
          <p:nvPr/>
        </p:nvSpPr>
        <p:spPr>
          <a:xfrm>
            <a:off x="11050092" y="3240849"/>
            <a:ext cx="3691001" cy="3691001"/>
          </a:xfrm>
          <a:custGeom>
            <a:rect b="b" l="l" r="r" t="t"/>
            <a:pathLst>
              <a:path extrusionOk="0" h="3691001" w="3691001">
                <a:moveTo>
                  <a:pt x="0" y="0"/>
                </a:moveTo>
                <a:lnTo>
                  <a:pt x="3691001" y="0"/>
                </a:lnTo>
                <a:lnTo>
                  <a:pt x="3691001" y="3691002"/>
                </a:lnTo>
                <a:lnTo>
                  <a:pt x="0" y="3691002"/>
                </a:lnTo>
                <a:lnTo>
                  <a:pt x="0" y="0"/>
                </a:lnTo>
                <a:close/>
              </a:path>
            </a:pathLst>
          </a:custGeom>
          <a:blipFill rotWithShape="1">
            <a:blip r:embed="rId4">
              <a:alphaModFix/>
            </a:blip>
            <a:stretch>
              <a:fillRect b="0" l="0" r="0" t="0"/>
            </a:stretch>
          </a:blipFill>
          <a:ln>
            <a:noFill/>
          </a:ln>
        </p:spPr>
      </p:sp>
      <p:pic>
        <p:nvPicPr>
          <p:cNvPr id="170" name="Google Shape;170;p16"/>
          <p:cNvPicPr preferRelativeResize="0"/>
          <p:nvPr/>
        </p:nvPicPr>
        <p:blipFill rotWithShape="1">
          <a:blip r:embed="rId5">
            <a:alphaModFix/>
          </a:blip>
          <a:srcRect b="0" l="0" r="0" t="0"/>
          <a:stretch/>
        </p:blipFill>
        <p:spPr>
          <a:xfrm>
            <a:off x="7523974" y="570246"/>
            <a:ext cx="10271020" cy="9814335"/>
          </a:xfrm>
          <a:prstGeom prst="rect">
            <a:avLst/>
          </a:prstGeom>
          <a:noFill/>
          <a:ln>
            <a:noFill/>
          </a:ln>
        </p:spPr>
      </p:pic>
      <p:sp>
        <p:nvSpPr>
          <p:cNvPr id="171" name="Google Shape;171;p16"/>
          <p:cNvSpPr txBox="1"/>
          <p:nvPr/>
        </p:nvSpPr>
        <p:spPr>
          <a:xfrm>
            <a:off x="1028700" y="874186"/>
            <a:ext cx="6225000" cy="215400"/>
          </a:xfrm>
          <a:prstGeom prst="rect">
            <a:avLst/>
          </a:prstGeom>
          <a:noFill/>
          <a:ln>
            <a:noFill/>
          </a:ln>
        </p:spPr>
        <p:txBody>
          <a:bodyPr anchorCtr="0" anchor="t" bIns="0" lIns="0" spcFirstLastPara="1" rIns="0" wrap="square" tIns="0">
            <a:spAutoFit/>
          </a:bodyPr>
          <a:lstStyle/>
          <a:p>
            <a:pPr indent="0" lvl="0" marL="0" marR="0" rtl="0" algn="l">
              <a:lnSpc>
                <a:spcPct val="109998"/>
              </a:lnSpc>
              <a:spcBef>
                <a:spcPts val="0"/>
              </a:spcBef>
              <a:spcAft>
                <a:spcPts val="0"/>
              </a:spcAft>
              <a:buNone/>
            </a:pPr>
            <a:r>
              <a:t/>
            </a:r>
            <a:endParaRPr/>
          </a:p>
        </p:txBody>
      </p:sp>
      <p:sp>
        <p:nvSpPr>
          <p:cNvPr id="172" name="Google Shape;172;p16"/>
          <p:cNvSpPr/>
          <p:nvPr/>
        </p:nvSpPr>
        <p:spPr>
          <a:xfrm>
            <a:off x="6595686" y="6514538"/>
            <a:ext cx="3194888" cy="3380834"/>
          </a:xfrm>
          <a:custGeom>
            <a:rect b="b" l="l" r="r" t="t"/>
            <a:pathLst>
              <a:path extrusionOk="0" h="3380834" w="3194888">
                <a:moveTo>
                  <a:pt x="0" y="0"/>
                </a:moveTo>
                <a:lnTo>
                  <a:pt x="3194889" y="0"/>
                </a:lnTo>
                <a:lnTo>
                  <a:pt x="3194889" y="3380834"/>
                </a:lnTo>
                <a:lnTo>
                  <a:pt x="0" y="3380834"/>
                </a:lnTo>
                <a:lnTo>
                  <a:pt x="0" y="0"/>
                </a:lnTo>
                <a:close/>
              </a:path>
            </a:pathLst>
          </a:custGeom>
          <a:blipFill rotWithShape="1">
            <a:blip r:embed="rId6">
              <a:alphaModFix/>
            </a:blip>
            <a:stretch>
              <a:fillRect b="0" l="0" r="0" t="0"/>
            </a:stretch>
          </a:blipFill>
          <a:ln>
            <a:noFill/>
          </a:ln>
        </p:spPr>
      </p:sp>
      <p:sp>
        <p:nvSpPr>
          <p:cNvPr id="173" name="Google Shape;173;p16"/>
          <p:cNvSpPr txBox="1"/>
          <p:nvPr/>
        </p:nvSpPr>
        <p:spPr>
          <a:xfrm>
            <a:off x="2303226" y="3786680"/>
            <a:ext cx="5075400" cy="672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900" u="none" cap="none" strike="noStrike">
                <a:solidFill>
                  <a:srgbClr val="000000"/>
                </a:solidFill>
                <a:latin typeface="Lato"/>
                <a:ea typeface="Lato"/>
                <a:cs typeface="Lato"/>
                <a:sym typeface="Lato"/>
              </a:rPr>
              <a:t>Lorem ipsum dolor sit amet, consectetur adipiscing elit, sed do eiusmod tempor.</a:t>
            </a:r>
            <a:endParaRPr/>
          </a:p>
        </p:txBody>
      </p:sp>
      <p:sp>
        <p:nvSpPr>
          <p:cNvPr id="174" name="Google Shape;174;p16"/>
          <p:cNvSpPr txBox="1"/>
          <p:nvPr/>
        </p:nvSpPr>
        <p:spPr>
          <a:xfrm>
            <a:off x="2303226" y="5335472"/>
            <a:ext cx="5075400" cy="672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900" u="none" cap="none" strike="noStrike">
                <a:solidFill>
                  <a:srgbClr val="000000"/>
                </a:solidFill>
                <a:latin typeface="Lato"/>
                <a:ea typeface="Lato"/>
                <a:cs typeface="Lato"/>
                <a:sym typeface="Lato"/>
              </a:rPr>
              <a:t>Lorem ipsum dolor sit amet, consectetur adipiscing elit, sed do eiusmod tempor.</a:t>
            </a:r>
            <a:endParaRPr/>
          </a:p>
        </p:txBody>
      </p:sp>
      <p:sp>
        <p:nvSpPr>
          <p:cNvPr id="175" name="Google Shape;175;p16"/>
          <p:cNvSpPr txBox="1"/>
          <p:nvPr/>
        </p:nvSpPr>
        <p:spPr>
          <a:xfrm>
            <a:off x="2303226" y="6884263"/>
            <a:ext cx="5075400" cy="672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900" u="none" cap="none" strike="noStrike">
                <a:solidFill>
                  <a:srgbClr val="000000"/>
                </a:solidFill>
                <a:latin typeface="Lato"/>
                <a:ea typeface="Lato"/>
                <a:cs typeface="Lato"/>
                <a:sym typeface="Lato"/>
              </a:rPr>
              <a:t>Lorem ipsum dolor sit amet, consectetur adipiscing elit, sed do eiusmod tempor.</a:t>
            </a:r>
            <a:endParaRPr/>
          </a:p>
        </p:txBody>
      </p:sp>
      <p:sp>
        <p:nvSpPr>
          <p:cNvPr id="176" name="Google Shape;176;p16"/>
          <p:cNvSpPr txBox="1"/>
          <p:nvPr/>
        </p:nvSpPr>
        <p:spPr>
          <a:xfrm>
            <a:off x="2303226" y="8433054"/>
            <a:ext cx="5075400" cy="672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900" u="none" cap="none" strike="noStrike">
                <a:solidFill>
                  <a:srgbClr val="000000"/>
                </a:solidFill>
                <a:latin typeface="Lato"/>
                <a:ea typeface="Lato"/>
                <a:cs typeface="Lato"/>
                <a:sym typeface="Lato"/>
              </a:rPr>
              <a:t>Lorem ipsum dolor sit amet, consectetur adipiscing elit, sed do eiusmod tempor.</a:t>
            </a:r>
            <a:endParaRPr/>
          </a:p>
        </p:txBody>
      </p:sp>
      <p:sp>
        <p:nvSpPr>
          <p:cNvPr id="177" name="Google Shape;177;p16"/>
          <p:cNvSpPr txBox="1"/>
          <p:nvPr/>
        </p:nvSpPr>
        <p:spPr>
          <a:xfrm>
            <a:off x="1207821" y="3525740"/>
            <a:ext cx="636391" cy="11493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8000" u="none" cap="none" strike="noStrike">
                <a:solidFill>
                  <a:srgbClr val="FFFFFF"/>
                </a:solidFill>
                <a:latin typeface="Marcellus"/>
                <a:ea typeface="Marcellus"/>
                <a:cs typeface="Marcellus"/>
                <a:sym typeface="Marcellus"/>
              </a:rPr>
              <a:t>1</a:t>
            </a:r>
            <a:endParaRPr/>
          </a:p>
        </p:txBody>
      </p:sp>
      <p:sp>
        <p:nvSpPr>
          <p:cNvPr id="178" name="Google Shape;178;p16"/>
          <p:cNvSpPr txBox="1"/>
          <p:nvPr/>
        </p:nvSpPr>
        <p:spPr>
          <a:xfrm>
            <a:off x="1207821" y="5053476"/>
            <a:ext cx="636391" cy="11493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8000" u="none" cap="none" strike="noStrike">
                <a:solidFill>
                  <a:srgbClr val="FFFFFF"/>
                </a:solidFill>
                <a:latin typeface="Marcellus"/>
                <a:ea typeface="Marcellus"/>
                <a:cs typeface="Marcellus"/>
                <a:sym typeface="Marcellus"/>
              </a:rPr>
              <a:t>2</a:t>
            </a:r>
            <a:endParaRPr/>
          </a:p>
        </p:txBody>
      </p:sp>
      <p:sp>
        <p:nvSpPr>
          <p:cNvPr id="179" name="Google Shape;179;p16"/>
          <p:cNvSpPr txBox="1"/>
          <p:nvPr/>
        </p:nvSpPr>
        <p:spPr>
          <a:xfrm>
            <a:off x="1207821" y="6581213"/>
            <a:ext cx="636391" cy="11493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8000" u="none" cap="none" strike="noStrike">
                <a:solidFill>
                  <a:srgbClr val="FFFFFF"/>
                </a:solidFill>
                <a:latin typeface="Marcellus"/>
                <a:ea typeface="Marcellus"/>
                <a:cs typeface="Marcellus"/>
                <a:sym typeface="Marcellus"/>
              </a:rPr>
              <a:t>3</a:t>
            </a:r>
            <a:endParaRPr/>
          </a:p>
        </p:txBody>
      </p:sp>
      <p:sp>
        <p:nvSpPr>
          <p:cNvPr id="180" name="Google Shape;180;p16"/>
          <p:cNvSpPr txBox="1"/>
          <p:nvPr/>
        </p:nvSpPr>
        <p:spPr>
          <a:xfrm>
            <a:off x="1207821" y="8108950"/>
            <a:ext cx="636391" cy="11493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8000" u="none" cap="none" strike="noStrike">
                <a:solidFill>
                  <a:srgbClr val="FFFFFF"/>
                </a:solidFill>
                <a:latin typeface="Marcellus"/>
                <a:ea typeface="Marcellus"/>
                <a:cs typeface="Marcellus"/>
                <a:sym typeface="Marcellus"/>
              </a:rPr>
              <a:t>4</a:t>
            </a:r>
            <a:endParaRPr/>
          </a:p>
        </p:txBody>
      </p:sp>
      <p:sp>
        <p:nvSpPr>
          <p:cNvPr id="181" name="Google Shape;181;p16"/>
          <p:cNvSpPr txBox="1"/>
          <p:nvPr/>
        </p:nvSpPr>
        <p:spPr>
          <a:xfrm>
            <a:off x="1028700" y="1089570"/>
            <a:ext cx="9347400" cy="1902900"/>
          </a:xfrm>
          <a:prstGeom prst="rect">
            <a:avLst/>
          </a:prstGeom>
          <a:noFill/>
          <a:ln>
            <a:noFill/>
          </a:ln>
          <a:effectLst>
            <a:outerShdw blurRad="371475" rotWithShape="0" algn="bl" dist="28575">
              <a:schemeClr val="lt1"/>
            </a:outerShdw>
          </a:effectLst>
        </p:spPr>
        <p:txBody>
          <a:bodyPr anchorCtr="0" anchor="t" bIns="0" lIns="0" spcFirstLastPara="1" rIns="0" wrap="square" tIns="0">
            <a:spAutoFit/>
          </a:bodyPr>
          <a:lstStyle/>
          <a:p>
            <a:pPr indent="0" lvl="0" marL="0" rtl="0" algn="l">
              <a:lnSpc>
                <a:spcPct val="109998"/>
              </a:lnSpc>
              <a:spcBef>
                <a:spcPts val="0"/>
              </a:spcBef>
              <a:spcAft>
                <a:spcPts val="0"/>
              </a:spcAft>
              <a:buClr>
                <a:schemeClr val="dk1"/>
              </a:buClr>
              <a:buFont typeface="Arial"/>
              <a:buNone/>
            </a:pPr>
            <a:r>
              <a:rPr lang="en-US" sz="12362">
                <a:solidFill>
                  <a:schemeClr val="lt1"/>
                </a:solidFill>
                <a:latin typeface="Marcellus"/>
                <a:ea typeface="Marcellus"/>
                <a:cs typeface="Marcellus"/>
                <a:sym typeface="Marcellus"/>
              </a:rPr>
              <a:t>CHART</a:t>
            </a:r>
            <a:endParaRPr sz="12350">
              <a:solidFill>
                <a:schemeClr val="lt1"/>
              </a:solidFill>
              <a:latin typeface="Marcellus"/>
              <a:ea typeface="Marcellus"/>
              <a:cs typeface="Marcellus"/>
              <a:sym typeface="Marcellu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