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Poppins"/>
      <p:regular r:id="rId24"/>
      <p:bold r:id="rId25"/>
      <p:italic r:id="rId26"/>
      <p:boldItalic r:id="rId27"/>
    </p:embeddedFont>
    <p:embeddedFont>
      <p:font typeface="Lato"/>
      <p:bold r:id="rId28"/>
      <p:boldItalic r:id="rId29"/>
    </p:embeddedFont>
    <p:embeddedFont>
      <p:font typeface="Poppins Medium"/>
      <p:regular r:id="rId30"/>
      <p:bold r:id="rId31"/>
      <p:italic r:id="rId32"/>
      <p:boldItalic r:id="rId33"/>
    </p:embeddedFont>
    <p:embeddedFont>
      <p:font typeface="Passion One"/>
      <p:regular r:id="rId34"/>
      <p:bold r:id="rId35"/>
    </p:embeddedFont>
    <p:embeddedFont>
      <p:font typeface="Rubik"/>
      <p:regular r:id="rId36"/>
      <p:bold r:id="rId37"/>
      <p:italic r:id="rId38"/>
      <p:boldItalic r:id="rId39"/>
    </p:embeddedFont>
    <p:embeddedFont>
      <p:font typeface="Poppins SemiBold"/>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SemiBold-regular.fntdata"/><Relationship Id="rId20" Type="http://schemas.openxmlformats.org/officeDocument/2006/relationships/slide" Target="slides/slide15.xml"/><Relationship Id="rId42" Type="http://schemas.openxmlformats.org/officeDocument/2006/relationships/font" Target="fonts/PoppinsSemiBold-italic.fntdata"/><Relationship Id="rId41" Type="http://schemas.openxmlformats.org/officeDocument/2006/relationships/font" Target="fonts/PoppinsSemiBold-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PoppinsSemiBold-boldItalic.fntdata"/><Relationship Id="rId24" Type="http://schemas.openxmlformats.org/officeDocument/2006/relationships/font" Target="fonts/Poppins-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italic.fntdata"/><Relationship Id="rId25" Type="http://schemas.openxmlformats.org/officeDocument/2006/relationships/font" Target="fonts/Poppins-bold.fntdata"/><Relationship Id="rId28" Type="http://schemas.openxmlformats.org/officeDocument/2006/relationships/font" Target="fonts/Lato-bold.fntdata"/><Relationship Id="rId27" Type="http://schemas.openxmlformats.org/officeDocument/2006/relationships/font" Target="fonts/Poppins-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Medium-bold.fntdata"/><Relationship Id="rId30" Type="http://schemas.openxmlformats.org/officeDocument/2006/relationships/font" Target="fonts/PoppinsMedium-regular.fntdata"/><Relationship Id="rId11" Type="http://schemas.openxmlformats.org/officeDocument/2006/relationships/slide" Target="slides/slide6.xml"/><Relationship Id="rId33" Type="http://schemas.openxmlformats.org/officeDocument/2006/relationships/font" Target="fonts/PoppinsMedium-boldItalic.fntdata"/><Relationship Id="rId10" Type="http://schemas.openxmlformats.org/officeDocument/2006/relationships/slide" Target="slides/slide5.xml"/><Relationship Id="rId32" Type="http://schemas.openxmlformats.org/officeDocument/2006/relationships/font" Target="fonts/PoppinsMedium-italic.fntdata"/><Relationship Id="rId13" Type="http://schemas.openxmlformats.org/officeDocument/2006/relationships/slide" Target="slides/slide8.xml"/><Relationship Id="rId35" Type="http://schemas.openxmlformats.org/officeDocument/2006/relationships/font" Target="fonts/PassionOne-bold.fntdata"/><Relationship Id="rId12" Type="http://schemas.openxmlformats.org/officeDocument/2006/relationships/slide" Target="slides/slide7.xml"/><Relationship Id="rId34" Type="http://schemas.openxmlformats.org/officeDocument/2006/relationships/font" Target="fonts/PassionOne-regular.fntdata"/><Relationship Id="rId15" Type="http://schemas.openxmlformats.org/officeDocument/2006/relationships/slide" Target="slides/slide10.xml"/><Relationship Id="rId37" Type="http://schemas.openxmlformats.org/officeDocument/2006/relationships/font" Target="fonts/Rubik-bold.fntdata"/><Relationship Id="rId14" Type="http://schemas.openxmlformats.org/officeDocument/2006/relationships/slide" Target="slides/slide9.xml"/><Relationship Id="rId36" Type="http://schemas.openxmlformats.org/officeDocument/2006/relationships/font" Target="fonts/Rubik-regular.fntdata"/><Relationship Id="rId17" Type="http://schemas.openxmlformats.org/officeDocument/2006/relationships/slide" Target="slides/slide12.xml"/><Relationship Id="rId39" Type="http://schemas.openxmlformats.org/officeDocument/2006/relationships/font" Target="fonts/Rubik-boldItalic.fntdata"/><Relationship Id="rId16" Type="http://schemas.openxmlformats.org/officeDocument/2006/relationships/slide" Target="slides/slide11.xml"/><Relationship Id="rId38" Type="http://schemas.openxmlformats.org/officeDocument/2006/relationships/font" Target="fonts/Rubik-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4.png"/><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24.png"/><Relationship Id="rId7"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 name="Shape 10"/>
        <p:cNvGrpSpPr/>
        <p:nvPr/>
      </p:nvGrpSpPr>
      <p:grpSpPr>
        <a:xfrm>
          <a:off x="0" y="0"/>
          <a:ext cx="0" cy="0"/>
          <a:chOff x="0" y="0"/>
          <a:chExt cx="0" cy="0"/>
        </a:xfrm>
      </p:grpSpPr>
      <p:pic>
        <p:nvPicPr>
          <p:cNvPr id="11" name="Google Shape;11;p3"/>
          <p:cNvPicPr preferRelativeResize="0"/>
          <p:nvPr/>
        </p:nvPicPr>
        <p:blipFill rotWithShape="1">
          <a:blip r:embed="rId2">
            <a:alphaModFix/>
          </a:blip>
          <a:srcRect b="17218" l="0" r="54836" t="0"/>
          <a:stretch/>
        </p:blipFill>
        <p:spPr>
          <a:xfrm>
            <a:off x="10129025" y="-18050"/>
            <a:ext cx="8158976" cy="10398525"/>
          </a:xfrm>
          <a:prstGeom prst="rect">
            <a:avLst/>
          </a:prstGeom>
          <a:noFill/>
          <a:ln>
            <a:noFill/>
          </a:ln>
        </p:spPr>
      </p:pic>
      <p:pic>
        <p:nvPicPr>
          <p:cNvPr id="12" name="Google Shape;12;p3"/>
          <p:cNvPicPr preferRelativeResize="0"/>
          <p:nvPr/>
        </p:nvPicPr>
        <p:blipFill rotWithShape="1">
          <a:blip r:embed="rId3">
            <a:alphaModFix/>
          </a:blip>
          <a:srcRect b="0" l="0" r="51465" t="49974"/>
          <a:stretch/>
        </p:blipFill>
        <p:spPr>
          <a:xfrm>
            <a:off x="7779925" y="-18050"/>
            <a:ext cx="10508073" cy="10830423"/>
          </a:xfrm>
          <a:prstGeom prst="rect">
            <a:avLst/>
          </a:prstGeom>
          <a:noFill/>
          <a:ln>
            <a:noFill/>
          </a:ln>
        </p:spPr>
      </p:pic>
      <p:sp>
        <p:nvSpPr>
          <p:cNvPr id="13" name="Google Shape;13;p3"/>
          <p:cNvSpPr/>
          <p:nvPr/>
        </p:nvSpPr>
        <p:spPr>
          <a:xfrm rot="1909395">
            <a:off x="11890073" y="107477"/>
            <a:ext cx="766314" cy="1258126"/>
          </a:xfrm>
          <a:custGeom>
            <a:rect b="b" l="l" r="r" t="t"/>
            <a:pathLst>
              <a:path extrusionOk="0" h="1257651" w="766024">
                <a:moveTo>
                  <a:pt x="0" y="0"/>
                </a:moveTo>
                <a:lnTo>
                  <a:pt x="766024" y="0"/>
                </a:lnTo>
                <a:lnTo>
                  <a:pt x="766024" y="1257652"/>
                </a:lnTo>
                <a:lnTo>
                  <a:pt x="0" y="1257652"/>
                </a:lnTo>
                <a:lnTo>
                  <a:pt x="0" y="0"/>
                </a:lnTo>
                <a:close/>
              </a:path>
            </a:pathLst>
          </a:custGeom>
          <a:blipFill rotWithShape="1">
            <a:blip r:embed="rId4">
              <a:alphaModFix amt="80000"/>
            </a:blip>
            <a:stretch>
              <a:fillRect b="0" l="0" r="0" t="0"/>
            </a:stretch>
          </a:blipFill>
          <a:ln>
            <a:noFill/>
          </a:ln>
        </p:spPr>
      </p:sp>
      <p:sp>
        <p:nvSpPr>
          <p:cNvPr id="14" name="Google Shape;14;p3"/>
          <p:cNvSpPr/>
          <p:nvPr/>
        </p:nvSpPr>
        <p:spPr>
          <a:xfrm rot="1909395">
            <a:off x="12998465" y="843742"/>
            <a:ext cx="766314" cy="1258126"/>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4">
              <a:alphaModFix amt="93000"/>
            </a:blip>
            <a:stretch>
              <a:fillRect b="0" l="0" r="0" t="0"/>
            </a:stretch>
          </a:blipFill>
          <a:ln>
            <a:noFill/>
          </a:ln>
        </p:spPr>
      </p:sp>
      <p:sp>
        <p:nvSpPr>
          <p:cNvPr id="15" name="Google Shape;15;p3"/>
          <p:cNvSpPr/>
          <p:nvPr/>
        </p:nvSpPr>
        <p:spPr>
          <a:xfrm rot="1909395">
            <a:off x="14312298" y="1580006"/>
            <a:ext cx="766314" cy="1258126"/>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4">
              <a:alphaModFix amt="80000"/>
            </a:blip>
            <a:stretch>
              <a:fillRect b="0" l="0" r="0" t="0"/>
            </a:stretch>
          </a:blipFill>
          <a:ln>
            <a:noFill/>
          </a:ln>
        </p:spPr>
      </p:sp>
      <p:sp>
        <p:nvSpPr>
          <p:cNvPr id="16" name="Google Shape;16;p3"/>
          <p:cNvSpPr/>
          <p:nvPr/>
        </p:nvSpPr>
        <p:spPr>
          <a:xfrm rot="1909395">
            <a:off x="15626130" y="2316270"/>
            <a:ext cx="766314" cy="1258126"/>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4">
              <a:alphaModFix amt="93000"/>
            </a:blip>
            <a:stretch>
              <a:fillRect b="0" l="0" r="0" t="0"/>
            </a:stretch>
          </a:blipFill>
          <a:ln>
            <a:noFill/>
          </a:ln>
        </p:spPr>
      </p:sp>
      <p:sp>
        <p:nvSpPr>
          <p:cNvPr id="17" name="Google Shape;17;p3"/>
          <p:cNvSpPr/>
          <p:nvPr/>
        </p:nvSpPr>
        <p:spPr>
          <a:xfrm rot="1909395">
            <a:off x="17999867" y="3694637"/>
            <a:ext cx="766314" cy="1258126"/>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4">
              <a:alphaModFix amt="93000"/>
            </a:blip>
            <a:stretch>
              <a:fillRect b="0" l="0" r="0" t="0"/>
            </a:stretch>
          </a:blipFill>
          <a:ln>
            <a:noFill/>
          </a:ln>
        </p:spPr>
      </p:sp>
      <p:sp>
        <p:nvSpPr>
          <p:cNvPr id="18" name="Google Shape;18;p3"/>
          <p:cNvSpPr/>
          <p:nvPr/>
        </p:nvSpPr>
        <p:spPr>
          <a:xfrm rot="1909395">
            <a:off x="16875917" y="3052534"/>
            <a:ext cx="766314" cy="1258126"/>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4">
              <a:alphaModFix amt="80000"/>
            </a:blip>
            <a:stretch>
              <a:fillRect b="0" l="0" r="0" t="0"/>
            </a:stretch>
          </a:blipFill>
          <a:ln>
            <a:noFill/>
          </a:ln>
        </p:spPr>
      </p:sp>
      <p:sp>
        <p:nvSpPr>
          <p:cNvPr id="19" name="Google Shape;19;p3"/>
          <p:cNvSpPr/>
          <p:nvPr/>
        </p:nvSpPr>
        <p:spPr>
          <a:xfrm rot="1909395">
            <a:off x="13298031" y="-641436"/>
            <a:ext cx="766314" cy="1258126"/>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4">
              <a:alphaModFix amt="80000"/>
            </a:blip>
            <a:stretch>
              <a:fillRect b="0" l="0" r="0" t="0"/>
            </a:stretch>
          </a:blipFill>
          <a:ln>
            <a:noFill/>
          </a:ln>
        </p:spPr>
      </p:sp>
      <p:sp>
        <p:nvSpPr>
          <p:cNvPr id="20" name="Google Shape;20;p3"/>
          <p:cNvSpPr/>
          <p:nvPr/>
        </p:nvSpPr>
        <p:spPr>
          <a:xfrm rot="1909395">
            <a:off x="14406423" y="94828"/>
            <a:ext cx="766314" cy="1258126"/>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4">
              <a:alphaModFix amt="93000"/>
            </a:blip>
            <a:stretch>
              <a:fillRect b="0" l="0" r="0" t="0"/>
            </a:stretch>
          </a:blipFill>
          <a:ln>
            <a:noFill/>
          </a:ln>
        </p:spPr>
      </p:sp>
      <p:sp>
        <p:nvSpPr>
          <p:cNvPr id="21" name="Google Shape;21;p3"/>
          <p:cNvSpPr/>
          <p:nvPr/>
        </p:nvSpPr>
        <p:spPr>
          <a:xfrm rot="1909395">
            <a:off x="15720255" y="831092"/>
            <a:ext cx="766314" cy="1258126"/>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4">
              <a:alphaModFix amt="80000"/>
            </a:blip>
            <a:stretch>
              <a:fillRect b="0" l="0" r="0" t="0"/>
            </a:stretch>
          </a:blipFill>
          <a:ln>
            <a:noFill/>
          </a:ln>
        </p:spPr>
      </p:sp>
      <p:sp>
        <p:nvSpPr>
          <p:cNvPr id="22" name="Google Shape;22;p3"/>
          <p:cNvSpPr/>
          <p:nvPr/>
        </p:nvSpPr>
        <p:spPr>
          <a:xfrm rot="1909395">
            <a:off x="17034088" y="1567356"/>
            <a:ext cx="766314" cy="1258126"/>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4">
              <a:alphaModFix amt="93000"/>
            </a:blip>
            <a:stretch>
              <a:fillRect b="0" l="0" r="0" t="0"/>
            </a:stretch>
          </a:blipFill>
          <a:ln>
            <a:noFill/>
          </a:ln>
        </p:spPr>
      </p:sp>
      <p:sp>
        <p:nvSpPr>
          <p:cNvPr id="23" name="Google Shape;23;p3"/>
          <p:cNvSpPr/>
          <p:nvPr/>
        </p:nvSpPr>
        <p:spPr>
          <a:xfrm rot="1909395">
            <a:off x="18283874" y="2303620"/>
            <a:ext cx="766314" cy="1258126"/>
          </a:xfrm>
          <a:custGeom>
            <a:rect b="b" l="l" r="r" t="t"/>
            <a:pathLst>
              <a:path extrusionOk="0" h="1257651" w="766024">
                <a:moveTo>
                  <a:pt x="0" y="0"/>
                </a:moveTo>
                <a:lnTo>
                  <a:pt x="766024" y="0"/>
                </a:lnTo>
                <a:lnTo>
                  <a:pt x="766024" y="1257652"/>
                </a:lnTo>
                <a:lnTo>
                  <a:pt x="0" y="1257652"/>
                </a:lnTo>
                <a:lnTo>
                  <a:pt x="0" y="0"/>
                </a:lnTo>
                <a:close/>
              </a:path>
            </a:pathLst>
          </a:custGeom>
          <a:blipFill rotWithShape="1">
            <a:blip r:embed="rId4">
              <a:alphaModFix amt="80000"/>
            </a:blip>
            <a:stretch>
              <a:fillRect b="0" l="0" r="0" t="0"/>
            </a:stretch>
          </a:blipFill>
          <a:ln>
            <a:noFill/>
          </a:ln>
        </p:spPr>
      </p:sp>
      <p:sp>
        <p:nvSpPr>
          <p:cNvPr id="24" name="Google Shape;24;p3"/>
          <p:cNvSpPr/>
          <p:nvPr/>
        </p:nvSpPr>
        <p:spPr>
          <a:xfrm rot="1909395">
            <a:off x="16054033" y="-641436"/>
            <a:ext cx="766314" cy="1258126"/>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4">
              <a:alphaModFix amt="80000"/>
            </a:blip>
            <a:stretch>
              <a:fillRect b="0" l="0" r="0" t="0"/>
            </a:stretch>
          </a:blipFill>
          <a:ln>
            <a:noFill/>
          </a:ln>
        </p:spPr>
      </p:sp>
      <p:sp>
        <p:nvSpPr>
          <p:cNvPr id="25" name="Google Shape;25;p3"/>
          <p:cNvSpPr/>
          <p:nvPr/>
        </p:nvSpPr>
        <p:spPr>
          <a:xfrm rot="1909395">
            <a:off x="17162425" y="94828"/>
            <a:ext cx="766314" cy="1258126"/>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4">
              <a:alphaModFix amt="93000"/>
            </a:blip>
            <a:stretch>
              <a:fillRect b="0" l="0" r="0" t="0"/>
            </a:stretch>
          </a:blipFill>
          <a:ln>
            <a:noFill/>
          </a:ln>
        </p:spPr>
      </p:sp>
      <p:sp>
        <p:nvSpPr>
          <p:cNvPr id="26" name="Google Shape;26;p3"/>
          <p:cNvSpPr/>
          <p:nvPr/>
        </p:nvSpPr>
        <p:spPr>
          <a:xfrm rot="1909395">
            <a:off x="18476257" y="831092"/>
            <a:ext cx="766314" cy="1258126"/>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4">
              <a:alphaModFix amt="80000"/>
            </a:blip>
            <a:stretch>
              <a:fillRect b="0" l="0" r="0" t="0"/>
            </a:stretch>
          </a:blipFill>
          <a:ln>
            <a:noFill/>
          </a:ln>
        </p:spPr>
      </p:sp>
      <p:sp>
        <p:nvSpPr>
          <p:cNvPr id="27" name="Google Shape;27;p3"/>
          <p:cNvSpPr/>
          <p:nvPr/>
        </p:nvSpPr>
        <p:spPr>
          <a:xfrm>
            <a:off x="-782928" y="6352070"/>
            <a:ext cx="12038006" cy="2151794"/>
          </a:xfrm>
          <a:custGeom>
            <a:rect b="b" l="l" r="r" t="t"/>
            <a:pathLst>
              <a:path extrusionOk="0" h="2151794" w="12038006">
                <a:moveTo>
                  <a:pt x="0" y="0"/>
                </a:moveTo>
                <a:lnTo>
                  <a:pt x="12038006" y="0"/>
                </a:lnTo>
                <a:lnTo>
                  <a:pt x="12038006" y="2151794"/>
                </a:lnTo>
                <a:lnTo>
                  <a:pt x="0" y="2151794"/>
                </a:lnTo>
                <a:lnTo>
                  <a:pt x="0" y="0"/>
                </a:lnTo>
                <a:close/>
              </a:path>
            </a:pathLst>
          </a:custGeom>
          <a:blipFill rotWithShape="1">
            <a:blip r:embed="rId5">
              <a:alphaModFix/>
            </a:blip>
            <a:stretch>
              <a:fillRect b="0" l="0" r="0" t="0"/>
            </a:stretch>
          </a:blipFill>
          <a:ln>
            <a:noFill/>
          </a:ln>
        </p:spPr>
      </p:sp>
      <p:sp>
        <p:nvSpPr>
          <p:cNvPr id="28" name="Google Shape;28;p3"/>
          <p:cNvSpPr/>
          <p:nvPr/>
        </p:nvSpPr>
        <p:spPr>
          <a:xfrm rot="850509">
            <a:off x="14591319" y="5551521"/>
            <a:ext cx="2834570" cy="4027809"/>
          </a:xfrm>
          <a:custGeom>
            <a:rect b="b" l="l" r="r" t="t"/>
            <a:pathLst>
              <a:path extrusionOk="0" h="4025947" w="2833260">
                <a:moveTo>
                  <a:pt x="0" y="0"/>
                </a:moveTo>
                <a:lnTo>
                  <a:pt x="2833260" y="0"/>
                </a:lnTo>
                <a:lnTo>
                  <a:pt x="2833260" y="4025947"/>
                </a:lnTo>
                <a:lnTo>
                  <a:pt x="0" y="4025947"/>
                </a:lnTo>
                <a:lnTo>
                  <a:pt x="0" y="0"/>
                </a:lnTo>
                <a:close/>
              </a:path>
            </a:pathLst>
          </a:custGeom>
          <a:blipFill rotWithShape="1">
            <a:blip r:embed="rId6">
              <a:alphaModFix/>
            </a:blip>
            <a:stretch>
              <a:fillRect b="0" l="0" r="0" t="0"/>
            </a:stretch>
          </a:blipFill>
          <a:ln>
            <a:noFill/>
          </a:ln>
        </p:spPr>
      </p:sp>
      <p:sp>
        <p:nvSpPr>
          <p:cNvPr id="29" name="Google Shape;29;p3"/>
          <p:cNvSpPr/>
          <p:nvPr/>
        </p:nvSpPr>
        <p:spPr>
          <a:xfrm rot="-754528">
            <a:off x="11396292" y="2875304"/>
            <a:ext cx="2260627" cy="3463357"/>
          </a:xfrm>
          <a:custGeom>
            <a:rect b="b" l="l" r="r" t="t"/>
            <a:pathLst>
              <a:path extrusionOk="0" h="3466945" w="2262969">
                <a:moveTo>
                  <a:pt x="0" y="0"/>
                </a:moveTo>
                <a:lnTo>
                  <a:pt x="2262969" y="0"/>
                </a:lnTo>
                <a:lnTo>
                  <a:pt x="2262969" y="3466945"/>
                </a:lnTo>
                <a:lnTo>
                  <a:pt x="0" y="3466945"/>
                </a:lnTo>
                <a:lnTo>
                  <a:pt x="0" y="0"/>
                </a:lnTo>
                <a:close/>
              </a:path>
            </a:pathLst>
          </a:custGeom>
          <a:blipFill rotWithShape="1">
            <a:blip r:embed="rId7">
              <a:alphaModFix/>
            </a:blip>
            <a:stretch>
              <a:fillRect b="0" l="0" r="0" t="0"/>
            </a:stretch>
          </a:blipFill>
          <a:ln>
            <a:noFill/>
          </a:ln>
        </p:spPr>
      </p:sp>
      <p:sp>
        <p:nvSpPr>
          <p:cNvPr id="30" name="Google Shape;30;p3"/>
          <p:cNvSpPr txBox="1"/>
          <p:nvPr>
            <p:ph type="title"/>
          </p:nvPr>
        </p:nvSpPr>
        <p:spPr>
          <a:xfrm>
            <a:off x="969150" y="2907763"/>
            <a:ext cx="10810500" cy="2969100"/>
          </a:xfrm>
          <a:prstGeom prst="rect">
            <a:avLst/>
          </a:prstGeom>
          <a:noFill/>
          <a:ln>
            <a:noFill/>
          </a:ln>
        </p:spPr>
        <p:txBody>
          <a:bodyPr anchorCtr="0" anchor="t" bIns="45700" lIns="91425" spcFirstLastPara="1" rIns="91425" wrap="square" tIns="45700">
            <a:noAutofit/>
          </a:bodyPr>
          <a:lstStyle>
            <a:lvl1pPr lvl="0" marR="0">
              <a:lnSpc>
                <a:spcPct val="80000"/>
              </a:lnSpc>
              <a:spcBef>
                <a:spcPts val="0"/>
              </a:spcBef>
              <a:spcAft>
                <a:spcPts val="0"/>
              </a:spcAft>
              <a:buClr>
                <a:schemeClr val="dk1"/>
              </a:buClr>
              <a:buSzPts val="12200"/>
              <a:buFont typeface="Passion One"/>
              <a:buNone/>
              <a:defRPr i="0" sz="12200" u="none" cap="none" strike="noStrike">
                <a:solidFill>
                  <a:schemeClr val="dk1"/>
                </a:solidFill>
                <a:latin typeface="Passion One"/>
                <a:ea typeface="Passion One"/>
                <a:cs typeface="Passion One"/>
                <a:sym typeface="Passion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3"/>
          <p:cNvSpPr txBox="1"/>
          <p:nvPr>
            <p:ph idx="1" type="subTitle"/>
          </p:nvPr>
        </p:nvSpPr>
        <p:spPr>
          <a:xfrm>
            <a:off x="969150" y="1804963"/>
            <a:ext cx="9011400" cy="808200"/>
          </a:xfrm>
          <a:prstGeom prst="rect">
            <a:avLst/>
          </a:prstGeom>
        </p:spPr>
        <p:txBody>
          <a:bodyPr anchorCtr="0" anchor="t" bIns="45700" lIns="91425" spcFirstLastPara="1" rIns="91425" wrap="square" tIns="45700">
            <a:noAutofit/>
          </a:bodyPr>
          <a:lstStyle>
            <a:lvl1pPr lvl="0">
              <a:spcBef>
                <a:spcPts val="640"/>
              </a:spcBef>
              <a:spcAft>
                <a:spcPts val="0"/>
              </a:spcAft>
              <a:buSzPts val="2550"/>
              <a:buNone/>
              <a:defRPr b="1" sz="25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32" name="Google Shape;32;p3"/>
          <p:cNvSpPr txBox="1"/>
          <p:nvPr>
            <p:ph idx="2" type="title"/>
          </p:nvPr>
        </p:nvSpPr>
        <p:spPr>
          <a:xfrm>
            <a:off x="969150" y="6766754"/>
            <a:ext cx="10810500" cy="1256100"/>
          </a:xfrm>
          <a:prstGeom prst="rect">
            <a:avLst/>
          </a:prstGeom>
          <a:noFill/>
          <a:ln>
            <a:noFill/>
          </a:ln>
        </p:spPr>
        <p:txBody>
          <a:bodyPr anchorCtr="0" anchor="t" bIns="45700" lIns="91425" spcFirstLastPara="1" rIns="91425" wrap="square" tIns="45700">
            <a:noAutofit/>
          </a:bodyPr>
          <a:lstStyle>
            <a:lvl1pPr lvl="0" marR="0" rtl="0">
              <a:lnSpc>
                <a:spcPct val="80000"/>
              </a:lnSpc>
              <a:spcBef>
                <a:spcPts val="0"/>
              </a:spcBef>
              <a:spcAft>
                <a:spcPts val="0"/>
              </a:spcAft>
              <a:buSzPts val="9700"/>
              <a:buFont typeface="Passion One"/>
              <a:buNone/>
              <a:defRPr i="0" sz="9700" u="none" cap="none" strike="noStrike">
                <a:latin typeface="Passion One"/>
                <a:ea typeface="Passion One"/>
                <a:cs typeface="Passion One"/>
                <a:sym typeface="Passion One"/>
              </a:defRPr>
            </a:lvl1pPr>
            <a:lvl2pPr lvl="1" rtl="0">
              <a:spcBef>
                <a:spcPts val="0"/>
              </a:spcBef>
              <a:spcAft>
                <a:spcPts val="0"/>
              </a:spcAft>
              <a:buClr>
                <a:srgbClr val="E4406C"/>
              </a:buClr>
              <a:buSzPts val="9700"/>
              <a:buNone/>
              <a:defRPr sz="9700">
                <a:solidFill>
                  <a:srgbClr val="E4406C"/>
                </a:solidFill>
              </a:defRPr>
            </a:lvl2pPr>
            <a:lvl3pPr lvl="2" rtl="0">
              <a:spcBef>
                <a:spcPts val="0"/>
              </a:spcBef>
              <a:spcAft>
                <a:spcPts val="0"/>
              </a:spcAft>
              <a:buClr>
                <a:srgbClr val="E4406C"/>
              </a:buClr>
              <a:buSzPts val="9700"/>
              <a:buNone/>
              <a:defRPr sz="9700">
                <a:solidFill>
                  <a:srgbClr val="E4406C"/>
                </a:solidFill>
              </a:defRPr>
            </a:lvl3pPr>
            <a:lvl4pPr lvl="3" rtl="0">
              <a:spcBef>
                <a:spcPts val="0"/>
              </a:spcBef>
              <a:spcAft>
                <a:spcPts val="0"/>
              </a:spcAft>
              <a:buClr>
                <a:srgbClr val="E4406C"/>
              </a:buClr>
              <a:buSzPts val="9700"/>
              <a:buNone/>
              <a:defRPr sz="9700">
                <a:solidFill>
                  <a:srgbClr val="E4406C"/>
                </a:solidFill>
              </a:defRPr>
            </a:lvl4pPr>
            <a:lvl5pPr lvl="4" rtl="0">
              <a:spcBef>
                <a:spcPts val="0"/>
              </a:spcBef>
              <a:spcAft>
                <a:spcPts val="0"/>
              </a:spcAft>
              <a:buClr>
                <a:srgbClr val="E4406C"/>
              </a:buClr>
              <a:buSzPts val="9700"/>
              <a:buNone/>
              <a:defRPr sz="9700">
                <a:solidFill>
                  <a:srgbClr val="E4406C"/>
                </a:solidFill>
              </a:defRPr>
            </a:lvl5pPr>
            <a:lvl6pPr lvl="5" rtl="0">
              <a:spcBef>
                <a:spcPts val="0"/>
              </a:spcBef>
              <a:spcAft>
                <a:spcPts val="0"/>
              </a:spcAft>
              <a:buClr>
                <a:srgbClr val="E4406C"/>
              </a:buClr>
              <a:buSzPts val="9700"/>
              <a:buNone/>
              <a:defRPr sz="9700">
                <a:solidFill>
                  <a:srgbClr val="E4406C"/>
                </a:solidFill>
              </a:defRPr>
            </a:lvl6pPr>
            <a:lvl7pPr lvl="6" rtl="0">
              <a:spcBef>
                <a:spcPts val="0"/>
              </a:spcBef>
              <a:spcAft>
                <a:spcPts val="0"/>
              </a:spcAft>
              <a:buClr>
                <a:srgbClr val="E4406C"/>
              </a:buClr>
              <a:buSzPts val="9700"/>
              <a:buNone/>
              <a:defRPr sz="9700">
                <a:solidFill>
                  <a:srgbClr val="E4406C"/>
                </a:solidFill>
              </a:defRPr>
            </a:lvl7pPr>
            <a:lvl8pPr lvl="7" rtl="0">
              <a:spcBef>
                <a:spcPts val="0"/>
              </a:spcBef>
              <a:spcAft>
                <a:spcPts val="0"/>
              </a:spcAft>
              <a:buClr>
                <a:srgbClr val="E4406C"/>
              </a:buClr>
              <a:buSzPts val="9700"/>
              <a:buNone/>
              <a:defRPr sz="9700">
                <a:solidFill>
                  <a:srgbClr val="E4406C"/>
                </a:solidFill>
              </a:defRPr>
            </a:lvl8pPr>
            <a:lvl9pPr lvl="8" rtl="0">
              <a:spcBef>
                <a:spcPts val="0"/>
              </a:spcBef>
              <a:spcAft>
                <a:spcPts val="0"/>
              </a:spcAft>
              <a:buClr>
                <a:srgbClr val="E4406C"/>
              </a:buClr>
              <a:buSzPts val="9700"/>
              <a:buNone/>
              <a:defRPr sz="9700">
                <a:solidFill>
                  <a:srgbClr val="E4406C"/>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33" name="Shape 33"/>
        <p:cNvGrpSpPr/>
        <p:nvPr/>
      </p:nvGrpSpPr>
      <p:grpSpPr>
        <a:xfrm>
          <a:off x="0" y="0"/>
          <a:ext cx="0" cy="0"/>
          <a:chOff x="0" y="0"/>
          <a:chExt cx="0" cy="0"/>
        </a:xfrm>
      </p:grpSpPr>
      <p:pic>
        <p:nvPicPr>
          <p:cNvPr id="34" name="Google Shape;34;p4"/>
          <p:cNvPicPr preferRelativeResize="0"/>
          <p:nvPr/>
        </p:nvPicPr>
        <p:blipFill rotWithShape="1">
          <a:blip r:embed="rId2">
            <a:alphaModFix/>
          </a:blip>
          <a:srcRect b="21146" l="0" r="43400" t="20902"/>
          <a:stretch/>
        </p:blipFill>
        <p:spPr>
          <a:xfrm>
            <a:off x="8240500" y="0"/>
            <a:ext cx="10047498" cy="10287002"/>
          </a:xfrm>
          <a:prstGeom prst="rect">
            <a:avLst/>
          </a:prstGeom>
          <a:noFill/>
          <a:ln>
            <a:noFill/>
          </a:ln>
        </p:spPr>
      </p:pic>
      <p:sp>
        <p:nvSpPr>
          <p:cNvPr id="35" name="Google Shape;35;p4"/>
          <p:cNvSpPr/>
          <p:nvPr/>
        </p:nvSpPr>
        <p:spPr>
          <a:xfrm>
            <a:off x="14781517" y="339588"/>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3">
              <a:alphaModFix/>
            </a:blip>
            <a:stretch>
              <a:fillRect b="0" l="0" r="0" t="0"/>
            </a:stretch>
          </a:blipFill>
          <a:ln>
            <a:noFill/>
          </a:ln>
        </p:spPr>
      </p:sp>
      <p:sp>
        <p:nvSpPr>
          <p:cNvPr id="36" name="Google Shape;36;p4"/>
          <p:cNvSpPr/>
          <p:nvPr/>
        </p:nvSpPr>
        <p:spPr>
          <a:xfrm>
            <a:off x="14540673" y="2802933"/>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3">
              <a:alphaModFix/>
            </a:blip>
            <a:stretch>
              <a:fillRect b="0" l="0" r="0" t="0"/>
            </a:stretch>
          </a:blipFill>
          <a:ln>
            <a:noFill/>
          </a:ln>
        </p:spPr>
      </p:sp>
      <p:sp>
        <p:nvSpPr>
          <p:cNvPr id="37" name="Google Shape;37;p4"/>
          <p:cNvSpPr/>
          <p:nvPr/>
        </p:nvSpPr>
        <p:spPr>
          <a:xfrm>
            <a:off x="14240152" y="1570542"/>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3">
              <a:alphaModFix/>
            </a:blip>
            <a:stretch>
              <a:fillRect b="0" l="0" r="0" t="0"/>
            </a:stretch>
          </a:blipFill>
          <a:ln>
            <a:noFill/>
          </a:ln>
        </p:spPr>
      </p:sp>
      <p:sp>
        <p:nvSpPr>
          <p:cNvPr id="38" name="Google Shape;38;p4"/>
          <p:cNvSpPr/>
          <p:nvPr/>
        </p:nvSpPr>
        <p:spPr>
          <a:xfrm>
            <a:off x="15800511" y="339588"/>
            <a:ext cx="623003" cy="1022841"/>
          </a:xfrm>
          <a:custGeom>
            <a:rect b="b" l="l" r="r" t="t"/>
            <a:pathLst>
              <a:path extrusionOk="0" h="1022841" w="623003">
                <a:moveTo>
                  <a:pt x="0" y="0"/>
                </a:moveTo>
                <a:lnTo>
                  <a:pt x="623004" y="0"/>
                </a:lnTo>
                <a:lnTo>
                  <a:pt x="623004" y="1022841"/>
                </a:lnTo>
                <a:lnTo>
                  <a:pt x="0" y="1022841"/>
                </a:lnTo>
                <a:lnTo>
                  <a:pt x="0" y="0"/>
                </a:lnTo>
                <a:close/>
              </a:path>
            </a:pathLst>
          </a:custGeom>
          <a:blipFill rotWithShape="1">
            <a:blip r:embed="rId3">
              <a:alphaModFix/>
            </a:blip>
            <a:stretch>
              <a:fillRect b="0" l="0" r="0" t="0"/>
            </a:stretch>
          </a:blipFill>
          <a:ln>
            <a:noFill/>
          </a:ln>
        </p:spPr>
      </p:sp>
      <p:sp>
        <p:nvSpPr>
          <p:cNvPr id="39" name="Google Shape;39;p4"/>
          <p:cNvSpPr/>
          <p:nvPr/>
        </p:nvSpPr>
        <p:spPr>
          <a:xfrm>
            <a:off x="15559667" y="2802933"/>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3">
              <a:alphaModFix/>
            </a:blip>
            <a:stretch>
              <a:fillRect b="0" l="0" r="0" t="0"/>
            </a:stretch>
          </a:blipFill>
          <a:ln>
            <a:noFill/>
          </a:ln>
        </p:spPr>
      </p:sp>
      <p:sp>
        <p:nvSpPr>
          <p:cNvPr id="40" name="Google Shape;40;p4"/>
          <p:cNvSpPr/>
          <p:nvPr/>
        </p:nvSpPr>
        <p:spPr>
          <a:xfrm>
            <a:off x="15259146" y="1570542"/>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3">
              <a:alphaModFix/>
            </a:blip>
            <a:stretch>
              <a:fillRect b="0" l="0" r="0" t="0"/>
            </a:stretch>
          </a:blipFill>
          <a:ln>
            <a:noFill/>
          </a:ln>
        </p:spPr>
      </p:sp>
      <p:sp>
        <p:nvSpPr>
          <p:cNvPr id="41" name="Google Shape;41;p4"/>
          <p:cNvSpPr/>
          <p:nvPr/>
        </p:nvSpPr>
        <p:spPr>
          <a:xfrm>
            <a:off x="16819505" y="339588"/>
            <a:ext cx="623003" cy="1022841"/>
          </a:xfrm>
          <a:custGeom>
            <a:rect b="b" l="l" r="r" t="t"/>
            <a:pathLst>
              <a:path extrusionOk="0" h="1022841" w="623003">
                <a:moveTo>
                  <a:pt x="0" y="0"/>
                </a:moveTo>
                <a:lnTo>
                  <a:pt x="623004" y="0"/>
                </a:lnTo>
                <a:lnTo>
                  <a:pt x="623004" y="1022841"/>
                </a:lnTo>
                <a:lnTo>
                  <a:pt x="0" y="1022841"/>
                </a:lnTo>
                <a:lnTo>
                  <a:pt x="0" y="0"/>
                </a:lnTo>
                <a:close/>
              </a:path>
            </a:pathLst>
          </a:custGeom>
          <a:blipFill rotWithShape="1">
            <a:blip r:embed="rId3">
              <a:alphaModFix/>
            </a:blip>
            <a:stretch>
              <a:fillRect b="0" l="0" r="0" t="0"/>
            </a:stretch>
          </a:blipFill>
          <a:ln>
            <a:noFill/>
          </a:ln>
        </p:spPr>
      </p:sp>
      <p:sp>
        <p:nvSpPr>
          <p:cNvPr id="42" name="Google Shape;42;p4"/>
          <p:cNvSpPr/>
          <p:nvPr/>
        </p:nvSpPr>
        <p:spPr>
          <a:xfrm>
            <a:off x="16578661" y="2802933"/>
            <a:ext cx="623003" cy="1022841"/>
          </a:xfrm>
          <a:custGeom>
            <a:rect b="b" l="l" r="r" t="t"/>
            <a:pathLst>
              <a:path extrusionOk="0" h="1022841" w="623003">
                <a:moveTo>
                  <a:pt x="0" y="0"/>
                </a:moveTo>
                <a:lnTo>
                  <a:pt x="623004" y="0"/>
                </a:lnTo>
                <a:lnTo>
                  <a:pt x="623004" y="1022841"/>
                </a:lnTo>
                <a:lnTo>
                  <a:pt x="0" y="1022841"/>
                </a:lnTo>
                <a:lnTo>
                  <a:pt x="0" y="0"/>
                </a:lnTo>
                <a:close/>
              </a:path>
            </a:pathLst>
          </a:custGeom>
          <a:blipFill rotWithShape="1">
            <a:blip r:embed="rId3">
              <a:alphaModFix/>
            </a:blip>
            <a:stretch>
              <a:fillRect b="0" l="0" r="0" t="0"/>
            </a:stretch>
          </a:blipFill>
          <a:ln>
            <a:noFill/>
          </a:ln>
        </p:spPr>
      </p:sp>
      <p:sp>
        <p:nvSpPr>
          <p:cNvPr id="43" name="Google Shape;43;p4"/>
          <p:cNvSpPr/>
          <p:nvPr/>
        </p:nvSpPr>
        <p:spPr>
          <a:xfrm>
            <a:off x="13376305" y="2802933"/>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3">
              <a:alphaModFix/>
            </a:blip>
            <a:stretch>
              <a:fillRect b="0" l="0" r="0" t="0"/>
            </a:stretch>
          </a:blipFill>
          <a:ln>
            <a:noFill/>
          </a:ln>
        </p:spPr>
      </p:sp>
      <p:sp>
        <p:nvSpPr>
          <p:cNvPr id="44" name="Google Shape;44;p4"/>
          <p:cNvSpPr/>
          <p:nvPr/>
        </p:nvSpPr>
        <p:spPr>
          <a:xfrm>
            <a:off x="17601715" y="2802933"/>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3">
              <a:alphaModFix/>
            </a:blip>
            <a:stretch>
              <a:fillRect b="0" l="0" r="0" t="0"/>
            </a:stretch>
          </a:blipFill>
          <a:ln>
            <a:noFill/>
          </a:ln>
        </p:spPr>
      </p:sp>
      <p:sp>
        <p:nvSpPr>
          <p:cNvPr id="45" name="Google Shape;45;p4"/>
          <p:cNvSpPr/>
          <p:nvPr/>
        </p:nvSpPr>
        <p:spPr>
          <a:xfrm>
            <a:off x="16278140" y="1570542"/>
            <a:ext cx="623003" cy="1022841"/>
          </a:xfrm>
          <a:custGeom>
            <a:rect b="b" l="l" r="r" t="t"/>
            <a:pathLst>
              <a:path extrusionOk="0" h="1022841" w="623003">
                <a:moveTo>
                  <a:pt x="0" y="0"/>
                </a:moveTo>
                <a:lnTo>
                  <a:pt x="623004" y="0"/>
                </a:lnTo>
                <a:lnTo>
                  <a:pt x="623004" y="1022841"/>
                </a:lnTo>
                <a:lnTo>
                  <a:pt x="0" y="1022841"/>
                </a:lnTo>
                <a:lnTo>
                  <a:pt x="0" y="0"/>
                </a:lnTo>
                <a:close/>
              </a:path>
            </a:pathLst>
          </a:custGeom>
          <a:blipFill rotWithShape="1">
            <a:blip r:embed="rId3">
              <a:alphaModFix/>
            </a:blip>
            <a:stretch>
              <a:fillRect b="0" l="0" r="0" t="0"/>
            </a:stretch>
          </a:blipFill>
          <a:ln>
            <a:noFill/>
          </a:ln>
        </p:spPr>
      </p:sp>
      <p:sp>
        <p:nvSpPr>
          <p:cNvPr id="46" name="Google Shape;46;p4"/>
          <p:cNvSpPr/>
          <p:nvPr/>
        </p:nvSpPr>
        <p:spPr>
          <a:xfrm>
            <a:off x="17296050" y="1570542"/>
            <a:ext cx="623003" cy="1022841"/>
          </a:xfrm>
          <a:custGeom>
            <a:rect b="b" l="l" r="r" t="t"/>
            <a:pathLst>
              <a:path extrusionOk="0" h="1022841" w="623003">
                <a:moveTo>
                  <a:pt x="0" y="0"/>
                </a:moveTo>
                <a:lnTo>
                  <a:pt x="623004" y="0"/>
                </a:lnTo>
                <a:lnTo>
                  <a:pt x="623004" y="1022841"/>
                </a:lnTo>
                <a:lnTo>
                  <a:pt x="0" y="1022841"/>
                </a:lnTo>
                <a:lnTo>
                  <a:pt x="0" y="0"/>
                </a:lnTo>
                <a:close/>
              </a:path>
            </a:pathLst>
          </a:custGeom>
          <a:blipFill rotWithShape="1">
            <a:blip r:embed="rId3">
              <a:alphaModFix/>
            </a:blip>
            <a:stretch>
              <a:fillRect b="0" l="0" r="0" t="0"/>
            </a:stretch>
          </a:blipFill>
          <a:ln>
            <a:noFill/>
          </a:ln>
        </p:spPr>
      </p:sp>
      <p:sp>
        <p:nvSpPr>
          <p:cNvPr id="47" name="Google Shape;47;p4"/>
          <p:cNvSpPr/>
          <p:nvPr/>
        </p:nvSpPr>
        <p:spPr>
          <a:xfrm>
            <a:off x="8795929" y="661487"/>
            <a:ext cx="3018276" cy="2840952"/>
          </a:xfrm>
          <a:custGeom>
            <a:rect b="b" l="l" r="r" t="t"/>
            <a:pathLst>
              <a:path extrusionOk="0" h="2840952" w="3018276">
                <a:moveTo>
                  <a:pt x="0" y="0"/>
                </a:moveTo>
                <a:lnTo>
                  <a:pt x="3018276" y="0"/>
                </a:lnTo>
                <a:lnTo>
                  <a:pt x="3018276" y="2840951"/>
                </a:lnTo>
                <a:lnTo>
                  <a:pt x="0" y="2840951"/>
                </a:lnTo>
                <a:lnTo>
                  <a:pt x="0" y="0"/>
                </a:lnTo>
                <a:close/>
              </a:path>
            </a:pathLst>
          </a:custGeom>
          <a:blipFill rotWithShape="1">
            <a:blip r:embed="rId4">
              <a:alphaModFix/>
            </a:blip>
            <a:stretch>
              <a:fillRect b="0" l="0" r="0" t="0"/>
            </a:stretch>
          </a:blipFill>
          <a:ln>
            <a:noFill/>
          </a:ln>
        </p:spPr>
      </p:sp>
      <p:sp>
        <p:nvSpPr>
          <p:cNvPr id="48" name="Google Shape;48;p4"/>
          <p:cNvSpPr txBox="1"/>
          <p:nvPr>
            <p:ph idx="1" type="subTitle"/>
          </p:nvPr>
        </p:nvSpPr>
        <p:spPr>
          <a:xfrm>
            <a:off x="975783" y="661475"/>
            <a:ext cx="6758700" cy="399900"/>
          </a:xfrm>
          <a:prstGeom prst="rect">
            <a:avLst/>
          </a:prstGeom>
        </p:spPr>
        <p:txBody>
          <a:bodyPr anchorCtr="0" anchor="t" bIns="45700" lIns="91425" spcFirstLastPara="1" rIns="91425" wrap="square" tIns="45700">
            <a:noAutofit/>
          </a:bodyPr>
          <a:lstStyle>
            <a:lvl1pPr lvl="0">
              <a:spcBef>
                <a:spcPts val="640"/>
              </a:spcBef>
              <a:spcAft>
                <a:spcPts val="0"/>
              </a:spcAft>
              <a:buSzPts val="2550"/>
              <a:buNone/>
              <a:defRPr b="1" sz="25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49" name="Google Shape;49;p4"/>
          <p:cNvSpPr txBox="1"/>
          <p:nvPr>
            <p:ph type="title"/>
          </p:nvPr>
        </p:nvSpPr>
        <p:spPr>
          <a:xfrm>
            <a:off x="975783" y="1231450"/>
            <a:ext cx="6623400" cy="875700"/>
          </a:xfrm>
          <a:prstGeom prst="rect">
            <a:avLst/>
          </a:prstGeom>
        </p:spPr>
        <p:txBody>
          <a:bodyPr anchorCtr="0" anchor="t" bIns="45700" lIns="91425" spcFirstLastPara="1" rIns="91425" wrap="square" tIns="45700">
            <a:noAutofit/>
          </a:bodyPr>
          <a:lstStyle>
            <a:lvl1pPr lvl="0">
              <a:spcBef>
                <a:spcPts val="0"/>
              </a:spcBef>
              <a:spcAft>
                <a:spcPts val="0"/>
              </a:spcAft>
              <a:buClr>
                <a:schemeClr val="dk1"/>
              </a:buClr>
              <a:buSzPts val="7100"/>
              <a:buNone/>
              <a:defRPr sz="71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4"/>
          <p:cNvSpPr txBox="1"/>
          <p:nvPr>
            <p:ph idx="2" type="body"/>
          </p:nvPr>
        </p:nvSpPr>
        <p:spPr>
          <a:xfrm>
            <a:off x="975783" y="2304117"/>
            <a:ext cx="7990500" cy="875700"/>
          </a:xfrm>
          <a:prstGeom prst="rect">
            <a:avLst/>
          </a:prstGeom>
        </p:spPr>
        <p:txBody>
          <a:bodyPr anchorCtr="0" anchor="t" bIns="45700" lIns="91425" spcFirstLastPara="1" rIns="91425" wrap="square" tIns="45700">
            <a:noAutofit/>
          </a:bodyPr>
          <a:lstStyle>
            <a:lvl1pPr indent="-355600" lvl="0" marL="457200">
              <a:spcBef>
                <a:spcPts val="640"/>
              </a:spcBef>
              <a:spcAft>
                <a:spcPts val="0"/>
              </a:spcAft>
              <a:buClr>
                <a:schemeClr val="dk1"/>
              </a:buClr>
              <a:buSzPts val="2000"/>
              <a:buChar char="•"/>
              <a:defRPr>
                <a:solidFill>
                  <a:schemeClr val="dk1"/>
                </a:solidFill>
              </a:defRPr>
            </a:lvl1pPr>
            <a:lvl2pPr indent="-355600" lvl="1" marL="914400">
              <a:spcBef>
                <a:spcPts val="560"/>
              </a:spcBef>
              <a:spcAft>
                <a:spcPts val="0"/>
              </a:spcAft>
              <a:buClr>
                <a:schemeClr val="dk1"/>
              </a:buClr>
              <a:buSzPts val="2000"/>
              <a:buChar char="–"/>
              <a:defRPr>
                <a:solidFill>
                  <a:schemeClr val="dk1"/>
                </a:solidFill>
              </a:defRPr>
            </a:lvl2pPr>
            <a:lvl3pPr indent="-355600" lvl="2" marL="1371600">
              <a:spcBef>
                <a:spcPts val="480"/>
              </a:spcBef>
              <a:spcAft>
                <a:spcPts val="0"/>
              </a:spcAft>
              <a:buClr>
                <a:schemeClr val="dk1"/>
              </a:buClr>
              <a:buSzPts val="2000"/>
              <a:buChar char="•"/>
              <a:defRPr>
                <a:solidFill>
                  <a:schemeClr val="dk1"/>
                </a:solidFill>
              </a:defRPr>
            </a:lvl3pPr>
            <a:lvl4pPr indent="-355600" lvl="3" marL="1828800">
              <a:spcBef>
                <a:spcPts val="400"/>
              </a:spcBef>
              <a:spcAft>
                <a:spcPts val="0"/>
              </a:spcAft>
              <a:buClr>
                <a:schemeClr val="dk1"/>
              </a:buClr>
              <a:buSzPts val="2000"/>
              <a:buChar char="–"/>
              <a:defRPr>
                <a:solidFill>
                  <a:schemeClr val="dk1"/>
                </a:solidFill>
              </a:defRPr>
            </a:lvl4pPr>
            <a:lvl5pPr indent="-355600" lvl="4" marL="2286000">
              <a:spcBef>
                <a:spcPts val="400"/>
              </a:spcBef>
              <a:spcAft>
                <a:spcPts val="0"/>
              </a:spcAft>
              <a:buClr>
                <a:schemeClr val="dk1"/>
              </a:buClr>
              <a:buSzPts val="2000"/>
              <a:buChar char="»"/>
              <a:defRPr>
                <a:solidFill>
                  <a:schemeClr val="dk1"/>
                </a:solidFill>
              </a:defRPr>
            </a:lvl5pPr>
            <a:lvl6pPr indent="-355600" lvl="5" marL="2743200">
              <a:spcBef>
                <a:spcPts val="400"/>
              </a:spcBef>
              <a:spcAft>
                <a:spcPts val="0"/>
              </a:spcAft>
              <a:buClr>
                <a:schemeClr val="dk1"/>
              </a:buClr>
              <a:buSzPts val="2000"/>
              <a:buChar char="•"/>
              <a:defRPr>
                <a:solidFill>
                  <a:schemeClr val="dk1"/>
                </a:solidFill>
              </a:defRPr>
            </a:lvl6pPr>
            <a:lvl7pPr indent="-355600" lvl="6" marL="3200400">
              <a:spcBef>
                <a:spcPts val="400"/>
              </a:spcBef>
              <a:spcAft>
                <a:spcPts val="0"/>
              </a:spcAft>
              <a:buClr>
                <a:schemeClr val="dk1"/>
              </a:buClr>
              <a:buSzPts val="2000"/>
              <a:buChar char="•"/>
              <a:defRPr>
                <a:solidFill>
                  <a:schemeClr val="dk1"/>
                </a:solidFill>
              </a:defRPr>
            </a:lvl7pPr>
            <a:lvl8pPr indent="-355600" lvl="7" marL="3657600">
              <a:spcBef>
                <a:spcPts val="400"/>
              </a:spcBef>
              <a:spcAft>
                <a:spcPts val="0"/>
              </a:spcAft>
              <a:buClr>
                <a:schemeClr val="dk1"/>
              </a:buClr>
              <a:buSzPts val="2000"/>
              <a:buChar char="•"/>
              <a:defRPr>
                <a:solidFill>
                  <a:schemeClr val="dk1"/>
                </a:solidFill>
              </a:defRPr>
            </a:lvl8pPr>
            <a:lvl9pPr indent="-355600" lvl="8" marL="4114800">
              <a:spcBef>
                <a:spcPts val="400"/>
              </a:spcBef>
              <a:spcAft>
                <a:spcPts val="0"/>
              </a:spcAft>
              <a:buClr>
                <a:schemeClr val="dk1"/>
              </a:buClr>
              <a:buSzPts val="2000"/>
              <a:buChar char="•"/>
              <a:defRPr>
                <a:solidFill>
                  <a:schemeClr val="dk1"/>
                </a:solidFill>
              </a:defRPr>
            </a:lvl9pPr>
          </a:lstStyle>
          <a:p/>
        </p:txBody>
      </p:sp>
      <p:sp>
        <p:nvSpPr>
          <p:cNvPr id="51" name="Google Shape;51;p4"/>
          <p:cNvSpPr txBox="1"/>
          <p:nvPr>
            <p:ph idx="3" type="subTitle"/>
          </p:nvPr>
        </p:nvSpPr>
        <p:spPr>
          <a:xfrm>
            <a:off x="975783" y="3611600"/>
            <a:ext cx="6758700" cy="399900"/>
          </a:xfrm>
          <a:prstGeom prst="rect">
            <a:avLst/>
          </a:prstGeom>
        </p:spPr>
        <p:txBody>
          <a:bodyPr anchorCtr="0" anchor="t" bIns="45700" lIns="91425" spcFirstLastPara="1" rIns="91425" wrap="square" tIns="45700">
            <a:noAutofit/>
          </a:bodyPr>
          <a:lstStyle>
            <a:lvl1pPr lvl="0" rtl="0">
              <a:spcBef>
                <a:spcPts val="640"/>
              </a:spcBef>
              <a:spcAft>
                <a:spcPts val="0"/>
              </a:spcAft>
              <a:buSzPts val="2550"/>
              <a:buNone/>
              <a:defRPr b="1" sz="25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52" name="Google Shape;52;p4"/>
          <p:cNvSpPr txBox="1"/>
          <p:nvPr>
            <p:ph idx="4" type="title"/>
          </p:nvPr>
        </p:nvSpPr>
        <p:spPr>
          <a:xfrm>
            <a:off x="975783" y="4181575"/>
            <a:ext cx="6623400" cy="875700"/>
          </a:xfrm>
          <a:prstGeom prst="rect">
            <a:avLst/>
          </a:prstGeom>
        </p:spPr>
        <p:txBody>
          <a:bodyPr anchorCtr="0" anchor="t" bIns="45700" lIns="91425" spcFirstLastPara="1" rIns="91425" wrap="square" tIns="45700">
            <a:noAutofit/>
          </a:bodyPr>
          <a:lstStyle>
            <a:lvl1pPr lvl="0" rtl="0">
              <a:spcBef>
                <a:spcPts val="0"/>
              </a:spcBef>
              <a:spcAft>
                <a:spcPts val="0"/>
              </a:spcAft>
              <a:buClr>
                <a:schemeClr val="dk1"/>
              </a:buClr>
              <a:buSzPts val="7100"/>
              <a:buNone/>
              <a:defRPr sz="71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 name="Google Shape;53;p4"/>
          <p:cNvSpPr txBox="1"/>
          <p:nvPr>
            <p:ph idx="5" type="body"/>
          </p:nvPr>
        </p:nvSpPr>
        <p:spPr>
          <a:xfrm>
            <a:off x="975783" y="5254242"/>
            <a:ext cx="7990500" cy="875700"/>
          </a:xfrm>
          <a:prstGeom prst="rect">
            <a:avLst/>
          </a:prstGeom>
        </p:spPr>
        <p:txBody>
          <a:bodyPr anchorCtr="0" anchor="t" bIns="45700" lIns="91425" spcFirstLastPara="1" rIns="91425" wrap="square" tIns="45700">
            <a:noAutofit/>
          </a:bodyPr>
          <a:lstStyle>
            <a:lvl1pPr indent="-355600" lvl="0" marL="457200" rtl="0">
              <a:spcBef>
                <a:spcPts val="640"/>
              </a:spcBef>
              <a:spcAft>
                <a:spcPts val="0"/>
              </a:spcAft>
              <a:buClr>
                <a:schemeClr val="dk1"/>
              </a:buClr>
              <a:buSzPts val="2000"/>
              <a:buChar char="•"/>
              <a:defRPr>
                <a:solidFill>
                  <a:schemeClr val="dk1"/>
                </a:solidFill>
              </a:defRPr>
            </a:lvl1pPr>
            <a:lvl2pPr indent="-355600" lvl="1" marL="914400" rtl="0">
              <a:spcBef>
                <a:spcPts val="560"/>
              </a:spcBef>
              <a:spcAft>
                <a:spcPts val="0"/>
              </a:spcAft>
              <a:buClr>
                <a:schemeClr val="dk1"/>
              </a:buClr>
              <a:buSzPts val="2000"/>
              <a:buChar char="–"/>
              <a:defRPr>
                <a:solidFill>
                  <a:schemeClr val="dk1"/>
                </a:solidFill>
              </a:defRPr>
            </a:lvl2pPr>
            <a:lvl3pPr indent="-355600" lvl="2" marL="1371600" rtl="0">
              <a:spcBef>
                <a:spcPts val="480"/>
              </a:spcBef>
              <a:spcAft>
                <a:spcPts val="0"/>
              </a:spcAft>
              <a:buClr>
                <a:schemeClr val="dk1"/>
              </a:buClr>
              <a:buSzPts val="2000"/>
              <a:buChar char="•"/>
              <a:defRPr>
                <a:solidFill>
                  <a:schemeClr val="dk1"/>
                </a:solidFill>
              </a:defRPr>
            </a:lvl3pPr>
            <a:lvl4pPr indent="-355600" lvl="3" marL="1828800" rtl="0">
              <a:spcBef>
                <a:spcPts val="400"/>
              </a:spcBef>
              <a:spcAft>
                <a:spcPts val="0"/>
              </a:spcAft>
              <a:buClr>
                <a:schemeClr val="dk1"/>
              </a:buClr>
              <a:buSzPts val="2000"/>
              <a:buChar char="–"/>
              <a:defRPr>
                <a:solidFill>
                  <a:schemeClr val="dk1"/>
                </a:solidFill>
              </a:defRPr>
            </a:lvl4pPr>
            <a:lvl5pPr indent="-355600" lvl="4" marL="2286000" rtl="0">
              <a:spcBef>
                <a:spcPts val="400"/>
              </a:spcBef>
              <a:spcAft>
                <a:spcPts val="0"/>
              </a:spcAft>
              <a:buClr>
                <a:schemeClr val="dk1"/>
              </a:buClr>
              <a:buSzPts val="2000"/>
              <a:buChar char="»"/>
              <a:defRPr>
                <a:solidFill>
                  <a:schemeClr val="dk1"/>
                </a:solidFill>
              </a:defRPr>
            </a:lvl5pPr>
            <a:lvl6pPr indent="-355600" lvl="5" marL="2743200" rtl="0">
              <a:spcBef>
                <a:spcPts val="400"/>
              </a:spcBef>
              <a:spcAft>
                <a:spcPts val="0"/>
              </a:spcAft>
              <a:buClr>
                <a:schemeClr val="dk1"/>
              </a:buClr>
              <a:buSzPts val="2000"/>
              <a:buChar char="•"/>
              <a:defRPr>
                <a:solidFill>
                  <a:schemeClr val="dk1"/>
                </a:solidFill>
              </a:defRPr>
            </a:lvl6pPr>
            <a:lvl7pPr indent="-355600" lvl="6" marL="3200400" rtl="0">
              <a:spcBef>
                <a:spcPts val="400"/>
              </a:spcBef>
              <a:spcAft>
                <a:spcPts val="0"/>
              </a:spcAft>
              <a:buClr>
                <a:schemeClr val="dk1"/>
              </a:buClr>
              <a:buSzPts val="2000"/>
              <a:buChar char="•"/>
              <a:defRPr>
                <a:solidFill>
                  <a:schemeClr val="dk1"/>
                </a:solidFill>
              </a:defRPr>
            </a:lvl7pPr>
            <a:lvl8pPr indent="-355600" lvl="7" marL="3657600" rtl="0">
              <a:spcBef>
                <a:spcPts val="400"/>
              </a:spcBef>
              <a:spcAft>
                <a:spcPts val="0"/>
              </a:spcAft>
              <a:buClr>
                <a:schemeClr val="dk1"/>
              </a:buClr>
              <a:buSzPts val="2000"/>
              <a:buChar char="•"/>
              <a:defRPr>
                <a:solidFill>
                  <a:schemeClr val="dk1"/>
                </a:solidFill>
              </a:defRPr>
            </a:lvl8pPr>
            <a:lvl9pPr indent="-355600" lvl="8" marL="4114800" rtl="0">
              <a:spcBef>
                <a:spcPts val="400"/>
              </a:spcBef>
              <a:spcAft>
                <a:spcPts val="0"/>
              </a:spcAft>
              <a:buClr>
                <a:schemeClr val="dk1"/>
              </a:buClr>
              <a:buSzPts val="2000"/>
              <a:buChar char="•"/>
              <a:defRPr>
                <a:solidFill>
                  <a:schemeClr val="dk1"/>
                </a:solidFill>
              </a:defRPr>
            </a:lvl9pPr>
          </a:lstStyle>
          <a:p/>
        </p:txBody>
      </p:sp>
      <p:sp>
        <p:nvSpPr>
          <p:cNvPr id="54" name="Google Shape;54;p4"/>
          <p:cNvSpPr txBox="1"/>
          <p:nvPr>
            <p:ph idx="6" type="subTitle"/>
          </p:nvPr>
        </p:nvSpPr>
        <p:spPr>
          <a:xfrm>
            <a:off x="975783" y="7064425"/>
            <a:ext cx="6758700" cy="399900"/>
          </a:xfrm>
          <a:prstGeom prst="rect">
            <a:avLst/>
          </a:prstGeom>
        </p:spPr>
        <p:txBody>
          <a:bodyPr anchorCtr="0" anchor="t" bIns="45700" lIns="91425" spcFirstLastPara="1" rIns="91425" wrap="square" tIns="45700">
            <a:noAutofit/>
          </a:bodyPr>
          <a:lstStyle>
            <a:lvl1pPr lvl="0" rtl="0">
              <a:spcBef>
                <a:spcPts val="640"/>
              </a:spcBef>
              <a:spcAft>
                <a:spcPts val="0"/>
              </a:spcAft>
              <a:buSzPts val="2550"/>
              <a:buNone/>
              <a:defRPr b="1" sz="25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55" name="Google Shape;55;p4"/>
          <p:cNvSpPr txBox="1"/>
          <p:nvPr>
            <p:ph idx="7" type="title"/>
          </p:nvPr>
        </p:nvSpPr>
        <p:spPr>
          <a:xfrm>
            <a:off x="975783" y="7634400"/>
            <a:ext cx="6623400" cy="875700"/>
          </a:xfrm>
          <a:prstGeom prst="rect">
            <a:avLst/>
          </a:prstGeom>
        </p:spPr>
        <p:txBody>
          <a:bodyPr anchorCtr="0" anchor="t" bIns="45700" lIns="91425" spcFirstLastPara="1" rIns="91425" wrap="square" tIns="45700">
            <a:noAutofit/>
          </a:bodyPr>
          <a:lstStyle>
            <a:lvl1pPr lvl="0" rtl="0">
              <a:spcBef>
                <a:spcPts val="0"/>
              </a:spcBef>
              <a:spcAft>
                <a:spcPts val="0"/>
              </a:spcAft>
              <a:buClr>
                <a:schemeClr val="dk1"/>
              </a:buClr>
              <a:buSzPts val="7100"/>
              <a:buNone/>
              <a:defRPr sz="71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4"/>
          <p:cNvSpPr txBox="1"/>
          <p:nvPr>
            <p:ph idx="8" type="body"/>
          </p:nvPr>
        </p:nvSpPr>
        <p:spPr>
          <a:xfrm>
            <a:off x="975783" y="8707067"/>
            <a:ext cx="7990500" cy="875700"/>
          </a:xfrm>
          <a:prstGeom prst="rect">
            <a:avLst/>
          </a:prstGeom>
        </p:spPr>
        <p:txBody>
          <a:bodyPr anchorCtr="0" anchor="t" bIns="45700" lIns="91425" spcFirstLastPara="1" rIns="91425" wrap="square" tIns="45700">
            <a:noAutofit/>
          </a:bodyPr>
          <a:lstStyle>
            <a:lvl1pPr indent="-355600" lvl="0" marL="457200" rtl="0">
              <a:spcBef>
                <a:spcPts val="640"/>
              </a:spcBef>
              <a:spcAft>
                <a:spcPts val="0"/>
              </a:spcAft>
              <a:buClr>
                <a:schemeClr val="dk1"/>
              </a:buClr>
              <a:buSzPts val="2000"/>
              <a:buChar char="•"/>
              <a:defRPr>
                <a:solidFill>
                  <a:schemeClr val="dk1"/>
                </a:solidFill>
              </a:defRPr>
            </a:lvl1pPr>
            <a:lvl2pPr indent="-355600" lvl="1" marL="914400" rtl="0">
              <a:spcBef>
                <a:spcPts val="560"/>
              </a:spcBef>
              <a:spcAft>
                <a:spcPts val="0"/>
              </a:spcAft>
              <a:buClr>
                <a:schemeClr val="dk1"/>
              </a:buClr>
              <a:buSzPts val="2000"/>
              <a:buChar char="–"/>
              <a:defRPr>
                <a:solidFill>
                  <a:schemeClr val="dk1"/>
                </a:solidFill>
              </a:defRPr>
            </a:lvl2pPr>
            <a:lvl3pPr indent="-355600" lvl="2" marL="1371600" rtl="0">
              <a:spcBef>
                <a:spcPts val="480"/>
              </a:spcBef>
              <a:spcAft>
                <a:spcPts val="0"/>
              </a:spcAft>
              <a:buClr>
                <a:schemeClr val="dk1"/>
              </a:buClr>
              <a:buSzPts val="2000"/>
              <a:buChar char="•"/>
              <a:defRPr>
                <a:solidFill>
                  <a:schemeClr val="dk1"/>
                </a:solidFill>
              </a:defRPr>
            </a:lvl3pPr>
            <a:lvl4pPr indent="-355600" lvl="3" marL="1828800" rtl="0">
              <a:spcBef>
                <a:spcPts val="400"/>
              </a:spcBef>
              <a:spcAft>
                <a:spcPts val="0"/>
              </a:spcAft>
              <a:buClr>
                <a:schemeClr val="dk1"/>
              </a:buClr>
              <a:buSzPts val="2000"/>
              <a:buChar char="–"/>
              <a:defRPr>
                <a:solidFill>
                  <a:schemeClr val="dk1"/>
                </a:solidFill>
              </a:defRPr>
            </a:lvl4pPr>
            <a:lvl5pPr indent="-355600" lvl="4" marL="2286000" rtl="0">
              <a:spcBef>
                <a:spcPts val="400"/>
              </a:spcBef>
              <a:spcAft>
                <a:spcPts val="0"/>
              </a:spcAft>
              <a:buClr>
                <a:schemeClr val="dk1"/>
              </a:buClr>
              <a:buSzPts val="2000"/>
              <a:buChar char="»"/>
              <a:defRPr>
                <a:solidFill>
                  <a:schemeClr val="dk1"/>
                </a:solidFill>
              </a:defRPr>
            </a:lvl5pPr>
            <a:lvl6pPr indent="-355600" lvl="5" marL="2743200" rtl="0">
              <a:spcBef>
                <a:spcPts val="400"/>
              </a:spcBef>
              <a:spcAft>
                <a:spcPts val="0"/>
              </a:spcAft>
              <a:buClr>
                <a:schemeClr val="dk1"/>
              </a:buClr>
              <a:buSzPts val="2000"/>
              <a:buChar char="•"/>
              <a:defRPr>
                <a:solidFill>
                  <a:schemeClr val="dk1"/>
                </a:solidFill>
              </a:defRPr>
            </a:lvl6pPr>
            <a:lvl7pPr indent="-355600" lvl="6" marL="3200400" rtl="0">
              <a:spcBef>
                <a:spcPts val="400"/>
              </a:spcBef>
              <a:spcAft>
                <a:spcPts val="0"/>
              </a:spcAft>
              <a:buClr>
                <a:schemeClr val="dk1"/>
              </a:buClr>
              <a:buSzPts val="2000"/>
              <a:buChar char="•"/>
              <a:defRPr>
                <a:solidFill>
                  <a:schemeClr val="dk1"/>
                </a:solidFill>
              </a:defRPr>
            </a:lvl7pPr>
            <a:lvl8pPr indent="-355600" lvl="7" marL="3657600" rtl="0">
              <a:spcBef>
                <a:spcPts val="400"/>
              </a:spcBef>
              <a:spcAft>
                <a:spcPts val="0"/>
              </a:spcAft>
              <a:buClr>
                <a:schemeClr val="dk1"/>
              </a:buClr>
              <a:buSzPts val="2000"/>
              <a:buChar char="•"/>
              <a:defRPr>
                <a:solidFill>
                  <a:schemeClr val="dk1"/>
                </a:solidFill>
              </a:defRPr>
            </a:lvl8pPr>
            <a:lvl9pPr indent="-355600" lvl="8" marL="4114800" rtl="0">
              <a:spcBef>
                <a:spcPts val="400"/>
              </a:spcBef>
              <a:spcAft>
                <a:spcPts val="0"/>
              </a:spcAft>
              <a:buClr>
                <a:schemeClr val="dk1"/>
              </a:buClr>
              <a:buSzPts val="2000"/>
              <a:buChar char="•"/>
              <a:defRPr>
                <a:solidFill>
                  <a:schemeClr val="dk1"/>
                </a:solidFill>
              </a:defRPr>
            </a:lvl9pPr>
          </a:lstStyle>
          <a:p/>
        </p:txBody>
      </p:sp>
      <p:sp>
        <p:nvSpPr>
          <p:cNvPr id="57" name="Google Shape;57;p4"/>
          <p:cNvSpPr txBox="1"/>
          <p:nvPr>
            <p:ph idx="9" type="title"/>
          </p:nvPr>
        </p:nvSpPr>
        <p:spPr>
          <a:xfrm>
            <a:off x="9487626" y="3079116"/>
            <a:ext cx="8061000" cy="6365700"/>
          </a:xfrm>
          <a:prstGeom prst="rect">
            <a:avLst/>
          </a:prstGeom>
          <a:noFill/>
          <a:ln>
            <a:noFill/>
          </a:ln>
        </p:spPr>
        <p:txBody>
          <a:bodyPr anchorCtr="0" anchor="b" bIns="45700" lIns="91425" spcFirstLastPara="1" rIns="91425" wrap="square" tIns="45700">
            <a:noAutofit/>
          </a:bodyPr>
          <a:lstStyle>
            <a:lvl1pPr lvl="0" marR="0" algn="r">
              <a:lnSpc>
                <a:spcPct val="80000"/>
              </a:lnSpc>
              <a:spcBef>
                <a:spcPts val="0"/>
              </a:spcBef>
              <a:spcAft>
                <a:spcPts val="0"/>
              </a:spcAft>
              <a:buClr>
                <a:srgbClr val="E4406C"/>
              </a:buClr>
              <a:buSzPts val="12500"/>
              <a:buFont typeface="Passion One"/>
              <a:buNone/>
              <a:defRPr i="0" sz="12500" u="none" cap="none" strike="noStrike">
                <a:solidFill>
                  <a:srgbClr val="E4406C"/>
                </a:solidFill>
                <a:latin typeface="Passion One"/>
                <a:ea typeface="Passion One"/>
                <a:cs typeface="Passion One"/>
                <a:sym typeface="Passion One"/>
              </a:defRPr>
            </a:lvl1pPr>
            <a:lvl2pPr lvl="1" algn="r">
              <a:spcBef>
                <a:spcPts val="0"/>
              </a:spcBef>
              <a:spcAft>
                <a:spcPts val="0"/>
              </a:spcAft>
              <a:buSzPts val="1400"/>
              <a:buNone/>
              <a:defRPr sz="1800"/>
            </a:lvl2pPr>
            <a:lvl3pPr lvl="2" algn="r">
              <a:spcBef>
                <a:spcPts val="0"/>
              </a:spcBef>
              <a:spcAft>
                <a:spcPts val="0"/>
              </a:spcAft>
              <a:buSzPts val="1400"/>
              <a:buNone/>
              <a:defRPr sz="1800"/>
            </a:lvl3pPr>
            <a:lvl4pPr lvl="3" algn="r">
              <a:spcBef>
                <a:spcPts val="0"/>
              </a:spcBef>
              <a:spcAft>
                <a:spcPts val="0"/>
              </a:spcAft>
              <a:buSzPts val="1400"/>
              <a:buNone/>
              <a:defRPr sz="1800"/>
            </a:lvl4pPr>
            <a:lvl5pPr lvl="4" algn="r">
              <a:spcBef>
                <a:spcPts val="0"/>
              </a:spcBef>
              <a:spcAft>
                <a:spcPts val="0"/>
              </a:spcAft>
              <a:buSzPts val="1400"/>
              <a:buNone/>
              <a:defRPr sz="1800"/>
            </a:lvl5pPr>
            <a:lvl6pPr lvl="5" algn="r">
              <a:spcBef>
                <a:spcPts val="0"/>
              </a:spcBef>
              <a:spcAft>
                <a:spcPts val="0"/>
              </a:spcAft>
              <a:buSzPts val="1400"/>
              <a:buNone/>
              <a:defRPr sz="1800"/>
            </a:lvl6pPr>
            <a:lvl7pPr lvl="6" algn="r">
              <a:spcBef>
                <a:spcPts val="0"/>
              </a:spcBef>
              <a:spcAft>
                <a:spcPts val="0"/>
              </a:spcAft>
              <a:buSzPts val="1400"/>
              <a:buNone/>
              <a:defRPr sz="1800"/>
            </a:lvl7pPr>
            <a:lvl8pPr lvl="7" algn="r">
              <a:spcBef>
                <a:spcPts val="0"/>
              </a:spcBef>
              <a:spcAft>
                <a:spcPts val="0"/>
              </a:spcAft>
              <a:buSzPts val="1400"/>
              <a:buNone/>
              <a:defRPr sz="1800"/>
            </a:lvl8pPr>
            <a:lvl9pPr lvl="8" algn="r">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solidFill>
          <a:schemeClr val="dk1"/>
        </a:solidFill>
      </p:bgPr>
    </p:bg>
    <p:spTree>
      <p:nvGrpSpPr>
        <p:cNvPr id="58" name="Shape 58"/>
        <p:cNvGrpSpPr/>
        <p:nvPr/>
      </p:nvGrpSpPr>
      <p:grpSpPr>
        <a:xfrm>
          <a:off x="0" y="0"/>
          <a:ext cx="0" cy="0"/>
          <a:chOff x="0" y="0"/>
          <a:chExt cx="0" cy="0"/>
        </a:xfrm>
      </p:grpSpPr>
      <p:sp>
        <p:nvSpPr>
          <p:cNvPr id="59" name="Google Shape;59;p5"/>
          <p:cNvSpPr/>
          <p:nvPr/>
        </p:nvSpPr>
        <p:spPr>
          <a:xfrm>
            <a:off x="5027200" y="1386920"/>
            <a:ext cx="8233600" cy="7513160"/>
          </a:xfrm>
          <a:custGeom>
            <a:rect b="b" l="l" r="r" t="t"/>
            <a:pathLst>
              <a:path extrusionOk="0" h="7513160" w="8233600">
                <a:moveTo>
                  <a:pt x="0" y="0"/>
                </a:moveTo>
                <a:lnTo>
                  <a:pt x="8233600" y="0"/>
                </a:lnTo>
                <a:lnTo>
                  <a:pt x="8233600" y="7513160"/>
                </a:lnTo>
                <a:lnTo>
                  <a:pt x="0" y="7513160"/>
                </a:lnTo>
                <a:lnTo>
                  <a:pt x="0" y="0"/>
                </a:lnTo>
                <a:close/>
              </a:path>
            </a:pathLst>
          </a:custGeom>
          <a:blipFill rotWithShape="1">
            <a:blip r:embed="rId2">
              <a:alphaModFix/>
            </a:blip>
            <a:stretch>
              <a:fillRect b="0" l="0" r="0" t="0"/>
            </a:stretch>
          </a:blipFill>
          <a:ln>
            <a:noFill/>
          </a:ln>
        </p:spPr>
      </p:sp>
      <p:sp>
        <p:nvSpPr>
          <p:cNvPr id="60" name="Google Shape;60;p5"/>
          <p:cNvSpPr/>
          <p:nvPr/>
        </p:nvSpPr>
        <p:spPr>
          <a:xfrm>
            <a:off x="16203574" y="666058"/>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3">
              <a:alphaModFix/>
            </a:blip>
            <a:stretch>
              <a:fillRect b="0" l="0" r="0" t="0"/>
            </a:stretch>
          </a:blipFill>
          <a:ln>
            <a:noFill/>
          </a:ln>
        </p:spPr>
      </p:sp>
      <p:sp>
        <p:nvSpPr>
          <p:cNvPr id="61" name="Google Shape;61;p5"/>
          <p:cNvSpPr/>
          <p:nvPr/>
        </p:nvSpPr>
        <p:spPr>
          <a:xfrm>
            <a:off x="2707641" y="666058"/>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3">
              <a:alphaModFix/>
            </a:blip>
            <a:stretch>
              <a:fillRect b="0" l="0" r="0" t="0"/>
            </a:stretch>
          </a:blipFill>
          <a:ln>
            <a:noFill/>
          </a:ln>
        </p:spPr>
      </p:sp>
      <p:sp>
        <p:nvSpPr>
          <p:cNvPr id="62" name="Google Shape;62;p5"/>
          <p:cNvSpPr/>
          <p:nvPr/>
        </p:nvSpPr>
        <p:spPr>
          <a:xfrm>
            <a:off x="16203574" y="6956535"/>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3">
              <a:alphaModFix/>
            </a:blip>
            <a:stretch>
              <a:fillRect b="0" l="0" r="0" t="0"/>
            </a:stretch>
          </a:blipFill>
          <a:ln>
            <a:noFill/>
          </a:ln>
        </p:spPr>
      </p:sp>
      <p:sp>
        <p:nvSpPr>
          <p:cNvPr id="63" name="Google Shape;63;p5"/>
          <p:cNvSpPr/>
          <p:nvPr/>
        </p:nvSpPr>
        <p:spPr>
          <a:xfrm>
            <a:off x="2707641" y="6956535"/>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3">
              <a:alphaModFix/>
            </a:blip>
            <a:stretch>
              <a:fillRect b="0" l="0" r="0" t="0"/>
            </a:stretch>
          </a:blipFill>
          <a:ln>
            <a:noFill/>
          </a:ln>
        </p:spPr>
      </p:sp>
      <p:sp>
        <p:nvSpPr>
          <p:cNvPr id="64" name="Google Shape;64;p5"/>
          <p:cNvSpPr/>
          <p:nvPr/>
        </p:nvSpPr>
        <p:spPr>
          <a:xfrm>
            <a:off x="13879925" y="666058"/>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3">
              <a:alphaModFix/>
            </a:blip>
            <a:stretch>
              <a:fillRect b="0" l="0" r="0" t="0"/>
            </a:stretch>
          </a:blipFill>
          <a:ln>
            <a:noFill/>
          </a:ln>
        </p:spPr>
      </p:sp>
      <p:sp>
        <p:nvSpPr>
          <p:cNvPr id="65" name="Google Shape;65;p5"/>
          <p:cNvSpPr/>
          <p:nvPr/>
        </p:nvSpPr>
        <p:spPr>
          <a:xfrm>
            <a:off x="383992" y="666058"/>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3">
              <a:alphaModFix/>
            </a:blip>
            <a:stretch>
              <a:fillRect b="0" l="0" r="0" t="0"/>
            </a:stretch>
          </a:blipFill>
          <a:ln>
            <a:noFill/>
          </a:ln>
        </p:spPr>
      </p:sp>
      <p:sp>
        <p:nvSpPr>
          <p:cNvPr id="66" name="Google Shape;66;p5"/>
          <p:cNvSpPr/>
          <p:nvPr/>
        </p:nvSpPr>
        <p:spPr>
          <a:xfrm>
            <a:off x="13879925" y="6956535"/>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3">
              <a:alphaModFix/>
            </a:blip>
            <a:stretch>
              <a:fillRect b="0" l="0" r="0" t="0"/>
            </a:stretch>
          </a:blipFill>
          <a:ln>
            <a:noFill/>
          </a:ln>
        </p:spPr>
      </p:sp>
      <p:sp>
        <p:nvSpPr>
          <p:cNvPr id="67" name="Google Shape;67;p5"/>
          <p:cNvSpPr/>
          <p:nvPr/>
        </p:nvSpPr>
        <p:spPr>
          <a:xfrm>
            <a:off x="383992" y="6956535"/>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3">
              <a:alphaModFix/>
            </a:blip>
            <a:stretch>
              <a:fillRect b="0" l="0" r="0" t="0"/>
            </a:stretch>
          </a:blipFill>
          <a:ln>
            <a:noFill/>
          </a:ln>
        </p:spPr>
      </p:sp>
      <p:sp>
        <p:nvSpPr>
          <p:cNvPr id="68" name="Google Shape;68;p5"/>
          <p:cNvSpPr/>
          <p:nvPr/>
        </p:nvSpPr>
        <p:spPr>
          <a:xfrm>
            <a:off x="15126354" y="3665858"/>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3">
              <a:alphaModFix/>
            </a:blip>
            <a:stretch>
              <a:fillRect b="0" l="0" r="0" t="0"/>
            </a:stretch>
          </a:blipFill>
          <a:ln>
            <a:noFill/>
          </a:ln>
        </p:spPr>
      </p:sp>
      <p:sp>
        <p:nvSpPr>
          <p:cNvPr id="69" name="Google Shape;69;p5"/>
          <p:cNvSpPr/>
          <p:nvPr/>
        </p:nvSpPr>
        <p:spPr>
          <a:xfrm>
            <a:off x="1630421" y="3665858"/>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3">
              <a:alphaModFix/>
            </a:blip>
            <a:stretch>
              <a:fillRect b="0" l="0" r="0" t="0"/>
            </a:stretch>
          </a:blipFill>
          <a:ln>
            <a:noFill/>
          </a:ln>
        </p:spPr>
      </p:sp>
      <p:sp>
        <p:nvSpPr>
          <p:cNvPr id="70" name="Google Shape;70;p5"/>
          <p:cNvSpPr txBox="1"/>
          <p:nvPr>
            <p:ph type="title"/>
          </p:nvPr>
        </p:nvSpPr>
        <p:spPr>
          <a:xfrm>
            <a:off x="5127500" y="3828708"/>
            <a:ext cx="8202300" cy="1612200"/>
          </a:xfrm>
          <a:prstGeom prst="rect">
            <a:avLst/>
          </a:prstGeom>
          <a:noFill/>
          <a:ln>
            <a:noFill/>
          </a:ln>
        </p:spPr>
        <p:txBody>
          <a:bodyPr anchorCtr="0" anchor="t" bIns="45700" lIns="91425" spcFirstLastPara="1" rIns="91425" wrap="square" tIns="45700">
            <a:noAutofit/>
          </a:bodyPr>
          <a:lstStyle>
            <a:lvl1pPr lvl="0" marR="0" algn="ctr">
              <a:lnSpc>
                <a:spcPct val="80000"/>
              </a:lnSpc>
              <a:spcBef>
                <a:spcPts val="0"/>
              </a:spcBef>
              <a:spcAft>
                <a:spcPts val="0"/>
              </a:spcAft>
              <a:buClr>
                <a:srgbClr val="E44F77"/>
              </a:buClr>
              <a:buSzPts val="12300"/>
              <a:buFont typeface="Passion One"/>
              <a:buNone/>
              <a:defRPr i="0" sz="12300" u="none" cap="none" strike="noStrike">
                <a:solidFill>
                  <a:srgbClr val="E44F77"/>
                </a:solidFill>
                <a:latin typeface="Passion One"/>
                <a:ea typeface="Passion One"/>
                <a:cs typeface="Passion One"/>
                <a:sym typeface="Passion One"/>
              </a:defRPr>
            </a:lvl1pPr>
            <a:lvl2pPr lvl="1" algn="ctr">
              <a:spcBef>
                <a:spcPts val="0"/>
              </a:spcBef>
              <a:spcAft>
                <a:spcPts val="0"/>
              </a:spcAft>
              <a:buSzPts val="1400"/>
              <a:buNone/>
              <a:defRPr sz="1800"/>
            </a:lvl2pPr>
            <a:lvl3pPr lvl="2" algn="ctr">
              <a:spcBef>
                <a:spcPts val="0"/>
              </a:spcBef>
              <a:spcAft>
                <a:spcPts val="0"/>
              </a:spcAft>
              <a:buSzPts val="1400"/>
              <a:buNone/>
              <a:defRPr sz="1800"/>
            </a:lvl3pPr>
            <a:lvl4pPr lvl="3" algn="ctr">
              <a:spcBef>
                <a:spcPts val="0"/>
              </a:spcBef>
              <a:spcAft>
                <a:spcPts val="0"/>
              </a:spcAft>
              <a:buSzPts val="1400"/>
              <a:buNone/>
              <a:defRPr sz="1800"/>
            </a:lvl4pPr>
            <a:lvl5pPr lvl="4" algn="ctr">
              <a:spcBef>
                <a:spcPts val="0"/>
              </a:spcBef>
              <a:spcAft>
                <a:spcPts val="0"/>
              </a:spcAft>
              <a:buSzPts val="1400"/>
              <a:buNone/>
              <a:defRPr sz="1800"/>
            </a:lvl5pPr>
            <a:lvl6pPr lvl="5" algn="ctr">
              <a:spcBef>
                <a:spcPts val="0"/>
              </a:spcBef>
              <a:spcAft>
                <a:spcPts val="0"/>
              </a:spcAft>
              <a:buSzPts val="1400"/>
              <a:buNone/>
              <a:defRPr sz="1800"/>
            </a:lvl6pPr>
            <a:lvl7pPr lvl="6" algn="ctr">
              <a:spcBef>
                <a:spcPts val="0"/>
              </a:spcBef>
              <a:spcAft>
                <a:spcPts val="0"/>
              </a:spcAft>
              <a:buSzPts val="1400"/>
              <a:buNone/>
              <a:defRPr sz="1800"/>
            </a:lvl7pPr>
            <a:lvl8pPr lvl="7" algn="ctr">
              <a:spcBef>
                <a:spcPts val="0"/>
              </a:spcBef>
              <a:spcAft>
                <a:spcPts val="0"/>
              </a:spcAft>
              <a:buSzPts val="1400"/>
              <a:buNone/>
              <a:defRPr sz="1800"/>
            </a:lvl8pPr>
            <a:lvl9pPr lvl="8" algn="ctr">
              <a:spcBef>
                <a:spcPts val="0"/>
              </a:spcBef>
              <a:spcAft>
                <a:spcPts val="0"/>
              </a:spcAft>
              <a:buSzPts val="1400"/>
              <a:buNone/>
              <a:defRPr sz="1800"/>
            </a:lvl9pPr>
          </a:lstStyle>
          <a:p/>
        </p:txBody>
      </p:sp>
      <p:sp>
        <p:nvSpPr>
          <p:cNvPr id="71" name="Google Shape;71;p5"/>
          <p:cNvSpPr txBox="1"/>
          <p:nvPr>
            <p:ph idx="2" type="title"/>
          </p:nvPr>
        </p:nvSpPr>
        <p:spPr>
          <a:xfrm>
            <a:off x="6260000" y="5427875"/>
            <a:ext cx="5937300" cy="1142100"/>
          </a:xfrm>
          <a:prstGeom prst="rect">
            <a:avLst/>
          </a:prstGeom>
          <a:noFill/>
          <a:ln>
            <a:noFill/>
          </a:ln>
        </p:spPr>
        <p:txBody>
          <a:bodyPr anchorCtr="0" anchor="t" bIns="45700" lIns="91425" spcFirstLastPara="1" rIns="91425" wrap="square" tIns="45700">
            <a:noAutofit/>
          </a:bodyPr>
          <a:lstStyle>
            <a:lvl1pPr lvl="0" marR="0" rtl="0" algn="ctr">
              <a:lnSpc>
                <a:spcPct val="80000"/>
              </a:lnSpc>
              <a:spcBef>
                <a:spcPts val="0"/>
              </a:spcBef>
              <a:spcAft>
                <a:spcPts val="0"/>
              </a:spcAft>
              <a:buClr>
                <a:schemeClr val="lt1"/>
              </a:buClr>
              <a:buSzPts val="8300"/>
              <a:buFont typeface="Passion One"/>
              <a:buNone/>
              <a:defRPr i="0" sz="8300" u="none" cap="none" strike="noStrike">
                <a:solidFill>
                  <a:schemeClr val="lt1"/>
                </a:solidFill>
                <a:latin typeface="Passion One"/>
                <a:ea typeface="Passion One"/>
                <a:cs typeface="Passion One"/>
                <a:sym typeface="Passion One"/>
              </a:defRPr>
            </a:lvl1pPr>
            <a:lvl2pPr lvl="1" rtl="0" algn="ctr">
              <a:spcBef>
                <a:spcPts val="0"/>
              </a:spcBef>
              <a:spcAft>
                <a:spcPts val="0"/>
              </a:spcAft>
              <a:buClr>
                <a:schemeClr val="lt1"/>
              </a:buClr>
              <a:buSzPts val="1400"/>
              <a:buNone/>
              <a:defRPr sz="1800">
                <a:solidFill>
                  <a:schemeClr val="lt1"/>
                </a:solidFill>
              </a:defRPr>
            </a:lvl2pPr>
            <a:lvl3pPr lvl="2" rtl="0" algn="ctr">
              <a:spcBef>
                <a:spcPts val="0"/>
              </a:spcBef>
              <a:spcAft>
                <a:spcPts val="0"/>
              </a:spcAft>
              <a:buClr>
                <a:schemeClr val="lt1"/>
              </a:buClr>
              <a:buSzPts val="1400"/>
              <a:buNone/>
              <a:defRPr sz="1800">
                <a:solidFill>
                  <a:schemeClr val="lt1"/>
                </a:solidFill>
              </a:defRPr>
            </a:lvl3pPr>
            <a:lvl4pPr lvl="3" rtl="0" algn="ctr">
              <a:spcBef>
                <a:spcPts val="0"/>
              </a:spcBef>
              <a:spcAft>
                <a:spcPts val="0"/>
              </a:spcAft>
              <a:buClr>
                <a:schemeClr val="lt1"/>
              </a:buClr>
              <a:buSzPts val="1400"/>
              <a:buNone/>
              <a:defRPr sz="1800">
                <a:solidFill>
                  <a:schemeClr val="lt1"/>
                </a:solidFill>
              </a:defRPr>
            </a:lvl4pPr>
            <a:lvl5pPr lvl="4" rtl="0" algn="ctr">
              <a:spcBef>
                <a:spcPts val="0"/>
              </a:spcBef>
              <a:spcAft>
                <a:spcPts val="0"/>
              </a:spcAft>
              <a:buClr>
                <a:schemeClr val="lt1"/>
              </a:buClr>
              <a:buSzPts val="1400"/>
              <a:buNone/>
              <a:defRPr sz="1800">
                <a:solidFill>
                  <a:schemeClr val="lt1"/>
                </a:solidFill>
              </a:defRPr>
            </a:lvl5pPr>
            <a:lvl6pPr lvl="5" rtl="0" algn="ctr">
              <a:spcBef>
                <a:spcPts val="0"/>
              </a:spcBef>
              <a:spcAft>
                <a:spcPts val="0"/>
              </a:spcAft>
              <a:buClr>
                <a:schemeClr val="lt1"/>
              </a:buClr>
              <a:buSzPts val="1400"/>
              <a:buNone/>
              <a:defRPr sz="1800">
                <a:solidFill>
                  <a:schemeClr val="lt1"/>
                </a:solidFill>
              </a:defRPr>
            </a:lvl6pPr>
            <a:lvl7pPr lvl="6" rtl="0" algn="ctr">
              <a:spcBef>
                <a:spcPts val="0"/>
              </a:spcBef>
              <a:spcAft>
                <a:spcPts val="0"/>
              </a:spcAft>
              <a:buClr>
                <a:schemeClr val="lt1"/>
              </a:buClr>
              <a:buSzPts val="1400"/>
              <a:buNone/>
              <a:defRPr sz="1800">
                <a:solidFill>
                  <a:schemeClr val="lt1"/>
                </a:solidFill>
              </a:defRPr>
            </a:lvl7pPr>
            <a:lvl8pPr lvl="7" rtl="0" algn="ctr">
              <a:spcBef>
                <a:spcPts val="0"/>
              </a:spcBef>
              <a:spcAft>
                <a:spcPts val="0"/>
              </a:spcAft>
              <a:buClr>
                <a:schemeClr val="lt1"/>
              </a:buClr>
              <a:buSzPts val="1400"/>
              <a:buNone/>
              <a:defRPr sz="1800">
                <a:solidFill>
                  <a:schemeClr val="lt1"/>
                </a:solidFill>
              </a:defRPr>
            </a:lvl8pPr>
            <a:lvl9pPr lvl="8" rtl="0" algn="ctr">
              <a:spcBef>
                <a:spcPts val="0"/>
              </a:spcBef>
              <a:spcAft>
                <a:spcPts val="0"/>
              </a:spcAft>
              <a:buClr>
                <a:schemeClr val="lt1"/>
              </a:buClr>
              <a:buSzPts val="1400"/>
              <a:buNone/>
              <a:defRPr sz="1800">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72" name="Shape 72"/>
        <p:cNvGrpSpPr/>
        <p:nvPr/>
      </p:nvGrpSpPr>
      <p:grpSpPr>
        <a:xfrm>
          <a:off x="0" y="0"/>
          <a:ext cx="0" cy="0"/>
          <a:chOff x="0" y="0"/>
          <a:chExt cx="0" cy="0"/>
        </a:xfrm>
      </p:grpSpPr>
      <p:pic>
        <p:nvPicPr>
          <p:cNvPr id="73" name="Google Shape;73;p6"/>
          <p:cNvPicPr preferRelativeResize="0"/>
          <p:nvPr/>
        </p:nvPicPr>
        <p:blipFill rotWithShape="1">
          <a:blip r:embed="rId2">
            <a:alphaModFix/>
          </a:blip>
          <a:srcRect b="0" l="0" r="10976" t="37663"/>
          <a:stretch/>
        </p:blipFill>
        <p:spPr>
          <a:xfrm>
            <a:off x="3711850" y="4"/>
            <a:ext cx="14576148" cy="9309776"/>
          </a:xfrm>
          <a:prstGeom prst="rect">
            <a:avLst/>
          </a:prstGeom>
          <a:noFill/>
          <a:ln>
            <a:noFill/>
          </a:ln>
        </p:spPr>
      </p:pic>
      <p:sp>
        <p:nvSpPr>
          <p:cNvPr id="74" name="Google Shape;74;p6"/>
          <p:cNvSpPr/>
          <p:nvPr/>
        </p:nvSpPr>
        <p:spPr>
          <a:xfrm rot="1632312">
            <a:off x="-1093146" y="895631"/>
            <a:ext cx="8342489" cy="12513733"/>
          </a:xfrm>
          <a:custGeom>
            <a:rect b="b" l="l" r="r" t="t"/>
            <a:pathLst>
              <a:path extrusionOk="0" h="12504944" w="8336629">
                <a:moveTo>
                  <a:pt x="0" y="0"/>
                </a:moveTo>
                <a:lnTo>
                  <a:pt x="8336630" y="0"/>
                </a:lnTo>
                <a:lnTo>
                  <a:pt x="8336630" y="12504944"/>
                </a:lnTo>
                <a:lnTo>
                  <a:pt x="0" y="12504944"/>
                </a:lnTo>
                <a:lnTo>
                  <a:pt x="0" y="0"/>
                </a:lnTo>
                <a:close/>
              </a:path>
            </a:pathLst>
          </a:custGeom>
          <a:blipFill rotWithShape="1">
            <a:blip r:embed="rId3">
              <a:alphaModFix/>
            </a:blip>
            <a:stretch>
              <a:fillRect b="0" l="0" r="0" t="0"/>
            </a:stretch>
          </a:blipFill>
          <a:ln>
            <a:noFill/>
          </a:ln>
        </p:spPr>
      </p:sp>
      <p:grpSp>
        <p:nvGrpSpPr>
          <p:cNvPr id="75" name="Google Shape;75;p6"/>
          <p:cNvGrpSpPr/>
          <p:nvPr/>
        </p:nvGrpSpPr>
        <p:grpSpPr>
          <a:xfrm>
            <a:off x="8807830" y="6215092"/>
            <a:ext cx="2778912" cy="3353966"/>
            <a:chOff x="4170" y="1"/>
            <a:chExt cx="3705217" cy="4471955"/>
          </a:xfrm>
        </p:grpSpPr>
        <p:sp>
          <p:nvSpPr>
            <p:cNvPr id="76" name="Google Shape;76;p6"/>
            <p:cNvSpPr/>
            <p:nvPr/>
          </p:nvSpPr>
          <p:spPr>
            <a:xfrm rot="1011006">
              <a:off x="786461" y="263561"/>
              <a:ext cx="2402763" cy="3944835"/>
            </a:xfrm>
            <a:custGeom>
              <a:rect b="b" l="l" r="r" t="t"/>
              <a:pathLst>
                <a:path extrusionOk="0" h="3943049" w="2401675">
                  <a:moveTo>
                    <a:pt x="0" y="0"/>
                  </a:moveTo>
                  <a:lnTo>
                    <a:pt x="2401675" y="0"/>
                  </a:lnTo>
                  <a:lnTo>
                    <a:pt x="2401675" y="3943049"/>
                  </a:lnTo>
                  <a:lnTo>
                    <a:pt x="0" y="3943049"/>
                  </a:lnTo>
                  <a:lnTo>
                    <a:pt x="0" y="0"/>
                  </a:lnTo>
                  <a:close/>
                </a:path>
              </a:pathLst>
            </a:custGeom>
            <a:blipFill rotWithShape="1">
              <a:blip r:embed="rId4">
                <a:alphaModFix/>
              </a:blip>
              <a:stretch>
                <a:fillRect b="0" l="0" r="0" t="0"/>
              </a:stretch>
            </a:blipFill>
            <a:ln>
              <a:noFill/>
            </a:ln>
          </p:spPr>
        </p:sp>
        <p:sp>
          <p:nvSpPr>
            <p:cNvPr id="77" name="Google Shape;77;p6"/>
            <p:cNvSpPr/>
            <p:nvPr/>
          </p:nvSpPr>
          <p:spPr>
            <a:xfrm rot="1011006">
              <a:off x="495218" y="373948"/>
              <a:ext cx="2268272" cy="3724029"/>
            </a:xfrm>
            <a:custGeom>
              <a:rect b="b" l="l" r="r" t="t"/>
              <a:pathLst>
                <a:path extrusionOk="0" h="3722343" w="2267245">
                  <a:moveTo>
                    <a:pt x="0" y="0"/>
                  </a:moveTo>
                  <a:lnTo>
                    <a:pt x="2267245" y="0"/>
                  </a:lnTo>
                  <a:lnTo>
                    <a:pt x="2267245" y="3722344"/>
                  </a:lnTo>
                  <a:lnTo>
                    <a:pt x="0" y="3722344"/>
                  </a:lnTo>
                  <a:lnTo>
                    <a:pt x="0" y="0"/>
                  </a:lnTo>
                  <a:close/>
                </a:path>
              </a:pathLst>
            </a:custGeom>
            <a:blipFill rotWithShape="1">
              <a:blip r:embed="rId5">
                <a:alphaModFix/>
              </a:blip>
              <a:stretch>
                <a:fillRect b="0" l="0" r="0" t="0"/>
              </a:stretch>
            </a:blipFill>
            <a:ln>
              <a:noFill/>
            </a:ln>
          </p:spPr>
        </p:sp>
      </p:grpSp>
      <p:grpSp>
        <p:nvGrpSpPr>
          <p:cNvPr id="78" name="Google Shape;78;p6"/>
          <p:cNvGrpSpPr/>
          <p:nvPr/>
        </p:nvGrpSpPr>
        <p:grpSpPr>
          <a:xfrm rot="-2770016">
            <a:off x="16813860" y="6444431"/>
            <a:ext cx="2778807" cy="3353839"/>
            <a:chOff x="4170" y="1"/>
            <a:chExt cx="3705217" cy="4471955"/>
          </a:xfrm>
        </p:grpSpPr>
        <p:sp>
          <p:nvSpPr>
            <p:cNvPr id="79" name="Google Shape;79;p6"/>
            <p:cNvSpPr/>
            <p:nvPr/>
          </p:nvSpPr>
          <p:spPr>
            <a:xfrm rot="1011006">
              <a:off x="786461" y="263561"/>
              <a:ext cx="2402763" cy="3944835"/>
            </a:xfrm>
            <a:custGeom>
              <a:rect b="b" l="l" r="r" t="t"/>
              <a:pathLst>
                <a:path extrusionOk="0" h="3943049" w="2401675">
                  <a:moveTo>
                    <a:pt x="0" y="0"/>
                  </a:moveTo>
                  <a:lnTo>
                    <a:pt x="2401675" y="0"/>
                  </a:lnTo>
                  <a:lnTo>
                    <a:pt x="2401675" y="3943049"/>
                  </a:lnTo>
                  <a:lnTo>
                    <a:pt x="0" y="3943049"/>
                  </a:lnTo>
                  <a:lnTo>
                    <a:pt x="0" y="0"/>
                  </a:lnTo>
                  <a:close/>
                </a:path>
              </a:pathLst>
            </a:custGeom>
            <a:blipFill rotWithShape="1">
              <a:blip r:embed="rId4">
                <a:alphaModFix/>
              </a:blip>
              <a:stretch>
                <a:fillRect b="0" l="0" r="0" t="0"/>
              </a:stretch>
            </a:blipFill>
            <a:ln>
              <a:noFill/>
            </a:ln>
          </p:spPr>
        </p:sp>
        <p:sp>
          <p:nvSpPr>
            <p:cNvPr id="80" name="Google Shape;80;p6"/>
            <p:cNvSpPr/>
            <p:nvPr/>
          </p:nvSpPr>
          <p:spPr>
            <a:xfrm rot="1011006">
              <a:off x="495218" y="373948"/>
              <a:ext cx="2268272" cy="3724029"/>
            </a:xfrm>
            <a:custGeom>
              <a:rect b="b" l="l" r="r" t="t"/>
              <a:pathLst>
                <a:path extrusionOk="0" h="3722343" w="2267245">
                  <a:moveTo>
                    <a:pt x="0" y="0"/>
                  </a:moveTo>
                  <a:lnTo>
                    <a:pt x="2267245" y="0"/>
                  </a:lnTo>
                  <a:lnTo>
                    <a:pt x="2267245" y="3722344"/>
                  </a:lnTo>
                  <a:lnTo>
                    <a:pt x="0" y="3722344"/>
                  </a:lnTo>
                  <a:lnTo>
                    <a:pt x="0" y="0"/>
                  </a:lnTo>
                  <a:close/>
                </a:path>
              </a:pathLst>
            </a:custGeom>
            <a:blipFill rotWithShape="1">
              <a:blip r:embed="rId5">
                <a:alphaModFix/>
              </a:blip>
              <a:stretch>
                <a:fillRect b="0" l="0" r="0" t="0"/>
              </a:stretch>
            </a:blipFill>
            <a:ln>
              <a:noFill/>
            </a:ln>
          </p:spPr>
        </p:sp>
      </p:grpSp>
      <p:grpSp>
        <p:nvGrpSpPr>
          <p:cNvPr id="81" name="Google Shape;81;p6"/>
          <p:cNvGrpSpPr/>
          <p:nvPr/>
        </p:nvGrpSpPr>
        <p:grpSpPr>
          <a:xfrm rot="-3561354">
            <a:off x="2001886" y="-650346"/>
            <a:ext cx="2779074" cy="3354161"/>
            <a:chOff x="4170" y="1"/>
            <a:chExt cx="3705217" cy="4471955"/>
          </a:xfrm>
        </p:grpSpPr>
        <p:sp>
          <p:nvSpPr>
            <p:cNvPr id="82" name="Google Shape;82;p6"/>
            <p:cNvSpPr/>
            <p:nvPr/>
          </p:nvSpPr>
          <p:spPr>
            <a:xfrm rot="1011006">
              <a:off x="786461" y="263561"/>
              <a:ext cx="2402763" cy="3944835"/>
            </a:xfrm>
            <a:custGeom>
              <a:rect b="b" l="l" r="r" t="t"/>
              <a:pathLst>
                <a:path extrusionOk="0" h="3943049" w="2401675">
                  <a:moveTo>
                    <a:pt x="0" y="0"/>
                  </a:moveTo>
                  <a:lnTo>
                    <a:pt x="2401675" y="0"/>
                  </a:lnTo>
                  <a:lnTo>
                    <a:pt x="2401675" y="3943049"/>
                  </a:lnTo>
                  <a:lnTo>
                    <a:pt x="0" y="3943049"/>
                  </a:lnTo>
                  <a:lnTo>
                    <a:pt x="0" y="0"/>
                  </a:lnTo>
                  <a:close/>
                </a:path>
              </a:pathLst>
            </a:custGeom>
            <a:blipFill rotWithShape="1">
              <a:blip r:embed="rId4">
                <a:alphaModFix/>
              </a:blip>
              <a:stretch>
                <a:fillRect b="0" l="0" r="0" t="0"/>
              </a:stretch>
            </a:blipFill>
            <a:ln>
              <a:noFill/>
            </a:ln>
          </p:spPr>
        </p:sp>
        <p:sp>
          <p:nvSpPr>
            <p:cNvPr id="83" name="Google Shape;83;p6"/>
            <p:cNvSpPr/>
            <p:nvPr/>
          </p:nvSpPr>
          <p:spPr>
            <a:xfrm rot="1011006">
              <a:off x="495218" y="373948"/>
              <a:ext cx="2268272" cy="3724029"/>
            </a:xfrm>
            <a:custGeom>
              <a:rect b="b" l="l" r="r" t="t"/>
              <a:pathLst>
                <a:path extrusionOk="0" h="3722343" w="2267245">
                  <a:moveTo>
                    <a:pt x="0" y="0"/>
                  </a:moveTo>
                  <a:lnTo>
                    <a:pt x="2267245" y="0"/>
                  </a:lnTo>
                  <a:lnTo>
                    <a:pt x="2267245" y="3722344"/>
                  </a:lnTo>
                  <a:lnTo>
                    <a:pt x="0" y="3722344"/>
                  </a:lnTo>
                  <a:lnTo>
                    <a:pt x="0" y="0"/>
                  </a:lnTo>
                  <a:close/>
                </a:path>
              </a:pathLst>
            </a:custGeom>
            <a:blipFill rotWithShape="1">
              <a:blip r:embed="rId5">
                <a:alphaModFix/>
              </a:blip>
              <a:stretch>
                <a:fillRect b="0" l="0" r="0" t="0"/>
              </a:stretch>
            </a:blipFill>
            <a:ln>
              <a:noFill/>
            </a:ln>
          </p:spPr>
        </p:sp>
      </p:grpSp>
      <p:sp>
        <p:nvSpPr>
          <p:cNvPr id="84" name="Google Shape;84;p6"/>
          <p:cNvSpPr txBox="1"/>
          <p:nvPr>
            <p:ph idx="1" type="body"/>
          </p:nvPr>
        </p:nvSpPr>
        <p:spPr>
          <a:xfrm rot="-719882">
            <a:off x="7355425" y="2167039"/>
            <a:ext cx="9445438" cy="1508046"/>
          </a:xfrm>
          <a:prstGeom prst="rect">
            <a:avLst/>
          </a:prstGeom>
        </p:spPr>
        <p:txBody>
          <a:bodyPr anchorCtr="0" anchor="ctr" bIns="45700" lIns="91425" spcFirstLastPara="1" rIns="91425" wrap="square" tIns="45700">
            <a:noAutofit/>
          </a:bodyPr>
          <a:lstStyle>
            <a:lvl1pPr indent="-581025" lvl="0" marL="457200" algn="ctr">
              <a:spcBef>
                <a:spcPts val="640"/>
              </a:spcBef>
              <a:spcAft>
                <a:spcPts val="0"/>
              </a:spcAft>
              <a:buClr>
                <a:schemeClr val="dk1"/>
              </a:buClr>
              <a:buSzPts val="5550"/>
              <a:buFont typeface="Passion One"/>
              <a:buChar char="•"/>
              <a:defRPr b="1" sz="5550">
                <a:solidFill>
                  <a:schemeClr val="dk1"/>
                </a:solidFill>
                <a:latin typeface="Passion One"/>
                <a:ea typeface="Passion One"/>
                <a:cs typeface="Passion One"/>
                <a:sym typeface="Passion One"/>
              </a:defRPr>
            </a:lvl1pPr>
            <a:lvl2pPr indent="-581025" lvl="1" marL="914400" algn="ctr">
              <a:spcBef>
                <a:spcPts val="560"/>
              </a:spcBef>
              <a:spcAft>
                <a:spcPts val="0"/>
              </a:spcAft>
              <a:buClr>
                <a:schemeClr val="dk1"/>
              </a:buClr>
              <a:buSzPts val="5550"/>
              <a:buFont typeface="Passion One"/>
              <a:buChar char="–"/>
              <a:defRPr b="1" sz="5550">
                <a:solidFill>
                  <a:schemeClr val="dk1"/>
                </a:solidFill>
                <a:latin typeface="Passion One"/>
                <a:ea typeface="Passion One"/>
                <a:cs typeface="Passion One"/>
                <a:sym typeface="Passion One"/>
              </a:defRPr>
            </a:lvl2pPr>
            <a:lvl3pPr indent="-581025" lvl="2" marL="1371600" algn="ctr">
              <a:spcBef>
                <a:spcPts val="480"/>
              </a:spcBef>
              <a:spcAft>
                <a:spcPts val="0"/>
              </a:spcAft>
              <a:buClr>
                <a:schemeClr val="dk1"/>
              </a:buClr>
              <a:buSzPts val="5550"/>
              <a:buFont typeface="Passion One"/>
              <a:buChar char="•"/>
              <a:defRPr b="1" sz="5550">
                <a:solidFill>
                  <a:schemeClr val="dk1"/>
                </a:solidFill>
                <a:latin typeface="Passion One"/>
                <a:ea typeface="Passion One"/>
                <a:cs typeface="Passion One"/>
                <a:sym typeface="Passion One"/>
              </a:defRPr>
            </a:lvl3pPr>
            <a:lvl4pPr indent="-581025" lvl="3" marL="1828800" algn="ctr">
              <a:spcBef>
                <a:spcPts val="400"/>
              </a:spcBef>
              <a:spcAft>
                <a:spcPts val="0"/>
              </a:spcAft>
              <a:buClr>
                <a:schemeClr val="dk1"/>
              </a:buClr>
              <a:buSzPts val="5550"/>
              <a:buFont typeface="Passion One"/>
              <a:buChar char="–"/>
              <a:defRPr b="1" sz="5550">
                <a:solidFill>
                  <a:schemeClr val="dk1"/>
                </a:solidFill>
                <a:latin typeface="Passion One"/>
                <a:ea typeface="Passion One"/>
                <a:cs typeface="Passion One"/>
                <a:sym typeface="Passion One"/>
              </a:defRPr>
            </a:lvl4pPr>
            <a:lvl5pPr indent="-581025" lvl="4" marL="2286000" algn="ctr">
              <a:spcBef>
                <a:spcPts val="400"/>
              </a:spcBef>
              <a:spcAft>
                <a:spcPts val="0"/>
              </a:spcAft>
              <a:buClr>
                <a:schemeClr val="dk1"/>
              </a:buClr>
              <a:buSzPts val="5550"/>
              <a:buFont typeface="Passion One"/>
              <a:buChar char="»"/>
              <a:defRPr b="1" sz="5550">
                <a:solidFill>
                  <a:schemeClr val="dk1"/>
                </a:solidFill>
                <a:latin typeface="Passion One"/>
                <a:ea typeface="Passion One"/>
                <a:cs typeface="Passion One"/>
                <a:sym typeface="Passion One"/>
              </a:defRPr>
            </a:lvl5pPr>
            <a:lvl6pPr indent="-581025" lvl="5" marL="2743200" algn="ctr">
              <a:spcBef>
                <a:spcPts val="400"/>
              </a:spcBef>
              <a:spcAft>
                <a:spcPts val="0"/>
              </a:spcAft>
              <a:buClr>
                <a:schemeClr val="dk1"/>
              </a:buClr>
              <a:buSzPts val="5550"/>
              <a:buFont typeface="Passion One"/>
              <a:buChar char="•"/>
              <a:defRPr b="1" sz="5550">
                <a:solidFill>
                  <a:schemeClr val="dk1"/>
                </a:solidFill>
                <a:latin typeface="Passion One"/>
                <a:ea typeface="Passion One"/>
                <a:cs typeface="Passion One"/>
                <a:sym typeface="Passion One"/>
              </a:defRPr>
            </a:lvl6pPr>
            <a:lvl7pPr indent="-581025" lvl="6" marL="3200400" algn="ctr">
              <a:spcBef>
                <a:spcPts val="400"/>
              </a:spcBef>
              <a:spcAft>
                <a:spcPts val="0"/>
              </a:spcAft>
              <a:buClr>
                <a:schemeClr val="dk1"/>
              </a:buClr>
              <a:buSzPts val="5550"/>
              <a:buFont typeface="Passion One"/>
              <a:buChar char="•"/>
              <a:defRPr b="1" sz="5550">
                <a:solidFill>
                  <a:schemeClr val="dk1"/>
                </a:solidFill>
                <a:latin typeface="Passion One"/>
                <a:ea typeface="Passion One"/>
                <a:cs typeface="Passion One"/>
                <a:sym typeface="Passion One"/>
              </a:defRPr>
            </a:lvl7pPr>
            <a:lvl8pPr indent="-581025" lvl="7" marL="3657600" algn="ctr">
              <a:spcBef>
                <a:spcPts val="400"/>
              </a:spcBef>
              <a:spcAft>
                <a:spcPts val="0"/>
              </a:spcAft>
              <a:buClr>
                <a:schemeClr val="dk1"/>
              </a:buClr>
              <a:buSzPts val="5550"/>
              <a:buFont typeface="Passion One"/>
              <a:buChar char="•"/>
              <a:defRPr b="1" sz="5550">
                <a:solidFill>
                  <a:schemeClr val="dk1"/>
                </a:solidFill>
                <a:latin typeface="Passion One"/>
                <a:ea typeface="Passion One"/>
                <a:cs typeface="Passion One"/>
                <a:sym typeface="Passion One"/>
              </a:defRPr>
            </a:lvl8pPr>
            <a:lvl9pPr indent="-581025" lvl="8" marL="4114800" algn="ctr">
              <a:spcBef>
                <a:spcPts val="400"/>
              </a:spcBef>
              <a:spcAft>
                <a:spcPts val="0"/>
              </a:spcAft>
              <a:buClr>
                <a:schemeClr val="dk1"/>
              </a:buClr>
              <a:buSzPts val="5550"/>
              <a:buFont typeface="Passion One"/>
              <a:buChar char="•"/>
              <a:defRPr b="1" sz="5550">
                <a:solidFill>
                  <a:schemeClr val="dk1"/>
                </a:solidFill>
                <a:latin typeface="Passion One"/>
                <a:ea typeface="Passion One"/>
                <a:cs typeface="Passion One"/>
                <a:sym typeface="Passion 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85" name="Shape 85"/>
        <p:cNvGrpSpPr/>
        <p:nvPr/>
      </p:nvGrpSpPr>
      <p:grpSpPr>
        <a:xfrm>
          <a:off x="0" y="0"/>
          <a:ext cx="0" cy="0"/>
          <a:chOff x="0" y="0"/>
          <a:chExt cx="0" cy="0"/>
        </a:xfrm>
      </p:grpSpPr>
      <p:pic>
        <p:nvPicPr>
          <p:cNvPr id="86" name="Google Shape;86;p7"/>
          <p:cNvPicPr preferRelativeResize="0"/>
          <p:nvPr/>
        </p:nvPicPr>
        <p:blipFill rotWithShape="1">
          <a:blip r:embed="rId2">
            <a:alphaModFix/>
          </a:blip>
          <a:srcRect b="25977" l="41523" r="0" t="29108"/>
          <a:stretch/>
        </p:blipFill>
        <p:spPr>
          <a:xfrm>
            <a:off x="0" y="0"/>
            <a:ext cx="13392901" cy="10287002"/>
          </a:xfrm>
          <a:prstGeom prst="rect">
            <a:avLst/>
          </a:prstGeom>
          <a:noFill/>
          <a:ln>
            <a:noFill/>
          </a:ln>
        </p:spPr>
      </p:pic>
      <p:sp>
        <p:nvSpPr>
          <p:cNvPr id="87" name="Google Shape;87;p7"/>
          <p:cNvSpPr/>
          <p:nvPr/>
        </p:nvSpPr>
        <p:spPr>
          <a:xfrm>
            <a:off x="7731048" y="3064704"/>
            <a:ext cx="1085659" cy="1720785"/>
          </a:xfrm>
          <a:custGeom>
            <a:rect b="b" l="l" r="r" t="t"/>
            <a:pathLst>
              <a:path extrusionOk="0" h="1720785" w="1085659">
                <a:moveTo>
                  <a:pt x="0" y="0"/>
                </a:moveTo>
                <a:lnTo>
                  <a:pt x="1085659" y="0"/>
                </a:lnTo>
                <a:lnTo>
                  <a:pt x="1085659" y="1720785"/>
                </a:lnTo>
                <a:lnTo>
                  <a:pt x="0" y="1720785"/>
                </a:lnTo>
                <a:lnTo>
                  <a:pt x="0" y="0"/>
                </a:lnTo>
                <a:close/>
              </a:path>
            </a:pathLst>
          </a:custGeom>
          <a:blipFill rotWithShape="1">
            <a:blip r:embed="rId3">
              <a:alphaModFix/>
            </a:blip>
            <a:stretch>
              <a:fillRect b="0" l="0" r="0" t="0"/>
            </a:stretch>
          </a:blipFill>
          <a:ln>
            <a:noFill/>
          </a:ln>
        </p:spPr>
      </p:sp>
      <p:sp>
        <p:nvSpPr>
          <p:cNvPr id="88" name="Google Shape;88;p7"/>
          <p:cNvSpPr/>
          <p:nvPr/>
        </p:nvSpPr>
        <p:spPr>
          <a:xfrm>
            <a:off x="7653432" y="7723661"/>
            <a:ext cx="1240891" cy="1701971"/>
          </a:xfrm>
          <a:custGeom>
            <a:rect b="b" l="l" r="r" t="t"/>
            <a:pathLst>
              <a:path extrusionOk="0" h="1701971" w="1240891">
                <a:moveTo>
                  <a:pt x="0" y="0"/>
                </a:moveTo>
                <a:lnTo>
                  <a:pt x="1240891" y="0"/>
                </a:lnTo>
                <a:lnTo>
                  <a:pt x="1240891" y="1701970"/>
                </a:lnTo>
                <a:lnTo>
                  <a:pt x="0" y="1701970"/>
                </a:lnTo>
                <a:lnTo>
                  <a:pt x="0" y="0"/>
                </a:lnTo>
                <a:close/>
              </a:path>
            </a:pathLst>
          </a:custGeom>
          <a:blipFill rotWithShape="1">
            <a:blip r:embed="rId4">
              <a:alphaModFix/>
            </a:blip>
            <a:stretch>
              <a:fillRect b="0" l="0" r="0" t="0"/>
            </a:stretch>
          </a:blipFill>
          <a:ln>
            <a:noFill/>
          </a:ln>
        </p:spPr>
      </p:sp>
      <p:sp>
        <p:nvSpPr>
          <p:cNvPr id="89" name="Google Shape;89;p7"/>
          <p:cNvSpPr/>
          <p:nvPr/>
        </p:nvSpPr>
        <p:spPr>
          <a:xfrm>
            <a:off x="7814209" y="693085"/>
            <a:ext cx="919335" cy="1685448"/>
          </a:xfrm>
          <a:custGeom>
            <a:rect b="b" l="l" r="r" t="t"/>
            <a:pathLst>
              <a:path extrusionOk="0" h="1685448" w="919335">
                <a:moveTo>
                  <a:pt x="0" y="0"/>
                </a:moveTo>
                <a:lnTo>
                  <a:pt x="919336" y="0"/>
                </a:lnTo>
                <a:lnTo>
                  <a:pt x="919336" y="1685448"/>
                </a:lnTo>
                <a:lnTo>
                  <a:pt x="0" y="1685448"/>
                </a:lnTo>
                <a:lnTo>
                  <a:pt x="0" y="0"/>
                </a:lnTo>
                <a:close/>
              </a:path>
            </a:pathLst>
          </a:custGeom>
          <a:blipFill rotWithShape="1">
            <a:blip r:embed="rId5">
              <a:alphaModFix/>
            </a:blip>
            <a:stretch>
              <a:fillRect b="0" l="0" r="0" t="0"/>
            </a:stretch>
          </a:blipFill>
          <a:ln>
            <a:noFill/>
          </a:ln>
        </p:spPr>
      </p:sp>
      <p:grpSp>
        <p:nvGrpSpPr>
          <p:cNvPr id="90" name="Google Shape;90;p7"/>
          <p:cNvGrpSpPr/>
          <p:nvPr/>
        </p:nvGrpSpPr>
        <p:grpSpPr>
          <a:xfrm>
            <a:off x="7653432" y="5202936"/>
            <a:ext cx="1437582" cy="1668080"/>
            <a:chOff x="0" y="0"/>
            <a:chExt cx="1916776" cy="2224107"/>
          </a:xfrm>
        </p:grpSpPr>
        <p:sp>
          <p:nvSpPr>
            <p:cNvPr id="91" name="Google Shape;91;p7"/>
            <p:cNvSpPr/>
            <p:nvPr/>
          </p:nvSpPr>
          <p:spPr>
            <a:xfrm>
              <a:off x="0" y="0"/>
              <a:ext cx="1916776" cy="2224107"/>
            </a:xfrm>
            <a:custGeom>
              <a:rect b="b" l="l" r="r" t="t"/>
              <a:pathLst>
                <a:path extrusionOk="0" h="2224107" w="1916776">
                  <a:moveTo>
                    <a:pt x="0" y="0"/>
                  </a:moveTo>
                  <a:lnTo>
                    <a:pt x="1916776" y="0"/>
                  </a:lnTo>
                  <a:lnTo>
                    <a:pt x="1916776" y="2224107"/>
                  </a:lnTo>
                  <a:lnTo>
                    <a:pt x="0" y="2224107"/>
                  </a:lnTo>
                  <a:lnTo>
                    <a:pt x="0" y="0"/>
                  </a:lnTo>
                  <a:close/>
                </a:path>
              </a:pathLst>
            </a:custGeom>
            <a:blipFill rotWithShape="1">
              <a:blip r:embed="rId6">
                <a:alphaModFix/>
              </a:blip>
              <a:stretch>
                <a:fillRect b="0" l="0" r="0" t="0"/>
              </a:stretch>
            </a:blipFill>
            <a:ln>
              <a:noFill/>
            </a:ln>
          </p:spPr>
        </p:sp>
        <p:sp>
          <p:nvSpPr>
            <p:cNvPr id="92" name="Google Shape;92;p7"/>
            <p:cNvSpPr/>
            <p:nvPr/>
          </p:nvSpPr>
          <p:spPr>
            <a:xfrm>
              <a:off x="78899" y="156193"/>
              <a:ext cx="1487667" cy="1911721"/>
            </a:xfrm>
            <a:custGeom>
              <a:rect b="b" l="l" r="r" t="t"/>
              <a:pathLst>
                <a:path extrusionOk="0" h="1911721" w="1487667">
                  <a:moveTo>
                    <a:pt x="0" y="0"/>
                  </a:moveTo>
                  <a:lnTo>
                    <a:pt x="1487666" y="0"/>
                  </a:lnTo>
                  <a:lnTo>
                    <a:pt x="1487666" y="1911721"/>
                  </a:lnTo>
                  <a:lnTo>
                    <a:pt x="0" y="1911721"/>
                  </a:lnTo>
                  <a:lnTo>
                    <a:pt x="0" y="0"/>
                  </a:lnTo>
                  <a:close/>
                </a:path>
              </a:pathLst>
            </a:custGeom>
            <a:blipFill rotWithShape="1">
              <a:blip r:embed="rId7">
                <a:alphaModFix/>
              </a:blip>
              <a:stretch>
                <a:fillRect b="0" l="0" r="0" t="0"/>
              </a:stretch>
            </a:blipFill>
            <a:ln>
              <a:noFill/>
            </a:ln>
          </p:spPr>
        </p:sp>
      </p:grpSp>
      <p:sp>
        <p:nvSpPr>
          <p:cNvPr id="93" name="Google Shape;93;p7"/>
          <p:cNvSpPr txBox="1"/>
          <p:nvPr>
            <p:ph type="title"/>
          </p:nvPr>
        </p:nvSpPr>
        <p:spPr>
          <a:xfrm>
            <a:off x="869950" y="1404383"/>
            <a:ext cx="6785400" cy="5274900"/>
          </a:xfrm>
          <a:prstGeom prst="rect">
            <a:avLst/>
          </a:prstGeom>
        </p:spPr>
        <p:txBody>
          <a:bodyPr anchorCtr="0" anchor="t" bIns="45700" lIns="91425" spcFirstLastPara="1" rIns="91425" wrap="square" tIns="45700">
            <a:noAutofit/>
          </a:bodyPr>
          <a:lstStyle>
            <a:lvl1pPr lvl="0">
              <a:spcBef>
                <a:spcPts val="0"/>
              </a:spcBef>
              <a:spcAft>
                <a:spcPts val="0"/>
              </a:spcAft>
              <a:buClr>
                <a:srgbClr val="E44F77"/>
              </a:buClr>
              <a:buSzPts val="12500"/>
              <a:buNone/>
              <a:defRPr>
                <a:solidFill>
                  <a:srgbClr val="E44F77"/>
                </a:solidFill>
              </a:defRPr>
            </a:lvl1pPr>
            <a:lvl2pPr lvl="1">
              <a:spcBef>
                <a:spcPts val="0"/>
              </a:spcBef>
              <a:spcAft>
                <a:spcPts val="0"/>
              </a:spcAft>
              <a:buClr>
                <a:srgbClr val="E44F77"/>
              </a:buClr>
              <a:buSzPts val="1400"/>
              <a:buNone/>
              <a:defRPr>
                <a:solidFill>
                  <a:srgbClr val="E44F77"/>
                </a:solidFill>
              </a:defRPr>
            </a:lvl2pPr>
            <a:lvl3pPr lvl="2">
              <a:spcBef>
                <a:spcPts val="0"/>
              </a:spcBef>
              <a:spcAft>
                <a:spcPts val="0"/>
              </a:spcAft>
              <a:buClr>
                <a:srgbClr val="E44F77"/>
              </a:buClr>
              <a:buSzPts val="1400"/>
              <a:buNone/>
              <a:defRPr>
                <a:solidFill>
                  <a:srgbClr val="E44F77"/>
                </a:solidFill>
              </a:defRPr>
            </a:lvl3pPr>
            <a:lvl4pPr lvl="3">
              <a:spcBef>
                <a:spcPts val="0"/>
              </a:spcBef>
              <a:spcAft>
                <a:spcPts val="0"/>
              </a:spcAft>
              <a:buClr>
                <a:srgbClr val="E44F77"/>
              </a:buClr>
              <a:buSzPts val="1400"/>
              <a:buNone/>
              <a:defRPr>
                <a:solidFill>
                  <a:srgbClr val="E44F77"/>
                </a:solidFill>
              </a:defRPr>
            </a:lvl4pPr>
            <a:lvl5pPr lvl="4">
              <a:spcBef>
                <a:spcPts val="0"/>
              </a:spcBef>
              <a:spcAft>
                <a:spcPts val="0"/>
              </a:spcAft>
              <a:buClr>
                <a:srgbClr val="E44F77"/>
              </a:buClr>
              <a:buSzPts val="1400"/>
              <a:buNone/>
              <a:defRPr>
                <a:solidFill>
                  <a:srgbClr val="E44F77"/>
                </a:solidFill>
              </a:defRPr>
            </a:lvl5pPr>
            <a:lvl6pPr lvl="5">
              <a:spcBef>
                <a:spcPts val="0"/>
              </a:spcBef>
              <a:spcAft>
                <a:spcPts val="0"/>
              </a:spcAft>
              <a:buClr>
                <a:srgbClr val="E44F77"/>
              </a:buClr>
              <a:buSzPts val="1400"/>
              <a:buNone/>
              <a:defRPr>
                <a:solidFill>
                  <a:srgbClr val="E44F77"/>
                </a:solidFill>
              </a:defRPr>
            </a:lvl6pPr>
            <a:lvl7pPr lvl="6">
              <a:spcBef>
                <a:spcPts val="0"/>
              </a:spcBef>
              <a:spcAft>
                <a:spcPts val="0"/>
              </a:spcAft>
              <a:buClr>
                <a:srgbClr val="E44F77"/>
              </a:buClr>
              <a:buSzPts val="1400"/>
              <a:buNone/>
              <a:defRPr>
                <a:solidFill>
                  <a:srgbClr val="E44F77"/>
                </a:solidFill>
              </a:defRPr>
            </a:lvl7pPr>
            <a:lvl8pPr lvl="7">
              <a:spcBef>
                <a:spcPts val="0"/>
              </a:spcBef>
              <a:spcAft>
                <a:spcPts val="0"/>
              </a:spcAft>
              <a:buClr>
                <a:srgbClr val="E44F77"/>
              </a:buClr>
              <a:buSzPts val="1400"/>
              <a:buNone/>
              <a:defRPr>
                <a:solidFill>
                  <a:srgbClr val="E44F77"/>
                </a:solidFill>
              </a:defRPr>
            </a:lvl8pPr>
            <a:lvl9pPr lvl="8">
              <a:spcBef>
                <a:spcPts val="0"/>
              </a:spcBef>
              <a:spcAft>
                <a:spcPts val="0"/>
              </a:spcAft>
              <a:buClr>
                <a:srgbClr val="E44F77"/>
              </a:buClr>
              <a:buSzPts val="1400"/>
              <a:buNone/>
              <a:defRPr>
                <a:solidFill>
                  <a:srgbClr val="E44F77"/>
                </a:solidFill>
              </a:defRPr>
            </a:lvl9pPr>
          </a:lstStyle>
          <a:p/>
        </p:txBody>
      </p:sp>
      <p:sp>
        <p:nvSpPr>
          <p:cNvPr id="94" name="Google Shape;94;p7"/>
          <p:cNvSpPr txBox="1"/>
          <p:nvPr>
            <p:ph idx="1" type="body"/>
          </p:nvPr>
        </p:nvSpPr>
        <p:spPr>
          <a:xfrm>
            <a:off x="869950" y="6641033"/>
            <a:ext cx="4418700" cy="1905000"/>
          </a:xfrm>
          <a:prstGeom prst="rect">
            <a:avLst/>
          </a:prstGeom>
        </p:spPr>
        <p:txBody>
          <a:bodyPr anchorCtr="0" anchor="t" bIns="45700" lIns="91425" spcFirstLastPara="1" rIns="91425" wrap="square" tIns="45700">
            <a:noAutofit/>
          </a:bodyPr>
          <a:lstStyle>
            <a:lvl1pPr indent="-355600" lvl="0" marL="457200">
              <a:spcBef>
                <a:spcPts val="640"/>
              </a:spcBef>
              <a:spcAft>
                <a:spcPts val="0"/>
              </a:spcAft>
              <a:buSzPts val="2000"/>
              <a:buChar char="•"/>
              <a:defRPr/>
            </a:lvl1pPr>
            <a:lvl2pPr indent="-355600" lvl="1" marL="914400">
              <a:spcBef>
                <a:spcPts val="560"/>
              </a:spcBef>
              <a:spcAft>
                <a:spcPts val="0"/>
              </a:spcAft>
              <a:buSzPts val="2000"/>
              <a:buChar char="–"/>
              <a:defRPr/>
            </a:lvl2pPr>
            <a:lvl3pPr indent="-355600" lvl="2" marL="1371600">
              <a:spcBef>
                <a:spcPts val="480"/>
              </a:spcBef>
              <a:spcAft>
                <a:spcPts val="0"/>
              </a:spcAft>
              <a:buSzPts val="2000"/>
              <a:buChar char="•"/>
              <a:defRPr/>
            </a:lvl3pPr>
            <a:lvl4pPr indent="-355600" lvl="3" marL="1828800">
              <a:spcBef>
                <a:spcPts val="400"/>
              </a:spcBef>
              <a:spcAft>
                <a:spcPts val="0"/>
              </a:spcAft>
              <a:buSzPts val="2000"/>
              <a:buChar char="–"/>
              <a:defRPr/>
            </a:lvl4pPr>
            <a:lvl5pPr indent="-355600" lvl="4" marL="2286000">
              <a:spcBef>
                <a:spcPts val="400"/>
              </a:spcBef>
              <a:spcAft>
                <a:spcPts val="0"/>
              </a:spcAft>
              <a:buSzPts val="20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95" name="Google Shape;95;p7"/>
          <p:cNvSpPr txBox="1"/>
          <p:nvPr>
            <p:ph idx="2" type="body"/>
          </p:nvPr>
        </p:nvSpPr>
        <p:spPr>
          <a:xfrm>
            <a:off x="9868950" y="7963950"/>
            <a:ext cx="7620000" cy="1190700"/>
          </a:xfrm>
          <a:prstGeom prst="rect">
            <a:avLst/>
          </a:prstGeom>
        </p:spPr>
        <p:txBody>
          <a:bodyPr anchorCtr="0" anchor="ctr" bIns="45700" lIns="91425" spcFirstLastPara="1" rIns="91425" wrap="square" tIns="45700">
            <a:noAutofit/>
          </a:bodyPr>
          <a:lstStyle>
            <a:lvl1pPr indent="-355600" lvl="0" marL="457200">
              <a:spcBef>
                <a:spcPts val="640"/>
              </a:spcBef>
              <a:spcAft>
                <a:spcPts val="0"/>
              </a:spcAft>
              <a:buClr>
                <a:schemeClr val="dk1"/>
              </a:buClr>
              <a:buSzPts val="2000"/>
              <a:buChar char="•"/>
              <a:defRPr>
                <a:solidFill>
                  <a:schemeClr val="dk1"/>
                </a:solidFill>
              </a:defRPr>
            </a:lvl1pPr>
            <a:lvl2pPr indent="-355600" lvl="1" marL="914400">
              <a:spcBef>
                <a:spcPts val="560"/>
              </a:spcBef>
              <a:spcAft>
                <a:spcPts val="0"/>
              </a:spcAft>
              <a:buClr>
                <a:schemeClr val="dk1"/>
              </a:buClr>
              <a:buSzPts val="2000"/>
              <a:buChar char="–"/>
              <a:defRPr>
                <a:solidFill>
                  <a:schemeClr val="dk1"/>
                </a:solidFill>
              </a:defRPr>
            </a:lvl2pPr>
            <a:lvl3pPr indent="-355600" lvl="2" marL="1371600">
              <a:spcBef>
                <a:spcPts val="480"/>
              </a:spcBef>
              <a:spcAft>
                <a:spcPts val="0"/>
              </a:spcAft>
              <a:buClr>
                <a:schemeClr val="dk1"/>
              </a:buClr>
              <a:buSzPts val="2000"/>
              <a:buChar char="•"/>
              <a:defRPr>
                <a:solidFill>
                  <a:schemeClr val="dk1"/>
                </a:solidFill>
              </a:defRPr>
            </a:lvl3pPr>
            <a:lvl4pPr indent="-355600" lvl="3" marL="1828800">
              <a:spcBef>
                <a:spcPts val="400"/>
              </a:spcBef>
              <a:spcAft>
                <a:spcPts val="0"/>
              </a:spcAft>
              <a:buClr>
                <a:schemeClr val="dk1"/>
              </a:buClr>
              <a:buSzPts val="2000"/>
              <a:buChar char="–"/>
              <a:defRPr>
                <a:solidFill>
                  <a:schemeClr val="dk1"/>
                </a:solidFill>
              </a:defRPr>
            </a:lvl4pPr>
            <a:lvl5pPr indent="-355600" lvl="4" marL="2286000">
              <a:spcBef>
                <a:spcPts val="400"/>
              </a:spcBef>
              <a:spcAft>
                <a:spcPts val="0"/>
              </a:spcAft>
              <a:buClr>
                <a:schemeClr val="dk1"/>
              </a:buClr>
              <a:buSzPts val="2000"/>
              <a:buChar char="»"/>
              <a:defRPr>
                <a:solidFill>
                  <a:schemeClr val="dk1"/>
                </a:solidFill>
              </a:defRPr>
            </a:lvl5pPr>
            <a:lvl6pPr indent="-355600" lvl="5" marL="2743200">
              <a:spcBef>
                <a:spcPts val="400"/>
              </a:spcBef>
              <a:spcAft>
                <a:spcPts val="0"/>
              </a:spcAft>
              <a:buClr>
                <a:schemeClr val="dk1"/>
              </a:buClr>
              <a:buSzPts val="2000"/>
              <a:buChar char="•"/>
              <a:defRPr>
                <a:solidFill>
                  <a:schemeClr val="dk1"/>
                </a:solidFill>
              </a:defRPr>
            </a:lvl6pPr>
            <a:lvl7pPr indent="-355600" lvl="6" marL="3200400">
              <a:spcBef>
                <a:spcPts val="400"/>
              </a:spcBef>
              <a:spcAft>
                <a:spcPts val="0"/>
              </a:spcAft>
              <a:buClr>
                <a:schemeClr val="dk1"/>
              </a:buClr>
              <a:buSzPts val="2000"/>
              <a:buChar char="•"/>
              <a:defRPr>
                <a:solidFill>
                  <a:schemeClr val="dk1"/>
                </a:solidFill>
              </a:defRPr>
            </a:lvl7pPr>
            <a:lvl8pPr indent="-355600" lvl="7" marL="3657600">
              <a:spcBef>
                <a:spcPts val="400"/>
              </a:spcBef>
              <a:spcAft>
                <a:spcPts val="0"/>
              </a:spcAft>
              <a:buClr>
                <a:schemeClr val="dk1"/>
              </a:buClr>
              <a:buSzPts val="2000"/>
              <a:buChar char="•"/>
              <a:defRPr>
                <a:solidFill>
                  <a:schemeClr val="dk1"/>
                </a:solidFill>
              </a:defRPr>
            </a:lvl8pPr>
            <a:lvl9pPr indent="-355600" lvl="8" marL="4114800">
              <a:spcBef>
                <a:spcPts val="400"/>
              </a:spcBef>
              <a:spcAft>
                <a:spcPts val="0"/>
              </a:spcAft>
              <a:buClr>
                <a:schemeClr val="dk1"/>
              </a:buClr>
              <a:buSzPts val="2000"/>
              <a:buChar char="•"/>
              <a:defRPr>
                <a:solidFill>
                  <a:schemeClr val="dk1"/>
                </a:solidFill>
              </a:defRPr>
            </a:lvl9pPr>
          </a:lstStyle>
          <a:p/>
        </p:txBody>
      </p:sp>
      <p:sp>
        <p:nvSpPr>
          <p:cNvPr id="96" name="Google Shape;96;p7"/>
          <p:cNvSpPr txBox="1"/>
          <p:nvPr>
            <p:ph idx="3" type="body"/>
          </p:nvPr>
        </p:nvSpPr>
        <p:spPr>
          <a:xfrm>
            <a:off x="9868950" y="5441625"/>
            <a:ext cx="7620000" cy="1190700"/>
          </a:xfrm>
          <a:prstGeom prst="rect">
            <a:avLst/>
          </a:prstGeom>
        </p:spPr>
        <p:txBody>
          <a:bodyPr anchorCtr="0" anchor="ctr" bIns="45700" lIns="91425" spcFirstLastPara="1" rIns="91425" wrap="square" tIns="45700">
            <a:noAutofit/>
          </a:bodyPr>
          <a:lstStyle>
            <a:lvl1pPr indent="-355600" lvl="0" marL="457200" rtl="0">
              <a:spcBef>
                <a:spcPts val="640"/>
              </a:spcBef>
              <a:spcAft>
                <a:spcPts val="0"/>
              </a:spcAft>
              <a:buClr>
                <a:schemeClr val="dk1"/>
              </a:buClr>
              <a:buSzPts val="2000"/>
              <a:buChar char="•"/>
              <a:defRPr>
                <a:solidFill>
                  <a:schemeClr val="dk1"/>
                </a:solidFill>
              </a:defRPr>
            </a:lvl1pPr>
            <a:lvl2pPr indent="-355600" lvl="1" marL="914400" rtl="0">
              <a:spcBef>
                <a:spcPts val="560"/>
              </a:spcBef>
              <a:spcAft>
                <a:spcPts val="0"/>
              </a:spcAft>
              <a:buClr>
                <a:schemeClr val="dk1"/>
              </a:buClr>
              <a:buSzPts val="2000"/>
              <a:buChar char="–"/>
              <a:defRPr>
                <a:solidFill>
                  <a:schemeClr val="dk1"/>
                </a:solidFill>
              </a:defRPr>
            </a:lvl2pPr>
            <a:lvl3pPr indent="-355600" lvl="2" marL="1371600" rtl="0">
              <a:spcBef>
                <a:spcPts val="480"/>
              </a:spcBef>
              <a:spcAft>
                <a:spcPts val="0"/>
              </a:spcAft>
              <a:buClr>
                <a:schemeClr val="dk1"/>
              </a:buClr>
              <a:buSzPts val="2000"/>
              <a:buChar char="•"/>
              <a:defRPr>
                <a:solidFill>
                  <a:schemeClr val="dk1"/>
                </a:solidFill>
              </a:defRPr>
            </a:lvl3pPr>
            <a:lvl4pPr indent="-355600" lvl="3" marL="1828800" rtl="0">
              <a:spcBef>
                <a:spcPts val="400"/>
              </a:spcBef>
              <a:spcAft>
                <a:spcPts val="0"/>
              </a:spcAft>
              <a:buClr>
                <a:schemeClr val="dk1"/>
              </a:buClr>
              <a:buSzPts val="2000"/>
              <a:buChar char="–"/>
              <a:defRPr>
                <a:solidFill>
                  <a:schemeClr val="dk1"/>
                </a:solidFill>
              </a:defRPr>
            </a:lvl4pPr>
            <a:lvl5pPr indent="-355600" lvl="4" marL="2286000" rtl="0">
              <a:spcBef>
                <a:spcPts val="400"/>
              </a:spcBef>
              <a:spcAft>
                <a:spcPts val="0"/>
              </a:spcAft>
              <a:buClr>
                <a:schemeClr val="dk1"/>
              </a:buClr>
              <a:buSzPts val="2000"/>
              <a:buChar char="»"/>
              <a:defRPr>
                <a:solidFill>
                  <a:schemeClr val="dk1"/>
                </a:solidFill>
              </a:defRPr>
            </a:lvl5pPr>
            <a:lvl6pPr indent="-355600" lvl="5" marL="2743200" rtl="0">
              <a:spcBef>
                <a:spcPts val="400"/>
              </a:spcBef>
              <a:spcAft>
                <a:spcPts val="0"/>
              </a:spcAft>
              <a:buClr>
                <a:schemeClr val="dk1"/>
              </a:buClr>
              <a:buSzPts val="2000"/>
              <a:buChar char="•"/>
              <a:defRPr>
                <a:solidFill>
                  <a:schemeClr val="dk1"/>
                </a:solidFill>
              </a:defRPr>
            </a:lvl6pPr>
            <a:lvl7pPr indent="-355600" lvl="6" marL="3200400" rtl="0">
              <a:spcBef>
                <a:spcPts val="400"/>
              </a:spcBef>
              <a:spcAft>
                <a:spcPts val="0"/>
              </a:spcAft>
              <a:buClr>
                <a:schemeClr val="dk1"/>
              </a:buClr>
              <a:buSzPts val="2000"/>
              <a:buChar char="•"/>
              <a:defRPr>
                <a:solidFill>
                  <a:schemeClr val="dk1"/>
                </a:solidFill>
              </a:defRPr>
            </a:lvl7pPr>
            <a:lvl8pPr indent="-355600" lvl="7" marL="3657600" rtl="0">
              <a:spcBef>
                <a:spcPts val="400"/>
              </a:spcBef>
              <a:spcAft>
                <a:spcPts val="0"/>
              </a:spcAft>
              <a:buClr>
                <a:schemeClr val="dk1"/>
              </a:buClr>
              <a:buSzPts val="2000"/>
              <a:buChar char="•"/>
              <a:defRPr>
                <a:solidFill>
                  <a:schemeClr val="dk1"/>
                </a:solidFill>
              </a:defRPr>
            </a:lvl8pPr>
            <a:lvl9pPr indent="-355600" lvl="8" marL="4114800" rtl="0">
              <a:spcBef>
                <a:spcPts val="400"/>
              </a:spcBef>
              <a:spcAft>
                <a:spcPts val="0"/>
              </a:spcAft>
              <a:buClr>
                <a:schemeClr val="dk1"/>
              </a:buClr>
              <a:buSzPts val="2000"/>
              <a:buChar char="•"/>
              <a:defRPr>
                <a:solidFill>
                  <a:schemeClr val="dk1"/>
                </a:solidFill>
              </a:defRPr>
            </a:lvl9pPr>
          </a:lstStyle>
          <a:p/>
        </p:txBody>
      </p:sp>
      <p:sp>
        <p:nvSpPr>
          <p:cNvPr id="97" name="Google Shape;97;p7"/>
          <p:cNvSpPr txBox="1"/>
          <p:nvPr>
            <p:ph idx="4" type="body"/>
          </p:nvPr>
        </p:nvSpPr>
        <p:spPr>
          <a:xfrm>
            <a:off x="9868950" y="3329750"/>
            <a:ext cx="7620000" cy="1190700"/>
          </a:xfrm>
          <a:prstGeom prst="rect">
            <a:avLst/>
          </a:prstGeom>
        </p:spPr>
        <p:txBody>
          <a:bodyPr anchorCtr="0" anchor="ctr" bIns="45700" lIns="91425" spcFirstLastPara="1" rIns="91425" wrap="square" tIns="45700">
            <a:noAutofit/>
          </a:bodyPr>
          <a:lstStyle>
            <a:lvl1pPr indent="-355600" lvl="0" marL="457200" rtl="0">
              <a:spcBef>
                <a:spcPts val="640"/>
              </a:spcBef>
              <a:spcAft>
                <a:spcPts val="0"/>
              </a:spcAft>
              <a:buClr>
                <a:schemeClr val="dk1"/>
              </a:buClr>
              <a:buSzPts val="2000"/>
              <a:buChar char="•"/>
              <a:defRPr>
                <a:solidFill>
                  <a:schemeClr val="dk1"/>
                </a:solidFill>
              </a:defRPr>
            </a:lvl1pPr>
            <a:lvl2pPr indent="-355600" lvl="1" marL="914400" rtl="0">
              <a:spcBef>
                <a:spcPts val="560"/>
              </a:spcBef>
              <a:spcAft>
                <a:spcPts val="0"/>
              </a:spcAft>
              <a:buClr>
                <a:schemeClr val="dk1"/>
              </a:buClr>
              <a:buSzPts val="2000"/>
              <a:buChar char="–"/>
              <a:defRPr>
                <a:solidFill>
                  <a:schemeClr val="dk1"/>
                </a:solidFill>
              </a:defRPr>
            </a:lvl2pPr>
            <a:lvl3pPr indent="-355600" lvl="2" marL="1371600" rtl="0">
              <a:spcBef>
                <a:spcPts val="480"/>
              </a:spcBef>
              <a:spcAft>
                <a:spcPts val="0"/>
              </a:spcAft>
              <a:buClr>
                <a:schemeClr val="dk1"/>
              </a:buClr>
              <a:buSzPts val="2000"/>
              <a:buChar char="•"/>
              <a:defRPr>
                <a:solidFill>
                  <a:schemeClr val="dk1"/>
                </a:solidFill>
              </a:defRPr>
            </a:lvl3pPr>
            <a:lvl4pPr indent="-355600" lvl="3" marL="1828800" rtl="0">
              <a:spcBef>
                <a:spcPts val="400"/>
              </a:spcBef>
              <a:spcAft>
                <a:spcPts val="0"/>
              </a:spcAft>
              <a:buClr>
                <a:schemeClr val="dk1"/>
              </a:buClr>
              <a:buSzPts val="2000"/>
              <a:buChar char="–"/>
              <a:defRPr>
                <a:solidFill>
                  <a:schemeClr val="dk1"/>
                </a:solidFill>
              </a:defRPr>
            </a:lvl4pPr>
            <a:lvl5pPr indent="-355600" lvl="4" marL="2286000" rtl="0">
              <a:spcBef>
                <a:spcPts val="400"/>
              </a:spcBef>
              <a:spcAft>
                <a:spcPts val="0"/>
              </a:spcAft>
              <a:buClr>
                <a:schemeClr val="dk1"/>
              </a:buClr>
              <a:buSzPts val="2000"/>
              <a:buChar char="»"/>
              <a:defRPr>
                <a:solidFill>
                  <a:schemeClr val="dk1"/>
                </a:solidFill>
              </a:defRPr>
            </a:lvl5pPr>
            <a:lvl6pPr indent="-355600" lvl="5" marL="2743200" rtl="0">
              <a:spcBef>
                <a:spcPts val="400"/>
              </a:spcBef>
              <a:spcAft>
                <a:spcPts val="0"/>
              </a:spcAft>
              <a:buClr>
                <a:schemeClr val="dk1"/>
              </a:buClr>
              <a:buSzPts val="2000"/>
              <a:buChar char="•"/>
              <a:defRPr>
                <a:solidFill>
                  <a:schemeClr val="dk1"/>
                </a:solidFill>
              </a:defRPr>
            </a:lvl6pPr>
            <a:lvl7pPr indent="-355600" lvl="6" marL="3200400" rtl="0">
              <a:spcBef>
                <a:spcPts val="400"/>
              </a:spcBef>
              <a:spcAft>
                <a:spcPts val="0"/>
              </a:spcAft>
              <a:buClr>
                <a:schemeClr val="dk1"/>
              </a:buClr>
              <a:buSzPts val="2000"/>
              <a:buChar char="•"/>
              <a:defRPr>
                <a:solidFill>
                  <a:schemeClr val="dk1"/>
                </a:solidFill>
              </a:defRPr>
            </a:lvl7pPr>
            <a:lvl8pPr indent="-355600" lvl="7" marL="3657600" rtl="0">
              <a:spcBef>
                <a:spcPts val="400"/>
              </a:spcBef>
              <a:spcAft>
                <a:spcPts val="0"/>
              </a:spcAft>
              <a:buClr>
                <a:schemeClr val="dk1"/>
              </a:buClr>
              <a:buSzPts val="2000"/>
              <a:buChar char="•"/>
              <a:defRPr>
                <a:solidFill>
                  <a:schemeClr val="dk1"/>
                </a:solidFill>
              </a:defRPr>
            </a:lvl8pPr>
            <a:lvl9pPr indent="-355600" lvl="8" marL="4114800" rtl="0">
              <a:spcBef>
                <a:spcPts val="400"/>
              </a:spcBef>
              <a:spcAft>
                <a:spcPts val="0"/>
              </a:spcAft>
              <a:buClr>
                <a:schemeClr val="dk1"/>
              </a:buClr>
              <a:buSzPts val="2000"/>
              <a:buChar char="•"/>
              <a:defRPr>
                <a:solidFill>
                  <a:schemeClr val="dk1"/>
                </a:solidFill>
              </a:defRPr>
            </a:lvl9pPr>
          </a:lstStyle>
          <a:p/>
        </p:txBody>
      </p:sp>
      <p:sp>
        <p:nvSpPr>
          <p:cNvPr id="98" name="Google Shape;98;p7"/>
          <p:cNvSpPr txBox="1"/>
          <p:nvPr>
            <p:ph idx="5" type="body"/>
          </p:nvPr>
        </p:nvSpPr>
        <p:spPr>
          <a:xfrm>
            <a:off x="9868950" y="940450"/>
            <a:ext cx="7620000" cy="1190700"/>
          </a:xfrm>
          <a:prstGeom prst="rect">
            <a:avLst/>
          </a:prstGeom>
        </p:spPr>
        <p:txBody>
          <a:bodyPr anchorCtr="0" anchor="ctr" bIns="45700" lIns="91425" spcFirstLastPara="1" rIns="91425" wrap="square" tIns="45700">
            <a:noAutofit/>
          </a:bodyPr>
          <a:lstStyle>
            <a:lvl1pPr indent="-355600" lvl="0" marL="457200" rtl="0">
              <a:spcBef>
                <a:spcPts val="640"/>
              </a:spcBef>
              <a:spcAft>
                <a:spcPts val="0"/>
              </a:spcAft>
              <a:buClr>
                <a:schemeClr val="dk1"/>
              </a:buClr>
              <a:buSzPts val="2000"/>
              <a:buChar char="•"/>
              <a:defRPr>
                <a:solidFill>
                  <a:schemeClr val="dk1"/>
                </a:solidFill>
              </a:defRPr>
            </a:lvl1pPr>
            <a:lvl2pPr indent="-355600" lvl="1" marL="914400" rtl="0">
              <a:spcBef>
                <a:spcPts val="560"/>
              </a:spcBef>
              <a:spcAft>
                <a:spcPts val="0"/>
              </a:spcAft>
              <a:buClr>
                <a:schemeClr val="dk1"/>
              </a:buClr>
              <a:buSzPts val="2000"/>
              <a:buChar char="–"/>
              <a:defRPr>
                <a:solidFill>
                  <a:schemeClr val="dk1"/>
                </a:solidFill>
              </a:defRPr>
            </a:lvl2pPr>
            <a:lvl3pPr indent="-355600" lvl="2" marL="1371600" rtl="0">
              <a:spcBef>
                <a:spcPts val="480"/>
              </a:spcBef>
              <a:spcAft>
                <a:spcPts val="0"/>
              </a:spcAft>
              <a:buClr>
                <a:schemeClr val="dk1"/>
              </a:buClr>
              <a:buSzPts val="2000"/>
              <a:buChar char="•"/>
              <a:defRPr>
                <a:solidFill>
                  <a:schemeClr val="dk1"/>
                </a:solidFill>
              </a:defRPr>
            </a:lvl3pPr>
            <a:lvl4pPr indent="-355600" lvl="3" marL="1828800" rtl="0">
              <a:spcBef>
                <a:spcPts val="400"/>
              </a:spcBef>
              <a:spcAft>
                <a:spcPts val="0"/>
              </a:spcAft>
              <a:buClr>
                <a:schemeClr val="dk1"/>
              </a:buClr>
              <a:buSzPts val="2000"/>
              <a:buChar char="–"/>
              <a:defRPr>
                <a:solidFill>
                  <a:schemeClr val="dk1"/>
                </a:solidFill>
              </a:defRPr>
            </a:lvl4pPr>
            <a:lvl5pPr indent="-355600" lvl="4" marL="2286000" rtl="0">
              <a:spcBef>
                <a:spcPts val="400"/>
              </a:spcBef>
              <a:spcAft>
                <a:spcPts val="0"/>
              </a:spcAft>
              <a:buClr>
                <a:schemeClr val="dk1"/>
              </a:buClr>
              <a:buSzPts val="2000"/>
              <a:buChar char="»"/>
              <a:defRPr>
                <a:solidFill>
                  <a:schemeClr val="dk1"/>
                </a:solidFill>
              </a:defRPr>
            </a:lvl5pPr>
            <a:lvl6pPr indent="-355600" lvl="5" marL="2743200" rtl="0">
              <a:spcBef>
                <a:spcPts val="400"/>
              </a:spcBef>
              <a:spcAft>
                <a:spcPts val="0"/>
              </a:spcAft>
              <a:buClr>
                <a:schemeClr val="dk1"/>
              </a:buClr>
              <a:buSzPts val="2000"/>
              <a:buChar char="•"/>
              <a:defRPr>
                <a:solidFill>
                  <a:schemeClr val="dk1"/>
                </a:solidFill>
              </a:defRPr>
            </a:lvl6pPr>
            <a:lvl7pPr indent="-355600" lvl="6" marL="3200400" rtl="0">
              <a:spcBef>
                <a:spcPts val="400"/>
              </a:spcBef>
              <a:spcAft>
                <a:spcPts val="0"/>
              </a:spcAft>
              <a:buClr>
                <a:schemeClr val="dk1"/>
              </a:buClr>
              <a:buSzPts val="2000"/>
              <a:buChar char="•"/>
              <a:defRPr>
                <a:solidFill>
                  <a:schemeClr val="dk1"/>
                </a:solidFill>
              </a:defRPr>
            </a:lvl7pPr>
            <a:lvl8pPr indent="-355600" lvl="7" marL="3657600" rtl="0">
              <a:spcBef>
                <a:spcPts val="400"/>
              </a:spcBef>
              <a:spcAft>
                <a:spcPts val="0"/>
              </a:spcAft>
              <a:buClr>
                <a:schemeClr val="dk1"/>
              </a:buClr>
              <a:buSzPts val="2000"/>
              <a:buChar char="•"/>
              <a:defRPr>
                <a:solidFill>
                  <a:schemeClr val="dk1"/>
                </a:solidFill>
              </a:defRPr>
            </a:lvl8pPr>
            <a:lvl9pPr indent="-355600" lvl="8" marL="4114800" rtl="0">
              <a:spcBef>
                <a:spcPts val="400"/>
              </a:spcBef>
              <a:spcAft>
                <a:spcPts val="0"/>
              </a:spcAft>
              <a:buClr>
                <a:schemeClr val="dk1"/>
              </a:buClr>
              <a:buSzPts val="2000"/>
              <a:buChar char="•"/>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99" name="Shape 99"/>
        <p:cNvGrpSpPr/>
        <p:nvPr/>
      </p:nvGrpSpPr>
      <p:grpSpPr>
        <a:xfrm>
          <a:off x="0" y="0"/>
          <a:ext cx="0" cy="0"/>
          <a:chOff x="0" y="0"/>
          <a:chExt cx="0" cy="0"/>
        </a:xfrm>
      </p:grpSpPr>
      <p:grpSp>
        <p:nvGrpSpPr>
          <p:cNvPr id="100" name="Google Shape;100;p8"/>
          <p:cNvGrpSpPr/>
          <p:nvPr/>
        </p:nvGrpSpPr>
        <p:grpSpPr>
          <a:xfrm>
            <a:off x="2222194" y="6280930"/>
            <a:ext cx="14219661" cy="1709500"/>
            <a:chOff x="0" y="0"/>
            <a:chExt cx="18959548" cy="2279333"/>
          </a:xfrm>
        </p:grpSpPr>
        <p:sp>
          <p:nvSpPr>
            <p:cNvPr id="101" name="Google Shape;101;p8"/>
            <p:cNvSpPr/>
            <p:nvPr/>
          </p:nvSpPr>
          <p:spPr>
            <a:xfrm>
              <a:off x="0" y="0"/>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2">
                <a:alphaModFix/>
              </a:blip>
              <a:stretch>
                <a:fillRect b="0" l="0" r="0" t="0"/>
              </a:stretch>
            </a:blipFill>
            <a:ln>
              <a:noFill/>
            </a:ln>
          </p:spPr>
        </p:sp>
        <p:sp>
          <p:nvSpPr>
            <p:cNvPr id="102" name="Google Shape;102;p8"/>
            <p:cNvSpPr/>
            <p:nvPr/>
          </p:nvSpPr>
          <p:spPr>
            <a:xfrm>
              <a:off x="4932883" y="0"/>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2">
                <a:alphaModFix/>
              </a:blip>
              <a:stretch>
                <a:fillRect b="0" l="0" r="0" t="0"/>
              </a:stretch>
            </a:blipFill>
            <a:ln>
              <a:noFill/>
            </a:ln>
          </p:spPr>
        </p:sp>
      </p:grpSp>
      <p:grpSp>
        <p:nvGrpSpPr>
          <p:cNvPr id="103" name="Google Shape;103;p8"/>
          <p:cNvGrpSpPr/>
          <p:nvPr/>
        </p:nvGrpSpPr>
        <p:grpSpPr>
          <a:xfrm>
            <a:off x="1017557" y="4325689"/>
            <a:ext cx="16252887" cy="1737258"/>
            <a:chOff x="0" y="0"/>
            <a:chExt cx="21670516" cy="2316344"/>
          </a:xfrm>
        </p:grpSpPr>
        <p:sp>
          <p:nvSpPr>
            <p:cNvPr id="104" name="Google Shape;104;p8"/>
            <p:cNvSpPr/>
            <p:nvPr/>
          </p:nvSpPr>
          <p:spPr>
            <a:xfrm>
              <a:off x="2710968" y="37011"/>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2">
                <a:alphaModFix/>
              </a:blip>
              <a:stretch>
                <a:fillRect b="0" l="0" r="0" t="0"/>
              </a:stretch>
            </a:blipFill>
            <a:ln>
              <a:noFill/>
            </a:ln>
          </p:spPr>
        </p:sp>
        <p:sp>
          <p:nvSpPr>
            <p:cNvPr id="105" name="Google Shape;105;p8"/>
            <p:cNvSpPr/>
            <p:nvPr/>
          </p:nvSpPr>
          <p:spPr>
            <a:xfrm>
              <a:off x="7643851" y="37011"/>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2">
                <a:alphaModFix/>
              </a:blip>
              <a:stretch>
                <a:fillRect b="0" l="0" r="0" t="0"/>
              </a:stretch>
            </a:blipFill>
            <a:ln>
              <a:noFill/>
            </a:ln>
          </p:spPr>
        </p:sp>
        <p:sp>
          <p:nvSpPr>
            <p:cNvPr id="106" name="Google Shape;106;p8"/>
            <p:cNvSpPr/>
            <p:nvPr/>
          </p:nvSpPr>
          <p:spPr>
            <a:xfrm>
              <a:off x="0" y="0"/>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2">
                <a:alphaModFix/>
              </a:blip>
              <a:stretch>
                <a:fillRect b="0" l="0" r="0" t="0"/>
              </a:stretch>
            </a:blipFill>
            <a:ln>
              <a:noFill/>
            </a:ln>
          </p:spPr>
        </p:sp>
        <p:sp>
          <p:nvSpPr>
            <p:cNvPr id="107" name="Google Shape;107;p8"/>
            <p:cNvSpPr/>
            <p:nvPr/>
          </p:nvSpPr>
          <p:spPr>
            <a:xfrm>
              <a:off x="4932883" y="0"/>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2">
                <a:alphaModFix/>
              </a:blip>
              <a:stretch>
                <a:fillRect b="0" l="0" r="0" t="0"/>
              </a:stretch>
            </a:blipFill>
            <a:ln>
              <a:noFill/>
            </a:ln>
          </p:spPr>
        </p:sp>
      </p:grpSp>
      <p:grpSp>
        <p:nvGrpSpPr>
          <p:cNvPr id="108" name="Google Shape;108;p8"/>
          <p:cNvGrpSpPr/>
          <p:nvPr/>
        </p:nvGrpSpPr>
        <p:grpSpPr>
          <a:xfrm>
            <a:off x="2042472" y="2424572"/>
            <a:ext cx="14219661" cy="1709500"/>
            <a:chOff x="0" y="0"/>
            <a:chExt cx="18959548" cy="2279333"/>
          </a:xfrm>
        </p:grpSpPr>
        <p:sp>
          <p:nvSpPr>
            <p:cNvPr id="109" name="Google Shape;109;p8"/>
            <p:cNvSpPr/>
            <p:nvPr/>
          </p:nvSpPr>
          <p:spPr>
            <a:xfrm>
              <a:off x="0" y="0"/>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2">
                <a:alphaModFix/>
              </a:blip>
              <a:stretch>
                <a:fillRect b="0" l="0" r="0" t="0"/>
              </a:stretch>
            </a:blipFill>
            <a:ln>
              <a:noFill/>
            </a:ln>
          </p:spPr>
        </p:sp>
        <p:sp>
          <p:nvSpPr>
            <p:cNvPr id="110" name="Google Shape;110;p8"/>
            <p:cNvSpPr/>
            <p:nvPr/>
          </p:nvSpPr>
          <p:spPr>
            <a:xfrm>
              <a:off x="4932883" y="0"/>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2">
                <a:alphaModFix/>
              </a:blip>
              <a:stretch>
                <a:fillRect b="0" l="0" r="0" t="0"/>
              </a:stretch>
            </a:blipFill>
            <a:ln>
              <a:noFill/>
            </a:ln>
          </p:spPr>
        </p:sp>
      </p:grpSp>
      <p:sp>
        <p:nvSpPr>
          <p:cNvPr id="111" name="Google Shape;111;p8"/>
          <p:cNvSpPr/>
          <p:nvPr/>
        </p:nvSpPr>
        <p:spPr>
          <a:xfrm rot="2052374">
            <a:off x="195606" y="8016518"/>
            <a:ext cx="2058005" cy="3773009"/>
          </a:xfrm>
          <a:custGeom>
            <a:rect b="b" l="l" r="r" t="t"/>
            <a:pathLst>
              <a:path extrusionOk="0" h="3770818" w="2056810">
                <a:moveTo>
                  <a:pt x="0" y="0"/>
                </a:moveTo>
                <a:lnTo>
                  <a:pt x="2056810" y="0"/>
                </a:lnTo>
                <a:lnTo>
                  <a:pt x="2056810" y="3770818"/>
                </a:lnTo>
                <a:lnTo>
                  <a:pt x="0" y="3770818"/>
                </a:lnTo>
                <a:lnTo>
                  <a:pt x="0" y="0"/>
                </a:lnTo>
                <a:close/>
              </a:path>
            </a:pathLst>
          </a:custGeom>
          <a:blipFill rotWithShape="1">
            <a:blip r:embed="rId3">
              <a:alphaModFix/>
            </a:blip>
            <a:stretch>
              <a:fillRect b="0" l="0" r="0" t="0"/>
            </a:stretch>
          </a:blipFill>
          <a:ln>
            <a:noFill/>
          </a:ln>
        </p:spPr>
      </p:sp>
      <p:sp>
        <p:nvSpPr>
          <p:cNvPr id="112" name="Google Shape;112;p8"/>
          <p:cNvSpPr/>
          <p:nvPr/>
        </p:nvSpPr>
        <p:spPr>
          <a:xfrm rot="-2413676">
            <a:off x="16424491" y="483776"/>
            <a:ext cx="2120422" cy="3360900"/>
          </a:xfrm>
          <a:custGeom>
            <a:rect b="b" l="l" r="r" t="t"/>
            <a:pathLst>
              <a:path extrusionOk="0" h="3365225" w="2123151">
                <a:moveTo>
                  <a:pt x="0" y="0"/>
                </a:moveTo>
                <a:lnTo>
                  <a:pt x="2123151" y="0"/>
                </a:lnTo>
                <a:lnTo>
                  <a:pt x="2123151" y="3365225"/>
                </a:lnTo>
                <a:lnTo>
                  <a:pt x="0" y="3365225"/>
                </a:lnTo>
                <a:lnTo>
                  <a:pt x="0" y="0"/>
                </a:lnTo>
                <a:close/>
              </a:path>
            </a:pathLst>
          </a:custGeom>
          <a:blipFill rotWithShape="1">
            <a:blip r:embed="rId4">
              <a:alphaModFix/>
            </a:blip>
            <a:stretch>
              <a:fillRect b="0" l="0" r="0" t="0"/>
            </a:stretch>
          </a:blipFill>
          <a:ln>
            <a:noFill/>
          </a:ln>
        </p:spPr>
      </p:sp>
      <p:sp>
        <p:nvSpPr>
          <p:cNvPr id="113" name="Google Shape;113;p8"/>
          <p:cNvSpPr/>
          <p:nvPr/>
        </p:nvSpPr>
        <p:spPr>
          <a:xfrm rot="6601188">
            <a:off x="1499453" y="-889921"/>
            <a:ext cx="2197458" cy="3013970"/>
          </a:xfrm>
          <a:custGeom>
            <a:rect b="b" l="l" r="r" t="t"/>
            <a:pathLst>
              <a:path extrusionOk="0" h="3012605" w="2196463">
                <a:moveTo>
                  <a:pt x="0" y="0"/>
                </a:moveTo>
                <a:lnTo>
                  <a:pt x="2196463" y="0"/>
                </a:lnTo>
                <a:lnTo>
                  <a:pt x="2196463" y="3012605"/>
                </a:lnTo>
                <a:lnTo>
                  <a:pt x="0" y="3012605"/>
                </a:lnTo>
                <a:lnTo>
                  <a:pt x="0" y="0"/>
                </a:lnTo>
                <a:close/>
              </a:path>
            </a:pathLst>
          </a:custGeom>
          <a:blipFill rotWithShape="1">
            <a:blip r:embed="rId5">
              <a:alphaModFix/>
            </a:blip>
            <a:stretch>
              <a:fillRect b="0" l="0" r="0" t="0"/>
            </a:stretch>
          </a:blipFill>
          <a:ln>
            <a:noFill/>
          </a:ln>
        </p:spPr>
      </p:sp>
      <p:sp>
        <p:nvSpPr>
          <p:cNvPr id="114" name="Google Shape;114;p8"/>
          <p:cNvSpPr/>
          <p:nvPr/>
        </p:nvSpPr>
        <p:spPr>
          <a:xfrm rot="3806097">
            <a:off x="12520865" y="8415515"/>
            <a:ext cx="2240294" cy="3234020"/>
          </a:xfrm>
          <a:custGeom>
            <a:rect b="b" l="l" r="r" t="t"/>
            <a:pathLst>
              <a:path extrusionOk="0" h="3231950" w="2238860">
                <a:moveTo>
                  <a:pt x="0" y="0"/>
                </a:moveTo>
                <a:lnTo>
                  <a:pt x="2238860" y="0"/>
                </a:lnTo>
                <a:lnTo>
                  <a:pt x="2238860" y="3231950"/>
                </a:lnTo>
                <a:lnTo>
                  <a:pt x="0" y="3231950"/>
                </a:lnTo>
                <a:lnTo>
                  <a:pt x="0" y="0"/>
                </a:lnTo>
                <a:close/>
              </a:path>
            </a:pathLst>
          </a:custGeom>
          <a:blipFill rotWithShape="1">
            <a:blip r:embed="rId6">
              <a:alphaModFix/>
            </a:blip>
            <a:stretch>
              <a:fillRect b="0" l="0" r="0" t="0"/>
            </a:stretch>
          </a:blipFill>
          <a:ln>
            <a:noFill/>
          </a:ln>
        </p:spPr>
      </p:sp>
      <p:sp>
        <p:nvSpPr>
          <p:cNvPr id="115" name="Google Shape;115;p8"/>
          <p:cNvSpPr/>
          <p:nvPr/>
        </p:nvSpPr>
        <p:spPr>
          <a:xfrm rot="2328974">
            <a:off x="5866157" y="-899590"/>
            <a:ext cx="5393255" cy="1931765"/>
          </a:xfrm>
          <a:custGeom>
            <a:rect b="b" l="l" r="r" t="t"/>
            <a:pathLst>
              <a:path extrusionOk="0" h="1929686" w="5387450">
                <a:moveTo>
                  <a:pt x="0" y="0"/>
                </a:moveTo>
                <a:lnTo>
                  <a:pt x="5387449" y="0"/>
                </a:lnTo>
                <a:lnTo>
                  <a:pt x="5387449" y="1929686"/>
                </a:lnTo>
                <a:lnTo>
                  <a:pt x="0" y="1929686"/>
                </a:lnTo>
                <a:lnTo>
                  <a:pt x="0" y="0"/>
                </a:lnTo>
                <a:close/>
              </a:path>
            </a:pathLst>
          </a:custGeom>
          <a:blipFill rotWithShape="1">
            <a:blip r:embed="rId7">
              <a:alphaModFix/>
            </a:blip>
            <a:stretch>
              <a:fillRect b="0" l="0" r="0" t="0"/>
            </a:stretch>
          </a:blipFill>
          <a:ln>
            <a:noFill/>
          </a:ln>
        </p:spPr>
      </p:sp>
      <p:sp>
        <p:nvSpPr>
          <p:cNvPr id="116" name="Google Shape;116;p8"/>
          <p:cNvSpPr/>
          <p:nvPr/>
        </p:nvSpPr>
        <p:spPr>
          <a:xfrm rot="-2900561">
            <a:off x="3696245" y="9682551"/>
            <a:ext cx="5390093" cy="1930633"/>
          </a:xfrm>
          <a:custGeom>
            <a:rect b="b" l="l" r="r" t="t"/>
            <a:pathLst>
              <a:path extrusionOk="0" h="1929686" w="5387450">
                <a:moveTo>
                  <a:pt x="0" y="0"/>
                </a:moveTo>
                <a:lnTo>
                  <a:pt x="5387450" y="0"/>
                </a:lnTo>
                <a:lnTo>
                  <a:pt x="5387450" y="1929687"/>
                </a:lnTo>
                <a:lnTo>
                  <a:pt x="0" y="1929687"/>
                </a:lnTo>
                <a:lnTo>
                  <a:pt x="0" y="0"/>
                </a:lnTo>
                <a:close/>
              </a:path>
            </a:pathLst>
          </a:custGeom>
          <a:blipFill rotWithShape="1">
            <a:blip r:embed="rId7">
              <a:alphaModFix/>
            </a:blip>
            <a:stretch>
              <a:fillRect b="0" l="0" r="0" t="0"/>
            </a:stretch>
          </a:blipFill>
          <a:ln>
            <a:noFill/>
          </a:ln>
        </p:spPr>
      </p:sp>
      <p:sp>
        <p:nvSpPr>
          <p:cNvPr id="117" name="Google Shape;117;p8"/>
          <p:cNvSpPr txBox="1"/>
          <p:nvPr>
            <p:ph idx="1" type="body"/>
          </p:nvPr>
        </p:nvSpPr>
        <p:spPr>
          <a:xfrm>
            <a:off x="1241300" y="3231821"/>
            <a:ext cx="15822000" cy="3677700"/>
          </a:xfrm>
          <a:prstGeom prst="rect">
            <a:avLst/>
          </a:prstGeom>
        </p:spPr>
        <p:txBody>
          <a:bodyPr anchorCtr="0" anchor="ctr" bIns="45700" lIns="91425" spcFirstLastPara="1" rIns="91425" wrap="square" tIns="45700">
            <a:noAutofit/>
          </a:bodyPr>
          <a:lstStyle>
            <a:lvl1pPr indent="-666750" lvl="0" marL="457200" algn="ctr">
              <a:lnSpc>
                <a:spcPct val="180000"/>
              </a:lnSpc>
              <a:spcBef>
                <a:spcPts val="640"/>
              </a:spcBef>
              <a:spcAft>
                <a:spcPts val="0"/>
              </a:spcAft>
              <a:buClr>
                <a:schemeClr val="dk1"/>
              </a:buClr>
              <a:buSzPts val="6900"/>
              <a:buFont typeface="Passion One"/>
              <a:buChar char="•"/>
              <a:defRPr sz="6900">
                <a:solidFill>
                  <a:schemeClr val="dk1"/>
                </a:solidFill>
                <a:latin typeface="Passion One"/>
                <a:ea typeface="Passion One"/>
                <a:cs typeface="Passion One"/>
                <a:sym typeface="Passion One"/>
              </a:defRPr>
            </a:lvl1pPr>
            <a:lvl2pPr indent="-666750" lvl="1" marL="914400" algn="ctr">
              <a:lnSpc>
                <a:spcPct val="180000"/>
              </a:lnSpc>
              <a:spcBef>
                <a:spcPts val="640"/>
              </a:spcBef>
              <a:spcAft>
                <a:spcPts val="0"/>
              </a:spcAft>
              <a:buClr>
                <a:schemeClr val="dk1"/>
              </a:buClr>
              <a:buSzPts val="6900"/>
              <a:buFont typeface="Passion One"/>
              <a:buChar char="–"/>
              <a:defRPr sz="6900">
                <a:solidFill>
                  <a:schemeClr val="dk1"/>
                </a:solidFill>
                <a:latin typeface="Passion One"/>
                <a:ea typeface="Passion One"/>
                <a:cs typeface="Passion One"/>
                <a:sym typeface="Passion One"/>
              </a:defRPr>
            </a:lvl2pPr>
            <a:lvl3pPr indent="-666750" lvl="2" marL="1371600" algn="ctr">
              <a:lnSpc>
                <a:spcPct val="180000"/>
              </a:lnSpc>
              <a:spcBef>
                <a:spcPts val="640"/>
              </a:spcBef>
              <a:spcAft>
                <a:spcPts val="0"/>
              </a:spcAft>
              <a:buClr>
                <a:schemeClr val="dk1"/>
              </a:buClr>
              <a:buSzPts val="6900"/>
              <a:buFont typeface="Passion One"/>
              <a:buChar char="•"/>
              <a:defRPr sz="6900">
                <a:solidFill>
                  <a:schemeClr val="dk1"/>
                </a:solidFill>
                <a:latin typeface="Passion One"/>
                <a:ea typeface="Passion One"/>
                <a:cs typeface="Passion One"/>
                <a:sym typeface="Passion One"/>
              </a:defRPr>
            </a:lvl3pPr>
            <a:lvl4pPr indent="-666750" lvl="3" marL="1828800" algn="ctr">
              <a:lnSpc>
                <a:spcPct val="180000"/>
              </a:lnSpc>
              <a:spcBef>
                <a:spcPts val="640"/>
              </a:spcBef>
              <a:spcAft>
                <a:spcPts val="0"/>
              </a:spcAft>
              <a:buClr>
                <a:schemeClr val="dk1"/>
              </a:buClr>
              <a:buSzPts val="6900"/>
              <a:buFont typeface="Passion One"/>
              <a:buChar char="–"/>
              <a:defRPr sz="6900">
                <a:solidFill>
                  <a:schemeClr val="dk1"/>
                </a:solidFill>
                <a:latin typeface="Passion One"/>
                <a:ea typeface="Passion One"/>
                <a:cs typeface="Passion One"/>
                <a:sym typeface="Passion One"/>
              </a:defRPr>
            </a:lvl4pPr>
            <a:lvl5pPr indent="-666750" lvl="4" marL="2286000" algn="ctr">
              <a:lnSpc>
                <a:spcPct val="180000"/>
              </a:lnSpc>
              <a:spcBef>
                <a:spcPts val="640"/>
              </a:spcBef>
              <a:spcAft>
                <a:spcPts val="0"/>
              </a:spcAft>
              <a:buClr>
                <a:schemeClr val="dk1"/>
              </a:buClr>
              <a:buSzPts val="6900"/>
              <a:buFont typeface="Passion One"/>
              <a:buChar char="»"/>
              <a:defRPr sz="6900">
                <a:solidFill>
                  <a:schemeClr val="dk1"/>
                </a:solidFill>
                <a:latin typeface="Passion One"/>
                <a:ea typeface="Passion One"/>
                <a:cs typeface="Passion One"/>
                <a:sym typeface="Passion One"/>
              </a:defRPr>
            </a:lvl5pPr>
            <a:lvl6pPr indent="-666750" lvl="5" marL="2743200" algn="ctr">
              <a:lnSpc>
                <a:spcPct val="180000"/>
              </a:lnSpc>
              <a:spcBef>
                <a:spcPts val="640"/>
              </a:spcBef>
              <a:spcAft>
                <a:spcPts val="0"/>
              </a:spcAft>
              <a:buClr>
                <a:schemeClr val="dk1"/>
              </a:buClr>
              <a:buSzPts val="6900"/>
              <a:buFont typeface="Passion One"/>
              <a:buChar char="•"/>
              <a:defRPr sz="6900">
                <a:solidFill>
                  <a:schemeClr val="dk1"/>
                </a:solidFill>
                <a:latin typeface="Passion One"/>
                <a:ea typeface="Passion One"/>
                <a:cs typeface="Passion One"/>
                <a:sym typeface="Passion One"/>
              </a:defRPr>
            </a:lvl6pPr>
            <a:lvl7pPr indent="-666750" lvl="6" marL="3200400" algn="ctr">
              <a:lnSpc>
                <a:spcPct val="180000"/>
              </a:lnSpc>
              <a:spcBef>
                <a:spcPts val="640"/>
              </a:spcBef>
              <a:spcAft>
                <a:spcPts val="0"/>
              </a:spcAft>
              <a:buClr>
                <a:schemeClr val="dk1"/>
              </a:buClr>
              <a:buSzPts val="6900"/>
              <a:buFont typeface="Passion One"/>
              <a:buChar char="•"/>
              <a:defRPr sz="6900">
                <a:solidFill>
                  <a:schemeClr val="dk1"/>
                </a:solidFill>
                <a:latin typeface="Passion One"/>
                <a:ea typeface="Passion One"/>
                <a:cs typeface="Passion One"/>
                <a:sym typeface="Passion One"/>
              </a:defRPr>
            </a:lvl7pPr>
            <a:lvl8pPr indent="-666750" lvl="7" marL="3657600" algn="ctr">
              <a:lnSpc>
                <a:spcPct val="180000"/>
              </a:lnSpc>
              <a:spcBef>
                <a:spcPts val="640"/>
              </a:spcBef>
              <a:spcAft>
                <a:spcPts val="0"/>
              </a:spcAft>
              <a:buClr>
                <a:schemeClr val="dk1"/>
              </a:buClr>
              <a:buSzPts val="6900"/>
              <a:buFont typeface="Passion One"/>
              <a:buChar char="•"/>
              <a:defRPr sz="6900">
                <a:solidFill>
                  <a:schemeClr val="dk1"/>
                </a:solidFill>
                <a:latin typeface="Passion One"/>
                <a:ea typeface="Passion One"/>
                <a:cs typeface="Passion One"/>
                <a:sym typeface="Passion One"/>
              </a:defRPr>
            </a:lvl8pPr>
            <a:lvl9pPr indent="-666750" lvl="8" marL="4114800" algn="ctr">
              <a:lnSpc>
                <a:spcPct val="180000"/>
              </a:lnSpc>
              <a:spcBef>
                <a:spcPts val="640"/>
              </a:spcBef>
              <a:spcAft>
                <a:spcPts val="0"/>
              </a:spcAft>
              <a:buClr>
                <a:schemeClr val="dk1"/>
              </a:buClr>
              <a:buSzPts val="6900"/>
              <a:buFont typeface="Passion One"/>
              <a:buChar char="•"/>
              <a:defRPr sz="6900">
                <a:solidFill>
                  <a:schemeClr val="dk1"/>
                </a:solidFill>
                <a:latin typeface="Passion One"/>
                <a:ea typeface="Passion One"/>
                <a:cs typeface="Passion One"/>
                <a:sym typeface="Passion 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0"/>
            <a:ext cx="18288000" cy="10287000"/>
          </a:xfrm>
          <a:prstGeom prst="rect">
            <a:avLst/>
          </a:prstGeom>
          <a:noFill/>
          <a:ln>
            <a:noFill/>
          </a:ln>
        </p:spPr>
      </p:pic>
      <p:sp>
        <p:nvSpPr>
          <p:cNvPr id="7" name="Google Shape;7;p1"/>
          <p:cNvSpPr txBox="1"/>
          <p:nvPr>
            <p:ph type="title"/>
          </p:nvPr>
        </p:nvSpPr>
        <p:spPr>
          <a:xfrm>
            <a:off x="805543" y="895191"/>
            <a:ext cx="8061000" cy="6365700"/>
          </a:xfrm>
          <a:prstGeom prst="rect">
            <a:avLst/>
          </a:prstGeom>
          <a:noFill/>
          <a:ln>
            <a:noFill/>
          </a:ln>
        </p:spPr>
        <p:txBody>
          <a:bodyPr anchorCtr="0" anchor="t" bIns="45700" lIns="91425" spcFirstLastPara="1" rIns="91425" wrap="square" tIns="45700">
            <a:noAutofit/>
          </a:bodyPr>
          <a:lstStyle>
            <a:lvl1pPr lvl="0" marR="0" rtl="0">
              <a:lnSpc>
                <a:spcPct val="80000"/>
              </a:lnSpc>
              <a:spcBef>
                <a:spcPts val="0"/>
              </a:spcBef>
              <a:spcAft>
                <a:spcPts val="0"/>
              </a:spcAft>
              <a:buClr>
                <a:srgbClr val="E4406C"/>
              </a:buClr>
              <a:buSzPts val="12500"/>
              <a:buFont typeface="Passion One"/>
              <a:buNone/>
              <a:defRPr i="0" sz="12500" u="none" cap="none" strike="noStrike">
                <a:solidFill>
                  <a:srgbClr val="E4406C"/>
                </a:solidFill>
                <a:latin typeface="Passion One"/>
                <a:ea typeface="Passion One"/>
                <a:cs typeface="Passion One"/>
                <a:sym typeface="Passion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805543" y="5649661"/>
            <a:ext cx="8229600" cy="4526100"/>
          </a:xfrm>
          <a:prstGeom prst="rect">
            <a:avLst/>
          </a:prstGeom>
          <a:noFill/>
          <a:ln>
            <a:noFill/>
          </a:ln>
        </p:spPr>
        <p:txBody>
          <a:bodyPr anchorCtr="0" anchor="t" bIns="45700" lIns="91425" spcFirstLastPara="1" rIns="91425" wrap="square" tIns="45700">
            <a:noAutofit/>
          </a:bodyPr>
          <a:lstStyle>
            <a:lvl1pPr indent="-355600" lvl="0" marL="457200" marR="0" algn="l">
              <a:spcBef>
                <a:spcPts val="640"/>
              </a:spcBef>
              <a:spcAft>
                <a:spcPts val="0"/>
              </a:spcAft>
              <a:buClr>
                <a:schemeClr val="lt1"/>
              </a:buClr>
              <a:buSzPts val="2000"/>
              <a:buFont typeface="Rubik"/>
              <a:buChar char="•"/>
              <a:defRPr i="0" sz="2000" u="none" cap="none" strike="noStrike">
                <a:solidFill>
                  <a:schemeClr val="lt1"/>
                </a:solidFill>
                <a:latin typeface="Rubik"/>
                <a:ea typeface="Rubik"/>
                <a:cs typeface="Rubik"/>
                <a:sym typeface="Rubik"/>
              </a:defRPr>
            </a:lvl1pPr>
            <a:lvl2pPr indent="-355600" lvl="1" marL="914400" marR="0" algn="l">
              <a:spcBef>
                <a:spcPts val="560"/>
              </a:spcBef>
              <a:spcAft>
                <a:spcPts val="0"/>
              </a:spcAft>
              <a:buClr>
                <a:schemeClr val="lt1"/>
              </a:buClr>
              <a:buSzPts val="2000"/>
              <a:buFont typeface="Rubik"/>
              <a:buChar char="–"/>
              <a:defRPr i="0" sz="2000" u="none" cap="none" strike="noStrike">
                <a:solidFill>
                  <a:schemeClr val="lt1"/>
                </a:solidFill>
                <a:latin typeface="Rubik"/>
                <a:ea typeface="Rubik"/>
                <a:cs typeface="Rubik"/>
                <a:sym typeface="Rubik"/>
              </a:defRPr>
            </a:lvl2pPr>
            <a:lvl3pPr indent="-355600" lvl="2" marL="1371600" marR="0" algn="l">
              <a:spcBef>
                <a:spcPts val="480"/>
              </a:spcBef>
              <a:spcAft>
                <a:spcPts val="0"/>
              </a:spcAft>
              <a:buClr>
                <a:schemeClr val="lt1"/>
              </a:buClr>
              <a:buSzPts val="2000"/>
              <a:buFont typeface="Rubik"/>
              <a:buChar char="•"/>
              <a:defRPr i="0" sz="2000" u="none" cap="none" strike="noStrike">
                <a:solidFill>
                  <a:schemeClr val="lt1"/>
                </a:solidFill>
                <a:latin typeface="Rubik"/>
                <a:ea typeface="Rubik"/>
                <a:cs typeface="Rubik"/>
                <a:sym typeface="Rubik"/>
              </a:defRPr>
            </a:lvl3pPr>
            <a:lvl4pPr indent="-355600" lvl="3" marL="1828800" marR="0" algn="l">
              <a:spcBef>
                <a:spcPts val="400"/>
              </a:spcBef>
              <a:spcAft>
                <a:spcPts val="0"/>
              </a:spcAft>
              <a:buClr>
                <a:schemeClr val="lt1"/>
              </a:buClr>
              <a:buSzPts val="2000"/>
              <a:buFont typeface="Rubik"/>
              <a:buChar char="–"/>
              <a:defRPr i="0" sz="2000" u="none" cap="none" strike="noStrike">
                <a:solidFill>
                  <a:schemeClr val="lt1"/>
                </a:solidFill>
                <a:latin typeface="Rubik"/>
                <a:ea typeface="Rubik"/>
                <a:cs typeface="Rubik"/>
                <a:sym typeface="Rubik"/>
              </a:defRPr>
            </a:lvl4pPr>
            <a:lvl5pPr indent="-355600" lvl="4" marL="2286000" marR="0" algn="l">
              <a:spcBef>
                <a:spcPts val="400"/>
              </a:spcBef>
              <a:spcAft>
                <a:spcPts val="0"/>
              </a:spcAft>
              <a:buClr>
                <a:schemeClr val="lt1"/>
              </a:buClr>
              <a:buSzPts val="2000"/>
              <a:buFont typeface="Rubik"/>
              <a:buChar char="»"/>
              <a:defRPr i="0" sz="2000" u="none" cap="none" strike="noStrike">
                <a:solidFill>
                  <a:schemeClr val="lt1"/>
                </a:solidFill>
                <a:latin typeface="Rubik"/>
                <a:ea typeface="Rubik"/>
                <a:cs typeface="Rubik"/>
                <a:sym typeface="Rubik"/>
              </a:defRPr>
            </a:lvl5pPr>
            <a:lvl6pPr indent="-355600" lvl="5" marL="2743200" marR="0" algn="l">
              <a:spcBef>
                <a:spcPts val="400"/>
              </a:spcBef>
              <a:spcAft>
                <a:spcPts val="0"/>
              </a:spcAft>
              <a:buClr>
                <a:schemeClr val="lt1"/>
              </a:buClr>
              <a:buSzPts val="2000"/>
              <a:buFont typeface="Rubik"/>
              <a:buChar char="•"/>
              <a:defRPr i="0" sz="2000" u="none" cap="none" strike="noStrike">
                <a:solidFill>
                  <a:schemeClr val="lt1"/>
                </a:solidFill>
                <a:latin typeface="Rubik"/>
                <a:ea typeface="Rubik"/>
                <a:cs typeface="Rubik"/>
                <a:sym typeface="Rubik"/>
              </a:defRPr>
            </a:lvl6pPr>
            <a:lvl7pPr indent="-355600" lvl="6" marL="3200400" marR="0" algn="l">
              <a:spcBef>
                <a:spcPts val="400"/>
              </a:spcBef>
              <a:spcAft>
                <a:spcPts val="0"/>
              </a:spcAft>
              <a:buClr>
                <a:schemeClr val="lt1"/>
              </a:buClr>
              <a:buSzPts val="2000"/>
              <a:buFont typeface="Rubik"/>
              <a:buChar char="•"/>
              <a:defRPr i="0" sz="2000" u="none" cap="none" strike="noStrike">
                <a:solidFill>
                  <a:schemeClr val="lt1"/>
                </a:solidFill>
                <a:latin typeface="Rubik"/>
                <a:ea typeface="Rubik"/>
                <a:cs typeface="Rubik"/>
                <a:sym typeface="Rubik"/>
              </a:defRPr>
            </a:lvl7pPr>
            <a:lvl8pPr indent="-355600" lvl="7" marL="3657600" marR="0" algn="l">
              <a:spcBef>
                <a:spcPts val="400"/>
              </a:spcBef>
              <a:spcAft>
                <a:spcPts val="0"/>
              </a:spcAft>
              <a:buClr>
                <a:schemeClr val="lt1"/>
              </a:buClr>
              <a:buSzPts val="2000"/>
              <a:buFont typeface="Rubik"/>
              <a:buChar char="•"/>
              <a:defRPr i="0" sz="2000" u="none" cap="none" strike="noStrike">
                <a:solidFill>
                  <a:schemeClr val="lt1"/>
                </a:solidFill>
                <a:latin typeface="Rubik"/>
                <a:ea typeface="Rubik"/>
                <a:cs typeface="Rubik"/>
                <a:sym typeface="Rubik"/>
              </a:defRPr>
            </a:lvl8pPr>
            <a:lvl9pPr indent="-355600" lvl="8" marL="4114800" marR="0" algn="l">
              <a:spcBef>
                <a:spcPts val="400"/>
              </a:spcBef>
              <a:spcAft>
                <a:spcPts val="0"/>
              </a:spcAft>
              <a:buClr>
                <a:schemeClr val="lt1"/>
              </a:buClr>
              <a:buSzPts val="2000"/>
              <a:buFont typeface="Rubik"/>
              <a:buChar char="•"/>
              <a:defRPr i="0" sz="2000" u="none" cap="none" strike="noStrike">
                <a:solidFill>
                  <a:schemeClr val="lt1"/>
                </a:solidFill>
                <a:latin typeface="Rubik"/>
                <a:ea typeface="Rubik"/>
                <a:cs typeface="Rubik"/>
                <a:sym typeface="Rubik"/>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13.png"/><Relationship Id="rId7" Type="http://schemas.openxmlformats.org/officeDocument/2006/relationships/image" Target="../media/image48.png"/><Relationship Id="rId8"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1.png"/><Relationship Id="rId4" Type="http://schemas.openxmlformats.org/officeDocument/2006/relationships/image" Target="../media/image58.png"/><Relationship Id="rId10" Type="http://schemas.openxmlformats.org/officeDocument/2006/relationships/image" Target="../media/image55.png"/><Relationship Id="rId9" Type="http://schemas.openxmlformats.org/officeDocument/2006/relationships/image" Target="../media/image57.jpg"/><Relationship Id="rId5" Type="http://schemas.openxmlformats.org/officeDocument/2006/relationships/image" Target="../media/image8.png"/><Relationship Id="rId6" Type="http://schemas.openxmlformats.org/officeDocument/2006/relationships/image" Target="../media/image56.png"/><Relationship Id="rId7" Type="http://schemas.openxmlformats.org/officeDocument/2006/relationships/image" Target="../media/image41.jpg"/><Relationship Id="rId8" Type="http://schemas.openxmlformats.org/officeDocument/2006/relationships/image" Target="../media/image5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45.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59.png"/><Relationship Id="rId5" Type="http://schemas.openxmlformats.org/officeDocument/2006/relationships/image" Target="../media/image72.png"/><Relationship Id="rId6" Type="http://schemas.openxmlformats.org/officeDocument/2006/relationships/image" Target="../media/image10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4.png"/><Relationship Id="rId4" Type="http://schemas.openxmlformats.org/officeDocument/2006/relationships/image" Target="../media/image12.png"/><Relationship Id="rId10" Type="http://schemas.openxmlformats.org/officeDocument/2006/relationships/image" Target="../media/image60.png"/><Relationship Id="rId9" Type="http://schemas.openxmlformats.org/officeDocument/2006/relationships/image" Target="../media/image107.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0.png"/><Relationship Id="rId8"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101.png"/><Relationship Id="rId5" Type="http://schemas.openxmlformats.org/officeDocument/2006/relationships/image" Target="../media/image87.png"/><Relationship Id="rId6" Type="http://schemas.openxmlformats.org/officeDocument/2006/relationships/image" Target="../media/image73.png"/><Relationship Id="rId7" Type="http://schemas.openxmlformats.org/officeDocument/2006/relationships/image" Target="../media/image100.png"/><Relationship Id="rId8" Type="http://schemas.openxmlformats.org/officeDocument/2006/relationships/image" Target="../media/image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9.png"/><Relationship Id="rId4" Type="http://schemas.openxmlformats.org/officeDocument/2006/relationships/image" Target="../media/image98.png"/><Relationship Id="rId5" Type="http://schemas.openxmlformats.org/officeDocument/2006/relationships/image" Target="../media/image75.png"/><Relationship Id="rId6" Type="http://schemas.openxmlformats.org/officeDocument/2006/relationships/image" Target="../media/image68.png"/><Relationship Id="rId7" Type="http://schemas.openxmlformats.org/officeDocument/2006/relationships/image" Target="../media/image97.png"/></Relationships>
</file>

<file path=ppt/slides/_rels/slide17.xml.rels><?xml version="1.0" encoding="UTF-8" standalone="yes"?><Relationships xmlns="http://schemas.openxmlformats.org/package/2006/relationships"><Relationship Id="rId20" Type="http://schemas.openxmlformats.org/officeDocument/2006/relationships/image" Target="../media/image52.png"/><Relationship Id="rId22" Type="http://schemas.openxmlformats.org/officeDocument/2006/relationships/image" Target="../media/image2.png"/><Relationship Id="rId21" Type="http://schemas.openxmlformats.org/officeDocument/2006/relationships/image" Target="../media/image53.png"/><Relationship Id="rId24" Type="http://schemas.openxmlformats.org/officeDocument/2006/relationships/image" Target="../media/image1.png"/><Relationship Id="rId23"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79.png"/><Relationship Id="rId26" Type="http://schemas.openxmlformats.org/officeDocument/2006/relationships/image" Target="../media/image38.png"/><Relationship Id="rId25" Type="http://schemas.openxmlformats.org/officeDocument/2006/relationships/image" Target="../media/image9.png"/><Relationship Id="rId28" Type="http://schemas.openxmlformats.org/officeDocument/2006/relationships/image" Target="../media/image29.png"/><Relationship Id="rId27" Type="http://schemas.openxmlformats.org/officeDocument/2006/relationships/image" Target="../media/image45.png"/><Relationship Id="rId5" Type="http://schemas.openxmlformats.org/officeDocument/2006/relationships/image" Target="../media/image13.png"/><Relationship Id="rId6" Type="http://schemas.openxmlformats.org/officeDocument/2006/relationships/image" Target="../media/image10.png"/><Relationship Id="rId29" Type="http://schemas.openxmlformats.org/officeDocument/2006/relationships/image" Target="../media/image68.png"/><Relationship Id="rId7" Type="http://schemas.openxmlformats.org/officeDocument/2006/relationships/image" Target="../media/image20.png"/><Relationship Id="rId8" Type="http://schemas.openxmlformats.org/officeDocument/2006/relationships/image" Target="../media/image24.png"/><Relationship Id="rId31" Type="http://schemas.openxmlformats.org/officeDocument/2006/relationships/image" Target="../media/image104.png"/><Relationship Id="rId30" Type="http://schemas.openxmlformats.org/officeDocument/2006/relationships/image" Target="../media/image59.png"/><Relationship Id="rId11" Type="http://schemas.openxmlformats.org/officeDocument/2006/relationships/image" Target="../media/image85.png"/><Relationship Id="rId33" Type="http://schemas.openxmlformats.org/officeDocument/2006/relationships/image" Target="../media/image48.png"/><Relationship Id="rId10" Type="http://schemas.openxmlformats.org/officeDocument/2006/relationships/image" Target="../media/image66.png"/><Relationship Id="rId32" Type="http://schemas.openxmlformats.org/officeDocument/2006/relationships/image" Target="../media/image30.png"/><Relationship Id="rId13" Type="http://schemas.openxmlformats.org/officeDocument/2006/relationships/image" Target="../media/image14.png"/><Relationship Id="rId35" Type="http://schemas.openxmlformats.org/officeDocument/2006/relationships/image" Target="../media/image25.png"/><Relationship Id="rId12" Type="http://schemas.openxmlformats.org/officeDocument/2006/relationships/image" Target="../media/image74.png"/><Relationship Id="rId34" Type="http://schemas.openxmlformats.org/officeDocument/2006/relationships/image" Target="../media/image60.png"/><Relationship Id="rId15" Type="http://schemas.openxmlformats.org/officeDocument/2006/relationships/image" Target="../media/image18.png"/><Relationship Id="rId37" Type="http://schemas.openxmlformats.org/officeDocument/2006/relationships/image" Target="../media/image75.png"/><Relationship Id="rId14" Type="http://schemas.openxmlformats.org/officeDocument/2006/relationships/image" Target="../media/image88.png"/><Relationship Id="rId36" Type="http://schemas.openxmlformats.org/officeDocument/2006/relationships/image" Target="../media/image35.png"/><Relationship Id="rId17" Type="http://schemas.openxmlformats.org/officeDocument/2006/relationships/image" Target="../media/image36.png"/><Relationship Id="rId16" Type="http://schemas.openxmlformats.org/officeDocument/2006/relationships/image" Target="../media/image40.png"/><Relationship Id="rId38" Type="http://schemas.openxmlformats.org/officeDocument/2006/relationships/image" Target="../media/image102.png"/><Relationship Id="rId19" Type="http://schemas.openxmlformats.org/officeDocument/2006/relationships/image" Target="../media/image49.png"/><Relationship Id="rId18"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4.png"/><Relationship Id="rId5"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image" Target="../media/image25.pn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0.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0.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40.png"/><Relationship Id="rId7" Type="http://schemas.openxmlformats.org/officeDocument/2006/relationships/image" Target="../media/image36.png"/><Relationship Id="rId8"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24.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8.png"/><Relationship Id="rId5" Type="http://schemas.openxmlformats.org/officeDocument/2006/relationships/image" Target="../media/image41.jpg"/><Relationship Id="rId6" Type="http://schemas.openxmlformats.org/officeDocument/2006/relationships/image" Target="../media/image43.jpg"/><Relationship Id="rId7" Type="http://schemas.openxmlformats.org/officeDocument/2006/relationships/image" Target="../media/image39.png"/><Relationship Id="rId8"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121" name="Shape 121"/>
        <p:cNvGrpSpPr/>
        <p:nvPr/>
      </p:nvGrpSpPr>
      <p:grpSpPr>
        <a:xfrm>
          <a:off x="0" y="0"/>
          <a:ext cx="0" cy="0"/>
          <a:chOff x="0" y="0"/>
          <a:chExt cx="0" cy="0"/>
        </a:xfrm>
      </p:grpSpPr>
      <p:sp>
        <p:nvSpPr>
          <p:cNvPr id="122" name="Google Shape;122;p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87000"/>
            </a:blip>
            <a:stretch>
              <a:fillRect b="-48879" l="0" r="0" t="-28889"/>
            </a:stretch>
          </a:blipFill>
          <a:ln>
            <a:noFill/>
          </a:ln>
        </p:spPr>
      </p:sp>
      <p:pic>
        <p:nvPicPr>
          <p:cNvPr id="123" name="Google Shape;123;p9"/>
          <p:cNvPicPr preferRelativeResize="0"/>
          <p:nvPr/>
        </p:nvPicPr>
        <p:blipFill rotWithShape="1">
          <a:blip r:embed="rId4">
            <a:alphaModFix/>
          </a:blip>
          <a:srcRect b="17218" l="0" r="54836" t="0"/>
          <a:stretch/>
        </p:blipFill>
        <p:spPr>
          <a:xfrm>
            <a:off x="10129025" y="-18050"/>
            <a:ext cx="8158976" cy="10398525"/>
          </a:xfrm>
          <a:prstGeom prst="rect">
            <a:avLst/>
          </a:prstGeom>
          <a:noFill/>
          <a:ln>
            <a:noFill/>
          </a:ln>
        </p:spPr>
      </p:pic>
      <p:pic>
        <p:nvPicPr>
          <p:cNvPr id="124" name="Google Shape;124;p9"/>
          <p:cNvPicPr preferRelativeResize="0"/>
          <p:nvPr/>
        </p:nvPicPr>
        <p:blipFill rotWithShape="1">
          <a:blip r:embed="rId5">
            <a:alphaModFix/>
          </a:blip>
          <a:srcRect b="0" l="0" r="51465" t="49974"/>
          <a:stretch/>
        </p:blipFill>
        <p:spPr>
          <a:xfrm>
            <a:off x="7779925" y="-18050"/>
            <a:ext cx="10508073" cy="10830423"/>
          </a:xfrm>
          <a:prstGeom prst="rect">
            <a:avLst/>
          </a:prstGeom>
          <a:noFill/>
          <a:ln>
            <a:noFill/>
          </a:ln>
        </p:spPr>
      </p:pic>
      <p:sp>
        <p:nvSpPr>
          <p:cNvPr id="125" name="Google Shape;125;p9"/>
          <p:cNvSpPr/>
          <p:nvPr/>
        </p:nvSpPr>
        <p:spPr>
          <a:xfrm rot="1908349">
            <a:off x="11890444" y="107438"/>
            <a:ext cx="766024" cy="1257651"/>
          </a:xfrm>
          <a:custGeom>
            <a:rect b="b" l="l" r="r" t="t"/>
            <a:pathLst>
              <a:path extrusionOk="0" h="1257651" w="766024">
                <a:moveTo>
                  <a:pt x="0" y="0"/>
                </a:moveTo>
                <a:lnTo>
                  <a:pt x="766024" y="0"/>
                </a:lnTo>
                <a:lnTo>
                  <a:pt x="766024" y="1257652"/>
                </a:lnTo>
                <a:lnTo>
                  <a:pt x="0" y="1257652"/>
                </a:lnTo>
                <a:lnTo>
                  <a:pt x="0" y="0"/>
                </a:lnTo>
                <a:close/>
              </a:path>
            </a:pathLst>
          </a:custGeom>
          <a:blipFill rotWithShape="1">
            <a:blip r:embed="rId6">
              <a:alphaModFix amt="80000"/>
            </a:blip>
            <a:stretch>
              <a:fillRect b="0" l="0" r="0" t="0"/>
            </a:stretch>
          </a:blipFill>
          <a:ln>
            <a:noFill/>
          </a:ln>
        </p:spPr>
      </p:sp>
      <p:sp>
        <p:nvSpPr>
          <p:cNvPr id="126" name="Google Shape;126;p9"/>
          <p:cNvSpPr/>
          <p:nvPr/>
        </p:nvSpPr>
        <p:spPr>
          <a:xfrm rot="1908349">
            <a:off x="12998836" y="843703"/>
            <a:ext cx="766024" cy="1257651"/>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6">
              <a:alphaModFix amt="93000"/>
            </a:blip>
            <a:stretch>
              <a:fillRect b="0" l="0" r="0" t="0"/>
            </a:stretch>
          </a:blipFill>
          <a:ln>
            <a:noFill/>
          </a:ln>
        </p:spPr>
      </p:sp>
      <p:sp>
        <p:nvSpPr>
          <p:cNvPr id="127" name="Google Shape;127;p9"/>
          <p:cNvSpPr/>
          <p:nvPr/>
        </p:nvSpPr>
        <p:spPr>
          <a:xfrm rot="1908349">
            <a:off x="14312669" y="1579967"/>
            <a:ext cx="766024" cy="1257651"/>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6">
              <a:alphaModFix amt="80000"/>
            </a:blip>
            <a:stretch>
              <a:fillRect b="0" l="0" r="0" t="0"/>
            </a:stretch>
          </a:blipFill>
          <a:ln>
            <a:noFill/>
          </a:ln>
        </p:spPr>
      </p:sp>
      <p:sp>
        <p:nvSpPr>
          <p:cNvPr id="128" name="Google Shape;128;p9"/>
          <p:cNvSpPr/>
          <p:nvPr/>
        </p:nvSpPr>
        <p:spPr>
          <a:xfrm rot="1908349">
            <a:off x="15626501" y="2316231"/>
            <a:ext cx="766024" cy="1257651"/>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6">
              <a:alphaModFix amt="93000"/>
            </a:blip>
            <a:stretch>
              <a:fillRect b="0" l="0" r="0" t="0"/>
            </a:stretch>
          </a:blipFill>
          <a:ln>
            <a:noFill/>
          </a:ln>
        </p:spPr>
      </p:sp>
      <p:sp>
        <p:nvSpPr>
          <p:cNvPr id="129" name="Google Shape;129;p9"/>
          <p:cNvSpPr/>
          <p:nvPr/>
        </p:nvSpPr>
        <p:spPr>
          <a:xfrm rot="1908349">
            <a:off x="18000238" y="3694598"/>
            <a:ext cx="766024" cy="1257651"/>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6">
              <a:alphaModFix amt="93000"/>
            </a:blip>
            <a:stretch>
              <a:fillRect b="0" l="0" r="0" t="0"/>
            </a:stretch>
          </a:blipFill>
          <a:ln>
            <a:noFill/>
          </a:ln>
        </p:spPr>
      </p:sp>
      <p:sp>
        <p:nvSpPr>
          <p:cNvPr id="130" name="Google Shape;130;p9"/>
          <p:cNvSpPr/>
          <p:nvPr/>
        </p:nvSpPr>
        <p:spPr>
          <a:xfrm rot="1908349">
            <a:off x="16876288" y="3052495"/>
            <a:ext cx="766024" cy="1257651"/>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6">
              <a:alphaModFix amt="80000"/>
            </a:blip>
            <a:stretch>
              <a:fillRect b="0" l="0" r="0" t="0"/>
            </a:stretch>
          </a:blipFill>
          <a:ln>
            <a:noFill/>
          </a:ln>
        </p:spPr>
      </p:sp>
      <p:sp>
        <p:nvSpPr>
          <p:cNvPr id="131" name="Google Shape;131;p9"/>
          <p:cNvSpPr/>
          <p:nvPr/>
        </p:nvSpPr>
        <p:spPr>
          <a:xfrm rot="1908349">
            <a:off x="13298402" y="-641475"/>
            <a:ext cx="766024" cy="1257651"/>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6">
              <a:alphaModFix amt="80000"/>
            </a:blip>
            <a:stretch>
              <a:fillRect b="0" l="0" r="0" t="0"/>
            </a:stretch>
          </a:blipFill>
          <a:ln>
            <a:noFill/>
          </a:ln>
        </p:spPr>
      </p:sp>
      <p:sp>
        <p:nvSpPr>
          <p:cNvPr id="132" name="Google Shape;132;p9"/>
          <p:cNvSpPr/>
          <p:nvPr/>
        </p:nvSpPr>
        <p:spPr>
          <a:xfrm rot="1908349">
            <a:off x="14406794" y="94789"/>
            <a:ext cx="766024" cy="1257651"/>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6">
              <a:alphaModFix amt="93000"/>
            </a:blip>
            <a:stretch>
              <a:fillRect b="0" l="0" r="0" t="0"/>
            </a:stretch>
          </a:blipFill>
          <a:ln>
            <a:noFill/>
          </a:ln>
        </p:spPr>
      </p:sp>
      <p:sp>
        <p:nvSpPr>
          <p:cNvPr id="133" name="Google Shape;133;p9"/>
          <p:cNvSpPr/>
          <p:nvPr/>
        </p:nvSpPr>
        <p:spPr>
          <a:xfrm rot="1908349">
            <a:off x="15720626" y="831053"/>
            <a:ext cx="766024" cy="1257651"/>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6">
              <a:alphaModFix amt="80000"/>
            </a:blip>
            <a:stretch>
              <a:fillRect b="0" l="0" r="0" t="0"/>
            </a:stretch>
          </a:blipFill>
          <a:ln>
            <a:noFill/>
          </a:ln>
        </p:spPr>
      </p:sp>
      <p:sp>
        <p:nvSpPr>
          <p:cNvPr id="134" name="Google Shape;134;p9"/>
          <p:cNvSpPr/>
          <p:nvPr/>
        </p:nvSpPr>
        <p:spPr>
          <a:xfrm rot="1908349">
            <a:off x="17034459" y="1567317"/>
            <a:ext cx="766024" cy="1257651"/>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6">
              <a:alphaModFix amt="93000"/>
            </a:blip>
            <a:stretch>
              <a:fillRect b="0" l="0" r="0" t="0"/>
            </a:stretch>
          </a:blipFill>
          <a:ln>
            <a:noFill/>
          </a:ln>
        </p:spPr>
      </p:sp>
      <p:sp>
        <p:nvSpPr>
          <p:cNvPr id="135" name="Google Shape;135;p9"/>
          <p:cNvSpPr/>
          <p:nvPr/>
        </p:nvSpPr>
        <p:spPr>
          <a:xfrm rot="1908349">
            <a:off x="18284245" y="2303581"/>
            <a:ext cx="766024" cy="1257651"/>
          </a:xfrm>
          <a:custGeom>
            <a:rect b="b" l="l" r="r" t="t"/>
            <a:pathLst>
              <a:path extrusionOk="0" h="1257651" w="766024">
                <a:moveTo>
                  <a:pt x="0" y="0"/>
                </a:moveTo>
                <a:lnTo>
                  <a:pt x="766024" y="0"/>
                </a:lnTo>
                <a:lnTo>
                  <a:pt x="766024" y="1257652"/>
                </a:lnTo>
                <a:lnTo>
                  <a:pt x="0" y="1257652"/>
                </a:lnTo>
                <a:lnTo>
                  <a:pt x="0" y="0"/>
                </a:lnTo>
                <a:close/>
              </a:path>
            </a:pathLst>
          </a:custGeom>
          <a:blipFill rotWithShape="1">
            <a:blip r:embed="rId6">
              <a:alphaModFix amt="80000"/>
            </a:blip>
            <a:stretch>
              <a:fillRect b="0" l="0" r="0" t="0"/>
            </a:stretch>
          </a:blipFill>
          <a:ln>
            <a:noFill/>
          </a:ln>
        </p:spPr>
      </p:sp>
      <p:sp>
        <p:nvSpPr>
          <p:cNvPr id="136" name="Google Shape;136;p9"/>
          <p:cNvSpPr/>
          <p:nvPr/>
        </p:nvSpPr>
        <p:spPr>
          <a:xfrm rot="1908349">
            <a:off x="16054404" y="-641475"/>
            <a:ext cx="766024" cy="1257651"/>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6">
              <a:alphaModFix amt="80000"/>
            </a:blip>
            <a:stretch>
              <a:fillRect b="0" l="0" r="0" t="0"/>
            </a:stretch>
          </a:blipFill>
          <a:ln>
            <a:noFill/>
          </a:ln>
        </p:spPr>
      </p:sp>
      <p:sp>
        <p:nvSpPr>
          <p:cNvPr id="137" name="Google Shape;137;p9"/>
          <p:cNvSpPr/>
          <p:nvPr/>
        </p:nvSpPr>
        <p:spPr>
          <a:xfrm rot="1908349">
            <a:off x="17162796" y="94789"/>
            <a:ext cx="766024" cy="1257651"/>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6">
              <a:alphaModFix amt="93000"/>
            </a:blip>
            <a:stretch>
              <a:fillRect b="0" l="0" r="0" t="0"/>
            </a:stretch>
          </a:blipFill>
          <a:ln>
            <a:noFill/>
          </a:ln>
        </p:spPr>
      </p:sp>
      <p:sp>
        <p:nvSpPr>
          <p:cNvPr id="138" name="Google Shape;138;p9"/>
          <p:cNvSpPr/>
          <p:nvPr/>
        </p:nvSpPr>
        <p:spPr>
          <a:xfrm rot="1908349">
            <a:off x="18476628" y="831053"/>
            <a:ext cx="766024" cy="1257651"/>
          </a:xfrm>
          <a:custGeom>
            <a:rect b="b" l="l" r="r" t="t"/>
            <a:pathLst>
              <a:path extrusionOk="0" h="1257651" w="766024">
                <a:moveTo>
                  <a:pt x="0" y="0"/>
                </a:moveTo>
                <a:lnTo>
                  <a:pt x="766024" y="0"/>
                </a:lnTo>
                <a:lnTo>
                  <a:pt x="766024" y="1257651"/>
                </a:lnTo>
                <a:lnTo>
                  <a:pt x="0" y="1257651"/>
                </a:lnTo>
                <a:lnTo>
                  <a:pt x="0" y="0"/>
                </a:lnTo>
                <a:close/>
              </a:path>
            </a:pathLst>
          </a:custGeom>
          <a:blipFill rotWithShape="1">
            <a:blip r:embed="rId6">
              <a:alphaModFix amt="80000"/>
            </a:blip>
            <a:stretch>
              <a:fillRect b="0" l="0" r="0" t="0"/>
            </a:stretch>
          </a:blipFill>
          <a:ln>
            <a:noFill/>
          </a:ln>
        </p:spPr>
      </p:sp>
      <p:sp>
        <p:nvSpPr>
          <p:cNvPr id="139" name="Google Shape;139;p9"/>
          <p:cNvSpPr txBox="1"/>
          <p:nvPr/>
        </p:nvSpPr>
        <p:spPr>
          <a:xfrm>
            <a:off x="769848" y="2875904"/>
            <a:ext cx="12409500" cy="319470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1" i="0" lang="en-US" sz="12209" u="none" cap="none" strike="noStrike">
                <a:solidFill>
                  <a:srgbClr val="000000"/>
                </a:solidFill>
                <a:latin typeface="Passion One"/>
                <a:ea typeface="Passion One"/>
                <a:cs typeface="Passion One"/>
                <a:sym typeface="Passion One"/>
              </a:rPr>
              <a:t>KOREAN</a:t>
            </a:r>
            <a:endParaRPr/>
          </a:p>
          <a:p>
            <a:pPr indent="0" lvl="0" marL="0" marR="0" rtl="0" algn="l">
              <a:lnSpc>
                <a:spcPct val="85000"/>
              </a:lnSpc>
              <a:spcBef>
                <a:spcPts val="0"/>
              </a:spcBef>
              <a:spcAft>
                <a:spcPts val="0"/>
              </a:spcAft>
              <a:buNone/>
            </a:pPr>
            <a:r>
              <a:rPr b="1" i="0" lang="en-US" sz="12209" u="none" cap="none" strike="noStrike">
                <a:solidFill>
                  <a:srgbClr val="000000"/>
                </a:solidFill>
                <a:latin typeface="Passion One"/>
                <a:ea typeface="Passion One"/>
                <a:cs typeface="Passion One"/>
                <a:sym typeface="Passion One"/>
              </a:rPr>
              <a:t>DRINKING GAME</a:t>
            </a:r>
            <a:endParaRPr/>
          </a:p>
        </p:txBody>
      </p:sp>
      <p:sp>
        <p:nvSpPr>
          <p:cNvPr id="140" name="Google Shape;140;p9"/>
          <p:cNvSpPr/>
          <p:nvPr/>
        </p:nvSpPr>
        <p:spPr>
          <a:xfrm>
            <a:off x="-782928" y="6352070"/>
            <a:ext cx="12038006" cy="2151794"/>
          </a:xfrm>
          <a:custGeom>
            <a:rect b="b" l="l" r="r" t="t"/>
            <a:pathLst>
              <a:path extrusionOk="0" h="2151794" w="12038006">
                <a:moveTo>
                  <a:pt x="0" y="0"/>
                </a:moveTo>
                <a:lnTo>
                  <a:pt x="12038006" y="0"/>
                </a:lnTo>
                <a:lnTo>
                  <a:pt x="12038006" y="2151794"/>
                </a:lnTo>
                <a:lnTo>
                  <a:pt x="0" y="2151794"/>
                </a:lnTo>
                <a:lnTo>
                  <a:pt x="0" y="0"/>
                </a:lnTo>
                <a:close/>
              </a:path>
            </a:pathLst>
          </a:custGeom>
          <a:blipFill rotWithShape="1">
            <a:blip r:embed="rId7">
              <a:alphaModFix/>
            </a:blip>
            <a:stretch>
              <a:fillRect b="0" l="0" r="0" t="0"/>
            </a:stretch>
          </a:blipFill>
          <a:ln>
            <a:noFill/>
          </a:ln>
        </p:spPr>
      </p:sp>
      <p:sp>
        <p:nvSpPr>
          <p:cNvPr id="141" name="Google Shape;141;p9"/>
          <p:cNvSpPr/>
          <p:nvPr/>
        </p:nvSpPr>
        <p:spPr>
          <a:xfrm rot="848540">
            <a:off x="14592883" y="5550884"/>
            <a:ext cx="2833260" cy="4025947"/>
          </a:xfrm>
          <a:custGeom>
            <a:rect b="b" l="l" r="r" t="t"/>
            <a:pathLst>
              <a:path extrusionOk="0" h="4025947" w="2833260">
                <a:moveTo>
                  <a:pt x="0" y="0"/>
                </a:moveTo>
                <a:lnTo>
                  <a:pt x="2833260" y="0"/>
                </a:lnTo>
                <a:lnTo>
                  <a:pt x="2833260" y="4025947"/>
                </a:lnTo>
                <a:lnTo>
                  <a:pt x="0" y="4025947"/>
                </a:lnTo>
                <a:lnTo>
                  <a:pt x="0" y="0"/>
                </a:lnTo>
                <a:close/>
              </a:path>
            </a:pathLst>
          </a:custGeom>
          <a:blipFill rotWithShape="1">
            <a:blip r:embed="rId8">
              <a:alphaModFix/>
            </a:blip>
            <a:stretch>
              <a:fillRect b="0" l="0" r="0" t="0"/>
            </a:stretch>
          </a:blipFill>
          <a:ln>
            <a:noFill/>
          </a:ln>
        </p:spPr>
      </p:sp>
      <p:sp>
        <p:nvSpPr>
          <p:cNvPr id="142" name="Google Shape;142;p9"/>
          <p:cNvSpPr/>
          <p:nvPr/>
        </p:nvSpPr>
        <p:spPr>
          <a:xfrm rot="-750741">
            <a:off x="11395061" y="2876637"/>
            <a:ext cx="2262969" cy="3466945"/>
          </a:xfrm>
          <a:custGeom>
            <a:rect b="b" l="l" r="r" t="t"/>
            <a:pathLst>
              <a:path extrusionOk="0" h="3466945" w="2262969">
                <a:moveTo>
                  <a:pt x="0" y="0"/>
                </a:moveTo>
                <a:lnTo>
                  <a:pt x="2262969" y="0"/>
                </a:lnTo>
                <a:lnTo>
                  <a:pt x="2262969" y="3466945"/>
                </a:lnTo>
                <a:lnTo>
                  <a:pt x="0" y="3466945"/>
                </a:lnTo>
                <a:lnTo>
                  <a:pt x="0" y="0"/>
                </a:lnTo>
                <a:close/>
              </a:path>
            </a:pathLst>
          </a:custGeom>
          <a:blipFill rotWithShape="1">
            <a:blip r:embed="rId9">
              <a:alphaModFix/>
            </a:blip>
            <a:stretch>
              <a:fillRect b="0" l="0" r="0" t="0"/>
            </a:stretch>
          </a:blipFill>
          <a:ln>
            <a:noFill/>
          </a:ln>
        </p:spPr>
      </p:sp>
      <p:sp>
        <p:nvSpPr>
          <p:cNvPr id="143" name="Google Shape;143;p9"/>
          <p:cNvSpPr txBox="1"/>
          <p:nvPr/>
        </p:nvSpPr>
        <p:spPr>
          <a:xfrm>
            <a:off x="969149" y="6599147"/>
            <a:ext cx="9737400" cy="1497300"/>
          </a:xfrm>
          <a:prstGeom prst="rect">
            <a:avLst/>
          </a:prstGeom>
          <a:noFill/>
          <a:ln>
            <a:noFill/>
          </a:ln>
        </p:spPr>
        <p:txBody>
          <a:bodyPr anchorCtr="0" anchor="t" bIns="0" lIns="0" spcFirstLastPara="1" rIns="0" wrap="square" tIns="0">
            <a:spAutoFit/>
          </a:bodyPr>
          <a:lstStyle/>
          <a:p>
            <a:pPr indent="0" lvl="0" marL="0" marR="0" rtl="0" algn="l">
              <a:lnSpc>
                <a:spcPct val="147995"/>
              </a:lnSpc>
              <a:spcBef>
                <a:spcPts val="0"/>
              </a:spcBef>
              <a:spcAft>
                <a:spcPts val="0"/>
              </a:spcAft>
              <a:buNone/>
            </a:pPr>
            <a:r>
              <a:rPr b="1" i="0" lang="en-US" sz="9728" u="none" cap="none" strike="noStrike">
                <a:solidFill>
                  <a:srgbClr val="E44F77"/>
                </a:solidFill>
                <a:latin typeface="Passion One"/>
                <a:ea typeface="Passion One"/>
                <a:cs typeface="Passion One"/>
                <a:sym typeface="Passion One"/>
              </a:rPr>
              <a:t>CHRISTMAS PARTY</a:t>
            </a:r>
            <a:endParaRPr/>
          </a:p>
        </p:txBody>
      </p:sp>
      <p:sp>
        <p:nvSpPr>
          <p:cNvPr id="144" name="Google Shape;144;p9"/>
          <p:cNvSpPr txBox="1"/>
          <p:nvPr/>
        </p:nvSpPr>
        <p:spPr>
          <a:xfrm>
            <a:off x="769848" y="2112874"/>
            <a:ext cx="9239100" cy="399900"/>
          </a:xfrm>
          <a:prstGeom prst="rect">
            <a:avLst/>
          </a:prstGeom>
          <a:noFill/>
          <a:ln>
            <a:noFill/>
          </a:ln>
        </p:spPr>
        <p:txBody>
          <a:bodyPr anchorCtr="0" anchor="t" bIns="0" lIns="0" spcFirstLastPara="1" rIns="0" wrap="square" tIns="0">
            <a:spAutoFit/>
          </a:bodyPr>
          <a:lstStyle/>
          <a:p>
            <a:pPr indent="0" lvl="0" marL="0" marR="0" rtl="0" algn="l">
              <a:lnSpc>
                <a:spcPct val="129011"/>
              </a:lnSpc>
              <a:spcBef>
                <a:spcPts val="0"/>
              </a:spcBef>
              <a:spcAft>
                <a:spcPts val="0"/>
              </a:spcAft>
              <a:buNone/>
            </a:pPr>
            <a:r>
              <a:rPr b="1" i="0" lang="en-US" sz="2599" u="none" cap="none" strike="noStrike">
                <a:solidFill>
                  <a:srgbClr val="FFFFFF"/>
                </a:solidFill>
                <a:latin typeface="Rubik"/>
                <a:ea typeface="Rubik"/>
                <a:cs typeface="Rubik"/>
                <a:sym typeface="Rubik"/>
              </a:rPr>
              <a:t>Fun games, holiday vibes, and a night to remember!</a:t>
            </a:r>
            <a:endParaRPr>
              <a:latin typeface="Rubik"/>
              <a:ea typeface="Rubik"/>
              <a:cs typeface="Rubik"/>
              <a:sym typeface="Rubi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286" name="Shape 286"/>
        <p:cNvGrpSpPr/>
        <p:nvPr/>
      </p:nvGrpSpPr>
      <p:grpSpPr>
        <a:xfrm>
          <a:off x="0" y="0"/>
          <a:ext cx="0" cy="0"/>
          <a:chOff x="0" y="0"/>
          <a:chExt cx="0" cy="0"/>
        </a:xfrm>
      </p:grpSpPr>
      <p:sp>
        <p:nvSpPr>
          <p:cNvPr id="287" name="Google Shape;287;p18"/>
          <p:cNvSpPr txBox="1"/>
          <p:nvPr/>
        </p:nvSpPr>
        <p:spPr>
          <a:xfrm>
            <a:off x="3875521" y="1052218"/>
            <a:ext cx="10536957" cy="1644850"/>
          </a:xfrm>
          <a:prstGeom prst="rect">
            <a:avLst/>
          </a:prstGeom>
          <a:noFill/>
          <a:ln>
            <a:noFill/>
          </a:ln>
        </p:spPr>
        <p:txBody>
          <a:bodyPr anchorCtr="0" anchor="t" bIns="0" lIns="0" spcFirstLastPara="1" rIns="0" wrap="square" tIns="0">
            <a:spAutoFit/>
          </a:bodyPr>
          <a:lstStyle/>
          <a:p>
            <a:pPr indent="0" lvl="0" marL="0" marR="0" rtl="0" algn="ctr">
              <a:lnSpc>
                <a:spcPct val="98001"/>
              </a:lnSpc>
              <a:spcBef>
                <a:spcPts val="0"/>
              </a:spcBef>
              <a:spcAft>
                <a:spcPts val="0"/>
              </a:spcAft>
              <a:buNone/>
            </a:pPr>
            <a:r>
              <a:rPr b="1" i="0" lang="en-US" sz="12507" u="none" cap="none" strike="noStrike">
                <a:solidFill>
                  <a:srgbClr val="000000"/>
                </a:solidFill>
                <a:latin typeface="Passion One"/>
                <a:ea typeface="Passion One"/>
                <a:cs typeface="Passion One"/>
                <a:sym typeface="Passion One"/>
              </a:rPr>
              <a:t>HOW TO PLAY?</a:t>
            </a:r>
            <a:endParaRPr/>
          </a:p>
        </p:txBody>
      </p:sp>
      <p:sp>
        <p:nvSpPr>
          <p:cNvPr id="288" name="Google Shape;288;p18"/>
          <p:cNvSpPr/>
          <p:nvPr/>
        </p:nvSpPr>
        <p:spPr>
          <a:xfrm>
            <a:off x="8311701" y="3313764"/>
            <a:ext cx="1664598" cy="2638413"/>
          </a:xfrm>
          <a:custGeom>
            <a:rect b="b" l="l" r="r" t="t"/>
            <a:pathLst>
              <a:path extrusionOk="0" h="2638413" w="1664598">
                <a:moveTo>
                  <a:pt x="0" y="0"/>
                </a:moveTo>
                <a:lnTo>
                  <a:pt x="1664598" y="0"/>
                </a:lnTo>
                <a:lnTo>
                  <a:pt x="1664598" y="2638413"/>
                </a:lnTo>
                <a:lnTo>
                  <a:pt x="0" y="2638413"/>
                </a:lnTo>
                <a:lnTo>
                  <a:pt x="0" y="0"/>
                </a:lnTo>
                <a:close/>
              </a:path>
            </a:pathLst>
          </a:custGeom>
          <a:blipFill rotWithShape="1">
            <a:blip r:embed="rId3">
              <a:alphaModFix/>
            </a:blip>
            <a:stretch>
              <a:fillRect b="0" l="0" r="0" t="0"/>
            </a:stretch>
          </a:blipFill>
          <a:ln>
            <a:noFill/>
          </a:ln>
        </p:spPr>
      </p:sp>
      <p:grpSp>
        <p:nvGrpSpPr>
          <p:cNvPr id="289" name="Google Shape;289;p18"/>
          <p:cNvGrpSpPr/>
          <p:nvPr/>
        </p:nvGrpSpPr>
        <p:grpSpPr>
          <a:xfrm>
            <a:off x="13690614" y="3313764"/>
            <a:ext cx="2273832" cy="2638413"/>
            <a:chOff x="0" y="0"/>
            <a:chExt cx="3031776" cy="3517883"/>
          </a:xfrm>
        </p:grpSpPr>
        <p:sp>
          <p:nvSpPr>
            <p:cNvPr id="290" name="Google Shape;290;p18"/>
            <p:cNvSpPr/>
            <p:nvPr/>
          </p:nvSpPr>
          <p:spPr>
            <a:xfrm>
              <a:off x="0" y="0"/>
              <a:ext cx="3031776" cy="3517883"/>
            </a:xfrm>
            <a:custGeom>
              <a:rect b="b" l="l" r="r" t="t"/>
              <a:pathLst>
                <a:path extrusionOk="0" h="3517883" w="3031776">
                  <a:moveTo>
                    <a:pt x="0" y="0"/>
                  </a:moveTo>
                  <a:lnTo>
                    <a:pt x="3031776" y="0"/>
                  </a:lnTo>
                  <a:lnTo>
                    <a:pt x="3031776" y="3517883"/>
                  </a:lnTo>
                  <a:lnTo>
                    <a:pt x="0" y="3517883"/>
                  </a:lnTo>
                  <a:lnTo>
                    <a:pt x="0" y="0"/>
                  </a:lnTo>
                  <a:close/>
                </a:path>
              </a:pathLst>
            </a:custGeom>
            <a:blipFill rotWithShape="1">
              <a:blip r:embed="rId4">
                <a:alphaModFix/>
              </a:blip>
              <a:stretch>
                <a:fillRect b="0" l="0" r="0" t="0"/>
              </a:stretch>
            </a:blipFill>
            <a:ln>
              <a:noFill/>
            </a:ln>
          </p:spPr>
        </p:sp>
        <p:sp>
          <p:nvSpPr>
            <p:cNvPr id="291" name="Google Shape;291;p18"/>
            <p:cNvSpPr/>
            <p:nvPr/>
          </p:nvSpPr>
          <p:spPr>
            <a:xfrm>
              <a:off x="124795" y="247051"/>
              <a:ext cx="2353052" cy="3023781"/>
            </a:xfrm>
            <a:custGeom>
              <a:rect b="b" l="l" r="r" t="t"/>
              <a:pathLst>
                <a:path extrusionOk="0" h="3023781" w="2353052">
                  <a:moveTo>
                    <a:pt x="0" y="0"/>
                  </a:moveTo>
                  <a:lnTo>
                    <a:pt x="2353051" y="0"/>
                  </a:lnTo>
                  <a:lnTo>
                    <a:pt x="2353051" y="3023781"/>
                  </a:lnTo>
                  <a:lnTo>
                    <a:pt x="0" y="3023781"/>
                  </a:lnTo>
                  <a:lnTo>
                    <a:pt x="0" y="0"/>
                  </a:lnTo>
                  <a:close/>
                </a:path>
              </a:pathLst>
            </a:custGeom>
            <a:blipFill rotWithShape="1">
              <a:blip r:embed="rId5">
                <a:alphaModFix/>
              </a:blip>
              <a:stretch>
                <a:fillRect b="0" l="0" r="0" t="0"/>
              </a:stretch>
            </a:blipFill>
            <a:ln>
              <a:noFill/>
            </a:ln>
          </p:spPr>
        </p:sp>
      </p:grpSp>
      <p:sp>
        <p:nvSpPr>
          <p:cNvPr id="292" name="Google Shape;292;p18"/>
          <p:cNvSpPr/>
          <p:nvPr/>
        </p:nvSpPr>
        <p:spPr>
          <a:xfrm>
            <a:off x="2459097" y="3471039"/>
            <a:ext cx="1267561" cy="2323863"/>
          </a:xfrm>
          <a:custGeom>
            <a:rect b="b" l="l" r="r" t="t"/>
            <a:pathLst>
              <a:path extrusionOk="0" h="2323863" w="1267561">
                <a:moveTo>
                  <a:pt x="0" y="0"/>
                </a:moveTo>
                <a:lnTo>
                  <a:pt x="1267561" y="0"/>
                </a:lnTo>
                <a:lnTo>
                  <a:pt x="1267561" y="2323863"/>
                </a:lnTo>
                <a:lnTo>
                  <a:pt x="0" y="2323863"/>
                </a:lnTo>
                <a:lnTo>
                  <a:pt x="0" y="0"/>
                </a:lnTo>
                <a:close/>
              </a:path>
            </a:pathLst>
          </a:custGeom>
          <a:blipFill rotWithShape="1">
            <a:blip r:embed="rId6">
              <a:alphaModFix/>
            </a:blip>
            <a:stretch>
              <a:fillRect b="0" l="0" r="0" t="0"/>
            </a:stretch>
          </a:blipFill>
          <a:ln>
            <a:noFill/>
          </a:ln>
        </p:spPr>
      </p:sp>
      <p:sp>
        <p:nvSpPr>
          <p:cNvPr id="293" name="Google Shape;293;p18"/>
          <p:cNvSpPr/>
          <p:nvPr/>
        </p:nvSpPr>
        <p:spPr>
          <a:xfrm rot="339945">
            <a:off x="15074252" y="-1834900"/>
            <a:ext cx="5288733" cy="5259886"/>
          </a:xfrm>
          <a:custGeom>
            <a:rect b="b" l="l" r="r" t="t"/>
            <a:pathLst>
              <a:path extrusionOk="0" h="5259886" w="5288733">
                <a:moveTo>
                  <a:pt x="0" y="0"/>
                </a:moveTo>
                <a:lnTo>
                  <a:pt x="5288734" y="0"/>
                </a:lnTo>
                <a:lnTo>
                  <a:pt x="5288734" y="5259886"/>
                </a:lnTo>
                <a:lnTo>
                  <a:pt x="0" y="5259886"/>
                </a:lnTo>
                <a:lnTo>
                  <a:pt x="0" y="0"/>
                </a:lnTo>
                <a:close/>
              </a:path>
            </a:pathLst>
          </a:custGeom>
          <a:blipFill rotWithShape="1">
            <a:blip r:embed="rId7">
              <a:alphaModFix/>
            </a:blip>
            <a:stretch>
              <a:fillRect b="0" l="0" r="0" t="0"/>
            </a:stretch>
          </a:blipFill>
          <a:ln>
            <a:noFill/>
          </a:ln>
        </p:spPr>
      </p:sp>
      <p:sp>
        <p:nvSpPr>
          <p:cNvPr id="294" name="Google Shape;294;p18"/>
          <p:cNvSpPr/>
          <p:nvPr/>
        </p:nvSpPr>
        <p:spPr>
          <a:xfrm rot="-633667">
            <a:off x="-2862599" y="7772191"/>
            <a:ext cx="5288733" cy="5259886"/>
          </a:xfrm>
          <a:custGeom>
            <a:rect b="b" l="l" r="r" t="t"/>
            <a:pathLst>
              <a:path extrusionOk="0" h="5259886" w="5288733">
                <a:moveTo>
                  <a:pt x="0" y="0"/>
                </a:moveTo>
                <a:lnTo>
                  <a:pt x="5288734" y="0"/>
                </a:lnTo>
                <a:lnTo>
                  <a:pt x="5288734" y="5259886"/>
                </a:lnTo>
                <a:lnTo>
                  <a:pt x="0" y="5259886"/>
                </a:lnTo>
                <a:lnTo>
                  <a:pt x="0" y="0"/>
                </a:lnTo>
                <a:close/>
              </a:path>
            </a:pathLst>
          </a:custGeom>
          <a:blipFill rotWithShape="1">
            <a:blip r:embed="rId7">
              <a:alphaModFix/>
            </a:blip>
            <a:stretch>
              <a:fillRect b="0" l="0" r="0" t="0"/>
            </a:stretch>
          </a:blipFill>
          <a:ln>
            <a:noFill/>
          </a:ln>
        </p:spPr>
      </p:sp>
      <p:sp>
        <p:nvSpPr>
          <p:cNvPr id="295" name="Google Shape;295;p18"/>
          <p:cNvSpPr txBox="1"/>
          <p:nvPr/>
        </p:nvSpPr>
        <p:spPr>
          <a:xfrm>
            <a:off x="1461850" y="6183357"/>
            <a:ext cx="3262200" cy="2216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3999" u="none" cap="none" strike="noStrike">
                <a:solidFill>
                  <a:srgbClr val="000000"/>
                </a:solidFill>
                <a:latin typeface="Passion One"/>
                <a:ea typeface="Passion One"/>
                <a:cs typeface="Passion One"/>
                <a:sym typeface="Passion One"/>
              </a:rPr>
              <a:t>Each player says 1-3 numbers in sequence.</a:t>
            </a:r>
            <a:endParaRPr/>
          </a:p>
        </p:txBody>
      </p:sp>
      <p:sp>
        <p:nvSpPr>
          <p:cNvPr id="296" name="Google Shape;296;p18"/>
          <p:cNvSpPr txBox="1"/>
          <p:nvPr/>
        </p:nvSpPr>
        <p:spPr>
          <a:xfrm>
            <a:off x="7600764" y="6183357"/>
            <a:ext cx="3086400" cy="2216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3999" u="none" cap="none" strike="noStrike">
                <a:solidFill>
                  <a:srgbClr val="000000"/>
                </a:solidFill>
                <a:latin typeface="Passion One"/>
                <a:ea typeface="Passion One"/>
                <a:cs typeface="Passion One"/>
                <a:sym typeface="Passion One"/>
              </a:rPr>
              <a:t>The next player continues, avoiding 31!</a:t>
            </a:r>
            <a:endParaRPr/>
          </a:p>
        </p:txBody>
      </p:sp>
      <p:sp>
        <p:nvSpPr>
          <p:cNvPr id="297" name="Google Shape;297;p18"/>
          <p:cNvSpPr txBox="1"/>
          <p:nvPr/>
        </p:nvSpPr>
        <p:spPr>
          <a:xfrm>
            <a:off x="13597134" y="6183357"/>
            <a:ext cx="2460900" cy="2216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3999" u="none" cap="none" strike="noStrike">
                <a:solidFill>
                  <a:srgbClr val="000000"/>
                </a:solidFill>
                <a:latin typeface="Passion One"/>
                <a:ea typeface="Passion One"/>
                <a:cs typeface="Passion One"/>
                <a:sym typeface="Passion One"/>
              </a:rPr>
              <a:t>The player who has to say 31 takes a sip.</a:t>
            </a:r>
            <a:endParaRPr/>
          </a:p>
        </p:txBody>
      </p:sp>
      <p:sp>
        <p:nvSpPr>
          <p:cNvPr id="298" name="Google Shape;298;p18"/>
          <p:cNvSpPr/>
          <p:nvPr/>
        </p:nvSpPr>
        <p:spPr>
          <a:xfrm rot="1138851">
            <a:off x="4655378" y="7691297"/>
            <a:ext cx="4524155" cy="3134005"/>
          </a:xfrm>
          <a:custGeom>
            <a:rect b="b" l="l" r="r" t="t"/>
            <a:pathLst>
              <a:path extrusionOk="0" h="3134005" w="4524155">
                <a:moveTo>
                  <a:pt x="0" y="0"/>
                </a:moveTo>
                <a:lnTo>
                  <a:pt x="4524154" y="0"/>
                </a:lnTo>
                <a:lnTo>
                  <a:pt x="4524154" y="3134006"/>
                </a:lnTo>
                <a:lnTo>
                  <a:pt x="0" y="3134006"/>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302" name="Shape 302"/>
        <p:cNvGrpSpPr/>
        <p:nvPr/>
      </p:nvGrpSpPr>
      <p:grpSpPr>
        <a:xfrm>
          <a:off x="0" y="0"/>
          <a:ext cx="0" cy="0"/>
          <a:chOff x="0" y="0"/>
          <a:chExt cx="0" cy="0"/>
        </a:xfrm>
      </p:grpSpPr>
      <p:pic>
        <p:nvPicPr>
          <p:cNvPr id="303" name="Google Shape;303;p19"/>
          <p:cNvPicPr preferRelativeResize="0"/>
          <p:nvPr/>
        </p:nvPicPr>
        <p:blipFill rotWithShape="1">
          <a:blip r:embed="rId3">
            <a:alphaModFix/>
          </a:blip>
          <a:srcRect b="0" l="20804" r="0" t="45136"/>
          <a:stretch/>
        </p:blipFill>
        <p:spPr>
          <a:xfrm>
            <a:off x="0" y="5"/>
            <a:ext cx="14819773" cy="7960251"/>
          </a:xfrm>
          <a:prstGeom prst="rect">
            <a:avLst/>
          </a:prstGeom>
          <a:noFill/>
          <a:ln>
            <a:noFill/>
          </a:ln>
        </p:spPr>
      </p:pic>
      <p:pic>
        <p:nvPicPr>
          <p:cNvPr id="304" name="Google Shape;304;p19"/>
          <p:cNvPicPr preferRelativeResize="0"/>
          <p:nvPr/>
        </p:nvPicPr>
        <p:blipFill rotWithShape="1">
          <a:blip r:embed="rId4">
            <a:alphaModFix/>
          </a:blip>
          <a:srcRect b="41772" l="6457" r="27912" t="21309"/>
          <a:stretch/>
        </p:blipFill>
        <p:spPr>
          <a:xfrm>
            <a:off x="0" y="0"/>
            <a:ext cx="18288000" cy="10287002"/>
          </a:xfrm>
          <a:prstGeom prst="rect">
            <a:avLst/>
          </a:prstGeom>
          <a:noFill/>
          <a:ln>
            <a:noFill/>
          </a:ln>
        </p:spPr>
      </p:pic>
      <p:pic>
        <p:nvPicPr>
          <p:cNvPr id="305" name="Google Shape;305;p19"/>
          <p:cNvPicPr preferRelativeResize="0"/>
          <p:nvPr/>
        </p:nvPicPr>
        <p:blipFill>
          <a:blip r:embed="rId5">
            <a:alphaModFix/>
          </a:blip>
          <a:stretch>
            <a:fillRect/>
          </a:stretch>
        </p:blipFill>
        <p:spPr>
          <a:xfrm>
            <a:off x="0" y="0"/>
            <a:ext cx="18288000" cy="10287000"/>
          </a:xfrm>
          <a:prstGeom prst="rect">
            <a:avLst/>
          </a:prstGeom>
          <a:noFill/>
          <a:ln>
            <a:noFill/>
          </a:ln>
        </p:spPr>
      </p:pic>
      <p:pic>
        <p:nvPicPr>
          <p:cNvPr id="306" name="Google Shape;306;p19"/>
          <p:cNvPicPr preferRelativeResize="0"/>
          <p:nvPr/>
        </p:nvPicPr>
        <p:blipFill rotWithShape="1">
          <a:blip r:embed="rId6">
            <a:alphaModFix/>
          </a:blip>
          <a:srcRect b="41609" l="0" r="43390" t="0"/>
          <a:stretch/>
        </p:blipFill>
        <p:spPr>
          <a:xfrm>
            <a:off x="9242575" y="785225"/>
            <a:ext cx="9045423" cy="9501773"/>
          </a:xfrm>
          <a:prstGeom prst="rect">
            <a:avLst/>
          </a:prstGeom>
          <a:noFill/>
          <a:ln>
            <a:noFill/>
          </a:ln>
        </p:spPr>
      </p:pic>
      <p:sp>
        <p:nvSpPr>
          <p:cNvPr id="307" name="Google Shape;307;p19"/>
          <p:cNvSpPr/>
          <p:nvPr/>
        </p:nvSpPr>
        <p:spPr>
          <a:xfrm rot="-297610">
            <a:off x="2255087" y="1159055"/>
            <a:ext cx="6516871" cy="7990033"/>
          </a:xfrm>
          <a:custGeom>
            <a:rect b="b" l="l" r="r" t="t"/>
            <a:pathLst>
              <a:path extrusionOk="0" h="7990033" w="6516871">
                <a:moveTo>
                  <a:pt x="0" y="0"/>
                </a:moveTo>
                <a:lnTo>
                  <a:pt x="6516870" y="0"/>
                </a:lnTo>
                <a:lnTo>
                  <a:pt x="6516870" y="7990033"/>
                </a:lnTo>
                <a:lnTo>
                  <a:pt x="0" y="7990033"/>
                </a:lnTo>
                <a:lnTo>
                  <a:pt x="0" y="0"/>
                </a:lnTo>
                <a:close/>
              </a:path>
            </a:pathLst>
          </a:custGeom>
          <a:blipFill rotWithShape="1">
            <a:blip r:embed="rId7">
              <a:alphaModFix/>
            </a:blip>
            <a:stretch>
              <a:fillRect b="0" l="0" r="0" t="0"/>
            </a:stretch>
          </a:blipFill>
          <a:ln>
            <a:noFill/>
          </a:ln>
        </p:spPr>
      </p:sp>
      <p:sp>
        <p:nvSpPr>
          <p:cNvPr id="308" name="Google Shape;308;p19"/>
          <p:cNvSpPr/>
          <p:nvPr/>
        </p:nvSpPr>
        <p:spPr>
          <a:xfrm rot="854273">
            <a:off x="10211200" y="5420846"/>
            <a:ext cx="6516871" cy="7990033"/>
          </a:xfrm>
          <a:custGeom>
            <a:rect b="b" l="l" r="r" t="t"/>
            <a:pathLst>
              <a:path extrusionOk="0" h="7990033" w="6516871">
                <a:moveTo>
                  <a:pt x="0" y="0"/>
                </a:moveTo>
                <a:lnTo>
                  <a:pt x="6516871" y="0"/>
                </a:lnTo>
                <a:lnTo>
                  <a:pt x="6516871" y="7990033"/>
                </a:lnTo>
                <a:lnTo>
                  <a:pt x="0" y="7990033"/>
                </a:lnTo>
                <a:lnTo>
                  <a:pt x="0" y="0"/>
                </a:lnTo>
                <a:close/>
              </a:path>
            </a:pathLst>
          </a:custGeom>
          <a:blipFill rotWithShape="1">
            <a:blip r:embed="rId7">
              <a:alphaModFix/>
            </a:blip>
            <a:stretch>
              <a:fillRect b="0" l="0" r="0" t="0"/>
            </a:stretch>
          </a:blipFill>
          <a:ln>
            <a:noFill/>
          </a:ln>
        </p:spPr>
      </p:sp>
      <p:pic>
        <p:nvPicPr>
          <p:cNvPr id="309" name="Google Shape;309;p19"/>
          <p:cNvPicPr preferRelativeResize="0"/>
          <p:nvPr/>
        </p:nvPicPr>
        <p:blipFill rotWithShape="1">
          <a:blip r:embed="rId8">
            <a:alphaModFix/>
          </a:blip>
          <a:srcRect b="0" l="7771" r="54795" t="41833"/>
          <a:stretch/>
        </p:blipFill>
        <p:spPr>
          <a:xfrm rot="-297610">
            <a:off x="2603267" y="1587211"/>
            <a:ext cx="5715213" cy="5920454"/>
          </a:xfrm>
          <a:prstGeom prst="rect">
            <a:avLst/>
          </a:prstGeom>
          <a:noFill/>
          <a:ln>
            <a:noFill/>
          </a:ln>
        </p:spPr>
      </p:pic>
      <p:pic>
        <p:nvPicPr>
          <p:cNvPr id="310" name="Google Shape;310;p19"/>
          <p:cNvPicPr preferRelativeResize="0"/>
          <p:nvPr/>
        </p:nvPicPr>
        <p:blipFill rotWithShape="1">
          <a:blip r:embed="rId9">
            <a:alphaModFix/>
          </a:blip>
          <a:srcRect b="0" l="19939" r="29909" t="16499"/>
          <a:stretch/>
        </p:blipFill>
        <p:spPr>
          <a:xfrm rot="854271">
            <a:off x="10762410" y="5865497"/>
            <a:ext cx="5715229" cy="5915352"/>
          </a:xfrm>
          <a:prstGeom prst="rect">
            <a:avLst/>
          </a:prstGeom>
          <a:noFill/>
          <a:ln>
            <a:noFill/>
          </a:ln>
        </p:spPr>
      </p:pic>
      <p:grpSp>
        <p:nvGrpSpPr>
          <p:cNvPr id="311" name="Google Shape;311;p19"/>
          <p:cNvGrpSpPr/>
          <p:nvPr/>
        </p:nvGrpSpPr>
        <p:grpSpPr>
          <a:xfrm>
            <a:off x="9139949" y="1554904"/>
            <a:ext cx="5696670" cy="1284162"/>
            <a:chOff x="0" y="-192881"/>
            <a:chExt cx="7595560" cy="1712215"/>
          </a:xfrm>
        </p:grpSpPr>
        <p:grpSp>
          <p:nvGrpSpPr>
            <p:cNvPr id="312" name="Google Shape;312;p19"/>
            <p:cNvGrpSpPr/>
            <p:nvPr/>
          </p:nvGrpSpPr>
          <p:grpSpPr>
            <a:xfrm>
              <a:off x="124277" y="-192881"/>
              <a:ext cx="7347006" cy="1712215"/>
              <a:chOff x="0" y="-38100"/>
              <a:chExt cx="1451260" cy="338215"/>
            </a:xfrm>
          </p:grpSpPr>
          <p:sp>
            <p:nvSpPr>
              <p:cNvPr id="313" name="Google Shape;313;p19"/>
              <p:cNvSpPr/>
              <p:nvPr/>
            </p:nvSpPr>
            <p:spPr>
              <a:xfrm>
                <a:off x="0" y="0"/>
                <a:ext cx="1451260" cy="300115"/>
              </a:xfrm>
              <a:custGeom>
                <a:rect b="b" l="l" r="r" t="t"/>
                <a:pathLst>
                  <a:path extrusionOk="0" h="300115" w="1451260">
                    <a:moveTo>
                      <a:pt x="0" y="0"/>
                    </a:moveTo>
                    <a:lnTo>
                      <a:pt x="1451260" y="0"/>
                    </a:lnTo>
                    <a:lnTo>
                      <a:pt x="1451260" y="300115"/>
                    </a:lnTo>
                    <a:lnTo>
                      <a:pt x="0" y="300115"/>
                    </a:lnTo>
                    <a:close/>
                  </a:path>
                </a:pathLst>
              </a:custGeom>
              <a:solidFill>
                <a:srgbClr val="000000"/>
              </a:solidFill>
              <a:ln>
                <a:noFill/>
              </a:ln>
            </p:spPr>
          </p:sp>
          <p:sp>
            <p:nvSpPr>
              <p:cNvPr id="314" name="Google Shape;314;p19"/>
              <p:cNvSpPr txBox="1"/>
              <p:nvPr/>
            </p:nvSpPr>
            <p:spPr>
              <a:xfrm>
                <a:off x="0" y="-38100"/>
                <a:ext cx="1451260" cy="338215"/>
              </a:xfrm>
              <a:prstGeom prst="rect">
                <a:avLst/>
              </a:prstGeom>
              <a:noFill/>
              <a:ln>
                <a:noFill/>
              </a:ln>
            </p:spPr>
            <p:txBody>
              <a:bodyPr anchorCtr="0" anchor="ctr" bIns="50800" lIns="50800" spcFirstLastPara="1" rIns="50800" wrap="square" tIns="50800">
                <a:noAutofit/>
              </a:bodyPr>
              <a:lstStyle/>
              <a:p>
                <a:pPr indent="0" lvl="0" marL="0" marR="0" rtl="0" algn="ctr">
                  <a:lnSpc>
                    <a:spcPct val="14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5" name="Google Shape;315;p19"/>
            <p:cNvSpPr txBox="1"/>
            <p:nvPr/>
          </p:nvSpPr>
          <p:spPr>
            <a:xfrm>
              <a:off x="0" y="-31920"/>
              <a:ext cx="7595560" cy="1449825"/>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1" i="0" lang="en-US" sz="6501" u="none" cap="none" strike="noStrike">
                  <a:solidFill>
                    <a:srgbClr val="F1F1F1"/>
                  </a:solidFill>
                  <a:latin typeface="Passion One"/>
                  <a:ea typeface="Passion One"/>
                  <a:cs typeface="Passion One"/>
                  <a:sym typeface="Passion One"/>
                </a:rPr>
                <a:t>LOREM IPSUM</a:t>
              </a:r>
              <a:endParaRPr/>
            </a:p>
          </p:txBody>
        </p:sp>
      </p:grpSp>
      <p:grpSp>
        <p:nvGrpSpPr>
          <p:cNvPr id="316" name="Google Shape;316;p19"/>
          <p:cNvGrpSpPr/>
          <p:nvPr/>
        </p:nvGrpSpPr>
        <p:grpSpPr>
          <a:xfrm rot="1180683">
            <a:off x="12371259" y="6640025"/>
            <a:ext cx="5696670" cy="1284162"/>
            <a:chOff x="0" y="-192881"/>
            <a:chExt cx="7595560" cy="1712215"/>
          </a:xfrm>
        </p:grpSpPr>
        <p:grpSp>
          <p:nvGrpSpPr>
            <p:cNvPr id="317" name="Google Shape;317;p19"/>
            <p:cNvGrpSpPr/>
            <p:nvPr/>
          </p:nvGrpSpPr>
          <p:grpSpPr>
            <a:xfrm>
              <a:off x="124277" y="-192881"/>
              <a:ext cx="7347006" cy="1712215"/>
              <a:chOff x="0" y="-38100"/>
              <a:chExt cx="1451260" cy="338215"/>
            </a:xfrm>
          </p:grpSpPr>
          <p:sp>
            <p:nvSpPr>
              <p:cNvPr id="318" name="Google Shape;318;p19"/>
              <p:cNvSpPr/>
              <p:nvPr/>
            </p:nvSpPr>
            <p:spPr>
              <a:xfrm>
                <a:off x="0" y="0"/>
                <a:ext cx="1451260" cy="300115"/>
              </a:xfrm>
              <a:custGeom>
                <a:rect b="b" l="l" r="r" t="t"/>
                <a:pathLst>
                  <a:path extrusionOk="0" h="300115" w="1451260">
                    <a:moveTo>
                      <a:pt x="0" y="0"/>
                    </a:moveTo>
                    <a:lnTo>
                      <a:pt x="1451260" y="0"/>
                    </a:lnTo>
                    <a:lnTo>
                      <a:pt x="1451260" y="300115"/>
                    </a:lnTo>
                    <a:lnTo>
                      <a:pt x="0" y="300115"/>
                    </a:lnTo>
                    <a:close/>
                  </a:path>
                </a:pathLst>
              </a:custGeom>
              <a:solidFill>
                <a:srgbClr val="000000"/>
              </a:solidFill>
              <a:ln>
                <a:noFill/>
              </a:ln>
            </p:spPr>
          </p:sp>
          <p:sp>
            <p:nvSpPr>
              <p:cNvPr id="319" name="Google Shape;319;p19"/>
              <p:cNvSpPr txBox="1"/>
              <p:nvPr/>
            </p:nvSpPr>
            <p:spPr>
              <a:xfrm>
                <a:off x="0" y="-38100"/>
                <a:ext cx="1451260" cy="338215"/>
              </a:xfrm>
              <a:prstGeom prst="rect">
                <a:avLst/>
              </a:prstGeom>
              <a:noFill/>
              <a:ln>
                <a:noFill/>
              </a:ln>
            </p:spPr>
            <p:txBody>
              <a:bodyPr anchorCtr="0" anchor="ctr" bIns="50800" lIns="50800" spcFirstLastPara="1" rIns="50800" wrap="square" tIns="50800">
                <a:noAutofit/>
              </a:bodyPr>
              <a:lstStyle/>
              <a:p>
                <a:pPr indent="0" lvl="0" marL="0" marR="0" rtl="0" algn="ctr">
                  <a:lnSpc>
                    <a:spcPct val="14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0" name="Google Shape;320;p19"/>
            <p:cNvSpPr txBox="1"/>
            <p:nvPr/>
          </p:nvSpPr>
          <p:spPr>
            <a:xfrm>
              <a:off x="0" y="-31920"/>
              <a:ext cx="7595560" cy="1449825"/>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1" i="0" lang="en-US" sz="6501" u="none" cap="none" strike="noStrike">
                  <a:solidFill>
                    <a:srgbClr val="F1F1F1"/>
                  </a:solidFill>
                  <a:latin typeface="Passion One"/>
                  <a:ea typeface="Passion One"/>
                  <a:cs typeface="Passion One"/>
                  <a:sym typeface="Passion One"/>
                </a:rPr>
                <a:t>LOREM IPSUM</a:t>
              </a:r>
              <a:endParaRPr/>
            </a:p>
          </p:txBody>
        </p:sp>
      </p:grpSp>
      <p:sp>
        <p:nvSpPr>
          <p:cNvPr id="321" name="Google Shape;321;p19"/>
          <p:cNvSpPr txBox="1"/>
          <p:nvPr/>
        </p:nvSpPr>
        <p:spPr>
          <a:xfrm rot="-310135">
            <a:off x="2983280" y="7807492"/>
            <a:ext cx="5553917" cy="986174"/>
          </a:xfrm>
          <a:prstGeom prst="rect">
            <a:avLst/>
          </a:prstGeom>
          <a:noFill/>
          <a:ln>
            <a:noFill/>
          </a:ln>
        </p:spPr>
        <p:txBody>
          <a:bodyPr anchorCtr="0" anchor="t" bIns="0" lIns="0" spcFirstLastPara="1" rIns="0" wrap="square" tIns="0">
            <a:spAutoFit/>
          </a:bodyPr>
          <a:lstStyle/>
          <a:p>
            <a:pPr indent="0" lvl="0" marL="0" marR="0" rtl="0" algn="ctr">
              <a:lnSpc>
                <a:spcPct val="139978"/>
              </a:lnSpc>
              <a:spcBef>
                <a:spcPts val="0"/>
              </a:spcBef>
              <a:spcAft>
                <a:spcPts val="0"/>
              </a:spcAft>
              <a:buNone/>
            </a:pPr>
            <a:r>
              <a:rPr b="0" i="0" lang="en-US" sz="2799" u="none" cap="none" strike="noStrike">
                <a:solidFill>
                  <a:srgbClr val="000000"/>
                </a:solidFill>
                <a:latin typeface="Passion One"/>
                <a:ea typeface="Passion One"/>
                <a:cs typeface="Passion One"/>
                <a:sym typeface="Passion One"/>
              </a:rPr>
              <a:t>Lorem ipsum dolor sit amet, consectetur adipiscing elit, sed do eiusmod tempor.</a:t>
            </a:r>
            <a:endParaRPr/>
          </a:p>
        </p:txBody>
      </p:sp>
      <p:sp>
        <p:nvSpPr>
          <p:cNvPr id="322" name="Google Shape;322;p19"/>
          <p:cNvSpPr/>
          <p:nvPr/>
        </p:nvSpPr>
        <p:spPr>
          <a:xfrm flipH="1" rot="-1855477">
            <a:off x="13461656" y="2830191"/>
            <a:ext cx="2819470" cy="2301713"/>
          </a:xfrm>
          <a:custGeom>
            <a:rect b="b" l="l" r="r" t="t"/>
            <a:pathLst>
              <a:path extrusionOk="0" h="2301713" w="2819470">
                <a:moveTo>
                  <a:pt x="2819469" y="0"/>
                </a:moveTo>
                <a:lnTo>
                  <a:pt x="0" y="0"/>
                </a:lnTo>
                <a:lnTo>
                  <a:pt x="0" y="2301713"/>
                </a:lnTo>
                <a:lnTo>
                  <a:pt x="2819469" y="2301713"/>
                </a:lnTo>
                <a:lnTo>
                  <a:pt x="2819469" y="0"/>
                </a:lnTo>
                <a:close/>
              </a:path>
            </a:pathLst>
          </a:custGeom>
          <a:blipFill rotWithShape="1">
            <a:blip r:embed="rId10">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6" name="Shape 326"/>
        <p:cNvGrpSpPr/>
        <p:nvPr/>
      </p:nvGrpSpPr>
      <p:grpSpPr>
        <a:xfrm>
          <a:off x="0" y="0"/>
          <a:ext cx="0" cy="0"/>
          <a:chOff x="0" y="0"/>
          <a:chExt cx="0" cy="0"/>
        </a:xfrm>
      </p:grpSpPr>
      <p:pic>
        <p:nvPicPr>
          <p:cNvPr id="327" name="Google Shape;327;p2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28" name="Google Shape;328;p20"/>
          <p:cNvSpPr/>
          <p:nvPr/>
        </p:nvSpPr>
        <p:spPr>
          <a:xfrm>
            <a:off x="4788073" y="787573"/>
            <a:ext cx="8711855" cy="8711855"/>
          </a:xfrm>
          <a:custGeom>
            <a:rect b="b" l="l" r="r" t="t"/>
            <a:pathLst>
              <a:path extrusionOk="0" h="8711855" w="8711855">
                <a:moveTo>
                  <a:pt x="0" y="0"/>
                </a:moveTo>
                <a:lnTo>
                  <a:pt x="8711854" y="0"/>
                </a:lnTo>
                <a:lnTo>
                  <a:pt x="8711854" y="8711854"/>
                </a:lnTo>
                <a:lnTo>
                  <a:pt x="0" y="8711854"/>
                </a:lnTo>
                <a:lnTo>
                  <a:pt x="0" y="0"/>
                </a:lnTo>
                <a:close/>
              </a:path>
            </a:pathLst>
          </a:custGeom>
          <a:blipFill rotWithShape="1">
            <a:blip r:embed="rId4">
              <a:alphaModFix/>
            </a:blip>
            <a:stretch>
              <a:fillRect b="0" l="0" r="0" t="0"/>
            </a:stretch>
          </a:blipFill>
          <a:ln>
            <a:noFill/>
          </a:ln>
        </p:spPr>
      </p:sp>
      <p:sp>
        <p:nvSpPr>
          <p:cNvPr id="329" name="Google Shape;329;p20"/>
          <p:cNvSpPr/>
          <p:nvPr/>
        </p:nvSpPr>
        <p:spPr>
          <a:xfrm rot="1216392">
            <a:off x="15120927" y="1287666"/>
            <a:ext cx="1870738" cy="3560229"/>
          </a:xfrm>
          <a:custGeom>
            <a:rect b="b" l="l" r="r" t="t"/>
            <a:pathLst>
              <a:path extrusionOk="0" h="3560229" w="1870738">
                <a:moveTo>
                  <a:pt x="0" y="0"/>
                </a:moveTo>
                <a:lnTo>
                  <a:pt x="1870738" y="0"/>
                </a:lnTo>
                <a:lnTo>
                  <a:pt x="1870738" y="3560229"/>
                </a:lnTo>
                <a:lnTo>
                  <a:pt x="0" y="3560229"/>
                </a:lnTo>
                <a:lnTo>
                  <a:pt x="0" y="0"/>
                </a:lnTo>
                <a:close/>
              </a:path>
            </a:pathLst>
          </a:custGeom>
          <a:blipFill rotWithShape="1">
            <a:blip r:embed="rId5">
              <a:alphaModFix/>
            </a:blip>
            <a:stretch>
              <a:fillRect b="0" l="0" r="0" t="0"/>
            </a:stretch>
          </a:blipFill>
          <a:ln>
            <a:noFill/>
          </a:ln>
        </p:spPr>
      </p:sp>
      <p:sp>
        <p:nvSpPr>
          <p:cNvPr id="330" name="Google Shape;330;p20"/>
          <p:cNvSpPr/>
          <p:nvPr/>
        </p:nvSpPr>
        <p:spPr>
          <a:xfrm rot="-1464148">
            <a:off x="1266572" y="5375947"/>
            <a:ext cx="1971851" cy="3915227"/>
          </a:xfrm>
          <a:custGeom>
            <a:rect b="b" l="l" r="r" t="t"/>
            <a:pathLst>
              <a:path extrusionOk="0" h="3915227" w="1971851">
                <a:moveTo>
                  <a:pt x="0" y="0"/>
                </a:moveTo>
                <a:lnTo>
                  <a:pt x="1971851" y="0"/>
                </a:lnTo>
                <a:lnTo>
                  <a:pt x="1971851" y="3915227"/>
                </a:lnTo>
                <a:lnTo>
                  <a:pt x="0" y="3915227"/>
                </a:lnTo>
                <a:lnTo>
                  <a:pt x="0" y="0"/>
                </a:lnTo>
                <a:close/>
              </a:path>
            </a:pathLst>
          </a:custGeom>
          <a:blipFill rotWithShape="1">
            <a:blip r:embed="rId6">
              <a:alphaModFix/>
            </a:blip>
            <a:stretch>
              <a:fillRect b="0" l="0" r="0" t="0"/>
            </a:stretch>
          </a:blipFill>
          <a:ln>
            <a:noFill/>
          </a:ln>
        </p:spPr>
      </p:sp>
      <p:sp>
        <p:nvSpPr>
          <p:cNvPr id="331" name="Google Shape;331;p20"/>
          <p:cNvSpPr/>
          <p:nvPr/>
        </p:nvSpPr>
        <p:spPr>
          <a:xfrm rot="-244607">
            <a:off x="14407583" y="6658948"/>
            <a:ext cx="5458089" cy="2408382"/>
          </a:xfrm>
          <a:custGeom>
            <a:rect b="b" l="l" r="r" t="t"/>
            <a:pathLst>
              <a:path extrusionOk="0" h="2408382" w="5458089">
                <a:moveTo>
                  <a:pt x="0" y="0"/>
                </a:moveTo>
                <a:lnTo>
                  <a:pt x="5458089" y="0"/>
                </a:lnTo>
                <a:lnTo>
                  <a:pt x="5458089" y="2408382"/>
                </a:lnTo>
                <a:lnTo>
                  <a:pt x="0" y="2408382"/>
                </a:lnTo>
                <a:lnTo>
                  <a:pt x="0" y="0"/>
                </a:lnTo>
                <a:close/>
              </a:path>
            </a:pathLst>
          </a:custGeom>
          <a:blipFill rotWithShape="1">
            <a:blip r:embed="rId7">
              <a:alphaModFix amt="71000"/>
            </a:blip>
            <a:stretch>
              <a:fillRect b="0" l="0" r="0" t="0"/>
            </a:stretch>
          </a:blipFill>
          <a:ln>
            <a:noFill/>
          </a:ln>
        </p:spPr>
      </p:sp>
      <p:sp>
        <p:nvSpPr>
          <p:cNvPr id="332" name="Google Shape;332;p20"/>
          <p:cNvSpPr/>
          <p:nvPr/>
        </p:nvSpPr>
        <p:spPr>
          <a:xfrm rot="1875948">
            <a:off x="-2183171" y="-971588"/>
            <a:ext cx="5458089" cy="2408382"/>
          </a:xfrm>
          <a:custGeom>
            <a:rect b="b" l="l" r="r" t="t"/>
            <a:pathLst>
              <a:path extrusionOk="0" h="2408382" w="5458089">
                <a:moveTo>
                  <a:pt x="0" y="0"/>
                </a:moveTo>
                <a:lnTo>
                  <a:pt x="5458088" y="0"/>
                </a:lnTo>
                <a:lnTo>
                  <a:pt x="5458088" y="2408381"/>
                </a:lnTo>
                <a:lnTo>
                  <a:pt x="0" y="2408381"/>
                </a:lnTo>
                <a:lnTo>
                  <a:pt x="0" y="0"/>
                </a:lnTo>
                <a:close/>
              </a:path>
            </a:pathLst>
          </a:custGeom>
          <a:blipFill rotWithShape="1">
            <a:blip r:embed="rId7">
              <a:alphaModFix amt="71000"/>
            </a:blip>
            <a:stretch>
              <a:fillRect b="0" l="0" r="0" t="0"/>
            </a:stretch>
          </a:blipFill>
          <a:ln>
            <a:noFill/>
          </a:ln>
        </p:spPr>
      </p:sp>
      <p:sp>
        <p:nvSpPr>
          <p:cNvPr id="333" name="Google Shape;333;p20"/>
          <p:cNvSpPr txBox="1"/>
          <p:nvPr/>
        </p:nvSpPr>
        <p:spPr>
          <a:xfrm>
            <a:off x="6773707" y="2925956"/>
            <a:ext cx="4740585" cy="1626442"/>
          </a:xfrm>
          <a:prstGeom prst="rect">
            <a:avLst/>
          </a:prstGeom>
          <a:noFill/>
          <a:ln>
            <a:noFill/>
          </a:ln>
        </p:spPr>
        <p:txBody>
          <a:bodyPr anchorCtr="0" anchor="t" bIns="0" lIns="0" spcFirstLastPara="1" rIns="0" wrap="square" tIns="0">
            <a:spAutoFit/>
          </a:bodyPr>
          <a:lstStyle/>
          <a:p>
            <a:pPr indent="0" lvl="0" marL="0" marR="0" rtl="0" algn="ctr">
              <a:lnSpc>
                <a:spcPct val="98003"/>
              </a:lnSpc>
              <a:spcBef>
                <a:spcPts val="0"/>
              </a:spcBef>
              <a:spcAft>
                <a:spcPts val="0"/>
              </a:spcAft>
              <a:buNone/>
            </a:pPr>
            <a:r>
              <a:rPr b="1" i="0" lang="en-US" sz="12323" u="none" cap="none" strike="noStrike">
                <a:solidFill>
                  <a:srgbClr val="E44F77"/>
                </a:solidFill>
                <a:latin typeface="Passion One"/>
                <a:ea typeface="Passion One"/>
                <a:cs typeface="Passion One"/>
                <a:sym typeface="Passion One"/>
              </a:rPr>
              <a:t>GAME 3</a:t>
            </a:r>
            <a:endParaRPr/>
          </a:p>
        </p:txBody>
      </p:sp>
      <p:sp>
        <p:nvSpPr>
          <p:cNvPr id="334" name="Google Shape;334;p20"/>
          <p:cNvSpPr txBox="1"/>
          <p:nvPr/>
        </p:nvSpPr>
        <p:spPr>
          <a:xfrm>
            <a:off x="6239969" y="4983530"/>
            <a:ext cx="5808000" cy="2302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8312" u="none" cap="none" strike="noStrike">
                <a:solidFill>
                  <a:srgbClr val="FFFFFF"/>
                </a:solidFill>
                <a:latin typeface="Poppins Medium"/>
                <a:ea typeface="Poppins Medium"/>
                <a:cs typeface="Poppins Medium"/>
                <a:sym typeface="Poppins Medium"/>
              </a:rPr>
              <a:t>Bottle</a:t>
            </a:r>
            <a:endParaRPr/>
          </a:p>
          <a:p>
            <a:pPr indent="0" lvl="0" marL="0" marR="0" rtl="0" algn="ctr">
              <a:lnSpc>
                <a:spcPct val="90000"/>
              </a:lnSpc>
              <a:spcBef>
                <a:spcPts val="0"/>
              </a:spcBef>
              <a:spcAft>
                <a:spcPts val="0"/>
              </a:spcAft>
              <a:buNone/>
            </a:pPr>
            <a:r>
              <a:rPr b="1" i="0" lang="en-US" sz="8312" u="none" cap="none" strike="noStrike">
                <a:solidFill>
                  <a:srgbClr val="FFFFFF"/>
                </a:solidFill>
                <a:latin typeface="Poppins Medium"/>
                <a:ea typeface="Poppins Medium"/>
                <a:cs typeface="Poppins Medium"/>
                <a:sym typeface="Poppins Medium"/>
              </a:rPr>
              <a:t>Cap</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338" name="Shape 338"/>
        <p:cNvGrpSpPr/>
        <p:nvPr/>
      </p:nvGrpSpPr>
      <p:grpSpPr>
        <a:xfrm>
          <a:off x="0" y="0"/>
          <a:ext cx="0" cy="0"/>
          <a:chOff x="0" y="0"/>
          <a:chExt cx="0" cy="0"/>
        </a:xfrm>
      </p:grpSpPr>
      <p:grpSp>
        <p:nvGrpSpPr>
          <p:cNvPr id="339" name="Google Shape;339;p21"/>
          <p:cNvGrpSpPr/>
          <p:nvPr/>
        </p:nvGrpSpPr>
        <p:grpSpPr>
          <a:xfrm>
            <a:off x="2676824" y="1610999"/>
            <a:ext cx="12950958" cy="1556975"/>
            <a:chOff x="0" y="0"/>
            <a:chExt cx="17267944" cy="2075967"/>
          </a:xfrm>
        </p:grpSpPr>
        <p:sp>
          <p:nvSpPr>
            <p:cNvPr id="340" name="Google Shape;340;p21"/>
            <p:cNvSpPr/>
            <p:nvPr/>
          </p:nvSpPr>
          <p:spPr>
            <a:xfrm>
              <a:off x="0" y="0"/>
              <a:ext cx="12775181" cy="2075967"/>
            </a:xfrm>
            <a:custGeom>
              <a:rect b="b" l="l" r="r" t="t"/>
              <a:pathLst>
                <a:path extrusionOk="0" h="2075967" w="12775181">
                  <a:moveTo>
                    <a:pt x="0" y="0"/>
                  </a:moveTo>
                  <a:lnTo>
                    <a:pt x="12775181" y="0"/>
                  </a:lnTo>
                  <a:lnTo>
                    <a:pt x="12775181" y="2075967"/>
                  </a:lnTo>
                  <a:lnTo>
                    <a:pt x="0" y="2075967"/>
                  </a:lnTo>
                  <a:lnTo>
                    <a:pt x="0" y="0"/>
                  </a:lnTo>
                  <a:close/>
                </a:path>
              </a:pathLst>
            </a:custGeom>
            <a:blipFill rotWithShape="1">
              <a:blip r:embed="rId3">
                <a:alphaModFix/>
              </a:blip>
              <a:stretch>
                <a:fillRect b="0" l="0" r="0" t="0"/>
              </a:stretch>
            </a:blipFill>
            <a:ln>
              <a:noFill/>
            </a:ln>
          </p:spPr>
        </p:sp>
        <p:sp>
          <p:nvSpPr>
            <p:cNvPr id="341" name="Google Shape;341;p21"/>
            <p:cNvSpPr/>
            <p:nvPr/>
          </p:nvSpPr>
          <p:spPr>
            <a:xfrm>
              <a:off x="4492763" y="0"/>
              <a:ext cx="12775181" cy="2075967"/>
            </a:xfrm>
            <a:custGeom>
              <a:rect b="b" l="l" r="r" t="t"/>
              <a:pathLst>
                <a:path extrusionOk="0" h="2075967" w="12775181">
                  <a:moveTo>
                    <a:pt x="0" y="0"/>
                  </a:moveTo>
                  <a:lnTo>
                    <a:pt x="12775181" y="0"/>
                  </a:lnTo>
                  <a:lnTo>
                    <a:pt x="12775181" y="2075967"/>
                  </a:lnTo>
                  <a:lnTo>
                    <a:pt x="0" y="2075967"/>
                  </a:lnTo>
                  <a:lnTo>
                    <a:pt x="0" y="0"/>
                  </a:lnTo>
                  <a:close/>
                </a:path>
              </a:pathLst>
            </a:custGeom>
            <a:blipFill rotWithShape="1">
              <a:blip r:embed="rId3">
                <a:alphaModFix/>
              </a:blip>
              <a:stretch>
                <a:fillRect b="0" l="0" r="0" t="0"/>
              </a:stretch>
            </a:blipFill>
            <a:ln>
              <a:noFill/>
            </a:ln>
          </p:spPr>
        </p:sp>
      </p:grpSp>
      <p:grpSp>
        <p:nvGrpSpPr>
          <p:cNvPr id="342" name="Google Shape;342;p21"/>
          <p:cNvGrpSpPr/>
          <p:nvPr/>
        </p:nvGrpSpPr>
        <p:grpSpPr>
          <a:xfrm>
            <a:off x="2676824" y="3449865"/>
            <a:ext cx="12950958" cy="1556975"/>
            <a:chOff x="0" y="0"/>
            <a:chExt cx="17267944" cy="2075967"/>
          </a:xfrm>
        </p:grpSpPr>
        <p:sp>
          <p:nvSpPr>
            <p:cNvPr id="343" name="Google Shape;343;p21"/>
            <p:cNvSpPr/>
            <p:nvPr/>
          </p:nvSpPr>
          <p:spPr>
            <a:xfrm>
              <a:off x="0" y="0"/>
              <a:ext cx="12775181" cy="2075967"/>
            </a:xfrm>
            <a:custGeom>
              <a:rect b="b" l="l" r="r" t="t"/>
              <a:pathLst>
                <a:path extrusionOk="0" h="2075967" w="12775181">
                  <a:moveTo>
                    <a:pt x="0" y="0"/>
                  </a:moveTo>
                  <a:lnTo>
                    <a:pt x="12775181" y="0"/>
                  </a:lnTo>
                  <a:lnTo>
                    <a:pt x="12775181" y="2075967"/>
                  </a:lnTo>
                  <a:lnTo>
                    <a:pt x="0" y="2075967"/>
                  </a:lnTo>
                  <a:lnTo>
                    <a:pt x="0" y="0"/>
                  </a:lnTo>
                  <a:close/>
                </a:path>
              </a:pathLst>
            </a:custGeom>
            <a:blipFill rotWithShape="1">
              <a:blip r:embed="rId3">
                <a:alphaModFix/>
              </a:blip>
              <a:stretch>
                <a:fillRect b="0" l="0" r="0" t="0"/>
              </a:stretch>
            </a:blipFill>
            <a:ln>
              <a:noFill/>
            </a:ln>
          </p:spPr>
        </p:sp>
        <p:sp>
          <p:nvSpPr>
            <p:cNvPr id="344" name="Google Shape;344;p21"/>
            <p:cNvSpPr/>
            <p:nvPr/>
          </p:nvSpPr>
          <p:spPr>
            <a:xfrm>
              <a:off x="4492763" y="0"/>
              <a:ext cx="12775181" cy="2075967"/>
            </a:xfrm>
            <a:custGeom>
              <a:rect b="b" l="l" r="r" t="t"/>
              <a:pathLst>
                <a:path extrusionOk="0" h="2075967" w="12775181">
                  <a:moveTo>
                    <a:pt x="0" y="0"/>
                  </a:moveTo>
                  <a:lnTo>
                    <a:pt x="12775181" y="0"/>
                  </a:lnTo>
                  <a:lnTo>
                    <a:pt x="12775181" y="2075967"/>
                  </a:lnTo>
                  <a:lnTo>
                    <a:pt x="0" y="2075967"/>
                  </a:lnTo>
                  <a:lnTo>
                    <a:pt x="0" y="0"/>
                  </a:lnTo>
                  <a:close/>
                </a:path>
              </a:pathLst>
            </a:custGeom>
            <a:blipFill rotWithShape="1">
              <a:blip r:embed="rId3">
                <a:alphaModFix/>
              </a:blip>
              <a:stretch>
                <a:fillRect b="0" l="0" r="0" t="0"/>
              </a:stretch>
            </a:blipFill>
            <a:ln>
              <a:noFill/>
            </a:ln>
          </p:spPr>
        </p:sp>
      </p:grpSp>
      <p:grpSp>
        <p:nvGrpSpPr>
          <p:cNvPr id="345" name="Google Shape;345;p21"/>
          <p:cNvGrpSpPr/>
          <p:nvPr/>
        </p:nvGrpSpPr>
        <p:grpSpPr>
          <a:xfrm>
            <a:off x="2676824" y="5284445"/>
            <a:ext cx="12950958" cy="1556975"/>
            <a:chOff x="0" y="0"/>
            <a:chExt cx="17267944" cy="2075967"/>
          </a:xfrm>
        </p:grpSpPr>
        <p:sp>
          <p:nvSpPr>
            <p:cNvPr id="346" name="Google Shape;346;p21"/>
            <p:cNvSpPr/>
            <p:nvPr/>
          </p:nvSpPr>
          <p:spPr>
            <a:xfrm>
              <a:off x="0" y="0"/>
              <a:ext cx="12775181" cy="2075967"/>
            </a:xfrm>
            <a:custGeom>
              <a:rect b="b" l="l" r="r" t="t"/>
              <a:pathLst>
                <a:path extrusionOk="0" h="2075967" w="12775181">
                  <a:moveTo>
                    <a:pt x="0" y="0"/>
                  </a:moveTo>
                  <a:lnTo>
                    <a:pt x="12775181" y="0"/>
                  </a:lnTo>
                  <a:lnTo>
                    <a:pt x="12775181" y="2075967"/>
                  </a:lnTo>
                  <a:lnTo>
                    <a:pt x="0" y="2075967"/>
                  </a:lnTo>
                  <a:lnTo>
                    <a:pt x="0" y="0"/>
                  </a:lnTo>
                  <a:close/>
                </a:path>
              </a:pathLst>
            </a:custGeom>
            <a:blipFill rotWithShape="1">
              <a:blip r:embed="rId3">
                <a:alphaModFix/>
              </a:blip>
              <a:stretch>
                <a:fillRect b="0" l="0" r="0" t="0"/>
              </a:stretch>
            </a:blipFill>
            <a:ln>
              <a:noFill/>
            </a:ln>
          </p:spPr>
        </p:sp>
        <p:sp>
          <p:nvSpPr>
            <p:cNvPr id="347" name="Google Shape;347;p21"/>
            <p:cNvSpPr/>
            <p:nvPr/>
          </p:nvSpPr>
          <p:spPr>
            <a:xfrm>
              <a:off x="4492763" y="0"/>
              <a:ext cx="12775181" cy="2075967"/>
            </a:xfrm>
            <a:custGeom>
              <a:rect b="b" l="l" r="r" t="t"/>
              <a:pathLst>
                <a:path extrusionOk="0" h="2075967" w="12775181">
                  <a:moveTo>
                    <a:pt x="0" y="0"/>
                  </a:moveTo>
                  <a:lnTo>
                    <a:pt x="12775181" y="0"/>
                  </a:lnTo>
                  <a:lnTo>
                    <a:pt x="12775181" y="2075967"/>
                  </a:lnTo>
                  <a:lnTo>
                    <a:pt x="0" y="2075967"/>
                  </a:lnTo>
                  <a:lnTo>
                    <a:pt x="0" y="0"/>
                  </a:lnTo>
                  <a:close/>
                </a:path>
              </a:pathLst>
            </a:custGeom>
            <a:blipFill rotWithShape="1">
              <a:blip r:embed="rId3">
                <a:alphaModFix/>
              </a:blip>
              <a:stretch>
                <a:fillRect b="0" l="0" r="0" t="0"/>
              </a:stretch>
            </a:blipFill>
            <a:ln>
              <a:noFill/>
            </a:ln>
          </p:spPr>
        </p:sp>
      </p:grpSp>
      <p:grpSp>
        <p:nvGrpSpPr>
          <p:cNvPr id="348" name="Google Shape;348;p21"/>
          <p:cNvGrpSpPr/>
          <p:nvPr/>
        </p:nvGrpSpPr>
        <p:grpSpPr>
          <a:xfrm>
            <a:off x="2676824" y="7119026"/>
            <a:ext cx="12950958" cy="1556975"/>
            <a:chOff x="0" y="0"/>
            <a:chExt cx="17267944" cy="2075967"/>
          </a:xfrm>
        </p:grpSpPr>
        <p:sp>
          <p:nvSpPr>
            <p:cNvPr id="349" name="Google Shape;349;p21"/>
            <p:cNvSpPr/>
            <p:nvPr/>
          </p:nvSpPr>
          <p:spPr>
            <a:xfrm>
              <a:off x="0" y="0"/>
              <a:ext cx="12775181" cy="2075967"/>
            </a:xfrm>
            <a:custGeom>
              <a:rect b="b" l="l" r="r" t="t"/>
              <a:pathLst>
                <a:path extrusionOk="0" h="2075967" w="12775181">
                  <a:moveTo>
                    <a:pt x="0" y="0"/>
                  </a:moveTo>
                  <a:lnTo>
                    <a:pt x="12775181" y="0"/>
                  </a:lnTo>
                  <a:lnTo>
                    <a:pt x="12775181" y="2075967"/>
                  </a:lnTo>
                  <a:lnTo>
                    <a:pt x="0" y="2075967"/>
                  </a:lnTo>
                  <a:lnTo>
                    <a:pt x="0" y="0"/>
                  </a:lnTo>
                  <a:close/>
                </a:path>
              </a:pathLst>
            </a:custGeom>
            <a:blipFill rotWithShape="1">
              <a:blip r:embed="rId3">
                <a:alphaModFix/>
              </a:blip>
              <a:stretch>
                <a:fillRect b="0" l="0" r="0" t="0"/>
              </a:stretch>
            </a:blipFill>
            <a:ln>
              <a:noFill/>
            </a:ln>
          </p:spPr>
        </p:sp>
        <p:sp>
          <p:nvSpPr>
            <p:cNvPr id="350" name="Google Shape;350;p21"/>
            <p:cNvSpPr/>
            <p:nvPr/>
          </p:nvSpPr>
          <p:spPr>
            <a:xfrm>
              <a:off x="4492763" y="0"/>
              <a:ext cx="12775181" cy="2075967"/>
            </a:xfrm>
            <a:custGeom>
              <a:rect b="b" l="l" r="r" t="t"/>
              <a:pathLst>
                <a:path extrusionOk="0" h="2075967" w="12775181">
                  <a:moveTo>
                    <a:pt x="0" y="0"/>
                  </a:moveTo>
                  <a:lnTo>
                    <a:pt x="12775181" y="0"/>
                  </a:lnTo>
                  <a:lnTo>
                    <a:pt x="12775181" y="2075967"/>
                  </a:lnTo>
                  <a:lnTo>
                    <a:pt x="0" y="2075967"/>
                  </a:lnTo>
                  <a:lnTo>
                    <a:pt x="0" y="0"/>
                  </a:lnTo>
                  <a:close/>
                </a:path>
              </a:pathLst>
            </a:custGeom>
            <a:blipFill rotWithShape="1">
              <a:blip r:embed="rId3">
                <a:alphaModFix/>
              </a:blip>
              <a:stretch>
                <a:fillRect b="0" l="0" r="0" t="0"/>
              </a:stretch>
            </a:blipFill>
            <a:ln>
              <a:noFill/>
            </a:ln>
          </p:spPr>
        </p:sp>
      </p:grpSp>
      <p:sp>
        <p:nvSpPr>
          <p:cNvPr id="351" name="Google Shape;351;p21"/>
          <p:cNvSpPr/>
          <p:nvPr/>
        </p:nvSpPr>
        <p:spPr>
          <a:xfrm rot="3463490">
            <a:off x="-45270" y="6428083"/>
            <a:ext cx="3489243" cy="3489243"/>
          </a:xfrm>
          <a:custGeom>
            <a:rect b="b" l="l" r="r" t="t"/>
            <a:pathLst>
              <a:path extrusionOk="0" h="3489243" w="3489243">
                <a:moveTo>
                  <a:pt x="0" y="0"/>
                </a:moveTo>
                <a:lnTo>
                  <a:pt x="3489243" y="0"/>
                </a:lnTo>
                <a:lnTo>
                  <a:pt x="3489243" y="3489243"/>
                </a:lnTo>
                <a:lnTo>
                  <a:pt x="0" y="3489243"/>
                </a:lnTo>
                <a:lnTo>
                  <a:pt x="0" y="0"/>
                </a:lnTo>
                <a:close/>
              </a:path>
            </a:pathLst>
          </a:custGeom>
          <a:blipFill rotWithShape="1">
            <a:blip r:embed="rId4">
              <a:alphaModFix/>
            </a:blip>
            <a:stretch>
              <a:fillRect b="0" l="0" r="0" t="0"/>
            </a:stretch>
          </a:blipFill>
          <a:ln>
            <a:noFill/>
          </a:ln>
        </p:spPr>
      </p:sp>
      <p:sp>
        <p:nvSpPr>
          <p:cNvPr id="352" name="Google Shape;352;p21"/>
          <p:cNvSpPr txBox="1"/>
          <p:nvPr/>
        </p:nvSpPr>
        <p:spPr>
          <a:xfrm>
            <a:off x="3372035" y="1782514"/>
            <a:ext cx="11545500" cy="6536100"/>
          </a:xfrm>
          <a:prstGeom prst="rect">
            <a:avLst/>
          </a:prstGeom>
          <a:noFill/>
          <a:ln>
            <a:noFill/>
          </a:ln>
        </p:spPr>
        <p:txBody>
          <a:bodyPr anchorCtr="0" anchor="t" bIns="0" lIns="0" spcFirstLastPara="1" rIns="0" wrap="square" tIns="0">
            <a:spAutoFit/>
          </a:bodyPr>
          <a:lstStyle/>
          <a:p>
            <a:pPr indent="0" lvl="0" marL="0" marR="0" rtl="0" algn="ctr">
              <a:lnSpc>
                <a:spcPct val="205000"/>
              </a:lnSpc>
              <a:spcBef>
                <a:spcPts val="0"/>
              </a:spcBef>
              <a:spcAft>
                <a:spcPts val="0"/>
              </a:spcAft>
              <a:buNone/>
            </a:pPr>
            <a:r>
              <a:rPr b="1" i="0" lang="en-US" sz="5939" u="none" cap="none" strike="noStrike">
                <a:solidFill>
                  <a:srgbClr val="000000"/>
                </a:solidFill>
                <a:latin typeface="Passion One"/>
                <a:ea typeface="Passion One"/>
                <a:cs typeface="Passion One"/>
                <a:sym typeface="Passion One"/>
              </a:rPr>
              <a:t>The Bottle Cap Game is a simple, fun, and competitive challenge that’s easy to play with friends. All you need is an empty bottle and its cap!"</a:t>
            </a:r>
            <a:endParaRPr/>
          </a:p>
        </p:txBody>
      </p:sp>
      <p:sp>
        <p:nvSpPr>
          <p:cNvPr id="353" name="Google Shape;353;p21"/>
          <p:cNvSpPr/>
          <p:nvPr/>
        </p:nvSpPr>
        <p:spPr>
          <a:xfrm rot="3070944">
            <a:off x="14241848" y="2431267"/>
            <a:ext cx="9750355" cy="14250518"/>
          </a:xfrm>
          <a:custGeom>
            <a:rect b="b" l="l" r="r" t="t"/>
            <a:pathLst>
              <a:path extrusionOk="0" h="14250518" w="9750355">
                <a:moveTo>
                  <a:pt x="0" y="0"/>
                </a:moveTo>
                <a:lnTo>
                  <a:pt x="9750354" y="0"/>
                </a:lnTo>
                <a:lnTo>
                  <a:pt x="9750354" y="14250519"/>
                </a:lnTo>
                <a:lnTo>
                  <a:pt x="0" y="14250519"/>
                </a:lnTo>
                <a:lnTo>
                  <a:pt x="0" y="0"/>
                </a:lnTo>
                <a:close/>
              </a:path>
            </a:pathLst>
          </a:custGeom>
          <a:blipFill rotWithShape="1">
            <a:blip r:embed="rId5">
              <a:alphaModFix/>
            </a:blip>
            <a:stretch>
              <a:fillRect b="0" l="0" r="0" t="0"/>
            </a:stretch>
          </a:blipFill>
          <a:ln>
            <a:noFill/>
          </a:ln>
        </p:spPr>
      </p:sp>
      <p:sp>
        <p:nvSpPr>
          <p:cNvPr id="354" name="Google Shape;354;p21"/>
          <p:cNvSpPr/>
          <p:nvPr/>
        </p:nvSpPr>
        <p:spPr>
          <a:xfrm rot="-9859809">
            <a:off x="-398633" y="-3758738"/>
            <a:ext cx="8969903" cy="9575491"/>
          </a:xfrm>
          <a:custGeom>
            <a:rect b="b" l="l" r="r" t="t"/>
            <a:pathLst>
              <a:path extrusionOk="0" h="9578814" w="8973016">
                <a:moveTo>
                  <a:pt x="4022028" y="0"/>
                </a:moveTo>
                <a:lnTo>
                  <a:pt x="8973016" y="3050038"/>
                </a:lnTo>
                <a:lnTo>
                  <a:pt x="4950987" y="9578814"/>
                </a:lnTo>
                <a:lnTo>
                  <a:pt x="0" y="6528776"/>
                </a:lnTo>
                <a:lnTo>
                  <a:pt x="4022028" y="0"/>
                </a:lnTo>
                <a:close/>
              </a:path>
            </a:pathLst>
          </a:custGeom>
          <a:blipFill rotWithShape="1">
            <a:blip r:embed="rId6">
              <a:alphaModFix/>
            </a:blip>
            <a:stretch>
              <a:fillRect b="0" l="0" r="-123668" t="-39682"/>
            </a:stretch>
          </a:blipFill>
          <a:ln>
            <a:noFill/>
          </a:ln>
        </p:spPr>
      </p:sp>
      <p:sp>
        <p:nvSpPr>
          <p:cNvPr id="355" name="Google Shape;355;p21"/>
          <p:cNvSpPr/>
          <p:nvPr/>
        </p:nvSpPr>
        <p:spPr>
          <a:xfrm>
            <a:off x="15794266" y="1028700"/>
            <a:ext cx="3489243" cy="3489243"/>
          </a:xfrm>
          <a:custGeom>
            <a:rect b="b" l="l" r="r" t="t"/>
            <a:pathLst>
              <a:path extrusionOk="0" h="3489243" w="3489243">
                <a:moveTo>
                  <a:pt x="0" y="0"/>
                </a:moveTo>
                <a:lnTo>
                  <a:pt x="3489243" y="0"/>
                </a:lnTo>
                <a:lnTo>
                  <a:pt x="3489243" y="3489243"/>
                </a:lnTo>
                <a:lnTo>
                  <a:pt x="0" y="348924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359" name="Shape 359"/>
        <p:cNvGrpSpPr/>
        <p:nvPr/>
      </p:nvGrpSpPr>
      <p:grpSpPr>
        <a:xfrm>
          <a:off x="0" y="0"/>
          <a:ext cx="0" cy="0"/>
          <a:chOff x="0" y="0"/>
          <a:chExt cx="0" cy="0"/>
        </a:xfrm>
      </p:grpSpPr>
      <p:pic>
        <p:nvPicPr>
          <p:cNvPr id="360" name="Google Shape;360;p22"/>
          <p:cNvPicPr preferRelativeResize="0"/>
          <p:nvPr/>
        </p:nvPicPr>
        <p:blipFill rotWithShape="1">
          <a:blip r:embed="rId3">
            <a:alphaModFix/>
          </a:blip>
          <a:srcRect b="27033" l="35740" r="0" t="28634"/>
          <a:stretch/>
        </p:blipFill>
        <p:spPr>
          <a:xfrm>
            <a:off x="0" y="0"/>
            <a:ext cx="14918748" cy="10286999"/>
          </a:xfrm>
          <a:prstGeom prst="rect">
            <a:avLst/>
          </a:prstGeom>
          <a:noFill/>
          <a:ln>
            <a:noFill/>
          </a:ln>
        </p:spPr>
      </p:pic>
      <p:sp>
        <p:nvSpPr>
          <p:cNvPr id="361" name="Google Shape;361;p22"/>
          <p:cNvSpPr/>
          <p:nvPr/>
        </p:nvSpPr>
        <p:spPr>
          <a:xfrm>
            <a:off x="9407137" y="3064704"/>
            <a:ext cx="1085659" cy="1720785"/>
          </a:xfrm>
          <a:custGeom>
            <a:rect b="b" l="l" r="r" t="t"/>
            <a:pathLst>
              <a:path extrusionOk="0" h="1720785" w="1085659">
                <a:moveTo>
                  <a:pt x="0" y="0"/>
                </a:moveTo>
                <a:lnTo>
                  <a:pt x="1085658" y="0"/>
                </a:lnTo>
                <a:lnTo>
                  <a:pt x="1085658" y="1720785"/>
                </a:lnTo>
                <a:lnTo>
                  <a:pt x="0" y="1720785"/>
                </a:lnTo>
                <a:lnTo>
                  <a:pt x="0" y="0"/>
                </a:lnTo>
                <a:close/>
              </a:path>
            </a:pathLst>
          </a:custGeom>
          <a:blipFill rotWithShape="1">
            <a:blip r:embed="rId4">
              <a:alphaModFix/>
            </a:blip>
            <a:stretch>
              <a:fillRect b="0" l="0" r="0" t="0"/>
            </a:stretch>
          </a:blipFill>
          <a:ln>
            <a:noFill/>
          </a:ln>
        </p:spPr>
      </p:sp>
      <p:sp>
        <p:nvSpPr>
          <p:cNvPr id="362" name="Google Shape;362;p22"/>
          <p:cNvSpPr/>
          <p:nvPr/>
        </p:nvSpPr>
        <p:spPr>
          <a:xfrm>
            <a:off x="9329520" y="7723661"/>
            <a:ext cx="1240891" cy="1701971"/>
          </a:xfrm>
          <a:custGeom>
            <a:rect b="b" l="l" r="r" t="t"/>
            <a:pathLst>
              <a:path extrusionOk="0" h="1701971" w="1240891">
                <a:moveTo>
                  <a:pt x="0" y="0"/>
                </a:moveTo>
                <a:lnTo>
                  <a:pt x="1240892" y="0"/>
                </a:lnTo>
                <a:lnTo>
                  <a:pt x="1240892" y="1701970"/>
                </a:lnTo>
                <a:lnTo>
                  <a:pt x="0" y="1701970"/>
                </a:lnTo>
                <a:lnTo>
                  <a:pt x="0" y="0"/>
                </a:lnTo>
                <a:close/>
              </a:path>
            </a:pathLst>
          </a:custGeom>
          <a:blipFill rotWithShape="1">
            <a:blip r:embed="rId5">
              <a:alphaModFix/>
            </a:blip>
            <a:stretch>
              <a:fillRect b="0" l="0" r="0" t="0"/>
            </a:stretch>
          </a:blipFill>
          <a:ln>
            <a:noFill/>
          </a:ln>
        </p:spPr>
      </p:sp>
      <p:sp>
        <p:nvSpPr>
          <p:cNvPr id="363" name="Google Shape;363;p22"/>
          <p:cNvSpPr/>
          <p:nvPr/>
        </p:nvSpPr>
        <p:spPr>
          <a:xfrm>
            <a:off x="9490298" y="693085"/>
            <a:ext cx="919335" cy="1685448"/>
          </a:xfrm>
          <a:custGeom>
            <a:rect b="b" l="l" r="r" t="t"/>
            <a:pathLst>
              <a:path extrusionOk="0" h="1685448" w="919335">
                <a:moveTo>
                  <a:pt x="0" y="0"/>
                </a:moveTo>
                <a:lnTo>
                  <a:pt x="919336" y="0"/>
                </a:lnTo>
                <a:lnTo>
                  <a:pt x="919336" y="1685448"/>
                </a:lnTo>
                <a:lnTo>
                  <a:pt x="0" y="1685448"/>
                </a:lnTo>
                <a:lnTo>
                  <a:pt x="0" y="0"/>
                </a:lnTo>
                <a:close/>
              </a:path>
            </a:pathLst>
          </a:custGeom>
          <a:blipFill rotWithShape="1">
            <a:blip r:embed="rId6">
              <a:alphaModFix/>
            </a:blip>
            <a:stretch>
              <a:fillRect b="0" l="0" r="0" t="0"/>
            </a:stretch>
          </a:blipFill>
          <a:ln>
            <a:noFill/>
          </a:ln>
        </p:spPr>
      </p:sp>
      <p:grpSp>
        <p:nvGrpSpPr>
          <p:cNvPr id="364" name="Google Shape;364;p22"/>
          <p:cNvGrpSpPr/>
          <p:nvPr/>
        </p:nvGrpSpPr>
        <p:grpSpPr>
          <a:xfrm>
            <a:off x="9407137" y="5339750"/>
            <a:ext cx="1360741" cy="1578919"/>
            <a:chOff x="0" y="0"/>
            <a:chExt cx="1814321" cy="2105225"/>
          </a:xfrm>
        </p:grpSpPr>
        <p:sp>
          <p:nvSpPr>
            <p:cNvPr id="365" name="Google Shape;365;p22"/>
            <p:cNvSpPr/>
            <p:nvPr/>
          </p:nvSpPr>
          <p:spPr>
            <a:xfrm>
              <a:off x="0" y="0"/>
              <a:ext cx="1814321" cy="2105225"/>
            </a:xfrm>
            <a:custGeom>
              <a:rect b="b" l="l" r="r" t="t"/>
              <a:pathLst>
                <a:path extrusionOk="0" h="2105225" w="1814321">
                  <a:moveTo>
                    <a:pt x="0" y="0"/>
                  </a:moveTo>
                  <a:lnTo>
                    <a:pt x="1814321" y="0"/>
                  </a:lnTo>
                  <a:lnTo>
                    <a:pt x="1814321" y="2105225"/>
                  </a:lnTo>
                  <a:lnTo>
                    <a:pt x="0" y="2105225"/>
                  </a:lnTo>
                  <a:lnTo>
                    <a:pt x="0" y="0"/>
                  </a:lnTo>
                  <a:close/>
                </a:path>
              </a:pathLst>
            </a:custGeom>
            <a:blipFill rotWithShape="1">
              <a:blip r:embed="rId7">
                <a:alphaModFix/>
              </a:blip>
              <a:stretch>
                <a:fillRect b="0" l="0" r="0" t="0"/>
              </a:stretch>
            </a:blipFill>
            <a:ln>
              <a:noFill/>
            </a:ln>
          </p:spPr>
        </p:sp>
        <p:sp>
          <p:nvSpPr>
            <p:cNvPr id="366" name="Google Shape;366;p22"/>
            <p:cNvSpPr/>
            <p:nvPr/>
          </p:nvSpPr>
          <p:spPr>
            <a:xfrm>
              <a:off x="74681" y="147844"/>
              <a:ext cx="1408148" cy="1809537"/>
            </a:xfrm>
            <a:custGeom>
              <a:rect b="b" l="l" r="r" t="t"/>
              <a:pathLst>
                <a:path extrusionOk="0" h="1809537" w="1408148">
                  <a:moveTo>
                    <a:pt x="0" y="0"/>
                  </a:moveTo>
                  <a:lnTo>
                    <a:pt x="1408149" y="0"/>
                  </a:lnTo>
                  <a:lnTo>
                    <a:pt x="1408149" y="1809537"/>
                  </a:lnTo>
                  <a:lnTo>
                    <a:pt x="0" y="1809537"/>
                  </a:lnTo>
                  <a:lnTo>
                    <a:pt x="0" y="0"/>
                  </a:lnTo>
                  <a:close/>
                </a:path>
              </a:pathLst>
            </a:custGeom>
            <a:blipFill rotWithShape="1">
              <a:blip r:embed="rId8">
                <a:alphaModFix/>
              </a:blip>
              <a:stretch>
                <a:fillRect b="0" l="0" r="0" t="0"/>
              </a:stretch>
            </a:blipFill>
            <a:ln>
              <a:noFill/>
            </a:ln>
          </p:spPr>
        </p:sp>
      </p:grpSp>
      <p:sp>
        <p:nvSpPr>
          <p:cNvPr id="367" name="Google Shape;367;p22"/>
          <p:cNvSpPr/>
          <p:nvPr/>
        </p:nvSpPr>
        <p:spPr>
          <a:xfrm rot="-7635072">
            <a:off x="-12124054" y="623182"/>
            <a:ext cx="22242325" cy="10097724"/>
          </a:xfrm>
          <a:custGeom>
            <a:rect b="b" l="l" r="r" t="t"/>
            <a:pathLst>
              <a:path extrusionOk="0" h="10097724" w="22242325">
                <a:moveTo>
                  <a:pt x="0" y="0"/>
                </a:moveTo>
                <a:lnTo>
                  <a:pt x="22242325" y="0"/>
                </a:lnTo>
                <a:lnTo>
                  <a:pt x="22242325" y="10097725"/>
                </a:lnTo>
                <a:lnTo>
                  <a:pt x="0" y="10097725"/>
                </a:lnTo>
                <a:lnTo>
                  <a:pt x="0" y="0"/>
                </a:lnTo>
                <a:close/>
              </a:path>
            </a:pathLst>
          </a:custGeom>
          <a:blipFill rotWithShape="1">
            <a:blip r:embed="rId9">
              <a:alphaModFix/>
            </a:blip>
            <a:stretch>
              <a:fillRect b="-20925" l="0" r="0" t="-25960"/>
            </a:stretch>
          </a:blipFill>
          <a:ln>
            <a:noFill/>
          </a:ln>
        </p:spPr>
      </p:sp>
      <p:sp>
        <p:nvSpPr>
          <p:cNvPr id="368" name="Google Shape;368;p22"/>
          <p:cNvSpPr/>
          <p:nvPr/>
        </p:nvSpPr>
        <p:spPr>
          <a:xfrm>
            <a:off x="4614035" y="4647714"/>
            <a:ext cx="3152118" cy="2962991"/>
          </a:xfrm>
          <a:custGeom>
            <a:rect b="b" l="l" r="r" t="t"/>
            <a:pathLst>
              <a:path extrusionOk="0" h="2962991" w="3152118">
                <a:moveTo>
                  <a:pt x="0" y="0"/>
                </a:moveTo>
                <a:lnTo>
                  <a:pt x="3152118" y="0"/>
                </a:lnTo>
                <a:lnTo>
                  <a:pt x="3152118" y="2962991"/>
                </a:lnTo>
                <a:lnTo>
                  <a:pt x="0" y="2962991"/>
                </a:lnTo>
                <a:lnTo>
                  <a:pt x="0" y="0"/>
                </a:lnTo>
                <a:close/>
              </a:path>
            </a:pathLst>
          </a:custGeom>
          <a:blipFill rotWithShape="1">
            <a:blip r:embed="rId10">
              <a:alphaModFix/>
            </a:blip>
            <a:stretch>
              <a:fillRect b="0" l="0" r="0" t="0"/>
            </a:stretch>
          </a:blipFill>
          <a:ln>
            <a:noFill/>
          </a:ln>
        </p:spPr>
      </p:sp>
      <p:sp>
        <p:nvSpPr>
          <p:cNvPr id="369" name="Google Shape;369;p22"/>
          <p:cNvSpPr txBox="1"/>
          <p:nvPr/>
        </p:nvSpPr>
        <p:spPr>
          <a:xfrm>
            <a:off x="11071496" y="1433531"/>
            <a:ext cx="4425206" cy="662940"/>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US" sz="2000" u="none" cap="none" strike="noStrike">
                <a:solidFill>
                  <a:srgbClr val="000000"/>
                </a:solidFill>
                <a:latin typeface="Poppins"/>
                <a:ea typeface="Poppins"/>
                <a:cs typeface="Poppins"/>
                <a:sym typeface="Poppins"/>
              </a:rPr>
              <a:t>Place an empty bottle on the table with its cap resting lightly on top.</a:t>
            </a:r>
            <a:endParaRPr/>
          </a:p>
        </p:txBody>
      </p:sp>
      <p:sp>
        <p:nvSpPr>
          <p:cNvPr id="370" name="Google Shape;370;p22"/>
          <p:cNvSpPr txBox="1"/>
          <p:nvPr/>
        </p:nvSpPr>
        <p:spPr>
          <a:xfrm>
            <a:off x="11071496" y="3822819"/>
            <a:ext cx="4548782" cy="662940"/>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US" sz="2000" u="none" cap="none" strike="noStrike">
                <a:solidFill>
                  <a:srgbClr val="000000"/>
                </a:solidFill>
                <a:latin typeface="Poppins"/>
                <a:ea typeface="Poppins"/>
                <a:cs typeface="Poppins"/>
                <a:sym typeface="Poppins"/>
              </a:rPr>
              <a:t>Each player takes a turn flicking the cap off the bottle with one finger.</a:t>
            </a:r>
            <a:endParaRPr/>
          </a:p>
        </p:txBody>
      </p:sp>
      <p:sp>
        <p:nvSpPr>
          <p:cNvPr id="371" name="Google Shape;371;p22"/>
          <p:cNvSpPr txBox="1"/>
          <p:nvPr/>
        </p:nvSpPr>
        <p:spPr>
          <a:xfrm>
            <a:off x="11071496" y="5934699"/>
            <a:ext cx="5925771" cy="662940"/>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US" sz="2000" u="none" cap="none" strike="noStrike">
                <a:solidFill>
                  <a:srgbClr val="000000"/>
                </a:solidFill>
                <a:latin typeface="Poppins"/>
                <a:ea typeface="Poppins"/>
                <a:cs typeface="Poppins"/>
                <a:sym typeface="Poppins"/>
              </a:rPr>
              <a:t>If you knock the cap off successfully, pass the bottle to the next player. If you miss, take a sip!</a:t>
            </a:r>
            <a:endParaRPr/>
          </a:p>
        </p:txBody>
      </p:sp>
      <p:sp>
        <p:nvSpPr>
          <p:cNvPr id="372" name="Google Shape;372;p22"/>
          <p:cNvSpPr txBox="1"/>
          <p:nvPr/>
        </p:nvSpPr>
        <p:spPr>
          <a:xfrm>
            <a:off x="11071496" y="8472368"/>
            <a:ext cx="6384767" cy="986790"/>
          </a:xfrm>
          <a:prstGeom prst="rect">
            <a:avLst/>
          </a:prstGeom>
          <a:noFill/>
          <a:ln>
            <a:noFill/>
          </a:ln>
        </p:spPr>
        <p:txBody>
          <a:bodyPr anchorCtr="0" anchor="t" bIns="0" lIns="0" spcFirstLastPara="1" rIns="0" wrap="square" tIns="0">
            <a:spAutoFit/>
          </a:bodyPr>
          <a:lstStyle/>
          <a:p>
            <a:pPr indent="0" lvl="0" marL="0" marR="0" rtl="0" algn="l">
              <a:lnSpc>
                <a:spcPct val="129000"/>
              </a:lnSpc>
              <a:spcBef>
                <a:spcPts val="0"/>
              </a:spcBef>
              <a:spcAft>
                <a:spcPts val="0"/>
              </a:spcAft>
              <a:buNone/>
            </a:pPr>
            <a:r>
              <a:rPr b="0" i="0" lang="en-US" sz="2000" u="none" cap="none" strike="noStrike">
                <a:solidFill>
                  <a:srgbClr val="000000"/>
                </a:solidFill>
                <a:latin typeface="Poppins"/>
                <a:ea typeface="Poppins"/>
                <a:cs typeface="Poppins"/>
                <a:sym typeface="Poppins"/>
              </a:rPr>
              <a:t>Up the difficulty by moving farther from the bottle each round. Anyone who sends the cap flying across the room gets a pass on their next turn!</a:t>
            </a:r>
            <a:endParaRPr/>
          </a:p>
        </p:txBody>
      </p:sp>
      <p:sp>
        <p:nvSpPr>
          <p:cNvPr id="373" name="Google Shape;373;p22"/>
          <p:cNvSpPr txBox="1"/>
          <p:nvPr/>
        </p:nvSpPr>
        <p:spPr>
          <a:xfrm>
            <a:off x="11071496" y="937047"/>
            <a:ext cx="1944467" cy="429560"/>
          </a:xfrm>
          <a:prstGeom prst="rect">
            <a:avLst/>
          </a:prstGeom>
          <a:noFill/>
          <a:ln>
            <a:noFill/>
          </a:ln>
        </p:spPr>
        <p:txBody>
          <a:bodyPr anchorCtr="0" anchor="t" bIns="0" lIns="0" spcFirstLastPara="1" rIns="0" wrap="square" tIns="0">
            <a:spAutoFit/>
          </a:bodyPr>
          <a:lstStyle/>
          <a:p>
            <a:pPr indent="0" lvl="0" marL="0" marR="0" rtl="0" algn="l">
              <a:lnSpc>
                <a:spcPct val="128988"/>
              </a:lnSpc>
              <a:spcBef>
                <a:spcPts val="0"/>
              </a:spcBef>
              <a:spcAft>
                <a:spcPts val="0"/>
              </a:spcAft>
              <a:buNone/>
            </a:pPr>
            <a:r>
              <a:rPr b="1" i="0" lang="en-US" sz="2601" u="none" cap="none" strike="noStrike">
                <a:solidFill>
                  <a:srgbClr val="000000"/>
                </a:solidFill>
                <a:latin typeface="Poppins"/>
                <a:ea typeface="Poppins"/>
                <a:cs typeface="Poppins"/>
                <a:sym typeface="Poppins"/>
              </a:rPr>
              <a:t>Set Up</a:t>
            </a:r>
            <a:endParaRPr/>
          </a:p>
        </p:txBody>
      </p:sp>
      <p:sp>
        <p:nvSpPr>
          <p:cNvPr id="374" name="Google Shape;374;p22"/>
          <p:cNvSpPr txBox="1"/>
          <p:nvPr/>
        </p:nvSpPr>
        <p:spPr>
          <a:xfrm>
            <a:off x="11071496" y="3326334"/>
            <a:ext cx="1944467" cy="429560"/>
          </a:xfrm>
          <a:prstGeom prst="rect">
            <a:avLst/>
          </a:prstGeom>
          <a:noFill/>
          <a:ln>
            <a:noFill/>
          </a:ln>
        </p:spPr>
        <p:txBody>
          <a:bodyPr anchorCtr="0" anchor="t" bIns="0" lIns="0" spcFirstLastPara="1" rIns="0" wrap="square" tIns="0">
            <a:spAutoFit/>
          </a:bodyPr>
          <a:lstStyle/>
          <a:p>
            <a:pPr indent="0" lvl="0" marL="0" marR="0" rtl="0" algn="l">
              <a:lnSpc>
                <a:spcPct val="128988"/>
              </a:lnSpc>
              <a:spcBef>
                <a:spcPts val="0"/>
              </a:spcBef>
              <a:spcAft>
                <a:spcPts val="0"/>
              </a:spcAft>
              <a:buNone/>
            </a:pPr>
            <a:r>
              <a:rPr b="1" i="0" lang="en-US" sz="2601" u="none" cap="none" strike="noStrike">
                <a:solidFill>
                  <a:srgbClr val="000000"/>
                </a:solidFill>
                <a:latin typeface="Poppins"/>
                <a:ea typeface="Poppins"/>
                <a:cs typeface="Poppins"/>
                <a:sym typeface="Poppins"/>
              </a:rPr>
              <a:t>Take Turns</a:t>
            </a:r>
            <a:endParaRPr/>
          </a:p>
        </p:txBody>
      </p:sp>
      <p:sp>
        <p:nvSpPr>
          <p:cNvPr id="375" name="Google Shape;375;p22"/>
          <p:cNvSpPr txBox="1"/>
          <p:nvPr/>
        </p:nvSpPr>
        <p:spPr>
          <a:xfrm>
            <a:off x="11071496" y="5438214"/>
            <a:ext cx="1944467" cy="429560"/>
          </a:xfrm>
          <a:prstGeom prst="rect">
            <a:avLst/>
          </a:prstGeom>
          <a:noFill/>
          <a:ln>
            <a:noFill/>
          </a:ln>
        </p:spPr>
        <p:txBody>
          <a:bodyPr anchorCtr="0" anchor="t" bIns="0" lIns="0" spcFirstLastPara="1" rIns="0" wrap="square" tIns="0">
            <a:spAutoFit/>
          </a:bodyPr>
          <a:lstStyle/>
          <a:p>
            <a:pPr indent="0" lvl="0" marL="0" marR="0" rtl="0" algn="l">
              <a:lnSpc>
                <a:spcPct val="128988"/>
              </a:lnSpc>
              <a:spcBef>
                <a:spcPts val="0"/>
              </a:spcBef>
              <a:spcAft>
                <a:spcPts val="0"/>
              </a:spcAft>
              <a:buNone/>
            </a:pPr>
            <a:r>
              <a:rPr b="1" i="0" lang="en-US" sz="2601" u="none" cap="none" strike="noStrike">
                <a:solidFill>
                  <a:srgbClr val="000000"/>
                </a:solidFill>
                <a:latin typeface="Poppins"/>
                <a:ea typeface="Poppins"/>
                <a:cs typeface="Poppins"/>
                <a:sym typeface="Poppins"/>
              </a:rPr>
              <a:t>Scoring</a:t>
            </a:r>
            <a:endParaRPr/>
          </a:p>
        </p:txBody>
      </p:sp>
      <p:sp>
        <p:nvSpPr>
          <p:cNvPr id="376" name="Google Shape;376;p22"/>
          <p:cNvSpPr txBox="1"/>
          <p:nvPr/>
        </p:nvSpPr>
        <p:spPr>
          <a:xfrm>
            <a:off x="11071496" y="7975884"/>
            <a:ext cx="2632962" cy="429560"/>
          </a:xfrm>
          <a:prstGeom prst="rect">
            <a:avLst/>
          </a:prstGeom>
          <a:noFill/>
          <a:ln>
            <a:noFill/>
          </a:ln>
        </p:spPr>
        <p:txBody>
          <a:bodyPr anchorCtr="0" anchor="t" bIns="0" lIns="0" spcFirstLastPara="1" rIns="0" wrap="square" tIns="0">
            <a:spAutoFit/>
          </a:bodyPr>
          <a:lstStyle/>
          <a:p>
            <a:pPr indent="0" lvl="0" marL="0" marR="0" rtl="0" algn="l">
              <a:lnSpc>
                <a:spcPct val="128988"/>
              </a:lnSpc>
              <a:spcBef>
                <a:spcPts val="0"/>
              </a:spcBef>
              <a:spcAft>
                <a:spcPts val="0"/>
              </a:spcAft>
              <a:buNone/>
            </a:pPr>
            <a:r>
              <a:rPr b="1" i="0" lang="en-US" sz="2601" u="none" cap="none" strike="noStrike">
                <a:solidFill>
                  <a:srgbClr val="000000"/>
                </a:solidFill>
                <a:latin typeface="Poppins"/>
                <a:ea typeface="Poppins"/>
                <a:cs typeface="Poppins"/>
                <a:sym typeface="Poppins"/>
              </a:rPr>
              <a:t>Bonus Round</a:t>
            </a:r>
            <a:endParaRPr/>
          </a:p>
        </p:txBody>
      </p:sp>
      <p:sp>
        <p:nvSpPr>
          <p:cNvPr id="377" name="Google Shape;377;p22"/>
          <p:cNvSpPr txBox="1"/>
          <p:nvPr/>
        </p:nvSpPr>
        <p:spPr>
          <a:xfrm>
            <a:off x="1506772" y="1266127"/>
            <a:ext cx="5876400" cy="379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2323" u="none" cap="none" strike="noStrike">
                <a:solidFill>
                  <a:srgbClr val="E44F77"/>
                </a:solidFill>
                <a:latin typeface="Passion One"/>
                <a:ea typeface="Passion One"/>
                <a:cs typeface="Passion One"/>
                <a:sym typeface="Passion One"/>
              </a:rPr>
              <a:t>HOW TO PLAY?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381" name="Shape 381"/>
        <p:cNvGrpSpPr/>
        <p:nvPr/>
      </p:nvGrpSpPr>
      <p:grpSpPr>
        <a:xfrm>
          <a:off x="0" y="0"/>
          <a:ext cx="0" cy="0"/>
          <a:chOff x="0" y="0"/>
          <a:chExt cx="0" cy="0"/>
        </a:xfrm>
      </p:grpSpPr>
      <p:sp>
        <p:nvSpPr>
          <p:cNvPr id="382" name="Google Shape;382;p23"/>
          <p:cNvSpPr/>
          <p:nvPr/>
        </p:nvSpPr>
        <p:spPr>
          <a:xfrm>
            <a:off x="3568016" y="671786"/>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sp>
        <p:nvSpPr>
          <p:cNvPr id="383" name="Google Shape;383;p23"/>
          <p:cNvSpPr/>
          <p:nvPr/>
        </p:nvSpPr>
        <p:spPr>
          <a:xfrm>
            <a:off x="3568016" y="6933049"/>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blip>
            <a:stretch>
              <a:fillRect b="0" l="0" r="0" t="0"/>
            </a:stretch>
          </a:blipFill>
          <a:ln>
            <a:noFill/>
          </a:ln>
        </p:spPr>
      </p:sp>
      <p:sp>
        <p:nvSpPr>
          <p:cNvPr id="384" name="Google Shape;384;p23"/>
          <p:cNvSpPr/>
          <p:nvPr/>
        </p:nvSpPr>
        <p:spPr>
          <a:xfrm>
            <a:off x="2218387" y="3802480"/>
            <a:ext cx="1633682" cy="2682165"/>
          </a:xfrm>
          <a:custGeom>
            <a:rect b="b" l="l" r="r" t="t"/>
            <a:pathLst>
              <a:path extrusionOk="0" h="2682165" w="1633682">
                <a:moveTo>
                  <a:pt x="0" y="0"/>
                </a:moveTo>
                <a:lnTo>
                  <a:pt x="1633683" y="0"/>
                </a:lnTo>
                <a:lnTo>
                  <a:pt x="1633683" y="2682165"/>
                </a:lnTo>
                <a:lnTo>
                  <a:pt x="0" y="2682165"/>
                </a:lnTo>
                <a:lnTo>
                  <a:pt x="0" y="0"/>
                </a:lnTo>
                <a:close/>
              </a:path>
            </a:pathLst>
          </a:custGeom>
          <a:blipFill rotWithShape="1">
            <a:blip r:embed="rId3">
              <a:alphaModFix amt="82000"/>
            </a:blip>
            <a:stretch>
              <a:fillRect b="0" l="0" r="0" t="0"/>
            </a:stretch>
          </a:blipFill>
          <a:ln>
            <a:noFill/>
          </a:ln>
        </p:spPr>
      </p:sp>
      <p:sp>
        <p:nvSpPr>
          <p:cNvPr id="385" name="Google Shape;385;p23"/>
          <p:cNvSpPr/>
          <p:nvPr/>
        </p:nvSpPr>
        <p:spPr>
          <a:xfrm>
            <a:off x="5944278" y="671786"/>
            <a:ext cx="1633682" cy="2682165"/>
          </a:xfrm>
          <a:custGeom>
            <a:rect b="b" l="l" r="r" t="t"/>
            <a:pathLst>
              <a:path extrusionOk="0" h="2682165" w="1633682">
                <a:moveTo>
                  <a:pt x="0" y="0"/>
                </a:moveTo>
                <a:lnTo>
                  <a:pt x="1633683" y="0"/>
                </a:lnTo>
                <a:lnTo>
                  <a:pt x="1633683" y="2682165"/>
                </a:lnTo>
                <a:lnTo>
                  <a:pt x="0" y="2682165"/>
                </a:lnTo>
                <a:lnTo>
                  <a:pt x="0" y="0"/>
                </a:lnTo>
                <a:close/>
              </a:path>
            </a:pathLst>
          </a:custGeom>
          <a:blipFill rotWithShape="1">
            <a:blip r:embed="rId3">
              <a:alphaModFix amt="82000"/>
            </a:blip>
            <a:stretch>
              <a:fillRect b="0" l="0" r="0" t="0"/>
            </a:stretch>
          </a:blipFill>
          <a:ln>
            <a:noFill/>
          </a:ln>
        </p:spPr>
      </p:sp>
      <p:sp>
        <p:nvSpPr>
          <p:cNvPr id="386" name="Google Shape;386;p23"/>
          <p:cNvSpPr/>
          <p:nvPr/>
        </p:nvSpPr>
        <p:spPr>
          <a:xfrm>
            <a:off x="5944278" y="6933049"/>
            <a:ext cx="1633682" cy="2682165"/>
          </a:xfrm>
          <a:custGeom>
            <a:rect b="b" l="l" r="r" t="t"/>
            <a:pathLst>
              <a:path extrusionOk="0" h="2682165" w="1633682">
                <a:moveTo>
                  <a:pt x="0" y="0"/>
                </a:moveTo>
                <a:lnTo>
                  <a:pt x="1633683" y="0"/>
                </a:lnTo>
                <a:lnTo>
                  <a:pt x="1633683" y="2682165"/>
                </a:lnTo>
                <a:lnTo>
                  <a:pt x="0" y="2682165"/>
                </a:lnTo>
                <a:lnTo>
                  <a:pt x="0" y="0"/>
                </a:lnTo>
                <a:close/>
              </a:path>
            </a:pathLst>
          </a:custGeom>
          <a:blipFill rotWithShape="1">
            <a:blip r:embed="rId3">
              <a:alphaModFix amt="82000"/>
            </a:blip>
            <a:stretch>
              <a:fillRect b="0" l="0" r="0" t="0"/>
            </a:stretch>
          </a:blipFill>
          <a:ln>
            <a:noFill/>
          </a:ln>
        </p:spPr>
      </p:sp>
      <p:sp>
        <p:nvSpPr>
          <p:cNvPr id="387" name="Google Shape;387;p23"/>
          <p:cNvSpPr/>
          <p:nvPr/>
        </p:nvSpPr>
        <p:spPr>
          <a:xfrm>
            <a:off x="4594458" y="3802480"/>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sp>
        <p:nvSpPr>
          <p:cNvPr id="388" name="Google Shape;388;p23"/>
          <p:cNvSpPr/>
          <p:nvPr/>
        </p:nvSpPr>
        <p:spPr>
          <a:xfrm>
            <a:off x="8320541" y="671786"/>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sp>
        <p:nvSpPr>
          <p:cNvPr id="389" name="Google Shape;389;p23"/>
          <p:cNvSpPr/>
          <p:nvPr/>
        </p:nvSpPr>
        <p:spPr>
          <a:xfrm>
            <a:off x="8320541" y="6933049"/>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sp>
        <p:nvSpPr>
          <p:cNvPr id="390" name="Google Shape;390;p23"/>
          <p:cNvSpPr/>
          <p:nvPr/>
        </p:nvSpPr>
        <p:spPr>
          <a:xfrm>
            <a:off x="6970529" y="3802480"/>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sp>
        <p:nvSpPr>
          <p:cNvPr id="391" name="Google Shape;391;p23"/>
          <p:cNvSpPr/>
          <p:nvPr/>
        </p:nvSpPr>
        <p:spPr>
          <a:xfrm>
            <a:off x="10696803" y="671786"/>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sp>
        <p:nvSpPr>
          <p:cNvPr id="392" name="Google Shape;392;p23"/>
          <p:cNvSpPr/>
          <p:nvPr/>
        </p:nvSpPr>
        <p:spPr>
          <a:xfrm>
            <a:off x="10696803" y="6933049"/>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sp>
        <p:nvSpPr>
          <p:cNvPr id="393" name="Google Shape;393;p23"/>
          <p:cNvSpPr/>
          <p:nvPr/>
        </p:nvSpPr>
        <p:spPr>
          <a:xfrm>
            <a:off x="9346599" y="3802480"/>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blip>
            <a:stretch>
              <a:fillRect b="0" l="0" r="0" t="0"/>
            </a:stretch>
          </a:blipFill>
          <a:ln>
            <a:noFill/>
          </a:ln>
        </p:spPr>
      </p:sp>
      <p:sp>
        <p:nvSpPr>
          <p:cNvPr id="394" name="Google Shape;394;p23"/>
          <p:cNvSpPr/>
          <p:nvPr/>
        </p:nvSpPr>
        <p:spPr>
          <a:xfrm>
            <a:off x="13073065" y="671786"/>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sp>
        <p:nvSpPr>
          <p:cNvPr id="395" name="Google Shape;395;p23"/>
          <p:cNvSpPr/>
          <p:nvPr/>
        </p:nvSpPr>
        <p:spPr>
          <a:xfrm>
            <a:off x="13073065" y="6933049"/>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sp>
        <p:nvSpPr>
          <p:cNvPr id="396" name="Google Shape;396;p23"/>
          <p:cNvSpPr/>
          <p:nvPr/>
        </p:nvSpPr>
        <p:spPr>
          <a:xfrm>
            <a:off x="11722670" y="3802480"/>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sp>
        <p:nvSpPr>
          <p:cNvPr id="397" name="Google Shape;397;p23"/>
          <p:cNvSpPr/>
          <p:nvPr/>
        </p:nvSpPr>
        <p:spPr>
          <a:xfrm>
            <a:off x="16474811" y="3802480"/>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sp>
        <p:nvSpPr>
          <p:cNvPr id="398" name="Google Shape;398;p23"/>
          <p:cNvSpPr/>
          <p:nvPr/>
        </p:nvSpPr>
        <p:spPr>
          <a:xfrm>
            <a:off x="15449327" y="671786"/>
            <a:ext cx="1633682" cy="2682165"/>
          </a:xfrm>
          <a:custGeom>
            <a:rect b="b" l="l" r="r" t="t"/>
            <a:pathLst>
              <a:path extrusionOk="0" h="2682165" w="1633682">
                <a:moveTo>
                  <a:pt x="0" y="0"/>
                </a:moveTo>
                <a:lnTo>
                  <a:pt x="1633683" y="0"/>
                </a:lnTo>
                <a:lnTo>
                  <a:pt x="1633683" y="2682165"/>
                </a:lnTo>
                <a:lnTo>
                  <a:pt x="0" y="2682165"/>
                </a:lnTo>
                <a:lnTo>
                  <a:pt x="0" y="0"/>
                </a:lnTo>
                <a:close/>
              </a:path>
            </a:pathLst>
          </a:custGeom>
          <a:blipFill rotWithShape="1">
            <a:blip r:embed="rId3">
              <a:alphaModFix amt="82000"/>
            </a:blip>
            <a:stretch>
              <a:fillRect b="0" l="0" r="0" t="0"/>
            </a:stretch>
          </a:blipFill>
          <a:ln>
            <a:noFill/>
          </a:ln>
        </p:spPr>
      </p:sp>
      <p:sp>
        <p:nvSpPr>
          <p:cNvPr id="399" name="Google Shape;399;p23"/>
          <p:cNvSpPr/>
          <p:nvPr/>
        </p:nvSpPr>
        <p:spPr>
          <a:xfrm>
            <a:off x="15449327" y="6933049"/>
            <a:ext cx="1633682" cy="2682165"/>
          </a:xfrm>
          <a:custGeom>
            <a:rect b="b" l="l" r="r" t="t"/>
            <a:pathLst>
              <a:path extrusionOk="0" h="2682165" w="1633682">
                <a:moveTo>
                  <a:pt x="0" y="0"/>
                </a:moveTo>
                <a:lnTo>
                  <a:pt x="1633683" y="0"/>
                </a:lnTo>
                <a:lnTo>
                  <a:pt x="1633683" y="2682165"/>
                </a:lnTo>
                <a:lnTo>
                  <a:pt x="0" y="2682165"/>
                </a:lnTo>
                <a:lnTo>
                  <a:pt x="0" y="0"/>
                </a:lnTo>
                <a:close/>
              </a:path>
            </a:pathLst>
          </a:custGeom>
          <a:blipFill rotWithShape="1">
            <a:blip r:embed="rId3">
              <a:alphaModFix amt="82000"/>
            </a:blip>
            <a:stretch>
              <a:fillRect b="0" l="0" r="0" t="0"/>
            </a:stretch>
          </a:blipFill>
          <a:ln>
            <a:noFill/>
          </a:ln>
        </p:spPr>
      </p:sp>
      <p:sp>
        <p:nvSpPr>
          <p:cNvPr id="400" name="Google Shape;400;p23"/>
          <p:cNvSpPr/>
          <p:nvPr/>
        </p:nvSpPr>
        <p:spPr>
          <a:xfrm>
            <a:off x="14098740" y="3802480"/>
            <a:ext cx="1633682" cy="2682165"/>
          </a:xfrm>
          <a:custGeom>
            <a:rect b="b" l="l" r="r" t="t"/>
            <a:pathLst>
              <a:path extrusionOk="0" h="2682165" w="1633682">
                <a:moveTo>
                  <a:pt x="0" y="0"/>
                </a:moveTo>
                <a:lnTo>
                  <a:pt x="1633683" y="0"/>
                </a:lnTo>
                <a:lnTo>
                  <a:pt x="1633683" y="2682165"/>
                </a:lnTo>
                <a:lnTo>
                  <a:pt x="0" y="2682165"/>
                </a:lnTo>
                <a:lnTo>
                  <a:pt x="0" y="0"/>
                </a:lnTo>
                <a:close/>
              </a:path>
            </a:pathLst>
          </a:custGeom>
          <a:blipFill rotWithShape="1">
            <a:blip r:embed="rId3">
              <a:alphaModFix amt="82000"/>
            </a:blip>
            <a:stretch>
              <a:fillRect b="0" l="0" r="0" t="0"/>
            </a:stretch>
          </a:blipFill>
          <a:ln>
            <a:noFill/>
          </a:ln>
        </p:spPr>
      </p:sp>
      <p:sp>
        <p:nvSpPr>
          <p:cNvPr id="401" name="Google Shape;401;p23"/>
          <p:cNvSpPr/>
          <p:nvPr/>
        </p:nvSpPr>
        <p:spPr>
          <a:xfrm>
            <a:off x="1191754" y="671786"/>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sp>
        <p:nvSpPr>
          <p:cNvPr id="402" name="Google Shape;402;p23"/>
          <p:cNvSpPr/>
          <p:nvPr/>
        </p:nvSpPr>
        <p:spPr>
          <a:xfrm>
            <a:off x="1191754" y="6933049"/>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sp>
        <p:nvSpPr>
          <p:cNvPr id="403" name="Google Shape;403;p23"/>
          <p:cNvSpPr/>
          <p:nvPr/>
        </p:nvSpPr>
        <p:spPr>
          <a:xfrm>
            <a:off x="-157683" y="3802480"/>
            <a:ext cx="1633682" cy="2682165"/>
          </a:xfrm>
          <a:custGeom>
            <a:rect b="b" l="l" r="r" t="t"/>
            <a:pathLst>
              <a:path extrusionOk="0" h="2682165" w="1633682">
                <a:moveTo>
                  <a:pt x="0" y="0"/>
                </a:moveTo>
                <a:lnTo>
                  <a:pt x="1633682" y="0"/>
                </a:lnTo>
                <a:lnTo>
                  <a:pt x="1633682" y="2682165"/>
                </a:lnTo>
                <a:lnTo>
                  <a:pt x="0" y="2682165"/>
                </a:lnTo>
                <a:lnTo>
                  <a:pt x="0" y="0"/>
                </a:lnTo>
                <a:close/>
              </a:path>
            </a:pathLst>
          </a:custGeom>
          <a:blipFill rotWithShape="1">
            <a:blip r:embed="rId3">
              <a:alphaModFix amt="82000"/>
            </a:blip>
            <a:stretch>
              <a:fillRect b="0" l="0" r="0" t="0"/>
            </a:stretch>
          </a:blipFill>
          <a:ln>
            <a:noFill/>
          </a:ln>
        </p:spPr>
      </p:sp>
      <p:pic>
        <p:nvPicPr>
          <p:cNvPr id="404" name="Google Shape;404;p23"/>
          <p:cNvPicPr preferRelativeResize="0"/>
          <p:nvPr/>
        </p:nvPicPr>
        <p:blipFill rotWithShape="1">
          <a:blip r:embed="rId4">
            <a:alphaModFix/>
          </a:blip>
          <a:srcRect b="40858" l="12720" r="8904" t="2904"/>
          <a:stretch/>
        </p:blipFill>
        <p:spPr>
          <a:xfrm rot="-581999">
            <a:off x="7971258" y="2609209"/>
            <a:ext cx="4714989" cy="5068582"/>
          </a:xfrm>
          <a:prstGeom prst="rect">
            <a:avLst/>
          </a:prstGeom>
          <a:noFill/>
          <a:ln>
            <a:noFill/>
          </a:ln>
        </p:spPr>
      </p:pic>
      <p:pic>
        <p:nvPicPr>
          <p:cNvPr id="405" name="Google Shape;405;p23"/>
          <p:cNvPicPr preferRelativeResize="0"/>
          <p:nvPr/>
        </p:nvPicPr>
        <p:blipFill rotWithShape="1">
          <a:blip r:embed="rId5">
            <a:alphaModFix/>
          </a:blip>
          <a:srcRect b="33784" l="17397" r="18590" t="22344"/>
          <a:stretch/>
        </p:blipFill>
        <p:spPr>
          <a:xfrm rot="733024">
            <a:off x="-913514" y="5673907"/>
            <a:ext cx="5632617" cy="5790497"/>
          </a:xfrm>
          <a:prstGeom prst="rect">
            <a:avLst/>
          </a:prstGeom>
          <a:noFill/>
          <a:ln>
            <a:noFill/>
          </a:ln>
        </p:spPr>
      </p:pic>
      <p:pic>
        <p:nvPicPr>
          <p:cNvPr id="406" name="Google Shape;406;p23"/>
          <p:cNvPicPr preferRelativeResize="0"/>
          <p:nvPr/>
        </p:nvPicPr>
        <p:blipFill rotWithShape="1">
          <a:blip r:embed="rId6">
            <a:alphaModFix/>
          </a:blip>
          <a:srcRect b="46492" l="29125" r="7008" t="7736"/>
          <a:stretch/>
        </p:blipFill>
        <p:spPr>
          <a:xfrm flipH="1" rot="1246800">
            <a:off x="-1328794" y="-204321"/>
            <a:ext cx="4714989" cy="5068582"/>
          </a:xfrm>
          <a:prstGeom prst="rect">
            <a:avLst/>
          </a:prstGeom>
          <a:noFill/>
          <a:ln>
            <a:noFill/>
          </a:ln>
        </p:spPr>
      </p:pic>
      <p:grpSp>
        <p:nvGrpSpPr>
          <p:cNvPr id="407" name="Google Shape;407;p23"/>
          <p:cNvGrpSpPr/>
          <p:nvPr/>
        </p:nvGrpSpPr>
        <p:grpSpPr>
          <a:xfrm rot="760841">
            <a:off x="3523549" y="2700891"/>
            <a:ext cx="3388054" cy="1284162"/>
            <a:chOff x="0" y="-192881"/>
            <a:chExt cx="4517405" cy="1712215"/>
          </a:xfrm>
        </p:grpSpPr>
        <p:grpSp>
          <p:nvGrpSpPr>
            <p:cNvPr id="408" name="Google Shape;408;p23"/>
            <p:cNvGrpSpPr/>
            <p:nvPr/>
          </p:nvGrpSpPr>
          <p:grpSpPr>
            <a:xfrm>
              <a:off x="73913" y="-192881"/>
              <a:ext cx="4369579" cy="1712215"/>
              <a:chOff x="0" y="-38100"/>
              <a:chExt cx="863127" cy="338215"/>
            </a:xfrm>
          </p:grpSpPr>
          <p:sp>
            <p:nvSpPr>
              <p:cNvPr id="409" name="Google Shape;409;p23"/>
              <p:cNvSpPr/>
              <p:nvPr/>
            </p:nvSpPr>
            <p:spPr>
              <a:xfrm>
                <a:off x="0" y="0"/>
                <a:ext cx="863127" cy="300115"/>
              </a:xfrm>
              <a:custGeom>
                <a:rect b="b" l="l" r="r" t="t"/>
                <a:pathLst>
                  <a:path extrusionOk="0" h="300115" w="863127">
                    <a:moveTo>
                      <a:pt x="0" y="0"/>
                    </a:moveTo>
                    <a:lnTo>
                      <a:pt x="863127" y="0"/>
                    </a:lnTo>
                    <a:lnTo>
                      <a:pt x="863127" y="300115"/>
                    </a:lnTo>
                    <a:lnTo>
                      <a:pt x="0" y="300115"/>
                    </a:lnTo>
                    <a:close/>
                  </a:path>
                </a:pathLst>
              </a:custGeom>
              <a:solidFill>
                <a:srgbClr val="000000"/>
              </a:solidFill>
              <a:ln>
                <a:noFill/>
              </a:ln>
            </p:spPr>
          </p:sp>
          <p:sp>
            <p:nvSpPr>
              <p:cNvPr id="410" name="Google Shape;410;p23"/>
              <p:cNvSpPr txBox="1"/>
              <p:nvPr/>
            </p:nvSpPr>
            <p:spPr>
              <a:xfrm>
                <a:off x="0" y="-38100"/>
                <a:ext cx="863127" cy="338215"/>
              </a:xfrm>
              <a:prstGeom prst="rect">
                <a:avLst/>
              </a:prstGeom>
              <a:noFill/>
              <a:ln>
                <a:noFill/>
              </a:ln>
            </p:spPr>
            <p:txBody>
              <a:bodyPr anchorCtr="0" anchor="ctr" bIns="50800" lIns="50800" spcFirstLastPara="1" rIns="50800" wrap="square" tIns="50800">
                <a:noAutofit/>
              </a:bodyPr>
              <a:lstStyle/>
              <a:p>
                <a:pPr indent="0" lvl="0" marL="0" marR="0" rtl="0" algn="ctr">
                  <a:lnSpc>
                    <a:spcPct val="14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1" name="Google Shape;411;p23"/>
            <p:cNvSpPr txBox="1"/>
            <p:nvPr/>
          </p:nvSpPr>
          <p:spPr>
            <a:xfrm>
              <a:off x="0" y="-31920"/>
              <a:ext cx="4517405" cy="1449825"/>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1" i="0" lang="en-US" sz="6501" u="none" cap="none" strike="noStrike">
                  <a:solidFill>
                    <a:srgbClr val="F1F1F1"/>
                  </a:solidFill>
                  <a:latin typeface="Passion One"/>
                  <a:ea typeface="Passion One"/>
                  <a:cs typeface="Passion One"/>
                  <a:sym typeface="Passion One"/>
                </a:rPr>
                <a:t>ELAINE</a:t>
              </a:r>
              <a:endParaRPr/>
            </a:p>
          </p:txBody>
        </p:sp>
      </p:grpSp>
      <p:grpSp>
        <p:nvGrpSpPr>
          <p:cNvPr id="412" name="Google Shape;412;p23"/>
          <p:cNvGrpSpPr/>
          <p:nvPr/>
        </p:nvGrpSpPr>
        <p:grpSpPr>
          <a:xfrm rot="-384979">
            <a:off x="4639435" y="8080306"/>
            <a:ext cx="3388054" cy="1284162"/>
            <a:chOff x="0" y="-192881"/>
            <a:chExt cx="4517405" cy="1712215"/>
          </a:xfrm>
        </p:grpSpPr>
        <p:grpSp>
          <p:nvGrpSpPr>
            <p:cNvPr id="413" name="Google Shape;413;p23"/>
            <p:cNvGrpSpPr/>
            <p:nvPr/>
          </p:nvGrpSpPr>
          <p:grpSpPr>
            <a:xfrm>
              <a:off x="73913" y="-192881"/>
              <a:ext cx="4369579" cy="1712215"/>
              <a:chOff x="0" y="-38100"/>
              <a:chExt cx="863127" cy="338215"/>
            </a:xfrm>
          </p:grpSpPr>
          <p:sp>
            <p:nvSpPr>
              <p:cNvPr id="414" name="Google Shape;414;p23"/>
              <p:cNvSpPr/>
              <p:nvPr/>
            </p:nvSpPr>
            <p:spPr>
              <a:xfrm>
                <a:off x="0" y="0"/>
                <a:ext cx="863127" cy="300115"/>
              </a:xfrm>
              <a:custGeom>
                <a:rect b="b" l="l" r="r" t="t"/>
                <a:pathLst>
                  <a:path extrusionOk="0" h="300115" w="863127">
                    <a:moveTo>
                      <a:pt x="0" y="0"/>
                    </a:moveTo>
                    <a:lnTo>
                      <a:pt x="863127" y="0"/>
                    </a:lnTo>
                    <a:lnTo>
                      <a:pt x="863127" y="300115"/>
                    </a:lnTo>
                    <a:lnTo>
                      <a:pt x="0" y="300115"/>
                    </a:lnTo>
                    <a:close/>
                  </a:path>
                </a:pathLst>
              </a:custGeom>
              <a:solidFill>
                <a:srgbClr val="000000"/>
              </a:solidFill>
              <a:ln>
                <a:noFill/>
              </a:ln>
            </p:spPr>
          </p:sp>
          <p:sp>
            <p:nvSpPr>
              <p:cNvPr id="415" name="Google Shape;415;p23"/>
              <p:cNvSpPr txBox="1"/>
              <p:nvPr/>
            </p:nvSpPr>
            <p:spPr>
              <a:xfrm>
                <a:off x="0" y="-38100"/>
                <a:ext cx="863127" cy="338215"/>
              </a:xfrm>
              <a:prstGeom prst="rect">
                <a:avLst/>
              </a:prstGeom>
              <a:noFill/>
              <a:ln>
                <a:noFill/>
              </a:ln>
            </p:spPr>
            <p:txBody>
              <a:bodyPr anchorCtr="0" anchor="ctr" bIns="50800" lIns="50800" spcFirstLastPara="1" rIns="50800" wrap="square" tIns="50800">
                <a:noAutofit/>
              </a:bodyPr>
              <a:lstStyle/>
              <a:p>
                <a:pPr indent="0" lvl="0" marL="0" marR="0" rtl="0" algn="ctr">
                  <a:lnSpc>
                    <a:spcPct val="14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6" name="Google Shape;416;p23"/>
            <p:cNvSpPr txBox="1"/>
            <p:nvPr/>
          </p:nvSpPr>
          <p:spPr>
            <a:xfrm>
              <a:off x="0" y="-31920"/>
              <a:ext cx="4517405" cy="1449825"/>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1" i="0" lang="en-US" sz="6501" u="none" cap="none" strike="noStrike">
                  <a:solidFill>
                    <a:srgbClr val="F1F1F1"/>
                  </a:solidFill>
                  <a:latin typeface="Passion One"/>
                  <a:ea typeface="Passion One"/>
                  <a:cs typeface="Passion One"/>
                  <a:sym typeface="Passion One"/>
                </a:rPr>
                <a:t>BRIAN</a:t>
              </a:r>
              <a:endParaRPr/>
            </a:p>
          </p:txBody>
        </p:sp>
      </p:grpSp>
      <p:grpSp>
        <p:nvGrpSpPr>
          <p:cNvPr id="417" name="Google Shape;417;p23"/>
          <p:cNvGrpSpPr/>
          <p:nvPr/>
        </p:nvGrpSpPr>
        <p:grpSpPr>
          <a:xfrm rot="-384979">
            <a:off x="8636306" y="1616012"/>
            <a:ext cx="2561465" cy="1284162"/>
            <a:chOff x="0" y="-192881"/>
            <a:chExt cx="3415287" cy="1712215"/>
          </a:xfrm>
        </p:grpSpPr>
        <p:grpSp>
          <p:nvGrpSpPr>
            <p:cNvPr id="418" name="Google Shape;418;p23"/>
            <p:cNvGrpSpPr/>
            <p:nvPr/>
          </p:nvGrpSpPr>
          <p:grpSpPr>
            <a:xfrm>
              <a:off x="55880" y="-192881"/>
              <a:ext cx="3303526" cy="1712215"/>
              <a:chOff x="0" y="-38100"/>
              <a:chExt cx="652548" cy="338215"/>
            </a:xfrm>
          </p:grpSpPr>
          <p:sp>
            <p:nvSpPr>
              <p:cNvPr id="419" name="Google Shape;419;p23"/>
              <p:cNvSpPr/>
              <p:nvPr/>
            </p:nvSpPr>
            <p:spPr>
              <a:xfrm>
                <a:off x="0" y="0"/>
                <a:ext cx="652548" cy="300115"/>
              </a:xfrm>
              <a:custGeom>
                <a:rect b="b" l="l" r="r" t="t"/>
                <a:pathLst>
                  <a:path extrusionOk="0" h="300115" w="652548">
                    <a:moveTo>
                      <a:pt x="0" y="0"/>
                    </a:moveTo>
                    <a:lnTo>
                      <a:pt x="652548" y="0"/>
                    </a:lnTo>
                    <a:lnTo>
                      <a:pt x="652548" y="300115"/>
                    </a:lnTo>
                    <a:lnTo>
                      <a:pt x="0" y="300115"/>
                    </a:lnTo>
                    <a:close/>
                  </a:path>
                </a:pathLst>
              </a:custGeom>
              <a:solidFill>
                <a:srgbClr val="000000"/>
              </a:solidFill>
              <a:ln>
                <a:noFill/>
              </a:ln>
            </p:spPr>
          </p:sp>
          <p:sp>
            <p:nvSpPr>
              <p:cNvPr id="420" name="Google Shape;420;p23"/>
              <p:cNvSpPr txBox="1"/>
              <p:nvPr/>
            </p:nvSpPr>
            <p:spPr>
              <a:xfrm>
                <a:off x="0" y="-38100"/>
                <a:ext cx="652548" cy="338215"/>
              </a:xfrm>
              <a:prstGeom prst="rect">
                <a:avLst/>
              </a:prstGeom>
              <a:noFill/>
              <a:ln>
                <a:noFill/>
              </a:ln>
            </p:spPr>
            <p:txBody>
              <a:bodyPr anchorCtr="0" anchor="ctr" bIns="50800" lIns="50800" spcFirstLastPara="1" rIns="50800" wrap="square" tIns="50800">
                <a:noAutofit/>
              </a:bodyPr>
              <a:lstStyle/>
              <a:p>
                <a:pPr indent="0" lvl="0" marL="0" marR="0" rtl="0" algn="ctr">
                  <a:lnSpc>
                    <a:spcPct val="14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1" name="Google Shape;421;p23"/>
            <p:cNvSpPr txBox="1"/>
            <p:nvPr/>
          </p:nvSpPr>
          <p:spPr>
            <a:xfrm>
              <a:off x="0" y="-31920"/>
              <a:ext cx="3415287" cy="1449825"/>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1" i="0" lang="en-US" sz="6501" u="none" cap="none" strike="noStrike">
                  <a:solidFill>
                    <a:srgbClr val="F1F1F1"/>
                  </a:solidFill>
                  <a:latin typeface="Passion One"/>
                  <a:ea typeface="Passion One"/>
                  <a:cs typeface="Passion One"/>
                  <a:sym typeface="Passion One"/>
                </a:rPr>
                <a:t>TOM</a:t>
              </a:r>
              <a:endParaRPr/>
            </a:p>
          </p:txBody>
        </p:sp>
      </p:grpSp>
      <p:grpSp>
        <p:nvGrpSpPr>
          <p:cNvPr id="422" name="Google Shape;422;p23"/>
          <p:cNvGrpSpPr/>
          <p:nvPr/>
        </p:nvGrpSpPr>
        <p:grpSpPr>
          <a:xfrm rot="265233">
            <a:off x="11013323" y="8258560"/>
            <a:ext cx="3388054" cy="1284162"/>
            <a:chOff x="0" y="-192881"/>
            <a:chExt cx="4517405" cy="1712215"/>
          </a:xfrm>
        </p:grpSpPr>
        <p:grpSp>
          <p:nvGrpSpPr>
            <p:cNvPr id="423" name="Google Shape;423;p23"/>
            <p:cNvGrpSpPr/>
            <p:nvPr/>
          </p:nvGrpSpPr>
          <p:grpSpPr>
            <a:xfrm>
              <a:off x="73913" y="-192881"/>
              <a:ext cx="4369579" cy="1712215"/>
              <a:chOff x="0" y="-38100"/>
              <a:chExt cx="863127" cy="338215"/>
            </a:xfrm>
          </p:grpSpPr>
          <p:sp>
            <p:nvSpPr>
              <p:cNvPr id="424" name="Google Shape;424;p23"/>
              <p:cNvSpPr/>
              <p:nvPr/>
            </p:nvSpPr>
            <p:spPr>
              <a:xfrm>
                <a:off x="0" y="0"/>
                <a:ext cx="863127" cy="300115"/>
              </a:xfrm>
              <a:custGeom>
                <a:rect b="b" l="l" r="r" t="t"/>
                <a:pathLst>
                  <a:path extrusionOk="0" h="300115" w="863127">
                    <a:moveTo>
                      <a:pt x="0" y="0"/>
                    </a:moveTo>
                    <a:lnTo>
                      <a:pt x="863127" y="0"/>
                    </a:lnTo>
                    <a:lnTo>
                      <a:pt x="863127" y="300115"/>
                    </a:lnTo>
                    <a:lnTo>
                      <a:pt x="0" y="300115"/>
                    </a:lnTo>
                    <a:close/>
                  </a:path>
                </a:pathLst>
              </a:custGeom>
              <a:solidFill>
                <a:srgbClr val="000000"/>
              </a:solidFill>
              <a:ln>
                <a:noFill/>
              </a:ln>
            </p:spPr>
          </p:sp>
          <p:sp>
            <p:nvSpPr>
              <p:cNvPr id="425" name="Google Shape;425;p23"/>
              <p:cNvSpPr txBox="1"/>
              <p:nvPr/>
            </p:nvSpPr>
            <p:spPr>
              <a:xfrm>
                <a:off x="0" y="-38100"/>
                <a:ext cx="863127" cy="338215"/>
              </a:xfrm>
              <a:prstGeom prst="rect">
                <a:avLst/>
              </a:prstGeom>
              <a:noFill/>
              <a:ln>
                <a:noFill/>
              </a:ln>
            </p:spPr>
            <p:txBody>
              <a:bodyPr anchorCtr="0" anchor="ctr" bIns="50800" lIns="50800" spcFirstLastPara="1" rIns="50800" wrap="square" tIns="50800">
                <a:noAutofit/>
              </a:bodyPr>
              <a:lstStyle/>
              <a:p>
                <a:pPr indent="0" lvl="0" marL="0" marR="0" rtl="0" algn="ctr">
                  <a:lnSpc>
                    <a:spcPct val="14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6" name="Google Shape;426;p23"/>
            <p:cNvSpPr txBox="1"/>
            <p:nvPr/>
          </p:nvSpPr>
          <p:spPr>
            <a:xfrm>
              <a:off x="0" y="-31920"/>
              <a:ext cx="4517405" cy="1449825"/>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1" i="0" lang="en-US" sz="6501" u="none" cap="none" strike="noStrike">
                  <a:solidFill>
                    <a:srgbClr val="F1F1F1"/>
                  </a:solidFill>
                  <a:latin typeface="Passion One"/>
                  <a:ea typeface="Passion One"/>
                  <a:cs typeface="Passion One"/>
                  <a:sym typeface="Passion One"/>
                </a:rPr>
                <a:t>ANNA</a:t>
              </a:r>
              <a:endParaRPr/>
            </a:p>
          </p:txBody>
        </p:sp>
      </p:grpSp>
      <p:pic>
        <p:nvPicPr>
          <p:cNvPr id="427" name="Google Shape;427;p23"/>
          <p:cNvPicPr preferRelativeResize="0"/>
          <p:nvPr/>
        </p:nvPicPr>
        <p:blipFill rotWithShape="1">
          <a:blip r:embed="rId7">
            <a:alphaModFix/>
          </a:blip>
          <a:srcRect b="39070" l="17929" r="0" t="4775"/>
          <a:stretch/>
        </p:blipFill>
        <p:spPr>
          <a:xfrm rot="-1135753">
            <a:off x="13760993" y="6265533"/>
            <a:ext cx="5427636" cy="5570538"/>
          </a:xfrm>
          <a:prstGeom prst="rect">
            <a:avLst/>
          </a:prstGeom>
          <a:noFill/>
          <a:ln>
            <a:noFill/>
          </a:ln>
        </p:spPr>
      </p:pic>
      <p:pic>
        <p:nvPicPr>
          <p:cNvPr id="428" name="Google Shape;428;p23"/>
          <p:cNvPicPr preferRelativeResize="0"/>
          <p:nvPr/>
        </p:nvPicPr>
        <p:blipFill rotWithShape="1">
          <a:blip r:embed="rId8">
            <a:alphaModFix/>
          </a:blip>
          <a:srcRect b="35231" l="22565" r="34131" t="4446"/>
          <a:stretch/>
        </p:blipFill>
        <p:spPr>
          <a:xfrm rot="1948156">
            <a:off x="13259282" y="-1201347"/>
            <a:ext cx="5427636" cy="5040623"/>
          </a:xfrm>
          <a:prstGeom prst="rect">
            <a:avLst/>
          </a:prstGeom>
          <a:noFill/>
          <a:ln>
            <a:noFill/>
          </a:ln>
        </p:spPr>
      </p:pic>
      <p:grpSp>
        <p:nvGrpSpPr>
          <p:cNvPr id="429" name="Google Shape;429;p23"/>
          <p:cNvGrpSpPr/>
          <p:nvPr/>
        </p:nvGrpSpPr>
        <p:grpSpPr>
          <a:xfrm rot="265233">
            <a:off x="15415872" y="3786909"/>
            <a:ext cx="1930589" cy="1284162"/>
            <a:chOff x="0" y="-192881"/>
            <a:chExt cx="2574119" cy="1712215"/>
          </a:xfrm>
        </p:grpSpPr>
        <p:grpSp>
          <p:nvGrpSpPr>
            <p:cNvPr id="430" name="Google Shape;430;p23"/>
            <p:cNvGrpSpPr/>
            <p:nvPr/>
          </p:nvGrpSpPr>
          <p:grpSpPr>
            <a:xfrm>
              <a:off x="42117" y="-192881"/>
              <a:ext cx="2489884" cy="1712215"/>
              <a:chOff x="0" y="-38100"/>
              <a:chExt cx="491829" cy="338215"/>
            </a:xfrm>
          </p:grpSpPr>
          <p:sp>
            <p:nvSpPr>
              <p:cNvPr id="431" name="Google Shape;431;p23"/>
              <p:cNvSpPr/>
              <p:nvPr/>
            </p:nvSpPr>
            <p:spPr>
              <a:xfrm>
                <a:off x="0" y="0"/>
                <a:ext cx="491829" cy="300115"/>
              </a:xfrm>
              <a:custGeom>
                <a:rect b="b" l="l" r="r" t="t"/>
                <a:pathLst>
                  <a:path extrusionOk="0" h="300115" w="491829">
                    <a:moveTo>
                      <a:pt x="0" y="0"/>
                    </a:moveTo>
                    <a:lnTo>
                      <a:pt x="491829" y="0"/>
                    </a:lnTo>
                    <a:lnTo>
                      <a:pt x="491829" y="300115"/>
                    </a:lnTo>
                    <a:lnTo>
                      <a:pt x="0" y="300115"/>
                    </a:lnTo>
                    <a:close/>
                  </a:path>
                </a:pathLst>
              </a:custGeom>
              <a:solidFill>
                <a:srgbClr val="000000"/>
              </a:solidFill>
              <a:ln>
                <a:noFill/>
              </a:ln>
            </p:spPr>
          </p:sp>
          <p:sp>
            <p:nvSpPr>
              <p:cNvPr id="432" name="Google Shape;432;p23"/>
              <p:cNvSpPr txBox="1"/>
              <p:nvPr/>
            </p:nvSpPr>
            <p:spPr>
              <a:xfrm>
                <a:off x="0" y="-38100"/>
                <a:ext cx="491829" cy="338215"/>
              </a:xfrm>
              <a:prstGeom prst="rect">
                <a:avLst/>
              </a:prstGeom>
              <a:noFill/>
              <a:ln>
                <a:noFill/>
              </a:ln>
            </p:spPr>
            <p:txBody>
              <a:bodyPr anchorCtr="0" anchor="ctr" bIns="50800" lIns="50800" spcFirstLastPara="1" rIns="50800" wrap="square" tIns="50800">
                <a:noAutofit/>
              </a:bodyPr>
              <a:lstStyle/>
              <a:p>
                <a:pPr indent="0" lvl="0" marL="0" marR="0" rtl="0" algn="ctr">
                  <a:lnSpc>
                    <a:spcPct val="14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3" name="Google Shape;433;p23"/>
            <p:cNvSpPr txBox="1"/>
            <p:nvPr/>
          </p:nvSpPr>
          <p:spPr>
            <a:xfrm>
              <a:off x="0" y="-31920"/>
              <a:ext cx="2574119" cy="1449825"/>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1" i="0" lang="en-US" sz="6501" u="none" cap="none" strike="noStrike">
                  <a:solidFill>
                    <a:srgbClr val="F1F1F1"/>
                  </a:solidFill>
                  <a:latin typeface="Passion One"/>
                  <a:ea typeface="Passion One"/>
                  <a:cs typeface="Passion One"/>
                  <a:sym typeface="Passion One"/>
                </a:rPr>
                <a:t>JEN</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437" name="Shape 437"/>
        <p:cNvGrpSpPr/>
        <p:nvPr/>
      </p:nvGrpSpPr>
      <p:grpSpPr>
        <a:xfrm>
          <a:off x="0" y="0"/>
          <a:ext cx="0" cy="0"/>
          <a:chOff x="0" y="0"/>
          <a:chExt cx="0" cy="0"/>
        </a:xfrm>
      </p:grpSpPr>
      <p:sp>
        <p:nvSpPr>
          <p:cNvPr id="438" name="Google Shape;438;p24"/>
          <p:cNvSpPr/>
          <p:nvPr/>
        </p:nvSpPr>
        <p:spPr>
          <a:xfrm rot="2857937">
            <a:off x="-6407308" y="-6628188"/>
            <a:ext cx="11573241" cy="12528542"/>
          </a:xfrm>
          <a:custGeom>
            <a:rect b="b" l="l" r="r" t="t"/>
            <a:pathLst>
              <a:path extrusionOk="0" h="12528542" w="11573241">
                <a:moveTo>
                  <a:pt x="0" y="0"/>
                </a:moveTo>
                <a:lnTo>
                  <a:pt x="11573241" y="0"/>
                </a:lnTo>
                <a:lnTo>
                  <a:pt x="11573241" y="12528542"/>
                </a:lnTo>
                <a:lnTo>
                  <a:pt x="0" y="12528542"/>
                </a:lnTo>
                <a:lnTo>
                  <a:pt x="0" y="0"/>
                </a:lnTo>
                <a:close/>
              </a:path>
            </a:pathLst>
          </a:custGeom>
          <a:blipFill rotWithShape="1">
            <a:blip r:embed="rId3">
              <a:alphaModFix/>
            </a:blip>
            <a:stretch>
              <a:fillRect b="0" l="0" r="0" t="0"/>
            </a:stretch>
          </a:blipFill>
          <a:ln>
            <a:noFill/>
          </a:ln>
        </p:spPr>
      </p:sp>
      <p:pic>
        <p:nvPicPr>
          <p:cNvPr id="439" name="Google Shape;439;p24"/>
          <p:cNvPicPr preferRelativeResize="0"/>
          <p:nvPr/>
        </p:nvPicPr>
        <p:blipFill rotWithShape="1">
          <a:blip r:embed="rId4">
            <a:alphaModFix/>
          </a:blip>
          <a:srcRect b="0" l="50000" r="0" t="60049"/>
          <a:stretch/>
        </p:blipFill>
        <p:spPr>
          <a:xfrm>
            <a:off x="-6" y="-1"/>
            <a:ext cx="10362073" cy="8283474"/>
          </a:xfrm>
          <a:prstGeom prst="rect">
            <a:avLst/>
          </a:prstGeom>
          <a:noFill/>
          <a:ln>
            <a:noFill/>
          </a:ln>
        </p:spPr>
      </p:pic>
      <p:sp>
        <p:nvSpPr>
          <p:cNvPr id="440" name="Google Shape;440;p24"/>
          <p:cNvSpPr/>
          <p:nvPr/>
        </p:nvSpPr>
        <p:spPr>
          <a:xfrm rot="8001363">
            <a:off x="10554889" y="6261459"/>
            <a:ext cx="12777651" cy="6627144"/>
          </a:xfrm>
          <a:custGeom>
            <a:rect b="b" l="l" r="r" t="t"/>
            <a:pathLst>
              <a:path extrusionOk="0" h="6627144" w="12777651">
                <a:moveTo>
                  <a:pt x="0" y="0"/>
                </a:moveTo>
                <a:lnTo>
                  <a:pt x="12777651" y="0"/>
                </a:lnTo>
                <a:lnTo>
                  <a:pt x="12777651" y="6627144"/>
                </a:lnTo>
                <a:lnTo>
                  <a:pt x="0" y="6627144"/>
                </a:lnTo>
                <a:lnTo>
                  <a:pt x="0" y="0"/>
                </a:lnTo>
                <a:close/>
              </a:path>
            </a:pathLst>
          </a:custGeom>
          <a:blipFill rotWithShape="1">
            <a:blip r:embed="rId3">
              <a:alphaModFix/>
            </a:blip>
            <a:stretch>
              <a:fillRect b="0" l="0" r="0" t="-108720"/>
            </a:stretch>
          </a:blipFill>
          <a:ln>
            <a:noFill/>
          </a:ln>
        </p:spPr>
      </p:sp>
      <p:sp>
        <p:nvSpPr>
          <p:cNvPr id="441" name="Google Shape;441;p24"/>
          <p:cNvSpPr/>
          <p:nvPr/>
        </p:nvSpPr>
        <p:spPr>
          <a:xfrm>
            <a:off x="4285931" y="1639617"/>
            <a:ext cx="9716139" cy="7007765"/>
          </a:xfrm>
          <a:custGeom>
            <a:rect b="b" l="l" r="r" t="t"/>
            <a:pathLst>
              <a:path extrusionOk="0" h="7007765" w="9716139">
                <a:moveTo>
                  <a:pt x="0" y="0"/>
                </a:moveTo>
                <a:lnTo>
                  <a:pt x="9716138" y="0"/>
                </a:lnTo>
                <a:lnTo>
                  <a:pt x="9716138" y="7007766"/>
                </a:lnTo>
                <a:lnTo>
                  <a:pt x="0" y="7007766"/>
                </a:lnTo>
                <a:lnTo>
                  <a:pt x="0" y="0"/>
                </a:lnTo>
                <a:close/>
              </a:path>
            </a:pathLst>
          </a:custGeom>
          <a:blipFill rotWithShape="1">
            <a:blip r:embed="rId5">
              <a:alphaModFix/>
            </a:blip>
            <a:stretch>
              <a:fillRect b="0" l="0" r="0" t="0"/>
            </a:stretch>
          </a:blipFill>
          <a:ln>
            <a:noFill/>
          </a:ln>
        </p:spPr>
      </p:sp>
      <p:sp>
        <p:nvSpPr>
          <p:cNvPr id="442" name="Google Shape;442;p24"/>
          <p:cNvSpPr txBox="1"/>
          <p:nvPr/>
        </p:nvSpPr>
        <p:spPr>
          <a:xfrm>
            <a:off x="5108149" y="3090718"/>
            <a:ext cx="6650552" cy="3921658"/>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1" i="0" lang="en-US" sz="14781" u="none" cap="none" strike="noStrike">
                <a:solidFill>
                  <a:srgbClr val="303030"/>
                </a:solidFill>
                <a:latin typeface="Passion One"/>
                <a:ea typeface="Passion One"/>
                <a:cs typeface="Passion One"/>
                <a:sym typeface="Passion One"/>
              </a:rPr>
              <a:t>THANK</a:t>
            </a:r>
            <a:endParaRPr/>
          </a:p>
          <a:p>
            <a:pPr indent="0" lvl="0" marL="0" marR="0" rtl="0" algn="ctr">
              <a:lnSpc>
                <a:spcPct val="80001"/>
              </a:lnSpc>
              <a:spcBef>
                <a:spcPts val="0"/>
              </a:spcBef>
              <a:spcAft>
                <a:spcPts val="0"/>
              </a:spcAft>
              <a:buNone/>
            </a:pPr>
            <a:r>
              <a:rPr b="1" i="0" lang="en-US" sz="14781" u="none" cap="none" strike="noStrike">
                <a:solidFill>
                  <a:srgbClr val="303030"/>
                </a:solidFill>
                <a:latin typeface="Passion One"/>
                <a:ea typeface="Passion One"/>
                <a:cs typeface="Passion One"/>
                <a:sym typeface="Passion One"/>
              </a:rPr>
              <a:t>YOU</a:t>
            </a:r>
            <a:endParaRPr/>
          </a:p>
        </p:txBody>
      </p:sp>
      <p:sp>
        <p:nvSpPr>
          <p:cNvPr id="443" name="Google Shape;443;p24"/>
          <p:cNvSpPr/>
          <p:nvPr/>
        </p:nvSpPr>
        <p:spPr>
          <a:xfrm>
            <a:off x="14261136" y="388439"/>
            <a:ext cx="4602224" cy="1949670"/>
          </a:xfrm>
          <a:custGeom>
            <a:rect b="b" l="l" r="r" t="t"/>
            <a:pathLst>
              <a:path extrusionOk="0" h="1949670" w="4602224">
                <a:moveTo>
                  <a:pt x="0" y="0"/>
                </a:moveTo>
                <a:lnTo>
                  <a:pt x="4602224" y="0"/>
                </a:lnTo>
                <a:lnTo>
                  <a:pt x="4602224" y="1949670"/>
                </a:lnTo>
                <a:lnTo>
                  <a:pt x="0" y="1949670"/>
                </a:lnTo>
                <a:lnTo>
                  <a:pt x="0" y="0"/>
                </a:lnTo>
                <a:close/>
              </a:path>
            </a:pathLst>
          </a:custGeom>
          <a:blipFill rotWithShape="1">
            <a:blip r:embed="rId6">
              <a:alphaModFix/>
            </a:blip>
            <a:stretch>
              <a:fillRect b="0" l="0" r="0" t="0"/>
            </a:stretch>
          </a:blipFill>
          <a:ln>
            <a:noFill/>
          </a:ln>
        </p:spPr>
      </p:sp>
      <p:sp>
        <p:nvSpPr>
          <p:cNvPr id="444" name="Google Shape;444;p24"/>
          <p:cNvSpPr/>
          <p:nvPr/>
        </p:nvSpPr>
        <p:spPr>
          <a:xfrm>
            <a:off x="-702698" y="7308630"/>
            <a:ext cx="4602224" cy="1949670"/>
          </a:xfrm>
          <a:custGeom>
            <a:rect b="b" l="l" r="r" t="t"/>
            <a:pathLst>
              <a:path extrusionOk="0" h="1949670" w="4602224">
                <a:moveTo>
                  <a:pt x="0" y="0"/>
                </a:moveTo>
                <a:lnTo>
                  <a:pt x="4602225" y="0"/>
                </a:lnTo>
                <a:lnTo>
                  <a:pt x="4602225" y="1949670"/>
                </a:lnTo>
                <a:lnTo>
                  <a:pt x="0" y="1949670"/>
                </a:lnTo>
                <a:lnTo>
                  <a:pt x="0" y="0"/>
                </a:lnTo>
                <a:close/>
              </a:path>
            </a:pathLst>
          </a:custGeom>
          <a:blipFill rotWithShape="1">
            <a:blip r:embed="rId6">
              <a:alphaModFix/>
            </a:blip>
            <a:stretch>
              <a:fillRect b="0" l="0" r="0" t="0"/>
            </a:stretch>
          </a:blipFill>
          <a:ln>
            <a:noFill/>
          </a:ln>
        </p:spPr>
      </p:sp>
      <p:pic>
        <p:nvPicPr>
          <p:cNvPr id="445" name="Google Shape;445;p24"/>
          <p:cNvPicPr preferRelativeResize="0"/>
          <p:nvPr/>
        </p:nvPicPr>
        <p:blipFill rotWithShape="1">
          <a:blip r:embed="rId7">
            <a:alphaModFix/>
          </a:blip>
          <a:srcRect b="59211" l="0" r="52150" t="0"/>
          <a:stretch/>
        </p:blipFill>
        <p:spPr>
          <a:xfrm>
            <a:off x="9172373" y="2516549"/>
            <a:ext cx="9115628" cy="7770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449" name="Shape 449"/>
        <p:cNvGrpSpPr/>
        <p:nvPr/>
      </p:nvGrpSpPr>
      <p:grpSpPr>
        <a:xfrm>
          <a:off x="0" y="0"/>
          <a:ext cx="0" cy="0"/>
          <a:chOff x="0" y="0"/>
          <a:chExt cx="0" cy="0"/>
        </a:xfrm>
      </p:grpSpPr>
      <p:sp>
        <p:nvSpPr>
          <p:cNvPr id="450" name="Google Shape;450;p25"/>
          <p:cNvSpPr txBox="1"/>
          <p:nvPr/>
        </p:nvSpPr>
        <p:spPr>
          <a:xfrm>
            <a:off x="3297458" y="502547"/>
            <a:ext cx="11693100" cy="1576800"/>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1" i="0" lang="en-US" sz="10453" u="none" cap="none" strike="noStrike">
                <a:solidFill>
                  <a:srgbClr val="000000"/>
                </a:solidFill>
                <a:latin typeface="Passion One"/>
                <a:ea typeface="Passion One"/>
                <a:cs typeface="Passion One"/>
                <a:sym typeface="Passion One"/>
              </a:rPr>
              <a:t>RESOURCE PAGE</a:t>
            </a:r>
            <a:endParaRPr/>
          </a:p>
        </p:txBody>
      </p:sp>
      <p:sp>
        <p:nvSpPr>
          <p:cNvPr id="451" name="Google Shape;451;p25"/>
          <p:cNvSpPr txBox="1"/>
          <p:nvPr/>
        </p:nvSpPr>
        <p:spPr>
          <a:xfrm>
            <a:off x="1073805" y="6999095"/>
            <a:ext cx="2232564" cy="723330"/>
          </a:xfrm>
          <a:prstGeom prst="rect">
            <a:avLst/>
          </a:prstGeom>
          <a:noFill/>
          <a:ln>
            <a:noFill/>
          </a:ln>
        </p:spPr>
        <p:txBody>
          <a:bodyPr anchorCtr="0" anchor="t" bIns="0" lIns="0" spcFirstLastPara="1" rIns="0" wrap="square" tIns="0">
            <a:spAutoFit/>
          </a:bodyPr>
          <a:lstStyle/>
          <a:p>
            <a:pPr indent="0" lvl="0" marL="0" marR="0" rtl="0" algn="l">
              <a:lnSpc>
                <a:spcPct val="166988"/>
              </a:lnSpc>
              <a:spcBef>
                <a:spcPts val="0"/>
              </a:spcBef>
              <a:spcAft>
                <a:spcPts val="0"/>
              </a:spcAft>
              <a:buNone/>
            </a:pPr>
            <a:r>
              <a:rPr b="1" i="0" lang="en-US" sz="3520" u="none" cap="none" strike="noStrike">
                <a:solidFill>
                  <a:srgbClr val="000000"/>
                </a:solidFill>
                <a:latin typeface="Poppins"/>
                <a:ea typeface="Poppins"/>
                <a:cs typeface="Poppins"/>
                <a:sym typeface="Poppins"/>
              </a:rPr>
              <a:t>COLORS</a:t>
            </a:r>
            <a:endParaRPr/>
          </a:p>
        </p:txBody>
      </p:sp>
      <p:sp>
        <p:nvSpPr>
          <p:cNvPr id="452" name="Google Shape;452;p25"/>
          <p:cNvSpPr txBox="1"/>
          <p:nvPr/>
        </p:nvSpPr>
        <p:spPr>
          <a:xfrm>
            <a:off x="1073805" y="5845903"/>
            <a:ext cx="4870368" cy="414020"/>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1" i="0" lang="en-US" sz="2000" u="none" cap="none" strike="noStrike">
                <a:solidFill>
                  <a:srgbClr val="000000"/>
                </a:solidFill>
                <a:latin typeface="Poppins"/>
                <a:ea typeface="Poppins"/>
                <a:cs typeface="Poppins"/>
                <a:sym typeface="Poppins"/>
              </a:rPr>
              <a:t>You can find these fonts online too.</a:t>
            </a:r>
            <a:endParaRPr/>
          </a:p>
        </p:txBody>
      </p:sp>
      <p:grpSp>
        <p:nvGrpSpPr>
          <p:cNvPr id="453" name="Google Shape;453;p25"/>
          <p:cNvGrpSpPr/>
          <p:nvPr/>
        </p:nvGrpSpPr>
        <p:grpSpPr>
          <a:xfrm>
            <a:off x="1073805" y="3020782"/>
            <a:ext cx="3143299" cy="790616"/>
            <a:chOff x="0" y="-104775"/>
            <a:chExt cx="4191065" cy="1054155"/>
          </a:xfrm>
        </p:grpSpPr>
        <p:sp>
          <p:nvSpPr>
            <p:cNvPr id="454" name="Google Shape;454;p25"/>
            <p:cNvSpPr txBox="1"/>
            <p:nvPr/>
          </p:nvSpPr>
          <p:spPr>
            <a:xfrm>
              <a:off x="0" y="-104775"/>
              <a:ext cx="4191065" cy="539285"/>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1" i="0" lang="en-US" sz="2199" u="none" cap="none" strike="noStrike">
                  <a:solidFill>
                    <a:srgbClr val="000000"/>
                  </a:solidFill>
                  <a:latin typeface="Lato"/>
                  <a:ea typeface="Lato"/>
                  <a:cs typeface="Lato"/>
                  <a:sym typeface="Lato"/>
                </a:rPr>
                <a:t>Titles :</a:t>
              </a:r>
              <a:endParaRPr/>
            </a:p>
          </p:txBody>
        </p:sp>
        <p:sp>
          <p:nvSpPr>
            <p:cNvPr id="455" name="Google Shape;455;p25"/>
            <p:cNvSpPr txBox="1"/>
            <p:nvPr/>
          </p:nvSpPr>
          <p:spPr>
            <a:xfrm>
              <a:off x="0" y="410095"/>
              <a:ext cx="419106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Lato"/>
                  <a:ea typeface="Lato"/>
                  <a:cs typeface="Lato"/>
                  <a:sym typeface="Lato"/>
                </a:rPr>
                <a:t>Passion One</a:t>
              </a:r>
              <a:endParaRPr/>
            </a:p>
          </p:txBody>
        </p:sp>
      </p:grpSp>
      <p:grpSp>
        <p:nvGrpSpPr>
          <p:cNvPr id="456" name="Google Shape;456;p25"/>
          <p:cNvGrpSpPr/>
          <p:nvPr/>
        </p:nvGrpSpPr>
        <p:grpSpPr>
          <a:xfrm>
            <a:off x="1073805" y="3904267"/>
            <a:ext cx="3805306" cy="771566"/>
            <a:chOff x="0" y="-104775"/>
            <a:chExt cx="5073742" cy="1028755"/>
          </a:xfrm>
        </p:grpSpPr>
        <p:sp>
          <p:nvSpPr>
            <p:cNvPr id="457" name="Google Shape;457;p25"/>
            <p:cNvSpPr txBox="1"/>
            <p:nvPr/>
          </p:nvSpPr>
          <p:spPr>
            <a:xfrm>
              <a:off x="0" y="-104775"/>
              <a:ext cx="419106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000000"/>
                  </a:solidFill>
                  <a:latin typeface="Lato"/>
                  <a:ea typeface="Lato"/>
                  <a:cs typeface="Lato"/>
                  <a:sym typeface="Lato"/>
                </a:rPr>
                <a:t>Headers :</a:t>
              </a:r>
              <a:endParaRPr/>
            </a:p>
          </p:txBody>
        </p:sp>
        <p:sp>
          <p:nvSpPr>
            <p:cNvPr id="458" name="Google Shape;458;p25"/>
            <p:cNvSpPr txBox="1"/>
            <p:nvPr/>
          </p:nvSpPr>
          <p:spPr>
            <a:xfrm>
              <a:off x="0" y="384695"/>
              <a:ext cx="5073742"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Lato"/>
                  <a:ea typeface="Lato"/>
                  <a:cs typeface="Lato"/>
                  <a:sym typeface="Lato"/>
                </a:rPr>
                <a:t>Poppins</a:t>
              </a:r>
              <a:endParaRPr/>
            </a:p>
          </p:txBody>
        </p:sp>
      </p:grpSp>
      <p:grpSp>
        <p:nvGrpSpPr>
          <p:cNvPr id="459" name="Google Shape;459;p25"/>
          <p:cNvGrpSpPr/>
          <p:nvPr/>
        </p:nvGrpSpPr>
        <p:grpSpPr>
          <a:xfrm>
            <a:off x="1073805" y="4814494"/>
            <a:ext cx="4293101" cy="790616"/>
            <a:chOff x="0" y="-104775"/>
            <a:chExt cx="5724135" cy="1054155"/>
          </a:xfrm>
        </p:grpSpPr>
        <p:sp>
          <p:nvSpPr>
            <p:cNvPr id="460" name="Google Shape;460;p25"/>
            <p:cNvSpPr txBox="1"/>
            <p:nvPr/>
          </p:nvSpPr>
          <p:spPr>
            <a:xfrm>
              <a:off x="0" y="-104775"/>
              <a:ext cx="419106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000000"/>
                  </a:solidFill>
                  <a:latin typeface="Lato"/>
                  <a:ea typeface="Lato"/>
                  <a:cs typeface="Lato"/>
                  <a:sym typeface="Lato"/>
                </a:rPr>
                <a:t>Body Copy :</a:t>
              </a:r>
              <a:endParaRPr/>
            </a:p>
          </p:txBody>
        </p:sp>
        <p:sp>
          <p:nvSpPr>
            <p:cNvPr id="461" name="Google Shape;461;p25"/>
            <p:cNvSpPr txBox="1"/>
            <p:nvPr/>
          </p:nvSpPr>
          <p:spPr>
            <a:xfrm>
              <a:off x="0" y="410095"/>
              <a:ext cx="572413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Lato"/>
                  <a:ea typeface="Lato"/>
                  <a:cs typeface="Lato"/>
                  <a:sym typeface="Lato"/>
                </a:rPr>
                <a:t>Poppins</a:t>
              </a:r>
              <a:endParaRPr/>
            </a:p>
          </p:txBody>
        </p:sp>
      </p:grpSp>
      <p:grpSp>
        <p:nvGrpSpPr>
          <p:cNvPr id="462" name="Google Shape;462;p25"/>
          <p:cNvGrpSpPr/>
          <p:nvPr/>
        </p:nvGrpSpPr>
        <p:grpSpPr>
          <a:xfrm>
            <a:off x="1170619" y="7979600"/>
            <a:ext cx="660017" cy="660017"/>
            <a:chOff x="0" y="0"/>
            <a:chExt cx="812800" cy="812800"/>
          </a:xfrm>
        </p:grpSpPr>
        <p:sp>
          <p:nvSpPr>
            <p:cNvPr id="463" name="Google Shape;46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5"/>
            <p:cNvSpPr txBox="1"/>
            <p:nvPr/>
          </p:nvSpPr>
          <p:spPr>
            <a:xfrm>
              <a:off x="76200" y="104775"/>
              <a:ext cx="660400" cy="631825"/>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p25"/>
          <p:cNvGrpSpPr/>
          <p:nvPr/>
        </p:nvGrpSpPr>
        <p:grpSpPr>
          <a:xfrm>
            <a:off x="2646450" y="7979600"/>
            <a:ext cx="660017" cy="660017"/>
            <a:chOff x="0" y="0"/>
            <a:chExt cx="812800" cy="812800"/>
          </a:xfrm>
        </p:grpSpPr>
        <p:sp>
          <p:nvSpPr>
            <p:cNvPr id="466" name="Google Shape;46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4406C"/>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5"/>
            <p:cNvSpPr txBox="1"/>
            <p:nvPr/>
          </p:nvSpPr>
          <p:spPr>
            <a:xfrm>
              <a:off x="76200" y="104775"/>
              <a:ext cx="660400" cy="631825"/>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8" name="Google Shape;468;p25"/>
          <p:cNvSpPr txBox="1"/>
          <p:nvPr/>
        </p:nvSpPr>
        <p:spPr>
          <a:xfrm>
            <a:off x="893719" y="8782491"/>
            <a:ext cx="1213817" cy="41402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Poppins"/>
                <a:ea typeface="Poppins"/>
                <a:cs typeface="Poppins"/>
                <a:sym typeface="Poppins"/>
              </a:rPr>
              <a:t>#000000</a:t>
            </a:r>
            <a:endParaRPr/>
          </a:p>
        </p:txBody>
      </p:sp>
      <p:sp>
        <p:nvSpPr>
          <p:cNvPr id="469" name="Google Shape;469;p25"/>
          <p:cNvSpPr txBox="1"/>
          <p:nvPr/>
        </p:nvSpPr>
        <p:spPr>
          <a:xfrm>
            <a:off x="2369550" y="8782491"/>
            <a:ext cx="1213817" cy="41402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Poppins"/>
                <a:ea typeface="Poppins"/>
                <a:cs typeface="Poppins"/>
                <a:sym typeface="Poppins"/>
              </a:rPr>
              <a:t>#E4406C</a:t>
            </a:r>
            <a:endParaRPr/>
          </a:p>
        </p:txBody>
      </p:sp>
      <p:sp>
        <p:nvSpPr>
          <p:cNvPr id="470" name="Google Shape;470;p25"/>
          <p:cNvSpPr txBox="1"/>
          <p:nvPr/>
        </p:nvSpPr>
        <p:spPr>
          <a:xfrm>
            <a:off x="4469702" y="2028726"/>
            <a:ext cx="9348600" cy="306900"/>
          </a:xfrm>
          <a:prstGeom prst="rect">
            <a:avLst/>
          </a:prstGeom>
          <a:noFill/>
          <a:ln>
            <a:noFill/>
          </a:ln>
        </p:spPr>
        <p:txBody>
          <a:bodyPr anchorCtr="0" anchor="t" bIns="0" lIns="0" spcFirstLastPara="1" rIns="0" wrap="square" tIns="0">
            <a:spAutoFit/>
          </a:bodyPr>
          <a:lstStyle/>
          <a:p>
            <a:pPr indent="0" lvl="0" marL="0" marR="0" rtl="0" algn="ctr">
              <a:lnSpc>
                <a:spcPct val="155015"/>
              </a:lnSpc>
              <a:spcBef>
                <a:spcPts val="0"/>
              </a:spcBef>
              <a:spcAft>
                <a:spcPts val="0"/>
              </a:spcAft>
              <a:buNone/>
            </a:pPr>
            <a:r>
              <a:rPr b="0" i="0" lang="en-US" sz="1994" u="none" cap="none" strike="noStrike">
                <a:solidFill>
                  <a:srgbClr val="000000"/>
                </a:solidFill>
                <a:latin typeface="Poppins"/>
                <a:ea typeface="Poppins"/>
                <a:cs typeface="Poppins"/>
                <a:sym typeface="Poppins"/>
              </a:rPr>
              <a:t>This presentation template uses the following free fonts:</a:t>
            </a:r>
            <a:endParaRPr/>
          </a:p>
        </p:txBody>
      </p:sp>
      <p:sp>
        <p:nvSpPr>
          <p:cNvPr id="471" name="Google Shape;471;p25"/>
          <p:cNvSpPr/>
          <p:nvPr/>
        </p:nvSpPr>
        <p:spPr>
          <a:xfrm>
            <a:off x="7441157" y="3320518"/>
            <a:ext cx="555211" cy="880017"/>
          </a:xfrm>
          <a:custGeom>
            <a:rect b="b" l="l" r="r" t="t"/>
            <a:pathLst>
              <a:path extrusionOk="0" h="880017" w="555211">
                <a:moveTo>
                  <a:pt x="0" y="0"/>
                </a:moveTo>
                <a:lnTo>
                  <a:pt x="555211" y="0"/>
                </a:lnTo>
                <a:lnTo>
                  <a:pt x="555211" y="880017"/>
                </a:lnTo>
                <a:lnTo>
                  <a:pt x="0" y="880017"/>
                </a:lnTo>
                <a:lnTo>
                  <a:pt x="0" y="0"/>
                </a:lnTo>
                <a:close/>
              </a:path>
            </a:pathLst>
          </a:custGeom>
          <a:blipFill rotWithShape="1">
            <a:blip r:embed="rId3">
              <a:alphaModFix/>
            </a:blip>
            <a:stretch>
              <a:fillRect b="0" l="0" r="0" t="0"/>
            </a:stretch>
          </a:blipFill>
          <a:ln>
            <a:noFill/>
          </a:ln>
        </p:spPr>
      </p:sp>
      <p:sp>
        <p:nvSpPr>
          <p:cNvPr id="472" name="Google Shape;472;p25"/>
          <p:cNvSpPr/>
          <p:nvPr/>
        </p:nvSpPr>
        <p:spPr>
          <a:xfrm>
            <a:off x="9580333" y="3325328"/>
            <a:ext cx="634598" cy="870396"/>
          </a:xfrm>
          <a:custGeom>
            <a:rect b="b" l="l" r="r" t="t"/>
            <a:pathLst>
              <a:path extrusionOk="0" h="870396" w="634598">
                <a:moveTo>
                  <a:pt x="0" y="0"/>
                </a:moveTo>
                <a:lnTo>
                  <a:pt x="634597" y="0"/>
                </a:lnTo>
                <a:lnTo>
                  <a:pt x="634597" y="870396"/>
                </a:lnTo>
                <a:lnTo>
                  <a:pt x="0" y="870396"/>
                </a:lnTo>
                <a:lnTo>
                  <a:pt x="0" y="0"/>
                </a:lnTo>
                <a:close/>
              </a:path>
            </a:pathLst>
          </a:custGeom>
          <a:blipFill rotWithShape="1">
            <a:blip r:embed="rId4">
              <a:alphaModFix/>
            </a:blip>
            <a:stretch>
              <a:fillRect b="0" l="0" r="0" t="0"/>
            </a:stretch>
          </a:blipFill>
          <a:ln>
            <a:noFill/>
          </a:ln>
        </p:spPr>
      </p:sp>
      <p:sp>
        <p:nvSpPr>
          <p:cNvPr id="473" name="Google Shape;473;p25"/>
          <p:cNvSpPr/>
          <p:nvPr/>
        </p:nvSpPr>
        <p:spPr>
          <a:xfrm>
            <a:off x="6546615" y="3329553"/>
            <a:ext cx="470152" cy="861946"/>
          </a:xfrm>
          <a:custGeom>
            <a:rect b="b" l="l" r="r" t="t"/>
            <a:pathLst>
              <a:path extrusionOk="0" h="861946" w="470152">
                <a:moveTo>
                  <a:pt x="0" y="0"/>
                </a:moveTo>
                <a:lnTo>
                  <a:pt x="470152" y="0"/>
                </a:lnTo>
                <a:lnTo>
                  <a:pt x="470152" y="861946"/>
                </a:lnTo>
                <a:lnTo>
                  <a:pt x="0" y="861946"/>
                </a:lnTo>
                <a:lnTo>
                  <a:pt x="0" y="0"/>
                </a:lnTo>
                <a:close/>
              </a:path>
            </a:pathLst>
          </a:custGeom>
          <a:blipFill rotWithShape="1">
            <a:blip r:embed="rId5">
              <a:alphaModFix/>
            </a:blip>
            <a:stretch>
              <a:fillRect b="0" l="0" r="0" t="0"/>
            </a:stretch>
          </a:blipFill>
          <a:ln>
            <a:noFill/>
          </a:ln>
        </p:spPr>
      </p:sp>
      <p:grpSp>
        <p:nvGrpSpPr>
          <p:cNvPr id="474" name="Google Shape;474;p25"/>
          <p:cNvGrpSpPr/>
          <p:nvPr/>
        </p:nvGrpSpPr>
        <p:grpSpPr>
          <a:xfrm>
            <a:off x="8420757" y="3333994"/>
            <a:ext cx="735186" cy="853064"/>
            <a:chOff x="0" y="0"/>
            <a:chExt cx="980248" cy="1137418"/>
          </a:xfrm>
        </p:grpSpPr>
        <p:sp>
          <p:nvSpPr>
            <p:cNvPr id="475" name="Google Shape;475;p25"/>
            <p:cNvSpPr/>
            <p:nvPr/>
          </p:nvSpPr>
          <p:spPr>
            <a:xfrm>
              <a:off x="0" y="0"/>
              <a:ext cx="980248" cy="1137418"/>
            </a:xfrm>
            <a:custGeom>
              <a:rect b="b" l="l" r="r" t="t"/>
              <a:pathLst>
                <a:path extrusionOk="0" h="1137418" w="980248">
                  <a:moveTo>
                    <a:pt x="0" y="0"/>
                  </a:moveTo>
                  <a:lnTo>
                    <a:pt x="980248" y="0"/>
                  </a:lnTo>
                  <a:lnTo>
                    <a:pt x="980248" y="1137418"/>
                  </a:lnTo>
                  <a:lnTo>
                    <a:pt x="0" y="1137418"/>
                  </a:lnTo>
                  <a:lnTo>
                    <a:pt x="0" y="0"/>
                  </a:lnTo>
                  <a:close/>
                </a:path>
              </a:pathLst>
            </a:custGeom>
            <a:blipFill rotWithShape="1">
              <a:blip r:embed="rId6">
                <a:alphaModFix/>
              </a:blip>
              <a:stretch>
                <a:fillRect b="0" l="0" r="0" t="0"/>
              </a:stretch>
            </a:blipFill>
            <a:ln>
              <a:noFill/>
            </a:ln>
          </p:spPr>
        </p:sp>
        <p:sp>
          <p:nvSpPr>
            <p:cNvPr id="476" name="Google Shape;476;p25"/>
            <p:cNvSpPr/>
            <p:nvPr/>
          </p:nvSpPr>
          <p:spPr>
            <a:xfrm>
              <a:off x="40349" y="79878"/>
              <a:ext cx="760799" cy="977663"/>
            </a:xfrm>
            <a:custGeom>
              <a:rect b="b" l="l" r="r" t="t"/>
              <a:pathLst>
                <a:path extrusionOk="0" h="977663" w="760799">
                  <a:moveTo>
                    <a:pt x="0" y="0"/>
                  </a:moveTo>
                  <a:lnTo>
                    <a:pt x="760800" y="0"/>
                  </a:lnTo>
                  <a:lnTo>
                    <a:pt x="760800" y="977663"/>
                  </a:lnTo>
                  <a:lnTo>
                    <a:pt x="0" y="977663"/>
                  </a:lnTo>
                  <a:lnTo>
                    <a:pt x="0" y="0"/>
                  </a:lnTo>
                  <a:close/>
                </a:path>
              </a:pathLst>
            </a:custGeom>
            <a:blipFill rotWithShape="1">
              <a:blip r:embed="rId7">
                <a:alphaModFix/>
              </a:blip>
              <a:stretch>
                <a:fillRect b="0" l="0" r="0" t="0"/>
              </a:stretch>
            </a:blipFill>
            <a:ln>
              <a:noFill/>
            </a:ln>
          </p:spPr>
        </p:sp>
      </p:grpSp>
      <p:sp>
        <p:nvSpPr>
          <p:cNvPr id="477" name="Google Shape;477;p25"/>
          <p:cNvSpPr/>
          <p:nvPr/>
        </p:nvSpPr>
        <p:spPr>
          <a:xfrm>
            <a:off x="10639320" y="3296775"/>
            <a:ext cx="642506" cy="927502"/>
          </a:xfrm>
          <a:custGeom>
            <a:rect b="b" l="l" r="r" t="t"/>
            <a:pathLst>
              <a:path extrusionOk="0" h="927502" w="642506">
                <a:moveTo>
                  <a:pt x="0" y="0"/>
                </a:moveTo>
                <a:lnTo>
                  <a:pt x="642505" y="0"/>
                </a:lnTo>
                <a:lnTo>
                  <a:pt x="642505" y="927502"/>
                </a:lnTo>
                <a:lnTo>
                  <a:pt x="0" y="927502"/>
                </a:lnTo>
                <a:lnTo>
                  <a:pt x="0" y="0"/>
                </a:lnTo>
                <a:close/>
              </a:path>
            </a:pathLst>
          </a:custGeom>
          <a:blipFill rotWithShape="1">
            <a:blip r:embed="rId8">
              <a:alphaModFix/>
            </a:blip>
            <a:stretch>
              <a:fillRect b="0" l="0" r="0" t="0"/>
            </a:stretch>
          </a:blipFill>
          <a:ln>
            <a:noFill/>
          </a:ln>
        </p:spPr>
      </p:sp>
      <p:sp>
        <p:nvSpPr>
          <p:cNvPr id="478" name="Google Shape;478;p25"/>
          <p:cNvSpPr/>
          <p:nvPr/>
        </p:nvSpPr>
        <p:spPr>
          <a:xfrm rot="10800000">
            <a:off x="6478728" y="4774072"/>
            <a:ext cx="1831750" cy="950039"/>
          </a:xfrm>
          <a:custGeom>
            <a:rect b="b" l="l" r="r" t="t"/>
            <a:pathLst>
              <a:path extrusionOk="0" h="950039" w="1831750">
                <a:moveTo>
                  <a:pt x="0" y="0"/>
                </a:moveTo>
                <a:lnTo>
                  <a:pt x="1831750" y="0"/>
                </a:lnTo>
                <a:lnTo>
                  <a:pt x="1831750" y="950040"/>
                </a:lnTo>
                <a:lnTo>
                  <a:pt x="0" y="950040"/>
                </a:lnTo>
                <a:lnTo>
                  <a:pt x="0" y="0"/>
                </a:lnTo>
                <a:close/>
              </a:path>
            </a:pathLst>
          </a:custGeom>
          <a:blipFill rotWithShape="1">
            <a:blip r:embed="rId9">
              <a:alphaModFix/>
            </a:blip>
            <a:stretch>
              <a:fillRect b="0" l="0" r="0" t="-108720"/>
            </a:stretch>
          </a:blipFill>
          <a:ln>
            <a:noFill/>
          </a:ln>
        </p:spPr>
      </p:sp>
      <p:sp>
        <p:nvSpPr>
          <p:cNvPr id="479" name="Google Shape;479;p25"/>
          <p:cNvSpPr/>
          <p:nvPr/>
        </p:nvSpPr>
        <p:spPr>
          <a:xfrm>
            <a:off x="8903179" y="4867714"/>
            <a:ext cx="1728625" cy="762756"/>
          </a:xfrm>
          <a:custGeom>
            <a:rect b="b" l="l" r="r" t="t"/>
            <a:pathLst>
              <a:path extrusionOk="0" h="762756" w="1728625">
                <a:moveTo>
                  <a:pt x="0" y="0"/>
                </a:moveTo>
                <a:lnTo>
                  <a:pt x="1728625" y="0"/>
                </a:lnTo>
                <a:lnTo>
                  <a:pt x="1728625" y="762756"/>
                </a:lnTo>
                <a:lnTo>
                  <a:pt x="0" y="762756"/>
                </a:lnTo>
                <a:lnTo>
                  <a:pt x="0" y="0"/>
                </a:lnTo>
                <a:close/>
              </a:path>
            </a:pathLst>
          </a:custGeom>
          <a:blipFill rotWithShape="1">
            <a:blip r:embed="rId10">
              <a:alphaModFix amt="71000"/>
            </a:blip>
            <a:stretch>
              <a:fillRect b="0" l="0" r="0" t="0"/>
            </a:stretch>
          </a:blipFill>
          <a:ln>
            <a:noFill/>
          </a:ln>
        </p:spPr>
      </p:sp>
      <p:sp>
        <p:nvSpPr>
          <p:cNvPr id="480" name="Google Shape;480;p25"/>
          <p:cNvSpPr/>
          <p:nvPr/>
        </p:nvSpPr>
        <p:spPr>
          <a:xfrm>
            <a:off x="11224504" y="4813673"/>
            <a:ext cx="1924506" cy="870839"/>
          </a:xfrm>
          <a:custGeom>
            <a:rect b="b" l="l" r="r" t="t"/>
            <a:pathLst>
              <a:path extrusionOk="0" h="870839" w="1924506">
                <a:moveTo>
                  <a:pt x="0" y="0"/>
                </a:moveTo>
                <a:lnTo>
                  <a:pt x="1924506" y="0"/>
                </a:lnTo>
                <a:lnTo>
                  <a:pt x="1924506" y="870839"/>
                </a:lnTo>
                <a:lnTo>
                  <a:pt x="0" y="870839"/>
                </a:lnTo>
                <a:lnTo>
                  <a:pt x="0" y="0"/>
                </a:lnTo>
                <a:close/>
              </a:path>
            </a:pathLst>
          </a:custGeom>
          <a:blipFill rotWithShape="1">
            <a:blip r:embed="rId11">
              <a:alphaModFix/>
            </a:blip>
            <a:stretch>
              <a:fillRect b="0" l="0" r="0" t="0"/>
            </a:stretch>
          </a:blipFill>
          <a:ln>
            <a:noFill/>
          </a:ln>
        </p:spPr>
      </p:sp>
      <p:sp>
        <p:nvSpPr>
          <p:cNvPr id="481" name="Google Shape;481;p25"/>
          <p:cNvSpPr/>
          <p:nvPr/>
        </p:nvSpPr>
        <p:spPr>
          <a:xfrm>
            <a:off x="15429519" y="4752231"/>
            <a:ext cx="1992426" cy="993723"/>
          </a:xfrm>
          <a:custGeom>
            <a:rect b="b" l="l" r="r" t="t"/>
            <a:pathLst>
              <a:path extrusionOk="0" h="993723" w="1992426">
                <a:moveTo>
                  <a:pt x="0" y="0"/>
                </a:moveTo>
                <a:lnTo>
                  <a:pt x="1992426" y="0"/>
                </a:lnTo>
                <a:lnTo>
                  <a:pt x="1992426" y="993722"/>
                </a:lnTo>
                <a:lnTo>
                  <a:pt x="0" y="993722"/>
                </a:lnTo>
                <a:lnTo>
                  <a:pt x="0" y="0"/>
                </a:lnTo>
                <a:close/>
              </a:path>
            </a:pathLst>
          </a:custGeom>
          <a:blipFill rotWithShape="1">
            <a:blip r:embed="rId12">
              <a:alphaModFix/>
            </a:blip>
            <a:stretch>
              <a:fillRect b="0" l="0" r="0" t="0"/>
            </a:stretch>
          </a:blipFill>
          <a:ln>
            <a:noFill/>
          </a:ln>
        </p:spPr>
      </p:sp>
      <p:sp>
        <p:nvSpPr>
          <p:cNvPr id="482" name="Google Shape;482;p25"/>
          <p:cNvSpPr/>
          <p:nvPr/>
        </p:nvSpPr>
        <p:spPr>
          <a:xfrm>
            <a:off x="13249223" y="6340391"/>
            <a:ext cx="2043206" cy="332021"/>
          </a:xfrm>
          <a:custGeom>
            <a:rect b="b" l="l" r="r" t="t"/>
            <a:pathLst>
              <a:path extrusionOk="0" h="332021" w="2043206">
                <a:moveTo>
                  <a:pt x="0" y="0"/>
                </a:moveTo>
                <a:lnTo>
                  <a:pt x="2043206" y="0"/>
                </a:lnTo>
                <a:lnTo>
                  <a:pt x="2043206" y="332021"/>
                </a:lnTo>
                <a:lnTo>
                  <a:pt x="0" y="332021"/>
                </a:lnTo>
                <a:lnTo>
                  <a:pt x="0" y="0"/>
                </a:lnTo>
                <a:close/>
              </a:path>
            </a:pathLst>
          </a:custGeom>
          <a:blipFill rotWithShape="1">
            <a:blip r:embed="rId13">
              <a:alphaModFix/>
            </a:blip>
            <a:stretch>
              <a:fillRect b="0" l="0" r="0" t="0"/>
            </a:stretch>
          </a:blipFill>
          <a:ln>
            <a:noFill/>
          </a:ln>
        </p:spPr>
      </p:sp>
      <p:sp>
        <p:nvSpPr>
          <p:cNvPr id="483" name="Google Shape;483;p25"/>
          <p:cNvSpPr/>
          <p:nvPr/>
        </p:nvSpPr>
        <p:spPr>
          <a:xfrm>
            <a:off x="15868610" y="6361449"/>
            <a:ext cx="1621851" cy="289906"/>
          </a:xfrm>
          <a:custGeom>
            <a:rect b="b" l="l" r="r" t="t"/>
            <a:pathLst>
              <a:path extrusionOk="0" h="289906" w="1621851">
                <a:moveTo>
                  <a:pt x="0" y="0"/>
                </a:moveTo>
                <a:lnTo>
                  <a:pt x="1621852" y="0"/>
                </a:lnTo>
                <a:lnTo>
                  <a:pt x="1621852" y="289906"/>
                </a:lnTo>
                <a:lnTo>
                  <a:pt x="0" y="289906"/>
                </a:lnTo>
                <a:lnTo>
                  <a:pt x="0" y="0"/>
                </a:lnTo>
                <a:close/>
              </a:path>
            </a:pathLst>
          </a:custGeom>
          <a:blipFill rotWithShape="1">
            <a:blip r:embed="rId14">
              <a:alphaModFix/>
            </a:blip>
            <a:stretch>
              <a:fillRect b="0" l="0" r="0" t="0"/>
            </a:stretch>
          </a:blipFill>
          <a:ln>
            <a:noFill/>
          </a:ln>
        </p:spPr>
      </p:sp>
      <p:sp>
        <p:nvSpPr>
          <p:cNvPr id="484" name="Google Shape;484;p25"/>
          <p:cNvSpPr/>
          <p:nvPr/>
        </p:nvSpPr>
        <p:spPr>
          <a:xfrm>
            <a:off x="9929056" y="6092924"/>
            <a:ext cx="878573" cy="826956"/>
          </a:xfrm>
          <a:custGeom>
            <a:rect b="b" l="l" r="r" t="t"/>
            <a:pathLst>
              <a:path extrusionOk="0" h="826956" w="878573">
                <a:moveTo>
                  <a:pt x="0" y="0"/>
                </a:moveTo>
                <a:lnTo>
                  <a:pt x="878573" y="0"/>
                </a:lnTo>
                <a:lnTo>
                  <a:pt x="878573" y="826956"/>
                </a:lnTo>
                <a:lnTo>
                  <a:pt x="0" y="826956"/>
                </a:lnTo>
                <a:lnTo>
                  <a:pt x="0" y="0"/>
                </a:lnTo>
                <a:close/>
              </a:path>
            </a:pathLst>
          </a:custGeom>
          <a:blipFill rotWithShape="1">
            <a:blip r:embed="rId15">
              <a:alphaModFix/>
            </a:blip>
            <a:stretch>
              <a:fillRect b="0" l="0" r="0" t="0"/>
            </a:stretch>
          </a:blipFill>
          <a:ln>
            <a:noFill/>
          </a:ln>
        </p:spPr>
      </p:sp>
      <p:sp>
        <p:nvSpPr>
          <p:cNvPr id="485" name="Google Shape;485;p25"/>
          <p:cNvSpPr/>
          <p:nvPr/>
        </p:nvSpPr>
        <p:spPr>
          <a:xfrm>
            <a:off x="11251921" y="7171721"/>
            <a:ext cx="1007290" cy="1083107"/>
          </a:xfrm>
          <a:custGeom>
            <a:rect b="b" l="l" r="r" t="t"/>
            <a:pathLst>
              <a:path extrusionOk="0" h="1083107" w="1007290">
                <a:moveTo>
                  <a:pt x="0" y="0"/>
                </a:moveTo>
                <a:lnTo>
                  <a:pt x="1007289" y="0"/>
                </a:lnTo>
                <a:lnTo>
                  <a:pt x="1007289" y="1083107"/>
                </a:lnTo>
                <a:lnTo>
                  <a:pt x="0" y="1083107"/>
                </a:lnTo>
                <a:lnTo>
                  <a:pt x="0" y="0"/>
                </a:lnTo>
                <a:close/>
              </a:path>
            </a:pathLst>
          </a:custGeom>
          <a:blipFill rotWithShape="1">
            <a:blip r:embed="rId16">
              <a:alphaModFix/>
            </a:blip>
            <a:stretch>
              <a:fillRect b="0" l="0" r="0" t="0"/>
            </a:stretch>
          </a:blipFill>
          <a:ln>
            <a:noFill/>
          </a:ln>
        </p:spPr>
      </p:sp>
      <p:sp>
        <p:nvSpPr>
          <p:cNvPr id="486" name="Google Shape;486;p25"/>
          <p:cNvSpPr/>
          <p:nvPr/>
        </p:nvSpPr>
        <p:spPr>
          <a:xfrm rot="-5400000">
            <a:off x="11544158" y="5861786"/>
            <a:ext cx="968535" cy="1289231"/>
          </a:xfrm>
          <a:custGeom>
            <a:rect b="b" l="l" r="r" t="t"/>
            <a:pathLst>
              <a:path extrusionOk="0" h="1289231" w="968535">
                <a:moveTo>
                  <a:pt x="0" y="0"/>
                </a:moveTo>
                <a:lnTo>
                  <a:pt x="968535" y="0"/>
                </a:lnTo>
                <a:lnTo>
                  <a:pt x="968535" y="1289231"/>
                </a:lnTo>
                <a:lnTo>
                  <a:pt x="0" y="1289231"/>
                </a:lnTo>
                <a:lnTo>
                  <a:pt x="0" y="0"/>
                </a:lnTo>
                <a:close/>
              </a:path>
            </a:pathLst>
          </a:custGeom>
          <a:blipFill rotWithShape="1">
            <a:blip r:embed="rId17">
              <a:alphaModFix/>
            </a:blip>
            <a:stretch>
              <a:fillRect b="0" l="0" r="0" t="0"/>
            </a:stretch>
          </a:blipFill>
          <a:ln>
            <a:noFill/>
          </a:ln>
        </p:spPr>
      </p:sp>
      <p:sp>
        <p:nvSpPr>
          <p:cNvPr id="487" name="Google Shape;487;p25"/>
          <p:cNvSpPr/>
          <p:nvPr/>
        </p:nvSpPr>
        <p:spPr>
          <a:xfrm>
            <a:off x="8222578" y="5949024"/>
            <a:ext cx="1130297" cy="1114755"/>
          </a:xfrm>
          <a:custGeom>
            <a:rect b="b" l="l" r="r" t="t"/>
            <a:pathLst>
              <a:path extrusionOk="0" h="1114755" w="1130297">
                <a:moveTo>
                  <a:pt x="0" y="0"/>
                </a:moveTo>
                <a:lnTo>
                  <a:pt x="1130297" y="0"/>
                </a:lnTo>
                <a:lnTo>
                  <a:pt x="1130297" y="1114755"/>
                </a:lnTo>
                <a:lnTo>
                  <a:pt x="0" y="1114755"/>
                </a:lnTo>
                <a:lnTo>
                  <a:pt x="0" y="0"/>
                </a:lnTo>
                <a:close/>
              </a:path>
            </a:pathLst>
          </a:custGeom>
          <a:blipFill rotWithShape="1">
            <a:blip r:embed="rId18">
              <a:alphaModFix/>
            </a:blip>
            <a:stretch>
              <a:fillRect b="0" l="0" r="0" t="0"/>
            </a:stretch>
          </a:blipFill>
          <a:ln>
            <a:noFill/>
          </a:ln>
        </p:spPr>
      </p:sp>
      <p:sp>
        <p:nvSpPr>
          <p:cNvPr id="488" name="Google Shape;488;p25"/>
          <p:cNvSpPr/>
          <p:nvPr/>
        </p:nvSpPr>
        <p:spPr>
          <a:xfrm>
            <a:off x="6513302" y="6113939"/>
            <a:ext cx="1133094" cy="784925"/>
          </a:xfrm>
          <a:custGeom>
            <a:rect b="b" l="l" r="r" t="t"/>
            <a:pathLst>
              <a:path extrusionOk="0" h="784925" w="1133094">
                <a:moveTo>
                  <a:pt x="0" y="0"/>
                </a:moveTo>
                <a:lnTo>
                  <a:pt x="1133095" y="0"/>
                </a:lnTo>
                <a:lnTo>
                  <a:pt x="1133095" y="784925"/>
                </a:lnTo>
                <a:lnTo>
                  <a:pt x="0" y="784925"/>
                </a:lnTo>
                <a:lnTo>
                  <a:pt x="0" y="0"/>
                </a:lnTo>
                <a:close/>
              </a:path>
            </a:pathLst>
          </a:custGeom>
          <a:blipFill rotWithShape="1">
            <a:blip r:embed="rId19">
              <a:alphaModFix/>
            </a:blip>
            <a:stretch>
              <a:fillRect b="0" l="0" r="0" t="0"/>
            </a:stretch>
          </a:blipFill>
          <a:ln>
            <a:noFill/>
          </a:ln>
        </p:spPr>
      </p:sp>
      <p:sp>
        <p:nvSpPr>
          <p:cNvPr id="489" name="Google Shape;489;p25"/>
          <p:cNvSpPr/>
          <p:nvPr/>
        </p:nvSpPr>
        <p:spPr>
          <a:xfrm>
            <a:off x="12567582" y="3341251"/>
            <a:ext cx="440621" cy="838551"/>
          </a:xfrm>
          <a:custGeom>
            <a:rect b="b" l="l" r="r" t="t"/>
            <a:pathLst>
              <a:path extrusionOk="0" h="838551" w="440621">
                <a:moveTo>
                  <a:pt x="0" y="0"/>
                </a:moveTo>
                <a:lnTo>
                  <a:pt x="440621" y="0"/>
                </a:lnTo>
                <a:lnTo>
                  <a:pt x="440621" y="838551"/>
                </a:lnTo>
                <a:lnTo>
                  <a:pt x="0" y="838551"/>
                </a:lnTo>
                <a:lnTo>
                  <a:pt x="0" y="0"/>
                </a:lnTo>
                <a:close/>
              </a:path>
            </a:pathLst>
          </a:custGeom>
          <a:blipFill rotWithShape="1">
            <a:blip r:embed="rId20">
              <a:alphaModFix/>
            </a:blip>
            <a:stretch>
              <a:fillRect b="0" l="0" r="0" t="0"/>
            </a:stretch>
          </a:blipFill>
          <a:ln>
            <a:noFill/>
          </a:ln>
        </p:spPr>
      </p:sp>
      <p:sp>
        <p:nvSpPr>
          <p:cNvPr id="490" name="Google Shape;490;p25"/>
          <p:cNvSpPr/>
          <p:nvPr/>
        </p:nvSpPr>
        <p:spPr>
          <a:xfrm>
            <a:off x="11706215" y="3326703"/>
            <a:ext cx="436978" cy="867646"/>
          </a:xfrm>
          <a:custGeom>
            <a:rect b="b" l="l" r="r" t="t"/>
            <a:pathLst>
              <a:path extrusionOk="0" h="867646" w="436978">
                <a:moveTo>
                  <a:pt x="0" y="0"/>
                </a:moveTo>
                <a:lnTo>
                  <a:pt x="436978" y="0"/>
                </a:lnTo>
                <a:lnTo>
                  <a:pt x="436978" y="867646"/>
                </a:lnTo>
                <a:lnTo>
                  <a:pt x="0" y="867646"/>
                </a:lnTo>
                <a:lnTo>
                  <a:pt x="0" y="0"/>
                </a:lnTo>
                <a:close/>
              </a:path>
            </a:pathLst>
          </a:custGeom>
          <a:blipFill rotWithShape="1">
            <a:blip r:embed="rId21">
              <a:alphaModFix/>
            </a:blip>
            <a:stretch>
              <a:fillRect b="0" l="0" r="0" t="0"/>
            </a:stretch>
          </a:blipFill>
          <a:ln>
            <a:noFill/>
          </a:ln>
        </p:spPr>
      </p:sp>
      <p:sp>
        <p:nvSpPr>
          <p:cNvPr id="491" name="Google Shape;491;p25"/>
          <p:cNvSpPr/>
          <p:nvPr/>
        </p:nvSpPr>
        <p:spPr>
          <a:xfrm>
            <a:off x="13432592" y="3177167"/>
            <a:ext cx="821078" cy="1166719"/>
          </a:xfrm>
          <a:custGeom>
            <a:rect b="b" l="l" r="r" t="t"/>
            <a:pathLst>
              <a:path extrusionOk="0" h="1166719" w="821078">
                <a:moveTo>
                  <a:pt x="0" y="0"/>
                </a:moveTo>
                <a:lnTo>
                  <a:pt x="821079" y="0"/>
                </a:lnTo>
                <a:lnTo>
                  <a:pt x="821079" y="1166719"/>
                </a:lnTo>
                <a:lnTo>
                  <a:pt x="0" y="1166719"/>
                </a:lnTo>
                <a:lnTo>
                  <a:pt x="0" y="0"/>
                </a:lnTo>
                <a:close/>
              </a:path>
            </a:pathLst>
          </a:custGeom>
          <a:blipFill rotWithShape="1">
            <a:blip r:embed="rId22">
              <a:alphaModFix/>
            </a:blip>
            <a:stretch>
              <a:fillRect b="0" l="0" r="0" t="0"/>
            </a:stretch>
          </a:blipFill>
          <a:ln>
            <a:noFill/>
          </a:ln>
        </p:spPr>
      </p:sp>
      <p:sp>
        <p:nvSpPr>
          <p:cNvPr id="492" name="Google Shape;492;p25"/>
          <p:cNvSpPr/>
          <p:nvPr/>
        </p:nvSpPr>
        <p:spPr>
          <a:xfrm>
            <a:off x="13948626" y="7240661"/>
            <a:ext cx="575729" cy="945227"/>
          </a:xfrm>
          <a:custGeom>
            <a:rect b="b" l="l" r="r" t="t"/>
            <a:pathLst>
              <a:path extrusionOk="0" h="945227" w="575729">
                <a:moveTo>
                  <a:pt x="0" y="0"/>
                </a:moveTo>
                <a:lnTo>
                  <a:pt x="575729" y="0"/>
                </a:lnTo>
                <a:lnTo>
                  <a:pt x="575729" y="945227"/>
                </a:lnTo>
                <a:lnTo>
                  <a:pt x="0" y="945227"/>
                </a:lnTo>
                <a:lnTo>
                  <a:pt x="0" y="0"/>
                </a:lnTo>
                <a:close/>
              </a:path>
            </a:pathLst>
          </a:custGeom>
          <a:blipFill rotWithShape="1">
            <a:blip r:embed="rId23">
              <a:alphaModFix amt="80000"/>
            </a:blip>
            <a:stretch>
              <a:fillRect b="0" l="0" r="0" t="0"/>
            </a:stretch>
          </a:blipFill>
          <a:ln>
            <a:noFill/>
          </a:ln>
        </p:spPr>
      </p:sp>
      <p:sp>
        <p:nvSpPr>
          <p:cNvPr id="493" name="Google Shape;493;p25"/>
          <p:cNvSpPr/>
          <p:nvPr/>
        </p:nvSpPr>
        <p:spPr>
          <a:xfrm>
            <a:off x="14678060" y="3199575"/>
            <a:ext cx="732296" cy="1121902"/>
          </a:xfrm>
          <a:custGeom>
            <a:rect b="b" l="l" r="r" t="t"/>
            <a:pathLst>
              <a:path extrusionOk="0" h="1121902" w="732296">
                <a:moveTo>
                  <a:pt x="0" y="0"/>
                </a:moveTo>
                <a:lnTo>
                  <a:pt x="732296" y="0"/>
                </a:lnTo>
                <a:lnTo>
                  <a:pt x="732296" y="1121902"/>
                </a:lnTo>
                <a:lnTo>
                  <a:pt x="0" y="1121902"/>
                </a:lnTo>
                <a:lnTo>
                  <a:pt x="0" y="0"/>
                </a:lnTo>
                <a:close/>
              </a:path>
            </a:pathLst>
          </a:custGeom>
          <a:blipFill rotWithShape="1">
            <a:blip r:embed="rId24">
              <a:alphaModFix/>
            </a:blip>
            <a:stretch>
              <a:fillRect b="0" l="0" r="0" t="0"/>
            </a:stretch>
          </a:blipFill>
          <a:ln>
            <a:noFill/>
          </a:ln>
        </p:spPr>
      </p:sp>
      <p:sp>
        <p:nvSpPr>
          <p:cNvPr id="494" name="Google Shape;494;p25"/>
          <p:cNvSpPr/>
          <p:nvPr/>
        </p:nvSpPr>
        <p:spPr>
          <a:xfrm>
            <a:off x="12543982" y="8526111"/>
            <a:ext cx="1179623" cy="1076406"/>
          </a:xfrm>
          <a:custGeom>
            <a:rect b="b" l="l" r="r" t="t"/>
            <a:pathLst>
              <a:path extrusionOk="0" h="1076406" w="1179623">
                <a:moveTo>
                  <a:pt x="0" y="0"/>
                </a:moveTo>
                <a:lnTo>
                  <a:pt x="1179623" y="0"/>
                </a:lnTo>
                <a:lnTo>
                  <a:pt x="1179623" y="1076406"/>
                </a:lnTo>
                <a:lnTo>
                  <a:pt x="0" y="1076406"/>
                </a:lnTo>
                <a:lnTo>
                  <a:pt x="0" y="0"/>
                </a:lnTo>
                <a:close/>
              </a:path>
            </a:pathLst>
          </a:custGeom>
          <a:blipFill rotWithShape="1">
            <a:blip r:embed="rId25">
              <a:alphaModFix/>
            </a:blip>
            <a:stretch>
              <a:fillRect b="0" l="0" r="0" t="0"/>
            </a:stretch>
          </a:blipFill>
          <a:ln>
            <a:noFill/>
          </a:ln>
        </p:spPr>
      </p:sp>
      <p:sp>
        <p:nvSpPr>
          <p:cNvPr id="495" name="Google Shape;495;p25"/>
          <p:cNvSpPr/>
          <p:nvPr/>
        </p:nvSpPr>
        <p:spPr>
          <a:xfrm>
            <a:off x="10668981" y="8567130"/>
            <a:ext cx="1001883" cy="994368"/>
          </a:xfrm>
          <a:custGeom>
            <a:rect b="b" l="l" r="r" t="t"/>
            <a:pathLst>
              <a:path extrusionOk="0" h="994368" w="1001883">
                <a:moveTo>
                  <a:pt x="0" y="0"/>
                </a:moveTo>
                <a:lnTo>
                  <a:pt x="1001882" y="0"/>
                </a:lnTo>
                <a:lnTo>
                  <a:pt x="1001882" y="994368"/>
                </a:lnTo>
                <a:lnTo>
                  <a:pt x="0" y="994368"/>
                </a:lnTo>
                <a:lnTo>
                  <a:pt x="0" y="0"/>
                </a:lnTo>
                <a:close/>
              </a:path>
            </a:pathLst>
          </a:custGeom>
          <a:blipFill rotWithShape="1">
            <a:blip r:embed="rId26">
              <a:alphaModFix/>
            </a:blip>
            <a:stretch>
              <a:fillRect b="0" l="0" r="0" t="0"/>
            </a:stretch>
          </a:blipFill>
          <a:ln>
            <a:noFill/>
          </a:ln>
        </p:spPr>
      </p:sp>
      <p:sp>
        <p:nvSpPr>
          <p:cNvPr id="496" name="Google Shape;496;p25"/>
          <p:cNvSpPr/>
          <p:nvPr/>
        </p:nvSpPr>
        <p:spPr>
          <a:xfrm>
            <a:off x="14596724" y="8494392"/>
            <a:ext cx="1139845" cy="1139845"/>
          </a:xfrm>
          <a:custGeom>
            <a:rect b="b" l="l" r="r" t="t"/>
            <a:pathLst>
              <a:path extrusionOk="0" h="1139845" w="1139845">
                <a:moveTo>
                  <a:pt x="0" y="0"/>
                </a:moveTo>
                <a:lnTo>
                  <a:pt x="1139845" y="0"/>
                </a:lnTo>
                <a:lnTo>
                  <a:pt x="1139845" y="1139845"/>
                </a:lnTo>
                <a:lnTo>
                  <a:pt x="0" y="1139845"/>
                </a:lnTo>
                <a:lnTo>
                  <a:pt x="0" y="0"/>
                </a:lnTo>
                <a:close/>
              </a:path>
            </a:pathLst>
          </a:custGeom>
          <a:blipFill rotWithShape="1">
            <a:blip r:embed="rId27">
              <a:alphaModFix/>
            </a:blip>
            <a:stretch>
              <a:fillRect b="0" l="0" r="0" t="0"/>
            </a:stretch>
          </a:blipFill>
          <a:ln>
            <a:noFill/>
          </a:ln>
        </p:spPr>
      </p:sp>
      <p:sp>
        <p:nvSpPr>
          <p:cNvPr id="497" name="Google Shape;497;p25"/>
          <p:cNvSpPr/>
          <p:nvPr/>
        </p:nvSpPr>
        <p:spPr>
          <a:xfrm>
            <a:off x="6426760" y="7457879"/>
            <a:ext cx="1426068" cy="510792"/>
          </a:xfrm>
          <a:custGeom>
            <a:rect b="b" l="l" r="r" t="t"/>
            <a:pathLst>
              <a:path extrusionOk="0" h="510792" w="1426068">
                <a:moveTo>
                  <a:pt x="0" y="0"/>
                </a:moveTo>
                <a:lnTo>
                  <a:pt x="1426068" y="0"/>
                </a:lnTo>
                <a:lnTo>
                  <a:pt x="1426068" y="510791"/>
                </a:lnTo>
                <a:lnTo>
                  <a:pt x="0" y="510791"/>
                </a:lnTo>
                <a:lnTo>
                  <a:pt x="0" y="0"/>
                </a:lnTo>
                <a:close/>
              </a:path>
            </a:pathLst>
          </a:custGeom>
          <a:blipFill rotWithShape="1">
            <a:blip r:embed="rId28">
              <a:alphaModFix/>
            </a:blip>
            <a:stretch>
              <a:fillRect b="0" l="0" r="0" t="0"/>
            </a:stretch>
          </a:blipFill>
          <a:ln>
            <a:noFill/>
          </a:ln>
        </p:spPr>
      </p:sp>
      <p:grpSp>
        <p:nvGrpSpPr>
          <p:cNvPr id="498" name="Google Shape;498;p25"/>
          <p:cNvGrpSpPr/>
          <p:nvPr/>
        </p:nvGrpSpPr>
        <p:grpSpPr>
          <a:xfrm>
            <a:off x="8221983" y="7239242"/>
            <a:ext cx="948066" cy="946170"/>
            <a:chOff x="0" y="0"/>
            <a:chExt cx="6350000" cy="6337300"/>
          </a:xfrm>
        </p:grpSpPr>
        <p:sp>
          <p:nvSpPr>
            <p:cNvPr id="499" name="Google Shape;499;p25"/>
            <p:cNvSpPr/>
            <p:nvPr/>
          </p:nvSpPr>
          <p:spPr>
            <a:xfrm>
              <a:off x="0" y="0"/>
              <a:ext cx="4762500" cy="4749800"/>
            </a:xfrm>
            <a:custGeom>
              <a:rect b="b" l="l" r="r" t="t"/>
              <a:pathLst>
                <a:path extrusionOk="0" h="4749800" w="4762500">
                  <a:moveTo>
                    <a:pt x="1587500" y="0"/>
                  </a:moveTo>
                  <a:lnTo>
                    <a:pt x="3175000" y="0"/>
                  </a:lnTo>
                  <a:lnTo>
                    <a:pt x="3175000" y="1587500"/>
                  </a:lnTo>
                  <a:lnTo>
                    <a:pt x="1587500" y="1587500"/>
                  </a:lnTo>
                  <a:lnTo>
                    <a:pt x="1587500" y="0"/>
                  </a:lnTo>
                  <a:close/>
                  <a:moveTo>
                    <a:pt x="3175000" y="1587500"/>
                  </a:moveTo>
                  <a:lnTo>
                    <a:pt x="4762500" y="1587500"/>
                  </a:lnTo>
                  <a:lnTo>
                    <a:pt x="4762500" y="3175000"/>
                  </a:lnTo>
                  <a:lnTo>
                    <a:pt x="3175000" y="3175000"/>
                  </a:lnTo>
                  <a:lnTo>
                    <a:pt x="3175000" y="1587500"/>
                  </a:lnTo>
                  <a:close/>
                  <a:moveTo>
                    <a:pt x="0" y="1587500"/>
                  </a:moveTo>
                  <a:lnTo>
                    <a:pt x="1587500" y="1587500"/>
                  </a:lnTo>
                  <a:lnTo>
                    <a:pt x="1587500" y="3175000"/>
                  </a:lnTo>
                  <a:lnTo>
                    <a:pt x="0" y="3175000"/>
                  </a:lnTo>
                  <a:lnTo>
                    <a:pt x="0" y="1587500"/>
                  </a:lnTo>
                  <a:close/>
                  <a:moveTo>
                    <a:pt x="1587500" y="3162300"/>
                  </a:moveTo>
                  <a:lnTo>
                    <a:pt x="3175000" y="3162300"/>
                  </a:lnTo>
                  <a:lnTo>
                    <a:pt x="3175000" y="4749800"/>
                  </a:lnTo>
                  <a:lnTo>
                    <a:pt x="1587500" y="4749800"/>
                  </a:lnTo>
                  <a:lnTo>
                    <a:pt x="1587500" y="3162300"/>
                  </a:lnTo>
                  <a:close/>
                </a:path>
              </a:pathLst>
            </a:custGeom>
            <a:solidFill>
              <a:srgbClr val="2D2A29"/>
            </a:solidFill>
            <a:ln>
              <a:noFill/>
            </a:ln>
          </p:spPr>
        </p:sp>
        <p:sp>
          <p:nvSpPr>
            <p:cNvPr id="500" name="Google Shape;500;p25"/>
            <p:cNvSpPr/>
            <p:nvPr/>
          </p:nvSpPr>
          <p:spPr>
            <a:xfrm>
              <a:off x="0" y="0"/>
              <a:ext cx="4762500" cy="4749800"/>
            </a:xfrm>
            <a:custGeom>
              <a:rect b="b" l="l" r="r" t="t"/>
              <a:pathLst>
                <a:path extrusionOk="0" h="4749800" w="4762500">
                  <a:moveTo>
                    <a:pt x="3175000" y="0"/>
                  </a:moveTo>
                  <a:lnTo>
                    <a:pt x="4762500" y="0"/>
                  </a:lnTo>
                  <a:lnTo>
                    <a:pt x="4762500" y="1587500"/>
                  </a:lnTo>
                  <a:lnTo>
                    <a:pt x="3175000" y="1587500"/>
                  </a:lnTo>
                  <a:lnTo>
                    <a:pt x="3175000" y="0"/>
                  </a:lnTo>
                  <a:close/>
                  <a:moveTo>
                    <a:pt x="0" y="0"/>
                  </a:moveTo>
                  <a:lnTo>
                    <a:pt x="1587500" y="0"/>
                  </a:lnTo>
                  <a:lnTo>
                    <a:pt x="1587500" y="1587500"/>
                  </a:lnTo>
                  <a:lnTo>
                    <a:pt x="0" y="1587500"/>
                  </a:lnTo>
                  <a:lnTo>
                    <a:pt x="0" y="0"/>
                  </a:lnTo>
                  <a:close/>
                  <a:moveTo>
                    <a:pt x="1587500" y="1587500"/>
                  </a:moveTo>
                  <a:lnTo>
                    <a:pt x="3175000" y="1587500"/>
                  </a:lnTo>
                  <a:lnTo>
                    <a:pt x="3175000" y="3175000"/>
                  </a:lnTo>
                  <a:lnTo>
                    <a:pt x="1587500" y="3175000"/>
                  </a:lnTo>
                  <a:lnTo>
                    <a:pt x="1587500" y="1587500"/>
                  </a:lnTo>
                  <a:close/>
                  <a:moveTo>
                    <a:pt x="3175000" y="3162300"/>
                  </a:moveTo>
                  <a:lnTo>
                    <a:pt x="4762500" y="3162300"/>
                  </a:lnTo>
                  <a:lnTo>
                    <a:pt x="4762500" y="4749800"/>
                  </a:lnTo>
                  <a:lnTo>
                    <a:pt x="3175000" y="4749800"/>
                  </a:lnTo>
                  <a:lnTo>
                    <a:pt x="3175000" y="3162300"/>
                  </a:lnTo>
                  <a:close/>
                  <a:moveTo>
                    <a:pt x="0" y="3162300"/>
                  </a:moveTo>
                  <a:lnTo>
                    <a:pt x="1587500" y="3162300"/>
                  </a:lnTo>
                  <a:lnTo>
                    <a:pt x="1587500" y="4749800"/>
                  </a:lnTo>
                  <a:lnTo>
                    <a:pt x="0" y="4749800"/>
                  </a:lnTo>
                  <a:lnTo>
                    <a:pt x="0" y="3162300"/>
                  </a:lnTo>
                  <a:close/>
                </a:path>
              </a:pathLst>
            </a:custGeom>
            <a:solidFill>
              <a:srgbClr val="E44F77"/>
            </a:solidFill>
            <a:ln>
              <a:noFill/>
            </a:ln>
          </p:spPr>
        </p:sp>
        <p:sp>
          <p:nvSpPr>
            <p:cNvPr id="501" name="Google Shape;501;p25"/>
            <p:cNvSpPr/>
            <p:nvPr/>
          </p:nvSpPr>
          <p:spPr>
            <a:xfrm>
              <a:off x="1587500" y="1587500"/>
              <a:ext cx="4762500" cy="4749800"/>
            </a:xfrm>
            <a:custGeom>
              <a:rect b="b" l="l" r="r" t="t"/>
              <a:pathLst>
                <a:path extrusionOk="0" h="4749800" w="4762500">
                  <a:moveTo>
                    <a:pt x="3175000" y="0"/>
                  </a:moveTo>
                  <a:lnTo>
                    <a:pt x="4762500" y="0"/>
                  </a:lnTo>
                  <a:lnTo>
                    <a:pt x="4762500" y="1587500"/>
                  </a:lnTo>
                  <a:lnTo>
                    <a:pt x="3175000" y="1587500"/>
                  </a:lnTo>
                  <a:lnTo>
                    <a:pt x="3175000" y="0"/>
                  </a:lnTo>
                  <a:close/>
                  <a:moveTo>
                    <a:pt x="0" y="3162300"/>
                  </a:moveTo>
                  <a:lnTo>
                    <a:pt x="1587500" y="3162300"/>
                  </a:lnTo>
                  <a:lnTo>
                    <a:pt x="1587500" y="4749800"/>
                  </a:lnTo>
                  <a:lnTo>
                    <a:pt x="0" y="4749800"/>
                  </a:lnTo>
                  <a:lnTo>
                    <a:pt x="0" y="3162300"/>
                  </a:lnTo>
                  <a:close/>
                  <a:moveTo>
                    <a:pt x="3175000" y="3162300"/>
                  </a:moveTo>
                  <a:lnTo>
                    <a:pt x="4762500" y="3162300"/>
                  </a:lnTo>
                  <a:lnTo>
                    <a:pt x="4762500" y="4749800"/>
                  </a:lnTo>
                  <a:lnTo>
                    <a:pt x="3175000" y="4749800"/>
                  </a:lnTo>
                  <a:lnTo>
                    <a:pt x="3175000" y="3162300"/>
                  </a:lnTo>
                  <a:close/>
                </a:path>
              </a:pathLst>
            </a:custGeom>
            <a:solidFill>
              <a:srgbClr val="E44F77"/>
            </a:solidFill>
            <a:ln>
              <a:noFill/>
            </a:ln>
          </p:spPr>
        </p:sp>
        <p:sp>
          <p:nvSpPr>
            <p:cNvPr id="502" name="Google Shape;502;p25"/>
            <p:cNvSpPr/>
            <p:nvPr/>
          </p:nvSpPr>
          <p:spPr>
            <a:xfrm>
              <a:off x="0" y="0"/>
              <a:ext cx="6350000" cy="6337300"/>
            </a:xfrm>
            <a:custGeom>
              <a:rect b="b" l="l" r="r" t="t"/>
              <a:pathLst>
                <a:path extrusionOk="0" h="6337300" w="6350000">
                  <a:moveTo>
                    <a:pt x="4762500" y="0"/>
                  </a:moveTo>
                  <a:lnTo>
                    <a:pt x="6350000" y="0"/>
                  </a:lnTo>
                  <a:lnTo>
                    <a:pt x="6350000" y="1587500"/>
                  </a:lnTo>
                  <a:lnTo>
                    <a:pt x="4762500" y="1587500"/>
                  </a:lnTo>
                  <a:lnTo>
                    <a:pt x="4762500" y="0"/>
                  </a:lnTo>
                  <a:close/>
                  <a:moveTo>
                    <a:pt x="4762500" y="3162300"/>
                  </a:moveTo>
                  <a:lnTo>
                    <a:pt x="6350000" y="3162300"/>
                  </a:lnTo>
                  <a:lnTo>
                    <a:pt x="6350000" y="4749800"/>
                  </a:lnTo>
                  <a:lnTo>
                    <a:pt x="4762500" y="4749800"/>
                  </a:lnTo>
                  <a:lnTo>
                    <a:pt x="4762500" y="3162300"/>
                  </a:lnTo>
                  <a:close/>
                  <a:moveTo>
                    <a:pt x="3175000" y="4749800"/>
                  </a:moveTo>
                  <a:lnTo>
                    <a:pt x="4762500" y="4749800"/>
                  </a:lnTo>
                  <a:lnTo>
                    <a:pt x="4762500" y="6337300"/>
                  </a:lnTo>
                  <a:lnTo>
                    <a:pt x="3175000" y="6337300"/>
                  </a:lnTo>
                  <a:lnTo>
                    <a:pt x="3175000" y="4749800"/>
                  </a:lnTo>
                  <a:close/>
                  <a:moveTo>
                    <a:pt x="0" y="4749800"/>
                  </a:moveTo>
                  <a:lnTo>
                    <a:pt x="1587500" y="4749800"/>
                  </a:lnTo>
                  <a:lnTo>
                    <a:pt x="1587500" y="6337300"/>
                  </a:lnTo>
                  <a:lnTo>
                    <a:pt x="0" y="6337300"/>
                  </a:lnTo>
                  <a:lnTo>
                    <a:pt x="0" y="4749800"/>
                  </a:lnTo>
                  <a:close/>
                </a:path>
              </a:pathLst>
            </a:custGeom>
            <a:solidFill>
              <a:srgbClr val="000000"/>
            </a:solidFill>
            <a:ln>
              <a:noFill/>
            </a:ln>
          </p:spPr>
        </p:sp>
      </p:grpSp>
      <p:sp>
        <p:nvSpPr>
          <p:cNvPr id="503" name="Google Shape;503;p25"/>
          <p:cNvSpPr/>
          <p:nvPr/>
        </p:nvSpPr>
        <p:spPr>
          <a:xfrm>
            <a:off x="6360000" y="8709121"/>
            <a:ext cx="1676876" cy="710386"/>
          </a:xfrm>
          <a:custGeom>
            <a:rect b="b" l="l" r="r" t="t"/>
            <a:pathLst>
              <a:path extrusionOk="0" h="710386" w="1676876">
                <a:moveTo>
                  <a:pt x="0" y="0"/>
                </a:moveTo>
                <a:lnTo>
                  <a:pt x="1676876" y="0"/>
                </a:lnTo>
                <a:lnTo>
                  <a:pt x="1676876" y="710386"/>
                </a:lnTo>
                <a:lnTo>
                  <a:pt x="0" y="710386"/>
                </a:lnTo>
                <a:lnTo>
                  <a:pt x="0" y="0"/>
                </a:lnTo>
                <a:close/>
              </a:path>
            </a:pathLst>
          </a:custGeom>
          <a:blipFill rotWithShape="1">
            <a:blip r:embed="rId29">
              <a:alphaModFix/>
            </a:blip>
            <a:stretch>
              <a:fillRect b="0" l="0" r="0" t="0"/>
            </a:stretch>
          </a:blipFill>
          <a:ln>
            <a:noFill/>
          </a:ln>
        </p:spPr>
      </p:sp>
      <p:sp>
        <p:nvSpPr>
          <p:cNvPr id="504" name="Google Shape;504;p25"/>
          <p:cNvSpPr/>
          <p:nvPr/>
        </p:nvSpPr>
        <p:spPr>
          <a:xfrm>
            <a:off x="12628365" y="7237722"/>
            <a:ext cx="951105" cy="951105"/>
          </a:xfrm>
          <a:custGeom>
            <a:rect b="b" l="l" r="r" t="t"/>
            <a:pathLst>
              <a:path extrusionOk="0" h="951105" w="951105">
                <a:moveTo>
                  <a:pt x="0" y="0"/>
                </a:moveTo>
                <a:lnTo>
                  <a:pt x="951106" y="0"/>
                </a:lnTo>
                <a:lnTo>
                  <a:pt x="951106" y="951105"/>
                </a:lnTo>
                <a:lnTo>
                  <a:pt x="0" y="951105"/>
                </a:lnTo>
                <a:lnTo>
                  <a:pt x="0" y="0"/>
                </a:lnTo>
                <a:close/>
              </a:path>
            </a:pathLst>
          </a:custGeom>
          <a:blipFill rotWithShape="1">
            <a:blip r:embed="rId30">
              <a:alphaModFix/>
            </a:blip>
            <a:stretch>
              <a:fillRect b="0" l="0" r="0" t="0"/>
            </a:stretch>
          </a:blipFill>
          <a:ln>
            <a:noFill/>
          </a:ln>
        </p:spPr>
      </p:sp>
      <p:sp>
        <p:nvSpPr>
          <p:cNvPr id="505" name="Google Shape;505;p25"/>
          <p:cNvSpPr/>
          <p:nvPr/>
        </p:nvSpPr>
        <p:spPr>
          <a:xfrm rot="-5400000">
            <a:off x="13741710" y="4701538"/>
            <a:ext cx="1095108" cy="1095108"/>
          </a:xfrm>
          <a:custGeom>
            <a:rect b="b" l="l" r="r" t="t"/>
            <a:pathLst>
              <a:path extrusionOk="0" h="1095108" w="1095108">
                <a:moveTo>
                  <a:pt x="0" y="0"/>
                </a:moveTo>
                <a:lnTo>
                  <a:pt x="1095108" y="0"/>
                </a:lnTo>
                <a:lnTo>
                  <a:pt x="1095108" y="1095108"/>
                </a:lnTo>
                <a:lnTo>
                  <a:pt x="0" y="1095108"/>
                </a:lnTo>
                <a:lnTo>
                  <a:pt x="0" y="0"/>
                </a:lnTo>
                <a:close/>
              </a:path>
            </a:pathLst>
          </a:custGeom>
          <a:blipFill rotWithShape="1">
            <a:blip r:embed="rId31">
              <a:alphaModFix/>
            </a:blip>
            <a:stretch>
              <a:fillRect b="0" l="0" r="0" t="0"/>
            </a:stretch>
          </a:blipFill>
          <a:ln>
            <a:noFill/>
          </a:ln>
        </p:spPr>
      </p:sp>
      <p:sp>
        <p:nvSpPr>
          <p:cNvPr id="506" name="Google Shape;506;p25"/>
          <p:cNvSpPr/>
          <p:nvPr/>
        </p:nvSpPr>
        <p:spPr>
          <a:xfrm rot="78842">
            <a:off x="8919549" y="8642754"/>
            <a:ext cx="866760" cy="843121"/>
          </a:xfrm>
          <a:custGeom>
            <a:rect b="b" l="l" r="r" t="t"/>
            <a:pathLst>
              <a:path extrusionOk="0" h="843121" w="866760">
                <a:moveTo>
                  <a:pt x="0" y="0"/>
                </a:moveTo>
                <a:lnTo>
                  <a:pt x="866759" y="0"/>
                </a:lnTo>
                <a:lnTo>
                  <a:pt x="866759" y="843121"/>
                </a:lnTo>
                <a:lnTo>
                  <a:pt x="0" y="843121"/>
                </a:lnTo>
                <a:lnTo>
                  <a:pt x="0" y="0"/>
                </a:lnTo>
                <a:close/>
              </a:path>
            </a:pathLst>
          </a:custGeom>
          <a:blipFill rotWithShape="1">
            <a:blip r:embed="rId32">
              <a:alphaModFix/>
            </a:blip>
            <a:stretch>
              <a:fillRect b="0" l="0" r="0" t="0"/>
            </a:stretch>
          </a:blipFill>
          <a:ln>
            <a:noFill/>
          </a:ln>
        </p:spPr>
      </p:sp>
      <p:sp>
        <p:nvSpPr>
          <p:cNvPr id="507" name="Google Shape;507;p25"/>
          <p:cNvSpPr/>
          <p:nvPr/>
        </p:nvSpPr>
        <p:spPr>
          <a:xfrm>
            <a:off x="16609688" y="8685167"/>
            <a:ext cx="762453" cy="758294"/>
          </a:xfrm>
          <a:custGeom>
            <a:rect b="b" l="l" r="r" t="t"/>
            <a:pathLst>
              <a:path extrusionOk="0" h="758294" w="762453">
                <a:moveTo>
                  <a:pt x="0" y="0"/>
                </a:moveTo>
                <a:lnTo>
                  <a:pt x="762453" y="0"/>
                </a:lnTo>
                <a:lnTo>
                  <a:pt x="762453" y="758294"/>
                </a:lnTo>
                <a:lnTo>
                  <a:pt x="0" y="758294"/>
                </a:lnTo>
                <a:lnTo>
                  <a:pt x="0" y="0"/>
                </a:lnTo>
                <a:close/>
              </a:path>
            </a:pathLst>
          </a:custGeom>
          <a:blipFill rotWithShape="1">
            <a:blip r:embed="rId33">
              <a:alphaModFix/>
            </a:blip>
            <a:stretch>
              <a:fillRect b="0" l="0" r="0" t="0"/>
            </a:stretch>
          </a:blipFill>
          <a:ln>
            <a:noFill/>
          </a:ln>
        </p:spPr>
      </p:sp>
      <p:sp>
        <p:nvSpPr>
          <p:cNvPr id="508" name="Google Shape;508;p25"/>
          <p:cNvSpPr/>
          <p:nvPr/>
        </p:nvSpPr>
        <p:spPr>
          <a:xfrm>
            <a:off x="14893510" y="7239242"/>
            <a:ext cx="1008580" cy="948066"/>
          </a:xfrm>
          <a:custGeom>
            <a:rect b="b" l="l" r="r" t="t"/>
            <a:pathLst>
              <a:path extrusionOk="0" h="948066" w="1008580">
                <a:moveTo>
                  <a:pt x="0" y="0"/>
                </a:moveTo>
                <a:lnTo>
                  <a:pt x="1008580" y="0"/>
                </a:lnTo>
                <a:lnTo>
                  <a:pt x="1008580" y="948065"/>
                </a:lnTo>
                <a:lnTo>
                  <a:pt x="0" y="948065"/>
                </a:lnTo>
                <a:lnTo>
                  <a:pt x="0" y="0"/>
                </a:lnTo>
                <a:close/>
              </a:path>
            </a:pathLst>
          </a:custGeom>
          <a:blipFill rotWithShape="1">
            <a:blip r:embed="rId34">
              <a:alphaModFix/>
            </a:blip>
            <a:stretch>
              <a:fillRect b="0" l="0" r="0" t="0"/>
            </a:stretch>
          </a:blipFill>
          <a:ln>
            <a:noFill/>
          </a:ln>
        </p:spPr>
      </p:sp>
      <p:sp>
        <p:nvSpPr>
          <p:cNvPr id="509" name="Google Shape;509;p25"/>
          <p:cNvSpPr/>
          <p:nvPr/>
        </p:nvSpPr>
        <p:spPr>
          <a:xfrm>
            <a:off x="16863315" y="3154781"/>
            <a:ext cx="508826" cy="1211490"/>
          </a:xfrm>
          <a:custGeom>
            <a:rect b="b" l="l" r="r" t="t"/>
            <a:pathLst>
              <a:path extrusionOk="0" h="1211490" w="508826">
                <a:moveTo>
                  <a:pt x="0" y="0"/>
                </a:moveTo>
                <a:lnTo>
                  <a:pt x="508826" y="0"/>
                </a:lnTo>
                <a:lnTo>
                  <a:pt x="508826" y="1211490"/>
                </a:lnTo>
                <a:lnTo>
                  <a:pt x="0" y="1211490"/>
                </a:lnTo>
                <a:lnTo>
                  <a:pt x="0" y="0"/>
                </a:lnTo>
                <a:close/>
              </a:path>
            </a:pathLst>
          </a:custGeom>
          <a:blipFill rotWithShape="1">
            <a:blip r:embed="rId35">
              <a:alphaModFix/>
            </a:blip>
            <a:stretch>
              <a:fillRect b="0" l="0" r="0" t="0"/>
            </a:stretch>
          </a:blipFill>
          <a:ln>
            <a:noFill/>
          </a:ln>
        </p:spPr>
      </p:sp>
      <p:sp>
        <p:nvSpPr>
          <p:cNvPr id="510" name="Google Shape;510;p25"/>
          <p:cNvSpPr/>
          <p:nvPr/>
        </p:nvSpPr>
        <p:spPr>
          <a:xfrm>
            <a:off x="15834746" y="3145158"/>
            <a:ext cx="604180" cy="1230737"/>
          </a:xfrm>
          <a:custGeom>
            <a:rect b="b" l="l" r="r" t="t"/>
            <a:pathLst>
              <a:path extrusionOk="0" h="1230737" w="604180">
                <a:moveTo>
                  <a:pt x="0" y="0"/>
                </a:moveTo>
                <a:lnTo>
                  <a:pt x="604180" y="0"/>
                </a:lnTo>
                <a:lnTo>
                  <a:pt x="604180" y="1230737"/>
                </a:lnTo>
                <a:lnTo>
                  <a:pt x="0" y="1230737"/>
                </a:lnTo>
                <a:lnTo>
                  <a:pt x="0" y="0"/>
                </a:lnTo>
                <a:close/>
              </a:path>
            </a:pathLst>
          </a:custGeom>
          <a:blipFill rotWithShape="1">
            <a:blip r:embed="rId36">
              <a:alphaModFix/>
            </a:blip>
            <a:stretch>
              <a:fillRect b="0" l="0" r="0" t="0"/>
            </a:stretch>
          </a:blipFill>
          <a:ln>
            <a:noFill/>
          </a:ln>
        </p:spPr>
      </p:sp>
      <p:sp>
        <p:nvSpPr>
          <p:cNvPr id="511" name="Google Shape;511;p25"/>
          <p:cNvSpPr/>
          <p:nvPr/>
        </p:nvSpPr>
        <p:spPr>
          <a:xfrm>
            <a:off x="9539204" y="7228753"/>
            <a:ext cx="1343561" cy="969044"/>
          </a:xfrm>
          <a:custGeom>
            <a:rect b="b" l="l" r="r" t="t"/>
            <a:pathLst>
              <a:path extrusionOk="0" h="969044" w="1343561">
                <a:moveTo>
                  <a:pt x="0" y="0"/>
                </a:moveTo>
                <a:lnTo>
                  <a:pt x="1343561" y="0"/>
                </a:lnTo>
                <a:lnTo>
                  <a:pt x="1343561" y="969043"/>
                </a:lnTo>
                <a:lnTo>
                  <a:pt x="0" y="969043"/>
                </a:lnTo>
                <a:lnTo>
                  <a:pt x="0" y="0"/>
                </a:lnTo>
                <a:close/>
              </a:path>
            </a:pathLst>
          </a:custGeom>
          <a:blipFill rotWithShape="1">
            <a:blip r:embed="rId37">
              <a:alphaModFix/>
            </a:blip>
            <a:stretch>
              <a:fillRect b="0" l="0" r="0" t="0"/>
            </a:stretch>
          </a:blipFill>
          <a:ln>
            <a:noFill/>
          </a:ln>
        </p:spPr>
      </p:sp>
      <p:sp>
        <p:nvSpPr>
          <p:cNvPr id="512" name="Google Shape;512;p25"/>
          <p:cNvSpPr/>
          <p:nvPr/>
        </p:nvSpPr>
        <p:spPr>
          <a:xfrm flipH="1">
            <a:off x="16271245" y="7229930"/>
            <a:ext cx="1184140" cy="966689"/>
          </a:xfrm>
          <a:custGeom>
            <a:rect b="b" l="l" r="r" t="t"/>
            <a:pathLst>
              <a:path extrusionOk="0" h="966689" w="1184140">
                <a:moveTo>
                  <a:pt x="1184140" y="0"/>
                </a:moveTo>
                <a:lnTo>
                  <a:pt x="0" y="0"/>
                </a:lnTo>
                <a:lnTo>
                  <a:pt x="0" y="966689"/>
                </a:lnTo>
                <a:lnTo>
                  <a:pt x="1184140" y="966689"/>
                </a:lnTo>
                <a:lnTo>
                  <a:pt x="1184140" y="0"/>
                </a:lnTo>
                <a:close/>
              </a:path>
            </a:pathLst>
          </a:custGeom>
          <a:blipFill rotWithShape="1">
            <a:blip r:embed="rId38">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516" name="Shape 516"/>
        <p:cNvGrpSpPr/>
        <p:nvPr/>
      </p:nvGrpSpPr>
      <p:grpSpPr>
        <a:xfrm>
          <a:off x="0" y="0"/>
          <a:ext cx="0" cy="0"/>
          <a:chOff x="0" y="0"/>
          <a:chExt cx="0" cy="0"/>
        </a:xfrm>
      </p:grpSpPr>
      <p:sp>
        <p:nvSpPr>
          <p:cNvPr id="517" name="Google Shape;517;p26"/>
          <p:cNvSpPr txBox="1"/>
          <p:nvPr/>
        </p:nvSpPr>
        <p:spPr>
          <a:xfrm>
            <a:off x="4581661" y="672605"/>
            <a:ext cx="9124800" cy="2186400"/>
          </a:xfrm>
          <a:prstGeom prst="rect">
            <a:avLst/>
          </a:prstGeom>
          <a:noFill/>
          <a:ln>
            <a:noFill/>
          </a:ln>
        </p:spPr>
        <p:txBody>
          <a:bodyPr anchorCtr="0" anchor="t" bIns="0" lIns="0" spcFirstLastPara="1" rIns="0" wrap="square" tIns="0">
            <a:spAutoFit/>
          </a:bodyPr>
          <a:lstStyle/>
          <a:p>
            <a:pPr indent="0" lvl="0" marL="0" marR="0" rtl="0" algn="ctr">
              <a:lnSpc>
                <a:spcPct val="97999"/>
              </a:lnSpc>
              <a:spcBef>
                <a:spcPts val="0"/>
              </a:spcBef>
              <a:spcAft>
                <a:spcPts val="0"/>
              </a:spcAft>
              <a:buNone/>
            </a:pPr>
            <a:r>
              <a:rPr b="1" i="0" lang="en-US" sz="14495" u="none" cap="none" strike="noStrike">
                <a:solidFill>
                  <a:srgbClr val="000000"/>
                </a:solidFill>
                <a:latin typeface="Passion One"/>
                <a:ea typeface="Passion One"/>
                <a:cs typeface="Passion One"/>
                <a:sym typeface="Passion One"/>
              </a:rPr>
              <a:t>CREDITS</a:t>
            </a:r>
            <a:endParaRPr/>
          </a:p>
        </p:txBody>
      </p:sp>
      <p:sp>
        <p:nvSpPr>
          <p:cNvPr id="518" name="Google Shape;518;p26"/>
          <p:cNvSpPr txBox="1"/>
          <p:nvPr/>
        </p:nvSpPr>
        <p:spPr>
          <a:xfrm>
            <a:off x="5265636" y="7778515"/>
            <a:ext cx="7756728" cy="828743"/>
          </a:xfrm>
          <a:prstGeom prst="rect">
            <a:avLst/>
          </a:prstGeom>
          <a:noFill/>
          <a:ln>
            <a:noFill/>
          </a:ln>
        </p:spPr>
        <p:txBody>
          <a:bodyPr anchorCtr="0" anchor="t" bIns="0" lIns="0" spcFirstLastPara="1" rIns="0" wrap="square" tIns="0">
            <a:spAutoFit/>
          </a:bodyPr>
          <a:lstStyle/>
          <a:p>
            <a:pPr indent="0" lvl="0" marL="0" marR="0" rtl="0" algn="ctr">
              <a:lnSpc>
                <a:spcPct val="113012"/>
              </a:lnSpc>
              <a:spcBef>
                <a:spcPts val="0"/>
              </a:spcBef>
              <a:spcAft>
                <a:spcPts val="0"/>
              </a:spcAft>
              <a:buNone/>
            </a:pPr>
            <a:r>
              <a:rPr b="1" i="0" lang="en-US" sz="5364" u="none" cap="none" strike="noStrike">
                <a:solidFill>
                  <a:srgbClr val="000000"/>
                </a:solidFill>
                <a:latin typeface="Poppins SemiBold"/>
                <a:ea typeface="Poppins SemiBold"/>
                <a:cs typeface="Poppins SemiBold"/>
                <a:sym typeface="Poppins SemiBold"/>
              </a:rPr>
              <a:t>Pexels &amp; Pixabay</a:t>
            </a:r>
            <a:endParaRPr/>
          </a:p>
        </p:txBody>
      </p:sp>
      <p:sp>
        <p:nvSpPr>
          <p:cNvPr id="519" name="Google Shape;519;p26"/>
          <p:cNvSpPr txBox="1"/>
          <p:nvPr/>
        </p:nvSpPr>
        <p:spPr>
          <a:xfrm>
            <a:off x="6094486" y="8743067"/>
            <a:ext cx="6099028" cy="508001"/>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000000"/>
                </a:solidFill>
                <a:latin typeface="Poppins"/>
                <a:ea typeface="Poppins"/>
                <a:cs typeface="Poppins"/>
                <a:sym typeface="Poppins"/>
              </a:rPr>
              <a:t>for the photos</a:t>
            </a:r>
            <a:endParaRPr/>
          </a:p>
        </p:txBody>
      </p:sp>
      <p:sp>
        <p:nvSpPr>
          <p:cNvPr id="520" name="Google Shape;520;p26"/>
          <p:cNvSpPr txBox="1"/>
          <p:nvPr/>
        </p:nvSpPr>
        <p:spPr>
          <a:xfrm>
            <a:off x="5856289" y="6677243"/>
            <a:ext cx="6575400" cy="384600"/>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000000"/>
                </a:solidFill>
                <a:latin typeface="Poppins"/>
                <a:ea typeface="Poppins"/>
                <a:cs typeface="Poppins"/>
                <a:sym typeface="Poppins"/>
              </a:rPr>
              <a:t>for the presentation template</a:t>
            </a:r>
            <a:endParaRPr/>
          </a:p>
        </p:txBody>
      </p:sp>
      <p:sp>
        <p:nvSpPr>
          <p:cNvPr id="521" name="Google Shape;521;p26"/>
          <p:cNvSpPr txBox="1"/>
          <p:nvPr/>
        </p:nvSpPr>
        <p:spPr>
          <a:xfrm>
            <a:off x="5265625" y="3131300"/>
            <a:ext cx="7756800" cy="1051200"/>
          </a:xfrm>
          <a:prstGeom prst="rect">
            <a:avLst/>
          </a:prstGeom>
          <a:noFill/>
          <a:ln>
            <a:noFill/>
          </a:ln>
        </p:spPr>
        <p:txBody>
          <a:bodyPr anchorCtr="0" anchor="t" bIns="0" lIns="0" spcFirstLastPara="1" rIns="0" wrap="square" tIns="0">
            <a:spAutoFit/>
          </a:bodyPr>
          <a:lstStyle/>
          <a:p>
            <a:pPr indent="0" lvl="0" marL="0" marR="0" rtl="0" algn="ctr">
              <a:lnSpc>
                <a:spcPct val="167005"/>
              </a:lnSpc>
              <a:spcBef>
                <a:spcPts val="0"/>
              </a:spcBef>
              <a:spcAft>
                <a:spcPts val="0"/>
              </a:spcAft>
              <a:buNone/>
            </a:pPr>
            <a:r>
              <a:rPr b="1" i="0" lang="en-US" sz="2558" u="none" cap="none" strike="noStrike">
                <a:solidFill>
                  <a:srgbClr val="000000"/>
                </a:solidFill>
                <a:latin typeface="Poppins Medium"/>
                <a:ea typeface="Poppins Medium"/>
                <a:cs typeface="Poppins Medium"/>
                <a:sym typeface="Poppins Medium"/>
              </a:rPr>
              <a:t>This presentation template is free for</a:t>
            </a:r>
            <a:endParaRPr/>
          </a:p>
          <a:p>
            <a:pPr indent="0" lvl="1" marL="0" marR="0" rtl="0" algn="ctr">
              <a:lnSpc>
                <a:spcPct val="167005"/>
              </a:lnSpc>
              <a:spcBef>
                <a:spcPts val="0"/>
              </a:spcBef>
              <a:spcAft>
                <a:spcPts val="0"/>
              </a:spcAft>
              <a:buNone/>
            </a:pPr>
            <a:r>
              <a:rPr b="1" i="0" lang="en-US" sz="2558" u="none" cap="none" strike="noStrike">
                <a:solidFill>
                  <a:srgbClr val="000000"/>
                </a:solidFill>
                <a:latin typeface="Poppins Medium"/>
                <a:ea typeface="Poppins Medium"/>
                <a:cs typeface="Poppins Medium"/>
                <a:sym typeface="Poppins Medium"/>
              </a:rPr>
              <a:t>everyone to use thanks to the following:</a:t>
            </a:r>
            <a:endParaRPr/>
          </a:p>
        </p:txBody>
      </p:sp>
      <p:pic>
        <p:nvPicPr>
          <p:cNvPr id="522" name="Google Shape;522;p26"/>
          <p:cNvPicPr preferRelativeResize="0"/>
          <p:nvPr/>
        </p:nvPicPr>
        <p:blipFill>
          <a:blip r:embed="rId3">
            <a:alphaModFix/>
          </a:blip>
          <a:stretch>
            <a:fillRect/>
          </a:stretch>
        </p:blipFill>
        <p:spPr>
          <a:xfrm>
            <a:off x="6764350" y="5207173"/>
            <a:ext cx="5064099" cy="1266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148" name="Shape 148"/>
        <p:cNvGrpSpPr/>
        <p:nvPr/>
      </p:nvGrpSpPr>
      <p:grpSpPr>
        <a:xfrm>
          <a:off x="0" y="0"/>
          <a:ext cx="0" cy="0"/>
          <a:chOff x="0" y="0"/>
          <a:chExt cx="0" cy="0"/>
        </a:xfrm>
      </p:grpSpPr>
      <p:pic>
        <p:nvPicPr>
          <p:cNvPr id="149" name="Google Shape;149;p10"/>
          <p:cNvPicPr preferRelativeResize="0"/>
          <p:nvPr/>
        </p:nvPicPr>
        <p:blipFill rotWithShape="1">
          <a:blip r:embed="rId3">
            <a:alphaModFix/>
          </a:blip>
          <a:srcRect b="21146" l="0" r="43400" t="20902"/>
          <a:stretch/>
        </p:blipFill>
        <p:spPr>
          <a:xfrm>
            <a:off x="8240500" y="0"/>
            <a:ext cx="10047498" cy="10287002"/>
          </a:xfrm>
          <a:prstGeom prst="rect">
            <a:avLst/>
          </a:prstGeom>
          <a:noFill/>
          <a:ln>
            <a:noFill/>
          </a:ln>
        </p:spPr>
      </p:pic>
      <p:sp>
        <p:nvSpPr>
          <p:cNvPr id="150" name="Google Shape;150;p10"/>
          <p:cNvSpPr txBox="1"/>
          <p:nvPr/>
        </p:nvSpPr>
        <p:spPr>
          <a:xfrm>
            <a:off x="11233935" y="4747159"/>
            <a:ext cx="6367800" cy="46203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i="0" lang="en-US" sz="12507" u="none" cap="none" strike="noStrike">
                <a:solidFill>
                  <a:srgbClr val="E44F77"/>
                </a:solidFill>
                <a:latin typeface="Passion One"/>
                <a:ea typeface="Passion One"/>
                <a:cs typeface="Passion One"/>
                <a:sym typeface="Passion One"/>
              </a:rPr>
              <a:t>WHAT’S ON THE MENU?</a:t>
            </a:r>
            <a:endParaRPr/>
          </a:p>
        </p:txBody>
      </p:sp>
      <p:sp>
        <p:nvSpPr>
          <p:cNvPr id="151" name="Google Shape;151;p10"/>
          <p:cNvSpPr txBox="1"/>
          <p:nvPr/>
        </p:nvSpPr>
        <p:spPr>
          <a:xfrm>
            <a:off x="1028700" y="899797"/>
            <a:ext cx="4261298" cy="427482"/>
          </a:xfrm>
          <a:prstGeom prst="rect">
            <a:avLst/>
          </a:prstGeom>
          <a:noFill/>
          <a:ln>
            <a:noFill/>
          </a:ln>
        </p:spPr>
        <p:txBody>
          <a:bodyPr anchorCtr="0" anchor="t" bIns="0" lIns="0" spcFirstLastPara="1" rIns="0" wrap="square" tIns="0">
            <a:spAutoFit/>
          </a:bodyPr>
          <a:lstStyle/>
          <a:p>
            <a:pPr indent="0" lvl="0" marL="0" marR="0" rtl="0" algn="l">
              <a:lnSpc>
                <a:spcPct val="129011"/>
              </a:lnSpc>
              <a:spcBef>
                <a:spcPts val="0"/>
              </a:spcBef>
              <a:spcAft>
                <a:spcPts val="0"/>
              </a:spcAft>
              <a:buNone/>
            </a:pPr>
            <a:r>
              <a:rPr b="1" i="0" lang="en-US" sz="2599" u="none" cap="none" strike="noStrike">
                <a:solidFill>
                  <a:srgbClr val="FFFFFF"/>
                </a:solidFill>
                <a:latin typeface="Poppins Medium"/>
                <a:ea typeface="Poppins Medium"/>
                <a:cs typeface="Poppins Medium"/>
                <a:sym typeface="Poppins Medium"/>
              </a:rPr>
              <a:t>Game 1</a:t>
            </a:r>
            <a:endParaRPr/>
          </a:p>
        </p:txBody>
      </p:sp>
      <p:sp>
        <p:nvSpPr>
          <p:cNvPr id="152" name="Google Shape;152;p10"/>
          <p:cNvSpPr txBox="1"/>
          <p:nvPr/>
        </p:nvSpPr>
        <p:spPr>
          <a:xfrm>
            <a:off x="1028700" y="1185930"/>
            <a:ext cx="4261298" cy="122203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105" u="none" cap="none" strike="noStrike">
                <a:solidFill>
                  <a:srgbClr val="000000"/>
                </a:solidFill>
                <a:latin typeface="Passion One"/>
                <a:ea typeface="Passion One"/>
                <a:cs typeface="Passion One"/>
                <a:sym typeface="Passion One"/>
              </a:rPr>
              <a:t>APT</a:t>
            </a:r>
            <a:endParaRPr/>
          </a:p>
        </p:txBody>
      </p:sp>
      <p:sp>
        <p:nvSpPr>
          <p:cNvPr id="153" name="Google Shape;153;p10"/>
          <p:cNvSpPr txBox="1"/>
          <p:nvPr/>
        </p:nvSpPr>
        <p:spPr>
          <a:xfrm>
            <a:off x="1028700" y="4299468"/>
            <a:ext cx="7211797" cy="12242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105" u="none" cap="none" strike="noStrike">
                <a:solidFill>
                  <a:srgbClr val="000000"/>
                </a:solidFill>
                <a:latin typeface="Passion One"/>
                <a:ea typeface="Passion One"/>
                <a:cs typeface="Passion One"/>
                <a:sym typeface="Passion One"/>
              </a:rPr>
              <a:t>BASKIN ROBBINS 31</a:t>
            </a:r>
            <a:endParaRPr/>
          </a:p>
        </p:txBody>
      </p:sp>
      <p:sp>
        <p:nvSpPr>
          <p:cNvPr id="154" name="Google Shape;154;p10"/>
          <p:cNvSpPr txBox="1"/>
          <p:nvPr/>
        </p:nvSpPr>
        <p:spPr>
          <a:xfrm>
            <a:off x="1028700" y="4013335"/>
            <a:ext cx="8829634" cy="429009"/>
          </a:xfrm>
          <a:prstGeom prst="rect">
            <a:avLst/>
          </a:prstGeom>
          <a:noFill/>
          <a:ln>
            <a:noFill/>
          </a:ln>
        </p:spPr>
        <p:txBody>
          <a:bodyPr anchorCtr="0" anchor="t" bIns="0" lIns="0" spcFirstLastPara="1" rIns="0" wrap="square" tIns="0">
            <a:spAutoFit/>
          </a:bodyPr>
          <a:lstStyle/>
          <a:p>
            <a:pPr indent="0" lvl="0" marL="0" marR="0" rtl="0" algn="l">
              <a:lnSpc>
                <a:spcPct val="129011"/>
              </a:lnSpc>
              <a:spcBef>
                <a:spcPts val="0"/>
              </a:spcBef>
              <a:spcAft>
                <a:spcPts val="0"/>
              </a:spcAft>
              <a:buNone/>
            </a:pPr>
            <a:r>
              <a:rPr b="1" i="0" lang="en-US" sz="2599" u="none" cap="none" strike="noStrike">
                <a:solidFill>
                  <a:srgbClr val="FFFFFF"/>
                </a:solidFill>
                <a:latin typeface="Poppins Medium"/>
                <a:ea typeface="Poppins Medium"/>
                <a:cs typeface="Poppins Medium"/>
                <a:sym typeface="Poppins Medium"/>
              </a:rPr>
              <a:t>Game 2</a:t>
            </a:r>
            <a:endParaRPr/>
          </a:p>
        </p:txBody>
      </p:sp>
      <p:sp>
        <p:nvSpPr>
          <p:cNvPr id="155" name="Google Shape;155;p10"/>
          <p:cNvSpPr txBox="1"/>
          <p:nvPr/>
        </p:nvSpPr>
        <p:spPr>
          <a:xfrm>
            <a:off x="1028700" y="7126873"/>
            <a:ext cx="9563830" cy="429009"/>
          </a:xfrm>
          <a:prstGeom prst="rect">
            <a:avLst/>
          </a:prstGeom>
          <a:noFill/>
          <a:ln>
            <a:noFill/>
          </a:ln>
        </p:spPr>
        <p:txBody>
          <a:bodyPr anchorCtr="0" anchor="t" bIns="0" lIns="0" spcFirstLastPara="1" rIns="0" wrap="square" tIns="0">
            <a:spAutoFit/>
          </a:bodyPr>
          <a:lstStyle/>
          <a:p>
            <a:pPr indent="0" lvl="0" marL="0" marR="0" rtl="0" algn="l">
              <a:lnSpc>
                <a:spcPct val="129011"/>
              </a:lnSpc>
              <a:spcBef>
                <a:spcPts val="0"/>
              </a:spcBef>
              <a:spcAft>
                <a:spcPts val="0"/>
              </a:spcAft>
              <a:buNone/>
            </a:pPr>
            <a:r>
              <a:rPr b="1" i="0" lang="en-US" sz="2599" u="none" cap="none" strike="noStrike">
                <a:solidFill>
                  <a:srgbClr val="FFFFFF"/>
                </a:solidFill>
                <a:latin typeface="Poppins Medium"/>
                <a:ea typeface="Poppins Medium"/>
                <a:cs typeface="Poppins Medium"/>
                <a:sym typeface="Poppins Medium"/>
              </a:rPr>
              <a:t>Game 3</a:t>
            </a:r>
            <a:endParaRPr/>
          </a:p>
        </p:txBody>
      </p:sp>
      <p:sp>
        <p:nvSpPr>
          <p:cNvPr id="156" name="Google Shape;156;p10"/>
          <p:cNvSpPr txBox="1"/>
          <p:nvPr/>
        </p:nvSpPr>
        <p:spPr>
          <a:xfrm>
            <a:off x="1028700" y="7413007"/>
            <a:ext cx="9563830" cy="12242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105" u="none" cap="none" strike="noStrike">
                <a:solidFill>
                  <a:srgbClr val="000000"/>
                </a:solidFill>
                <a:latin typeface="Passion One"/>
                <a:ea typeface="Passion One"/>
                <a:cs typeface="Passion One"/>
                <a:sym typeface="Passion One"/>
              </a:rPr>
              <a:t>BOTTLE CAP</a:t>
            </a:r>
            <a:endParaRPr/>
          </a:p>
        </p:txBody>
      </p:sp>
      <p:sp>
        <p:nvSpPr>
          <p:cNvPr id="157" name="Google Shape;157;p10"/>
          <p:cNvSpPr txBox="1"/>
          <p:nvPr/>
        </p:nvSpPr>
        <p:spPr>
          <a:xfrm>
            <a:off x="1028700" y="2334013"/>
            <a:ext cx="7470600" cy="708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158" name="Google Shape;158;p10"/>
          <p:cNvSpPr txBox="1"/>
          <p:nvPr/>
        </p:nvSpPr>
        <p:spPr>
          <a:xfrm>
            <a:off x="1028700" y="8578214"/>
            <a:ext cx="7470600" cy="708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159" name="Google Shape;159;p10"/>
          <p:cNvSpPr txBox="1"/>
          <p:nvPr/>
        </p:nvSpPr>
        <p:spPr>
          <a:xfrm>
            <a:off x="1028700" y="5380113"/>
            <a:ext cx="7470600" cy="708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160" name="Google Shape;160;p10"/>
          <p:cNvSpPr/>
          <p:nvPr/>
        </p:nvSpPr>
        <p:spPr>
          <a:xfrm>
            <a:off x="14781517" y="339588"/>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4">
              <a:alphaModFix/>
            </a:blip>
            <a:stretch>
              <a:fillRect b="0" l="0" r="0" t="0"/>
            </a:stretch>
          </a:blipFill>
          <a:ln>
            <a:noFill/>
          </a:ln>
        </p:spPr>
      </p:sp>
      <p:sp>
        <p:nvSpPr>
          <p:cNvPr id="161" name="Google Shape;161;p10"/>
          <p:cNvSpPr/>
          <p:nvPr/>
        </p:nvSpPr>
        <p:spPr>
          <a:xfrm>
            <a:off x="14540673" y="2802933"/>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4">
              <a:alphaModFix/>
            </a:blip>
            <a:stretch>
              <a:fillRect b="0" l="0" r="0" t="0"/>
            </a:stretch>
          </a:blipFill>
          <a:ln>
            <a:noFill/>
          </a:ln>
        </p:spPr>
      </p:sp>
      <p:sp>
        <p:nvSpPr>
          <p:cNvPr id="162" name="Google Shape;162;p10"/>
          <p:cNvSpPr/>
          <p:nvPr/>
        </p:nvSpPr>
        <p:spPr>
          <a:xfrm>
            <a:off x="14240152" y="1570542"/>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4">
              <a:alphaModFix/>
            </a:blip>
            <a:stretch>
              <a:fillRect b="0" l="0" r="0" t="0"/>
            </a:stretch>
          </a:blipFill>
          <a:ln>
            <a:noFill/>
          </a:ln>
        </p:spPr>
      </p:sp>
      <p:sp>
        <p:nvSpPr>
          <p:cNvPr id="163" name="Google Shape;163;p10"/>
          <p:cNvSpPr/>
          <p:nvPr/>
        </p:nvSpPr>
        <p:spPr>
          <a:xfrm>
            <a:off x="15800511" y="339588"/>
            <a:ext cx="623003" cy="1022841"/>
          </a:xfrm>
          <a:custGeom>
            <a:rect b="b" l="l" r="r" t="t"/>
            <a:pathLst>
              <a:path extrusionOk="0" h="1022841" w="623003">
                <a:moveTo>
                  <a:pt x="0" y="0"/>
                </a:moveTo>
                <a:lnTo>
                  <a:pt x="623004" y="0"/>
                </a:lnTo>
                <a:lnTo>
                  <a:pt x="623004" y="1022841"/>
                </a:lnTo>
                <a:lnTo>
                  <a:pt x="0" y="1022841"/>
                </a:lnTo>
                <a:lnTo>
                  <a:pt x="0" y="0"/>
                </a:lnTo>
                <a:close/>
              </a:path>
            </a:pathLst>
          </a:custGeom>
          <a:blipFill rotWithShape="1">
            <a:blip r:embed="rId4">
              <a:alphaModFix/>
            </a:blip>
            <a:stretch>
              <a:fillRect b="0" l="0" r="0" t="0"/>
            </a:stretch>
          </a:blipFill>
          <a:ln>
            <a:noFill/>
          </a:ln>
        </p:spPr>
      </p:sp>
      <p:sp>
        <p:nvSpPr>
          <p:cNvPr id="164" name="Google Shape;164;p10"/>
          <p:cNvSpPr/>
          <p:nvPr/>
        </p:nvSpPr>
        <p:spPr>
          <a:xfrm>
            <a:off x="15559667" y="2802933"/>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4">
              <a:alphaModFix/>
            </a:blip>
            <a:stretch>
              <a:fillRect b="0" l="0" r="0" t="0"/>
            </a:stretch>
          </a:blipFill>
          <a:ln>
            <a:noFill/>
          </a:ln>
        </p:spPr>
      </p:sp>
      <p:sp>
        <p:nvSpPr>
          <p:cNvPr id="165" name="Google Shape;165;p10"/>
          <p:cNvSpPr/>
          <p:nvPr/>
        </p:nvSpPr>
        <p:spPr>
          <a:xfrm>
            <a:off x="15259146" y="1570542"/>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4">
              <a:alphaModFix/>
            </a:blip>
            <a:stretch>
              <a:fillRect b="0" l="0" r="0" t="0"/>
            </a:stretch>
          </a:blipFill>
          <a:ln>
            <a:noFill/>
          </a:ln>
        </p:spPr>
      </p:sp>
      <p:sp>
        <p:nvSpPr>
          <p:cNvPr id="166" name="Google Shape;166;p10"/>
          <p:cNvSpPr/>
          <p:nvPr/>
        </p:nvSpPr>
        <p:spPr>
          <a:xfrm>
            <a:off x="16819505" y="339588"/>
            <a:ext cx="623003" cy="1022841"/>
          </a:xfrm>
          <a:custGeom>
            <a:rect b="b" l="l" r="r" t="t"/>
            <a:pathLst>
              <a:path extrusionOk="0" h="1022841" w="623003">
                <a:moveTo>
                  <a:pt x="0" y="0"/>
                </a:moveTo>
                <a:lnTo>
                  <a:pt x="623004" y="0"/>
                </a:lnTo>
                <a:lnTo>
                  <a:pt x="623004" y="1022841"/>
                </a:lnTo>
                <a:lnTo>
                  <a:pt x="0" y="1022841"/>
                </a:lnTo>
                <a:lnTo>
                  <a:pt x="0" y="0"/>
                </a:lnTo>
                <a:close/>
              </a:path>
            </a:pathLst>
          </a:custGeom>
          <a:blipFill rotWithShape="1">
            <a:blip r:embed="rId4">
              <a:alphaModFix/>
            </a:blip>
            <a:stretch>
              <a:fillRect b="0" l="0" r="0" t="0"/>
            </a:stretch>
          </a:blipFill>
          <a:ln>
            <a:noFill/>
          </a:ln>
        </p:spPr>
      </p:sp>
      <p:sp>
        <p:nvSpPr>
          <p:cNvPr id="167" name="Google Shape;167;p10"/>
          <p:cNvSpPr/>
          <p:nvPr/>
        </p:nvSpPr>
        <p:spPr>
          <a:xfrm>
            <a:off x="16578661" y="2802933"/>
            <a:ext cx="623003" cy="1022841"/>
          </a:xfrm>
          <a:custGeom>
            <a:rect b="b" l="l" r="r" t="t"/>
            <a:pathLst>
              <a:path extrusionOk="0" h="1022841" w="623003">
                <a:moveTo>
                  <a:pt x="0" y="0"/>
                </a:moveTo>
                <a:lnTo>
                  <a:pt x="623004" y="0"/>
                </a:lnTo>
                <a:lnTo>
                  <a:pt x="623004" y="1022841"/>
                </a:lnTo>
                <a:lnTo>
                  <a:pt x="0" y="1022841"/>
                </a:lnTo>
                <a:lnTo>
                  <a:pt x="0" y="0"/>
                </a:lnTo>
                <a:close/>
              </a:path>
            </a:pathLst>
          </a:custGeom>
          <a:blipFill rotWithShape="1">
            <a:blip r:embed="rId4">
              <a:alphaModFix/>
            </a:blip>
            <a:stretch>
              <a:fillRect b="0" l="0" r="0" t="0"/>
            </a:stretch>
          </a:blipFill>
          <a:ln>
            <a:noFill/>
          </a:ln>
        </p:spPr>
      </p:sp>
      <p:sp>
        <p:nvSpPr>
          <p:cNvPr id="168" name="Google Shape;168;p10"/>
          <p:cNvSpPr/>
          <p:nvPr/>
        </p:nvSpPr>
        <p:spPr>
          <a:xfrm>
            <a:off x="13376305" y="2802933"/>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4">
              <a:alphaModFix/>
            </a:blip>
            <a:stretch>
              <a:fillRect b="0" l="0" r="0" t="0"/>
            </a:stretch>
          </a:blipFill>
          <a:ln>
            <a:noFill/>
          </a:ln>
        </p:spPr>
      </p:sp>
      <p:sp>
        <p:nvSpPr>
          <p:cNvPr id="169" name="Google Shape;169;p10"/>
          <p:cNvSpPr/>
          <p:nvPr/>
        </p:nvSpPr>
        <p:spPr>
          <a:xfrm>
            <a:off x="17601715" y="2802933"/>
            <a:ext cx="623003" cy="1022841"/>
          </a:xfrm>
          <a:custGeom>
            <a:rect b="b" l="l" r="r" t="t"/>
            <a:pathLst>
              <a:path extrusionOk="0" h="1022841" w="623003">
                <a:moveTo>
                  <a:pt x="0" y="0"/>
                </a:moveTo>
                <a:lnTo>
                  <a:pt x="623003" y="0"/>
                </a:lnTo>
                <a:lnTo>
                  <a:pt x="623003" y="1022841"/>
                </a:lnTo>
                <a:lnTo>
                  <a:pt x="0" y="1022841"/>
                </a:lnTo>
                <a:lnTo>
                  <a:pt x="0" y="0"/>
                </a:lnTo>
                <a:close/>
              </a:path>
            </a:pathLst>
          </a:custGeom>
          <a:blipFill rotWithShape="1">
            <a:blip r:embed="rId4">
              <a:alphaModFix/>
            </a:blip>
            <a:stretch>
              <a:fillRect b="0" l="0" r="0" t="0"/>
            </a:stretch>
          </a:blipFill>
          <a:ln>
            <a:noFill/>
          </a:ln>
        </p:spPr>
      </p:sp>
      <p:sp>
        <p:nvSpPr>
          <p:cNvPr id="170" name="Google Shape;170;p10"/>
          <p:cNvSpPr/>
          <p:nvPr/>
        </p:nvSpPr>
        <p:spPr>
          <a:xfrm>
            <a:off x="16278140" y="1570542"/>
            <a:ext cx="623003" cy="1022841"/>
          </a:xfrm>
          <a:custGeom>
            <a:rect b="b" l="l" r="r" t="t"/>
            <a:pathLst>
              <a:path extrusionOk="0" h="1022841" w="623003">
                <a:moveTo>
                  <a:pt x="0" y="0"/>
                </a:moveTo>
                <a:lnTo>
                  <a:pt x="623004" y="0"/>
                </a:lnTo>
                <a:lnTo>
                  <a:pt x="623004" y="1022841"/>
                </a:lnTo>
                <a:lnTo>
                  <a:pt x="0" y="1022841"/>
                </a:lnTo>
                <a:lnTo>
                  <a:pt x="0" y="0"/>
                </a:lnTo>
                <a:close/>
              </a:path>
            </a:pathLst>
          </a:custGeom>
          <a:blipFill rotWithShape="1">
            <a:blip r:embed="rId4">
              <a:alphaModFix/>
            </a:blip>
            <a:stretch>
              <a:fillRect b="0" l="0" r="0" t="0"/>
            </a:stretch>
          </a:blipFill>
          <a:ln>
            <a:noFill/>
          </a:ln>
        </p:spPr>
      </p:sp>
      <p:sp>
        <p:nvSpPr>
          <p:cNvPr id="171" name="Google Shape;171;p10"/>
          <p:cNvSpPr/>
          <p:nvPr/>
        </p:nvSpPr>
        <p:spPr>
          <a:xfrm>
            <a:off x="17296050" y="1570542"/>
            <a:ext cx="623003" cy="1022841"/>
          </a:xfrm>
          <a:custGeom>
            <a:rect b="b" l="l" r="r" t="t"/>
            <a:pathLst>
              <a:path extrusionOk="0" h="1022841" w="623003">
                <a:moveTo>
                  <a:pt x="0" y="0"/>
                </a:moveTo>
                <a:lnTo>
                  <a:pt x="623004" y="0"/>
                </a:lnTo>
                <a:lnTo>
                  <a:pt x="623004" y="1022841"/>
                </a:lnTo>
                <a:lnTo>
                  <a:pt x="0" y="1022841"/>
                </a:lnTo>
                <a:lnTo>
                  <a:pt x="0" y="0"/>
                </a:lnTo>
                <a:close/>
              </a:path>
            </a:pathLst>
          </a:custGeom>
          <a:blipFill rotWithShape="1">
            <a:blip r:embed="rId4">
              <a:alphaModFix/>
            </a:blip>
            <a:stretch>
              <a:fillRect b="0" l="0" r="0" t="0"/>
            </a:stretch>
          </a:blipFill>
          <a:ln>
            <a:noFill/>
          </a:ln>
        </p:spPr>
      </p:sp>
      <p:sp>
        <p:nvSpPr>
          <p:cNvPr id="172" name="Google Shape;172;p10"/>
          <p:cNvSpPr/>
          <p:nvPr/>
        </p:nvSpPr>
        <p:spPr>
          <a:xfrm>
            <a:off x="8795929" y="661487"/>
            <a:ext cx="3018276" cy="2840952"/>
          </a:xfrm>
          <a:custGeom>
            <a:rect b="b" l="l" r="r" t="t"/>
            <a:pathLst>
              <a:path extrusionOk="0" h="2840952" w="3018276">
                <a:moveTo>
                  <a:pt x="0" y="0"/>
                </a:moveTo>
                <a:lnTo>
                  <a:pt x="3018276" y="0"/>
                </a:lnTo>
                <a:lnTo>
                  <a:pt x="3018276" y="2840951"/>
                </a:lnTo>
                <a:lnTo>
                  <a:pt x="0" y="284095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6" name="Shape 176"/>
        <p:cNvGrpSpPr/>
        <p:nvPr/>
      </p:nvGrpSpPr>
      <p:grpSpPr>
        <a:xfrm>
          <a:off x="0" y="0"/>
          <a:ext cx="0" cy="0"/>
          <a:chOff x="0" y="0"/>
          <a:chExt cx="0" cy="0"/>
        </a:xfrm>
      </p:grpSpPr>
      <p:sp>
        <p:nvSpPr>
          <p:cNvPr id="177" name="Google Shape;177;p11"/>
          <p:cNvSpPr/>
          <p:nvPr/>
        </p:nvSpPr>
        <p:spPr>
          <a:xfrm>
            <a:off x="5027200" y="1386920"/>
            <a:ext cx="8233600" cy="7513160"/>
          </a:xfrm>
          <a:custGeom>
            <a:rect b="b" l="l" r="r" t="t"/>
            <a:pathLst>
              <a:path extrusionOk="0" h="7513160" w="8233600">
                <a:moveTo>
                  <a:pt x="0" y="0"/>
                </a:moveTo>
                <a:lnTo>
                  <a:pt x="8233600" y="0"/>
                </a:lnTo>
                <a:lnTo>
                  <a:pt x="8233600" y="7513160"/>
                </a:lnTo>
                <a:lnTo>
                  <a:pt x="0" y="7513160"/>
                </a:lnTo>
                <a:lnTo>
                  <a:pt x="0" y="0"/>
                </a:lnTo>
                <a:close/>
              </a:path>
            </a:pathLst>
          </a:custGeom>
          <a:blipFill rotWithShape="1">
            <a:blip r:embed="rId3">
              <a:alphaModFix/>
            </a:blip>
            <a:stretch>
              <a:fillRect b="0" l="0" r="0" t="0"/>
            </a:stretch>
          </a:blipFill>
          <a:ln>
            <a:noFill/>
          </a:ln>
        </p:spPr>
      </p:sp>
      <p:sp>
        <p:nvSpPr>
          <p:cNvPr id="178" name="Google Shape;178;p11"/>
          <p:cNvSpPr/>
          <p:nvPr/>
        </p:nvSpPr>
        <p:spPr>
          <a:xfrm>
            <a:off x="16203574" y="666058"/>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4">
              <a:alphaModFix/>
            </a:blip>
            <a:stretch>
              <a:fillRect b="0" l="0" r="0" t="0"/>
            </a:stretch>
          </a:blipFill>
          <a:ln>
            <a:noFill/>
          </a:ln>
        </p:spPr>
      </p:sp>
      <p:sp>
        <p:nvSpPr>
          <p:cNvPr id="179" name="Google Shape;179;p11"/>
          <p:cNvSpPr/>
          <p:nvPr/>
        </p:nvSpPr>
        <p:spPr>
          <a:xfrm>
            <a:off x="2707641" y="666058"/>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4">
              <a:alphaModFix/>
            </a:blip>
            <a:stretch>
              <a:fillRect b="0" l="0" r="0" t="0"/>
            </a:stretch>
          </a:blipFill>
          <a:ln>
            <a:noFill/>
          </a:ln>
        </p:spPr>
      </p:sp>
      <p:sp>
        <p:nvSpPr>
          <p:cNvPr id="180" name="Google Shape;180;p11"/>
          <p:cNvSpPr/>
          <p:nvPr/>
        </p:nvSpPr>
        <p:spPr>
          <a:xfrm>
            <a:off x="16203574" y="6956535"/>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4">
              <a:alphaModFix/>
            </a:blip>
            <a:stretch>
              <a:fillRect b="0" l="0" r="0" t="0"/>
            </a:stretch>
          </a:blipFill>
          <a:ln>
            <a:noFill/>
          </a:ln>
        </p:spPr>
      </p:sp>
      <p:sp>
        <p:nvSpPr>
          <p:cNvPr id="181" name="Google Shape;181;p11"/>
          <p:cNvSpPr/>
          <p:nvPr/>
        </p:nvSpPr>
        <p:spPr>
          <a:xfrm>
            <a:off x="2707641" y="6956535"/>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4">
              <a:alphaModFix/>
            </a:blip>
            <a:stretch>
              <a:fillRect b="0" l="0" r="0" t="0"/>
            </a:stretch>
          </a:blipFill>
          <a:ln>
            <a:noFill/>
          </a:ln>
        </p:spPr>
      </p:sp>
      <p:sp>
        <p:nvSpPr>
          <p:cNvPr id="182" name="Google Shape;182;p11"/>
          <p:cNvSpPr/>
          <p:nvPr/>
        </p:nvSpPr>
        <p:spPr>
          <a:xfrm>
            <a:off x="13879925" y="666058"/>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4">
              <a:alphaModFix/>
            </a:blip>
            <a:stretch>
              <a:fillRect b="0" l="0" r="0" t="0"/>
            </a:stretch>
          </a:blipFill>
          <a:ln>
            <a:noFill/>
          </a:ln>
        </p:spPr>
      </p:sp>
      <p:sp>
        <p:nvSpPr>
          <p:cNvPr id="183" name="Google Shape;183;p11"/>
          <p:cNvSpPr/>
          <p:nvPr/>
        </p:nvSpPr>
        <p:spPr>
          <a:xfrm>
            <a:off x="383992" y="666058"/>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4">
              <a:alphaModFix/>
            </a:blip>
            <a:stretch>
              <a:fillRect b="0" l="0" r="0" t="0"/>
            </a:stretch>
          </a:blipFill>
          <a:ln>
            <a:noFill/>
          </a:ln>
        </p:spPr>
      </p:sp>
      <p:sp>
        <p:nvSpPr>
          <p:cNvPr id="184" name="Google Shape;184;p11"/>
          <p:cNvSpPr/>
          <p:nvPr/>
        </p:nvSpPr>
        <p:spPr>
          <a:xfrm>
            <a:off x="13879925" y="6956535"/>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4">
              <a:alphaModFix/>
            </a:blip>
            <a:stretch>
              <a:fillRect b="0" l="0" r="0" t="0"/>
            </a:stretch>
          </a:blipFill>
          <a:ln>
            <a:noFill/>
          </a:ln>
        </p:spPr>
      </p:sp>
      <p:sp>
        <p:nvSpPr>
          <p:cNvPr id="185" name="Google Shape;185;p11"/>
          <p:cNvSpPr/>
          <p:nvPr/>
        </p:nvSpPr>
        <p:spPr>
          <a:xfrm>
            <a:off x="383992" y="6956535"/>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4">
              <a:alphaModFix/>
            </a:blip>
            <a:stretch>
              <a:fillRect b="0" l="0" r="0" t="0"/>
            </a:stretch>
          </a:blipFill>
          <a:ln>
            <a:noFill/>
          </a:ln>
        </p:spPr>
      </p:sp>
      <p:sp>
        <p:nvSpPr>
          <p:cNvPr id="186" name="Google Shape;186;p11"/>
          <p:cNvSpPr/>
          <p:nvPr/>
        </p:nvSpPr>
        <p:spPr>
          <a:xfrm>
            <a:off x="15126354" y="3665858"/>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4">
              <a:alphaModFix/>
            </a:blip>
            <a:stretch>
              <a:fillRect b="0" l="0" r="0" t="0"/>
            </a:stretch>
          </a:blipFill>
          <a:ln>
            <a:noFill/>
          </a:ln>
        </p:spPr>
      </p:sp>
      <p:sp>
        <p:nvSpPr>
          <p:cNvPr id="187" name="Google Shape;187;p11"/>
          <p:cNvSpPr/>
          <p:nvPr/>
        </p:nvSpPr>
        <p:spPr>
          <a:xfrm>
            <a:off x="1630421" y="3665858"/>
            <a:ext cx="1700434" cy="2791757"/>
          </a:xfrm>
          <a:custGeom>
            <a:rect b="b" l="l" r="r" t="t"/>
            <a:pathLst>
              <a:path extrusionOk="0" h="2791757" w="1700434">
                <a:moveTo>
                  <a:pt x="0" y="0"/>
                </a:moveTo>
                <a:lnTo>
                  <a:pt x="1700434" y="0"/>
                </a:lnTo>
                <a:lnTo>
                  <a:pt x="1700434" y="2791758"/>
                </a:lnTo>
                <a:lnTo>
                  <a:pt x="0" y="2791758"/>
                </a:lnTo>
                <a:lnTo>
                  <a:pt x="0" y="0"/>
                </a:lnTo>
                <a:close/>
              </a:path>
            </a:pathLst>
          </a:custGeom>
          <a:blipFill rotWithShape="1">
            <a:blip r:embed="rId4">
              <a:alphaModFix/>
            </a:blip>
            <a:stretch>
              <a:fillRect b="0" l="0" r="0" t="0"/>
            </a:stretch>
          </a:blipFill>
          <a:ln>
            <a:noFill/>
          </a:ln>
        </p:spPr>
      </p:sp>
      <p:sp>
        <p:nvSpPr>
          <p:cNvPr id="188" name="Google Shape;188;p11"/>
          <p:cNvSpPr txBox="1"/>
          <p:nvPr/>
        </p:nvSpPr>
        <p:spPr>
          <a:xfrm>
            <a:off x="6886366" y="3737347"/>
            <a:ext cx="4515300" cy="1858800"/>
          </a:xfrm>
          <a:prstGeom prst="rect">
            <a:avLst/>
          </a:prstGeom>
          <a:noFill/>
          <a:ln>
            <a:noFill/>
          </a:ln>
        </p:spPr>
        <p:txBody>
          <a:bodyPr anchorCtr="0" anchor="t" bIns="0" lIns="0" spcFirstLastPara="1" rIns="0" wrap="square" tIns="0">
            <a:spAutoFit/>
          </a:bodyPr>
          <a:lstStyle/>
          <a:p>
            <a:pPr indent="0" lvl="0" marL="0" marR="0" rtl="0" algn="ctr">
              <a:lnSpc>
                <a:spcPct val="98003"/>
              </a:lnSpc>
              <a:spcBef>
                <a:spcPts val="0"/>
              </a:spcBef>
              <a:spcAft>
                <a:spcPts val="0"/>
              </a:spcAft>
              <a:buNone/>
            </a:pPr>
            <a:r>
              <a:rPr b="1" i="0" lang="en-US" sz="12323" u="none" cap="none" strike="noStrike">
                <a:solidFill>
                  <a:srgbClr val="E44F77"/>
                </a:solidFill>
                <a:latin typeface="Passion One"/>
                <a:ea typeface="Passion One"/>
                <a:cs typeface="Passion One"/>
                <a:sym typeface="Passion One"/>
              </a:rPr>
              <a:t>GAME 1</a:t>
            </a:r>
            <a:endParaRPr/>
          </a:p>
        </p:txBody>
      </p:sp>
      <p:sp>
        <p:nvSpPr>
          <p:cNvPr id="189" name="Google Shape;189;p11"/>
          <p:cNvSpPr txBox="1"/>
          <p:nvPr/>
        </p:nvSpPr>
        <p:spPr>
          <a:xfrm>
            <a:off x="7352776" y="5627321"/>
            <a:ext cx="3582300" cy="12795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1" i="0" lang="en-US" sz="8312" u="none" cap="none" strike="noStrike">
                <a:solidFill>
                  <a:srgbClr val="FFFFFF"/>
                </a:solidFill>
                <a:latin typeface="Poppins Medium"/>
                <a:ea typeface="Poppins Medium"/>
                <a:cs typeface="Poppins Medium"/>
                <a:sym typeface="Poppins Medium"/>
              </a:rPr>
              <a:t>Apt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193" name="Shape 193"/>
        <p:cNvGrpSpPr/>
        <p:nvPr/>
      </p:nvGrpSpPr>
      <p:grpSpPr>
        <a:xfrm>
          <a:off x="0" y="0"/>
          <a:ext cx="0" cy="0"/>
          <a:chOff x="0" y="0"/>
          <a:chExt cx="0" cy="0"/>
        </a:xfrm>
      </p:grpSpPr>
      <p:pic>
        <p:nvPicPr>
          <p:cNvPr id="194" name="Google Shape;194;p12"/>
          <p:cNvPicPr preferRelativeResize="0"/>
          <p:nvPr/>
        </p:nvPicPr>
        <p:blipFill rotWithShape="1">
          <a:blip r:embed="rId3">
            <a:alphaModFix/>
          </a:blip>
          <a:srcRect b="0" l="0" r="10976" t="37663"/>
          <a:stretch/>
        </p:blipFill>
        <p:spPr>
          <a:xfrm>
            <a:off x="3711850" y="4"/>
            <a:ext cx="14576148" cy="9309776"/>
          </a:xfrm>
          <a:prstGeom prst="rect">
            <a:avLst/>
          </a:prstGeom>
          <a:noFill/>
          <a:ln>
            <a:noFill/>
          </a:ln>
        </p:spPr>
      </p:pic>
      <p:sp>
        <p:nvSpPr>
          <p:cNvPr id="195" name="Google Shape;195;p12"/>
          <p:cNvSpPr/>
          <p:nvPr/>
        </p:nvSpPr>
        <p:spPr>
          <a:xfrm rot="1635456">
            <a:off x="-1097641" y="895551"/>
            <a:ext cx="8336629" cy="12504944"/>
          </a:xfrm>
          <a:custGeom>
            <a:rect b="b" l="l" r="r" t="t"/>
            <a:pathLst>
              <a:path extrusionOk="0" h="12504944" w="8336629">
                <a:moveTo>
                  <a:pt x="0" y="0"/>
                </a:moveTo>
                <a:lnTo>
                  <a:pt x="8336630" y="0"/>
                </a:lnTo>
                <a:lnTo>
                  <a:pt x="8336630" y="12504944"/>
                </a:lnTo>
                <a:lnTo>
                  <a:pt x="0" y="12504944"/>
                </a:lnTo>
                <a:lnTo>
                  <a:pt x="0" y="0"/>
                </a:lnTo>
                <a:close/>
              </a:path>
            </a:pathLst>
          </a:custGeom>
          <a:blipFill rotWithShape="1">
            <a:blip r:embed="rId4">
              <a:alphaModFix/>
            </a:blip>
            <a:stretch>
              <a:fillRect b="0" l="0" r="0" t="0"/>
            </a:stretch>
          </a:blipFill>
          <a:ln>
            <a:noFill/>
          </a:ln>
        </p:spPr>
      </p:sp>
      <p:sp>
        <p:nvSpPr>
          <p:cNvPr id="196" name="Google Shape;196;p12"/>
          <p:cNvSpPr txBox="1"/>
          <p:nvPr/>
        </p:nvSpPr>
        <p:spPr>
          <a:xfrm rot="-788553">
            <a:off x="6579512" y="1539861"/>
            <a:ext cx="11443228" cy="257393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574" u="none" cap="none" strike="noStrike">
                <a:solidFill>
                  <a:srgbClr val="000000"/>
                </a:solidFill>
                <a:latin typeface="Passion One"/>
                <a:ea typeface="Passion One"/>
                <a:cs typeface="Passion One"/>
                <a:sym typeface="Passion One"/>
              </a:rPr>
              <a:t>The game is also known as “APT,” a shortened version of "apateu," the Korean word for "apartment."</a:t>
            </a:r>
            <a:endParaRPr/>
          </a:p>
        </p:txBody>
      </p:sp>
      <p:grpSp>
        <p:nvGrpSpPr>
          <p:cNvPr id="197" name="Google Shape;197;p12"/>
          <p:cNvGrpSpPr/>
          <p:nvPr/>
        </p:nvGrpSpPr>
        <p:grpSpPr>
          <a:xfrm>
            <a:off x="8804702" y="6215092"/>
            <a:ext cx="2780574" cy="3353579"/>
            <a:chOff x="1" y="1"/>
            <a:chExt cx="3707433" cy="4471438"/>
          </a:xfrm>
        </p:grpSpPr>
        <p:sp>
          <p:nvSpPr>
            <p:cNvPr id="198" name="Google Shape;198;p12"/>
            <p:cNvSpPr/>
            <p:nvPr/>
          </p:nvSpPr>
          <p:spPr>
            <a:xfrm rot="1015502">
              <a:off x="783820" y="264195"/>
              <a:ext cx="2401675" cy="3943049"/>
            </a:xfrm>
            <a:custGeom>
              <a:rect b="b" l="l" r="r" t="t"/>
              <a:pathLst>
                <a:path extrusionOk="0" h="3943049" w="2401675">
                  <a:moveTo>
                    <a:pt x="0" y="0"/>
                  </a:moveTo>
                  <a:lnTo>
                    <a:pt x="2401675" y="0"/>
                  </a:lnTo>
                  <a:lnTo>
                    <a:pt x="2401675" y="3943049"/>
                  </a:lnTo>
                  <a:lnTo>
                    <a:pt x="0" y="3943049"/>
                  </a:lnTo>
                  <a:lnTo>
                    <a:pt x="0" y="0"/>
                  </a:lnTo>
                  <a:close/>
                </a:path>
              </a:pathLst>
            </a:custGeom>
            <a:blipFill rotWithShape="1">
              <a:blip r:embed="rId5">
                <a:alphaModFix/>
              </a:blip>
              <a:stretch>
                <a:fillRect b="0" l="0" r="0" t="0"/>
              </a:stretch>
            </a:blipFill>
            <a:ln>
              <a:noFill/>
            </a:ln>
          </p:spPr>
        </p:sp>
        <p:sp>
          <p:nvSpPr>
            <p:cNvPr id="199" name="Google Shape;199;p12"/>
            <p:cNvSpPr/>
            <p:nvPr/>
          </p:nvSpPr>
          <p:spPr>
            <a:xfrm rot="1015502">
              <a:off x="492724" y="374547"/>
              <a:ext cx="2267245" cy="3722343"/>
            </a:xfrm>
            <a:custGeom>
              <a:rect b="b" l="l" r="r" t="t"/>
              <a:pathLst>
                <a:path extrusionOk="0" h="3722343" w="2267245">
                  <a:moveTo>
                    <a:pt x="0" y="0"/>
                  </a:moveTo>
                  <a:lnTo>
                    <a:pt x="2267245" y="0"/>
                  </a:lnTo>
                  <a:lnTo>
                    <a:pt x="2267245" y="3722344"/>
                  </a:lnTo>
                  <a:lnTo>
                    <a:pt x="0" y="3722344"/>
                  </a:lnTo>
                  <a:lnTo>
                    <a:pt x="0" y="0"/>
                  </a:lnTo>
                  <a:close/>
                </a:path>
              </a:pathLst>
            </a:custGeom>
            <a:blipFill rotWithShape="1">
              <a:blip r:embed="rId6">
                <a:alphaModFix/>
              </a:blip>
              <a:stretch>
                <a:fillRect b="0" l="0" r="0" t="0"/>
              </a:stretch>
            </a:blipFill>
            <a:ln>
              <a:noFill/>
            </a:ln>
          </p:spPr>
        </p:sp>
      </p:grpSp>
      <p:grpSp>
        <p:nvGrpSpPr>
          <p:cNvPr id="200" name="Google Shape;200;p12"/>
          <p:cNvGrpSpPr/>
          <p:nvPr/>
        </p:nvGrpSpPr>
        <p:grpSpPr>
          <a:xfrm rot="-2770092">
            <a:off x="16811332" y="6446041"/>
            <a:ext cx="2780574" cy="3353579"/>
            <a:chOff x="1" y="1"/>
            <a:chExt cx="3707433" cy="4471438"/>
          </a:xfrm>
        </p:grpSpPr>
        <p:sp>
          <p:nvSpPr>
            <p:cNvPr id="201" name="Google Shape;201;p12"/>
            <p:cNvSpPr/>
            <p:nvPr/>
          </p:nvSpPr>
          <p:spPr>
            <a:xfrm rot="1015502">
              <a:off x="783820" y="264195"/>
              <a:ext cx="2401675" cy="3943049"/>
            </a:xfrm>
            <a:custGeom>
              <a:rect b="b" l="l" r="r" t="t"/>
              <a:pathLst>
                <a:path extrusionOk="0" h="3943049" w="2401675">
                  <a:moveTo>
                    <a:pt x="0" y="0"/>
                  </a:moveTo>
                  <a:lnTo>
                    <a:pt x="2401675" y="0"/>
                  </a:lnTo>
                  <a:lnTo>
                    <a:pt x="2401675" y="3943049"/>
                  </a:lnTo>
                  <a:lnTo>
                    <a:pt x="0" y="3943049"/>
                  </a:lnTo>
                  <a:lnTo>
                    <a:pt x="0" y="0"/>
                  </a:lnTo>
                  <a:close/>
                </a:path>
              </a:pathLst>
            </a:custGeom>
            <a:blipFill rotWithShape="1">
              <a:blip r:embed="rId5">
                <a:alphaModFix/>
              </a:blip>
              <a:stretch>
                <a:fillRect b="0" l="0" r="0" t="0"/>
              </a:stretch>
            </a:blipFill>
            <a:ln>
              <a:noFill/>
            </a:ln>
          </p:spPr>
        </p:sp>
        <p:sp>
          <p:nvSpPr>
            <p:cNvPr id="202" name="Google Shape;202;p12"/>
            <p:cNvSpPr/>
            <p:nvPr/>
          </p:nvSpPr>
          <p:spPr>
            <a:xfrm rot="1015502">
              <a:off x="492724" y="374547"/>
              <a:ext cx="2267245" cy="3722343"/>
            </a:xfrm>
            <a:custGeom>
              <a:rect b="b" l="l" r="r" t="t"/>
              <a:pathLst>
                <a:path extrusionOk="0" h="3722343" w="2267245">
                  <a:moveTo>
                    <a:pt x="0" y="0"/>
                  </a:moveTo>
                  <a:lnTo>
                    <a:pt x="2267245" y="0"/>
                  </a:lnTo>
                  <a:lnTo>
                    <a:pt x="2267245" y="3722344"/>
                  </a:lnTo>
                  <a:lnTo>
                    <a:pt x="0" y="3722344"/>
                  </a:lnTo>
                  <a:lnTo>
                    <a:pt x="0" y="0"/>
                  </a:lnTo>
                  <a:close/>
                </a:path>
              </a:pathLst>
            </a:custGeom>
            <a:blipFill rotWithShape="1">
              <a:blip r:embed="rId6">
                <a:alphaModFix/>
              </a:blip>
              <a:stretch>
                <a:fillRect b="0" l="0" r="0" t="0"/>
              </a:stretch>
            </a:blipFill>
            <a:ln>
              <a:noFill/>
            </a:ln>
          </p:spPr>
        </p:sp>
      </p:grpSp>
      <p:grpSp>
        <p:nvGrpSpPr>
          <p:cNvPr id="203" name="Google Shape;203;p12"/>
          <p:cNvGrpSpPr/>
          <p:nvPr/>
        </p:nvGrpSpPr>
        <p:grpSpPr>
          <a:xfrm rot="-3561244">
            <a:off x="1999685" y="-648089"/>
            <a:ext cx="2780574" cy="3353579"/>
            <a:chOff x="1" y="1"/>
            <a:chExt cx="3707433" cy="4471438"/>
          </a:xfrm>
        </p:grpSpPr>
        <p:sp>
          <p:nvSpPr>
            <p:cNvPr id="204" name="Google Shape;204;p12"/>
            <p:cNvSpPr/>
            <p:nvPr/>
          </p:nvSpPr>
          <p:spPr>
            <a:xfrm rot="1015502">
              <a:off x="783820" y="264195"/>
              <a:ext cx="2401675" cy="3943049"/>
            </a:xfrm>
            <a:custGeom>
              <a:rect b="b" l="l" r="r" t="t"/>
              <a:pathLst>
                <a:path extrusionOk="0" h="3943049" w="2401675">
                  <a:moveTo>
                    <a:pt x="0" y="0"/>
                  </a:moveTo>
                  <a:lnTo>
                    <a:pt x="2401675" y="0"/>
                  </a:lnTo>
                  <a:lnTo>
                    <a:pt x="2401675" y="3943049"/>
                  </a:lnTo>
                  <a:lnTo>
                    <a:pt x="0" y="3943049"/>
                  </a:lnTo>
                  <a:lnTo>
                    <a:pt x="0" y="0"/>
                  </a:lnTo>
                  <a:close/>
                </a:path>
              </a:pathLst>
            </a:custGeom>
            <a:blipFill rotWithShape="1">
              <a:blip r:embed="rId5">
                <a:alphaModFix/>
              </a:blip>
              <a:stretch>
                <a:fillRect b="0" l="0" r="0" t="0"/>
              </a:stretch>
            </a:blipFill>
            <a:ln>
              <a:noFill/>
            </a:ln>
          </p:spPr>
        </p:sp>
        <p:sp>
          <p:nvSpPr>
            <p:cNvPr id="205" name="Google Shape;205;p12"/>
            <p:cNvSpPr/>
            <p:nvPr/>
          </p:nvSpPr>
          <p:spPr>
            <a:xfrm rot="1015502">
              <a:off x="492724" y="374547"/>
              <a:ext cx="2267245" cy="3722343"/>
            </a:xfrm>
            <a:custGeom>
              <a:rect b="b" l="l" r="r" t="t"/>
              <a:pathLst>
                <a:path extrusionOk="0" h="3722343" w="2267245">
                  <a:moveTo>
                    <a:pt x="0" y="0"/>
                  </a:moveTo>
                  <a:lnTo>
                    <a:pt x="2267245" y="0"/>
                  </a:lnTo>
                  <a:lnTo>
                    <a:pt x="2267245" y="3722344"/>
                  </a:lnTo>
                  <a:lnTo>
                    <a:pt x="0" y="3722344"/>
                  </a:lnTo>
                  <a:lnTo>
                    <a:pt x="0" y="0"/>
                  </a:lnTo>
                  <a:close/>
                </a:path>
              </a:pathLst>
            </a:custGeom>
            <a:blipFill rotWithShape="1">
              <a:blip r:embed="rId6">
                <a:alphaModFix/>
              </a:blip>
              <a:stretch>
                <a:fillRect b="0" l="0" r="0" t="0"/>
              </a:stretch>
            </a:blipFill>
            <a:ln>
              <a:noFill/>
            </a:ln>
          </p:spPr>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9" name="Shape 209"/>
        <p:cNvGrpSpPr/>
        <p:nvPr/>
      </p:nvGrpSpPr>
      <p:grpSpPr>
        <a:xfrm>
          <a:off x="0" y="0"/>
          <a:ext cx="0" cy="0"/>
          <a:chOff x="0" y="0"/>
          <a:chExt cx="0" cy="0"/>
        </a:xfrm>
      </p:grpSpPr>
      <p:sp>
        <p:nvSpPr>
          <p:cNvPr id="210" name="Google Shape;210;p13"/>
          <p:cNvSpPr/>
          <p:nvPr/>
        </p:nvSpPr>
        <p:spPr>
          <a:xfrm>
            <a:off x="4730647" y="763247"/>
            <a:ext cx="8826707" cy="8760506"/>
          </a:xfrm>
          <a:custGeom>
            <a:rect b="b" l="l" r="r" t="t"/>
            <a:pathLst>
              <a:path extrusionOk="0" h="8760506" w="8826707">
                <a:moveTo>
                  <a:pt x="0" y="0"/>
                </a:moveTo>
                <a:lnTo>
                  <a:pt x="8826706" y="0"/>
                </a:lnTo>
                <a:lnTo>
                  <a:pt x="8826706" y="8760506"/>
                </a:lnTo>
                <a:lnTo>
                  <a:pt x="0" y="8760506"/>
                </a:lnTo>
                <a:lnTo>
                  <a:pt x="0" y="0"/>
                </a:lnTo>
                <a:close/>
              </a:path>
            </a:pathLst>
          </a:custGeom>
          <a:blipFill rotWithShape="1">
            <a:blip r:embed="rId3">
              <a:alphaModFix/>
            </a:blip>
            <a:stretch>
              <a:fillRect b="0" l="0" r="0" t="0"/>
            </a:stretch>
          </a:blipFill>
          <a:ln>
            <a:noFill/>
          </a:ln>
        </p:spPr>
      </p:sp>
      <p:sp>
        <p:nvSpPr>
          <p:cNvPr id="211" name="Google Shape;211;p13"/>
          <p:cNvSpPr/>
          <p:nvPr/>
        </p:nvSpPr>
        <p:spPr>
          <a:xfrm rot="1437871">
            <a:off x="14312713" y="4829654"/>
            <a:ext cx="2759781" cy="6570908"/>
          </a:xfrm>
          <a:custGeom>
            <a:rect b="b" l="l" r="r" t="t"/>
            <a:pathLst>
              <a:path extrusionOk="0" h="6570908" w="2759781">
                <a:moveTo>
                  <a:pt x="0" y="0"/>
                </a:moveTo>
                <a:lnTo>
                  <a:pt x="2759782" y="0"/>
                </a:lnTo>
                <a:lnTo>
                  <a:pt x="2759782" y="6570908"/>
                </a:lnTo>
                <a:lnTo>
                  <a:pt x="0" y="6570908"/>
                </a:lnTo>
                <a:lnTo>
                  <a:pt x="0" y="0"/>
                </a:lnTo>
                <a:close/>
              </a:path>
            </a:pathLst>
          </a:custGeom>
          <a:blipFill rotWithShape="1">
            <a:blip r:embed="rId4">
              <a:alphaModFix/>
            </a:blip>
            <a:stretch>
              <a:fillRect b="0" l="0" r="0" t="0"/>
            </a:stretch>
          </a:blipFill>
          <a:ln>
            <a:noFill/>
          </a:ln>
        </p:spPr>
      </p:sp>
      <p:sp>
        <p:nvSpPr>
          <p:cNvPr id="212" name="Google Shape;212;p13"/>
          <p:cNvSpPr/>
          <p:nvPr/>
        </p:nvSpPr>
        <p:spPr>
          <a:xfrm rot="-2131418">
            <a:off x="1156093" y="724279"/>
            <a:ext cx="2385044" cy="4858424"/>
          </a:xfrm>
          <a:custGeom>
            <a:rect b="b" l="l" r="r" t="t"/>
            <a:pathLst>
              <a:path extrusionOk="0" h="4858424" w="2385044">
                <a:moveTo>
                  <a:pt x="0" y="0"/>
                </a:moveTo>
                <a:lnTo>
                  <a:pt x="2385044" y="0"/>
                </a:lnTo>
                <a:lnTo>
                  <a:pt x="2385044" y="4858424"/>
                </a:lnTo>
                <a:lnTo>
                  <a:pt x="0" y="4858424"/>
                </a:lnTo>
                <a:lnTo>
                  <a:pt x="0" y="0"/>
                </a:lnTo>
                <a:close/>
              </a:path>
            </a:pathLst>
          </a:custGeom>
          <a:blipFill rotWithShape="1">
            <a:blip r:embed="rId5">
              <a:alphaModFix/>
            </a:blip>
            <a:stretch>
              <a:fillRect b="0" l="0" r="0" t="0"/>
            </a:stretch>
          </a:blipFill>
          <a:ln>
            <a:noFill/>
          </a:ln>
        </p:spPr>
      </p:sp>
      <p:sp>
        <p:nvSpPr>
          <p:cNvPr id="213" name="Google Shape;213;p13"/>
          <p:cNvSpPr txBox="1"/>
          <p:nvPr/>
        </p:nvSpPr>
        <p:spPr>
          <a:xfrm>
            <a:off x="6773707" y="2801717"/>
            <a:ext cx="4740600" cy="1858800"/>
          </a:xfrm>
          <a:prstGeom prst="rect">
            <a:avLst/>
          </a:prstGeom>
          <a:noFill/>
          <a:ln>
            <a:noFill/>
          </a:ln>
        </p:spPr>
        <p:txBody>
          <a:bodyPr anchorCtr="0" anchor="t" bIns="0" lIns="0" spcFirstLastPara="1" rIns="0" wrap="square" tIns="0">
            <a:spAutoFit/>
          </a:bodyPr>
          <a:lstStyle/>
          <a:p>
            <a:pPr indent="0" lvl="0" marL="0" marR="0" rtl="0" algn="ctr">
              <a:lnSpc>
                <a:spcPct val="98003"/>
              </a:lnSpc>
              <a:spcBef>
                <a:spcPts val="0"/>
              </a:spcBef>
              <a:spcAft>
                <a:spcPts val="0"/>
              </a:spcAft>
              <a:buNone/>
            </a:pPr>
            <a:r>
              <a:rPr b="1" i="0" lang="en-US" sz="12323" u="none" cap="none" strike="noStrike">
                <a:solidFill>
                  <a:srgbClr val="E44F77"/>
                </a:solidFill>
                <a:latin typeface="Passion One"/>
                <a:ea typeface="Passion One"/>
                <a:cs typeface="Passion One"/>
                <a:sym typeface="Passion One"/>
              </a:rPr>
              <a:t>GAME 2</a:t>
            </a:r>
            <a:endParaRPr/>
          </a:p>
        </p:txBody>
      </p:sp>
      <p:sp>
        <p:nvSpPr>
          <p:cNvPr id="214" name="Google Shape;214;p13"/>
          <p:cNvSpPr txBox="1"/>
          <p:nvPr/>
        </p:nvSpPr>
        <p:spPr>
          <a:xfrm>
            <a:off x="6239969" y="4641850"/>
            <a:ext cx="5808000" cy="255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312" u="none" cap="none" strike="noStrike">
                <a:solidFill>
                  <a:srgbClr val="FFFFFF"/>
                </a:solidFill>
                <a:latin typeface="Poppins Medium"/>
                <a:ea typeface="Poppins Medium"/>
                <a:cs typeface="Poppins Medium"/>
                <a:sym typeface="Poppins Medium"/>
              </a:rPr>
              <a:t>Baskin Robbins 31</a:t>
            </a:r>
            <a:endParaRPr/>
          </a:p>
        </p:txBody>
      </p:sp>
      <p:grpSp>
        <p:nvGrpSpPr>
          <p:cNvPr id="215" name="Google Shape;215;p13"/>
          <p:cNvGrpSpPr/>
          <p:nvPr/>
        </p:nvGrpSpPr>
        <p:grpSpPr>
          <a:xfrm>
            <a:off x="14067110" y="483513"/>
            <a:ext cx="3876080" cy="3841718"/>
            <a:chOff x="0" y="0"/>
            <a:chExt cx="5168107" cy="5122290"/>
          </a:xfrm>
        </p:grpSpPr>
        <p:sp>
          <p:nvSpPr>
            <p:cNvPr id="216" name="Google Shape;216;p13"/>
            <p:cNvSpPr/>
            <p:nvPr/>
          </p:nvSpPr>
          <p:spPr>
            <a:xfrm rot="1628932">
              <a:off x="646522" y="676456"/>
              <a:ext cx="3875063" cy="3769379"/>
            </a:xfrm>
            <a:custGeom>
              <a:rect b="b" l="l" r="r" t="t"/>
              <a:pathLst>
                <a:path extrusionOk="0" h="3769379" w="3875063">
                  <a:moveTo>
                    <a:pt x="0" y="0"/>
                  </a:moveTo>
                  <a:lnTo>
                    <a:pt x="3875063" y="0"/>
                  </a:lnTo>
                  <a:lnTo>
                    <a:pt x="3875063" y="3769379"/>
                  </a:lnTo>
                  <a:lnTo>
                    <a:pt x="0" y="3769379"/>
                  </a:lnTo>
                  <a:lnTo>
                    <a:pt x="0" y="0"/>
                  </a:lnTo>
                  <a:close/>
                </a:path>
              </a:pathLst>
            </a:custGeom>
            <a:blipFill rotWithShape="1">
              <a:blip r:embed="rId6">
                <a:alphaModFix/>
              </a:blip>
              <a:stretch>
                <a:fillRect b="0" l="0" r="0" t="0"/>
              </a:stretch>
            </a:blipFill>
            <a:ln>
              <a:noFill/>
            </a:ln>
          </p:spPr>
        </p:sp>
        <p:sp>
          <p:nvSpPr>
            <p:cNvPr id="217" name="Google Shape;217;p13"/>
            <p:cNvSpPr/>
            <p:nvPr/>
          </p:nvSpPr>
          <p:spPr>
            <a:xfrm rot="1628932">
              <a:off x="968911" y="990053"/>
              <a:ext cx="3230285" cy="3142186"/>
            </a:xfrm>
            <a:custGeom>
              <a:rect b="b" l="l" r="r" t="t"/>
              <a:pathLst>
                <a:path extrusionOk="0" h="3142186" w="3230285">
                  <a:moveTo>
                    <a:pt x="0" y="0"/>
                  </a:moveTo>
                  <a:lnTo>
                    <a:pt x="3230285" y="0"/>
                  </a:lnTo>
                  <a:lnTo>
                    <a:pt x="3230285" y="3142186"/>
                  </a:lnTo>
                  <a:lnTo>
                    <a:pt x="0" y="3142186"/>
                  </a:lnTo>
                  <a:lnTo>
                    <a:pt x="0" y="0"/>
                  </a:lnTo>
                  <a:close/>
                </a:path>
              </a:pathLst>
            </a:custGeom>
            <a:blipFill rotWithShape="1">
              <a:blip r:embed="rId7">
                <a:alphaModFix/>
              </a:blip>
              <a:stretch>
                <a:fillRect b="0" l="0" r="0" t="0"/>
              </a:stretch>
            </a:blipFill>
            <a:ln>
              <a:noFill/>
            </a:ln>
          </p:spPr>
        </p:sp>
      </p:grpSp>
      <p:grpSp>
        <p:nvGrpSpPr>
          <p:cNvPr id="218" name="Google Shape;218;p13"/>
          <p:cNvGrpSpPr/>
          <p:nvPr/>
        </p:nvGrpSpPr>
        <p:grpSpPr>
          <a:xfrm rot="-2814437">
            <a:off x="410575" y="6194249"/>
            <a:ext cx="3876080" cy="3841718"/>
            <a:chOff x="0" y="0"/>
            <a:chExt cx="5168107" cy="5122290"/>
          </a:xfrm>
        </p:grpSpPr>
        <p:sp>
          <p:nvSpPr>
            <p:cNvPr id="219" name="Google Shape;219;p13"/>
            <p:cNvSpPr/>
            <p:nvPr/>
          </p:nvSpPr>
          <p:spPr>
            <a:xfrm rot="1628932">
              <a:off x="646522" y="676456"/>
              <a:ext cx="3875063" cy="3769379"/>
            </a:xfrm>
            <a:custGeom>
              <a:rect b="b" l="l" r="r" t="t"/>
              <a:pathLst>
                <a:path extrusionOk="0" h="3769379" w="3875063">
                  <a:moveTo>
                    <a:pt x="0" y="0"/>
                  </a:moveTo>
                  <a:lnTo>
                    <a:pt x="3875063" y="0"/>
                  </a:lnTo>
                  <a:lnTo>
                    <a:pt x="3875063" y="3769379"/>
                  </a:lnTo>
                  <a:lnTo>
                    <a:pt x="0" y="3769379"/>
                  </a:lnTo>
                  <a:lnTo>
                    <a:pt x="0" y="0"/>
                  </a:lnTo>
                  <a:close/>
                </a:path>
              </a:pathLst>
            </a:custGeom>
            <a:blipFill rotWithShape="1">
              <a:blip r:embed="rId6">
                <a:alphaModFix/>
              </a:blip>
              <a:stretch>
                <a:fillRect b="0" l="0" r="0" t="0"/>
              </a:stretch>
            </a:blipFill>
            <a:ln>
              <a:noFill/>
            </a:ln>
          </p:spPr>
        </p:sp>
        <p:sp>
          <p:nvSpPr>
            <p:cNvPr id="220" name="Google Shape;220;p13"/>
            <p:cNvSpPr/>
            <p:nvPr/>
          </p:nvSpPr>
          <p:spPr>
            <a:xfrm rot="1628932">
              <a:off x="968911" y="990053"/>
              <a:ext cx="3230285" cy="3142186"/>
            </a:xfrm>
            <a:custGeom>
              <a:rect b="b" l="l" r="r" t="t"/>
              <a:pathLst>
                <a:path extrusionOk="0" h="3142186" w="3230285">
                  <a:moveTo>
                    <a:pt x="0" y="0"/>
                  </a:moveTo>
                  <a:lnTo>
                    <a:pt x="3230285" y="0"/>
                  </a:lnTo>
                  <a:lnTo>
                    <a:pt x="3230285" y="3142186"/>
                  </a:lnTo>
                  <a:lnTo>
                    <a:pt x="0" y="3142186"/>
                  </a:lnTo>
                  <a:lnTo>
                    <a:pt x="0" y="0"/>
                  </a:lnTo>
                  <a:close/>
                </a:path>
              </a:pathLst>
            </a:custGeom>
            <a:blipFill rotWithShape="1">
              <a:blip r:embed="rId7">
                <a:alphaModFix/>
              </a:blip>
              <a:stretch>
                <a:fillRect b="0" l="0" r="0" t="0"/>
              </a:stretch>
            </a:blipFill>
            <a:ln>
              <a:noFill/>
            </a:ln>
          </p:spPr>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224" name="Shape 224"/>
        <p:cNvGrpSpPr/>
        <p:nvPr/>
      </p:nvGrpSpPr>
      <p:grpSpPr>
        <a:xfrm>
          <a:off x="0" y="0"/>
          <a:ext cx="0" cy="0"/>
          <a:chOff x="0" y="0"/>
          <a:chExt cx="0" cy="0"/>
        </a:xfrm>
      </p:grpSpPr>
      <p:pic>
        <p:nvPicPr>
          <p:cNvPr id="225" name="Google Shape;225;p14"/>
          <p:cNvPicPr preferRelativeResize="0"/>
          <p:nvPr/>
        </p:nvPicPr>
        <p:blipFill rotWithShape="1">
          <a:blip r:embed="rId3">
            <a:alphaModFix/>
          </a:blip>
          <a:srcRect b="25977" l="41523" r="0" t="29108"/>
          <a:stretch/>
        </p:blipFill>
        <p:spPr>
          <a:xfrm>
            <a:off x="0" y="0"/>
            <a:ext cx="13392901" cy="10287002"/>
          </a:xfrm>
          <a:prstGeom prst="rect">
            <a:avLst/>
          </a:prstGeom>
          <a:noFill/>
          <a:ln>
            <a:noFill/>
          </a:ln>
        </p:spPr>
      </p:pic>
      <p:sp>
        <p:nvSpPr>
          <p:cNvPr id="226" name="Google Shape;226;p14"/>
          <p:cNvSpPr/>
          <p:nvPr/>
        </p:nvSpPr>
        <p:spPr>
          <a:xfrm>
            <a:off x="7731048" y="3064704"/>
            <a:ext cx="1085659" cy="1720785"/>
          </a:xfrm>
          <a:custGeom>
            <a:rect b="b" l="l" r="r" t="t"/>
            <a:pathLst>
              <a:path extrusionOk="0" h="1720785" w="1085659">
                <a:moveTo>
                  <a:pt x="0" y="0"/>
                </a:moveTo>
                <a:lnTo>
                  <a:pt x="1085659" y="0"/>
                </a:lnTo>
                <a:lnTo>
                  <a:pt x="1085659" y="1720785"/>
                </a:lnTo>
                <a:lnTo>
                  <a:pt x="0" y="1720785"/>
                </a:lnTo>
                <a:lnTo>
                  <a:pt x="0" y="0"/>
                </a:lnTo>
                <a:close/>
              </a:path>
            </a:pathLst>
          </a:custGeom>
          <a:blipFill rotWithShape="1">
            <a:blip r:embed="rId4">
              <a:alphaModFix/>
            </a:blip>
            <a:stretch>
              <a:fillRect b="0" l="0" r="0" t="0"/>
            </a:stretch>
          </a:blipFill>
          <a:ln>
            <a:noFill/>
          </a:ln>
        </p:spPr>
      </p:sp>
      <p:sp>
        <p:nvSpPr>
          <p:cNvPr id="227" name="Google Shape;227;p14"/>
          <p:cNvSpPr txBox="1"/>
          <p:nvPr/>
        </p:nvSpPr>
        <p:spPr>
          <a:xfrm>
            <a:off x="9395407" y="1233702"/>
            <a:ext cx="63114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Poppins"/>
                <a:ea typeface="Poppins"/>
                <a:cs typeface="Poppins"/>
                <a:sym typeface="Poppins"/>
              </a:rPr>
              <a:t>Gather at least two players, though the game gets more exciting with more people.</a:t>
            </a:r>
            <a:endParaRPr/>
          </a:p>
        </p:txBody>
      </p:sp>
      <p:sp>
        <p:nvSpPr>
          <p:cNvPr id="228" name="Google Shape;228;p14"/>
          <p:cNvSpPr txBox="1"/>
          <p:nvPr/>
        </p:nvSpPr>
        <p:spPr>
          <a:xfrm>
            <a:off x="9395407" y="5524532"/>
            <a:ext cx="5778600" cy="104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Poppins"/>
                <a:ea typeface="Poppins"/>
                <a:cs typeface="Poppins"/>
                <a:sym typeface="Poppins"/>
              </a:rPr>
              <a:t>After the chant, the starting player shouts a random number, and everyone quickly stacks their hands in the center.</a:t>
            </a:r>
            <a:endParaRPr/>
          </a:p>
        </p:txBody>
      </p:sp>
      <p:sp>
        <p:nvSpPr>
          <p:cNvPr id="229" name="Google Shape;229;p14"/>
          <p:cNvSpPr txBox="1"/>
          <p:nvPr/>
        </p:nvSpPr>
        <p:spPr>
          <a:xfrm>
            <a:off x="9395407" y="3547144"/>
            <a:ext cx="8245200" cy="307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Poppins"/>
                <a:ea typeface="Poppins"/>
                <a:cs typeface="Poppins"/>
                <a:sym typeface="Poppins"/>
              </a:rPr>
              <a:t>Form a circle, and together chant “apateu” four times in rhythm.</a:t>
            </a:r>
            <a:endParaRPr/>
          </a:p>
        </p:txBody>
      </p:sp>
      <p:sp>
        <p:nvSpPr>
          <p:cNvPr id="230" name="Google Shape;230;p14"/>
          <p:cNvSpPr/>
          <p:nvPr/>
        </p:nvSpPr>
        <p:spPr>
          <a:xfrm>
            <a:off x="7653432" y="7723661"/>
            <a:ext cx="1240891" cy="1701971"/>
          </a:xfrm>
          <a:custGeom>
            <a:rect b="b" l="l" r="r" t="t"/>
            <a:pathLst>
              <a:path extrusionOk="0" h="1701971" w="1240891">
                <a:moveTo>
                  <a:pt x="0" y="0"/>
                </a:moveTo>
                <a:lnTo>
                  <a:pt x="1240891" y="0"/>
                </a:lnTo>
                <a:lnTo>
                  <a:pt x="1240891" y="1701970"/>
                </a:lnTo>
                <a:lnTo>
                  <a:pt x="0" y="1701970"/>
                </a:lnTo>
                <a:lnTo>
                  <a:pt x="0" y="0"/>
                </a:lnTo>
                <a:close/>
              </a:path>
            </a:pathLst>
          </a:custGeom>
          <a:blipFill rotWithShape="1">
            <a:blip r:embed="rId5">
              <a:alphaModFix/>
            </a:blip>
            <a:stretch>
              <a:fillRect b="0" l="0" r="0" t="0"/>
            </a:stretch>
          </a:blipFill>
          <a:ln>
            <a:noFill/>
          </a:ln>
        </p:spPr>
      </p:sp>
      <p:sp>
        <p:nvSpPr>
          <p:cNvPr id="231" name="Google Shape;231;p14"/>
          <p:cNvSpPr txBox="1"/>
          <p:nvPr/>
        </p:nvSpPr>
        <p:spPr>
          <a:xfrm>
            <a:off x="9395407" y="7637936"/>
            <a:ext cx="8064900" cy="178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Poppins"/>
                <a:ea typeface="Poppins"/>
                <a:cs typeface="Poppins"/>
                <a:sym typeface="Poppins"/>
              </a:rPr>
              <a:t>The player with their hand at the bottom moves it to the top, shouting “one.” The next player does the same, saying “two,” and the counting continues up to the chosen number. The player who reaches the final number loses the round and takes a drink, then starts the next round by calling out a new number.</a:t>
            </a:r>
            <a:endParaRPr/>
          </a:p>
        </p:txBody>
      </p:sp>
      <p:sp>
        <p:nvSpPr>
          <p:cNvPr id="232" name="Google Shape;232;p14"/>
          <p:cNvSpPr/>
          <p:nvPr/>
        </p:nvSpPr>
        <p:spPr>
          <a:xfrm>
            <a:off x="7814209" y="693085"/>
            <a:ext cx="919335" cy="1685448"/>
          </a:xfrm>
          <a:custGeom>
            <a:rect b="b" l="l" r="r" t="t"/>
            <a:pathLst>
              <a:path extrusionOk="0" h="1685448" w="919335">
                <a:moveTo>
                  <a:pt x="0" y="0"/>
                </a:moveTo>
                <a:lnTo>
                  <a:pt x="919336" y="0"/>
                </a:lnTo>
                <a:lnTo>
                  <a:pt x="919336" y="1685448"/>
                </a:lnTo>
                <a:lnTo>
                  <a:pt x="0" y="1685448"/>
                </a:lnTo>
                <a:lnTo>
                  <a:pt x="0" y="0"/>
                </a:lnTo>
                <a:close/>
              </a:path>
            </a:pathLst>
          </a:custGeom>
          <a:blipFill rotWithShape="1">
            <a:blip r:embed="rId6">
              <a:alphaModFix/>
            </a:blip>
            <a:stretch>
              <a:fillRect b="0" l="0" r="0" t="0"/>
            </a:stretch>
          </a:blipFill>
          <a:ln>
            <a:noFill/>
          </a:ln>
        </p:spPr>
      </p:sp>
      <p:sp>
        <p:nvSpPr>
          <p:cNvPr id="233" name="Google Shape;233;p14"/>
          <p:cNvSpPr txBox="1"/>
          <p:nvPr/>
        </p:nvSpPr>
        <p:spPr>
          <a:xfrm>
            <a:off x="1028700" y="1528977"/>
            <a:ext cx="5033400" cy="4620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2507" u="none" cap="none" strike="noStrike">
                <a:solidFill>
                  <a:srgbClr val="E44F77"/>
                </a:solidFill>
                <a:latin typeface="Passion One"/>
                <a:ea typeface="Passion One"/>
                <a:cs typeface="Passion One"/>
                <a:sym typeface="Passion One"/>
              </a:rPr>
              <a:t>READY, SET, GO!</a:t>
            </a:r>
            <a:endParaRPr/>
          </a:p>
        </p:txBody>
      </p:sp>
      <p:sp>
        <p:nvSpPr>
          <p:cNvPr id="234" name="Google Shape;234;p14"/>
          <p:cNvSpPr txBox="1"/>
          <p:nvPr/>
        </p:nvSpPr>
        <p:spPr>
          <a:xfrm>
            <a:off x="1028700" y="6368446"/>
            <a:ext cx="4005885" cy="1875155"/>
          </a:xfrm>
          <a:prstGeom prst="rect">
            <a:avLst/>
          </a:prstGeom>
          <a:noFill/>
          <a:ln>
            <a:noFill/>
          </a:ln>
        </p:spPr>
        <p:txBody>
          <a:bodyPr anchorCtr="0" anchor="t" bIns="0" lIns="0" spcFirstLastPara="1" rIns="0" wrap="square" tIns="0">
            <a:spAutoFit/>
          </a:bodyPr>
          <a:lstStyle/>
          <a:p>
            <a:pPr indent="0" lvl="0" marL="0" marR="0" rtl="0" algn="l">
              <a:lnSpc>
                <a:spcPct val="188000"/>
              </a:lnSpc>
              <a:spcBef>
                <a:spcPts val="0"/>
              </a:spcBef>
              <a:spcAft>
                <a:spcPts val="0"/>
              </a:spcAft>
              <a:buNone/>
            </a:pPr>
            <a:r>
              <a:rPr b="0" i="0" lang="en-US" sz="2000" u="none" cap="none" strike="noStrike">
                <a:solidFill>
                  <a:srgbClr val="FFFFFF"/>
                </a:solidFill>
                <a:latin typeface="Rubik"/>
                <a:ea typeface="Rubik"/>
                <a:cs typeface="Rubik"/>
                <a:sym typeface="Rubik"/>
              </a:rPr>
              <a:t>Lorem ipsum dolor sit amet, consectetur adipiscing elit, sed do eiusmod tempor incididunt ut labore et dolore magna aliqua.</a:t>
            </a:r>
            <a:endParaRPr/>
          </a:p>
        </p:txBody>
      </p:sp>
      <p:grpSp>
        <p:nvGrpSpPr>
          <p:cNvPr id="235" name="Google Shape;235;p14"/>
          <p:cNvGrpSpPr/>
          <p:nvPr/>
        </p:nvGrpSpPr>
        <p:grpSpPr>
          <a:xfrm>
            <a:off x="7653432" y="5202936"/>
            <a:ext cx="1437582" cy="1668080"/>
            <a:chOff x="0" y="0"/>
            <a:chExt cx="1916776" cy="2224107"/>
          </a:xfrm>
        </p:grpSpPr>
        <p:sp>
          <p:nvSpPr>
            <p:cNvPr id="236" name="Google Shape;236;p14"/>
            <p:cNvSpPr/>
            <p:nvPr/>
          </p:nvSpPr>
          <p:spPr>
            <a:xfrm>
              <a:off x="0" y="0"/>
              <a:ext cx="1916776" cy="2224107"/>
            </a:xfrm>
            <a:custGeom>
              <a:rect b="b" l="l" r="r" t="t"/>
              <a:pathLst>
                <a:path extrusionOk="0" h="2224107" w="1916776">
                  <a:moveTo>
                    <a:pt x="0" y="0"/>
                  </a:moveTo>
                  <a:lnTo>
                    <a:pt x="1916776" y="0"/>
                  </a:lnTo>
                  <a:lnTo>
                    <a:pt x="1916776" y="2224107"/>
                  </a:lnTo>
                  <a:lnTo>
                    <a:pt x="0" y="2224107"/>
                  </a:lnTo>
                  <a:lnTo>
                    <a:pt x="0" y="0"/>
                  </a:lnTo>
                  <a:close/>
                </a:path>
              </a:pathLst>
            </a:custGeom>
            <a:blipFill rotWithShape="1">
              <a:blip r:embed="rId7">
                <a:alphaModFix/>
              </a:blip>
              <a:stretch>
                <a:fillRect b="0" l="0" r="0" t="0"/>
              </a:stretch>
            </a:blipFill>
            <a:ln>
              <a:noFill/>
            </a:ln>
          </p:spPr>
        </p:sp>
        <p:sp>
          <p:nvSpPr>
            <p:cNvPr id="237" name="Google Shape;237;p14"/>
            <p:cNvSpPr/>
            <p:nvPr/>
          </p:nvSpPr>
          <p:spPr>
            <a:xfrm>
              <a:off x="78899" y="156193"/>
              <a:ext cx="1487667" cy="1911721"/>
            </a:xfrm>
            <a:custGeom>
              <a:rect b="b" l="l" r="r" t="t"/>
              <a:pathLst>
                <a:path extrusionOk="0" h="1911721" w="1487667">
                  <a:moveTo>
                    <a:pt x="0" y="0"/>
                  </a:moveTo>
                  <a:lnTo>
                    <a:pt x="1487666" y="0"/>
                  </a:lnTo>
                  <a:lnTo>
                    <a:pt x="1487666" y="1911721"/>
                  </a:lnTo>
                  <a:lnTo>
                    <a:pt x="0" y="1911721"/>
                  </a:lnTo>
                  <a:lnTo>
                    <a:pt x="0" y="0"/>
                  </a:lnTo>
                  <a:close/>
                </a:path>
              </a:pathLst>
            </a:custGeom>
            <a:blipFill rotWithShape="1">
              <a:blip r:embed="rId8">
                <a:alphaModFix/>
              </a:blip>
              <a:stretch>
                <a:fillRect b="0" l="0" r="0" t="0"/>
              </a:stretch>
            </a:blipFill>
            <a:ln>
              <a:noFill/>
            </a:ln>
          </p:spPr>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241" name="Shape 241"/>
        <p:cNvGrpSpPr/>
        <p:nvPr/>
      </p:nvGrpSpPr>
      <p:grpSpPr>
        <a:xfrm>
          <a:off x="0" y="0"/>
          <a:ext cx="0" cy="0"/>
          <a:chOff x="0" y="0"/>
          <a:chExt cx="0" cy="0"/>
        </a:xfrm>
      </p:grpSpPr>
      <p:pic>
        <p:nvPicPr>
          <p:cNvPr id="242" name="Google Shape;242;p15"/>
          <p:cNvPicPr preferRelativeResize="0"/>
          <p:nvPr/>
        </p:nvPicPr>
        <p:blipFill rotWithShape="1">
          <a:blip r:embed="rId3">
            <a:alphaModFix/>
          </a:blip>
          <a:srcRect b="0" l="53211" r="0" t="51233"/>
          <a:stretch/>
        </p:blipFill>
        <p:spPr>
          <a:xfrm>
            <a:off x="-6" y="-1"/>
            <a:ext cx="6584652" cy="6941051"/>
          </a:xfrm>
          <a:prstGeom prst="rect">
            <a:avLst/>
          </a:prstGeom>
          <a:noFill/>
          <a:ln>
            <a:noFill/>
          </a:ln>
        </p:spPr>
      </p:pic>
      <p:sp>
        <p:nvSpPr>
          <p:cNvPr id="243" name="Google Shape;243;p15"/>
          <p:cNvSpPr/>
          <p:nvPr/>
        </p:nvSpPr>
        <p:spPr>
          <a:xfrm flipH="1" rot="-988217">
            <a:off x="10506682" y="910746"/>
            <a:ext cx="8293703" cy="8157873"/>
          </a:xfrm>
          <a:custGeom>
            <a:rect b="b" l="l" r="r" t="t"/>
            <a:pathLst>
              <a:path extrusionOk="0" h="8157873" w="8293703">
                <a:moveTo>
                  <a:pt x="8293703" y="0"/>
                </a:moveTo>
                <a:lnTo>
                  <a:pt x="0" y="0"/>
                </a:lnTo>
                <a:lnTo>
                  <a:pt x="0" y="8157873"/>
                </a:lnTo>
                <a:lnTo>
                  <a:pt x="8293703" y="8157873"/>
                </a:lnTo>
                <a:lnTo>
                  <a:pt x="8293703" y="0"/>
                </a:lnTo>
                <a:close/>
              </a:path>
            </a:pathLst>
          </a:custGeom>
          <a:blipFill rotWithShape="1">
            <a:blip r:embed="rId4">
              <a:alphaModFix/>
            </a:blip>
            <a:stretch>
              <a:fillRect b="-8913" l="-64748" r="-97794" t="-69256"/>
            </a:stretch>
          </a:blipFill>
          <a:ln>
            <a:noFill/>
          </a:ln>
        </p:spPr>
      </p:sp>
      <p:pic>
        <p:nvPicPr>
          <p:cNvPr id="244" name="Google Shape;244;p15"/>
          <p:cNvPicPr preferRelativeResize="0"/>
          <p:nvPr/>
        </p:nvPicPr>
        <p:blipFill rotWithShape="1">
          <a:blip r:embed="rId5">
            <a:alphaModFix/>
          </a:blip>
          <a:srcRect b="185" l="6311" r="13602" t="39606"/>
          <a:stretch/>
        </p:blipFill>
        <p:spPr>
          <a:xfrm rot="410310">
            <a:off x="-400829" y="3404383"/>
            <a:ext cx="15549582" cy="7781155"/>
          </a:xfrm>
          <a:prstGeom prst="rect">
            <a:avLst/>
          </a:prstGeom>
          <a:noFill/>
          <a:ln>
            <a:noFill/>
          </a:ln>
        </p:spPr>
      </p:pic>
      <p:sp>
        <p:nvSpPr>
          <p:cNvPr id="245" name="Google Shape;245;p15"/>
          <p:cNvSpPr/>
          <p:nvPr/>
        </p:nvSpPr>
        <p:spPr>
          <a:xfrm rot="1209355">
            <a:off x="5534844" y="116527"/>
            <a:ext cx="4444993" cy="4779562"/>
          </a:xfrm>
          <a:custGeom>
            <a:rect b="b" l="l" r="r" t="t"/>
            <a:pathLst>
              <a:path extrusionOk="0" h="4779562" w="4444993">
                <a:moveTo>
                  <a:pt x="0" y="0"/>
                </a:moveTo>
                <a:lnTo>
                  <a:pt x="4444993" y="0"/>
                </a:lnTo>
                <a:lnTo>
                  <a:pt x="4444993" y="4779562"/>
                </a:lnTo>
                <a:lnTo>
                  <a:pt x="0" y="4779562"/>
                </a:lnTo>
                <a:lnTo>
                  <a:pt x="0" y="0"/>
                </a:lnTo>
                <a:close/>
              </a:path>
            </a:pathLst>
          </a:custGeom>
          <a:blipFill rotWithShape="1">
            <a:blip r:embed="rId6">
              <a:alphaModFix/>
            </a:blip>
            <a:stretch>
              <a:fillRect b="0" l="0" r="0" t="0"/>
            </a:stretch>
          </a:blipFill>
          <a:ln>
            <a:noFill/>
          </a:ln>
        </p:spPr>
      </p:sp>
      <p:sp>
        <p:nvSpPr>
          <p:cNvPr id="246" name="Google Shape;246;p15"/>
          <p:cNvSpPr/>
          <p:nvPr/>
        </p:nvSpPr>
        <p:spPr>
          <a:xfrm>
            <a:off x="148685" y="6132053"/>
            <a:ext cx="1704584" cy="2268997"/>
          </a:xfrm>
          <a:custGeom>
            <a:rect b="b" l="l" r="r" t="t"/>
            <a:pathLst>
              <a:path extrusionOk="0" h="2268997" w="1704584">
                <a:moveTo>
                  <a:pt x="0" y="0"/>
                </a:moveTo>
                <a:lnTo>
                  <a:pt x="1704584" y="0"/>
                </a:lnTo>
                <a:lnTo>
                  <a:pt x="1704584" y="2268997"/>
                </a:lnTo>
                <a:lnTo>
                  <a:pt x="0" y="2268997"/>
                </a:lnTo>
                <a:lnTo>
                  <a:pt x="0" y="0"/>
                </a:lnTo>
                <a:close/>
              </a:path>
            </a:pathLst>
          </a:custGeom>
          <a:blipFill rotWithShape="1">
            <a:blip r:embed="rId7">
              <a:alphaModFix/>
            </a:blip>
            <a:stretch>
              <a:fillRect b="0" l="0" r="0" t="0"/>
            </a:stretch>
          </a:blipFill>
          <a:ln>
            <a:noFill/>
          </a:ln>
        </p:spPr>
      </p:sp>
      <p:sp>
        <p:nvSpPr>
          <p:cNvPr id="247" name="Google Shape;247;p15"/>
          <p:cNvSpPr/>
          <p:nvPr/>
        </p:nvSpPr>
        <p:spPr>
          <a:xfrm rot="-1889011">
            <a:off x="14297370" y="8307017"/>
            <a:ext cx="3589229" cy="3539877"/>
          </a:xfrm>
          <a:custGeom>
            <a:rect b="b" l="l" r="r" t="t"/>
            <a:pathLst>
              <a:path extrusionOk="0" h="3539877" w="3589229">
                <a:moveTo>
                  <a:pt x="0" y="0"/>
                </a:moveTo>
                <a:lnTo>
                  <a:pt x="3589228" y="0"/>
                </a:lnTo>
                <a:lnTo>
                  <a:pt x="3589228" y="3539877"/>
                </a:lnTo>
                <a:lnTo>
                  <a:pt x="0" y="3539877"/>
                </a:lnTo>
                <a:lnTo>
                  <a:pt x="0" y="0"/>
                </a:lnTo>
                <a:close/>
              </a:path>
            </a:pathLst>
          </a:custGeom>
          <a:blipFill rotWithShape="1">
            <a:blip r:embed="rId8">
              <a:alphaModFix/>
            </a:blip>
            <a:stretch>
              <a:fillRect b="0" l="0" r="0" t="0"/>
            </a:stretch>
          </a:blipFill>
          <a:ln>
            <a:noFill/>
          </a:ln>
        </p:spPr>
      </p:sp>
      <p:sp>
        <p:nvSpPr>
          <p:cNvPr id="248" name="Google Shape;248;p15"/>
          <p:cNvSpPr txBox="1"/>
          <p:nvPr/>
        </p:nvSpPr>
        <p:spPr>
          <a:xfrm rot="-988188">
            <a:off x="12338125" y="2765106"/>
            <a:ext cx="3831614" cy="3096141"/>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1" i="0" lang="en-US" sz="14367" u="none" cap="none" strike="noStrike">
                <a:solidFill>
                  <a:srgbClr val="000000"/>
                </a:solidFill>
                <a:latin typeface="Passion One"/>
                <a:ea typeface="Passion One"/>
                <a:cs typeface="Passion One"/>
                <a:sym typeface="Passion One"/>
              </a:rPr>
              <a:t>APTAPT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252" name="Shape 252"/>
        <p:cNvGrpSpPr/>
        <p:nvPr/>
      </p:nvGrpSpPr>
      <p:grpSpPr>
        <a:xfrm>
          <a:off x="0" y="0"/>
          <a:ext cx="0" cy="0"/>
          <a:chOff x="0" y="0"/>
          <a:chExt cx="0" cy="0"/>
        </a:xfrm>
      </p:grpSpPr>
      <p:grpSp>
        <p:nvGrpSpPr>
          <p:cNvPr id="253" name="Google Shape;253;p16"/>
          <p:cNvGrpSpPr/>
          <p:nvPr/>
        </p:nvGrpSpPr>
        <p:grpSpPr>
          <a:xfrm>
            <a:off x="2222194" y="6280930"/>
            <a:ext cx="14219661" cy="1709500"/>
            <a:chOff x="0" y="0"/>
            <a:chExt cx="18959548" cy="2279333"/>
          </a:xfrm>
        </p:grpSpPr>
        <p:sp>
          <p:nvSpPr>
            <p:cNvPr id="254" name="Google Shape;254;p16"/>
            <p:cNvSpPr/>
            <p:nvPr/>
          </p:nvSpPr>
          <p:spPr>
            <a:xfrm>
              <a:off x="0" y="0"/>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3">
                <a:alphaModFix/>
              </a:blip>
              <a:stretch>
                <a:fillRect b="0" l="0" r="0" t="0"/>
              </a:stretch>
            </a:blipFill>
            <a:ln>
              <a:noFill/>
            </a:ln>
          </p:spPr>
        </p:sp>
        <p:sp>
          <p:nvSpPr>
            <p:cNvPr id="255" name="Google Shape;255;p16"/>
            <p:cNvSpPr/>
            <p:nvPr/>
          </p:nvSpPr>
          <p:spPr>
            <a:xfrm>
              <a:off x="4932883" y="0"/>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3">
                <a:alphaModFix/>
              </a:blip>
              <a:stretch>
                <a:fillRect b="0" l="0" r="0" t="0"/>
              </a:stretch>
            </a:blipFill>
            <a:ln>
              <a:noFill/>
            </a:ln>
          </p:spPr>
        </p:sp>
      </p:grpSp>
      <p:grpSp>
        <p:nvGrpSpPr>
          <p:cNvPr id="256" name="Google Shape;256;p16"/>
          <p:cNvGrpSpPr/>
          <p:nvPr/>
        </p:nvGrpSpPr>
        <p:grpSpPr>
          <a:xfrm>
            <a:off x="1017557" y="4325689"/>
            <a:ext cx="16252887" cy="1737258"/>
            <a:chOff x="0" y="0"/>
            <a:chExt cx="21670516" cy="2316344"/>
          </a:xfrm>
        </p:grpSpPr>
        <p:sp>
          <p:nvSpPr>
            <p:cNvPr id="257" name="Google Shape;257;p16"/>
            <p:cNvSpPr/>
            <p:nvPr/>
          </p:nvSpPr>
          <p:spPr>
            <a:xfrm>
              <a:off x="2710968" y="37011"/>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3">
                <a:alphaModFix/>
              </a:blip>
              <a:stretch>
                <a:fillRect b="0" l="0" r="0" t="0"/>
              </a:stretch>
            </a:blipFill>
            <a:ln>
              <a:noFill/>
            </a:ln>
          </p:spPr>
        </p:sp>
        <p:sp>
          <p:nvSpPr>
            <p:cNvPr id="258" name="Google Shape;258;p16"/>
            <p:cNvSpPr/>
            <p:nvPr/>
          </p:nvSpPr>
          <p:spPr>
            <a:xfrm>
              <a:off x="7643851" y="37011"/>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3">
                <a:alphaModFix/>
              </a:blip>
              <a:stretch>
                <a:fillRect b="0" l="0" r="0" t="0"/>
              </a:stretch>
            </a:blipFill>
            <a:ln>
              <a:noFill/>
            </a:ln>
          </p:spPr>
        </p:sp>
        <p:sp>
          <p:nvSpPr>
            <p:cNvPr id="259" name="Google Shape;259;p16"/>
            <p:cNvSpPr/>
            <p:nvPr/>
          </p:nvSpPr>
          <p:spPr>
            <a:xfrm>
              <a:off x="0" y="0"/>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3">
                <a:alphaModFix/>
              </a:blip>
              <a:stretch>
                <a:fillRect b="0" l="0" r="0" t="0"/>
              </a:stretch>
            </a:blipFill>
            <a:ln>
              <a:noFill/>
            </a:ln>
          </p:spPr>
        </p:sp>
        <p:sp>
          <p:nvSpPr>
            <p:cNvPr id="260" name="Google Shape;260;p16"/>
            <p:cNvSpPr/>
            <p:nvPr/>
          </p:nvSpPr>
          <p:spPr>
            <a:xfrm>
              <a:off x="4932883" y="0"/>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3">
                <a:alphaModFix/>
              </a:blip>
              <a:stretch>
                <a:fillRect b="0" l="0" r="0" t="0"/>
              </a:stretch>
            </a:blipFill>
            <a:ln>
              <a:noFill/>
            </a:ln>
          </p:spPr>
        </p:sp>
      </p:grpSp>
      <p:grpSp>
        <p:nvGrpSpPr>
          <p:cNvPr id="261" name="Google Shape;261;p16"/>
          <p:cNvGrpSpPr/>
          <p:nvPr/>
        </p:nvGrpSpPr>
        <p:grpSpPr>
          <a:xfrm>
            <a:off x="2042472" y="2424572"/>
            <a:ext cx="14219661" cy="1709500"/>
            <a:chOff x="0" y="0"/>
            <a:chExt cx="18959548" cy="2279333"/>
          </a:xfrm>
        </p:grpSpPr>
        <p:sp>
          <p:nvSpPr>
            <p:cNvPr id="262" name="Google Shape;262;p16"/>
            <p:cNvSpPr/>
            <p:nvPr/>
          </p:nvSpPr>
          <p:spPr>
            <a:xfrm>
              <a:off x="0" y="0"/>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3">
                <a:alphaModFix/>
              </a:blip>
              <a:stretch>
                <a:fillRect b="0" l="0" r="0" t="0"/>
              </a:stretch>
            </a:blipFill>
            <a:ln>
              <a:noFill/>
            </a:ln>
          </p:spPr>
        </p:sp>
        <p:sp>
          <p:nvSpPr>
            <p:cNvPr id="263" name="Google Shape;263;p16"/>
            <p:cNvSpPr/>
            <p:nvPr/>
          </p:nvSpPr>
          <p:spPr>
            <a:xfrm>
              <a:off x="4932883" y="0"/>
              <a:ext cx="14026665" cy="2279333"/>
            </a:xfrm>
            <a:custGeom>
              <a:rect b="b" l="l" r="r" t="t"/>
              <a:pathLst>
                <a:path extrusionOk="0" h="2279333" w="14026665">
                  <a:moveTo>
                    <a:pt x="0" y="0"/>
                  </a:moveTo>
                  <a:lnTo>
                    <a:pt x="14026665" y="0"/>
                  </a:lnTo>
                  <a:lnTo>
                    <a:pt x="14026665" y="2279333"/>
                  </a:lnTo>
                  <a:lnTo>
                    <a:pt x="0" y="2279333"/>
                  </a:lnTo>
                  <a:lnTo>
                    <a:pt x="0" y="0"/>
                  </a:lnTo>
                  <a:close/>
                </a:path>
              </a:pathLst>
            </a:custGeom>
            <a:blipFill rotWithShape="1">
              <a:blip r:embed="rId3">
                <a:alphaModFix/>
              </a:blip>
              <a:stretch>
                <a:fillRect b="0" l="0" r="0" t="0"/>
              </a:stretch>
            </a:blipFill>
            <a:ln>
              <a:noFill/>
            </a:ln>
          </p:spPr>
        </p:sp>
      </p:grpSp>
      <p:sp>
        <p:nvSpPr>
          <p:cNvPr id="264" name="Google Shape;264;p16"/>
          <p:cNvSpPr txBox="1"/>
          <p:nvPr/>
        </p:nvSpPr>
        <p:spPr>
          <a:xfrm>
            <a:off x="1487311" y="2593876"/>
            <a:ext cx="15330000" cy="49047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1" i="0" lang="en-US" sz="6926" u="none" cap="none" strike="noStrike">
                <a:solidFill>
                  <a:srgbClr val="000000"/>
                </a:solidFill>
                <a:latin typeface="Passion One"/>
                <a:ea typeface="Passion One"/>
                <a:cs typeface="Passion One"/>
                <a:sym typeface="Passion One"/>
              </a:rPr>
              <a:t>A fun counting game that’s a Korean classic. Players count from 1 to 31 in turn, but whoever has to say "31" drinks!</a:t>
            </a:r>
            <a:endParaRPr/>
          </a:p>
        </p:txBody>
      </p:sp>
      <p:sp>
        <p:nvSpPr>
          <p:cNvPr id="265" name="Google Shape;265;p16"/>
          <p:cNvSpPr/>
          <p:nvPr/>
        </p:nvSpPr>
        <p:spPr>
          <a:xfrm rot="2050300">
            <a:off x="197615" y="8016498"/>
            <a:ext cx="2056810" cy="3770818"/>
          </a:xfrm>
          <a:custGeom>
            <a:rect b="b" l="l" r="r" t="t"/>
            <a:pathLst>
              <a:path extrusionOk="0" h="3770818" w="2056810">
                <a:moveTo>
                  <a:pt x="0" y="0"/>
                </a:moveTo>
                <a:lnTo>
                  <a:pt x="2056810" y="0"/>
                </a:lnTo>
                <a:lnTo>
                  <a:pt x="2056810" y="3770818"/>
                </a:lnTo>
                <a:lnTo>
                  <a:pt x="0" y="3770818"/>
                </a:lnTo>
                <a:lnTo>
                  <a:pt x="0" y="0"/>
                </a:lnTo>
                <a:close/>
              </a:path>
            </a:pathLst>
          </a:custGeom>
          <a:blipFill rotWithShape="1">
            <a:blip r:embed="rId4">
              <a:alphaModFix/>
            </a:blip>
            <a:stretch>
              <a:fillRect b="0" l="0" r="0" t="0"/>
            </a:stretch>
          </a:blipFill>
          <a:ln>
            <a:noFill/>
          </a:ln>
        </p:spPr>
      </p:sp>
      <p:sp>
        <p:nvSpPr>
          <p:cNvPr id="266" name="Google Shape;266;p16"/>
          <p:cNvSpPr/>
          <p:nvPr/>
        </p:nvSpPr>
        <p:spPr>
          <a:xfrm rot="-2415518">
            <a:off x="16425886" y="481367"/>
            <a:ext cx="2123151" cy="3365225"/>
          </a:xfrm>
          <a:custGeom>
            <a:rect b="b" l="l" r="r" t="t"/>
            <a:pathLst>
              <a:path extrusionOk="0" h="3365225" w="2123151">
                <a:moveTo>
                  <a:pt x="0" y="0"/>
                </a:moveTo>
                <a:lnTo>
                  <a:pt x="2123151" y="0"/>
                </a:lnTo>
                <a:lnTo>
                  <a:pt x="2123151" y="3365225"/>
                </a:lnTo>
                <a:lnTo>
                  <a:pt x="0" y="3365225"/>
                </a:lnTo>
                <a:lnTo>
                  <a:pt x="0" y="0"/>
                </a:lnTo>
                <a:close/>
              </a:path>
            </a:pathLst>
          </a:custGeom>
          <a:blipFill rotWithShape="1">
            <a:blip r:embed="rId5">
              <a:alphaModFix/>
            </a:blip>
            <a:stretch>
              <a:fillRect b="0" l="0" r="0" t="0"/>
            </a:stretch>
          </a:blipFill>
          <a:ln>
            <a:noFill/>
          </a:ln>
        </p:spPr>
      </p:sp>
      <p:sp>
        <p:nvSpPr>
          <p:cNvPr id="267" name="Google Shape;267;p16"/>
          <p:cNvSpPr/>
          <p:nvPr/>
        </p:nvSpPr>
        <p:spPr>
          <a:xfrm rot="6602995">
            <a:off x="1500491" y="-890414"/>
            <a:ext cx="2196463" cy="3012605"/>
          </a:xfrm>
          <a:custGeom>
            <a:rect b="b" l="l" r="r" t="t"/>
            <a:pathLst>
              <a:path extrusionOk="0" h="3012605" w="2196463">
                <a:moveTo>
                  <a:pt x="0" y="0"/>
                </a:moveTo>
                <a:lnTo>
                  <a:pt x="2196463" y="0"/>
                </a:lnTo>
                <a:lnTo>
                  <a:pt x="2196463" y="3012605"/>
                </a:lnTo>
                <a:lnTo>
                  <a:pt x="0" y="3012605"/>
                </a:lnTo>
                <a:lnTo>
                  <a:pt x="0" y="0"/>
                </a:lnTo>
                <a:close/>
              </a:path>
            </a:pathLst>
          </a:custGeom>
          <a:blipFill rotWithShape="1">
            <a:blip r:embed="rId6">
              <a:alphaModFix/>
            </a:blip>
            <a:stretch>
              <a:fillRect b="0" l="0" r="0" t="0"/>
            </a:stretch>
          </a:blipFill>
          <a:ln>
            <a:noFill/>
          </a:ln>
        </p:spPr>
      </p:sp>
      <p:sp>
        <p:nvSpPr>
          <p:cNvPr id="268" name="Google Shape;268;p16"/>
          <p:cNvSpPr/>
          <p:nvPr/>
        </p:nvSpPr>
        <p:spPr>
          <a:xfrm rot="3802057">
            <a:off x="12524214" y="8416555"/>
            <a:ext cx="2238860" cy="3231950"/>
          </a:xfrm>
          <a:custGeom>
            <a:rect b="b" l="l" r="r" t="t"/>
            <a:pathLst>
              <a:path extrusionOk="0" h="3231950" w="2238860">
                <a:moveTo>
                  <a:pt x="0" y="0"/>
                </a:moveTo>
                <a:lnTo>
                  <a:pt x="2238860" y="0"/>
                </a:lnTo>
                <a:lnTo>
                  <a:pt x="2238860" y="3231950"/>
                </a:lnTo>
                <a:lnTo>
                  <a:pt x="0" y="3231950"/>
                </a:lnTo>
                <a:lnTo>
                  <a:pt x="0" y="0"/>
                </a:lnTo>
                <a:close/>
              </a:path>
            </a:pathLst>
          </a:custGeom>
          <a:blipFill rotWithShape="1">
            <a:blip r:embed="rId7">
              <a:alphaModFix/>
            </a:blip>
            <a:stretch>
              <a:fillRect b="0" l="0" r="0" t="0"/>
            </a:stretch>
          </a:blipFill>
          <a:ln>
            <a:noFill/>
          </a:ln>
        </p:spPr>
      </p:sp>
      <p:sp>
        <p:nvSpPr>
          <p:cNvPr id="269" name="Google Shape;269;p16"/>
          <p:cNvSpPr/>
          <p:nvPr/>
        </p:nvSpPr>
        <p:spPr>
          <a:xfrm rot="2329419">
            <a:off x="5867134" y="-900986"/>
            <a:ext cx="5387450" cy="1929686"/>
          </a:xfrm>
          <a:custGeom>
            <a:rect b="b" l="l" r="r" t="t"/>
            <a:pathLst>
              <a:path extrusionOk="0" h="1929686" w="5387450">
                <a:moveTo>
                  <a:pt x="0" y="0"/>
                </a:moveTo>
                <a:lnTo>
                  <a:pt x="5387449" y="0"/>
                </a:lnTo>
                <a:lnTo>
                  <a:pt x="5387449" y="1929686"/>
                </a:lnTo>
                <a:lnTo>
                  <a:pt x="0" y="1929686"/>
                </a:lnTo>
                <a:lnTo>
                  <a:pt x="0" y="0"/>
                </a:lnTo>
                <a:close/>
              </a:path>
            </a:pathLst>
          </a:custGeom>
          <a:blipFill rotWithShape="1">
            <a:blip r:embed="rId8">
              <a:alphaModFix/>
            </a:blip>
            <a:stretch>
              <a:fillRect b="0" l="0" r="0" t="0"/>
            </a:stretch>
          </a:blipFill>
          <a:ln>
            <a:noFill/>
          </a:ln>
        </p:spPr>
      </p:sp>
      <p:sp>
        <p:nvSpPr>
          <p:cNvPr id="270" name="Google Shape;270;p16"/>
          <p:cNvSpPr/>
          <p:nvPr/>
        </p:nvSpPr>
        <p:spPr>
          <a:xfrm rot="-2904626">
            <a:off x="3694711" y="9680728"/>
            <a:ext cx="5387450" cy="1929686"/>
          </a:xfrm>
          <a:custGeom>
            <a:rect b="b" l="l" r="r" t="t"/>
            <a:pathLst>
              <a:path extrusionOk="0" h="1929686" w="5387450">
                <a:moveTo>
                  <a:pt x="0" y="0"/>
                </a:moveTo>
                <a:lnTo>
                  <a:pt x="5387450" y="0"/>
                </a:lnTo>
                <a:lnTo>
                  <a:pt x="5387450" y="1929687"/>
                </a:lnTo>
                <a:lnTo>
                  <a:pt x="0" y="1929687"/>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406C"/>
        </a:solidFill>
      </p:bgPr>
    </p:bg>
    <p:spTree>
      <p:nvGrpSpPr>
        <p:cNvPr id="274" name="Shape 274"/>
        <p:cNvGrpSpPr/>
        <p:nvPr/>
      </p:nvGrpSpPr>
      <p:grpSpPr>
        <a:xfrm>
          <a:off x="0" y="0"/>
          <a:ext cx="0" cy="0"/>
          <a:chOff x="0" y="0"/>
          <a:chExt cx="0" cy="0"/>
        </a:xfrm>
      </p:grpSpPr>
      <p:pic>
        <p:nvPicPr>
          <p:cNvPr id="275" name="Google Shape;275;p17"/>
          <p:cNvPicPr preferRelativeResize="0"/>
          <p:nvPr/>
        </p:nvPicPr>
        <p:blipFill rotWithShape="1">
          <a:blip r:embed="rId3">
            <a:alphaModFix/>
          </a:blip>
          <a:srcRect b="18094" l="16488" r="16239" t="18170"/>
          <a:stretch/>
        </p:blipFill>
        <p:spPr>
          <a:xfrm>
            <a:off x="0" y="0"/>
            <a:ext cx="18288000" cy="10287001"/>
          </a:xfrm>
          <a:prstGeom prst="rect">
            <a:avLst/>
          </a:prstGeom>
          <a:noFill/>
          <a:ln>
            <a:noFill/>
          </a:ln>
        </p:spPr>
      </p:pic>
      <p:pic>
        <p:nvPicPr>
          <p:cNvPr id="276" name="Google Shape;276;p17"/>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277" name="Google Shape;277;p17"/>
          <p:cNvSpPr/>
          <p:nvPr/>
        </p:nvSpPr>
        <p:spPr>
          <a:xfrm rot="-150008">
            <a:off x="1658001" y="1148484"/>
            <a:ext cx="6516871" cy="7990033"/>
          </a:xfrm>
          <a:custGeom>
            <a:rect b="b" l="l" r="r" t="t"/>
            <a:pathLst>
              <a:path extrusionOk="0" h="7990033" w="6516871">
                <a:moveTo>
                  <a:pt x="0" y="0"/>
                </a:moveTo>
                <a:lnTo>
                  <a:pt x="6516871" y="0"/>
                </a:lnTo>
                <a:lnTo>
                  <a:pt x="6516871" y="7990032"/>
                </a:lnTo>
                <a:lnTo>
                  <a:pt x="0" y="7990032"/>
                </a:lnTo>
                <a:lnTo>
                  <a:pt x="0" y="0"/>
                </a:lnTo>
                <a:close/>
              </a:path>
            </a:pathLst>
          </a:custGeom>
          <a:blipFill rotWithShape="1">
            <a:blip r:embed="rId5">
              <a:alphaModFix/>
            </a:blip>
            <a:stretch>
              <a:fillRect b="0" l="0" r="0" t="0"/>
            </a:stretch>
          </a:blipFill>
          <a:ln>
            <a:noFill/>
          </a:ln>
        </p:spPr>
      </p:sp>
      <p:pic>
        <p:nvPicPr>
          <p:cNvPr id="278" name="Google Shape;278;p17"/>
          <p:cNvPicPr preferRelativeResize="0"/>
          <p:nvPr/>
        </p:nvPicPr>
        <p:blipFill rotWithShape="1">
          <a:blip r:embed="rId6">
            <a:alphaModFix/>
          </a:blip>
          <a:srcRect b="15425" l="0" r="0" t="15426"/>
          <a:stretch/>
        </p:blipFill>
        <p:spPr>
          <a:xfrm rot="-150008">
            <a:off x="2032268" y="1574938"/>
            <a:ext cx="5715213" cy="5920454"/>
          </a:xfrm>
          <a:prstGeom prst="rect">
            <a:avLst/>
          </a:prstGeom>
          <a:noFill/>
          <a:ln>
            <a:noFill/>
          </a:ln>
        </p:spPr>
      </p:pic>
      <p:sp>
        <p:nvSpPr>
          <p:cNvPr id="279" name="Google Shape;279;p17"/>
          <p:cNvSpPr/>
          <p:nvPr/>
        </p:nvSpPr>
        <p:spPr>
          <a:xfrm rot="454278">
            <a:off x="9678889" y="2744353"/>
            <a:ext cx="3267064" cy="4198330"/>
          </a:xfrm>
          <a:custGeom>
            <a:rect b="b" l="l" r="r" t="t"/>
            <a:pathLst>
              <a:path extrusionOk="0" h="4198330" w="3267064">
                <a:moveTo>
                  <a:pt x="0" y="0"/>
                </a:moveTo>
                <a:lnTo>
                  <a:pt x="3267064" y="0"/>
                </a:lnTo>
                <a:lnTo>
                  <a:pt x="3267064" y="4198331"/>
                </a:lnTo>
                <a:lnTo>
                  <a:pt x="0" y="4198331"/>
                </a:lnTo>
                <a:lnTo>
                  <a:pt x="0" y="0"/>
                </a:lnTo>
                <a:close/>
              </a:path>
            </a:pathLst>
          </a:custGeom>
          <a:blipFill rotWithShape="1">
            <a:blip r:embed="rId7">
              <a:alphaModFix/>
            </a:blip>
            <a:stretch>
              <a:fillRect b="0" l="0" r="0" t="0"/>
            </a:stretch>
          </a:blipFill>
          <a:ln>
            <a:noFill/>
          </a:ln>
        </p:spPr>
      </p:sp>
      <p:sp>
        <p:nvSpPr>
          <p:cNvPr id="280" name="Google Shape;280;p17"/>
          <p:cNvSpPr/>
          <p:nvPr/>
        </p:nvSpPr>
        <p:spPr>
          <a:xfrm rot="168284">
            <a:off x="14086019" y="2929533"/>
            <a:ext cx="2132107" cy="3908864"/>
          </a:xfrm>
          <a:custGeom>
            <a:rect b="b" l="l" r="r" t="t"/>
            <a:pathLst>
              <a:path extrusionOk="0" h="3908864" w="2132107">
                <a:moveTo>
                  <a:pt x="0" y="0"/>
                </a:moveTo>
                <a:lnTo>
                  <a:pt x="2132107" y="0"/>
                </a:lnTo>
                <a:lnTo>
                  <a:pt x="2132107" y="3908864"/>
                </a:lnTo>
                <a:lnTo>
                  <a:pt x="0" y="3908864"/>
                </a:lnTo>
                <a:lnTo>
                  <a:pt x="0" y="0"/>
                </a:lnTo>
                <a:close/>
              </a:path>
            </a:pathLst>
          </a:custGeom>
          <a:blipFill rotWithShape="1">
            <a:blip r:embed="rId8">
              <a:alphaModFix/>
            </a:blip>
            <a:stretch>
              <a:fillRect b="0" l="0" r="0" t="0"/>
            </a:stretch>
          </a:blipFill>
          <a:ln>
            <a:noFill/>
          </a:ln>
        </p:spPr>
      </p:sp>
      <p:sp>
        <p:nvSpPr>
          <p:cNvPr id="281" name="Google Shape;281;p17"/>
          <p:cNvSpPr txBox="1"/>
          <p:nvPr/>
        </p:nvSpPr>
        <p:spPr>
          <a:xfrm rot="339095">
            <a:off x="11130327" y="693468"/>
            <a:ext cx="4791467" cy="155197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029" u="none" cap="none" strike="noStrike">
                <a:solidFill>
                  <a:srgbClr val="F1F1F1"/>
                </a:solidFill>
                <a:latin typeface="Passion One"/>
                <a:ea typeface="Passion One"/>
                <a:cs typeface="Passion One"/>
                <a:sym typeface="Passion One"/>
              </a:rPr>
              <a:t>READY,</a:t>
            </a:r>
            <a:endParaRPr/>
          </a:p>
        </p:txBody>
      </p:sp>
      <p:sp>
        <p:nvSpPr>
          <p:cNvPr id="282" name="Google Shape;282;p17"/>
          <p:cNvSpPr txBox="1"/>
          <p:nvPr/>
        </p:nvSpPr>
        <p:spPr>
          <a:xfrm rot="-61973">
            <a:off x="9417959" y="7573807"/>
            <a:ext cx="5704126" cy="185121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0749" u="none" cap="none" strike="noStrike">
                <a:solidFill>
                  <a:srgbClr val="F1F1F1"/>
                </a:solidFill>
                <a:latin typeface="Passion One"/>
                <a:ea typeface="Passion One"/>
                <a:cs typeface="Passion One"/>
                <a:sym typeface="Passion One"/>
              </a:rPr>
              <a:t>SET, GO!</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