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League Spartan ExtraBold"/>
      <p:bold r:id="rId28"/>
    </p:embeddedFont>
    <p:embeddedFont>
      <p:font typeface="League Spartan"/>
      <p:regular r:id="rId29"/>
      <p:bold r:id="rId30"/>
    </p:embeddedFont>
    <p:embeddedFont>
      <p:font typeface="Lato"/>
      <p:regular r:id="rId31"/>
      <p:bold r:id="rId32"/>
      <p:italic r:id="rId33"/>
      <p:boldItalic r:id="rId34"/>
    </p:embeddedFont>
    <p:embeddedFont>
      <p:font typeface="League Spartan Black"/>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eagueSpartanExtraBold-bold.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eagueSpartan-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regular.fntdata"/><Relationship Id="rId30" Type="http://schemas.openxmlformats.org/officeDocument/2006/relationships/font" Target="fonts/LeagueSpartan-bold.fntdata"/><Relationship Id="rId11" Type="http://schemas.openxmlformats.org/officeDocument/2006/relationships/slide" Target="slides/slide6.xml"/><Relationship Id="rId33" Type="http://schemas.openxmlformats.org/officeDocument/2006/relationships/font" Target="fonts/Lato-italic.fntdata"/><Relationship Id="rId10" Type="http://schemas.openxmlformats.org/officeDocument/2006/relationships/slide" Target="slides/slide5.xml"/><Relationship Id="rId32" Type="http://schemas.openxmlformats.org/officeDocument/2006/relationships/font" Target="fonts/Lato-bold.fntdata"/><Relationship Id="rId13" Type="http://schemas.openxmlformats.org/officeDocument/2006/relationships/slide" Target="slides/slide8.xml"/><Relationship Id="rId35" Type="http://schemas.openxmlformats.org/officeDocument/2006/relationships/font" Target="fonts/LeagueSpartanBlack-bold.fntdata"/><Relationship Id="rId12" Type="http://schemas.openxmlformats.org/officeDocument/2006/relationships/slide" Target="slides/slide7.xml"/><Relationship Id="rId34" Type="http://schemas.openxmlformats.org/officeDocument/2006/relationships/font" Target="fonts/La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grpSp>
        <p:nvGrpSpPr>
          <p:cNvPr id="10" name="Google Shape;10;p3"/>
          <p:cNvGrpSpPr/>
          <p:nvPr/>
        </p:nvGrpSpPr>
        <p:grpSpPr>
          <a:xfrm>
            <a:off x="-2209989" y="1051376"/>
            <a:ext cx="7707891" cy="1681911"/>
            <a:chOff x="0" y="0"/>
            <a:chExt cx="10277188" cy="2242548"/>
          </a:xfrm>
        </p:grpSpPr>
        <p:sp>
          <p:nvSpPr>
            <p:cNvPr id="11" name="Google Shape;11;p3"/>
            <p:cNvSpPr/>
            <p:nvPr/>
          </p:nvSpPr>
          <p:spPr>
            <a:xfrm>
              <a:off x="8034640" y="0"/>
              <a:ext cx="2242548" cy="2242548"/>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2">
                <a:alphaModFix/>
              </a:blip>
              <a:stretch>
                <a:fillRect b="0" l="0" r="0" t="0"/>
              </a:stretch>
            </a:blipFill>
            <a:ln>
              <a:noFill/>
            </a:ln>
          </p:spPr>
        </p:sp>
        <p:sp>
          <p:nvSpPr>
            <p:cNvPr id="12" name="Google Shape;12;p3"/>
            <p:cNvSpPr/>
            <p:nvPr/>
          </p:nvSpPr>
          <p:spPr>
            <a:xfrm>
              <a:off x="6427712" y="0"/>
              <a:ext cx="2242548" cy="2242548"/>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2">
                <a:alphaModFix/>
              </a:blip>
              <a:stretch>
                <a:fillRect b="0" l="0" r="0" t="0"/>
              </a:stretch>
            </a:blipFill>
            <a:ln>
              <a:noFill/>
            </a:ln>
          </p:spPr>
        </p:sp>
        <p:sp>
          <p:nvSpPr>
            <p:cNvPr id="13" name="Google Shape;13;p3"/>
            <p:cNvSpPr/>
            <p:nvPr/>
          </p:nvSpPr>
          <p:spPr>
            <a:xfrm>
              <a:off x="4820784" y="0"/>
              <a:ext cx="2242548" cy="2242548"/>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2">
                <a:alphaModFix/>
              </a:blip>
              <a:stretch>
                <a:fillRect b="0" l="0" r="0" t="0"/>
              </a:stretch>
            </a:blipFill>
            <a:ln>
              <a:noFill/>
            </a:ln>
          </p:spPr>
        </p:sp>
        <p:sp>
          <p:nvSpPr>
            <p:cNvPr id="14" name="Google Shape;14;p3"/>
            <p:cNvSpPr/>
            <p:nvPr/>
          </p:nvSpPr>
          <p:spPr>
            <a:xfrm>
              <a:off x="3213856" y="0"/>
              <a:ext cx="2242548" cy="2242548"/>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2">
                <a:alphaModFix/>
              </a:blip>
              <a:stretch>
                <a:fillRect b="0" l="0" r="0" t="0"/>
              </a:stretch>
            </a:blipFill>
            <a:ln>
              <a:noFill/>
            </a:ln>
          </p:spPr>
        </p:sp>
        <p:sp>
          <p:nvSpPr>
            <p:cNvPr id="15" name="Google Shape;15;p3"/>
            <p:cNvSpPr/>
            <p:nvPr/>
          </p:nvSpPr>
          <p:spPr>
            <a:xfrm>
              <a:off x="1606928" y="0"/>
              <a:ext cx="2242548" cy="2242548"/>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2">
                <a:alphaModFix/>
              </a:blip>
              <a:stretch>
                <a:fillRect b="0" l="0" r="0" t="0"/>
              </a:stretch>
            </a:blipFill>
            <a:ln>
              <a:noFill/>
            </a:ln>
          </p:spPr>
        </p:sp>
        <p:sp>
          <p:nvSpPr>
            <p:cNvPr id="16" name="Google Shape;16;p3"/>
            <p:cNvSpPr/>
            <p:nvPr/>
          </p:nvSpPr>
          <p:spPr>
            <a:xfrm>
              <a:off x="0" y="0"/>
              <a:ext cx="2242548" cy="2242548"/>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2">
                <a:alphaModFix/>
              </a:blip>
              <a:stretch>
                <a:fillRect b="0" l="0" r="0" t="0"/>
              </a:stretch>
            </a:blipFill>
            <a:ln>
              <a:noFill/>
            </a:ln>
          </p:spPr>
        </p:sp>
      </p:grpSp>
      <p:sp>
        <p:nvSpPr>
          <p:cNvPr id="17" name="Google Shape;17;p3"/>
          <p:cNvSpPr/>
          <p:nvPr/>
        </p:nvSpPr>
        <p:spPr>
          <a:xfrm>
            <a:off x="14255314" y="5291450"/>
            <a:ext cx="6633646" cy="4535002"/>
          </a:xfrm>
          <a:custGeom>
            <a:rect b="b" l="l" r="r" t="t"/>
            <a:pathLst>
              <a:path extrusionOk="0" h="4535002" w="6633646">
                <a:moveTo>
                  <a:pt x="0" y="0"/>
                </a:moveTo>
                <a:lnTo>
                  <a:pt x="6633646" y="0"/>
                </a:lnTo>
                <a:lnTo>
                  <a:pt x="6633646" y="4535002"/>
                </a:lnTo>
                <a:lnTo>
                  <a:pt x="0" y="4535002"/>
                </a:lnTo>
                <a:lnTo>
                  <a:pt x="0" y="0"/>
                </a:lnTo>
                <a:close/>
              </a:path>
            </a:pathLst>
          </a:custGeom>
          <a:blipFill rotWithShape="1">
            <a:blip r:embed="rId3">
              <a:alphaModFix/>
            </a:blip>
            <a:stretch>
              <a:fillRect b="0" l="0" r="0" t="0"/>
            </a:stretch>
          </a:blipFill>
          <a:ln>
            <a:noFill/>
          </a:ln>
        </p:spPr>
      </p:sp>
      <p:sp>
        <p:nvSpPr>
          <p:cNvPr id="18" name="Google Shape;18;p3"/>
          <p:cNvSpPr/>
          <p:nvPr/>
        </p:nvSpPr>
        <p:spPr>
          <a:xfrm>
            <a:off x="-4539537" y="6004963"/>
            <a:ext cx="8575663" cy="8564074"/>
          </a:xfrm>
          <a:custGeom>
            <a:rect b="b" l="l" r="r" t="t"/>
            <a:pathLst>
              <a:path extrusionOk="0" h="8564074" w="8575663">
                <a:moveTo>
                  <a:pt x="0" y="0"/>
                </a:moveTo>
                <a:lnTo>
                  <a:pt x="8575663" y="0"/>
                </a:lnTo>
                <a:lnTo>
                  <a:pt x="8575663" y="8564074"/>
                </a:lnTo>
                <a:lnTo>
                  <a:pt x="0" y="8564074"/>
                </a:lnTo>
                <a:lnTo>
                  <a:pt x="0" y="0"/>
                </a:lnTo>
                <a:close/>
              </a:path>
            </a:pathLst>
          </a:custGeom>
          <a:blipFill rotWithShape="1">
            <a:blip r:embed="rId4">
              <a:alphaModFix/>
            </a:blip>
            <a:stretch>
              <a:fillRect b="0" l="0" r="0" t="0"/>
            </a:stretch>
          </a:blipFill>
          <a:ln>
            <a:noFill/>
          </a:ln>
        </p:spPr>
      </p:sp>
      <p:sp>
        <p:nvSpPr>
          <p:cNvPr id="19" name="Google Shape;19;p3"/>
          <p:cNvSpPr/>
          <p:nvPr/>
        </p:nvSpPr>
        <p:spPr>
          <a:xfrm rot="-5400000">
            <a:off x="13954816" y="-2575657"/>
            <a:ext cx="6439219" cy="6439219"/>
          </a:xfrm>
          <a:custGeom>
            <a:rect b="b" l="l" r="r" t="t"/>
            <a:pathLst>
              <a:path extrusionOk="0" h="6439219" w="6439219">
                <a:moveTo>
                  <a:pt x="0" y="0"/>
                </a:moveTo>
                <a:lnTo>
                  <a:pt x="6439218" y="0"/>
                </a:lnTo>
                <a:lnTo>
                  <a:pt x="6439218" y="6439219"/>
                </a:lnTo>
                <a:lnTo>
                  <a:pt x="0" y="6439219"/>
                </a:lnTo>
                <a:lnTo>
                  <a:pt x="0" y="0"/>
                </a:lnTo>
                <a:close/>
              </a:path>
            </a:pathLst>
          </a:custGeom>
          <a:blipFill rotWithShape="1">
            <a:blip r:embed="rId5">
              <a:alphaModFix/>
            </a:blip>
            <a:stretch>
              <a:fillRect b="0" l="0" r="0" t="0"/>
            </a:stretch>
          </a:blipFill>
          <a:ln>
            <a:noFill/>
          </a:ln>
        </p:spPr>
      </p:sp>
      <p:sp>
        <p:nvSpPr>
          <p:cNvPr id="20" name="Google Shape;20;p3"/>
          <p:cNvSpPr txBox="1"/>
          <p:nvPr>
            <p:ph type="title"/>
          </p:nvPr>
        </p:nvSpPr>
        <p:spPr>
          <a:xfrm>
            <a:off x="356150" y="2733275"/>
            <a:ext cx="17575800" cy="453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rgbClr val="23DC6D"/>
              </a:buClr>
              <a:buSzPts val="16100"/>
              <a:buFont typeface="League Spartan ExtraBold"/>
              <a:buNone/>
              <a:defRPr i="0" sz="16100" u="none" cap="none" strike="noStrike">
                <a:solidFill>
                  <a:srgbClr val="23DC6D"/>
                </a:solidFill>
                <a:latin typeface="League Spartan ExtraBold"/>
                <a:ea typeface="League Spartan ExtraBold"/>
                <a:cs typeface="League Spartan ExtraBold"/>
                <a:sym typeface="League Spartan ExtraBold"/>
              </a:defRPr>
            </a:lvl1pPr>
            <a:lvl2pPr lvl="1">
              <a:spcBef>
                <a:spcPts val="0"/>
              </a:spcBef>
              <a:spcAft>
                <a:spcPts val="0"/>
              </a:spcAft>
              <a:buClr>
                <a:srgbClr val="23DC6D"/>
              </a:buClr>
              <a:buSzPts val="16100"/>
              <a:buNone/>
              <a:defRPr sz="16100">
                <a:solidFill>
                  <a:srgbClr val="23DC6D"/>
                </a:solidFill>
              </a:defRPr>
            </a:lvl2pPr>
            <a:lvl3pPr lvl="2">
              <a:spcBef>
                <a:spcPts val="0"/>
              </a:spcBef>
              <a:spcAft>
                <a:spcPts val="0"/>
              </a:spcAft>
              <a:buClr>
                <a:srgbClr val="23DC6D"/>
              </a:buClr>
              <a:buSzPts val="16100"/>
              <a:buNone/>
              <a:defRPr sz="16100">
                <a:solidFill>
                  <a:srgbClr val="23DC6D"/>
                </a:solidFill>
              </a:defRPr>
            </a:lvl3pPr>
            <a:lvl4pPr lvl="3">
              <a:spcBef>
                <a:spcPts val="0"/>
              </a:spcBef>
              <a:spcAft>
                <a:spcPts val="0"/>
              </a:spcAft>
              <a:buClr>
                <a:srgbClr val="23DC6D"/>
              </a:buClr>
              <a:buSzPts val="16100"/>
              <a:buNone/>
              <a:defRPr sz="16100">
                <a:solidFill>
                  <a:srgbClr val="23DC6D"/>
                </a:solidFill>
              </a:defRPr>
            </a:lvl4pPr>
            <a:lvl5pPr lvl="4">
              <a:spcBef>
                <a:spcPts val="0"/>
              </a:spcBef>
              <a:spcAft>
                <a:spcPts val="0"/>
              </a:spcAft>
              <a:buClr>
                <a:srgbClr val="23DC6D"/>
              </a:buClr>
              <a:buSzPts val="16100"/>
              <a:buNone/>
              <a:defRPr sz="16100">
                <a:solidFill>
                  <a:srgbClr val="23DC6D"/>
                </a:solidFill>
              </a:defRPr>
            </a:lvl5pPr>
            <a:lvl6pPr lvl="5">
              <a:spcBef>
                <a:spcPts val="0"/>
              </a:spcBef>
              <a:spcAft>
                <a:spcPts val="0"/>
              </a:spcAft>
              <a:buClr>
                <a:srgbClr val="23DC6D"/>
              </a:buClr>
              <a:buSzPts val="16100"/>
              <a:buNone/>
              <a:defRPr sz="16100">
                <a:solidFill>
                  <a:srgbClr val="23DC6D"/>
                </a:solidFill>
              </a:defRPr>
            </a:lvl6pPr>
            <a:lvl7pPr lvl="6">
              <a:spcBef>
                <a:spcPts val="0"/>
              </a:spcBef>
              <a:spcAft>
                <a:spcPts val="0"/>
              </a:spcAft>
              <a:buClr>
                <a:srgbClr val="23DC6D"/>
              </a:buClr>
              <a:buSzPts val="16100"/>
              <a:buNone/>
              <a:defRPr sz="16100">
                <a:solidFill>
                  <a:srgbClr val="23DC6D"/>
                </a:solidFill>
              </a:defRPr>
            </a:lvl7pPr>
            <a:lvl8pPr lvl="7">
              <a:spcBef>
                <a:spcPts val="0"/>
              </a:spcBef>
              <a:spcAft>
                <a:spcPts val="0"/>
              </a:spcAft>
              <a:buClr>
                <a:srgbClr val="23DC6D"/>
              </a:buClr>
              <a:buSzPts val="16100"/>
              <a:buNone/>
              <a:defRPr sz="16100">
                <a:solidFill>
                  <a:srgbClr val="23DC6D"/>
                </a:solidFill>
              </a:defRPr>
            </a:lvl8pPr>
            <a:lvl9pPr lvl="8">
              <a:spcBef>
                <a:spcPts val="0"/>
              </a:spcBef>
              <a:spcAft>
                <a:spcPts val="0"/>
              </a:spcAft>
              <a:buClr>
                <a:srgbClr val="23DC6D"/>
              </a:buClr>
              <a:buSzPts val="16100"/>
              <a:buNone/>
              <a:defRPr sz="16100">
                <a:solidFill>
                  <a:srgbClr val="23DC6D"/>
                </a:solidFill>
              </a:defRPr>
            </a:lvl9pPr>
          </a:lstStyle>
          <a:p/>
        </p:txBody>
      </p:sp>
      <p:sp>
        <p:nvSpPr>
          <p:cNvPr id="21" name="Google Shape;21;p3"/>
          <p:cNvSpPr txBox="1"/>
          <p:nvPr>
            <p:ph idx="1" type="subTitle"/>
          </p:nvPr>
        </p:nvSpPr>
        <p:spPr>
          <a:xfrm>
            <a:off x="2931025" y="1571325"/>
            <a:ext cx="11324400" cy="642000"/>
          </a:xfrm>
          <a:prstGeom prst="rect">
            <a:avLst/>
          </a:prstGeom>
        </p:spPr>
        <p:txBody>
          <a:bodyPr anchorCtr="0" anchor="t" bIns="45700" lIns="91425" spcFirstLastPara="1" rIns="91425" wrap="square" tIns="45700">
            <a:noAutofit/>
          </a:bodyPr>
          <a:lstStyle>
            <a:lvl1pPr lvl="0" algn="ctr">
              <a:spcBef>
                <a:spcPts val="640"/>
              </a:spcBef>
              <a:spcAft>
                <a:spcPts val="0"/>
              </a:spcAft>
              <a:buSzPts val="5700"/>
              <a:buNone/>
              <a:defRPr b="1" sz="5700"/>
            </a:lvl1pPr>
            <a:lvl2pPr lvl="1" algn="ctr">
              <a:spcBef>
                <a:spcPts val="640"/>
              </a:spcBef>
              <a:spcAft>
                <a:spcPts val="0"/>
              </a:spcAft>
              <a:buSzPts val="5700"/>
              <a:buNone/>
              <a:defRPr sz="5700"/>
            </a:lvl2pPr>
            <a:lvl3pPr lvl="2" algn="ctr">
              <a:spcBef>
                <a:spcPts val="640"/>
              </a:spcBef>
              <a:spcAft>
                <a:spcPts val="0"/>
              </a:spcAft>
              <a:buSzPts val="5700"/>
              <a:buNone/>
              <a:defRPr sz="5700"/>
            </a:lvl3pPr>
            <a:lvl4pPr lvl="3" algn="ctr">
              <a:spcBef>
                <a:spcPts val="640"/>
              </a:spcBef>
              <a:spcAft>
                <a:spcPts val="0"/>
              </a:spcAft>
              <a:buSzPts val="5700"/>
              <a:buNone/>
              <a:defRPr sz="5700"/>
            </a:lvl4pPr>
            <a:lvl5pPr lvl="4" algn="ctr">
              <a:spcBef>
                <a:spcPts val="640"/>
              </a:spcBef>
              <a:spcAft>
                <a:spcPts val="0"/>
              </a:spcAft>
              <a:buSzPts val="5700"/>
              <a:buNone/>
              <a:defRPr sz="5700"/>
            </a:lvl5pPr>
            <a:lvl6pPr lvl="5" algn="ctr">
              <a:spcBef>
                <a:spcPts val="640"/>
              </a:spcBef>
              <a:spcAft>
                <a:spcPts val="0"/>
              </a:spcAft>
              <a:buSzPts val="5700"/>
              <a:buNone/>
              <a:defRPr sz="5700"/>
            </a:lvl6pPr>
            <a:lvl7pPr lvl="6" algn="ctr">
              <a:spcBef>
                <a:spcPts val="640"/>
              </a:spcBef>
              <a:spcAft>
                <a:spcPts val="0"/>
              </a:spcAft>
              <a:buSzPts val="5700"/>
              <a:buNone/>
              <a:defRPr sz="5700"/>
            </a:lvl7pPr>
            <a:lvl8pPr lvl="7" algn="ctr">
              <a:spcBef>
                <a:spcPts val="640"/>
              </a:spcBef>
              <a:spcAft>
                <a:spcPts val="0"/>
              </a:spcAft>
              <a:buSzPts val="5700"/>
              <a:buNone/>
              <a:defRPr sz="5700"/>
            </a:lvl8pPr>
            <a:lvl9pPr lvl="8" algn="ctr">
              <a:spcBef>
                <a:spcPts val="640"/>
              </a:spcBef>
              <a:spcAft>
                <a:spcPts val="0"/>
              </a:spcAft>
              <a:buSzPts val="5700"/>
              <a:buNone/>
              <a:defRPr sz="5700"/>
            </a:lvl9pPr>
          </a:lstStyle>
          <a:p/>
        </p:txBody>
      </p:sp>
      <p:sp>
        <p:nvSpPr>
          <p:cNvPr id="22" name="Google Shape;22;p3"/>
          <p:cNvSpPr txBox="1"/>
          <p:nvPr>
            <p:ph idx="2" type="subTitle"/>
          </p:nvPr>
        </p:nvSpPr>
        <p:spPr>
          <a:xfrm>
            <a:off x="2931025" y="7638325"/>
            <a:ext cx="11324400" cy="642000"/>
          </a:xfrm>
          <a:prstGeom prst="rect">
            <a:avLst/>
          </a:prstGeom>
        </p:spPr>
        <p:txBody>
          <a:bodyPr anchorCtr="0" anchor="t" bIns="45700" lIns="91425" spcFirstLastPara="1" rIns="91425" wrap="square" tIns="45700">
            <a:noAutofit/>
          </a:bodyPr>
          <a:lstStyle>
            <a:lvl1pPr lvl="0" rtl="0" algn="ctr">
              <a:spcBef>
                <a:spcPts val="640"/>
              </a:spcBef>
              <a:spcAft>
                <a:spcPts val="0"/>
              </a:spcAft>
              <a:buSzPts val="5700"/>
              <a:buNone/>
              <a:defRPr b="1" sz="5700"/>
            </a:lvl1pPr>
            <a:lvl2pPr lvl="1" rtl="0" algn="ctr">
              <a:spcBef>
                <a:spcPts val="640"/>
              </a:spcBef>
              <a:spcAft>
                <a:spcPts val="0"/>
              </a:spcAft>
              <a:buSzPts val="5700"/>
              <a:buNone/>
              <a:defRPr sz="5700"/>
            </a:lvl2pPr>
            <a:lvl3pPr lvl="2" rtl="0" algn="ctr">
              <a:spcBef>
                <a:spcPts val="640"/>
              </a:spcBef>
              <a:spcAft>
                <a:spcPts val="0"/>
              </a:spcAft>
              <a:buSzPts val="5700"/>
              <a:buNone/>
              <a:defRPr sz="5700"/>
            </a:lvl3pPr>
            <a:lvl4pPr lvl="3" rtl="0" algn="ctr">
              <a:spcBef>
                <a:spcPts val="640"/>
              </a:spcBef>
              <a:spcAft>
                <a:spcPts val="0"/>
              </a:spcAft>
              <a:buSzPts val="5700"/>
              <a:buNone/>
              <a:defRPr sz="5700"/>
            </a:lvl4pPr>
            <a:lvl5pPr lvl="4" rtl="0" algn="ctr">
              <a:spcBef>
                <a:spcPts val="640"/>
              </a:spcBef>
              <a:spcAft>
                <a:spcPts val="0"/>
              </a:spcAft>
              <a:buSzPts val="5700"/>
              <a:buNone/>
              <a:defRPr sz="5700"/>
            </a:lvl5pPr>
            <a:lvl6pPr lvl="5" rtl="0" algn="ctr">
              <a:spcBef>
                <a:spcPts val="640"/>
              </a:spcBef>
              <a:spcAft>
                <a:spcPts val="0"/>
              </a:spcAft>
              <a:buSzPts val="5700"/>
              <a:buNone/>
              <a:defRPr sz="5700"/>
            </a:lvl6pPr>
            <a:lvl7pPr lvl="6" rtl="0" algn="ctr">
              <a:spcBef>
                <a:spcPts val="640"/>
              </a:spcBef>
              <a:spcAft>
                <a:spcPts val="0"/>
              </a:spcAft>
              <a:buSzPts val="5700"/>
              <a:buNone/>
              <a:defRPr sz="5700"/>
            </a:lvl7pPr>
            <a:lvl8pPr lvl="7" rtl="0" algn="ctr">
              <a:spcBef>
                <a:spcPts val="640"/>
              </a:spcBef>
              <a:spcAft>
                <a:spcPts val="0"/>
              </a:spcAft>
              <a:buSzPts val="5700"/>
              <a:buNone/>
              <a:defRPr sz="5700"/>
            </a:lvl8pPr>
            <a:lvl9pPr lvl="8" rtl="0" algn="ctr">
              <a:spcBef>
                <a:spcPts val="640"/>
              </a:spcBef>
              <a:spcAft>
                <a:spcPts val="0"/>
              </a:spcAft>
              <a:buSzPts val="5700"/>
              <a:buNone/>
              <a:defRPr sz="57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3" name="Shape 23"/>
        <p:cNvGrpSpPr/>
        <p:nvPr/>
      </p:nvGrpSpPr>
      <p:grpSpPr>
        <a:xfrm>
          <a:off x="0" y="0"/>
          <a:ext cx="0" cy="0"/>
          <a:chOff x="0" y="0"/>
          <a:chExt cx="0" cy="0"/>
        </a:xfrm>
      </p:grpSpPr>
      <p:sp>
        <p:nvSpPr>
          <p:cNvPr id="24" name="Google Shape;24;p4"/>
          <p:cNvSpPr txBox="1"/>
          <p:nvPr>
            <p:ph type="title"/>
          </p:nvPr>
        </p:nvSpPr>
        <p:spPr>
          <a:xfrm>
            <a:off x="1497450" y="945600"/>
            <a:ext cx="6433200" cy="1166400"/>
          </a:xfrm>
          <a:prstGeom prst="rect">
            <a:avLst/>
          </a:prstGeom>
        </p:spPr>
        <p:txBody>
          <a:bodyPr anchorCtr="0" anchor="t" bIns="45700" lIns="91425" spcFirstLastPara="1" rIns="91425" wrap="square" tIns="45700">
            <a:noAutofit/>
          </a:bodyPr>
          <a:lstStyle>
            <a:lvl1pPr lvl="0">
              <a:spcBef>
                <a:spcPts val="0"/>
              </a:spcBef>
              <a:spcAft>
                <a:spcPts val="0"/>
              </a:spcAft>
              <a:buClr>
                <a:schemeClr val="lt1"/>
              </a:buClr>
              <a:buSzPts val="7500"/>
              <a:buNone/>
              <a:defRPr sz="7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5" name="Google Shape;25;p4"/>
          <p:cNvGrpSpPr/>
          <p:nvPr/>
        </p:nvGrpSpPr>
        <p:grpSpPr>
          <a:xfrm rot="5400000">
            <a:off x="10217146" y="2107716"/>
            <a:ext cx="10287066" cy="6071634"/>
            <a:chOff x="0" y="-28575"/>
            <a:chExt cx="2709333" cy="1599103"/>
          </a:xfrm>
        </p:grpSpPr>
        <p:sp>
          <p:nvSpPr>
            <p:cNvPr id="26" name="Google Shape;26;p4"/>
            <p:cNvSpPr/>
            <p:nvPr/>
          </p:nvSpPr>
          <p:spPr>
            <a:xfrm>
              <a:off x="0" y="0"/>
              <a:ext cx="2709333" cy="1570528"/>
            </a:xfrm>
            <a:custGeom>
              <a:rect b="b" l="l" r="r" t="t"/>
              <a:pathLst>
                <a:path extrusionOk="0" h="1570528" w="2709333">
                  <a:moveTo>
                    <a:pt x="0" y="0"/>
                  </a:moveTo>
                  <a:lnTo>
                    <a:pt x="2709333" y="0"/>
                  </a:lnTo>
                  <a:lnTo>
                    <a:pt x="2709333" y="1570528"/>
                  </a:lnTo>
                  <a:lnTo>
                    <a:pt x="0" y="1570528"/>
                  </a:lnTo>
                  <a:close/>
                </a:path>
              </a:pathLst>
            </a:custGeom>
            <a:gradFill>
              <a:gsLst>
                <a:gs pos="0">
                  <a:srgbClr val="6AE870"/>
                </a:gs>
                <a:gs pos="100000">
                  <a:srgbClr val="000000"/>
                </a:gs>
              </a:gsLst>
              <a:lin ang="5400012" scaled="0"/>
            </a:gradFill>
            <a:ln>
              <a:noFill/>
            </a:ln>
          </p:spPr>
        </p:sp>
        <p:sp>
          <p:nvSpPr>
            <p:cNvPr id="27" name="Google Shape;27;p4"/>
            <p:cNvSpPr txBox="1"/>
            <p:nvPr/>
          </p:nvSpPr>
          <p:spPr>
            <a:xfrm>
              <a:off x="0" y="-28575"/>
              <a:ext cx="2709300" cy="15990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 name="Google Shape;28;p4"/>
          <p:cNvSpPr/>
          <p:nvPr/>
        </p:nvSpPr>
        <p:spPr>
          <a:xfrm>
            <a:off x="7565689" y="141999"/>
            <a:ext cx="3156622" cy="3215078"/>
          </a:xfrm>
          <a:custGeom>
            <a:rect b="b" l="l" r="r" t="t"/>
            <a:pathLst>
              <a:path extrusionOk="0" h="3215078" w="3156622">
                <a:moveTo>
                  <a:pt x="0" y="0"/>
                </a:moveTo>
                <a:lnTo>
                  <a:pt x="3156622" y="0"/>
                </a:lnTo>
                <a:lnTo>
                  <a:pt x="3156622" y="3215078"/>
                </a:lnTo>
                <a:lnTo>
                  <a:pt x="0" y="3215078"/>
                </a:lnTo>
                <a:lnTo>
                  <a:pt x="0" y="0"/>
                </a:lnTo>
                <a:close/>
              </a:path>
            </a:pathLst>
          </a:custGeom>
          <a:blipFill rotWithShape="1">
            <a:blip r:embed="rId2">
              <a:alphaModFix/>
            </a:blip>
            <a:stretch>
              <a:fillRect b="0" l="0" r="0" t="0"/>
            </a:stretch>
          </a:blipFill>
          <a:ln>
            <a:noFill/>
          </a:ln>
        </p:spPr>
      </p:sp>
      <p:sp>
        <p:nvSpPr>
          <p:cNvPr id="29" name="Google Shape;29;p4"/>
          <p:cNvSpPr/>
          <p:nvPr/>
        </p:nvSpPr>
        <p:spPr>
          <a:xfrm>
            <a:off x="8101256" y="945590"/>
            <a:ext cx="8714962" cy="8714962"/>
          </a:xfrm>
          <a:custGeom>
            <a:rect b="b" l="l" r="r" t="t"/>
            <a:pathLst>
              <a:path extrusionOk="0" h="8714962" w="8714962">
                <a:moveTo>
                  <a:pt x="0" y="0"/>
                </a:moveTo>
                <a:lnTo>
                  <a:pt x="8714963" y="0"/>
                </a:lnTo>
                <a:lnTo>
                  <a:pt x="8714963" y="8714962"/>
                </a:lnTo>
                <a:lnTo>
                  <a:pt x="0" y="8714962"/>
                </a:lnTo>
                <a:lnTo>
                  <a:pt x="0" y="0"/>
                </a:lnTo>
                <a:close/>
              </a:path>
            </a:pathLst>
          </a:custGeom>
          <a:blipFill rotWithShape="1">
            <a:blip r:embed="rId3">
              <a:alphaModFix amt="33000"/>
            </a:blip>
            <a:stretch>
              <a:fillRect b="0" l="0" r="0" t="0"/>
            </a:stretch>
          </a:blipFill>
          <a:ln>
            <a:noFill/>
          </a:ln>
        </p:spPr>
      </p:sp>
      <p:sp>
        <p:nvSpPr>
          <p:cNvPr id="30" name="Google Shape;30;p4"/>
          <p:cNvSpPr/>
          <p:nvPr>
            <p:ph idx="2" type="pic"/>
          </p:nvPr>
        </p:nvSpPr>
        <p:spPr>
          <a:xfrm>
            <a:off x="9144000" y="1772050"/>
            <a:ext cx="6978000" cy="6742800"/>
          </a:xfrm>
          <a:prstGeom prst="rect">
            <a:avLst/>
          </a:prstGeom>
          <a:noFill/>
          <a:ln>
            <a:noFill/>
          </a:ln>
        </p:spPr>
      </p:sp>
      <p:sp>
        <p:nvSpPr>
          <p:cNvPr id="31" name="Google Shape;31;p4"/>
          <p:cNvSpPr txBox="1"/>
          <p:nvPr/>
        </p:nvSpPr>
        <p:spPr>
          <a:xfrm>
            <a:off x="1497457" y="2879402"/>
            <a:ext cx="629400" cy="60573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4799" u="none" cap="none" strike="noStrike">
                <a:solidFill>
                  <a:srgbClr val="23DC6D"/>
                </a:solidFill>
                <a:latin typeface="League Spartan"/>
                <a:ea typeface="League Spartan"/>
                <a:cs typeface="League Spartan"/>
                <a:sym typeface="League Spartan"/>
              </a:rPr>
              <a:t>1</a:t>
            </a:r>
            <a:endParaRPr b="1"/>
          </a:p>
          <a:p>
            <a:pPr indent="0" lvl="0" marL="0" marR="0" rtl="0" algn="ctr">
              <a:lnSpc>
                <a:spcPct val="180000"/>
              </a:lnSpc>
              <a:spcBef>
                <a:spcPts val="0"/>
              </a:spcBef>
              <a:spcAft>
                <a:spcPts val="0"/>
              </a:spcAft>
              <a:buNone/>
            </a:pPr>
            <a:r>
              <a:rPr b="1" i="0" lang="en-US" sz="4799" u="none" cap="none" strike="noStrike">
                <a:solidFill>
                  <a:srgbClr val="23DC6D"/>
                </a:solidFill>
                <a:latin typeface="League Spartan"/>
                <a:ea typeface="League Spartan"/>
                <a:cs typeface="League Spartan"/>
                <a:sym typeface="League Spartan"/>
              </a:rPr>
              <a:t>2</a:t>
            </a:r>
            <a:endParaRPr b="1"/>
          </a:p>
          <a:p>
            <a:pPr indent="0" lvl="0" marL="0" marR="0" rtl="0" algn="ctr">
              <a:lnSpc>
                <a:spcPct val="180000"/>
              </a:lnSpc>
              <a:spcBef>
                <a:spcPts val="0"/>
              </a:spcBef>
              <a:spcAft>
                <a:spcPts val="0"/>
              </a:spcAft>
              <a:buNone/>
            </a:pPr>
            <a:r>
              <a:rPr b="1" i="0" lang="en-US" sz="4799" u="none" cap="none" strike="noStrike">
                <a:solidFill>
                  <a:srgbClr val="23DC6D"/>
                </a:solidFill>
                <a:latin typeface="League Spartan"/>
                <a:ea typeface="League Spartan"/>
                <a:cs typeface="League Spartan"/>
                <a:sym typeface="League Spartan"/>
              </a:rPr>
              <a:t>3</a:t>
            </a:r>
            <a:endParaRPr b="1"/>
          </a:p>
          <a:p>
            <a:pPr indent="0" lvl="0" marL="0" marR="0" rtl="0" algn="ctr">
              <a:lnSpc>
                <a:spcPct val="180000"/>
              </a:lnSpc>
              <a:spcBef>
                <a:spcPts val="0"/>
              </a:spcBef>
              <a:spcAft>
                <a:spcPts val="0"/>
              </a:spcAft>
              <a:buNone/>
            </a:pPr>
            <a:r>
              <a:rPr b="1" i="0" lang="en-US" sz="4799" u="none" cap="none" strike="noStrike">
                <a:solidFill>
                  <a:srgbClr val="23DC6D"/>
                </a:solidFill>
                <a:latin typeface="League Spartan"/>
                <a:ea typeface="League Spartan"/>
                <a:cs typeface="League Spartan"/>
                <a:sym typeface="League Spartan"/>
              </a:rPr>
              <a:t>4</a:t>
            </a:r>
            <a:endParaRPr b="1"/>
          </a:p>
          <a:p>
            <a:pPr indent="0" lvl="0" marL="0" marR="0" rtl="0" algn="ctr">
              <a:lnSpc>
                <a:spcPct val="180000"/>
              </a:lnSpc>
              <a:spcBef>
                <a:spcPts val="0"/>
              </a:spcBef>
              <a:spcAft>
                <a:spcPts val="0"/>
              </a:spcAft>
              <a:buNone/>
            </a:pPr>
            <a:r>
              <a:rPr b="1" i="0" lang="en-US" sz="4799" u="none" cap="none" strike="noStrike">
                <a:solidFill>
                  <a:srgbClr val="23DC6D"/>
                </a:solidFill>
                <a:latin typeface="League Spartan"/>
                <a:ea typeface="League Spartan"/>
                <a:cs typeface="League Spartan"/>
                <a:sym typeface="League Spartan"/>
              </a:rPr>
              <a:t>5</a:t>
            </a:r>
            <a:endParaRPr b="1"/>
          </a:p>
        </p:txBody>
      </p:sp>
      <p:sp>
        <p:nvSpPr>
          <p:cNvPr id="32" name="Google Shape;32;p4"/>
          <p:cNvSpPr txBox="1"/>
          <p:nvPr>
            <p:ph idx="1" type="subTitle"/>
          </p:nvPr>
        </p:nvSpPr>
        <p:spPr>
          <a:xfrm>
            <a:off x="2319125" y="2891488"/>
            <a:ext cx="6433200" cy="538500"/>
          </a:xfrm>
          <a:prstGeom prst="rect">
            <a:avLst/>
          </a:prstGeom>
        </p:spPr>
        <p:txBody>
          <a:bodyPr anchorCtr="0" anchor="t" bIns="45700" lIns="91425" spcFirstLastPara="1" rIns="91425" wrap="square" tIns="45700">
            <a:noAutofit/>
          </a:bodyPr>
          <a:lstStyle>
            <a:lvl1pPr lvl="0">
              <a:spcBef>
                <a:spcPts val="640"/>
              </a:spcBef>
              <a:spcAft>
                <a:spcPts val="0"/>
              </a:spcAft>
              <a:buSzPts val="4750"/>
              <a:buNone/>
              <a:defRPr sz="4750"/>
            </a:lvl1pPr>
            <a:lvl2pPr lvl="1">
              <a:spcBef>
                <a:spcPts val="640"/>
              </a:spcBef>
              <a:spcAft>
                <a:spcPts val="0"/>
              </a:spcAft>
              <a:buSzPts val="2150"/>
              <a:buNone/>
              <a:defRPr/>
            </a:lvl2pPr>
            <a:lvl3pPr lvl="2">
              <a:spcBef>
                <a:spcPts val="640"/>
              </a:spcBef>
              <a:spcAft>
                <a:spcPts val="0"/>
              </a:spcAft>
              <a:buSzPts val="2150"/>
              <a:buNone/>
              <a:defRPr/>
            </a:lvl3pPr>
            <a:lvl4pPr lvl="3">
              <a:spcBef>
                <a:spcPts val="640"/>
              </a:spcBef>
              <a:spcAft>
                <a:spcPts val="0"/>
              </a:spcAft>
              <a:buSzPts val="2150"/>
              <a:buNone/>
              <a:defRPr/>
            </a:lvl4pPr>
            <a:lvl5pPr lvl="4">
              <a:spcBef>
                <a:spcPts val="640"/>
              </a:spcBef>
              <a:spcAft>
                <a:spcPts val="0"/>
              </a:spcAft>
              <a:buSzPts val="2150"/>
              <a:buNone/>
              <a:defRPr/>
            </a:lvl5pPr>
            <a:lvl6pPr lvl="5">
              <a:spcBef>
                <a:spcPts val="640"/>
              </a:spcBef>
              <a:spcAft>
                <a:spcPts val="0"/>
              </a:spcAft>
              <a:buSzPts val="2150"/>
              <a:buNone/>
              <a:defRPr/>
            </a:lvl6pPr>
            <a:lvl7pPr lvl="6">
              <a:spcBef>
                <a:spcPts val="640"/>
              </a:spcBef>
              <a:spcAft>
                <a:spcPts val="0"/>
              </a:spcAft>
              <a:buSzPts val="2150"/>
              <a:buNone/>
              <a:defRPr/>
            </a:lvl7pPr>
            <a:lvl8pPr lvl="7">
              <a:spcBef>
                <a:spcPts val="640"/>
              </a:spcBef>
              <a:spcAft>
                <a:spcPts val="0"/>
              </a:spcAft>
              <a:buSzPts val="2150"/>
              <a:buNone/>
              <a:defRPr/>
            </a:lvl8pPr>
            <a:lvl9pPr lvl="8">
              <a:spcBef>
                <a:spcPts val="640"/>
              </a:spcBef>
              <a:spcAft>
                <a:spcPts val="0"/>
              </a:spcAft>
              <a:buSzPts val="2150"/>
              <a:buNone/>
              <a:defRPr/>
            </a:lvl9pPr>
          </a:lstStyle>
          <a:p/>
        </p:txBody>
      </p:sp>
      <p:sp>
        <p:nvSpPr>
          <p:cNvPr id="33" name="Google Shape;33;p4"/>
          <p:cNvSpPr txBox="1"/>
          <p:nvPr>
            <p:ph idx="3" type="subTitle"/>
          </p:nvPr>
        </p:nvSpPr>
        <p:spPr>
          <a:xfrm>
            <a:off x="2319125" y="4167837"/>
            <a:ext cx="6433200" cy="538500"/>
          </a:xfrm>
          <a:prstGeom prst="rect">
            <a:avLst/>
          </a:prstGeom>
        </p:spPr>
        <p:txBody>
          <a:bodyPr anchorCtr="0" anchor="t" bIns="45700" lIns="91425" spcFirstLastPara="1" rIns="91425" wrap="square" tIns="45700">
            <a:noAutofit/>
          </a:bodyPr>
          <a:lstStyle>
            <a:lvl1pPr lvl="0" rtl="0">
              <a:spcBef>
                <a:spcPts val="640"/>
              </a:spcBef>
              <a:spcAft>
                <a:spcPts val="0"/>
              </a:spcAft>
              <a:buSzPts val="4750"/>
              <a:buNone/>
              <a:defRPr sz="4750"/>
            </a:lvl1pPr>
            <a:lvl2pPr lvl="1" rtl="0">
              <a:spcBef>
                <a:spcPts val="640"/>
              </a:spcBef>
              <a:spcAft>
                <a:spcPts val="0"/>
              </a:spcAft>
              <a:buSzPts val="2150"/>
              <a:buNone/>
              <a:defRPr/>
            </a:lvl2pPr>
            <a:lvl3pPr lvl="2" rtl="0">
              <a:spcBef>
                <a:spcPts val="640"/>
              </a:spcBef>
              <a:spcAft>
                <a:spcPts val="0"/>
              </a:spcAft>
              <a:buSzPts val="2150"/>
              <a:buNone/>
              <a:defRPr/>
            </a:lvl3pPr>
            <a:lvl4pPr lvl="3" rtl="0">
              <a:spcBef>
                <a:spcPts val="640"/>
              </a:spcBef>
              <a:spcAft>
                <a:spcPts val="0"/>
              </a:spcAft>
              <a:buSzPts val="2150"/>
              <a:buNone/>
              <a:defRPr/>
            </a:lvl4pPr>
            <a:lvl5pPr lvl="4" rtl="0">
              <a:spcBef>
                <a:spcPts val="640"/>
              </a:spcBef>
              <a:spcAft>
                <a:spcPts val="0"/>
              </a:spcAft>
              <a:buSzPts val="2150"/>
              <a:buNone/>
              <a:defRPr/>
            </a:lvl5pPr>
            <a:lvl6pPr lvl="5" rtl="0">
              <a:spcBef>
                <a:spcPts val="640"/>
              </a:spcBef>
              <a:spcAft>
                <a:spcPts val="0"/>
              </a:spcAft>
              <a:buSzPts val="2150"/>
              <a:buNone/>
              <a:defRPr/>
            </a:lvl6pPr>
            <a:lvl7pPr lvl="6" rtl="0">
              <a:spcBef>
                <a:spcPts val="640"/>
              </a:spcBef>
              <a:spcAft>
                <a:spcPts val="0"/>
              </a:spcAft>
              <a:buSzPts val="2150"/>
              <a:buNone/>
              <a:defRPr/>
            </a:lvl7pPr>
            <a:lvl8pPr lvl="7" rtl="0">
              <a:spcBef>
                <a:spcPts val="640"/>
              </a:spcBef>
              <a:spcAft>
                <a:spcPts val="0"/>
              </a:spcAft>
              <a:buSzPts val="2150"/>
              <a:buNone/>
              <a:defRPr/>
            </a:lvl8pPr>
            <a:lvl9pPr lvl="8" rtl="0">
              <a:spcBef>
                <a:spcPts val="640"/>
              </a:spcBef>
              <a:spcAft>
                <a:spcPts val="0"/>
              </a:spcAft>
              <a:buSzPts val="2150"/>
              <a:buNone/>
              <a:defRPr/>
            </a:lvl9pPr>
          </a:lstStyle>
          <a:p/>
        </p:txBody>
      </p:sp>
      <p:sp>
        <p:nvSpPr>
          <p:cNvPr id="34" name="Google Shape;34;p4"/>
          <p:cNvSpPr txBox="1"/>
          <p:nvPr>
            <p:ph idx="4" type="subTitle"/>
          </p:nvPr>
        </p:nvSpPr>
        <p:spPr>
          <a:xfrm>
            <a:off x="2319125" y="5492230"/>
            <a:ext cx="6433200" cy="538500"/>
          </a:xfrm>
          <a:prstGeom prst="rect">
            <a:avLst/>
          </a:prstGeom>
        </p:spPr>
        <p:txBody>
          <a:bodyPr anchorCtr="0" anchor="t" bIns="45700" lIns="91425" spcFirstLastPara="1" rIns="91425" wrap="square" tIns="45700">
            <a:noAutofit/>
          </a:bodyPr>
          <a:lstStyle>
            <a:lvl1pPr lvl="0" rtl="0">
              <a:spcBef>
                <a:spcPts val="640"/>
              </a:spcBef>
              <a:spcAft>
                <a:spcPts val="0"/>
              </a:spcAft>
              <a:buSzPts val="4750"/>
              <a:buNone/>
              <a:defRPr sz="4750"/>
            </a:lvl1pPr>
            <a:lvl2pPr lvl="1" rtl="0">
              <a:spcBef>
                <a:spcPts val="640"/>
              </a:spcBef>
              <a:spcAft>
                <a:spcPts val="0"/>
              </a:spcAft>
              <a:buSzPts val="2150"/>
              <a:buNone/>
              <a:defRPr/>
            </a:lvl2pPr>
            <a:lvl3pPr lvl="2" rtl="0">
              <a:spcBef>
                <a:spcPts val="640"/>
              </a:spcBef>
              <a:spcAft>
                <a:spcPts val="0"/>
              </a:spcAft>
              <a:buSzPts val="2150"/>
              <a:buNone/>
              <a:defRPr/>
            </a:lvl3pPr>
            <a:lvl4pPr lvl="3" rtl="0">
              <a:spcBef>
                <a:spcPts val="640"/>
              </a:spcBef>
              <a:spcAft>
                <a:spcPts val="0"/>
              </a:spcAft>
              <a:buSzPts val="2150"/>
              <a:buNone/>
              <a:defRPr/>
            </a:lvl4pPr>
            <a:lvl5pPr lvl="4" rtl="0">
              <a:spcBef>
                <a:spcPts val="640"/>
              </a:spcBef>
              <a:spcAft>
                <a:spcPts val="0"/>
              </a:spcAft>
              <a:buSzPts val="2150"/>
              <a:buNone/>
              <a:defRPr/>
            </a:lvl5pPr>
            <a:lvl6pPr lvl="5" rtl="0">
              <a:spcBef>
                <a:spcPts val="640"/>
              </a:spcBef>
              <a:spcAft>
                <a:spcPts val="0"/>
              </a:spcAft>
              <a:buSzPts val="2150"/>
              <a:buNone/>
              <a:defRPr/>
            </a:lvl6pPr>
            <a:lvl7pPr lvl="6" rtl="0">
              <a:spcBef>
                <a:spcPts val="640"/>
              </a:spcBef>
              <a:spcAft>
                <a:spcPts val="0"/>
              </a:spcAft>
              <a:buSzPts val="2150"/>
              <a:buNone/>
              <a:defRPr/>
            </a:lvl7pPr>
            <a:lvl8pPr lvl="7" rtl="0">
              <a:spcBef>
                <a:spcPts val="640"/>
              </a:spcBef>
              <a:spcAft>
                <a:spcPts val="0"/>
              </a:spcAft>
              <a:buSzPts val="2150"/>
              <a:buNone/>
              <a:defRPr/>
            </a:lvl8pPr>
            <a:lvl9pPr lvl="8" rtl="0">
              <a:spcBef>
                <a:spcPts val="640"/>
              </a:spcBef>
              <a:spcAft>
                <a:spcPts val="0"/>
              </a:spcAft>
              <a:buSzPts val="2150"/>
              <a:buNone/>
              <a:defRPr/>
            </a:lvl9pPr>
          </a:lstStyle>
          <a:p/>
        </p:txBody>
      </p:sp>
      <p:sp>
        <p:nvSpPr>
          <p:cNvPr id="35" name="Google Shape;35;p4"/>
          <p:cNvSpPr txBox="1"/>
          <p:nvPr>
            <p:ph idx="5" type="subTitle"/>
          </p:nvPr>
        </p:nvSpPr>
        <p:spPr>
          <a:xfrm>
            <a:off x="2319125" y="6831513"/>
            <a:ext cx="6433200" cy="538500"/>
          </a:xfrm>
          <a:prstGeom prst="rect">
            <a:avLst/>
          </a:prstGeom>
        </p:spPr>
        <p:txBody>
          <a:bodyPr anchorCtr="0" anchor="t" bIns="45700" lIns="91425" spcFirstLastPara="1" rIns="91425" wrap="square" tIns="45700">
            <a:noAutofit/>
          </a:bodyPr>
          <a:lstStyle>
            <a:lvl1pPr lvl="0" rtl="0">
              <a:spcBef>
                <a:spcPts val="640"/>
              </a:spcBef>
              <a:spcAft>
                <a:spcPts val="0"/>
              </a:spcAft>
              <a:buSzPts val="4750"/>
              <a:buNone/>
              <a:defRPr sz="4750"/>
            </a:lvl1pPr>
            <a:lvl2pPr lvl="1" rtl="0">
              <a:spcBef>
                <a:spcPts val="640"/>
              </a:spcBef>
              <a:spcAft>
                <a:spcPts val="0"/>
              </a:spcAft>
              <a:buSzPts val="2150"/>
              <a:buNone/>
              <a:defRPr/>
            </a:lvl2pPr>
            <a:lvl3pPr lvl="2" rtl="0">
              <a:spcBef>
                <a:spcPts val="640"/>
              </a:spcBef>
              <a:spcAft>
                <a:spcPts val="0"/>
              </a:spcAft>
              <a:buSzPts val="2150"/>
              <a:buNone/>
              <a:defRPr/>
            </a:lvl3pPr>
            <a:lvl4pPr lvl="3" rtl="0">
              <a:spcBef>
                <a:spcPts val="640"/>
              </a:spcBef>
              <a:spcAft>
                <a:spcPts val="0"/>
              </a:spcAft>
              <a:buSzPts val="2150"/>
              <a:buNone/>
              <a:defRPr/>
            </a:lvl4pPr>
            <a:lvl5pPr lvl="4" rtl="0">
              <a:spcBef>
                <a:spcPts val="640"/>
              </a:spcBef>
              <a:spcAft>
                <a:spcPts val="0"/>
              </a:spcAft>
              <a:buSzPts val="2150"/>
              <a:buNone/>
              <a:defRPr/>
            </a:lvl5pPr>
            <a:lvl6pPr lvl="5" rtl="0">
              <a:spcBef>
                <a:spcPts val="640"/>
              </a:spcBef>
              <a:spcAft>
                <a:spcPts val="0"/>
              </a:spcAft>
              <a:buSzPts val="2150"/>
              <a:buNone/>
              <a:defRPr/>
            </a:lvl6pPr>
            <a:lvl7pPr lvl="6" rtl="0">
              <a:spcBef>
                <a:spcPts val="640"/>
              </a:spcBef>
              <a:spcAft>
                <a:spcPts val="0"/>
              </a:spcAft>
              <a:buSzPts val="2150"/>
              <a:buNone/>
              <a:defRPr/>
            </a:lvl7pPr>
            <a:lvl8pPr lvl="7" rtl="0">
              <a:spcBef>
                <a:spcPts val="640"/>
              </a:spcBef>
              <a:spcAft>
                <a:spcPts val="0"/>
              </a:spcAft>
              <a:buSzPts val="2150"/>
              <a:buNone/>
              <a:defRPr/>
            </a:lvl8pPr>
            <a:lvl9pPr lvl="8" rtl="0">
              <a:spcBef>
                <a:spcPts val="640"/>
              </a:spcBef>
              <a:spcAft>
                <a:spcPts val="0"/>
              </a:spcAft>
              <a:buSzPts val="2150"/>
              <a:buNone/>
              <a:defRPr/>
            </a:lvl9pPr>
          </a:lstStyle>
          <a:p/>
        </p:txBody>
      </p:sp>
      <p:sp>
        <p:nvSpPr>
          <p:cNvPr id="36" name="Google Shape;36;p4"/>
          <p:cNvSpPr txBox="1"/>
          <p:nvPr>
            <p:ph idx="6" type="subTitle"/>
          </p:nvPr>
        </p:nvSpPr>
        <p:spPr>
          <a:xfrm>
            <a:off x="2319125" y="8108693"/>
            <a:ext cx="6433200" cy="538500"/>
          </a:xfrm>
          <a:prstGeom prst="rect">
            <a:avLst/>
          </a:prstGeom>
        </p:spPr>
        <p:txBody>
          <a:bodyPr anchorCtr="0" anchor="t" bIns="45700" lIns="91425" spcFirstLastPara="1" rIns="91425" wrap="square" tIns="45700">
            <a:noAutofit/>
          </a:bodyPr>
          <a:lstStyle>
            <a:lvl1pPr lvl="0" rtl="0">
              <a:spcBef>
                <a:spcPts val="640"/>
              </a:spcBef>
              <a:spcAft>
                <a:spcPts val="0"/>
              </a:spcAft>
              <a:buSzPts val="4750"/>
              <a:buNone/>
              <a:defRPr sz="4750"/>
            </a:lvl1pPr>
            <a:lvl2pPr lvl="1" rtl="0">
              <a:spcBef>
                <a:spcPts val="640"/>
              </a:spcBef>
              <a:spcAft>
                <a:spcPts val="0"/>
              </a:spcAft>
              <a:buSzPts val="2150"/>
              <a:buNone/>
              <a:defRPr/>
            </a:lvl2pPr>
            <a:lvl3pPr lvl="2" rtl="0">
              <a:spcBef>
                <a:spcPts val="640"/>
              </a:spcBef>
              <a:spcAft>
                <a:spcPts val="0"/>
              </a:spcAft>
              <a:buSzPts val="2150"/>
              <a:buNone/>
              <a:defRPr/>
            </a:lvl3pPr>
            <a:lvl4pPr lvl="3" rtl="0">
              <a:spcBef>
                <a:spcPts val="640"/>
              </a:spcBef>
              <a:spcAft>
                <a:spcPts val="0"/>
              </a:spcAft>
              <a:buSzPts val="2150"/>
              <a:buNone/>
              <a:defRPr/>
            </a:lvl4pPr>
            <a:lvl5pPr lvl="4" rtl="0">
              <a:spcBef>
                <a:spcPts val="640"/>
              </a:spcBef>
              <a:spcAft>
                <a:spcPts val="0"/>
              </a:spcAft>
              <a:buSzPts val="2150"/>
              <a:buNone/>
              <a:defRPr/>
            </a:lvl5pPr>
            <a:lvl6pPr lvl="5" rtl="0">
              <a:spcBef>
                <a:spcPts val="640"/>
              </a:spcBef>
              <a:spcAft>
                <a:spcPts val="0"/>
              </a:spcAft>
              <a:buSzPts val="2150"/>
              <a:buNone/>
              <a:defRPr/>
            </a:lvl6pPr>
            <a:lvl7pPr lvl="6" rtl="0">
              <a:spcBef>
                <a:spcPts val="640"/>
              </a:spcBef>
              <a:spcAft>
                <a:spcPts val="0"/>
              </a:spcAft>
              <a:buSzPts val="2150"/>
              <a:buNone/>
              <a:defRPr/>
            </a:lvl7pPr>
            <a:lvl8pPr lvl="7" rtl="0">
              <a:spcBef>
                <a:spcPts val="640"/>
              </a:spcBef>
              <a:spcAft>
                <a:spcPts val="0"/>
              </a:spcAft>
              <a:buSzPts val="2150"/>
              <a:buNone/>
              <a:defRPr/>
            </a:lvl8pPr>
            <a:lvl9pPr lvl="8" rtl="0">
              <a:spcBef>
                <a:spcPts val="640"/>
              </a:spcBef>
              <a:spcAft>
                <a:spcPts val="0"/>
              </a:spcAft>
              <a:buSzPts val="215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7" name="Shape 37"/>
        <p:cNvGrpSpPr/>
        <p:nvPr/>
      </p:nvGrpSpPr>
      <p:grpSpPr>
        <a:xfrm>
          <a:off x="0" y="0"/>
          <a:ext cx="0" cy="0"/>
          <a:chOff x="0" y="0"/>
          <a:chExt cx="0" cy="0"/>
        </a:xfrm>
      </p:grpSpPr>
      <p:grpSp>
        <p:nvGrpSpPr>
          <p:cNvPr id="38" name="Google Shape;38;p5"/>
          <p:cNvGrpSpPr/>
          <p:nvPr/>
        </p:nvGrpSpPr>
        <p:grpSpPr>
          <a:xfrm rot="10800000">
            <a:off x="-118" y="5827157"/>
            <a:ext cx="18288118" cy="4657699"/>
            <a:chOff x="0" y="-28575"/>
            <a:chExt cx="4816592" cy="1226711"/>
          </a:xfrm>
        </p:grpSpPr>
        <p:sp>
          <p:nvSpPr>
            <p:cNvPr id="39" name="Google Shape;39;p5"/>
            <p:cNvSpPr/>
            <p:nvPr/>
          </p:nvSpPr>
          <p:spPr>
            <a:xfrm>
              <a:off x="0" y="0"/>
              <a:ext cx="4816592" cy="1198136"/>
            </a:xfrm>
            <a:custGeom>
              <a:rect b="b" l="l" r="r" t="t"/>
              <a:pathLst>
                <a:path extrusionOk="0" h="1198136" w="4816592">
                  <a:moveTo>
                    <a:pt x="0" y="0"/>
                  </a:moveTo>
                  <a:lnTo>
                    <a:pt x="4816592" y="0"/>
                  </a:lnTo>
                  <a:lnTo>
                    <a:pt x="4816592" y="1198136"/>
                  </a:lnTo>
                  <a:lnTo>
                    <a:pt x="0" y="1198136"/>
                  </a:lnTo>
                  <a:close/>
                </a:path>
              </a:pathLst>
            </a:custGeom>
            <a:gradFill>
              <a:gsLst>
                <a:gs pos="0">
                  <a:srgbClr val="6AE870"/>
                </a:gs>
                <a:gs pos="100000">
                  <a:srgbClr val="000000"/>
                </a:gs>
              </a:gsLst>
              <a:lin ang="5400012" scaled="0"/>
            </a:gradFill>
            <a:ln>
              <a:noFill/>
            </a:ln>
          </p:spPr>
        </p:sp>
        <p:sp>
          <p:nvSpPr>
            <p:cNvPr id="40" name="Google Shape;40;p5"/>
            <p:cNvSpPr txBox="1"/>
            <p:nvPr/>
          </p:nvSpPr>
          <p:spPr>
            <a:xfrm>
              <a:off x="0" y="-28575"/>
              <a:ext cx="4816500" cy="12267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 name="Google Shape;41;p5"/>
          <p:cNvSpPr/>
          <p:nvPr/>
        </p:nvSpPr>
        <p:spPr>
          <a:xfrm>
            <a:off x="553794" y="528211"/>
            <a:ext cx="4122011" cy="3972120"/>
          </a:xfrm>
          <a:custGeom>
            <a:rect b="b" l="l" r="r" t="t"/>
            <a:pathLst>
              <a:path extrusionOk="0" h="3972120" w="4122011">
                <a:moveTo>
                  <a:pt x="0" y="0"/>
                </a:moveTo>
                <a:lnTo>
                  <a:pt x="4122011" y="0"/>
                </a:lnTo>
                <a:lnTo>
                  <a:pt x="4122011" y="3972120"/>
                </a:lnTo>
                <a:lnTo>
                  <a:pt x="0" y="3972120"/>
                </a:lnTo>
                <a:lnTo>
                  <a:pt x="0" y="0"/>
                </a:lnTo>
                <a:close/>
              </a:path>
            </a:pathLst>
          </a:custGeom>
          <a:blipFill rotWithShape="1">
            <a:blip r:embed="rId2">
              <a:alphaModFix/>
            </a:blip>
            <a:stretch>
              <a:fillRect b="0" l="0" r="0" t="0"/>
            </a:stretch>
          </a:blipFill>
          <a:ln>
            <a:noFill/>
          </a:ln>
        </p:spPr>
      </p:sp>
      <p:grpSp>
        <p:nvGrpSpPr>
          <p:cNvPr id="42" name="Google Shape;42;p5"/>
          <p:cNvGrpSpPr/>
          <p:nvPr/>
        </p:nvGrpSpPr>
        <p:grpSpPr>
          <a:xfrm>
            <a:off x="13046639" y="7179026"/>
            <a:ext cx="4594189" cy="4351950"/>
            <a:chOff x="0" y="0"/>
            <a:chExt cx="6125585" cy="5802600"/>
          </a:xfrm>
        </p:grpSpPr>
        <p:sp>
          <p:nvSpPr>
            <p:cNvPr id="43" name="Google Shape;43;p5"/>
            <p:cNvSpPr/>
            <p:nvPr/>
          </p:nvSpPr>
          <p:spPr>
            <a:xfrm>
              <a:off x="0" y="0"/>
              <a:ext cx="6125585" cy="5802600"/>
            </a:xfrm>
            <a:custGeom>
              <a:rect b="b" l="l" r="r" t="t"/>
              <a:pathLst>
                <a:path extrusionOk="0" h="5802600" w="6125585">
                  <a:moveTo>
                    <a:pt x="0" y="0"/>
                  </a:moveTo>
                  <a:lnTo>
                    <a:pt x="6125585" y="0"/>
                  </a:lnTo>
                  <a:lnTo>
                    <a:pt x="6125585" y="5802600"/>
                  </a:lnTo>
                  <a:lnTo>
                    <a:pt x="0" y="5802600"/>
                  </a:lnTo>
                  <a:lnTo>
                    <a:pt x="0" y="0"/>
                  </a:lnTo>
                  <a:close/>
                </a:path>
              </a:pathLst>
            </a:custGeom>
            <a:blipFill rotWithShape="1">
              <a:blip r:embed="rId3">
                <a:alphaModFix/>
              </a:blip>
              <a:stretch>
                <a:fillRect b="0" l="0" r="0" t="0"/>
              </a:stretch>
            </a:blipFill>
            <a:ln>
              <a:noFill/>
            </a:ln>
          </p:spPr>
        </p:sp>
        <p:sp>
          <p:nvSpPr>
            <p:cNvPr id="44" name="Google Shape;44;p5"/>
            <p:cNvSpPr/>
            <p:nvPr/>
          </p:nvSpPr>
          <p:spPr>
            <a:xfrm>
              <a:off x="2699530" y="2538037"/>
              <a:ext cx="726526" cy="726526"/>
            </a:xfrm>
            <a:custGeom>
              <a:rect b="b" l="l" r="r" t="t"/>
              <a:pathLst>
                <a:path extrusionOk="0" h="726526" w="726526">
                  <a:moveTo>
                    <a:pt x="0" y="0"/>
                  </a:moveTo>
                  <a:lnTo>
                    <a:pt x="726526" y="0"/>
                  </a:lnTo>
                  <a:lnTo>
                    <a:pt x="726526" y="726526"/>
                  </a:lnTo>
                  <a:lnTo>
                    <a:pt x="0" y="726526"/>
                  </a:lnTo>
                  <a:lnTo>
                    <a:pt x="0" y="0"/>
                  </a:lnTo>
                  <a:close/>
                </a:path>
              </a:pathLst>
            </a:custGeom>
            <a:blipFill rotWithShape="1">
              <a:blip r:embed="rId4">
                <a:alphaModFix/>
              </a:blip>
              <a:stretch>
                <a:fillRect b="0" l="0" r="0" t="0"/>
              </a:stretch>
            </a:blipFill>
            <a:ln>
              <a:noFill/>
            </a:ln>
          </p:spPr>
        </p:sp>
      </p:grpSp>
      <p:sp>
        <p:nvSpPr>
          <p:cNvPr id="45" name="Google Shape;45;p5"/>
          <p:cNvSpPr txBox="1"/>
          <p:nvPr>
            <p:ph type="title"/>
          </p:nvPr>
        </p:nvSpPr>
        <p:spPr>
          <a:xfrm>
            <a:off x="1701975" y="2652575"/>
            <a:ext cx="14883900" cy="37458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lvl1pPr lvl="0" algn="ctr">
              <a:spcBef>
                <a:spcPts val="0"/>
              </a:spcBef>
              <a:spcAft>
                <a:spcPts val="0"/>
              </a:spcAft>
              <a:buClr>
                <a:schemeClr val="lt1"/>
              </a:buClr>
              <a:buSzPts val="14000"/>
              <a:buNone/>
              <a:defRPr sz="1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5"/>
          <p:cNvSpPr txBox="1"/>
          <p:nvPr>
            <p:ph idx="1" type="body"/>
          </p:nvPr>
        </p:nvSpPr>
        <p:spPr>
          <a:xfrm>
            <a:off x="3988050" y="7371525"/>
            <a:ext cx="10311900" cy="1263000"/>
          </a:xfrm>
          <a:prstGeom prst="rect">
            <a:avLst/>
          </a:prstGeom>
        </p:spPr>
        <p:txBody>
          <a:bodyPr anchorCtr="0" anchor="t" bIns="45700" lIns="91425" spcFirstLastPara="1" rIns="91425" wrap="square" tIns="45700">
            <a:noAutofit/>
          </a:bodyPr>
          <a:lstStyle>
            <a:lvl1pPr indent="-365125" lvl="0" marL="457200" algn="ctr">
              <a:spcBef>
                <a:spcPts val="640"/>
              </a:spcBef>
              <a:spcAft>
                <a:spcPts val="0"/>
              </a:spcAft>
              <a:buSzPts val="2150"/>
              <a:buChar char="•"/>
              <a:defRPr/>
            </a:lvl1pPr>
            <a:lvl2pPr indent="-365125" lvl="1" marL="914400" algn="ctr">
              <a:spcBef>
                <a:spcPts val="640"/>
              </a:spcBef>
              <a:spcAft>
                <a:spcPts val="0"/>
              </a:spcAft>
              <a:buSzPts val="2150"/>
              <a:buChar char="–"/>
              <a:defRPr/>
            </a:lvl2pPr>
            <a:lvl3pPr indent="-365125" lvl="2" marL="1371600" algn="ctr">
              <a:spcBef>
                <a:spcPts val="640"/>
              </a:spcBef>
              <a:spcAft>
                <a:spcPts val="0"/>
              </a:spcAft>
              <a:buSzPts val="2150"/>
              <a:buChar char="•"/>
              <a:defRPr/>
            </a:lvl3pPr>
            <a:lvl4pPr indent="-365125" lvl="3" marL="1828800" algn="ctr">
              <a:spcBef>
                <a:spcPts val="640"/>
              </a:spcBef>
              <a:spcAft>
                <a:spcPts val="0"/>
              </a:spcAft>
              <a:buSzPts val="2150"/>
              <a:buChar char="–"/>
              <a:defRPr/>
            </a:lvl4pPr>
            <a:lvl5pPr indent="-365125" lvl="4" marL="2286000" algn="ctr">
              <a:spcBef>
                <a:spcPts val="640"/>
              </a:spcBef>
              <a:spcAft>
                <a:spcPts val="0"/>
              </a:spcAft>
              <a:buSzPts val="2150"/>
              <a:buChar char="»"/>
              <a:defRPr/>
            </a:lvl5pPr>
            <a:lvl6pPr indent="-365125" lvl="5" marL="2743200" algn="ctr">
              <a:spcBef>
                <a:spcPts val="640"/>
              </a:spcBef>
              <a:spcAft>
                <a:spcPts val="0"/>
              </a:spcAft>
              <a:buSzPts val="2150"/>
              <a:buChar char="•"/>
              <a:defRPr/>
            </a:lvl6pPr>
            <a:lvl7pPr indent="-365125" lvl="6" marL="3200400" algn="ctr">
              <a:spcBef>
                <a:spcPts val="640"/>
              </a:spcBef>
              <a:spcAft>
                <a:spcPts val="0"/>
              </a:spcAft>
              <a:buSzPts val="2150"/>
              <a:buChar char="•"/>
              <a:defRPr/>
            </a:lvl7pPr>
            <a:lvl8pPr indent="-365125" lvl="7" marL="3657600" algn="ctr">
              <a:spcBef>
                <a:spcPts val="640"/>
              </a:spcBef>
              <a:spcAft>
                <a:spcPts val="0"/>
              </a:spcAft>
              <a:buSzPts val="2150"/>
              <a:buChar char="•"/>
              <a:defRPr/>
            </a:lvl8pPr>
            <a:lvl9pPr indent="-365125" lvl="8" marL="4114800" algn="ctr">
              <a:spcBef>
                <a:spcPts val="640"/>
              </a:spcBef>
              <a:spcAft>
                <a:spcPts val="0"/>
              </a:spcAft>
              <a:buSzPts val="215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bg>
      <p:bgPr>
        <a:solidFill>
          <a:srgbClr val="23DC6D"/>
        </a:solidFill>
      </p:bgPr>
    </p:bg>
    <p:spTree>
      <p:nvGrpSpPr>
        <p:cNvPr id="47" name="Shape 47"/>
        <p:cNvGrpSpPr/>
        <p:nvPr/>
      </p:nvGrpSpPr>
      <p:grpSpPr>
        <a:xfrm>
          <a:off x="0" y="0"/>
          <a:ext cx="0" cy="0"/>
          <a:chOff x="0" y="0"/>
          <a:chExt cx="0" cy="0"/>
        </a:xfrm>
      </p:grpSpPr>
      <p:sp>
        <p:nvSpPr>
          <p:cNvPr id="48" name="Google Shape;48;p6"/>
          <p:cNvSpPr/>
          <p:nvPr/>
        </p:nvSpPr>
        <p:spPr>
          <a:xfrm>
            <a:off x="14538907" y="-1026374"/>
            <a:ext cx="4149852" cy="4226702"/>
          </a:xfrm>
          <a:custGeom>
            <a:rect b="b" l="l" r="r" t="t"/>
            <a:pathLst>
              <a:path extrusionOk="0" h="4226702" w="4149852">
                <a:moveTo>
                  <a:pt x="0" y="0"/>
                </a:moveTo>
                <a:lnTo>
                  <a:pt x="4149853" y="0"/>
                </a:lnTo>
                <a:lnTo>
                  <a:pt x="4149853" y="4226702"/>
                </a:lnTo>
                <a:lnTo>
                  <a:pt x="0" y="4226702"/>
                </a:lnTo>
                <a:lnTo>
                  <a:pt x="0" y="0"/>
                </a:lnTo>
                <a:close/>
              </a:path>
            </a:pathLst>
          </a:custGeom>
          <a:blipFill rotWithShape="1">
            <a:blip r:embed="rId2">
              <a:alphaModFix/>
            </a:blip>
            <a:stretch>
              <a:fillRect b="0" l="0" r="0" t="0"/>
            </a:stretch>
          </a:blipFill>
          <a:ln>
            <a:noFill/>
          </a:ln>
        </p:spPr>
      </p:sp>
      <p:sp>
        <p:nvSpPr>
          <p:cNvPr id="49" name="Google Shape;49;p6"/>
          <p:cNvSpPr/>
          <p:nvPr/>
        </p:nvSpPr>
        <p:spPr>
          <a:xfrm rot="-5400000">
            <a:off x="859256" y="8384552"/>
            <a:ext cx="3625028" cy="3804896"/>
          </a:xfrm>
          <a:custGeom>
            <a:rect b="b" l="l" r="r" t="t"/>
            <a:pathLst>
              <a:path extrusionOk="0" h="3804896" w="3625028">
                <a:moveTo>
                  <a:pt x="0" y="0"/>
                </a:moveTo>
                <a:lnTo>
                  <a:pt x="3625029" y="0"/>
                </a:lnTo>
                <a:lnTo>
                  <a:pt x="3625029" y="3804896"/>
                </a:lnTo>
                <a:lnTo>
                  <a:pt x="0" y="3804896"/>
                </a:lnTo>
                <a:lnTo>
                  <a:pt x="0" y="0"/>
                </a:lnTo>
                <a:close/>
              </a:path>
            </a:pathLst>
          </a:custGeom>
          <a:blipFill rotWithShape="1">
            <a:blip r:embed="rId3">
              <a:alphaModFix/>
            </a:blip>
            <a:stretch>
              <a:fillRect b="0" l="0" r="0" t="0"/>
            </a:stretch>
          </a:blipFill>
          <a:ln>
            <a:noFill/>
          </a:ln>
        </p:spPr>
      </p:sp>
      <p:sp>
        <p:nvSpPr>
          <p:cNvPr id="50" name="Google Shape;50;p6"/>
          <p:cNvSpPr/>
          <p:nvPr/>
        </p:nvSpPr>
        <p:spPr>
          <a:xfrm>
            <a:off x="771232" y="1086977"/>
            <a:ext cx="19089519" cy="8113046"/>
          </a:xfrm>
          <a:custGeom>
            <a:rect b="b" l="l" r="r" t="t"/>
            <a:pathLst>
              <a:path extrusionOk="0" h="8113046" w="19089519">
                <a:moveTo>
                  <a:pt x="0" y="0"/>
                </a:moveTo>
                <a:lnTo>
                  <a:pt x="19089520" y="0"/>
                </a:lnTo>
                <a:lnTo>
                  <a:pt x="19089520" y="8113046"/>
                </a:lnTo>
                <a:lnTo>
                  <a:pt x="0" y="8113046"/>
                </a:lnTo>
                <a:lnTo>
                  <a:pt x="0" y="0"/>
                </a:lnTo>
                <a:close/>
              </a:path>
            </a:pathLst>
          </a:custGeom>
          <a:blipFill rotWithShape="1">
            <a:blip r:embed="rId4">
              <a:alphaModFix/>
            </a:blip>
            <a:stretch>
              <a:fillRect b="0" l="0" r="0" t="0"/>
            </a:stretch>
          </a:blipFill>
          <a:ln>
            <a:noFill/>
          </a:ln>
        </p:spPr>
      </p:sp>
      <p:sp>
        <p:nvSpPr>
          <p:cNvPr id="51" name="Google Shape;51;p6"/>
          <p:cNvSpPr txBox="1"/>
          <p:nvPr>
            <p:ph idx="1" type="body"/>
          </p:nvPr>
        </p:nvSpPr>
        <p:spPr>
          <a:xfrm>
            <a:off x="1780775" y="3103950"/>
            <a:ext cx="14639400" cy="4079100"/>
          </a:xfrm>
          <a:prstGeom prst="rect">
            <a:avLst/>
          </a:prstGeom>
        </p:spPr>
        <p:txBody>
          <a:bodyPr anchorCtr="0" anchor="ctr" bIns="45700" lIns="91425" spcFirstLastPara="1" rIns="91425" wrap="square" tIns="45700">
            <a:noAutofit/>
          </a:bodyPr>
          <a:lstStyle>
            <a:lvl1pPr indent="-654050" lvl="0" marL="457200" algn="ctr">
              <a:spcBef>
                <a:spcPts val="640"/>
              </a:spcBef>
              <a:spcAft>
                <a:spcPts val="0"/>
              </a:spcAft>
              <a:buSzPts val="6700"/>
              <a:buFont typeface="League Spartan"/>
              <a:buChar char="•"/>
              <a:defRPr b="1" sz="6700">
                <a:latin typeface="League Spartan"/>
                <a:ea typeface="League Spartan"/>
                <a:cs typeface="League Spartan"/>
                <a:sym typeface="League Spartan"/>
              </a:defRPr>
            </a:lvl1pPr>
            <a:lvl2pPr indent="-654050" lvl="1" marL="914400" algn="ctr">
              <a:spcBef>
                <a:spcPts val="640"/>
              </a:spcBef>
              <a:spcAft>
                <a:spcPts val="0"/>
              </a:spcAft>
              <a:buSzPts val="6700"/>
              <a:buFont typeface="League Spartan"/>
              <a:buChar char="–"/>
              <a:defRPr b="1" sz="6700">
                <a:latin typeface="League Spartan"/>
                <a:ea typeface="League Spartan"/>
                <a:cs typeface="League Spartan"/>
                <a:sym typeface="League Spartan"/>
              </a:defRPr>
            </a:lvl2pPr>
            <a:lvl3pPr indent="-654050" lvl="2" marL="1371600" algn="ctr">
              <a:spcBef>
                <a:spcPts val="640"/>
              </a:spcBef>
              <a:spcAft>
                <a:spcPts val="0"/>
              </a:spcAft>
              <a:buSzPts val="6700"/>
              <a:buFont typeface="League Spartan"/>
              <a:buChar char="•"/>
              <a:defRPr b="1" sz="6700">
                <a:latin typeface="League Spartan"/>
                <a:ea typeface="League Spartan"/>
                <a:cs typeface="League Spartan"/>
                <a:sym typeface="League Spartan"/>
              </a:defRPr>
            </a:lvl3pPr>
            <a:lvl4pPr indent="-654050" lvl="3" marL="1828800" algn="ctr">
              <a:spcBef>
                <a:spcPts val="640"/>
              </a:spcBef>
              <a:spcAft>
                <a:spcPts val="0"/>
              </a:spcAft>
              <a:buSzPts val="6700"/>
              <a:buFont typeface="League Spartan"/>
              <a:buChar char="–"/>
              <a:defRPr b="1" sz="6700">
                <a:latin typeface="League Spartan"/>
                <a:ea typeface="League Spartan"/>
                <a:cs typeface="League Spartan"/>
                <a:sym typeface="League Spartan"/>
              </a:defRPr>
            </a:lvl4pPr>
            <a:lvl5pPr indent="-654050" lvl="4" marL="2286000" algn="ctr">
              <a:spcBef>
                <a:spcPts val="640"/>
              </a:spcBef>
              <a:spcAft>
                <a:spcPts val="0"/>
              </a:spcAft>
              <a:buSzPts val="6700"/>
              <a:buFont typeface="League Spartan"/>
              <a:buChar char="»"/>
              <a:defRPr b="1" sz="6700">
                <a:latin typeface="League Spartan"/>
                <a:ea typeface="League Spartan"/>
                <a:cs typeface="League Spartan"/>
                <a:sym typeface="League Spartan"/>
              </a:defRPr>
            </a:lvl5pPr>
            <a:lvl6pPr indent="-654050" lvl="5" marL="2743200" algn="ctr">
              <a:spcBef>
                <a:spcPts val="640"/>
              </a:spcBef>
              <a:spcAft>
                <a:spcPts val="0"/>
              </a:spcAft>
              <a:buSzPts val="6700"/>
              <a:buFont typeface="League Spartan"/>
              <a:buChar char="•"/>
              <a:defRPr b="1" sz="6700">
                <a:latin typeface="League Spartan"/>
                <a:ea typeface="League Spartan"/>
                <a:cs typeface="League Spartan"/>
                <a:sym typeface="League Spartan"/>
              </a:defRPr>
            </a:lvl6pPr>
            <a:lvl7pPr indent="-654050" lvl="6" marL="3200400" algn="ctr">
              <a:spcBef>
                <a:spcPts val="640"/>
              </a:spcBef>
              <a:spcAft>
                <a:spcPts val="0"/>
              </a:spcAft>
              <a:buSzPts val="6700"/>
              <a:buFont typeface="League Spartan"/>
              <a:buChar char="•"/>
              <a:defRPr b="1" sz="6700">
                <a:latin typeface="League Spartan"/>
                <a:ea typeface="League Spartan"/>
                <a:cs typeface="League Spartan"/>
                <a:sym typeface="League Spartan"/>
              </a:defRPr>
            </a:lvl7pPr>
            <a:lvl8pPr indent="-654050" lvl="7" marL="3657600" algn="ctr">
              <a:spcBef>
                <a:spcPts val="640"/>
              </a:spcBef>
              <a:spcAft>
                <a:spcPts val="0"/>
              </a:spcAft>
              <a:buSzPts val="6700"/>
              <a:buFont typeface="League Spartan"/>
              <a:buChar char="•"/>
              <a:defRPr b="1" sz="6700">
                <a:latin typeface="League Spartan"/>
                <a:ea typeface="League Spartan"/>
                <a:cs typeface="League Spartan"/>
                <a:sym typeface="League Spartan"/>
              </a:defRPr>
            </a:lvl8pPr>
            <a:lvl9pPr indent="-654050" lvl="8" marL="4114800" algn="ctr">
              <a:spcBef>
                <a:spcPts val="640"/>
              </a:spcBef>
              <a:spcAft>
                <a:spcPts val="0"/>
              </a:spcAft>
              <a:buSzPts val="6700"/>
              <a:buFont typeface="League Spartan"/>
              <a:buChar char="•"/>
              <a:defRPr b="1" sz="6700">
                <a:latin typeface="League Spartan"/>
                <a:ea typeface="League Spartan"/>
                <a:cs typeface="League Spartan"/>
                <a:sym typeface="League Spartan"/>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52" name="Shape 52"/>
        <p:cNvGrpSpPr/>
        <p:nvPr/>
      </p:nvGrpSpPr>
      <p:grpSpPr>
        <a:xfrm>
          <a:off x="0" y="0"/>
          <a:ext cx="0" cy="0"/>
          <a:chOff x="0" y="0"/>
          <a:chExt cx="0" cy="0"/>
        </a:xfrm>
      </p:grpSpPr>
      <p:sp>
        <p:nvSpPr>
          <p:cNvPr id="53" name="Google Shape;53;p7"/>
          <p:cNvSpPr txBox="1"/>
          <p:nvPr>
            <p:ph type="title"/>
          </p:nvPr>
        </p:nvSpPr>
        <p:spPr>
          <a:xfrm>
            <a:off x="1028700" y="1881850"/>
            <a:ext cx="7502400" cy="3141900"/>
          </a:xfrm>
          <a:prstGeom prst="rect">
            <a:avLst/>
          </a:prstGeom>
        </p:spPr>
        <p:txBody>
          <a:bodyPr anchorCtr="0" anchor="t" bIns="45700" lIns="91425" spcFirstLastPara="1" rIns="91425" wrap="square" tIns="45700">
            <a:noAutofit/>
          </a:bodyPr>
          <a:lstStyle>
            <a:lvl1pPr lvl="0">
              <a:spcBef>
                <a:spcPts val="0"/>
              </a:spcBef>
              <a:spcAft>
                <a:spcPts val="0"/>
              </a:spcAft>
              <a:buSzPts val="10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4" name="Google Shape;54;p7"/>
          <p:cNvGrpSpPr/>
          <p:nvPr/>
        </p:nvGrpSpPr>
        <p:grpSpPr>
          <a:xfrm>
            <a:off x="13144500" y="920204"/>
            <a:ext cx="4114826" cy="4223672"/>
            <a:chOff x="0" y="-28575"/>
            <a:chExt cx="1083733" cy="1112400"/>
          </a:xfrm>
        </p:grpSpPr>
        <p:sp>
          <p:nvSpPr>
            <p:cNvPr id="55" name="Google Shape;55;p7"/>
            <p:cNvSpPr/>
            <p:nvPr/>
          </p:nvSpPr>
          <p:spPr>
            <a:xfrm>
              <a:off x="0" y="0"/>
              <a:ext cx="1083733" cy="1083733"/>
            </a:xfrm>
            <a:custGeom>
              <a:rect b="b" l="l" r="r" t="t"/>
              <a:pathLst>
                <a:path extrusionOk="0" h="1083733" w="1083733">
                  <a:moveTo>
                    <a:pt x="0" y="0"/>
                  </a:moveTo>
                  <a:lnTo>
                    <a:pt x="1083733" y="0"/>
                  </a:lnTo>
                  <a:lnTo>
                    <a:pt x="1083733" y="1083733"/>
                  </a:lnTo>
                  <a:lnTo>
                    <a:pt x="0" y="1083733"/>
                  </a:lnTo>
                  <a:close/>
                </a:path>
              </a:pathLst>
            </a:custGeom>
            <a:solidFill>
              <a:srgbClr val="000000"/>
            </a:solidFill>
            <a:ln>
              <a:noFill/>
            </a:ln>
          </p:spPr>
        </p:sp>
        <p:sp>
          <p:nvSpPr>
            <p:cNvPr id="56" name="Google Shape;56;p7"/>
            <p:cNvSpPr txBox="1"/>
            <p:nvPr/>
          </p:nvSpPr>
          <p:spPr>
            <a:xfrm>
              <a:off x="0" y="-28575"/>
              <a:ext cx="1083600" cy="11124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7"/>
          <p:cNvGrpSpPr/>
          <p:nvPr/>
        </p:nvGrpSpPr>
        <p:grpSpPr>
          <a:xfrm>
            <a:off x="9029700" y="5035004"/>
            <a:ext cx="4114826" cy="4223672"/>
            <a:chOff x="0" y="-28575"/>
            <a:chExt cx="1083733" cy="1112400"/>
          </a:xfrm>
        </p:grpSpPr>
        <p:sp>
          <p:nvSpPr>
            <p:cNvPr id="58" name="Google Shape;58;p7"/>
            <p:cNvSpPr/>
            <p:nvPr/>
          </p:nvSpPr>
          <p:spPr>
            <a:xfrm>
              <a:off x="0" y="0"/>
              <a:ext cx="1083733" cy="1083733"/>
            </a:xfrm>
            <a:custGeom>
              <a:rect b="b" l="l" r="r" t="t"/>
              <a:pathLst>
                <a:path extrusionOk="0" h="1083733" w="1083733">
                  <a:moveTo>
                    <a:pt x="0" y="0"/>
                  </a:moveTo>
                  <a:lnTo>
                    <a:pt x="1083733" y="0"/>
                  </a:lnTo>
                  <a:lnTo>
                    <a:pt x="1083733" y="1083733"/>
                  </a:lnTo>
                  <a:lnTo>
                    <a:pt x="0" y="1083733"/>
                  </a:lnTo>
                  <a:close/>
                </a:path>
              </a:pathLst>
            </a:custGeom>
            <a:solidFill>
              <a:srgbClr val="000000"/>
            </a:solidFill>
            <a:ln>
              <a:noFill/>
            </a:ln>
          </p:spPr>
        </p:sp>
        <p:sp>
          <p:nvSpPr>
            <p:cNvPr id="59" name="Google Shape;59;p7"/>
            <p:cNvSpPr txBox="1"/>
            <p:nvPr/>
          </p:nvSpPr>
          <p:spPr>
            <a:xfrm>
              <a:off x="0" y="-28575"/>
              <a:ext cx="1083600" cy="11124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7"/>
          <p:cNvSpPr/>
          <p:nvPr/>
        </p:nvSpPr>
        <p:spPr>
          <a:xfrm>
            <a:off x="9029700" y="10287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61" name="Google Shape;61;p7"/>
          <p:cNvSpPr/>
          <p:nvPr/>
        </p:nvSpPr>
        <p:spPr>
          <a:xfrm>
            <a:off x="13144500" y="51435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62" name="Google Shape;62;p7"/>
          <p:cNvSpPr txBox="1"/>
          <p:nvPr>
            <p:ph idx="1" type="body"/>
          </p:nvPr>
        </p:nvSpPr>
        <p:spPr>
          <a:xfrm>
            <a:off x="1028700" y="5464850"/>
            <a:ext cx="5963400" cy="2940300"/>
          </a:xfrm>
          <a:prstGeom prst="rect">
            <a:avLst/>
          </a:prstGeom>
        </p:spPr>
        <p:txBody>
          <a:bodyPr anchorCtr="0" anchor="t" bIns="45700" lIns="91425" spcFirstLastPara="1" rIns="91425" wrap="square" tIns="45700">
            <a:noAutofit/>
          </a:bodyPr>
          <a:lstStyle>
            <a:lvl1pPr indent="-365125" lvl="0" marL="457200">
              <a:spcBef>
                <a:spcPts val="640"/>
              </a:spcBef>
              <a:spcAft>
                <a:spcPts val="0"/>
              </a:spcAft>
              <a:buSzPts val="2150"/>
              <a:buChar char="•"/>
              <a:defRPr/>
            </a:lvl1pPr>
            <a:lvl2pPr indent="-365125" lvl="1" marL="914400">
              <a:spcBef>
                <a:spcPts val="640"/>
              </a:spcBef>
              <a:spcAft>
                <a:spcPts val="0"/>
              </a:spcAft>
              <a:buSzPts val="2150"/>
              <a:buChar char="–"/>
              <a:defRPr/>
            </a:lvl2pPr>
            <a:lvl3pPr indent="-365125" lvl="2" marL="1371600">
              <a:spcBef>
                <a:spcPts val="640"/>
              </a:spcBef>
              <a:spcAft>
                <a:spcPts val="0"/>
              </a:spcAft>
              <a:buSzPts val="2150"/>
              <a:buChar char="•"/>
              <a:defRPr/>
            </a:lvl3pPr>
            <a:lvl4pPr indent="-365125" lvl="3" marL="1828800">
              <a:spcBef>
                <a:spcPts val="640"/>
              </a:spcBef>
              <a:spcAft>
                <a:spcPts val="0"/>
              </a:spcAft>
              <a:buSzPts val="2150"/>
              <a:buChar char="–"/>
              <a:defRPr/>
            </a:lvl4pPr>
            <a:lvl5pPr indent="-365125" lvl="4" marL="2286000">
              <a:spcBef>
                <a:spcPts val="640"/>
              </a:spcBef>
              <a:spcAft>
                <a:spcPts val="0"/>
              </a:spcAft>
              <a:buSzPts val="2150"/>
              <a:buChar char="»"/>
              <a:defRPr/>
            </a:lvl5pPr>
            <a:lvl6pPr indent="-365125" lvl="5" marL="2743200">
              <a:spcBef>
                <a:spcPts val="640"/>
              </a:spcBef>
              <a:spcAft>
                <a:spcPts val="0"/>
              </a:spcAft>
              <a:buSzPts val="2150"/>
              <a:buChar char="•"/>
              <a:defRPr/>
            </a:lvl6pPr>
            <a:lvl7pPr indent="-365125" lvl="6" marL="3200400">
              <a:spcBef>
                <a:spcPts val="640"/>
              </a:spcBef>
              <a:spcAft>
                <a:spcPts val="0"/>
              </a:spcAft>
              <a:buSzPts val="2150"/>
              <a:buChar char="•"/>
              <a:defRPr/>
            </a:lvl7pPr>
            <a:lvl8pPr indent="-365125" lvl="7" marL="3657600">
              <a:spcBef>
                <a:spcPts val="640"/>
              </a:spcBef>
              <a:spcAft>
                <a:spcPts val="0"/>
              </a:spcAft>
              <a:buSzPts val="2150"/>
              <a:buChar char="•"/>
              <a:defRPr/>
            </a:lvl8pPr>
            <a:lvl9pPr indent="-365125" lvl="8" marL="4114800">
              <a:spcBef>
                <a:spcPts val="640"/>
              </a:spcBef>
              <a:spcAft>
                <a:spcPts val="0"/>
              </a:spcAft>
              <a:buSzPts val="2150"/>
              <a:buChar char="•"/>
              <a:defRPr/>
            </a:lvl9pPr>
          </a:lstStyle>
          <a:p/>
        </p:txBody>
      </p:sp>
      <p:sp>
        <p:nvSpPr>
          <p:cNvPr id="63" name="Google Shape;63;p7"/>
          <p:cNvSpPr/>
          <p:nvPr>
            <p:ph idx="2" type="pic"/>
          </p:nvPr>
        </p:nvSpPr>
        <p:spPr>
          <a:xfrm>
            <a:off x="13144500" y="1028950"/>
            <a:ext cx="4114800" cy="4114800"/>
          </a:xfrm>
          <a:prstGeom prst="rect">
            <a:avLst/>
          </a:prstGeom>
          <a:noFill/>
          <a:ln>
            <a:noFill/>
          </a:ln>
        </p:spPr>
      </p:sp>
      <p:sp>
        <p:nvSpPr>
          <p:cNvPr id="64" name="Google Shape;64;p7"/>
          <p:cNvSpPr/>
          <p:nvPr>
            <p:ph idx="3" type="pic"/>
          </p:nvPr>
        </p:nvSpPr>
        <p:spPr>
          <a:xfrm>
            <a:off x="9029713" y="5143500"/>
            <a:ext cx="4114800" cy="4114800"/>
          </a:xfrm>
          <a:prstGeom prst="rect">
            <a:avLst/>
          </a:prstGeom>
          <a:noFill/>
          <a:ln>
            <a:noFill/>
          </a:ln>
        </p:spPr>
      </p:sp>
      <p:sp>
        <p:nvSpPr>
          <p:cNvPr id="65" name="Google Shape;65;p7"/>
          <p:cNvSpPr txBox="1"/>
          <p:nvPr>
            <p:ph idx="4" type="title"/>
          </p:nvPr>
        </p:nvSpPr>
        <p:spPr>
          <a:xfrm>
            <a:off x="10068300" y="2153500"/>
            <a:ext cx="2037600" cy="579900"/>
          </a:xfrm>
          <a:prstGeom prst="rect">
            <a:avLst/>
          </a:prstGeom>
        </p:spPr>
        <p:txBody>
          <a:bodyPr anchorCtr="0" anchor="t" bIns="45700" lIns="91425" spcFirstLastPara="1" rIns="91425" wrap="square" tIns="45700">
            <a:noAutofit/>
          </a:bodyPr>
          <a:lstStyle>
            <a:lvl1pPr lvl="0" algn="ctr">
              <a:spcBef>
                <a:spcPts val="0"/>
              </a:spcBef>
              <a:spcAft>
                <a:spcPts val="0"/>
              </a:spcAft>
              <a:buSzPts val="4350"/>
              <a:buNone/>
              <a:defRPr sz="43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7"/>
          <p:cNvSpPr txBox="1"/>
          <p:nvPr>
            <p:ph idx="5" type="subTitle"/>
          </p:nvPr>
        </p:nvSpPr>
        <p:spPr>
          <a:xfrm>
            <a:off x="9803250" y="3085275"/>
            <a:ext cx="2567700" cy="350100"/>
          </a:xfrm>
          <a:prstGeom prst="rect">
            <a:avLst/>
          </a:prstGeom>
        </p:spPr>
        <p:txBody>
          <a:bodyPr anchorCtr="0" anchor="t" bIns="45700" lIns="91425" spcFirstLastPara="1" rIns="91425" wrap="square" tIns="45700">
            <a:noAutofit/>
          </a:bodyPr>
          <a:lstStyle>
            <a:lvl1pPr lvl="0" algn="ctr">
              <a:spcBef>
                <a:spcPts val="640"/>
              </a:spcBef>
              <a:spcAft>
                <a:spcPts val="0"/>
              </a:spcAft>
              <a:buSzPts val="2150"/>
              <a:buNone/>
              <a:defRPr/>
            </a:lvl1pPr>
            <a:lvl2pPr lvl="1" algn="ctr">
              <a:spcBef>
                <a:spcPts val="640"/>
              </a:spcBef>
              <a:spcAft>
                <a:spcPts val="0"/>
              </a:spcAft>
              <a:buSzPts val="2150"/>
              <a:buNone/>
              <a:defRPr/>
            </a:lvl2pPr>
            <a:lvl3pPr lvl="2" algn="ctr">
              <a:spcBef>
                <a:spcPts val="640"/>
              </a:spcBef>
              <a:spcAft>
                <a:spcPts val="0"/>
              </a:spcAft>
              <a:buSzPts val="2150"/>
              <a:buNone/>
              <a:defRPr/>
            </a:lvl3pPr>
            <a:lvl4pPr lvl="3" algn="ctr">
              <a:spcBef>
                <a:spcPts val="640"/>
              </a:spcBef>
              <a:spcAft>
                <a:spcPts val="0"/>
              </a:spcAft>
              <a:buSzPts val="2150"/>
              <a:buNone/>
              <a:defRPr/>
            </a:lvl4pPr>
            <a:lvl5pPr lvl="4" algn="ctr">
              <a:spcBef>
                <a:spcPts val="640"/>
              </a:spcBef>
              <a:spcAft>
                <a:spcPts val="0"/>
              </a:spcAft>
              <a:buSzPts val="2150"/>
              <a:buNone/>
              <a:defRPr/>
            </a:lvl5pPr>
            <a:lvl6pPr lvl="5" algn="ctr">
              <a:spcBef>
                <a:spcPts val="640"/>
              </a:spcBef>
              <a:spcAft>
                <a:spcPts val="0"/>
              </a:spcAft>
              <a:buSzPts val="2150"/>
              <a:buNone/>
              <a:defRPr/>
            </a:lvl6pPr>
            <a:lvl7pPr lvl="6" algn="ctr">
              <a:spcBef>
                <a:spcPts val="640"/>
              </a:spcBef>
              <a:spcAft>
                <a:spcPts val="0"/>
              </a:spcAft>
              <a:buSzPts val="2150"/>
              <a:buNone/>
              <a:defRPr/>
            </a:lvl7pPr>
            <a:lvl8pPr lvl="7" algn="ctr">
              <a:spcBef>
                <a:spcPts val="640"/>
              </a:spcBef>
              <a:spcAft>
                <a:spcPts val="0"/>
              </a:spcAft>
              <a:buSzPts val="2150"/>
              <a:buNone/>
              <a:defRPr/>
            </a:lvl8pPr>
            <a:lvl9pPr lvl="8" algn="ctr">
              <a:spcBef>
                <a:spcPts val="640"/>
              </a:spcBef>
              <a:spcAft>
                <a:spcPts val="0"/>
              </a:spcAft>
              <a:buSzPts val="2150"/>
              <a:buNone/>
              <a:defRPr/>
            </a:lvl9pPr>
          </a:lstStyle>
          <a:p/>
        </p:txBody>
      </p:sp>
      <p:sp>
        <p:nvSpPr>
          <p:cNvPr id="67" name="Google Shape;67;p7"/>
          <p:cNvSpPr txBox="1"/>
          <p:nvPr>
            <p:ph idx="6" type="title"/>
          </p:nvPr>
        </p:nvSpPr>
        <p:spPr>
          <a:xfrm>
            <a:off x="14183113" y="6505900"/>
            <a:ext cx="2037600" cy="579900"/>
          </a:xfrm>
          <a:prstGeom prst="rect">
            <a:avLst/>
          </a:prstGeom>
        </p:spPr>
        <p:txBody>
          <a:bodyPr anchorCtr="0" anchor="t" bIns="45700" lIns="91425" spcFirstLastPara="1" rIns="91425" wrap="square" tIns="45700">
            <a:noAutofit/>
          </a:bodyPr>
          <a:lstStyle>
            <a:lvl1pPr lvl="0" rtl="0" algn="ctr">
              <a:spcBef>
                <a:spcPts val="0"/>
              </a:spcBef>
              <a:spcAft>
                <a:spcPts val="0"/>
              </a:spcAft>
              <a:buSzPts val="4350"/>
              <a:buNone/>
              <a:defRPr sz="43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 name="Google Shape;68;p7"/>
          <p:cNvSpPr txBox="1"/>
          <p:nvPr>
            <p:ph idx="7" type="subTitle"/>
          </p:nvPr>
        </p:nvSpPr>
        <p:spPr>
          <a:xfrm>
            <a:off x="13918063" y="7437675"/>
            <a:ext cx="2567700" cy="350100"/>
          </a:xfrm>
          <a:prstGeom prst="rect">
            <a:avLst/>
          </a:prstGeom>
        </p:spPr>
        <p:txBody>
          <a:bodyPr anchorCtr="0" anchor="t" bIns="45700" lIns="91425" spcFirstLastPara="1" rIns="91425" wrap="square" tIns="45700">
            <a:noAutofit/>
          </a:bodyPr>
          <a:lstStyle>
            <a:lvl1pPr lvl="0" rtl="0" algn="ctr">
              <a:spcBef>
                <a:spcPts val="640"/>
              </a:spcBef>
              <a:spcAft>
                <a:spcPts val="0"/>
              </a:spcAft>
              <a:buSzPts val="2150"/>
              <a:buNone/>
              <a:defRPr/>
            </a:lvl1pPr>
            <a:lvl2pPr lvl="1" rtl="0" algn="ctr">
              <a:spcBef>
                <a:spcPts val="640"/>
              </a:spcBef>
              <a:spcAft>
                <a:spcPts val="0"/>
              </a:spcAft>
              <a:buSzPts val="2150"/>
              <a:buNone/>
              <a:defRPr/>
            </a:lvl2pPr>
            <a:lvl3pPr lvl="2" rtl="0" algn="ctr">
              <a:spcBef>
                <a:spcPts val="640"/>
              </a:spcBef>
              <a:spcAft>
                <a:spcPts val="0"/>
              </a:spcAft>
              <a:buSzPts val="2150"/>
              <a:buNone/>
              <a:defRPr/>
            </a:lvl3pPr>
            <a:lvl4pPr lvl="3" rtl="0" algn="ctr">
              <a:spcBef>
                <a:spcPts val="640"/>
              </a:spcBef>
              <a:spcAft>
                <a:spcPts val="0"/>
              </a:spcAft>
              <a:buSzPts val="2150"/>
              <a:buNone/>
              <a:defRPr/>
            </a:lvl4pPr>
            <a:lvl5pPr lvl="4" rtl="0" algn="ctr">
              <a:spcBef>
                <a:spcPts val="640"/>
              </a:spcBef>
              <a:spcAft>
                <a:spcPts val="0"/>
              </a:spcAft>
              <a:buSzPts val="2150"/>
              <a:buNone/>
              <a:defRPr/>
            </a:lvl5pPr>
            <a:lvl6pPr lvl="5" rtl="0" algn="ctr">
              <a:spcBef>
                <a:spcPts val="640"/>
              </a:spcBef>
              <a:spcAft>
                <a:spcPts val="0"/>
              </a:spcAft>
              <a:buSzPts val="2150"/>
              <a:buNone/>
              <a:defRPr/>
            </a:lvl6pPr>
            <a:lvl7pPr lvl="6" rtl="0" algn="ctr">
              <a:spcBef>
                <a:spcPts val="640"/>
              </a:spcBef>
              <a:spcAft>
                <a:spcPts val="0"/>
              </a:spcAft>
              <a:buSzPts val="2150"/>
              <a:buNone/>
              <a:defRPr/>
            </a:lvl7pPr>
            <a:lvl8pPr lvl="7" rtl="0" algn="ctr">
              <a:spcBef>
                <a:spcPts val="640"/>
              </a:spcBef>
              <a:spcAft>
                <a:spcPts val="0"/>
              </a:spcAft>
              <a:buSzPts val="2150"/>
              <a:buNone/>
              <a:defRPr/>
            </a:lvl8pPr>
            <a:lvl9pPr lvl="8" rtl="0" algn="ctr">
              <a:spcBef>
                <a:spcPts val="640"/>
              </a:spcBef>
              <a:spcAft>
                <a:spcPts val="0"/>
              </a:spcAft>
              <a:buSzPts val="215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69" name="Shape 69"/>
        <p:cNvGrpSpPr/>
        <p:nvPr/>
      </p:nvGrpSpPr>
      <p:grpSpPr>
        <a:xfrm>
          <a:off x="0" y="0"/>
          <a:ext cx="0" cy="0"/>
          <a:chOff x="0" y="0"/>
          <a:chExt cx="0" cy="0"/>
        </a:xfrm>
      </p:grpSpPr>
      <p:sp>
        <p:nvSpPr>
          <p:cNvPr id="70" name="Google Shape;70;p8"/>
          <p:cNvSpPr txBox="1"/>
          <p:nvPr>
            <p:ph type="title"/>
          </p:nvPr>
        </p:nvSpPr>
        <p:spPr>
          <a:xfrm>
            <a:off x="10653425" y="1313825"/>
            <a:ext cx="5635800" cy="1985700"/>
          </a:xfrm>
          <a:prstGeom prst="rect">
            <a:avLst/>
          </a:prstGeom>
        </p:spPr>
        <p:txBody>
          <a:bodyPr anchorCtr="0" anchor="t" bIns="45700" lIns="91425" spcFirstLastPara="1" rIns="91425" wrap="square" tIns="45700">
            <a:noAutofit/>
          </a:bodyPr>
          <a:lstStyle>
            <a:lvl1pPr lvl="0">
              <a:spcBef>
                <a:spcPts val="0"/>
              </a:spcBef>
              <a:spcAft>
                <a:spcPts val="0"/>
              </a:spcAft>
              <a:buSzPts val="12100"/>
              <a:buNone/>
              <a:defRPr sz="1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8"/>
          <p:cNvSpPr/>
          <p:nvPr/>
        </p:nvSpPr>
        <p:spPr>
          <a:xfrm>
            <a:off x="1370354" y="1603714"/>
            <a:ext cx="7079573" cy="7079573"/>
          </a:xfrm>
          <a:custGeom>
            <a:rect b="b" l="l" r="r" t="t"/>
            <a:pathLst>
              <a:path extrusionOk="0" h="7079573" w="7079573">
                <a:moveTo>
                  <a:pt x="0" y="0"/>
                </a:moveTo>
                <a:lnTo>
                  <a:pt x="7079573" y="0"/>
                </a:lnTo>
                <a:lnTo>
                  <a:pt x="7079573" y="7079572"/>
                </a:lnTo>
                <a:lnTo>
                  <a:pt x="0" y="7079572"/>
                </a:lnTo>
                <a:lnTo>
                  <a:pt x="0" y="0"/>
                </a:lnTo>
                <a:close/>
              </a:path>
            </a:pathLst>
          </a:custGeom>
          <a:blipFill rotWithShape="1">
            <a:blip r:embed="rId2">
              <a:alphaModFix/>
            </a:blip>
            <a:stretch>
              <a:fillRect b="0" l="0" r="0" t="0"/>
            </a:stretch>
          </a:blipFill>
          <a:ln>
            <a:noFill/>
          </a:ln>
        </p:spPr>
      </p:sp>
      <p:pic>
        <p:nvPicPr>
          <p:cNvPr id="72" name="Google Shape;72;p8"/>
          <p:cNvPicPr preferRelativeResize="0"/>
          <p:nvPr/>
        </p:nvPicPr>
        <p:blipFill rotWithShape="1">
          <a:blip r:embed="rId3">
            <a:alphaModFix/>
          </a:blip>
          <a:srcRect b="0" l="10379" r="26023" t="23118"/>
          <a:stretch/>
        </p:blipFill>
        <p:spPr>
          <a:xfrm>
            <a:off x="-1586200" y="2447735"/>
            <a:ext cx="9845626" cy="7934516"/>
          </a:xfrm>
          <a:prstGeom prst="rect">
            <a:avLst/>
          </a:prstGeom>
          <a:noFill/>
          <a:ln>
            <a:noFill/>
          </a:ln>
        </p:spPr>
      </p:pic>
      <p:cxnSp>
        <p:nvCxnSpPr>
          <p:cNvPr id="73" name="Google Shape;73;p8"/>
          <p:cNvCxnSpPr/>
          <p:nvPr/>
        </p:nvCxnSpPr>
        <p:spPr>
          <a:xfrm>
            <a:off x="10332293" y="5056701"/>
            <a:ext cx="6492300" cy="0"/>
          </a:xfrm>
          <a:prstGeom prst="straightConnector1">
            <a:avLst/>
          </a:prstGeom>
          <a:noFill/>
          <a:ln cap="flat" cmpd="sng" w="38100">
            <a:solidFill>
              <a:srgbClr val="23DC6D"/>
            </a:solidFill>
            <a:prstDash val="solid"/>
            <a:round/>
            <a:headEnd len="sm" w="sm" type="none"/>
            <a:tailEnd len="sm" w="sm" type="none"/>
          </a:ln>
        </p:spPr>
      </p:cxnSp>
      <p:sp>
        <p:nvSpPr>
          <p:cNvPr id="74" name="Google Shape;74;p8"/>
          <p:cNvSpPr txBox="1"/>
          <p:nvPr>
            <p:ph idx="1" type="body"/>
          </p:nvPr>
        </p:nvSpPr>
        <p:spPr>
          <a:xfrm>
            <a:off x="10653425" y="3168075"/>
            <a:ext cx="6895200" cy="1118100"/>
          </a:xfrm>
          <a:prstGeom prst="rect">
            <a:avLst/>
          </a:prstGeom>
        </p:spPr>
        <p:txBody>
          <a:bodyPr anchorCtr="0" anchor="t" bIns="45700" lIns="91425" spcFirstLastPara="1" rIns="91425" wrap="square" tIns="45700">
            <a:noAutofit/>
          </a:bodyPr>
          <a:lstStyle>
            <a:lvl1pPr indent="-384175" lvl="0" marL="457200">
              <a:spcBef>
                <a:spcPts val="640"/>
              </a:spcBef>
              <a:spcAft>
                <a:spcPts val="0"/>
              </a:spcAft>
              <a:buSzPts val="2450"/>
              <a:buChar char="•"/>
              <a:defRPr sz="2450"/>
            </a:lvl1pPr>
            <a:lvl2pPr indent="-384175" lvl="1" marL="914400">
              <a:spcBef>
                <a:spcPts val="640"/>
              </a:spcBef>
              <a:spcAft>
                <a:spcPts val="0"/>
              </a:spcAft>
              <a:buSzPts val="2450"/>
              <a:buChar char="–"/>
              <a:defRPr sz="2450"/>
            </a:lvl2pPr>
            <a:lvl3pPr indent="-384175" lvl="2" marL="1371600">
              <a:spcBef>
                <a:spcPts val="640"/>
              </a:spcBef>
              <a:spcAft>
                <a:spcPts val="0"/>
              </a:spcAft>
              <a:buSzPts val="2450"/>
              <a:buChar char="•"/>
              <a:defRPr sz="2450"/>
            </a:lvl3pPr>
            <a:lvl4pPr indent="-384175" lvl="3" marL="1828800">
              <a:spcBef>
                <a:spcPts val="640"/>
              </a:spcBef>
              <a:spcAft>
                <a:spcPts val="0"/>
              </a:spcAft>
              <a:buSzPts val="2450"/>
              <a:buChar char="–"/>
              <a:defRPr sz="2450"/>
            </a:lvl4pPr>
            <a:lvl5pPr indent="-384175" lvl="4" marL="2286000">
              <a:spcBef>
                <a:spcPts val="640"/>
              </a:spcBef>
              <a:spcAft>
                <a:spcPts val="0"/>
              </a:spcAft>
              <a:buSzPts val="2450"/>
              <a:buChar char="»"/>
              <a:defRPr sz="2450"/>
            </a:lvl5pPr>
            <a:lvl6pPr indent="-384175" lvl="5" marL="2743200">
              <a:spcBef>
                <a:spcPts val="640"/>
              </a:spcBef>
              <a:spcAft>
                <a:spcPts val="0"/>
              </a:spcAft>
              <a:buSzPts val="2450"/>
              <a:buChar char="•"/>
              <a:defRPr sz="2450"/>
            </a:lvl6pPr>
            <a:lvl7pPr indent="-384175" lvl="6" marL="3200400">
              <a:spcBef>
                <a:spcPts val="640"/>
              </a:spcBef>
              <a:spcAft>
                <a:spcPts val="0"/>
              </a:spcAft>
              <a:buSzPts val="2450"/>
              <a:buChar char="•"/>
              <a:defRPr sz="2450"/>
            </a:lvl7pPr>
            <a:lvl8pPr indent="-384175" lvl="7" marL="3657600">
              <a:spcBef>
                <a:spcPts val="640"/>
              </a:spcBef>
              <a:spcAft>
                <a:spcPts val="0"/>
              </a:spcAft>
              <a:buSzPts val="2450"/>
              <a:buChar char="•"/>
              <a:defRPr sz="2450"/>
            </a:lvl8pPr>
            <a:lvl9pPr indent="-384175" lvl="8" marL="4114800">
              <a:spcBef>
                <a:spcPts val="640"/>
              </a:spcBef>
              <a:spcAft>
                <a:spcPts val="0"/>
              </a:spcAft>
              <a:buSzPts val="2450"/>
              <a:buChar char="•"/>
              <a:defRPr sz="2450"/>
            </a:lvl9pPr>
          </a:lstStyle>
          <a:p/>
        </p:txBody>
      </p:sp>
      <p:sp>
        <p:nvSpPr>
          <p:cNvPr id="75" name="Google Shape;75;p8"/>
          <p:cNvSpPr txBox="1"/>
          <p:nvPr>
            <p:ph idx="2" type="title"/>
          </p:nvPr>
        </p:nvSpPr>
        <p:spPr>
          <a:xfrm>
            <a:off x="10653425" y="5931375"/>
            <a:ext cx="5635800" cy="1985700"/>
          </a:xfrm>
          <a:prstGeom prst="rect">
            <a:avLst/>
          </a:prstGeom>
        </p:spPr>
        <p:txBody>
          <a:bodyPr anchorCtr="0" anchor="t" bIns="45700" lIns="91425" spcFirstLastPara="1" rIns="91425" wrap="square" tIns="45700">
            <a:noAutofit/>
          </a:bodyPr>
          <a:lstStyle>
            <a:lvl1pPr lvl="0" rtl="0">
              <a:spcBef>
                <a:spcPts val="0"/>
              </a:spcBef>
              <a:spcAft>
                <a:spcPts val="0"/>
              </a:spcAft>
              <a:buClr>
                <a:srgbClr val="6C25FF"/>
              </a:buClr>
              <a:buSzPts val="12100"/>
              <a:buNone/>
              <a:defRPr sz="12100">
                <a:solidFill>
                  <a:srgbClr val="6C25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8"/>
          <p:cNvSpPr txBox="1"/>
          <p:nvPr>
            <p:ph idx="3" type="body"/>
          </p:nvPr>
        </p:nvSpPr>
        <p:spPr>
          <a:xfrm>
            <a:off x="10653425" y="7785625"/>
            <a:ext cx="6895200" cy="1118100"/>
          </a:xfrm>
          <a:prstGeom prst="rect">
            <a:avLst/>
          </a:prstGeom>
        </p:spPr>
        <p:txBody>
          <a:bodyPr anchorCtr="0" anchor="t" bIns="45700" lIns="91425" spcFirstLastPara="1" rIns="91425" wrap="square" tIns="45700">
            <a:noAutofit/>
          </a:bodyPr>
          <a:lstStyle>
            <a:lvl1pPr indent="-384175" lvl="0" marL="457200" rtl="0">
              <a:spcBef>
                <a:spcPts val="640"/>
              </a:spcBef>
              <a:spcAft>
                <a:spcPts val="0"/>
              </a:spcAft>
              <a:buSzPts val="2450"/>
              <a:buChar char="•"/>
              <a:defRPr sz="2450"/>
            </a:lvl1pPr>
            <a:lvl2pPr indent="-384175" lvl="1" marL="914400" rtl="0">
              <a:spcBef>
                <a:spcPts val="640"/>
              </a:spcBef>
              <a:spcAft>
                <a:spcPts val="0"/>
              </a:spcAft>
              <a:buSzPts val="2450"/>
              <a:buChar char="–"/>
              <a:defRPr sz="2450"/>
            </a:lvl2pPr>
            <a:lvl3pPr indent="-384175" lvl="2" marL="1371600" rtl="0">
              <a:spcBef>
                <a:spcPts val="640"/>
              </a:spcBef>
              <a:spcAft>
                <a:spcPts val="0"/>
              </a:spcAft>
              <a:buSzPts val="2450"/>
              <a:buChar char="•"/>
              <a:defRPr sz="2450"/>
            </a:lvl3pPr>
            <a:lvl4pPr indent="-384175" lvl="3" marL="1828800" rtl="0">
              <a:spcBef>
                <a:spcPts val="640"/>
              </a:spcBef>
              <a:spcAft>
                <a:spcPts val="0"/>
              </a:spcAft>
              <a:buSzPts val="2450"/>
              <a:buChar char="–"/>
              <a:defRPr sz="2450"/>
            </a:lvl4pPr>
            <a:lvl5pPr indent="-384175" lvl="4" marL="2286000" rtl="0">
              <a:spcBef>
                <a:spcPts val="640"/>
              </a:spcBef>
              <a:spcAft>
                <a:spcPts val="0"/>
              </a:spcAft>
              <a:buSzPts val="2450"/>
              <a:buChar char="»"/>
              <a:defRPr sz="2450"/>
            </a:lvl5pPr>
            <a:lvl6pPr indent="-384175" lvl="5" marL="2743200" rtl="0">
              <a:spcBef>
                <a:spcPts val="640"/>
              </a:spcBef>
              <a:spcAft>
                <a:spcPts val="0"/>
              </a:spcAft>
              <a:buSzPts val="2450"/>
              <a:buChar char="•"/>
              <a:defRPr sz="2450"/>
            </a:lvl6pPr>
            <a:lvl7pPr indent="-384175" lvl="6" marL="3200400" rtl="0">
              <a:spcBef>
                <a:spcPts val="640"/>
              </a:spcBef>
              <a:spcAft>
                <a:spcPts val="0"/>
              </a:spcAft>
              <a:buSzPts val="2450"/>
              <a:buChar char="•"/>
              <a:defRPr sz="2450"/>
            </a:lvl7pPr>
            <a:lvl8pPr indent="-384175" lvl="7" marL="3657600" rtl="0">
              <a:spcBef>
                <a:spcPts val="640"/>
              </a:spcBef>
              <a:spcAft>
                <a:spcPts val="0"/>
              </a:spcAft>
              <a:buSzPts val="2450"/>
              <a:buChar char="•"/>
              <a:defRPr sz="2450"/>
            </a:lvl8pPr>
            <a:lvl9pPr indent="-384175" lvl="8" marL="4114800" rtl="0">
              <a:spcBef>
                <a:spcPts val="640"/>
              </a:spcBef>
              <a:spcAft>
                <a:spcPts val="0"/>
              </a:spcAft>
              <a:buSzPts val="2450"/>
              <a:buChar char="•"/>
              <a:defRPr sz="245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77" name="Shape 77"/>
        <p:cNvGrpSpPr/>
        <p:nvPr/>
      </p:nvGrpSpPr>
      <p:grpSpPr>
        <a:xfrm>
          <a:off x="0" y="0"/>
          <a:ext cx="0" cy="0"/>
          <a:chOff x="0" y="0"/>
          <a:chExt cx="0" cy="0"/>
        </a:xfrm>
      </p:grpSpPr>
      <p:sp>
        <p:nvSpPr>
          <p:cNvPr id="78" name="Google Shape;78;p9"/>
          <p:cNvSpPr/>
          <p:nvPr>
            <p:ph idx="2" type="pic"/>
          </p:nvPr>
        </p:nvSpPr>
        <p:spPr>
          <a:xfrm>
            <a:off x="12884163" y="2198025"/>
            <a:ext cx="1474200" cy="1469700"/>
          </a:xfrm>
          <a:prstGeom prst="rect">
            <a:avLst/>
          </a:prstGeom>
          <a:noFill/>
          <a:ln>
            <a:noFill/>
          </a:ln>
        </p:spPr>
      </p:sp>
      <p:sp>
        <p:nvSpPr>
          <p:cNvPr id="79" name="Google Shape;79;p9"/>
          <p:cNvSpPr/>
          <p:nvPr>
            <p:ph idx="3" type="pic"/>
          </p:nvPr>
        </p:nvSpPr>
        <p:spPr>
          <a:xfrm>
            <a:off x="12884163" y="4063363"/>
            <a:ext cx="1474200" cy="1469700"/>
          </a:xfrm>
          <a:prstGeom prst="rect">
            <a:avLst/>
          </a:prstGeom>
          <a:noFill/>
          <a:ln>
            <a:noFill/>
          </a:ln>
        </p:spPr>
      </p:sp>
      <p:sp>
        <p:nvSpPr>
          <p:cNvPr id="80" name="Google Shape;80;p9"/>
          <p:cNvSpPr/>
          <p:nvPr>
            <p:ph idx="4" type="pic"/>
          </p:nvPr>
        </p:nvSpPr>
        <p:spPr>
          <a:xfrm>
            <a:off x="12884163" y="5925900"/>
            <a:ext cx="1474200" cy="1469700"/>
          </a:xfrm>
          <a:prstGeom prst="rect">
            <a:avLst/>
          </a:prstGeom>
          <a:noFill/>
          <a:ln>
            <a:noFill/>
          </a:ln>
        </p:spPr>
      </p:sp>
      <p:sp>
        <p:nvSpPr>
          <p:cNvPr id="81" name="Google Shape;81;p9"/>
          <p:cNvSpPr/>
          <p:nvPr>
            <p:ph idx="5" type="pic"/>
          </p:nvPr>
        </p:nvSpPr>
        <p:spPr>
          <a:xfrm>
            <a:off x="12884163" y="7788425"/>
            <a:ext cx="1474200" cy="1469700"/>
          </a:xfrm>
          <a:prstGeom prst="rect">
            <a:avLst/>
          </a:prstGeom>
          <a:noFill/>
          <a:ln>
            <a:noFill/>
          </a:ln>
        </p:spPr>
      </p:sp>
      <p:sp>
        <p:nvSpPr>
          <p:cNvPr id="82" name="Google Shape;82;p9"/>
          <p:cNvSpPr txBox="1"/>
          <p:nvPr>
            <p:ph type="title"/>
          </p:nvPr>
        </p:nvSpPr>
        <p:spPr>
          <a:xfrm>
            <a:off x="1028700" y="1801650"/>
            <a:ext cx="6591300" cy="4819200"/>
          </a:xfrm>
          <a:prstGeom prst="rect">
            <a:avLst/>
          </a:prstGeom>
        </p:spPr>
        <p:txBody>
          <a:bodyPr anchorCtr="0" anchor="t" bIns="45700" lIns="91425" spcFirstLastPara="1" rIns="91425" wrap="square" tIns="45700">
            <a:noAutofit/>
          </a:bodyPr>
          <a:lstStyle>
            <a:lvl1pPr lvl="0">
              <a:spcBef>
                <a:spcPts val="0"/>
              </a:spcBef>
              <a:spcAft>
                <a:spcPts val="0"/>
              </a:spcAft>
              <a:buSzPts val="10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9"/>
          <p:cNvSpPr/>
          <p:nvPr/>
        </p:nvSpPr>
        <p:spPr>
          <a:xfrm>
            <a:off x="8800345" y="950476"/>
            <a:ext cx="1260564" cy="851408"/>
          </a:xfrm>
          <a:custGeom>
            <a:rect b="b" l="l" r="r" t="t"/>
            <a:pathLst>
              <a:path extrusionOk="0" h="406400" w="601701">
                <a:moveTo>
                  <a:pt x="398501" y="0"/>
                </a:moveTo>
                <a:cubicBezTo>
                  <a:pt x="510725" y="0"/>
                  <a:pt x="601701" y="90976"/>
                  <a:pt x="601701" y="203200"/>
                </a:cubicBezTo>
                <a:cubicBezTo>
                  <a:pt x="601701" y="315424"/>
                  <a:pt x="510725" y="406400"/>
                  <a:pt x="398501" y="406400"/>
                </a:cubicBezTo>
                <a:lnTo>
                  <a:pt x="203200" y="406400"/>
                </a:lnTo>
                <a:cubicBezTo>
                  <a:pt x="90976" y="406400"/>
                  <a:pt x="0" y="315424"/>
                  <a:pt x="0" y="203200"/>
                </a:cubicBezTo>
                <a:cubicBezTo>
                  <a:pt x="0" y="90976"/>
                  <a:pt x="90976" y="0"/>
                  <a:pt x="203200" y="0"/>
                </a:cubicBezTo>
                <a:close/>
              </a:path>
            </a:pathLst>
          </a:custGeom>
          <a:solidFill>
            <a:srgbClr val="6C2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9"/>
          <p:cNvGrpSpPr/>
          <p:nvPr/>
        </p:nvGrpSpPr>
        <p:grpSpPr>
          <a:xfrm rot="-5400000">
            <a:off x="8280682" y="876278"/>
            <a:ext cx="856801" cy="1005184"/>
            <a:chOff x="0" y="-28575"/>
            <a:chExt cx="225658" cy="264738"/>
          </a:xfrm>
        </p:grpSpPr>
        <p:sp>
          <p:nvSpPr>
            <p:cNvPr id="85" name="Google Shape;85;p9"/>
            <p:cNvSpPr/>
            <p:nvPr/>
          </p:nvSpPr>
          <p:spPr>
            <a:xfrm>
              <a:off x="0" y="0"/>
              <a:ext cx="225658" cy="236163"/>
            </a:xfrm>
            <a:custGeom>
              <a:rect b="b" l="l" r="r" t="t"/>
              <a:pathLst>
                <a:path extrusionOk="0" h="236163" w="225658">
                  <a:moveTo>
                    <a:pt x="0" y="0"/>
                  </a:moveTo>
                  <a:lnTo>
                    <a:pt x="225658" y="0"/>
                  </a:lnTo>
                  <a:lnTo>
                    <a:pt x="225658" y="236163"/>
                  </a:lnTo>
                  <a:lnTo>
                    <a:pt x="0" y="236163"/>
                  </a:lnTo>
                  <a:close/>
                </a:path>
              </a:pathLst>
            </a:custGeom>
            <a:gradFill>
              <a:gsLst>
                <a:gs pos="0">
                  <a:srgbClr val="000000"/>
                </a:gs>
                <a:gs pos="100000">
                  <a:srgbClr val="000000">
                    <a:alpha val="0"/>
                  </a:srgbClr>
                </a:gs>
              </a:gsLst>
              <a:lin ang="5400012" scaled="0"/>
            </a:gradFill>
            <a:ln>
              <a:noFill/>
            </a:ln>
          </p:spPr>
        </p:sp>
        <p:sp>
          <p:nvSpPr>
            <p:cNvPr id="86" name="Google Shape;86;p9"/>
            <p:cNvSpPr txBox="1"/>
            <p:nvPr/>
          </p:nvSpPr>
          <p:spPr>
            <a:xfrm>
              <a:off x="0" y="-28575"/>
              <a:ext cx="225600" cy="2646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9"/>
          <p:cNvSpPr/>
          <p:nvPr/>
        </p:nvSpPr>
        <p:spPr>
          <a:xfrm>
            <a:off x="7886589" y="950476"/>
            <a:ext cx="857504" cy="85750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10243073" y="890631"/>
            <a:ext cx="1755631" cy="911021"/>
            <a:chOff x="0" y="-28575"/>
            <a:chExt cx="838290" cy="435000"/>
          </a:xfrm>
        </p:grpSpPr>
        <p:sp>
          <p:nvSpPr>
            <p:cNvPr id="89" name="Google Shape;89;p9"/>
            <p:cNvSpPr/>
            <p:nvPr/>
          </p:nvSpPr>
          <p:spPr>
            <a:xfrm>
              <a:off x="0" y="0"/>
              <a:ext cx="838290" cy="406400"/>
            </a:xfrm>
            <a:custGeom>
              <a:rect b="b" l="l" r="r" t="t"/>
              <a:pathLst>
                <a:path extrusionOk="0" h="406400" w="838290">
                  <a:moveTo>
                    <a:pt x="635090" y="0"/>
                  </a:moveTo>
                  <a:cubicBezTo>
                    <a:pt x="747315" y="0"/>
                    <a:pt x="838290" y="90976"/>
                    <a:pt x="838290" y="203200"/>
                  </a:cubicBezTo>
                  <a:cubicBezTo>
                    <a:pt x="838290" y="315424"/>
                    <a:pt x="747315" y="406400"/>
                    <a:pt x="635090" y="406400"/>
                  </a:cubicBezTo>
                  <a:lnTo>
                    <a:pt x="203200" y="406400"/>
                  </a:lnTo>
                  <a:cubicBezTo>
                    <a:pt x="90976" y="406400"/>
                    <a:pt x="0" y="315424"/>
                    <a:pt x="0" y="203200"/>
                  </a:cubicBezTo>
                  <a:cubicBezTo>
                    <a:pt x="0" y="90976"/>
                    <a:pt x="90976" y="0"/>
                    <a:pt x="203200" y="0"/>
                  </a:cubicBezTo>
                  <a:close/>
                </a:path>
              </a:pathLst>
            </a:custGeom>
            <a:solidFill>
              <a:srgbClr val="312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txBox="1"/>
            <p:nvPr/>
          </p:nvSpPr>
          <p:spPr>
            <a:xfrm>
              <a:off x="0" y="-28575"/>
              <a:ext cx="838200" cy="4350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9"/>
          <p:cNvGrpSpPr/>
          <p:nvPr/>
        </p:nvGrpSpPr>
        <p:grpSpPr>
          <a:xfrm>
            <a:off x="12304376" y="890631"/>
            <a:ext cx="2134536" cy="911021"/>
            <a:chOff x="0" y="-28575"/>
            <a:chExt cx="1019212" cy="435000"/>
          </a:xfrm>
        </p:grpSpPr>
        <p:sp>
          <p:nvSpPr>
            <p:cNvPr id="92" name="Google Shape;92;p9"/>
            <p:cNvSpPr/>
            <p:nvPr/>
          </p:nvSpPr>
          <p:spPr>
            <a:xfrm>
              <a:off x="0" y="0"/>
              <a:ext cx="1019212" cy="406400"/>
            </a:xfrm>
            <a:custGeom>
              <a:rect b="b" l="l" r="r" t="t"/>
              <a:pathLst>
                <a:path extrusionOk="0" h="406400" w="1019212">
                  <a:moveTo>
                    <a:pt x="816012" y="0"/>
                  </a:moveTo>
                  <a:cubicBezTo>
                    <a:pt x="928236" y="0"/>
                    <a:pt x="1019212" y="90976"/>
                    <a:pt x="1019212" y="203200"/>
                  </a:cubicBezTo>
                  <a:cubicBezTo>
                    <a:pt x="1019212" y="315424"/>
                    <a:pt x="928236" y="406400"/>
                    <a:pt x="816012" y="406400"/>
                  </a:cubicBezTo>
                  <a:lnTo>
                    <a:pt x="203200" y="406400"/>
                  </a:lnTo>
                  <a:cubicBezTo>
                    <a:pt x="90976" y="406400"/>
                    <a:pt x="0" y="315424"/>
                    <a:pt x="0" y="203200"/>
                  </a:cubicBezTo>
                  <a:cubicBezTo>
                    <a:pt x="0" y="90976"/>
                    <a:pt x="90976" y="0"/>
                    <a:pt x="203200" y="0"/>
                  </a:cubicBezTo>
                  <a:close/>
                </a:path>
              </a:pathLst>
            </a:custGeom>
            <a:solidFill>
              <a:srgbClr val="312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txBox="1"/>
            <p:nvPr/>
          </p:nvSpPr>
          <p:spPr>
            <a:xfrm>
              <a:off x="0" y="-28575"/>
              <a:ext cx="1019100" cy="4350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9"/>
          <p:cNvGrpSpPr/>
          <p:nvPr/>
        </p:nvGrpSpPr>
        <p:grpSpPr>
          <a:xfrm>
            <a:off x="14744576" y="890631"/>
            <a:ext cx="2746884" cy="911021"/>
            <a:chOff x="0" y="-28575"/>
            <a:chExt cx="1311600" cy="435000"/>
          </a:xfrm>
        </p:grpSpPr>
        <p:sp>
          <p:nvSpPr>
            <p:cNvPr id="95" name="Google Shape;95;p9"/>
            <p:cNvSpPr/>
            <p:nvPr/>
          </p:nvSpPr>
          <p:spPr>
            <a:xfrm>
              <a:off x="0" y="0"/>
              <a:ext cx="1311469" cy="406400"/>
            </a:xfrm>
            <a:custGeom>
              <a:rect b="b" l="l" r="r" t="t"/>
              <a:pathLst>
                <a:path extrusionOk="0" h="406400" w="1311469">
                  <a:moveTo>
                    <a:pt x="1108269" y="0"/>
                  </a:moveTo>
                  <a:cubicBezTo>
                    <a:pt x="1220493" y="0"/>
                    <a:pt x="1311469" y="90976"/>
                    <a:pt x="1311469" y="203200"/>
                  </a:cubicBezTo>
                  <a:cubicBezTo>
                    <a:pt x="1311469" y="315424"/>
                    <a:pt x="1220493" y="406400"/>
                    <a:pt x="1108269" y="406400"/>
                  </a:cubicBezTo>
                  <a:lnTo>
                    <a:pt x="203200" y="406400"/>
                  </a:lnTo>
                  <a:cubicBezTo>
                    <a:pt x="90976" y="406400"/>
                    <a:pt x="0" y="315424"/>
                    <a:pt x="0" y="203200"/>
                  </a:cubicBezTo>
                  <a:cubicBezTo>
                    <a:pt x="0" y="90976"/>
                    <a:pt x="90976" y="0"/>
                    <a:pt x="203200" y="0"/>
                  </a:cubicBezTo>
                  <a:close/>
                </a:path>
              </a:pathLst>
            </a:custGeom>
            <a:solidFill>
              <a:srgbClr val="312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txBox="1"/>
            <p:nvPr/>
          </p:nvSpPr>
          <p:spPr>
            <a:xfrm>
              <a:off x="0" y="-28575"/>
              <a:ext cx="1311600" cy="4350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9"/>
          <p:cNvGrpSpPr/>
          <p:nvPr/>
        </p:nvGrpSpPr>
        <p:grpSpPr>
          <a:xfrm>
            <a:off x="9360848" y="2089276"/>
            <a:ext cx="3132780" cy="1578751"/>
            <a:chOff x="0" y="-28575"/>
            <a:chExt cx="825089" cy="415800"/>
          </a:xfrm>
        </p:grpSpPr>
        <p:sp>
          <p:nvSpPr>
            <p:cNvPr id="98" name="Google Shape;98;p9"/>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nvSpPr>
          <p:spPr>
            <a:xfrm>
              <a:off x="0" y="-28575"/>
              <a:ext cx="8250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9"/>
          <p:cNvGrpSpPr/>
          <p:nvPr/>
        </p:nvGrpSpPr>
        <p:grpSpPr>
          <a:xfrm>
            <a:off x="9360848" y="3959183"/>
            <a:ext cx="3132780" cy="1578751"/>
            <a:chOff x="0" y="-28575"/>
            <a:chExt cx="825089" cy="415800"/>
          </a:xfrm>
        </p:grpSpPr>
        <p:sp>
          <p:nvSpPr>
            <p:cNvPr id="101" name="Google Shape;101;p9"/>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9"/>
            <p:cNvSpPr txBox="1"/>
            <p:nvPr/>
          </p:nvSpPr>
          <p:spPr>
            <a:xfrm>
              <a:off x="0" y="-28575"/>
              <a:ext cx="8250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9"/>
          <p:cNvGrpSpPr/>
          <p:nvPr/>
        </p:nvGrpSpPr>
        <p:grpSpPr>
          <a:xfrm>
            <a:off x="9360848" y="5819565"/>
            <a:ext cx="3132780" cy="1578751"/>
            <a:chOff x="0" y="-28575"/>
            <a:chExt cx="825089" cy="415800"/>
          </a:xfrm>
        </p:grpSpPr>
        <p:sp>
          <p:nvSpPr>
            <p:cNvPr id="104" name="Google Shape;104;p9"/>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txBox="1"/>
            <p:nvPr/>
          </p:nvSpPr>
          <p:spPr>
            <a:xfrm>
              <a:off x="0" y="-28575"/>
              <a:ext cx="8250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9"/>
          <p:cNvGrpSpPr/>
          <p:nvPr/>
        </p:nvGrpSpPr>
        <p:grpSpPr>
          <a:xfrm>
            <a:off x="9360848" y="7679947"/>
            <a:ext cx="3132780" cy="1578751"/>
            <a:chOff x="0" y="-28575"/>
            <a:chExt cx="825089" cy="415800"/>
          </a:xfrm>
        </p:grpSpPr>
        <p:sp>
          <p:nvSpPr>
            <p:cNvPr id="107" name="Google Shape;107;p9"/>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9"/>
            <p:cNvSpPr txBox="1"/>
            <p:nvPr/>
          </p:nvSpPr>
          <p:spPr>
            <a:xfrm>
              <a:off x="0" y="-28575"/>
              <a:ext cx="8250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9"/>
          <p:cNvGrpSpPr/>
          <p:nvPr/>
        </p:nvGrpSpPr>
        <p:grpSpPr>
          <a:xfrm>
            <a:off x="14358391" y="2089276"/>
            <a:ext cx="3132780" cy="1578751"/>
            <a:chOff x="0" y="-28575"/>
            <a:chExt cx="825089" cy="415800"/>
          </a:xfrm>
        </p:grpSpPr>
        <p:sp>
          <p:nvSpPr>
            <p:cNvPr id="110" name="Google Shape;110;p9"/>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9"/>
            <p:cNvSpPr txBox="1"/>
            <p:nvPr/>
          </p:nvSpPr>
          <p:spPr>
            <a:xfrm>
              <a:off x="0" y="-28575"/>
              <a:ext cx="8250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9"/>
          <p:cNvGrpSpPr/>
          <p:nvPr/>
        </p:nvGrpSpPr>
        <p:grpSpPr>
          <a:xfrm>
            <a:off x="14358391" y="3959183"/>
            <a:ext cx="3132780" cy="1578751"/>
            <a:chOff x="0" y="-28575"/>
            <a:chExt cx="825089" cy="415800"/>
          </a:xfrm>
        </p:grpSpPr>
        <p:sp>
          <p:nvSpPr>
            <p:cNvPr id="113" name="Google Shape;113;p9"/>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9"/>
            <p:cNvSpPr txBox="1"/>
            <p:nvPr/>
          </p:nvSpPr>
          <p:spPr>
            <a:xfrm>
              <a:off x="0" y="-28575"/>
              <a:ext cx="8250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9"/>
          <p:cNvGrpSpPr/>
          <p:nvPr/>
        </p:nvGrpSpPr>
        <p:grpSpPr>
          <a:xfrm>
            <a:off x="14358391" y="5819565"/>
            <a:ext cx="3132780" cy="1578751"/>
            <a:chOff x="0" y="-28575"/>
            <a:chExt cx="825089" cy="415800"/>
          </a:xfrm>
        </p:grpSpPr>
        <p:sp>
          <p:nvSpPr>
            <p:cNvPr id="116" name="Google Shape;116;p9"/>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p:cNvSpPr txBox="1"/>
            <p:nvPr/>
          </p:nvSpPr>
          <p:spPr>
            <a:xfrm>
              <a:off x="0" y="-28575"/>
              <a:ext cx="8250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9"/>
          <p:cNvGrpSpPr/>
          <p:nvPr/>
        </p:nvGrpSpPr>
        <p:grpSpPr>
          <a:xfrm>
            <a:off x="14358391" y="7679947"/>
            <a:ext cx="3132780" cy="1578751"/>
            <a:chOff x="0" y="-28575"/>
            <a:chExt cx="825089" cy="415800"/>
          </a:xfrm>
        </p:grpSpPr>
        <p:sp>
          <p:nvSpPr>
            <p:cNvPr id="119" name="Google Shape;119;p9"/>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9"/>
            <p:cNvSpPr txBox="1"/>
            <p:nvPr/>
          </p:nvSpPr>
          <p:spPr>
            <a:xfrm>
              <a:off x="0" y="-28575"/>
              <a:ext cx="8250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9"/>
          <p:cNvSpPr txBox="1"/>
          <p:nvPr/>
        </p:nvSpPr>
        <p:spPr>
          <a:xfrm>
            <a:off x="8800345" y="1188750"/>
            <a:ext cx="1260000" cy="3507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79" u="none" cap="none" strike="noStrike">
                <a:solidFill>
                  <a:srgbClr val="000000"/>
                </a:solidFill>
                <a:latin typeface="League Spartan"/>
                <a:ea typeface="League Spartan"/>
                <a:cs typeface="League Spartan"/>
                <a:sym typeface="League Spartan"/>
              </a:rPr>
              <a:t>All</a:t>
            </a:r>
            <a:endParaRPr/>
          </a:p>
        </p:txBody>
      </p:sp>
      <p:sp>
        <p:nvSpPr>
          <p:cNvPr id="122" name="Google Shape;122;p9"/>
          <p:cNvSpPr txBox="1"/>
          <p:nvPr/>
        </p:nvSpPr>
        <p:spPr>
          <a:xfrm>
            <a:off x="10243073" y="1188750"/>
            <a:ext cx="1755600" cy="3507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Music</a:t>
            </a:r>
            <a:endParaRPr/>
          </a:p>
        </p:txBody>
      </p:sp>
      <p:sp>
        <p:nvSpPr>
          <p:cNvPr id="123" name="Google Shape;123;p9"/>
          <p:cNvSpPr txBox="1"/>
          <p:nvPr/>
        </p:nvSpPr>
        <p:spPr>
          <a:xfrm>
            <a:off x="12304376" y="1188750"/>
            <a:ext cx="2134500" cy="3507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Podcasts</a:t>
            </a:r>
            <a:endParaRPr/>
          </a:p>
        </p:txBody>
      </p:sp>
      <p:sp>
        <p:nvSpPr>
          <p:cNvPr id="124" name="Google Shape;124;p9"/>
          <p:cNvSpPr txBox="1"/>
          <p:nvPr/>
        </p:nvSpPr>
        <p:spPr>
          <a:xfrm>
            <a:off x="14744576" y="1188750"/>
            <a:ext cx="2746500" cy="3507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Audiobooks</a:t>
            </a:r>
            <a:endParaRPr/>
          </a:p>
        </p:txBody>
      </p:sp>
      <p:sp>
        <p:nvSpPr>
          <p:cNvPr id="125" name="Google Shape;125;p9"/>
          <p:cNvSpPr txBox="1"/>
          <p:nvPr>
            <p:ph idx="1" type="body"/>
          </p:nvPr>
        </p:nvSpPr>
        <p:spPr>
          <a:xfrm>
            <a:off x="1028700" y="6664950"/>
            <a:ext cx="4865400" cy="2419800"/>
          </a:xfrm>
          <a:prstGeom prst="rect">
            <a:avLst/>
          </a:prstGeom>
        </p:spPr>
        <p:txBody>
          <a:bodyPr anchorCtr="0" anchor="t" bIns="45700" lIns="91425" spcFirstLastPara="1" rIns="91425" wrap="square" tIns="45700">
            <a:noAutofit/>
          </a:bodyPr>
          <a:lstStyle>
            <a:lvl1pPr indent="-365125" lvl="0" marL="457200">
              <a:spcBef>
                <a:spcPts val="640"/>
              </a:spcBef>
              <a:spcAft>
                <a:spcPts val="0"/>
              </a:spcAft>
              <a:buSzPts val="2150"/>
              <a:buChar char="•"/>
              <a:defRPr/>
            </a:lvl1pPr>
            <a:lvl2pPr indent="-365125" lvl="1" marL="914400">
              <a:spcBef>
                <a:spcPts val="640"/>
              </a:spcBef>
              <a:spcAft>
                <a:spcPts val="0"/>
              </a:spcAft>
              <a:buSzPts val="2150"/>
              <a:buChar char="–"/>
              <a:defRPr/>
            </a:lvl2pPr>
            <a:lvl3pPr indent="-365125" lvl="2" marL="1371600">
              <a:spcBef>
                <a:spcPts val="640"/>
              </a:spcBef>
              <a:spcAft>
                <a:spcPts val="0"/>
              </a:spcAft>
              <a:buSzPts val="2150"/>
              <a:buChar char="•"/>
              <a:defRPr/>
            </a:lvl3pPr>
            <a:lvl4pPr indent="-365125" lvl="3" marL="1828800">
              <a:spcBef>
                <a:spcPts val="640"/>
              </a:spcBef>
              <a:spcAft>
                <a:spcPts val="0"/>
              </a:spcAft>
              <a:buSzPts val="2150"/>
              <a:buChar char="–"/>
              <a:defRPr/>
            </a:lvl4pPr>
            <a:lvl5pPr indent="-365125" lvl="4" marL="2286000">
              <a:spcBef>
                <a:spcPts val="640"/>
              </a:spcBef>
              <a:spcAft>
                <a:spcPts val="0"/>
              </a:spcAft>
              <a:buSzPts val="2150"/>
              <a:buChar char="»"/>
              <a:defRPr/>
            </a:lvl5pPr>
            <a:lvl6pPr indent="-365125" lvl="5" marL="2743200">
              <a:spcBef>
                <a:spcPts val="640"/>
              </a:spcBef>
              <a:spcAft>
                <a:spcPts val="0"/>
              </a:spcAft>
              <a:buSzPts val="2150"/>
              <a:buChar char="•"/>
              <a:defRPr/>
            </a:lvl6pPr>
            <a:lvl7pPr indent="-365125" lvl="6" marL="3200400">
              <a:spcBef>
                <a:spcPts val="640"/>
              </a:spcBef>
              <a:spcAft>
                <a:spcPts val="0"/>
              </a:spcAft>
              <a:buSzPts val="2150"/>
              <a:buChar char="•"/>
              <a:defRPr/>
            </a:lvl7pPr>
            <a:lvl8pPr indent="-365125" lvl="7" marL="3657600">
              <a:spcBef>
                <a:spcPts val="640"/>
              </a:spcBef>
              <a:spcAft>
                <a:spcPts val="0"/>
              </a:spcAft>
              <a:buSzPts val="2150"/>
              <a:buChar char="•"/>
              <a:defRPr/>
            </a:lvl8pPr>
            <a:lvl9pPr indent="-365125" lvl="8" marL="4114800">
              <a:spcBef>
                <a:spcPts val="640"/>
              </a:spcBef>
              <a:spcAft>
                <a:spcPts val="0"/>
              </a:spcAft>
              <a:buSzPts val="2150"/>
              <a:buChar char="•"/>
              <a:defRPr/>
            </a:lvl9pPr>
          </a:lstStyle>
          <a:p/>
        </p:txBody>
      </p:sp>
      <p:sp>
        <p:nvSpPr>
          <p:cNvPr id="126" name="Google Shape;126;p9"/>
          <p:cNvSpPr txBox="1"/>
          <p:nvPr>
            <p:ph idx="6" type="title"/>
          </p:nvPr>
        </p:nvSpPr>
        <p:spPr>
          <a:xfrm>
            <a:off x="9848175" y="2721425"/>
            <a:ext cx="1755600" cy="350700"/>
          </a:xfrm>
          <a:prstGeom prst="rect">
            <a:avLst/>
          </a:prstGeom>
        </p:spPr>
        <p:txBody>
          <a:bodyPr anchorCtr="0" anchor="ctr" bIns="45700" lIns="91425" spcFirstLastPara="1" rIns="91425" wrap="square" tIns="45700">
            <a:noAutofit/>
          </a:bodyPr>
          <a:lstStyle>
            <a:lvl1pPr lvl="0">
              <a:spcBef>
                <a:spcPts val="0"/>
              </a:spcBef>
              <a:spcAft>
                <a:spcPts val="0"/>
              </a:spcAft>
              <a:buClr>
                <a:schemeClr val="lt1"/>
              </a:buClr>
              <a:buSzPts val="2250"/>
              <a:buFont typeface="League Spartan"/>
              <a:buNone/>
              <a:defRPr sz="2250">
                <a:solidFill>
                  <a:schemeClr val="lt1"/>
                </a:solidFill>
                <a:latin typeface="League Spartan"/>
                <a:ea typeface="League Spartan"/>
                <a:cs typeface="League Spartan"/>
                <a:sym typeface="League Spartan"/>
              </a:defRPr>
            </a:lvl1pPr>
            <a:lvl2pPr lvl="1">
              <a:spcBef>
                <a:spcPts val="0"/>
              </a:spcBef>
              <a:spcAft>
                <a:spcPts val="0"/>
              </a:spcAft>
              <a:buSzPts val="1400"/>
              <a:buFont typeface="League Spartan"/>
              <a:buNone/>
              <a:defRPr>
                <a:latin typeface="League Spartan"/>
                <a:ea typeface="League Spartan"/>
                <a:cs typeface="League Spartan"/>
                <a:sym typeface="League Spartan"/>
              </a:defRPr>
            </a:lvl2pPr>
            <a:lvl3pPr lvl="2">
              <a:spcBef>
                <a:spcPts val="0"/>
              </a:spcBef>
              <a:spcAft>
                <a:spcPts val="0"/>
              </a:spcAft>
              <a:buSzPts val="1400"/>
              <a:buFont typeface="League Spartan"/>
              <a:buNone/>
              <a:defRPr>
                <a:latin typeface="League Spartan"/>
                <a:ea typeface="League Spartan"/>
                <a:cs typeface="League Spartan"/>
                <a:sym typeface="League Spartan"/>
              </a:defRPr>
            </a:lvl3pPr>
            <a:lvl4pPr lvl="3">
              <a:spcBef>
                <a:spcPts val="0"/>
              </a:spcBef>
              <a:spcAft>
                <a:spcPts val="0"/>
              </a:spcAft>
              <a:buSzPts val="1400"/>
              <a:buFont typeface="League Spartan"/>
              <a:buNone/>
              <a:defRPr>
                <a:latin typeface="League Spartan"/>
                <a:ea typeface="League Spartan"/>
                <a:cs typeface="League Spartan"/>
                <a:sym typeface="League Spartan"/>
              </a:defRPr>
            </a:lvl4pPr>
            <a:lvl5pPr lvl="4">
              <a:spcBef>
                <a:spcPts val="0"/>
              </a:spcBef>
              <a:spcAft>
                <a:spcPts val="0"/>
              </a:spcAft>
              <a:buSzPts val="1400"/>
              <a:buFont typeface="League Spartan"/>
              <a:buNone/>
              <a:defRPr>
                <a:latin typeface="League Spartan"/>
                <a:ea typeface="League Spartan"/>
                <a:cs typeface="League Spartan"/>
                <a:sym typeface="League Spartan"/>
              </a:defRPr>
            </a:lvl5pPr>
            <a:lvl6pPr lvl="5">
              <a:spcBef>
                <a:spcPts val="0"/>
              </a:spcBef>
              <a:spcAft>
                <a:spcPts val="0"/>
              </a:spcAft>
              <a:buSzPts val="1400"/>
              <a:buFont typeface="League Spartan"/>
              <a:buNone/>
              <a:defRPr>
                <a:latin typeface="League Spartan"/>
                <a:ea typeface="League Spartan"/>
                <a:cs typeface="League Spartan"/>
                <a:sym typeface="League Spartan"/>
              </a:defRPr>
            </a:lvl6pPr>
            <a:lvl7pPr lvl="6">
              <a:spcBef>
                <a:spcPts val="0"/>
              </a:spcBef>
              <a:spcAft>
                <a:spcPts val="0"/>
              </a:spcAft>
              <a:buSzPts val="1400"/>
              <a:buFont typeface="League Spartan"/>
              <a:buNone/>
              <a:defRPr>
                <a:latin typeface="League Spartan"/>
                <a:ea typeface="League Spartan"/>
                <a:cs typeface="League Spartan"/>
                <a:sym typeface="League Spartan"/>
              </a:defRPr>
            </a:lvl7pPr>
            <a:lvl8pPr lvl="7">
              <a:spcBef>
                <a:spcPts val="0"/>
              </a:spcBef>
              <a:spcAft>
                <a:spcPts val="0"/>
              </a:spcAft>
              <a:buSzPts val="1400"/>
              <a:buFont typeface="League Spartan"/>
              <a:buNone/>
              <a:defRPr>
                <a:latin typeface="League Spartan"/>
                <a:ea typeface="League Spartan"/>
                <a:cs typeface="League Spartan"/>
                <a:sym typeface="League Spartan"/>
              </a:defRPr>
            </a:lvl8pPr>
            <a:lvl9pPr lvl="8">
              <a:spcBef>
                <a:spcPts val="0"/>
              </a:spcBef>
              <a:spcAft>
                <a:spcPts val="0"/>
              </a:spcAft>
              <a:buSzPts val="1400"/>
              <a:buFont typeface="League Spartan"/>
              <a:buNone/>
              <a:defRPr>
                <a:latin typeface="League Spartan"/>
                <a:ea typeface="League Spartan"/>
                <a:cs typeface="League Spartan"/>
                <a:sym typeface="League Spartan"/>
              </a:defRPr>
            </a:lvl9pPr>
          </a:lstStyle>
          <a:p/>
        </p:txBody>
      </p:sp>
      <p:sp>
        <p:nvSpPr>
          <p:cNvPr id="127" name="Google Shape;127;p9"/>
          <p:cNvSpPr txBox="1"/>
          <p:nvPr>
            <p:ph idx="7" type="title"/>
          </p:nvPr>
        </p:nvSpPr>
        <p:spPr>
          <a:xfrm>
            <a:off x="9848175" y="4627263"/>
            <a:ext cx="1755600" cy="350700"/>
          </a:xfrm>
          <a:prstGeom prst="rect">
            <a:avLst/>
          </a:prstGeom>
        </p:spPr>
        <p:txBody>
          <a:bodyPr anchorCtr="0" anchor="ctr" bIns="45700" lIns="91425" spcFirstLastPara="1" rIns="91425" wrap="square" tIns="45700">
            <a:noAutofit/>
          </a:bodyPr>
          <a:lstStyle>
            <a:lvl1pPr lvl="0" rtl="0">
              <a:spcBef>
                <a:spcPts val="0"/>
              </a:spcBef>
              <a:spcAft>
                <a:spcPts val="0"/>
              </a:spcAft>
              <a:buClr>
                <a:schemeClr val="lt1"/>
              </a:buClr>
              <a:buSzPts val="2250"/>
              <a:buFont typeface="League Spartan"/>
              <a:buNone/>
              <a:defRPr sz="2250">
                <a:solidFill>
                  <a:schemeClr val="lt1"/>
                </a:solidFill>
                <a:latin typeface="League Spartan"/>
                <a:ea typeface="League Spartan"/>
                <a:cs typeface="League Spartan"/>
                <a:sym typeface="League Spartan"/>
              </a:defRPr>
            </a:lvl1pPr>
            <a:lvl2pPr lvl="1" rtl="0">
              <a:spcBef>
                <a:spcPts val="0"/>
              </a:spcBef>
              <a:spcAft>
                <a:spcPts val="0"/>
              </a:spcAft>
              <a:buSzPts val="1400"/>
              <a:buFont typeface="League Spartan"/>
              <a:buNone/>
              <a:defRPr>
                <a:latin typeface="League Spartan"/>
                <a:ea typeface="League Spartan"/>
                <a:cs typeface="League Spartan"/>
                <a:sym typeface="League Spartan"/>
              </a:defRPr>
            </a:lvl2pPr>
            <a:lvl3pPr lvl="2" rtl="0">
              <a:spcBef>
                <a:spcPts val="0"/>
              </a:spcBef>
              <a:spcAft>
                <a:spcPts val="0"/>
              </a:spcAft>
              <a:buSzPts val="1400"/>
              <a:buFont typeface="League Spartan"/>
              <a:buNone/>
              <a:defRPr>
                <a:latin typeface="League Spartan"/>
                <a:ea typeface="League Spartan"/>
                <a:cs typeface="League Spartan"/>
                <a:sym typeface="League Spartan"/>
              </a:defRPr>
            </a:lvl3pPr>
            <a:lvl4pPr lvl="3" rtl="0">
              <a:spcBef>
                <a:spcPts val="0"/>
              </a:spcBef>
              <a:spcAft>
                <a:spcPts val="0"/>
              </a:spcAft>
              <a:buSzPts val="1400"/>
              <a:buFont typeface="League Spartan"/>
              <a:buNone/>
              <a:defRPr>
                <a:latin typeface="League Spartan"/>
                <a:ea typeface="League Spartan"/>
                <a:cs typeface="League Spartan"/>
                <a:sym typeface="League Spartan"/>
              </a:defRPr>
            </a:lvl4pPr>
            <a:lvl5pPr lvl="4" rtl="0">
              <a:spcBef>
                <a:spcPts val="0"/>
              </a:spcBef>
              <a:spcAft>
                <a:spcPts val="0"/>
              </a:spcAft>
              <a:buSzPts val="1400"/>
              <a:buFont typeface="League Spartan"/>
              <a:buNone/>
              <a:defRPr>
                <a:latin typeface="League Spartan"/>
                <a:ea typeface="League Spartan"/>
                <a:cs typeface="League Spartan"/>
                <a:sym typeface="League Spartan"/>
              </a:defRPr>
            </a:lvl5pPr>
            <a:lvl6pPr lvl="5" rtl="0">
              <a:spcBef>
                <a:spcPts val="0"/>
              </a:spcBef>
              <a:spcAft>
                <a:spcPts val="0"/>
              </a:spcAft>
              <a:buSzPts val="1400"/>
              <a:buFont typeface="League Spartan"/>
              <a:buNone/>
              <a:defRPr>
                <a:latin typeface="League Spartan"/>
                <a:ea typeface="League Spartan"/>
                <a:cs typeface="League Spartan"/>
                <a:sym typeface="League Spartan"/>
              </a:defRPr>
            </a:lvl6pPr>
            <a:lvl7pPr lvl="6" rtl="0">
              <a:spcBef>
                <a:spcPts val="0"/>
              </a:spcBef>
              <a:spcAft>
                <a:spcPts val="0"/>
              </a:spcAft>
              <a:buSzPts val="1400"/>
              <a:buFont typeface="League Spartan"/>
              <a:buNone/>
              <a:defRPr>
                <a:latin typeface="League Spartan"/>
                <a:ea typeface="League Spartan"/>
                <a:cs typeface="League Spartan"/>
                <a:sym typeface="League Spartan"/>
              </a:defRPr>
            </a:lvl7pPr>
            <a:lvl8pPr lvl="7" rtl="0">
              <a:spcBef>
                <a:spcPts val="0"/>
              </a:spcBef>
              <a:spcAft>
                <a:spcPts val="0"/>
              </a:spcAft>
              <a:buSzPts val="1400"/>
              <a:buFont typeface="League Spartan"/>
              <a:buNone/>
              <a:defRPr>
                <a:latin typeface="League Spartan"/>
                <a:ea typeface="League Spartan"/>
                <a:cs typeface="League Spartan"/>
                <a:sym typeface="League Spartan"/>
              </a:defRPr>
            </a:lvl8pPr>
            <a:lvl9pPr lvl="8" rtl="0">
              <a:spcBef>
                <a:spcPts val="0"/>
              </a:spcBef>
              <a:spcAft>
                <a:spcPts val="0"/>
              </a:spcAft>
              <a:buSzPts val="1400"/>
              <a:buFont typeface="League Spartan"/>
              <a:buNone/>
              <a:defRPr>
                <a:latin typeface="League Spartan"/>
                <a:ea typeface="League Spartan"/>
                <a:cs typeface="League Spartan"/>
                <a:sym typeface="League Spartan"/>
              </a:defRPr>
            </a:lvl9pPr>
          </a:lstStyle>
          <a:p/>
        </p:txBody>
      </p:sp>
      <p:sp>
        <p:nvSpPr>
          <p:cNvPr id="128" name="Google Shape;128;p9"/>
          <p:cNvSpPr txBox="1"/>
          <p:nvPr>
            <p:ph idx="8" type="title"/>
          </p:nvPr>
        </p:nvSpPr>
        <p:spPr>
          <a:xfrm>
            <a:off x="9848175" y="6433575"/>
            <a:ext cx="1755600" cy="350700"/>
          </a:xfrm>
          <a:prstGeom prst="rect">
            <a:avLst/>
          </a:prstGeom>
        </p:spPr>
        <p:txBody>
          <a:bodyPr anchorCtr="0" anchor="ctr" bIns="45700" lIns="91425" spcFirstLastPara="1" rIns="91425" wrap="square" tIns="45700">
            <a:noAutofit/>
          </a:bodyPr>
          <a:lstStyle>
            <a:lvl1pPr lvl="0" rtl="0">
              <a:spcBef>
                <a:spcPts val="0"/>
              </a:spcBef>
              <a:spcAft>
                <a:spcPts val="0"/>
              </a:spcAft>
              <a:buClr>
                <a:schemeClr val="lt1"/>
              </a:buClr>
              <a:buSzPts val="2250"/>
              <a:buFont typeface="League Spartan"/>
              <a:buNone/>
              <a:defRPr sz="2250">
                <a:solidFill>
                  <a:schemeClr val="lt1"/>
                </a:solidFill>
                <a:latin typeface="League Spartan"/>
                <a:ea typeface="League Spartan"/>
                <a:cs typeface="League Spartan"/>
                <a:sym typeface="League Spartan"/>
              </a:defRPr>
            </a:lvl1pPr>
            <a:lvl2pPr lvl="1" rtl="0">
              <a:spcBef>
                <a:spcPts val="0"/>
              </a:spcBef>
              <a:spcAft>
                <a:spcPts val="0"/>
              </a:spcAft>
              <a:buSzPts val="1400"/>
              <a:buFont typeface="League Spartan"/>
              <a:buNone/>
              <a:defRPr>
                <a:latin typeface="League Spartan"/>
                <a:ea typeface="League Spartan"/>
                <a:cs typeface="League Spartan"/>
                <a:sym typeface="League Spartan"/>
              </a:defRPr>
            </a:lvl2pPr>
            <a:lvl3pPr lvl="2" rtl="0">
              <a:spcBef>
                <a:spcPts val="0"/>
              </a:spcBef>
              <a:spcAft>
                <a:spcPts val="0"/>
              </a:spcAft>
              <a:buSzPts val="1400"/>
              <a:buFont typeface="League Spartan"/>
              <a:buNone/>
              <a:defRPr>
                <a:latin typeface="League Spartan"/>
                <a:ea typeface="League Spartan"/>
                <a:cs typeface="League Spartan"/>
                <a:sym typeface="League Spartan"/>
              </a:defRPr>
            </a:lvl3pPr>
            <a:lvl4pPr lvl="3" rtl="0">
              <a:spcBef>
                <a:spcPts val="0"/>
              </a:spcBef>
              <a:spcAft>
                <a:spcPts val="0"/>
              </a:spcAft>
              <a:buSzPts val="1400"/>
              <a:buFont typeface="League Spartan"/>
              <a:buNone/>
              <a:defRPr>
                <a:latin typeface="League Spartan"/>
                <a:ea typeface="League Spartan"/>
                <a:cs typeface="League Spartan"/>
                <a:sym typeface="League Spartan"/>
              </a:defRPr>
            </a:lvl4pPr>
            <a:lvl5pPr lvl="4" rtl="0">
              <a:spcBef>
                <a:spcPts val="0"/>
              </a:spcBef>
              <a:spcAft>
                <a:spcPts val="0"/>
              </a:spcAft>
              <a:buSzPts val="1400"/>
              <a:buFont typeface="League Spartan"/>
              <a:buNone/>
              <a:defRPr>
                <a:latin typeface="League Spartan"/>
                <a:ea typeface="League Spartan"/>
                <a:cs typeface="League Spartan"/>
                <a:sym typeface="League Spartan"/>
              </a:defRPr>
            </a:lvl5pPr>
            <a:lvl6pPr lvl="5" rtl="0">
              <a:spcBef>
                <a:spcPts val="0"/>
              </a:spcBef>
              <a:spcAft>
                <a:spcPts val="0"/>
              </a:spcAft>
              <a:buSzPts val="1400"/>
              <a:buFont typeface="League Spartan"/>
              <a:buNone/>
              <a:defRPr>
                <a:latin typeface="League Spartan"/>
                <a:ea typeface="League Spartan"/>
                <a:cs typeface="League Spartan"/>
                <a:sym typeface="League Spartan"/>
              </a:defRPr>
            </a:lvl6pPr>
            <a:lvl7pPr lvl="6" rtl="0">
              <a:spcBef>
                <a:spcPts val="0"/>
              </a:spcBef>
              <a:spcAft>
                <a:spcPts val="0"/>
              </a:spcAft>
              <a:buSzPts val="1400"/>
              <a:buFont typeface="League Spartan"/>
              <a:buNone/>
              <a:defRPr>
                <a:latin typeface="League Spartan"/>
                <a:ea typeface="League Spartan"/>
                <a:cs typeface="League Spartan"/>
                <a:sym typeface="League Spartan"/>
              </a:defRPr>
            </a:lvl7pPr>
            <a:lvl8pPr lvl="7" rtl="0">
              <a:spcBef>
                <a:spcPts val="0"/>
              </a:spcBef>
              <a:spcAft>
                <a:spcPts val="0"/>
              </a:spcAft>
              <a:buSzPts val="1400"/>
              <a:buFont typeface="League Spartan"/>
              <a:buNone/>
              <a:defRPr>
                <a:latin typeface="League Spartan"/>
                <a:ea typeface="League Spartan"/>
                <a:cs typeface="League Spartan"/>
                <a:sym typeface="League Spartan"/>
              </a:defRPr>
            </a:lvl8pPr>
            <a:lvl9pPr lvl="8" rtl="0">
              <a:spcBef>
                <a:spcPts val="0"/>
              </a:spcBef>
              <a:spcAft>
                <a:spcPts val="0"/>
              </a:spcAft>
              <a:buSzPts val="1400"/>
              <a:buFont typeface="League Spartan"/>
              <a:buNone/>
              <a:defRPr>
                <a:latin typeface="League Spartan"/>
                <a:ea typeface="League Spartan"/>
                <a:cs typeface="League Spartan"/>
                <a:sym typeface="League Spartan"/>
              </a:defRPr>
            </a:lvl9pPr>
          </a:lstStyle>
          <a:p/>
        </p:txBody>
      </p:sp>
      <p:sp>
        <p:nvSpPr>
          <p:cNvPr id="129" name="Google Shape;129;p9"/>
          <p:cNvSpPr txBox="1"/>
          <p:nvPr>
            <p:ph idx="9" type="title"/>
          </p:nvPr>
        </p:nvSpPr>
        <p:spPr>
          <a:xfrm>
            <a:off x="9848175" y="8348025"/>
            <a:ext cx="1755600" cy="350700"/>
          </a:xfrm>
          <a:prstGeom prst="rect">
            <a:avLst/>
          </a:prstGeom>
        </p:spPr>
        <p:txBody>
          <a:bodyPr anchorCtr="0" anchor="ctr" bIns="45700" lIns="91425" spcFirstLastPara="1" rIns="91425" wrap="square" tIns="45700">
            <a:noAutofit/>
          </a:bodyPr>
          <a:lstStyle>
            <a:lvl1pPr lvl="0" rtl="0">
              <a:spcBef>
                <a:spcPts val="0"/>
              </a:spcBef>
              <a:spcAft>
                <a:spcPts val="0"/>
              </a:spcAft>
              <a:buClr>
                <a:schemeClr val="lt1"/>
              </a:buClr>
              <a:buSzPts val="2250"/>
              <a:buFont typeface="League Spartan"/>
              <a:buNone/>
              <a:defRPr sz="2250">
                <a:solidFill>
                  <a:schemeClr val="lt1"/>
                </a:solidFill>
                <a:latin typeface="League Spartan"/>
                <a:ea typeface="League Spartan"/>
                <a:cs typeface="League Spartan"/>
                <a:sym typeface="League Spartan"/>
              </a:defRPr>
            </a:lvl1pPr>
            <a:lvl2pPr lvl="1" rtl="0">
              <a:spcBef>
                <a:spcPts val="0"/>
              </a:spcBef>
              <a:spcAft>
                <a:spcPts val="0"/>
              </a:spcAft>
              <a:buSzPts val="1400"/>
              <a:buFont typeface="League Spartan"/>
              <a:buNone/>
              <a:defRPr>
                <a:latin typeface="League Spartan"/>
                <a:ea typeface="League Spartan"/>
                <a:cs typeface="League Spartan"/>
                <a:sym typeface="League Spartan"/>
              </a:defRPr>
            </a:lvl2pPr>
            <a:lvl3pPr lvl="2" rtl="0">
              <a:spcBef>
                <a:spcPts val="0"/>
              </a:spcBef>
              <a:spcAft>
                <a:spcPts val="0"/>
              </a:spcAft>
              <a:buSzPts val="1400"/>
              <a:buFont typeface="League Spartan"/>
              <a:buNone/>
              <a:defRPr>
                <a:latin typeface="League Spartan"/>
                <a:ea typeface="League Spartan"/>
                <a:cs typeface="League Spartan"/>
                <a:sym typeface="League Spartan"/>
              </a:defRPr>
            </a:lvl3pPr>
            <a:lvl4pPr lvl="3" rtl="0">
              <a:spcBef>
                <a:spcPts val="0"/>
              </a:spcBef>
              <a:spcAft>
                <a:spcPts val="0"/>
              </a:spcAft>
              <a:buSzPts val="1400"/>
              <a:buFont typeface="League Spartan"/>
              <a:buNone/>
              <a:defRPr>
                <a:latin typeface="League Spartan"/>
                <a:ea typeface="League Spartan"/>
                <a:cs typeface="League Spartan"/>
                <a:sym typeface="League Spartan"/>
              </a:defRPr>
            </a:lvl4pPr>
            <a:lvl5pPr lvl="4" rtl="0">
              <a:spcBef>
                <a:spcPts val="0"/>
              </a:spcBef>
              <a:spcAft>
                <a:spcPts val="0"/>
              </a:spcAft>
              <a:buSzPts val="1400"/>
              <a:buFont typeface="League Spartan"/>
              <a:buNone/>
              <a:defRPr>
                <a:latin typeface="League Spartan"/>
                <a:ea typeface="League Spartan"/>
                <a:cs typeface="League Spartan"/>
                <a:sym typeface="League Spartan"/>
              </a:defRPr>
            </a:lvl5pPr>
            <a:lvl6pPr lvl="5" rtl="0">
              <a:spcBef>
                <a:spcPts val="0"/>
              </a:spcBef>
              <a:spcAft>
                <a:spcPts val="0"/>
              </a:spcAft>
              <a:buSzPts val="1400"/>
              <a:buFont typeface="League Spartan"/>
              <a:buNone/>
              <a:defRPr>
                <a:latin typeface="League Spartan"/>
                <a:ea typeface="League Spartan"/>
                <a:cs typeface="League Spartan"/>
                <a:sym typeface="League Spartan"/>
              </a:defRPr>
            </a:lvl6pPr>
            <a:lvl7pPr lvl="6" rtl="0">
              <a:spcBef>
                <a:spcPts val="0"/>
              </a:spcBef>
              <a:spcAft>
                <a:spcPts val="0"/>
              </a:spcAft>
              <a:buSzPts val="1400"/>
              <a:buFont typeface="League Spartan"/>
              <a:buNone/>
              <a:defRPr>
                <a:latin typeface="League Spartan"/>
                <a:ea typeface="League Spartan"/>
                <a:cs typeface="League Spartan"/>
                <a:sym typeface="League Spartan"/>
              </a:defRPr>
            </a:lvl7pPr>
            <a:lvl8pPr lvl="7" rtl="0">
              <a:spcBef>
                <a:spcPts val="0"/>
              </a:spcBef>
              <a:spcAft>
                <a:spcPts val="0"/>
              </a:spcAft>
              <a:buSzPts val="1400"/>
              <a:buFont typeface="League Spartan"/>
              <a:buNone/>
              <a:defRPr>
                <a:latin typeface="League Spartan"/>
                <a:ea typeface="League Spartan"/>
                <a:cs typeface="League Spartan"/>
                <a:sym typeface="League Spartan"/>
              </a:defRPr>
            </a:lvl8pPr>
            <a:lvl9pPr lvl="8" rtl="0">
              <a:spcBef>
                <a:spcPts val="0"/>
              </a:spcBef>
              <a:spcAft>
                <a:spcPts val="0"/>
              </a:spcAft>
              <a:buSzPts val="1400"/>
              <a:buFont typeface="League Spartan"/>
              <a:buNone/>
              <a:defRPr>
                <a:latin typeface="League Spartan"/>
                <a:ea typeface="League Spartan"/>
                <a:cs typeface="League Spartan"/>
                <a:sym typeface="League Spartan"/>
              </a:defRPr>
            </a:lvl9pPr>
          </a:lstStyle>
          <a:p/>
        </p:txBody>
      </p:sp>
      <p:sp>
        <p:nvSpPr>
          <p:cNvPr id="130" name="Google Shape;130;p9"/>
          <p:cNvSpPr txBox="1"/>
          <p:nvPr>
            <p:ph idx="13" type="title"/>
          </p:nvPr>
        </p:nvSpPr>
        <p:spPr>
          <a:xfrm>
            <a:off x="14748900" y="2721425"/>
            <a:ext cx="1755600" cy="350700"/>
          </a:xfrm>
          <a:prstGeom prst="rect">
            <a:avLst/>
          </a:prstGeom>
        </p:spPr>
        <p:txBody>
          <a:bodyPr anchorCtr="0" anchor="ctr" bIns="45700" lIns="91425" spcFirstLastPara="1" rIns="91425" wrap="square" tIns="45700">
            <a:noAutofit/>
          </a:bodyPr>
          <a:lstStyle>
            <a:lvl1pPr lvl="0" rtl="0">
              <a:spcBef>
                <a:spcPts val="0"/>
              </a:spcBef>
              <a:spcAft>
                <a:spcPts val="0"/>
              </a:spcAft>
              <a:buClr>
                <a:schemeClr val="lt1"/>
              </a:buClr>
              <a:buSzPts val="2250"/>
              <a:buFont typeface="League Spartan"/>
              <a:buNone/>
              <a:defRPr sz="2250">
                <a:solidFill>
                  <a:schemeClr val="lt1"/>
                </a:solidFill>
                <a:latin typeface="League Spartan"/>
                <a:ea typeface="League Spartan"/>
                <a:cs typeface="League Spartan"/>
                <a:sym typeface="League Spartan"/>
              </a:defRPr>
            </a:lvl1pPr>
            <a:lvl2pPr lvl="1" rtl="0">
              <a:spcBef>
                <a:spcPts val="0"/>
              </a:spcBef>
              <a:spcAft>
                <a:spcPts val="0"/>
              </a:spcAft>
              <a:buSzPts val="1400"/>
              <a:buFont typeface="League Spartan"/>
              <a:buNone/>
              <a:defRPr>
                <a:latin typeface="League Spartan"/>
                <a:ea typeface="League Spartan"/>
                <a:cs typeface="League Spartan"/>
                <a:sym typeface="League Spartan"/>
              </a:defRPr>
            </a:lvl2pPr>
            <a:lvl3pPr lvl="2" rtl="0">
              <a:spcBef>
                <a:spcPts val="0"/>
              </a:spcBef>
              <a:spcAft>
                <a:spcPts val="0"/>
              </a:spcAft>
              <a:buSzPts val="1400"/>
              <a:buFont typeface="League Spartan"/>
              <a:buNone/>
              <a:defRPr>
                <a:latin typeface="League Spartan"/>
                <a:ea typeface="League Spartan"/>
                <a:cs typeface="League Spartan"/>
                <a:sym typeface="League Spartan"/>
              </a:defRPr>
            </a:lvl3pPr>
            <a:lvl4pPr lvl="3" rtl="0">
              <a:spcBef>
                <a:spcPts val="0"/>
              </a:spcBef>
              <a:spcAft>
                <a:spcPts val="0"/>
              </a:spcAft>
              <a:buSzPts val="1400"/>
              <a:buFont typeface="League Spartan"/>
              <a:buNone/>
              <a:defRPr>
                <a:latin typeface="League Spartan"/>
                <a:ea typeface="League Spartan"/>
                <a:cs typeface="League Spartan"/>
                <a:sym typeface="League Spartan"/>
              </a:defRPr>
            </a:lvl4pPr>
            <a:lvl5pPr lvl="4" rtl="0">
              <a:spcBef>
                <a:spcPts val="0"/>
              </a:spcBef>
              <a:spcAft>
                <a:spcPts val="0"/>
              </a:spcAft>
              <a:buSzPts val="1400"/>
              <a:buFont typeface="League Spartan"/>
              <a:buNone/>
              <a:defRPr>
                <a:latin typeface="League Spartan"/>
                <a:ea typeface="League Spartan"/>
                <a:cs typeface="League Spartan"/>
                <a:sym typeface="League Spartan"/>
              </a:defRPr>
            </a:lvl5pPr>
            <a:lvl6pPr lvl="5" rtl="0">
              <a:spcBef>
                <a:spcPts val="0"/>
              </a:spcBef>
              <a:spcAft>
                <a:spcPts val="0"/>
              </a:spcAft>
              <a:buSzPts val="1400"/>
              <a:buFont typeface="League Spartan"/>
              <a:buNone/>
              <a:defRPr>
                <a:latin typeface="League Spartan"/>
                <a:ea typeface="League Spartan"/>
                <a:cs typeface="League Spartan"/>
                <a:sym typeface="League Spartan"/>
              </a:defRPr>
            </a:lvl6pPr>
            <a:lvl7pPr lvl="6" rtl="0">
              <a:spcBef>
                <a:spcPts val="0"/>
              </a:spcBef>
              <a:spcAft>
                <a:spcPts val="0"/>
              </a:spcAft>
              <a:buSzPts val="1400"/>
              <a:buFont typeface="League Spartan"/>
              <a:buNone/>
              <a:defRPr>
                <a:latin typeface="League Spartan"/>
                <a:ea typeface="League Spartan"/>
                <a:cs typeface="League Spartan"/>
                <a:sym typeface="League Spartan"/>
              </a:defRPr>
            </a:lvl7pPr>
            <a:lvl8pPr lvl="7" rtl="0">
              <a:spcBef>
                <a:spcPts val="0"/>
              </a:spcBef>
              <a:spcAft>
                <a:spcPts val="0"/>
              </a:spcAft>
              <a:buSzPts val="1400"/>
              <a:buFont typeface="League Spartan"/>
              <a:buNone/>
              <a:defRPr>
                <a:latin typeface="League Spartan"/>
                <a:ea typeface="League Spartan"/>
                <a:cs typeface="League Spartan"/>
                <a:sym typeface="League Spartan"/>
              </a:defRPr>
            </a:lvl8pPr>
            <a:lvl9pPr lvl="8" rtl="0">
              <a:spcBef>
                <a:spcPts val="0"/>
              </a:spcBef>
              <a:spcAft>
                <a:spcPts val="0"/>
              </a:spcAft>
              <a:buSzPts val="1400"/>
              <a:buFont typeface="League Spartan"/>
              <a:buNone/>
              <a:defRPr>
                <a:latin typeface="League Spartan"/>
                <a:ea typeface="League Spartan"/>
                <a:cs typeface="League Spartan"/>
                <a:sym typeface="League Spartan"/>
              </a:defRPr>
            </a:lvl9pPr>
          </a:lstStyle>
          <a:p/>
        </p:txBody>
      </p:sp>
      <p:sp>
        <p:nvSpPr>
          <p:cNvPr id="131" name="Google Shape;131;p9"/>
          <p:cNvSpPr txBox="1"/>
          <p:nvPr>
            <p:ph idx="14" type="title"/>
          </p:nvPr>
        </p:nvSpPr>
        <p:spPr>
          <a:xfrm>
            <a:off x="14748900" y="4627263"/>
            <a:ext cx="1755600" cy="350700"/>
          </a:xfrm>
          <a:prstGeom prst="rect">
            <a:avLst/>
          </a:prstGeom>
        </p:spPr>
        <p:txBody>
          <a:bodyPr anchorCtr="0" anchor="ctr" bIns="45700" lIns="91425" spcFirstLastPara="1" rIns="91425" wrap="square" tIns="45700">
            <a:noAutofit/>
          </a:bodyPr>
          <a:lstStyle>
            <a:lvl1pPr lvl="0" rtl="0">
              <a:spcBef>
                <a:spcPts val="0"/>
              </a:spcBef>
              <a:spcAft>
                <a:spcPts val="0"/>
              </a:spcAft>
              <a:buClr>
                <a:schemeClr val="lt1"/>
              </a:buClr>
              <a:buSzPts val="2250"/>
              <a:buFont typeface="League Spartan"/>
              <a:buNone/>
              <a:defRPr sz="2250">
                <a:solidFill>
                  <a:schemeClr val="lt1"/>
                </a:solidFill>
                <a:latin typeface="League Spartan"/>
                <a:ea typeface="League Spartan"/>
                <a:cs typeface="League Spartan"/>
                <a:sym typeface="League Spartan"/>
              </a:defRPr>
            </a:lvl1pPr>
            <a:lvl2pPr lvl="1" rtl="0">
              <a:spcBef>
                <a:spcPts val="0"/>
              </a:spcBef>
              <a:spcAft>
                <a:spcPts val="0"/>
              </a:spcAft>
              <a:buSzPts val="1400"/>
              <a:buFont typeface="League Spartan"/>
              <a:buNone/>
              <a:defRPr>
                <a:latin typeface="League Spartan"/>
                <a:ea typeface="League Spartan"/>
                <a:cs typeface="League Spartan"/>
                <a:sym typeface="League Spartan"/>
              </a:defRPr>
            </a:lvl2pPr>
            <a:lvl3pPr lvl="2" rtl="0">
              <a:spcBef>
                <a:spcPts val="0"/>
              </a:spcBef>
              <a:spcAft>
                <a:spcPts val="0"/>
              </a:spcAft>
              <a:buSzPts val="1400"/>
              <a:buFont typeface="League Spartan"/>
              <a:buNone/>
              <a:defRPr>
                <a:latin typeface="League Spartan"/>
                <a:ea typeface="League Spartan"/>
                <a:cs typeface="League Spartan"/>
                <a:sym typeface="League Spartan"/>
              </a:defRPr>
            </a:lvl3pPr>
            <a:lvl4pPr lvl="3" rtl="0">
              <a:spcBef>
                <a:spcPts val="0"/>
              </a:spcBef>
              <a:spcAft>
                <a:spcPts val="0"/>
              </a:spcAft>
              <a:buSzPts val="1400"/>
              <a:buFont typeface="League Spartan"/>
              <a:buNone/>
              <a:defRPr>
                <a:latin typeface="League Spartan"/>
                <a:ea typeface="League Spartan"/>
                <a:cs typeface="League Spartan"/>
                <a:sym typeface="League Spartan"/>
              </a:defRPr>
            </a:lvl4pPr>
            <a:lvl5pPr lvl="4" rtl="0">
              <a:spcBef>
                <a:spcPts val="0"/>
              </a:spcBef>
              <a:spcAft>
                <a:spcPts val="0"/>
              </a:spcAft>
              <a:buSzPts val="1400"/>
              <a:buFont typeface="League Spartan"/>
              <a:buNone/>
              <a:defRPr>
                <a:latin typeface="League Spartan"/>
                <a:ea typeface="League Spartan"/>
                <a:cs typeface="League Spartan"/>
                <a:sym typeface="League Spartan"/>
              </a:defRPr>
            </a:lvl5pPr>
            <a:lvl6pPr lvl="5" rtl="0">
              <a:spcBef>
                <a:spcPts val="0"/>
              </a:spcBef>
              <a:spcAft>
                <a:spcPts val="0"/>
              </a:spcAft>
              <a:buSzPts val="1400"/>
              <a:buFont typeface="League Spartan"/>
              <a:buNone/>
              <a:defRPr>
                <a:latin typeface="League Spartan"/>
                <a:ea typeface="League Spartan"/>
                <a:cs typeface="League Spartan"/>
                <a:sym typeface="League Spartan"/>
              </a:defRPr>
            </a:lvl6pPr>
            <a:lvl7pPr lvl="6" rtl="0">
              <a:spcBef>
                <a:spcPts val="0"/>
              </a:spcBef>
              <a:spcAft>
                <a:spcPts val="0"/>
              </a:spcAft>
              <a:buSzPts val="1400"/>
              <a:buFont typeface="League Spartan"/>
              <a:buNone/>
              <a:defRPr>
                <a:latin typeface="League Spartan"/>
                <a:ea typeface="League Spartan"/>
                <a:cs typeface="League Spartan"/>
                <a:sym typeface="League Spartan"/>
              </a:defRPr>
            </a:lvl7pPr>
            <a:lvl8pPr lvl="7" rtl="0">
              <a:spcBef>
                <a:spcPts val="0"/>
              </a:spcBef>
              <a:spcAft>
                <a:spcPts val="0"/>
              </a:spcAft>
              <a:buSzPts val="1400"/>
              <a:buFont typeface="League Spartan"/>
              <a:buNone/>
              <a:defRPr>
                <a:latin typeface="League Spartan"/>
                <a:ea typeface="League Spartan"/>
                <a:cs typeface="League Spartan"/>
                <a:sym typeface="League Spartan"/>
              </a:defRPr>
            </a:lvl8pPr>
            <a:lvl9pPr lvl="8" rtl="0">
              <a:spcBef>
                <a:spcPts val="0"/>
              </a:spcBef>
              <a:spcAft>
                <a:spcPts val="0"/>
              </a:spcAft>
              <a:buSzPts val="1400"/>
              <a:buFont typeface="League Spartan"/>
              <a:buNone/>
              <a:defRPr>
                <a:latin typeface="League Spartan"/>
                <a:ea typeface="League Spartan"/>
                <a:cs typeface="League Spartan"/>
                <a:sym typeface="League Spartan"/>
              </a:defRPr>
            </a:lvl9pPr>
          </a:lstStyle>
          <a:p/>
        </p:txBody>
      </p:sp>
      <p:sp>
        <p:nvSpPr>
          <p:cNvPr id="132" name="Google Shape;132;p9"/>
          <p:cNvSpPr txBox="1"/>
          <p:nvPr>
            <p:ph idx="15" type="title"/>
          </p:nvPr>
        </p:nvSpPr>
        <p:spPr>
          <a:xfrm>
            <a:off x="14748900" y="6433575"/>
            <a:ext cx="1755600" cy="350700"/>
          </a:xfrm>
          <a:prstGeom prst="rect">
            <a:avLst/>
          </a:prstGeom>
        </p:spPr>
        <p:txBody>
          <a:bodyPr anchorCtr="0" anchor="ctr" bIns="45700" lIns="91425" spcFirstLastPara="1" rIns="91425" wrap="square" tIns="45700">
            <a:noAutofit/>
          </a:bodyPr>
          <a:lstStyle>
            <a:lvl1pPr lvl="0" rtl="0">
              <a:spcBef>
                <a:spcPts val="0"/>
              </a:spcBef>
              <a:spcAft>
                <a:spcPts val="0"/>
              </a:spcAft>
              <a:buClr>
                <a:schemeClr val="lt1"/>
              </a:buClr>
              <a:buSzPts val="2250"/>
              <a:buFont typeface="League Spartan"/>
              <a:buNone/>
              <a:defRPr sz="2250">
                <a:solidFill>
                  <a:schemeClr val="lt1"/>
                </a:solidFill>
                <a:latin typeface="League Spartan"/>
                <a:ea typeface="League Spartan"/>
                <a:cs typeface="League Spartan"/>
                <a:sym typeface="League Spartan"/>
              </a:defRPr>
            </a:lvl1pPr>
            <a:lvl2pPr lvl="1" rtl="0">
              <a:spcBef>
                <a:spcPts val="0"/>
              </a:spcBef>
              <a:spcAft>
                <a:spcPts val="0"/>
              </a:spcAft>
              <a:buSzPts val="1400"/>
              <a:buFont typeface="League Spartan"/>
              <a:buNone/>
              <a:defRPr>
                <a:latin typeface="League Spartan"/>
                <a:ea typeface="League Spartan"/>
                <a:cs typeface="League Spartan"/>
                <a:sym typeface="League Spartan"/>
              </a:defRPr>
            </a:lvl2pPr>
            <a:lvl3pPr lvl="2" rtl="0">
              <a:spcBef>
                <a:spcPts val="0"/>
              </a:spcBef>
              <a:spcAft>
                <a:spcPts val="0"/>
              </a:spcAft>
              <a:buSzPts val="1400"/>
              <a:buFont typeface="League Spartan"/>
              <a:buNone/>
              <a:defRPr>
                <a:latin typeface="League Spartan"/>
                <a:ea typeface="League Spartan"/>
                <a:cs typeface="League Spartan"/>
                <a:sym typeface="League Spartan"/>
              </a:defRPr>
            </a:lvl3pPr>
            <a:lvl4pPr lvl="3" rtl="0">
              <a:spcBef>
                <a:spcPts val="0"/>
              </a:spcBef>
              <a:spcAft>
                <a:spcPts val="0"/>
              </a:spcAft>
              <a:buSzPts val="1400"/>
              <a:buFont typeface="League Spartan"/>
              <a:buNone/>
              <a:defRPr>
                <a:latin typeface="League Spartan"/>
                <a:ea typeface="League Spartan"/>
                <a:cs typeface="League Spartan"/>
                <a:sym typeface="League Spartan"/>
              </a:defRPr>
            </a:lvl4pPr>
            <a:lvl5pPr lvl="4" rtl="0">
              <a:spcBef>
                <a:spcPts val="0"/>
              </a:spcBef>
              <a:spcAft>
                <a:spcPts val="0"/>
              </a:spcAft>
              <a:buSzPts val="1400"/>
              <a:buFont typeface="League Spartan"/>
              <a:buNone/>
              <a:defRPr>
                <a:latin typeface="League Spartan"/>
                <a:ea typeface="League Spartan"/>
                <a:cs typeface="League Spartan"/>
                <a:sym typeface="League Spartan"/>
              </a:defRPr>
            </a:lvl5pPr>
            <a:lvl6pPr lvl="5" rtl="0">
              <a:spcBef>
                <a:spcPts val="0"/>
              </a:spcBef>
              <a:spcAft>
                <a:spcPts val="0"/>
              </a:spcAft>
              <a:buSzPts val="1400"/>
              <a:buFont typeface="League Spartan"/>
              <a:buNone/>
              <a:defRPr>
                <a:latin typeface="League Spartan"/>
                <a:ea typeface="League Spartan"/>
                <a:cs typeface="League Spartan"/>
                <a:sym typeface="League Spartan"/>
              </a:defRPr>
            </a:lvl6pPr>
            <a:lvl7pPr lvl="6" rtl="0">
              <a:spcBef>
                <a:spcPts val="0"/>
              </a:spcBef>
              <a:spcAft>
                <a:spcPts val="0"/>
              </a:spcAft>
              <a:buSzPts val="1400"/>
              <a:buFont typeface="League Spartan"/>
              <a:buNone/>
              <a:defRPr>
                <a:latin typeface="League Spartan"/>
                <a:ea typeface="League Spartan"/>
                <a:cs typeface="League Spartan"/>
                <a:sym typeface="League Spartan"/>
              </a:defRPr>
            </a:lvl7pPr>
            <a:lvl8pPr lvl="7" rtl="0">
              <a:spcBef>
                <a:spcPts val="0"/>
              </a:spcBef>
              <a:spcAft>
                <a:spcPts val="0"/>
              </a:spcAft>
              <a:buSzPts val="1400"/>
              <a:buFont typeface="League Spartan"/>
              <a:buNone/>
              <a:defRPr>
                <a:latin typeface="League Spartan"/>
                <a:ea typeface="League Spartan"/>
                <a:cs typeface="League Spartan"/>
                <a:sym typeface="League Spartan"/>
              </a:defRPr>
            </a:lvl8pPr>
            <a:lvl9pPr lvl="8" rtl="0">
              <a:spcBef>
                <a:spcPts val="0"/>
              </a:spcBef>
              <a:spcAft>
                <a:spcPts val="0"/>
              </a:spcAft>
              <a:buSzPts val="1400"/>
              <a:buFont typeface="League Spartan"/>
              <a:buNone/>
              <a:defRPr>
                <a:latin typeface="League Spartan"/>
                <a:ea typeface="League Spartan"/>
                <a:cs typeface="League Spartan"/>
                <a:sym typeface="League Spartan"/>
              </a:defRPr>
            </a:lvl9pPr>
          </a:lstStyle>
          <a:p/>
        </p:txBody>
      </p:sp>
      <p:sp>
        <p:nvSpPr>
          <p:cNvPr id="133" name="Google Shape;133;p9"/>
          <p:cNvSpPr txBox="1"/>
          <p:nvPr>
            <p:ph idx="16" type="title"/>
          </p:nvPr>
        </p:nvSpPr>
        <p:spPr>
          <a:xfrm>
            <a:off x="14748900" y="8348025"/>
            <a:ext cx="1755600" cy="350700"/>
          </a:xfrm>
          <a:prstGeom prst="rect">
            <a:avLst/>
          </a:prstGeom>
        </p:spPr>
        <p:txBody>
          <a:bodyPr anchorCtr="0" anchor="ctr" bIns="45700" lIns="91425" spcFirstLastPara="1" rIns="91425" wrap="square" tIns="45700">
            <a:noAutofit/>
          </a:bodyPr>
          <a:lstStyle>
            <a:lvl1pPr lvl="0" rtl="0">
              <a:spcBef>
                <a:spcPts val="0"/>
              </a:spcBef>
              <a:spcAft>
                <a:spcPts val="0"/>
              </a:spcAft>
              <a:buClr>
                <a:schemeClr val="lt1"/>
              </a:buClr>
              <a:buSzPts val="2250"/>
              <a:buFont typeface="League Spartan"/>
              <a:buNone/>
              <a:defRPr sz="2250">
                <a:solidFill>
                  <a:schemeClr val="lt1"/>
                </a:solidFill>
                <a:latin typeface="League Spartan"/>
                <a:ea typeface="League Spartan"/>
                <a:cs typeface="League Spartan"/>
                <a:sym typeface="League Spartan"/>
              </a:defRPr>
            </a:lvl1pPr>
            <a:lvl2pPr lvl="1" rtl="0">
              <a:spcBef>
                <a:spcPts val="0"/>
              </a:spcBef>
              <a:spcAft>
                <a:spcPts val="0"/>
              </a:spcAft>
              <a:buSzPts val="1400"/>
              <a:buFont typeface="League Spartan"/>
              <a:buNone/>
              <a:defRPr>
                <a:latin typeface="League Spartan"/>
                <a:ea typeface="League Spartan"/>
                <a:cs typeface="League Spartan"/>
                <a:sym typeface="League Spartan"/>
              </a:defRPr>
            </a:lvl2pPr>
            <a:lvl3pPr lvl="2" rtl="0">
              <a:spcBef>
                <a:spcPts val="0"/>
              </a:spcBef>
              <a:spcAft>
                <a:spcPts val="0"/>
              </a:spcAft>
              <a:buSzPts val="1400"/>
              <a:buFont typeface="League Spartan"/>
              <a:buNone/>
              <a:defRPr>
                <a:latin typeface="League Spartan"/>
                <a:ea typeface="League Spartan"/>
                <a:cs typeface="League Spartan"/>
                <a:sym typeface="League Spartan"/>
              </a:defRPr>
            </a:lvl3pPr>
            <a:lvl4pPr lvl="3" rtl="0">
              <a:spcBef>
                <a:spcPts val="0"/>
              </a:spcBef>
              <a:spcAft>
                <a:spcPts val="0"/>
              </a:spcAft>
              <a:buSzPts val="1400"/>
              <a:buFont typeface="League Spartan"/>
              <a:buNone/>
              <a:defRPr>
                <a:latin typeface="League Spartan"/>
                <a:ea typeface="League Spartan"/>
                <a:cs typeface="League Spartan"/>
                <a:sym typeface="League Spartan"/>
              </a:defRPr>
            </a:lvl4pPr>
            <a:lvl5pPr lvl="4" rtl="0">
              <a:spcBef>
                <a:spcPts val="0"/>
              </a:spcBef>
              <a:spcAft>
                <a:spcPts val="0"/>
              </a:spcAft>
              <a:buSzPts val="1400"/>
              <a:buFont typeface="League Spartan"/>
              <a:buNone/>
              <a:defRPr>
                <a:latin typeface="League Spartan"/>
                <a:ea typeface="League Spartan"/>
                <a:cs typeface="League Spartan"/>
                <a:sym typeface="League Spartan"/>
              </a:defRPr>
            </a:lvl5pPr>
            <a:lvl6pPr lvl="5" rtl="0">
              <a:spcBef>
                <a:spcPts val="0"/>
              </a:spcBef>
              <a:spcAft>
                <a:spcPts val="0"/>
              </a:spcAft>
              <a:buSzPts val="1400"/>
              <a:buFont typeface="League Spartan"/>
              <a:buNone/>
              <a:defRPr>
                <a:latin typeface="League Spartan"/>
                <a:ea typeface="League Spartan"/>
                <a:cs typeface="League Spartan"/>
                <a:sym typeface="League Spartan"/>
              </a:defRPr>
            </a:lvl6pPr>
            <a:lvl7pPr lvl="6" rtl="0">
              <a:spcBef>
                <a:spcPts val="0"/>
              </a:spcBef>
              <a:spcAft>
                <a:spcPts val="0"/>
              </a:spcAft>
              <a:buSzPts val="1400"/>
              <a:buFont typeface="League Spartan"/>
              <a:buNone/>
              <a:defRPr>
                <a:latin typeface="League Spartan"/>
                <a:ea typeface="League Spartan"/>
                <a:cs typeface="League Spartan"/>
                <a:sym typeface="League Spartan"/>
              </a:defRPr>
            </a:lvl7pPr>
            <a:lvl8pPr lvl="7" rtl="0">
              <a:spcBef>
                <a:spcPts val="0"/>
              </a:spcBef>
              <a:spcAft>
                <a:spcPts val="0"/>
              </a:spcAft>
              <a:buSzPts val="1400"/>
              <a:buFont typeface="League Spartan"/>
              <a:buNone/>
              <a:defRPr>
                <a:latin typeface="League Spartan"/>
                <a:ea typeface="League Spartan"/>
                <a:cs typeface="League Spartan"/>
                <a:sym typeface="League Spartan"/>
              </a:defRPr>
            </a:lvl8pPr>
            <a:lvl9pPr lvl="8" rtl="0">
              <a:spcBef>
                <a:spcPts val="0"/>
              </a:spcBef>
              <a:spcAft>
                <a:spcPts val="0"/>
              </a:spcAft>
              <a:buSzPts val="1400"/>
              <a:buFont typeface="League Spartan"/>
              <a:buNone/>
              <a:defRPr>
                <a:latin typeface="League Spartan"/>
                <a:ea typeface="League Spartan"/>
                <a:cs typeface="League Spartan"/>
                <a:sym typeface="League Spartan"/>
              </a:defRPr>
            </a:lvl9pPr>
          </a:lstStyle>
          <a:p/>
        </p:txBody>
      </p:sp>
      <p:sp>
        <p:nvSpPr>
          <p:cNvPr id="134" name="Google Shape;134;p9"/>
          <p:cNvSpPr/>
          <p:nvPr>
            <p:ph idx="17" type="pic"/>
          </p:nvPr>
        </p:nvSpPr>
        <p:spPr>
          <a:xfrm>
            <a:off x="7886475" y="2198025"/>
            <a:ext cx="1474200" cy="1469700"/>
          </a:xfrm>
          <a:prstGeom prst="rect">
            <a:avLst/>
          </a:prstGeom>
          <a:noFill/>
          <a:ln>
            <a:noFill/>
          </a:ln>
        </p:spPr>
      </p:sp>
      <p:sp>
        <p:nvSpPr>
          <p:cNvPr id="135" name="Google Shape;135;p9"/>
          <p:cNvSpPr/>
          <p:nvPr>
            <p:ph idx="18" type="pic"/>
          </p:nvPr>
        </p:nvSpPr>
        <p:spPr>
          <a:xfrm>
            <a:off x="7886475" y="4063363"/>
            <a:ext cx="1474200" cy="1469700"/>
          </a:xfrm>
          <a:prstGeom prst="rect">
            <a:avLst/>
          </a:prstGeom>
          <a:noFill/>
          <a:ln>
            <a:noFill/>
          </a:ln>
        </p:spPr>
      </p:sp>
      <p:sp>
        <p:nvSpPr>
          <p:cNvPr id="136" name="Google Shape;136;p9"/>
          <p:cNvSpPr/>
          <p:nvPr>
            <p:ph idx="19" type="pic"/>
          </p:nvPr>
        </p:nvSpPr>
        <p:spPr>
          <a:xfrm>
            <a:off x="7886475" y="5925900"/>
            <a:ext cx="1474200" cy="1469700"/>
          </a:xfrm>
          <a:prstGeom prst="rect">
            <a:avLst/>
          </a:prstGeom>
          <a:noFill/>
          <a:ln>
            <a:noFill/>
          </a:ln>
        </p:spPr>
      </p:sp>
      <p:sp>
        <p:nvSpPr>
          <p:cNvPr id="137" name="Google Shape;137;p9"/>
          <p:cNvSpPr/>
          <p:nvPr>
            <p:ph idx="20" type="pic"/>
          </p:nvPr>
        </p:nvSpPr>
        <p:spPr>
          <a:xfrm>
            <a:off x="7886475" y="7788425"/>
            <a:ext cx="1474200" cy="14697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575350" y="1140963"/>
            <a:ext cx="10972800" cy="3141900"/>
          </a:xfrm>
          <a:prstGeom prst="rect">
            <a:avLst/>
          </a:prstGeom>
          <a:noFill/>
          <a:ln>
            <a:noFill/>
          </a:ln>
        </p:spPr>
        <p:txBody>
          <a:bodyPr anchorCtr="0" anchor="t" bIns="45700" lIns="91425" spcFirstLastPara="1" rIns="91425" wrap="square" tIns="45700">
            <a:noAutofit/>
          </a:bodyPr>
          <a:lstStyle>
            <a:lvl1pPr lvl="0" marR="0" rtl="0">
              <a:spcBef>
                <a:spcPts val="0"/>
              </a:spcBef>
              <a:spcAft>
                <a:spcPts val="0"/>
              </a:spcAft>
              <a:buClr>
                <a:srgbClr val="23DC6D"/>
              </a:buClr>
              <a:buSzPts val="10000"/>
              <a:buFont typeface="League Spartan ExtraBold"/>
              <a:buNone/>
              <a:defRPr i="0" sz="10000" u="none" cap="none" strike="noStrike">
                <a:solidFill>
                  <a:srgbClr val="23DC6D"/>
                </a:solidFill>
                <a:latin typeface="League Spartan ExtraBold"/>
                <a:ea typeface="League Spartan ExtraBold"/>
                <a:cs typeface="League Spartan ExtraBold"/>
                <a:sym typeface="League Spartan ExtraBold"/>
              </a:defRPr>
            </a:lvl1pPr>
            <a:lvl2pPr lvl="1">
              <a:spcBef>
                <a:spcPts val="0"/>
              </a:spcBef>
              <a:spcAft>
                <a:spcPts val="0"/>
              </a:spcAft>
              <a:buClr>
                <a:srgbClr val="23DC6D"/>
              </a:buClr>
              <a:buSzPts val="1400"/>
              <a:buNone/>
              <a:defRPr sz="1800">
                <a:solidFill>
                  <a:srgbClr val="23DC6D"/>
                </a:solidFill>
              </a:defRPr>
            </a:lvl2pPr>
            <a:lvl3pPr lvl="2">
              <a:spcBef>
                <a:spcPts val="0"/>
              </a:spcBef>
              <a:spcAft>
                <a:spcPts val="0"/>
              </a:spcAft>
              <a:buClr>
                <a:srgbClr val="23DC6D"/>
              </a:buClr>
              <a:buSzPts val="1400"/>
              <a:buNone/>
              <a:defRPr sz="1800">
                <a:solidFill>
                  <a:srgbClr val="23DC6D"/>
                </a:solidFill>
              </a:defRPr>
            </a:lvl3pPr>
            <a:lvl4pPr lvl="3">
              <a:spcBef>
                <a:spcPts val="0"/>
              </a:spcBef>
              <a:spcAft>
                <a:spcPts val="0"/>
              </a:spcAft>
              <a:buClr>
                <a:srgbClr val="23DC6D"/>
              </a:buClr>
              <a:buSzPts val="1400"/>
              <a:buNone/>
              <a:defRPr sz="1800">
                <a:solidFill>
                  <a:srgbClr val="23DC6D"/>
                </a:solidFill>
              </a:defRPr>
            </a:lvl4pPr>
            <a:lvl5pPr lvl="4">
              <a:spcBef>
                <a:spcPts val="0"/>
              </a:spcBef>
              <a:spcAft>
                <a:spcPts val="0"/>
              </a:spcAft>
              <a:buClr>
                <a:srgbClr val="23DC6D"/>
              </a:buClr>
              <a:buSzPts val="1400"/>
              <a:buNone/>
              <a:defRPr sz="1800">
                <a:solidFill>
                  <a:srgbClr val="23DC6D"/>
                </a:solidFill>
              </a:defRPr>
            </a:lvl5pPr>
            <a:lvl6pPr lvl="5">
              <a:spcBef>
                <a:spcPts val="0"/>
              </a:spcBef>
              <a:spcAft>
                <a:spcPts val="0"/>
              </a:spcAft>
              <a:buClr>
                <a:srgbClr val="23DC6D"/>
              </a:buClr>
              <a:buSzPts val="1400"/>
              <a:buNone/>
              <a:defRPr sz="1800">
                <a:solidFill>
                  <a:srgbClr val="23DC6D"/>
                </a:solidFill>
              </a:defRPr>
            </a:lvl6pPr>
            <a:lvl7pPr lvl="6">
              <a:spcBef>
                <a:spcPts val="0"/>
              </a:spcBef>
              <a:spcAft>
                <a:spcPts val="0"/>
              </a:spcAft>
              <a:buClr>
                <a:srgbClr val="23DC6D"/>
              </a:buClr>
              <a:buSzPts val="1400"/>
              <a:buNone/>
              <a:defRPr sz="1800">
                <a:solidFill>
                  <a:srgbClr val="23DC6D"/>
                </a:solidFill>
              </a:defRPr>
            </a:lvl7pPr>
            <a:lvl8pPr lvl="7">
              <a:spcBef>
                <a:spcPts val="0"/>
              </a:spcBef>
              <a:spcAft>
                <a:spcPts val="0"/>
              </a:spcAft>
              <a:buClr>
                <a:srgbClr val="23DC6D"/>
              </a:buClr>
              <a:buSzPts val="1400"/>
              <a:buNone/>
              <a:defRPr sz="1800">
                <a:solidFill>
                  <a:srgbClr val="23DC6D"/>
                </a:solidFill>
              </a:defRPr>
            </a:lvl8pPr>
            <a:lvl9pPr lvl="8">
              <a:spcBef>
                <a:spcPts val="0"/>
              </a:spcBef>
              <a:spcAft>
                <a:spcPts val="0"/>
              </a:spcAft>
              <a:buClr>
                <a:srgbClr val="23DC6D"/>
              </a:buClr>
              <a:buSzPts val="1400"/>
              <a:buNone/>
              <a:defRPr sz="1800">
                <a:solidFill>
                  <a:srgbClr val="23DC6D"/>
                </a:solidFill>
              </a:defRPr>
            </a:lvl9pPr>
          </a:lstStyle>
          <a:p/>
        </p:txBody>
      </p:sp>
      <p:sp>
        <p:nvSpPr>
          <p:cNvPr id="7" name="Google Shape;7;p1"/>
          <p:cNvSpPr txBox="1"/>
          <p:nvPr>
            <p:ph idx="1" type="body"/>
          </p:nvPr>
        </p:nvSpPr>
        <p:spPr>
          <a:xfrm>
            <a:off x="1575350" y="4619938"/>
            <a:ext cx="8229600" cy="4526100"/>
          </a:xfrm>
          <a:prstGeom prst="rect">
            <a:avLst/>
          </a:prstGeom>
          <a:noFill/>
          <a:ln>
            <a:noFill/>
          </a:ln>
        </p:spPr>
        <p:txBody>
          <a:bodyPr anchorCtr="0" anchor="t" bIns="45700" lIns="91425" spcFirstLastPara="1" rIns="91425" wrap="square" tIns="45700">
            <a:noAutofit/>
          </a:bodyPr>
          <a:lstStyle>
            <a:lvl1pPr indent="-365125" lvl="0" marL="4572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1pPr>
            <a:lvl2pPr indent="-365125" lvl="1" marL="9144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2pPr>
            <a:lvl3pPr indent="-365125" lvl="2" marL="13716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3pPr>
            <a:lvl4pPr indent="-365125" lvl="3" marL="18288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4pPr>
            <a:lvl5pPr indent="-365125" lvl="4" marL="22860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5pPr>
            <a:lvl6pPr indent="-365125" lvl="5" marL="27432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6pPr>
            <a:lvl7pPr indent="-365125" lvl="6" marL="32004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7pPr>
            <a:lvl8pPr indent="-365125" lvl="7" marL="36576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8pPr>
            <a:lvl9pPr indent="-365125" lvl="8" marL="4114800" marR="0" rtl="0">
              <a:lnSpc>
                <a:spcPct val="110000"/>
              </a:lnSpc>
              <a:spcBef>
                <a:spcPts val="640"/>
              </a:spcBef>
              <a:spcAft>
                <a:spcPts val="0"/>
              </a:spcAft>
              <a:buClr>
                <a:schemeClr val="lt1"/>
              </a:buClr>
              <a:buSzPts val="2150"/>
              <a:buFont typeface="Lato"/>
              <a:buChar char="•"/>
              <a:defRPr i="0" sz="2150" u="none" cap="none" strike="noStrike">
                <a:solidFill>
                  <a:schemeClr val="lt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24.jpg"/><Relationship Id="rId10" Type="http://schemas.openxmlformats.org/officeDocument/2006/relationships/image" Target="../media/image41.jpg"/><Relationship Id="rId9" Type="http://schemas.openxmlformats.org/officeDocument/2006/relationships/image" Target="../media/image32.jpg"/><Relationship Id="rId5" Type="http://schemas.openxmlformats.org/officeDocument/2006/relationships/image" Target="../media/image31.jpg"/><Relationship Id="rId6" Type="http://schemas.openxmlformats.org/officeDocument/2006/relationships/image" Target="../media/image28.jpg"/><Relationship Id="rId7" Type="http://schemas.openxmlformats.org/officeDocument/2006/relationships/image" Target="../media/image19.jpg"/><Relationship Id="rId8"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64.jpg"/><Relationship Id="rId7" Type="http://schemas.openxmlformats.org/officeDocument/2006/relationships/image" Target="../media/image6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6.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0.jpg"/><Relationship Id="rId6"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0.png"/></Relationships>
</file>

<file path=ppt/slides/_rels/slide21.xml.rels><?xml version="1.0" encoding="UTF-8" standalone="yes"?><Relationships xmlns="http://schemas.openxmlformats.org/package/2006/relationships"><Relationship Id="rId20" Type="http://schemas.openxmlformats.org/officeDocument/2006/relationships/image" Target="../media/image14.png"/><Relationship Id="rId11" Type="http://schemas.openxmlformats.org/officeDocument/2006/relationships/image" Target="../media/image2.png"/><Relationship Id="rId22" Type="http://schemas.openxmlformats.org/officeDocument/2006/relationships/image" Target="../media/image71.png"/><Relationship Id="rId10" Type="http://schemas.openxmlformats.org/officeDocument/2006/relationships/image" Target="../media/image17.png"/><Relationship Id="rId21" Type="http://schemas.openxmlformats.org/officeDocument/2006/relationships/image" Target="../media/image27.png"/><Relationship Id="rId13" Type="http://schemas.openxmlformats.org/officeDocument/2006/relationships/image" Target="../media/image36.png"/><Relationship Id="rId12" Type="http://schemas.openxmlformats.org/officeDocument/2006/relationships/image" Target="../media/image5.png"/><Relationship Id="rId23"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59.png"/><Relationship Id="rId9" Type="http://schemas.openxmlformats.org/officeDocument/2006/relationships/image" Target="../media/image70.png"/><Relationship Id="rId15" Type="http://schemas.openxmlformats.org/officeDocument/2006/relationships/image" Target="../media/image4.png"/><Relationship Id="rId14" Type="http://schemas.openxmlformats.org/officeDocument/2006/relationships/image" Target="../media/image18.png"/><Relationship Id="rId17" Type="http://schemas.openxmlformats.org/officeDocument/2006/relationships/image" Target="../media/image67.png"/><Relationship Id="rId16" Type="http://schemas.openxmlformats.org/officeDocument/2006/relationships/image" Target="../media/image42.png"/><Relationship Id="rId5" Type="http://schemas.openxmlformats.org/officeDocument/2006/relationships/image" Target="../media/image13.png"/><Relationship Id="rId19" Type="http://schemas.openxmlformats.org/officeDocument/2006/relationships/image" Target="../media/image1.png"/><Relationship Id="rId6" Type="http://schemas.openxmlformats.org/officeDocument/2006/relationships/image" Target="../media/image10.png"/><Relationship Id="rId18" Type="http://schemas.openxmlformats.org/officeDocument/2006/relationships/image" Target="../media/image3.png"/><Relationship Id="rId7" Type="http://schemas.openxmlformats.org/officeDocument/2006/relationships/image" Target="../media/image40.png"/><Relationship Id="rId8"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9.jpg"/><Relationship Id="rId4" Type="http://schemas.openxmlformats.org/officeDocument/2006/relationships/image" Target="../media/image6.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10.png"/><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1" name="Shape 141"/>
        <p:cNvGrpSpPr/>
        <p:nvPr/>
      </p:nvGrpSpPr>
      <p:grpSpPr>
        <a:xfrm>
          <a:off x="0" y="0"/>
          <a:ext cx="0" cy="0"/>
          <a:chOff x="0" y="0"/>
          <a:chExt cx="0" cy="0"/>
        </a:xfrm>
      </p:grpSpPr>
      <p:sp>
        <p:nvSpPr>
          <p:cNvPr id="142" name="Google Shape;142;p10"/>
          <p:cNvSpPr txBox="1"/>
          <p:nvPr/>
        </p:nvSpPr>
        <p:spPr>
          <a:xfrm>
            <a:off x="3669250" y="2733275"/>
            <a:ext cx="10949700" cy="2483100"/>
          </a:xfrm>
          <a:prstGeom prst="rect">
            <a:avLst/>
          </a:prstGeom>
          <a:noFill/>
          <a:ln>
            <a:noFill/>
          </a:ln>
        </p:spPr>
        <p:txBody>
          <a:bodyPr anchorCtr="0" anchor="t" bIns="0" lIns="0" spcFirstLastPara="1" rIns="0" wrap="square" tIns="0">
            <a:spAutoFit/>
          </a:bodyPr>
          <a:lstStyle/>
          <a:p>
            <a:pPr indent="0" lvl="0" marL="0" marR="0" rtl="0" algn="ctr">
              <a:lnSpc>
                <a:spcPct val="128998"/>
              </a:lnSpc>
              <a:spcBef>
                <a:spcPts val="0"/>
              </a:spcBef>
              <a:spcAft>
                <a:spcPts val="0"/>
              </a:spcAft>
              <a:buNone/>
            </a:pPr>
            <a:r>
              <a:rPr b="1" i="0" lang="en-US" sz="16132" u="none" cap="none" strike="noStrike">
                <a:solidFill>
                  <a:srgbClr val="23DC6D"/>
                </a:solidFill>
                <a:latin typeface="League Spartan"/>
                <a:ea typeface="League Spartan"/>
                <a:cs typeface="League Spartan"/>
                <a:sym typeface="League Spartan"/>
              </a:rPr>
              <a:t>Your Music</a:t>
            </a:r>
            <a:endParaRPr b="1" sz="2100"/>
          </a:p>
        </p:txBody>
      </p:sp>
      <p:sp>
        <p:nvSpPr>
          <p:cNvPr id="143" name="Google Shape;143;p10"/>
          <p:cNvSpPr txBox="1"/>
          <p:nvPr/>
        </p:nvSpPr>
        <p:spPr>
          <a:xfrm>
            <a:off x="4487622" y="1509477"/>
            <a:ext cx="9312900" cy="8799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5716" u="none" cap="none" strike="noStrike">
                <a:solidFill>
                  <a:srgbClr val="FFFFFF"/>
                </a:solidFill>
                <a:latin typeface="Lato"/>
                <a:ea typeface="Lato"/>
                <a:cs typeface="Lato"/>
                <a:sym typeface="Lato"/>
              </a:rPr>
              <a:t>2024 YEAR-END</a:t>
            </a:r>
            <a:endParaRPr/>
          </a:p>
        </p:txBody>
      </p:sp>
      <p:sp>
        <p:nvSpPr>
          <p:cNvPr id="144" name="Google Shape;144;p10"/>
          <p:cNvSpPr/>
          <p:nvPr/>
        </p:nvSpPr>
        <p:spPr>
          <a:xfrm>
            <a:off x="3815991" y="1051376"/>
            <a:ext cx="1681911" cy="1681911"/>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3">
              <a:alphaModFix/>
            </a:blip>
            <a:stretch>
              <a:fillRect b="0" l="0" r="0" t="0"/>
            </a:stretch>
          </a:blipFill>
          <a:ln>
            <a:noFill/>
          </a:ln>
        </p:spPr>
      </p:sp>
      <p:sp>
        <p:nvSpPr>
          <p:cNvPr id="145" name="Google Shape;145;p10"/>
          <p:cNvSpPr/>
          <p:nvPr/>
        </p:nvSpPr>
        <p:spPr>
          <a:xfrm>
            <a:off x="2610795" y="1051376"/>
            <a:ext cx="1681911" cy="1681911"/>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3">
              <a:alphaModFix/>
            </a:blip>
            <a:stretch>
              <a:fillRect b="0" l="0" r="0" t="0"/>
            </a:stretch>
          </a:blipFill>
          <a:ln>
            <a:noFill/>
          </a:ln>
        </p:spPr>
      </p:sp>
      <p:sp>
        <p:nvSpPr>
          <p:cNvPr id="146" name="Google Shape;146;p10"/>
          <p:cNvSpPr/>
          <p:nvPr/>
        </p:nvSpPr>
        <p:spPr>
          <a:xfrm>
            <a:off x="1405599" y="1051376"/>
            <a:ext cx="1681911" cy="1681911"/>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3">
              <a:alphaModFix/>
            </a:blip>
            <a:stretch>
              <a:fillRect b="0" l="0" r="0" t="0"/>
            </a:stretch>
          </a:blipFill>
          <a:ln>
            <a:noFill/>
          </a:ln>
        </p:spPr>
      </p:sp>
      <p:sp>
        <p:nvSpPr>
          <p:cNvPr id="147" name="Google Shape;147;p10"/>
          <p:cNvSpPr/>
          <p:nvPr/>
        </p:nvSpPr>
        <p:spPr>
          <a:xfrm>
            <a:off x="200403" y="1051376"/>
            <a:ext cx="1681911" cy="1681911"/>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3">
              <a:alphaModFix/>
            </a:blip>
            <a:stretch>
              <a:fillRect b="0" l="0" r="0" t="0"/>
            </a:stretch>
          </a:blipFill>
          <a:ln>
            <a:noFill/>
          </a:ln>
        </p:spPr>
      </p:sp>
      <p:sp>
        <p:nvSpPr>
          <p:cNvPr id="148" name="Google Shape;148;p10"/>
          <p:cNvSpPr/>
          <p:nvPr/>
        </p:nvSpPr>
        <p:spPr>
          <a:xfrm>
            <a:off x="-1004793" y="1051376"/>
            <a:ext cx="1681911" cy="1681911"/>
          </a:xfrm>
          <a:custGeom>
            <a:rect b="b" l="l" r="r" t="t"/>
            <a:pathLst>
              <a:path extrusionOk="0" h="2242548" w="2242548">
                <a:moveTo>
                  <a:pt x="0" y="0"/>
                </a:moveTo>
                <a:lnTo>
                  <a:pt x="2242548" y="0"/>
                </a:lnTo>
                <a:lnTo>
                  <a:pt x="2242548" y="2242548"/>
                </a:lnTo>
                <a:lnTo>
                  <a:pt x="0" y="2242548"/>
                </a:lnTo>
                <a:lnTo>
                  <a:pt x="0" y="0"/>
                </a:lnTo>
                <a:close/>
              </a:path>
            </a:pathLst>
          </a:custGeom>
          <a:blipFill rotWithShape="1">
            <a:blip r:embed="rId3">
              <a:alphaModFix/>
            </a:blip>
            <a:stretch>
              <a:fillRect b="0" l="0" r="0" t="0"/>
            </a:stretch>
          </a:blipFill>
          <a:ln>
            <a:noFill/>
          </a:ln>
        </p:spPr>
      </p:sp>
      <p:sp>
        <p:nvSpPr>
          <p:cNvPr id="149" name="Google Shape;149;p10"/>
          <p:cNvSpPr/>
          <p:nvPr/>
        </p:nvSpPr>
        <p:spPr>
          <a:xfrm>
            <a:off x="14255314" y="5291450"/>
            <a:ext cx="6633646" cy="4535002"/>
          </a:xfrm>
          <a:custGeom>
            <a:rect b="b" l="l" r="r" t="t"/>
            <a:pathLst>
              <a:path extrusionOk="0" h="4535002" w="6633646">
                <a:moveTo>
                  <a:pt x="0" y="0"/>
                </a:moveTo>
                <a:lnTo>
                  <a:pt x="6633646" y="0"/>
                </a:lnTo>
                <a:lnTo>
                  <a:pt x="6633646" y="4535002"/>
                </a:lnTo>
                <a:lnTo>
                  <a:pt x="0" y="4535002"/>
                </a:lnTo>
                <a:lnTo>
                  <a:pt x="0" y="0"/>
                </a:lnTo>
                <a:close/>
              </a:path>
            </a:pathLst>
          </a:custGeom>
          <a:blipFill rotWithShape="1">
            <a:blip r:embed="rId4">
              <a:alphaModFix/>
            </a:blip>
            <a:stretch>
              <a:fillRect b="0" l="0" r="0" t="0"/>
            </a:stretch>
          </a:blipFill>
          <a:ln>
            <a:noFill/>
          </a:ln>
        </p:spPr>
      </p:sp>
      <p:sp>
        <p:nvSpPr>
          <p:cNvPr id="150" name="Google Shape;150;p10"/>
          <p:cNvSpPr txBox="1"/>
          <p:nvPr/>
        </p:nvSpPr>
        <p:spPr>
          <a:xfrm>
            <a:off x="3352607" y="7887826"/>
            <a:ext cx="115827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200" u="none" cap="none" strike="noStrike">
                <a:solidFill>
                  <a:srgbClr val="FFFFFF"/>
                </a:solidFill>
                <a:latin typeface="Lato"/>
                <a:ea typeface="Lato"/>
                <a:cs typeface="Lato"/>
                <a:sym typeface="Lato"/>
              </a:rPr>
              <a:t>PRESENTATION</a:t>
            </a:r>
            <a:endParaRPr/>
          </a:p>
        </p:txBody>
      </p:sp>
      <p:sp>
        <p:nvSpPr>
          <p:cNvPr id="151" name="Google Shape;151;p10"/>
          <p:cNvSpPr/>
          <p:nvPr/>
        </p:nvSpPr>
        <p:spPr>
          <a:xfrm>
            <a:off x="-4539537" y="6004963"/>
            <a:ext cx="8575663" cy="8564074"/>
          </a:xfrm>
          <a:custGeom>
            <a:rect b="b" l="l" r="r" t="t"/>
            <a:pathLst>
              <a:path extrusionOk="0" h="8564074" w="8575663">
                <a:moveTo>
                  <a:pt x="0" y="0"/>
                </a:moveTo>
                <a:lnTo>
                  <a:pt x="8575663" y="0"/>
                </a:lnTo>
                <a:lnTo>
                  <a:pt x="8575663" y="8564074"/>
                </a:lnTo>
                <a:lnTo>
                  <a:pt x="0" y="8564074"/>
                </a:lnTo>
                <a:lnTo>
                  <a:pt x="0" y="0"/>
                </a:lnTo>
                <a:close/>
              </a:path>
            </a:pathLst>
          </a:custGeom>
          <a:blipFill rotWithShape="1">
            <a:blip r:embed="rId5">
              <a:alphaModFix/>
            </a:blip>
            <a:stretch>
              <a:fillRect b="0" l="0" r="0" t="0"/>
            </a:stretch>
          </a:blipFill>
          <a:ln>
            <a:noFill/>
          </a:ln>
        </p:spPr>
      </p:sp>
      <p:sp>
        <p:nvSpPr>
          <p:cNvPr id="152" name="Google Shape;152;p10"/>
          <p:cNvSpPr/>
          <p:nvPr/>
        </p:nvSpPr>
        <p:spPr>
          <a:xfrm rot="-5400000">
            <a:off x="13954816" y="-2575657"/>
            <a:ext cx="6439219" cy="6439219"/>
          </a:xfrm>
          <a:custGeom>
            <a:rect b="b" l="l" r="r" t="t"/>
            <a:pathLst>
              <a:path extrusionOk="0" h="6439219" w="6439219">
                <a:moveTo>
                  <a:pt x="0" y="0"/>
                </a:moveTo>
                <a:lnTo>
                  <a:pt x="6439218" y="0"/>
                </a:lnTo>
                <a:lnTo>
                  <a:pt x="6439218" y="6439219"/>
                </a:lnTo>
                <a:lnTo>
                  <a:pt x="0" y="6439219"/>
                </a:lnTo>
                <a:lnTo>
                  <a:pt x="0" y="0"/>
                </a:lnTo>
                <a:close/>
              </a:path>
            </a:pathLst>
          </a:custGeom>
          <a:blipFill rotWithShape="1">
            <a:blip r:embed="rId6">
              <a:alphaModFix/>
            </a:blip>
            <a:stretch>
              <a:fillRect b="0" l="0" r="0" t="0"/>
            </a:stretch>
          </a:blipFill>
          <a:ln>
            <a:noFill/>
          </a:ln>
        </p:spPr>
      </p:sp>
      <p:sp>
        <p:nvSpPr>
          <p:cNvPr id="153" name="Google Shape;153;p10"/>
          <p:cNvSpPr/>
          <p:nvPr/>
        </p:nvSpPr>
        <p:spPr>
          <a:xfrm>
            <a:off x="4549500" y="5365863"/>
            <a:ext cx="9251022" cy="2073299"/>
          </a:xfrm>
          <a:prstGeom prst="rect">
            <a:avLst/>
          </a:prstGeom>
        </p:spPr>
        <p:txBody>
          <a:bodyPr>
            <a:prstTxWarp prst="textPlain"/>
          </a:bodyPr>
          <a:lstStyle/>
          <a:p>
            <a:pPr lvl="0" algn="ctr"/>
            <a:r>
              <a:rPr b="1" i="0">
                <a:ln cap="flat" cmpd="sng" w="38100">
                  <a:solidFill>
                    <a:srgbClr val="23DC6D"/>
                  </a:solidFill>
                  <a:prstDash val="solid"/>
                  <a:round/>
                  <a:headEnd len="sm" w="sm" type="none"/>
                  <a:tailEnd len="sm" w="sm" type="none"/>
                </a:ln>
                <a:solidFill>
                  <a:schemeClr val="dk1"/>
                </a:solidFill>
                <a:latin typeface="League Spartan"/>
              </a:rPr>
              <a:t>Wrapped</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DC6D"/>
        </a:solidFill>
      </p:bgPr>
    </p:bg>
    <p:spTree>
      <p:nvGrpSpPr>
        <p:cNvPr id="294" name="Shape 294"/>
        <p:cNvGrpSpPr/>
        <p:nvPr/>
      </p:nvGrpSpPr>
      <p:grpSpPr>
        <a:xfrm>
          <a:off x="0" y="0"/>
          <a:ext cx="0" cy="0"/>
          <a:chOff x="0" y="0"/>
          <a:chExt cx="0" cy="0"/>
        </a:xfrm>
      </p:grpSpPr>
      <p:grpSp>
        <p:nvGrpSpPr>
          <p:cNvPr id="295" name="Google Shape;295;p19"/>
          <p:cNvGrpSpPr/>
          <p:nvPr/>
        </p:nvGrpSpPr>
        <p:grpSpPr>
          <a:xfrm>
            <a:off x="10557541" y="658708"/>
            <a:ext cx="6701759" cy="8811711"/>
            <a:chOff x="0" y="-28575"/>
            <a:chExt cx="1213017" cy="1594918"/>
          </a:xfrm>
        </p:grpSpPr>
        <p:sp>
          <p:nvSpPr>
            <p:cNvPr id="296" name="Google Shape;296;p19"/>
            <p:cNvSpPr/>
            <p:nvPr/>
          </p:nvSpPr>
          <p:spPr>
            <a:xfrm>
              <a:off x="0" y="0"/>
              <a:ext cx="1213017" cy="1566343"/>
            </a:xfrm>
            <a:custGeom>
              <a:rect b="b" l="l" r="r" t="t"/>
              <a:pathLst>
                <a:path extrusionOk="0" h="1566343" w="1213017">
                  <a:moveTo>
                    <a:pt x="33501" y="0"/>
                  </a:moveTo>
                  <a:lnTo>
                    <a:pt x="1179516" y="0"/>
                  </a:lnTo>
                  <a:cubicBezTo>
                    <a:pt x="1188401" y="0"/>
                    <a:pt x="1196922" y="3530"/>
                    <a:pt x="1203205" y="9812"/>
                  </a:cubicBezTo>
                  <a:cubicBezTo>
                    <a:pt x="1209488" y="16095"/>
                    <a:pt x="1213017" y="24616"/>
                    <a:pt x="1213017" y="33501"/>
                  </a:cubicBezTo>
                  <a:lnTo>
                    <a:pt x="1213017" y="1532842"/>
                  </a:lnTo>
                  <a:cubicBezTo>
                    <a:pt x="1213017" y="1551344"/>
                    <a:pt x="1198018" y="1566343"/>
                    <a:pt x="1179516" y="1566343"/>
                  </a:cubicBezTo>
                  <a:lnTo>
                    <a:pt x="33501" y="1566343"/>
                  </a:lnTo>
                  <a:cubicBezTo>
                    <a:pt x="14999" y="1566343"/>
                    <a:pt x="0" y="1551344"/>
                    <a:pt x="0" y="1532842"/>
                  </a:cubicBezTo>
                  <a:lnTo>
                    <a:pt x="0" y="33501"/>
                  </a:lnTo>
                  <a:cubicBezTo>
                    <a:pt x="0" y="14999"/>
                    <a:pt x="14999" y="0"/>
                    <a:pt x="33501" y="0"/>
                  </a:cubicBezTo>
                  <a:close/>
                </a:path>
              </a:pathLst>
            </a:custGeom>
            <a:solidFill>
              <a:srgbClr val="312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txBox="1"/>
            <p:nvPr/>
          </p:nvSpPr>
          <p:spPr>
            <a:xfrm>
              <a:off x="0" y="-28575"/>
              <a:ext cx="1213017" cy="159491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9"/>
          <p:cNvGrpSpPr/>
          <p:nvPr/>
        </p:nvGrpSpPr>
        <p:grpSpPr>
          <a:xfrm>
            <a:off x="12232070" y="1732003"/>
            <a:ext cx="3352702" cy="3519112"/>
            <a:chOff x="0" y="-28575"/>
            <a:chExt cx="606838" cy="636959"/>
          </a:xfrm>
        </p:grpSpPr>
        <p:sp>
          <p:nvSpPr>
            <p:cNvPr id="299" name="Google Shape;299;p19"/>
            <p:cNvSpPr/>
            <p:nvPr/>
          </p:nvSpPr>
          <p:spPr>
            <a:xfrm>
              <a:off x="0" y="0"/>
              <a:ext cx="606838" cy="608384"/>
            </a:xfrm>
            <a:custGeom>
              <a:rect b="b" l="l" r="r" t="t"/>
              <a:pathLst>
                <a:path extrusionOk="0" h="608384" w="606838">
                  <a:moveTo>
                    <a:pt x="87748" y="0"/>
                  </a:moveTo>
                  <a:lnTo>
                    <a:pt x="519090" y="0"/>
                  </a:lnTo>
                  <a:cubicBezTo>
                    <a:pt x="567552" y="0"/>
                    <a:pt x="606838" y="39286"/>
                    <a:pt x="606838" y="87748"/>
                  </a:cubicBezTo>
                  <a:lnTo>
                    <a:pt x="606838" y="520636"/>
                  </a:lnTo>
                  <a:cubicBezTo>
                    <a:pt x="606838" y="569097"/>
                    <a:pt x="567552" y="608384"/>
                    <a:pt x="519090" y="608384"/>
                  </a:cubicBezTo>
                  <a:lnTo>
                    <a:pt x="87748" y="608384"/>
                  </a:lnTo>
                  <a:cubicBezTo>
                    <a:pt x="39286" y="608384"/>
                    <a:pt x="0" y="569097"/>
                    <a:pt x="0" y="520636"/>
                  </a:cubicBezTo>
                  <a:lnTo>
                    <a:pt x="0" y="87748"/>
                  </a:lnTo>
                  <a:cubicBezTo>
                    <a:pt x="0" y="39286"/>
                    <a:pt x="39286" y="0"/>
                    <a:pt x="87748" y="0"/>
                  </a:cubicBezTo>
                  <a:close/>
                </a:path>
              </a:pathLst>
            </a:custGeom>
            <a:solidFill>
              <a:srgbClr val="23D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txBox="1"/>
            <p:nvPr/>
          </p:nvSpPr>
          <p:spPr>
            <a:xfrm>
              <a:off x="0" y="-28575"/>
              <a:ext cx="606838" cy="636959"/>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1" name="Google Shape;301;p19"/>
          <p:cNvPicPr preferRelativeResize="0"/>
          <p:nvPr/>
        </p:nvPicPr>
        <p:blipFill rotWithShape="1">
          <a:blip r:embed="rId3">
            <a:alphaModFix/>
          </a:blip>
          <a:srcRect b="0" l="16751" r="16750" t="0"/>
          <a:stretch/>
        </p:blipFill>
        <p:spPr>
          <a:xfrm>
            <a:off x="12232070" y="1889876"/>
            <a:ext cx="3352702" cy="3361239"/>
          </a:xfrm>
          <a:prstGeom prst="rect">
            <a:avLst/>
          </a:prstGeom>
          <a:noFill/>
          <a:ln>
            <a:noFill/>
          </a:ln>
        </p:spPr>
      </p:pic>
      <p:cxnSp>
        <p:nvCxnSpPr>
          <p:cNvPr id="302" name="Google Shape;302;p19"/>
          <p:cNvCxnSpPr/>
          <p:nvPr/>
        </p:nvCxnSpPr>
        <p:spPr>
          <a:xfrm>
            <a:off x="11515176" y="7303672"/>
            <a:ext cx="3075054" cy="0"/>
          </a:xfrm>
          <a:prstGeom prst="straightConnector1">
            <a:avLst/>
          </a:prstGeom>
          <a:noFill/>
          <a:ln cap="rnd" cmpd="sng" w="114300">
            <a:solidFill>
              <a:srgbClr val="FFFFFF"/>
            </a:solidFill>
            <a:prstDash val="solid"/>
            <a:round/>
            <a:headEnd len="sm" w="sm" type="none"/>
            <a:tailEnd len="sm" w="sm" type="none"/>
          </a:ln>
        </p:spPr>
      </p:cxnSp>
      <p:cxnSp>
        <p:nvCxnSpPr>
          <p:cNvPr id="303" name="Google Shape;303;p19"/>
          <p:cNvCxnSpPr/>
          <p:nvPr/>
        </p:nvCxnSpPr>
        <p:spPr>
          <a:xfrm>
            <a:off x="14590230" y="7303672"/>
            <a:ext cx="1711435" cy="0"/>
          </a:xfrm>
          <a:prstGeom prst="straightConnector1">
            <a:avLst/>
          </a:prstGeom>
          <a:noFill/>
          <a:ln cap="rnd" cmpd="sng" w="114300">
            <a:solidFill>
              <a:srgbClr val="6D6B6E"/>
            </a:solidFill>
            <a:prstDash val="solid"/>
            <a:round/>
            <a:headEnd len="sm" w="sm" type="none"/>
            <a:tailEnd len="sm" w="sm" type="none"/>
          </a:ln>
        </p:spPr>
      </p:cxnSp>
      <p:grpSp>
        <p:nvGrpSpPr>
          <p:cNvPr id="304" name="Google Shape;304;p19"/>
          <p:cNvGrpSpPr/>
          <p:nvPr/>
        </p:nvGrpSpPr>
        <p:grpSpPr>
          <a:xfrm>
            <a:off x="14495254" y="7208696"/>
            <a:ext cx="189952" cy="189952"/>
            <a:chOff x="0" y="0"/>
            <a:chExt cx="812800" cy="812800"/>
          </a:xfrm>
        </p:grpSpPr>
        <p:sp>
          <p:nvSpPr>
            <p:cNvPr id="305" name="Google Shape;30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7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9"/>
          <p:cNvGrpSpPr/>
          <p:nvPr/>
        </p:nvGrpSpPr>
        <p:grpSpPr>
          <a:xfrm>
            <a:off x="13567291" y="7788769"/>
            <a:ext cx="682258" cy="682258"/>
            <a:chOff x="0" y="0"/>
            <a:chExt cx="812800" cy="812800"/>
          </a:xfrm>
        </p:grpSpPr>
        <p:sp>
          <p:nvSpPr>
            <p:cNvPr id="308" name="Google Shape;3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7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txBox="1"/>
            <p:nvPr/>
          </p:nvSpPr>
          <p:spPr>
            <a:xfrm>
              <a:off x="76200" y="47625"/>
              <a:ext cx="660400" cy="688975"/>
            </a:xfrm>
            <a:prstGeom prst="rect">
              <a:avLst/>
            </a:prstGeom>
            <a:noFill/>
            <a:ln>
              <a:noFill/>
            </a:ln>
          </p:spPr>
          <p:txBody>
            <a:bodyPr anchorCtr="0" anchor="ctr" bIns="13050" lIns="13050" spcFirstLastPara="1" rIns="13050" wrap="square" tIns="1305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9"/>
          <p:cNvGrpSpPr/>
          <p:nvPr/>
        </p:nvGrpSpPr>
        <p:grpSpPr>
          <a:xfrm rot="5400000">
            <a:off x="13770966" y="7966044"/>
            <a:ext cx="353496" cy="327708"/>
            <a:chOff x="0" y="0"/>
            <a:chExt cx="812800" cy="753505"/>
          </a:xfrm>
        </p:grpSpPr>
        <p:sp>
          <p:nvSpPr>
            <p:cNvPr id="311" name="Google Shape;311;p19"/>
            <p:cNvSpPr/>
            <p:nvPr/>
          </p:nvSpPr>
          <p:spPr>
            <a:xfrm>
              <a:off x="0" y="0"/>
              <a:ext cx="812800" cy="753505"/>
            </a:xfrm>
            <a:custGeom>
              <a:rect b="b" l="l" r="r" t="t"/>
              <a:pathLst>
                <a:path extrusionOk="0" h="753505" w="812800">
                  <a:moveTo>
                    <a:pt x="406400" y="0"/>
                  </a:moveTo>
                  <a:lnTo>
                    <a:pt x="812800" y="753505"/>
                  </a:lnTo>
                  <a:lnTo>
                    <a:pt x="0" y="753505"/>
                  </a:lnTo>
                  <a:lnTo>
                    <a:pt x="406400" y="0"/>
                  </a:lnTo>
                  <a:close/>
                </a:path>
              </a:pathLst>
            </a:custGeom>
            <a:solidFill>
              <a:srgbClr val="FFFFFF"/>
            </a:solidFill>
            <a:ln>
              <a:noFill/>
            </a:ln>
          </p:spPr>
        </p:sp>
        <p:sp>
          <p:nvSpPr>
            <p:cNvPr id="312" name="Google Shape;312;p19"/>
            <p:cNvSpPr txBox="1"/>
            <p:nvPr/>
          </p:nvSpPr>
          <p:spPr>
            <a:xfrm>
              <a:off x="127000" y="321267"/>
              <a:ext cx="558800" cy="378417"/>
            </a:xfrm>
            <a:prstGeom prst="rect">
              <a:avLst/>
            </a:prstGeom>
            <a:noFill/>
            <a:ln>
              <a:noFill/>
            </a:ln>
          </p:spPr>
          <p:txBody>
            <a:bodyPr anchorCtr="0" anchor="ctr" bIns="13050" lIns="13050" spcFirstLastPara="1" rIns="13050" wrap="square" tIns="1305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9"/>
          <p:cNvGrpSpPr/>
          <p:nvPr/>
        </p:nvGrpSpPr>
        <p:grpSpPr>
          <a:xfrm rot="-5400000">
            <a:off x="12574002" y="7966044"/>
            <a:ext cx="353496" cy="327708"/>
            <a:chOff x="0" y="0"/>
            <a:chExt cx="812800" cy="753505"/>
          </a:xfrm>
        </p:grpSpPr>
        <p:sp>
          <p:nvSpPr>
            <p:cNvPr id="314" name="Google Shape;314;p19"/>
            <p:cNvSpPr/>
            <p:nvPr/>
          </p:nvSpPr>
          <p:spPr>
            <a:xfrm>
              <a:off x="0" y="0"/>
              <a:ext cx="812800" cy="753505"/>
            </a:xfrm>
            <a:custGeom>
              <a:rect b="b" l="l" r="r" t="t"/>
              <a:pathLst>
                <a:path extrusionOk="0" h="753505" w="812800">
                  <a:moveTo>
                    <a:pt x="406400" y="0"/>
                  </a:moveTo>
                  <a:lnTo>
                    <a:pt x="812800" y="753505"/>
                  </a:lnTo>
                  <a:lnTo>
                    <a:pt x="0" y="753505"/>
                  </a:lnTo>
                  <a:lnTo>
                    <a:pt x="406400" y="0"/>
                  </a:lnTo>
                  <a:close/>
                </a:path>
              </a:pathLst>
            </a:custGeom>
            <a:solidFill>
              <a:srgbClr val="167AC8"/>
            </a:solidFill>
            <a:ln>
              <a:noFill/>
            </a:ln>
          </p:spPr>
        </p:sp>
        <p:sp>
          <p:nvSpPr>
            <p:cNvPr id="315" name="Google Shape;315;p19"/>
            <p:cNvSpPr txBox="1"/>
            <p:nvPr/>
          </p:nvSpPr>
          <p:spPr>
            <a:xfrm>
              <a:off x="127000" y="321267"/>
              <a:ext cx="558800" cy="378417"/>
            </a:xfrm>
            <a:prstGeom prst="rect">
              <a:avLst/>
            </a:prstGeom>
            <a:noFill/>
            <a:ln>
              <a:noFill/>
            </a:ln>
          </p:spPr>
          <p:txBody>
            <a:bodyPr anchorCtr="0" anchor="ctr" bIns="13050" lIns="13050" spcFirstLastPara="1" rIns="13050" wrap="square" tIns="1305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9"/>
          <p:cNvGrpSpPr/>
          <p:nvPr/>
        </p:nvGrpSpPr>
        <p:grpSpPr>
          <a:xfrm rot="5400000">
            <a:off x="14889344" y="7966044"/>
            <a:ext cx="353496" cy="327708"/>
            <a:chOff x="0" y="0"/>
            <a:chExt cx="812800" cy="753505"/>
          </a:xfrm>
        </p:grpSpPr>
        <p:sp>
          <p:nvSpPr>
            <p:cNvPr id="317" name="Google Shape;317;p19"/>
            <p:cNvSpPr/>
            <p:nvPr/>
          </p:nvSpPr>
          <p:spPr>
            <a:xfrm>
              <a:off x="0" y="0"/>
              <a:ext cx="812800" cy="753505"/>
            </a:xfrm>
            <a:custGeom>
              <a:rect b="b" l="l" r="r" t="t"/>
              <a:pathLst>
                <a:path extrusionOk="0" h="753505" w="812800">
                  <a:moveTo>
                    <a:pt x="406400" y="0"/>
                  </a:moveTo>
                  <a:lnTo>
                    <a:pt x="812800" y="753505"/>
                  </a:lnTo>
                  <a:lnTo>
                    <a:pt x="0" y="753505"/>
                  </a:lnTo>
                  <a:lnTo>
                    <a:pt x="406400" y="0"/>
                  </a:lnTo>
                  <a:close/>
                </a:path>
              </a:pathLst>
            </a:custGeom>
            <a:solidFill>
              <a:srgbClr val="167AC8"/>
            </a:solidFill>
            <a:ln>
              <a:noFill/>
            </a:ln>
          </p:spPr>
        </p:sp>
        <p:sp>
          <p:nvSpPr>
            <p:cNvPr id="318" name="Google Shape;318;p19"/>
            <p:cNvSpPr txBox="1"/>
            <p:nvPr/>
          </p:nvSpPr>
          <p:spPr>
            <a:xfrm>
              <a:off x="127000" y="321267"/>
              <a:ext cx="558800" cy="378417"/>
            </a:xfrm>
            <a:prstGeom prst="rect">
              <a:avLst/>
            </a:prstGeom>
            <a:noFill/>
            <a:ln>
              <a:noFill/>
            </a:ln>
          </p:spPr>
          <p:txBody>
            <a:bodyPr anchorCtr="0" anchor="ctr" bIns="13050" lIns="13050" spcFirstLastPara="1" rIns="13050" wrap="square" tIns="1305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9"/>
          <p:cNvGrpSpPr/>
          <p:nvPr/>
        </p:nvGrpSpPr>
        <p:grpSpPr>
          <a:xfrm>
            <a:off x="16062902" y="5939095"/>
            <a:ext cx="567885" cy="125403"/>
            <a:chOff x="0" y="0"/>
            <a:chExt cx="757179" cy="167204"/>
          </a:xfrm>
        </p:grpSpPr>
        <p:grpSp>
          <p:nvGrpSpPr>
            <p:cNvPr id="320" name="Google Shape;320;p19"/>
            <p:cNvGrpSpPr/>
            <p:nvPr/>
          </p:nvGrpSpPr>
          <p:grpSpPr>
            <a:xfrm>
              <a:off x="0" y="0"/>
              <a:ext cx="167204" cy="167204"/>
              <a:chOff x="0" y="0"/>
              <a:chExt cx="812800" cy="812800"/>
            </a:xfrm>
          </p:grpSpPr>
          <p:sp>
            <p:nvSpPr>
              <p:cNvPr id="321" name="Google Shape;3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19"/>
            <p:cNvGrpSpPr/>
            <p:nvPr/>
          </p:nvGrpSpPr>
          <p:grpSpPr>
            <a:xfrm>
              <a:off x="293412" y="0"/>
              <a:ext cx="167204" cy="167204"/>
              <a:chOff x="0" y="0"/>
              <a:chExt cx="812800" cy="812800"/>
            </a:xfrm>
          </p:grpSpPr>
          <p:sp>
            <p:nvSpPr>
              <p:cNvPr id="324" name="Google Shape;3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19"/>
            <p:cNvGrpSpPr/>
            <p:nvPr/>
          </p:nvGrpSpPr>
          <p:grpSpPr>
            <a:xfrm>
              <a:off x="589975" y="0"/>
              <a:ext cx="167204" cy="167204"/>
              <a:chOff x="0" y="0"/>
              <a:chExt cx="812800" cy="812800"/>
            </a:xfrm>
          </p:grpSpPr>
          <p:sp>
            <p:nvSpPr>
              <p:cNvPr id="327" name="Google Shape;3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9" name="Google Shape;329;p19"/>
          <p:cNvGrpSpPr/>
          <p:nvPr/>
        </p:nvGrpSpPr>
        <p:grpSpPr>
          <a:xfrm>
            <a:off x="11210928" y="5829522"/>
            <a:ext cx="551947" cy="464549"/>
            <a:chOff x="-33680" y="-8369"/>
            <a:chExt cx="854946" cy="719569"/>
          </a:xfrm>
        </p:grpSpPr>
        <p:sp>
          <p:nvSpPr>
            <p:cNvPr id="330" name="Google Shape;330;p19"/>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txBox="1"/>
            <p:nvPr/>
          </p:nvSpPr>
          <p:spPr>
            <a:xfrm>
              <a:off x="76200" y="22225"/>
              <a:ext cx="660400" cy="561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32" name="Google Shape;332;p19"/>
          <p:cNvCxnSpPr/>
          <p:nvPr/>
        </p:nvCxnSpPr>
        <p:spPr>
          <a:xfrm rot="10800000">
            <a:off x="12559176" y="7953150"/>
            <a:ext cx="0" cy="353496"/>
          </a:xfrm>
          <a:prstGeom prst="straightConnector1">
            <a:avLst/>
          </a:prstGeom>
          <a:noFill/>
          <a:ln cap="flat" cmpd="sng" w="57150">
            <a:solidFill>
              <a:srgbClr val="167AC8"/>
            </a:solidFill>
            <a:prstDash val="solid"/>
            <a:round/>
            <a:headEnd len="sm" w="sm" type="none"/>
            <a:tailEnd len="sm" w="sm" type="none"/>
          </a:ln>
        </p:spPr>
      </p:cxnSp>
      <p:cxnSp>
        <p:nvCxnSpPr>
          <p:cNvPr id="333" name="Google Shape;333;p19"/>
          <p:cNvCxnSpPr/>
          <p:nvPr/>
        </p:nvCxnSpPr>
        <p:spPr>
          <a:xfrm rot="10800000">
            <a:off x="15257665" y="7953150"/>
            <a:ext cx="0" cy="353496"/>
          </a:xfrm>
          <a:prstGeom prst="straightConnector1">
            <a:avLst/>
          </a:prstGeom>
          <a:noFill/>
          <a:ln cap="flat" cmpd="sng" w="57150">
            <a:solidFill>
              <a:srgbClr val="167AC8"/>
            </a:solidFill>
            <a:prstDash val="solid"/>
            <a:round/>
            <a:headEnd len="sm" w="sm" type="none"/>
            <a:tailEnd len="sm" w="sm" type="none"/>
          </a:ln>
        </p:spPr>
      </p:cxnSp>
      <p:grpSp>
        <p:nvGrpSpPr>
          <p:cNvPr id="334" name="Google Shape;334;p19"/>
          <p:cNvGrpSpPr/>
          <p:nvPr/>
        </p:nvGrpSpPr>
        <p:grpSpPr>
          <a:xfrm>
            <a:off x="0" y="-211901"/>
            <a:ext cx="9365771" cy="10602376"/>
            <a:chOff x="0" y="-28575"/>
            <a:chExt cx="2466689" cy="2792377"/>
          </a:xfrm>
        </p:grpSpPr>
        <p:sp>
          <p:nvSpPr>
            <p:cNvPr id="335" name="Google Shape;335;p19"/>
            <p:cNvSpPr/>
            <p:nvPr/>
          </p:nvSpPr>
          <p:spPr>
            <a:xfrm>
              <a:off x="0" y="0"/>
              <a:ext cx="2466689" cy="2763802"/>
            </a:xfrm>
            <a:custGeom>
              <a:rect b="b" l="l" r="r" t="t"/>
              <a:pathLst>
                <a:path extrusionOk="0" h="2763802" w="2466689">
                  <a:moveTo>
                    <a:pt x="0" y="0"/>
                  </a:moveTo>
                  <a:lnTo>
                    <a:pt x="2466689" y="0"/>
                  </a:lnTo>
                  <a:lnTo>
                    <a:pt x="2466689" y="2763802"/>
                  </a:lnTo>
                  <a:lnTo>
                    <a:pt x="0" y="2763802"/>
                  </a:lnTo>
                  <a:close/>
                </a:path>
              </a:pathLst>
            </a:custGeom>
            <a:solidFill>
              <a:srgbClr val="000000"/>
            </a:solidFill>
            <a:ln>
              <a:noFill/>
            </a:ln>
          </p:spPr>
        </p:sp>
        <p:sp>
          <p:nvSpPr>
            <p:cNvPr id="336" name="Google Shape;336;p19"/>
            <p:cNvSpPr txBox="1"/>
            <p:nvPr/>
          </p:nvSpPr>
          <p:spPr>
            <a:xfrm>
              <a:off x="0" y="-28575"/>
              <a:ext cx="2466689" cy="2792377"/>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19"/>
          <p:cNvSpPr txBox="1"/>
          <p:nvPr/>
        </p:nvSpPr>
        <p:spPr>
          <a:xfrm>
            <a:off x="12078862" y="6352027"/>
            <a:ext cx="3659117" cy="466548"/>
          </a:xfrm>
          <a:prstGeom prst="rect">
            <a:avLst/>
          </a:prstGeom>
          <a:noFill/>
          <a:ln>
            <a:noFill/>
          </a:ln>
        </p:spPr>
        <p:txBody>
          <a:bodyPr anchorCtr="0" anchor="t" bIns="0" lIns="0" spcFirstLastPara="1" rIns="0" wrap="square" tIns="0">
            <a:spAutoFit/>
          </a:bodyPr>
          <a:lstStyle/>
          <a:p>
            <a:pPr indent="0" lvl="0" marL="0" marR="0" rtl="0" algn="ctr">
              <a:lnSpc>
                <a:spcPct val="129003"/>
              </a:lnSpc>
              <a:spcBef>
                <a:spcPts val="0"/>
              </a:spcBef>
              <a:spcAft>
                <a:spcPts val="0"/>
              </a:spcAft>
              <a:buNone/>
            </a:pPr>
            <a:r>
              <a:rPr b="0" i="0" lang="en-US" sz="2910" u="none" cap="none" strike="noStrike">
                <a:solidFill>
                  <a:srgbClr val="FFFFFF"/>
                </a:solidFill>
                <a:latin typeface="Lato"/>
                <a:ea typeface="Lato"/>
                <a:cs typeface="Lato"/>
                <a:sym typeface="Lato"/>
              </a:rPr>
              <a:t>Song Title</a:t>
            </a:r>
            <a:endParaRPr/>
          </a:p>
        </p:txBody>
      </p:sp>
      <p:sp>
        <p:nvSpPr>
          <p:cNvPr id="338" name="Google Shape;338;p19"/>
          <p:cNvSpPr txBox="1"/>
          <p:nvPr/>
        </p:nvSpPr>
        <p:spPr>
          <a:xfrm>
            <a:off x="11882149" y="5813879"/>
            <a:ext cx="4052400" cy="4656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3024" u="none" cap="none" strike="noStrike">
                <a:solidFill>
                  <a:srgbClr val="FFFFFF"/>
                </a:solidFill>
                <a:latin typeface="League Spartan"/>
                <a:ea typeface="League Spartan"/>
                <a:cs typeface="League Spartan"/>
                <a:sym typeface="League Spartan"/>
              </a:rPr>
              <a:t>Album #1</a:t>
            </a:r>
            <a:endParaRPr b="1"/>
          </a:p>
        </p:txBody>
      </p:sp>
      <p:sp>
        <p:nvSpPr>
          <p:cNvPr id="339" name="Google Shape;339;p19"/>
          <p:cNvSpPr txBox="1"/>
          <p:nvPr/>
        </p:nvSpPr>
        <p:spPr>
          <a:xfrm>
            <a:off x="1134271" y="1261468"/>
            <a:ext cx="7762800" cy="338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1008" u="none" cap="none" strike="noStrike">
                <a:solidFill>
                  <a:srgbClr val="23DC6D"/>
                </a:solidFill>
                <a:latin typeface="League Spartan"/>
                <a:ea typeface="League Spartan"/>
                <a:cs typeface="League Spartan"/>
                <a:sym typeface="League Spartan"/>
              </a:rPr>
              <a:t>Go-To Playlist</a:t>
            </a:r>
            <a:endParaRPr b="1"/>
          </a:p>
        </p:txBody>
      </p:sp>
      <p:sp>
        <p:nvSpPr>
          <p:cNvPr id="340" name="Google Shape;340;p19"/>
          <p:cNvSpPr txBox="1"/>
          <p:nvPr/>
        </p:nvSpPr>
        <p:spPr>
          <a:xfrm>
            <a:off x="1134271" y="6885244"/>
            <a:ext cx="7108695" cy="1875663"/>
          </a:xfrm>
          <a:prstGeom prst="rect">
            <a:avLst/>
          </a:prstGeom>
          <a:noFill/>
          <a:ln>
            <a:noFill/>
          </a:ln>
        </p:spPr>
        <p:txBody>
          <a:bodyPr anchorCtr="0" anchor="t" bIns="0" lIns="0" spcFirstLastPara="1" rIns="0" wrap="square" tIns="0">
            <a:spAutoFit/>
          </a:bodyPr>
          <a:lstStyle/>
          <a:p>
            <a:pPr indent="0" lvl="0" marL="0" marR="0" rtl="0" algn="l">
              <a:lnSpc>
                <a:spcPct val="181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41" name="Google Shape;341;p19"/>
          <p:cNvSpPr/>
          <p:nvPr/>
        </p:nvSpPr>
        <p:spPr>
          <a:xfrm>
            <a:off x="-1135151" y="5241150"/>
            <a:ext cx="11358340" cy="1145914"/>
          </a:xfrm>
          <a:custGeom>
            <a:rect b="b" l="l" r="r" t="t"/>
            <a:pathLst>
              <a:path extrusionOk="0" h="1909856" w="16226200">
                <a:moveTo>
                  <a:pt x="1796615" y="936448"/>
                </a:moveTo>
                <a:cubicBezTo>
                  <a:pt x="1225704" y="1081193"/>
                  <a:pt x="1081195" y="1225702"/>
                  <a:pt x="936450" y="1796615"/>
                </a:cubicBezTo>
                <a:cubicBezTo>
                  <a:pt x="929840" y="1822682"/>
                  <a:pt x="892843" y="1822682"/>
                  <a:pt x="886236" y="1796615"/>
                </a:cubicBezTo>
                <a:cubicBezTo>
                  <a:pt x="741492" y="1225702"/>
                  <a:pt x="596980" y="1081193"/>
                  <a:pt x="26070" y="936448"/>
                </a:cubicBezTo>
                <a:cubicBezTo>
                  <a:pt x="0" y="929838"/>
                  <a:pt x="0" y="892841"/>
                  <a:pt x="26070" y="886234"/>
                </a:cubicBezTo>
                <a:cubicBezTo>
                  <a:pt x="596980" y="741489"/>
                  <a:pt x="741492" y="596977"/>
                  <a:pt x="886237" y="26066"/>
                </a:cubicBezTo>
                <a:cubicBezTo>
                  <a:pt x="892845" y="0"/>
                  <a:pt x="929840" y="0"/>
                  <a:pt x="936451" y="26066"/>
                </a:cubicBezTo>
                <a:cubicBezTo>
                  <a:pt x="1081196" y="596977"/>
                  <a:pt x="1225705" y="741489"/>
                  <a:pt x="1796616" y="886234"/>
                </a:cubicBezTo>
                <a:cubicBezTo>
                  <a:pt x="1822685" y="892841"/>
                  <a:pt x="1822685" y="929836"/>
                  <a:pt x="1796616" y="936448"/>
                </a:cubicBezTo>
                <a:close/>
                <a:moveTo>
                  <a:pt x="2237385" y="923791"/>
                </a:moveTo>
                <a:lnTo>
                  <a:pt x="2583246" y="1269653"/>
                </a:lnTo>
                <a:lnTo>
                  <a:pt x="2929104" y="923791"/>
                </a:lnTo>
                <a:lnTo>
                  <a:pt x="2583246" y="577933"/>
                </a:lnTo>
                <a:lnTo>
                  <a:pt x="2237385" y="923791"/>
                </a:lnTo>
                <a:close/>
                <a:moveTo>
                  <a:pt x="7082867" y="960955"/>
                </a:moveTo>
                <a:cubicBezTo>
                  <a:pt x="5949489" y="816207"/>
                  <a:pt x="5662606" y="671699"/>
                  <a:pt x="5375253" y="100788"/>
                </a:cubicBezTo>
                <a:cubicBezTo>
                  <a:pt x="5362135" y="74721"/>
                  <a:pt x="5288692" y="74721"/>
                  <a:pt x="5275575" y="100788"/>
                </a:cubicBezTo>
                <a:cubicBezTo>
                  <a:pt x="4988218" y="671699"/>
                  <a:pt x="4701338" y="816208"/>
                  <a:pt x="3567960" y="960955"/>
                </a:cubicBezTo>
                <a:cubicBezTo>
                  <a:pt x="3516212" y="967566"/>
                  <a:pt x="3516212" y="1004558"/>
                  <a:pt x="3567960" y="1011166"/>
                </a:cubicBezTo>
                <a:cubicBezTo>
                  <a:pt x="4701339" y="1155914"/>
                  <a:pt x="4988221" y="1300426"/>
                  <a:pt x="5275575" y="1871337"/>
                </a:cubicBezTo>
                <a:cubicBezTo>
                  <a:pt x="5288692" y="1897404"/>
                  <a:pt x="5362135" y="1897404"/>
                  <a:pt x="5375253" y="1871337"/>
                </a:cubicBezTo>
                <a:cubicBezTo>
                  <a:pt x="5662610" y="1300426"/>
                  <a:pt x="5949489" y="1155914"/>
                  <a:pt x="7082867" y="1011166"/>
                </a:cubicBezTo>
                <a:cubicBezTo>
                  <a:pt x="7134621" y="1004558"/>
                  <a:pt x="7134621" y="967566"/>
                  <a:pt x="7082867" y="960955"/>
                </a:cubicBezTo>
                <a:close/>
                <a:moveTo>
                  <a:pt x="7957890" y="948702"/>
                </a:moveTo>
                <a:lnTo>
                  <a:pt x="8644492" y="1294560"/>
                </a:lnTo>
                <a:lnTo>
                  <a:pt x="9331100" y="948702"/>
                </a:lnTo>
                <a:lnTo>
                  <a:pt x="8644492" y="602841"/>
                </a:lnTo>
                <a:lnTo>
                  <a:pt x="7957890" y="948702"/>
                </a:lnTo>
                <a:close/>
                <a:moveTo>
                  <a:pt x="11749909" y="948500"/>
                </a:moveTo>
                <a:cubicBezTo>
                  <a:pt x="11178998" y="803756"/>
                  <a:pt x="11034486" y="659244"/>
                  <a:pt x="10889742" y="88333"/>
                </a:cubicBezTo>
                <a:cubicBezTo>
                  <a:pt x="10883134" y="62266"/>
                  <a:pt x="10846139" y="62266"/>
                  <a:pt x="10839527" y="88333"/>
                </a:cubicBezTo>
                <a:cubicBezTo>
                  <a:pt x="10694783" y="659244"/>
                  <a:pt x="10550274" y="803756"/>
                  <a:pt x="9979363" y="948500"/>
                </a:cubicBezTo>
                <a:cubicBezTo>
                  <a:pt x="9953293" y="955111"/>
                  <a:pt x="9953293" y="992103"/>
                  <a:pt x="9979363" y="998715"/>
                </a:cubicBezTo>
                <a:cubicBezTo>
                  <a:pt x="10550274" y="1143459"/>
                  <a:pt x="10694783" y="1287971"/>
                  <a:pt x="10839527" y="1858882"/>
                </a:cubicBezTo>
                <a:cubicBezTo>
                  <a:pt x="10846138" y="1884949"/>
                  <a:pt x="10883134" y="1884949"/>
                  <a:pt x="10889742" y="1858882"/>
                </a:cubicBezTo>
                <a:cubicBezTo>
                  <a:pt x="11034486" y="1287971"/>
                  <a:pt x="11178998" y="1143459"/>
                  <a:pt x="11749909" y="998715"/>
                </a:cubicBezTo>
                <a:cubicBezTo>
                  <a:pt x="11775978" y="992105"/>
                  <a:pt x="11775978" y="955112"/>
                  <a:pt x="11749909" y="948500"/>
                </a:cubicBezTo>
                <a:close/>
                <a:moveTo>
                  <a:pt x="12190679" y="936246"/>
                </a:moveTo>
                <a:lnTo>
                  <a:pt x="12536541" y="1282108"/>
                </a:lnTo>
                <a:lnTo>
                  <a:pt x="12882399" y="936246"/>
                </a:lnTo>
                <a:lnTo>
                  <a:pt x="12536541" y="590388"/>
                </a:lnTo>
                <a:lnTo>
                  <a:pt x="12190679" y="936246"/>
                </a:lnTo>
                <a:close/>
                <a:moveTo>
                  <a:pt x="15093710" y="973408"/>
                </a:moveTo>
                <a:cubicBezTo>
                  <a:pt x="14522806" y="828663"/>
                  <a:pt x="14378295" y="684151"/>
                  <a:pt x="14233546" y="113240"/>
                </a:cubicBezTo>
                <a:cubicBezTo>
                  <a:pt x="14226935" y="87174"/>
                  <a:pt x="14189939" y="87174"/>
                  <a:pt x="14183335" y="113240"/>
                </a:cubicBezTo>
                <a:cubicBezTo>
                  <a:pt x="14038587" y="684151"/>
                  <a:pt x="13894075" y="828663"/>
                  <a:pt x="13323164" y="973408"/>
                </a:cubicBezTo>
                <a:cubicBezTo>
                  <a:pt x="13297094" y="980018"/>
                  <a:pt x="13297094" y="1017011"/>
                  <a:pt x="13323164" y="1023622"/>
                </a:cubicBezTo>
                <a:cubicBezTo>
                  <a:pt x="13894075" y="1168367"/>
                  <a:pt x="14038587" y="1312879"/>
                  <a:pt x="14183335" y="1883789"/>
                </a:cubicBezTo>
                <a:cubicBezTo>
                  <a:pt x="14189939" y="1909856"/>
                  <a:pt x="14226935" y="1909856"/>
                  <a:pt x="14233546" y="1883789"/>
                </a:cubicBezTo>
                <a:cubicBezTo>
                  <a:pt x="14378295" y="1312879"/>
                  <a:pt x="14522806" y="1168367"/>
                  <a:pt x="15093710" y="1023622"/>
                </a:cubicBezTo>
                <a:cubicBezTo>
                  <a:pt x="15119780" y="1017012"/>
                  <a:pt x="15119780" y="980019"/>
                  <a:pt x="15093710" y="973408"/>
                </a:cubicBezTo>
                <a:close/>
                <a:moveTo>
                  <a:pt x="15880343" y="615296"/>
                </a:moveTo>
                <a:lnTo>
                  <a:pt x="15534485" y="961153"/>
                </a:lnTo>
                <a:lnTo>
                  <a:pt x="15880343" y="1307011"/>
                </a:lnTo>
                <a:lnTo>
                  <a:pt x="16226201" y="961153"/>
                </a:lnTo>
                <a:lnTo>
                  <a:pt x="15880343" y="615296"/>
                </a:lnTo>
                <a:close/>
              </a:path>
            </a:pathLst>
          </a:custGeom>
          <a:solidFill>
            <a:srgbClr val="23D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DC6D"/>
        </a:solidFill>
      </p:bgPr>
    </p:bg>
    <p:spTree>
      <p:nvGrpSpPr>
        <p:cNvPr id="345" name="Shape 345"/>
        <p:cNvGrpSpPr/>
        <p:nvPr/>
      </p:nvGrpSpPr>
      <p:grpSpPr>
        <a:xfrm>
          <a:off x="0" y="0"/>
          <a:ext cx="0" cy="0"/>
          <a:chOff x="0" y="0"/>
          <a:chExt cx="0" cy="0"/>
        </a:xfrm>
      </p:grpSpPr>
      <p:grpSp>
        <p:nvGrpSpPr>
          <p:cNvPr id="346" name="Google Shape;346;p20"/>
          <p:cNvGrpSpPr/>
          <p:nvPr/>
        </p:nvGrpSpPr>
        <p:grpSpPr>
          <a:xfrm>
            <a:off x="13442117" y="-108496"/>
            <a:ext cx="4845883" cy="10395496"/>
            <a:chOff x="0" y="-28575"/>
            <a:chExt cx="1276282" cy="2737908"/>
          </a:xfrm>
        </p:grpSpPr>
        <p:sp>
          <p:nvSpPr>
            <p:cNvPr id="347" name="Google Shape;347;p20"/>
            <p:cNvSpPr/>
            <p:nvPr/>
          </p:nvSpPr>
          <p:spPr>
            <a:xfrm>
              <a:off x="0" y="0"/>
              <a:ext cx="1276282" cy="2709333"/>
            </a:xfrm>
            <a:custGeom>
              <a:rect b="b" l="l" r="r" t="t"/>
              <a:pathLst>
                <a:path extrusionOk="0" h="2709333" w="1276282">
                  <a:moveTo>
                    <a:pt x="0" y="0"/>
                  </a:moveTo>
                  <a:lnTo>
                    <a:pt x="1276282" y="0"/>
                  </a:lnTo>
                  <a:lnTo>
                    <a:pt x="1276282" y="2709333"/>
                  </a:lnTo>
                  <a:lnTo>
                    <a:pt x="0" y="2709333"/>
                  </a:lnTo>
                  <a:close/>
                </a:path>
              </a:pathLst>
            </a:custGeom>
            <a:solidFill>
              <a:srgbClr val="6C25FF"/>
            </a:solidFill>
            <a:ln>
              <a:noFill/>
            </a:ln>
          </p:spPr>
        </p:sp>
        <p:sp>
          <p:nvSpPr>
            <p:cNvPr id="348" name="Google Shape;348;p20"/>
            <p:cNvSpPr txBox="1"/>
            <p:nvPr/>
          </p:nvSpPr>
          <p:spPr>
            <a:xfrm>
              <a:off x="0" y="-28575"/>
              <a:ext cx="1276282"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49" name="Google Shape;349;p20"/>
          <p:cNvCxnSpPr/>
          <p:nvPr/>
        </p:nvCxnSpPr>
        <p:spPr>
          <a:xfrm>
            <a:off x="-1663898" y="8526438"/>
            <a:ext cx="21615795" cy="0"/>
          </a:xfrm>
          <a:prstGeom prst="straightConnector1">
            <a:avLst/>
          </a:prstGeom>
          <a:noFill/>
          <a:ln cap="flat" cmpd="sng" w="38100">
            <a:solidFill>
              <a:srgbClr val="000000"/>
            </a:solidFill>
            <a:prstDash val="solid"/>
            <a:round/>
            <a:headEnd len="sm" w="sm" type="none"/>
            <a:tailEnd len="sm" w="sm" type="none"/>
          </a:ln>
        </p:spPr>
      </p:cxnSp>
      <p:sp>
        <p:nvSpPr>
          <p:cNvPr id="350" name="Google Shape;350;p20"/>
          <p:cNvSpPr/>
          <p:nvPr/>
        </p:nvSpPr>
        <p:spPr>
          <a:xfrm rot="8919038">
            <a:off x="11952125" y="852060"/>
            <a:ext cx="9121546" cy="14523441"/>
          </a:xfrm>
          <a:custGeom>
            <a:rect b="b" l="l" r="r" t="t"/>
            <a:pathLst>
              <a:path extrusionOk="0" h="14523441" w="9121546">
                <a:moveTo>
                  <a:pt x="0" y="0"/>
                </a:moveTo>
                <a:lnTo>
                  <a:pt x="9121547" y="0"/>
                </a:lnTo>
                <a:lnTo>
                  <a:pt x="9121547" y="14523441"/>
                </a:lnTo>
                <a:lnTo>
                  <a:pt x="0" y="14523441"/>
                </a:lnTo>
                <a:lnTo>
                  <a:pt x="0" y="0"/>
                </a:lnTo>
                <a:close/>
              </a:path>
            </a:pathLst>
          </a:custGeom>
          <a:blipFill rotWithShape="1">
            <a:blip r:embed="rId3">
              <a:alphaModFix/>
            </a:blip>
            <a:stretch>
              <a:fillRect b="0" l="0" r="-87867" t="0"/>
            </a:stretch>
          </a:blipFill>
          <a:ln>
            <a:noFill/>
          </a:ln>
        </p:spPr>
      </p:sp>
      <p:sp>
        <p:nvSpPr>
          <p:cNvPr id="351" name="Google Shape;351;p20"/>
          <p:cNvSpPr/>
          <p:nvPr/>
        </p:nvSpPr>
        <p:spPr>
          <a:xfrm>
            <a:off x="9454157" y="1028700"/>
            <a:ext cx="7058742" cy="14170161"/>
          </a:xfrm>
          <a:custGeom>
            <a:rect b="b" l="l" r="r" t="t"/>
            <a:pathLst>
              <a:path extrusionOk="0" h="14170161" w="7058742">
                <a:moveTo>
                  <a:pt x="0" y="0"/>
                </a:moveTo>
                <a:lnTo>
                  <a:pt x="7058741" y="0"/>
                </a:lnTo>
                <a:lnTo>
                  <a:pt x="7058741" y="14170161"/>
                </a:lnTo>
                <a:lnTo>
                  <a:pt x="0" y="14170161"/>
                </a:lnTo>
                <a:lnTo>
                  <a:pt x="0" y="0"/>
                </a:lnTo>
                <a:close/>
              </a:path>
            </a:pathLst>
          </a:custGeom>
          <a:blipFill rotWithShape="1">
            <a:blip r:embed="rId4">
              <a:alphaModFix/>
            </a:blip>
            <a:stretch>
              <a:fillRect b="0" l="0" r="0" t="0"/>
            </a:stretch>
          </a:blipFill>
          <a:ln>
            <a:noFill/>
          </a:ln>
        </p:spPr>
      </p:sp>
      <p:sp>
        <p:nvSpPr>
          <p:cNvPr id="352" name="Google Shape;352;p20"/>
          <p:cNvSpPr txBox="1"/>
          <p:nvPr/>
        </p:nvSpPr>
        <p:spPr>
          <a:xfrm>
            <a:off x="10101997" y="3475795"/>
            <a:ext cx="5763000" cy="21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997" u="none" cap="none" strike="noStrike">
                <a:solidFill>
                  <a:srgbClr val="FFFFFF"/>
                </a:solidFill>
                <a:latin typeface="League Spartan"/>
                <a:ea typeface="League Spartan"/>
                <a:cs typeface="League Spartan"/>
                <a:sym typeface="League Spartan"/>
              </a:rPr>
              <a:t>Your music Wrapped</a:t>
            </a:r>
            <a:endParaRPr b="1"/>
          </a:p>
        </p:txBody>
      </p:sp>
      <p:sp>
        <p:nvSpPr>
          <p:cNvPr id="353" name="Google Shape;353;p20"/>
          <p:cNvSpPr txBox="1"/>
          <p:nvPr/>
        </p:nvSpPr>
        <p:spPr>
          <a:xfrm>
            <a:off x="10490046" y="6099820"/>
            <a:ext cx="4986900" cy="29091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54" name="Google Shape;354;p20"/>
          <p:cNvSpPr txBox="1"/>
          <p:nvPr/>
        </p:nvSpPr>
        <p:spPr>
          <a:xfrm>
            <a:off x="1134271" y="1460480"/>
            <a:ext cx="7762800" cy="609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11008" u="none" cap="none" strike="noStrike">
                <a:solidFill>
                  <a:srgbClr val="000000"/>
                </a:solidFill>
                <a:latin typeface="League Spartan"/>
                <a:ea typeface="League Spartan"/>
                <a:cs typeface="League Spartan"/>
                <a:sym typeface="League Spartan"/>
              </a:rPr>
              <a:t>W</a:t>
            </a:r>
            <a:r>
              <a:rPr b="1" lang="en-US" sz="11008">
                <a:latin typeface="League Spartan"/>
                <a:ea typeface="League Spartan"/>
                <a:cs typeface="League Spartan"/>
                <a:sym typeface="League Spartan"/>
              </a:rPr>
              <a:t>rite</a:t>
            </a:r>
            <a:endParaRPr b="1"/>
          </a:p>
          <a:p>
            <a:pPr indent="0" lvl="0" marL="0" rtl="0" algn="l">
              <a:lnSpc>
                <a:spcPct val="90000"/>
              </a:lnSpc>
              <a:spcBef>
                <a:spcPts val="0"/>
              </a:spcBef>
              <a:spcAft>
                <a:spcPts val="0"/>
              </a:spcAft>
              <a:buNone/>
            </a:pPr>
            <a:r>
              <a:rPr b="1" lang="en-US" sz="11008">
                <a:latin typeface="League Spartan"/>
                <a:ea typeface="League Spartan"/>
                <a:cs typeface="League Spartan"/>
                <a:sym typeface="League Spartan"/>
              </a:rPr>
              <a:t>a main</a:t>
            </a:r>
            <a:endParaRPr b="1"/>
          </a:p>
          <a:p>
            <a:pPr indent="0" lvl="0" marL="0" rtl="0" algn="l">
              <a:lnSpc>
                <a:spcPct val="90000"/>
              </a:lnSpc>
              <a:spcBef>
                <a:spcPts val="0"/>
              </a:spcBef>
              <a:spcAft>
                <a:spcPts val="0"/>
              </a:spcAft>
              <a:buNone/>
            </a:pPr>
            <a:r>
              <a:rPr b="1" lang="en-US" sz="11008">
                <a:latin typeface="League Spartan"/>
                <a:ea typeface="League Spartan"/>
                <a:cs typeface="League Spartan"/>
                <a:sym typeface="League Spartan"/>
              </a:rPr>
              <a:t>idea here</a:t>
            </a:r>
            <a:endParaRPr b="1"/>
          </a:p>
          <a:p>
            <a:pPr indent="0" lvl="0" marL="0" rtl="0" algn="l">
              <a:lnSpc>
                <a:spcPct val="90000"/>
              </a:lnSpc>
              <a:spcBef>
                <a:spcPts val="0"/>
              </a:spcBef>
              <a:spcAft>
                <a:spcPts val="0"/>
              </a:spcAft>
              <a:buNone/>
            </a:pPr>
            <a:r>
              <a:rPr b="1" lang="en-US" sz="11008">
                <a:latin typeface="League Spartan"/>
                <a:ea typeface="League Spartan"/>
                <a:cs typeface="League Spartan"/>
                <a:sym typeface="League Spartan"/>
              </a:rPr>
              <a:t>here here</a:t>
            </a:r>
            <a:endParaRPr b="1" sz="11008">
              <a:latin typeface="League Spartan"/>
              <a:ea typeface="League Spartan"/>
              <a:cs typeface="League Spartan"/>
              <a:sym typeface="League Spartan"/>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8" name="Shape 358"/>
        <p:cNvGrpSpPr/>
        <p:nvPr/>
      </p:nvGrpSpPr>
      <p:grpSpPr>
        <a:xfrm>
          <a:off x="0" y="0"/>
          <a:ext cx="0" cy="0"/>
          <a:chOff x="0" y="0"/>
          <a:chExt cx="0" cy="0"/>
        </a:xfrm>
      </p:grpSpPr>
      <p:grpSp>
        <p:nvGrpSpPr>
          <p:cNvPr id="359" name="Google Shape;359;p21"/>
          <p:cNvGrpSpPr/>
          <p:nvPr/>
        </p:nvGrpSpPr>
        <p:grpSpPr>
          <a:xfrm>
            <a:off x="8800345" y="890632"/>
            <a:ext cx="1260127" cy="910957"/>
            <a:chOff x="0" y="-28575"/>
            <a:chExt cx="601701" cy="434975"/>
          </a:xfrm>
        </p:grpSpPr>
        <p:sp>
          <p:nvSpPr>
            <p:cNvPr id="360" name="Google Shape;360;p21"/>
            <p:cNvSpPr/>
            <p:nvPr/>
          </p:nvSpPr>
          <p:spPr>
            <a:xfrm>
              <a:off x="0" y="0"/>
              <a:ext cx="601701" cy="406400"/>
            </a:xfrm>
            <a:custGeom>
              <a:rect b="b" l="l" r="r" t="t"/>
              <a:pathLst>
                <a:path extrusionOk="0" h="406400" w="601701">
                  <a:moveTo>
                    <a:pt x="398501" y="0"/>
                  </a:moveTo>
                  <a:cubicBezTo>
                    <a:pt x="510725" y="0"/>
                    <a:pt x="601701" y="90976"/>
                    <a:pt x="601701" y="203200"/>
                  </a:cubicBezTo>
                  <a:cubicBezTo>
                    <a:pt x="601701" y="315424"/>
                    <a:pt x="510725" y="406400"/>
                    <a:pt x="398501" y="406400"/>
                  </a:cubicBezTo>
                  <a:lnTo>
                    <a:pt x="203200" y="406400"/>
                  </a:lnTo>
                  <a:cubicBezTo>
                    <a:pt x="90976" y="406400"/>
                    <a:pt x="0" y="315424"/>
                    <a:pt x="0" y="203200"/>
                  </a:cubicBezTo>
                  <a:cubicBezTo>
                    <a:pt x="0" y="90976"/>
                    <a:pt x="90976" y="0"/>
                    <a:pt x="203200" y="0"/>
                  </a:cubicBezTo>
                  <a:close/>
                </a:path>
              </a:pathLst>
            </a:custGeom>
            <a:solidFill>
              <a:srgbClr val="167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1"/>
            <p:cNvSpPr txBox="1"/>
            <p:nvPr/>
          </p:nvSpPr>
          <p:spPr>
            <a:xfrm>
              <a:off x="0" y="-28575"/>
              <a:ext cx="601701"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21"/>
          <p:cNvGrpSpPr/>
          <p:nvPr/>
        </p:nvGrpSpPr>
        <p:grpSpPr>
          <a:xfrm rot="-5400000">
            <a:off x="8280683" y="876284"/>
            <a:ext cx="856794" cy="1005179"/>
            <a:chOff x="0" y="-28575"/>
            <a:chExt cx="225658" cy="264738"/>
          </a:xfrm>
        </p:grpSpPr>
        <p:sp>
          <p:nvSpPr>
            <p:cNvPr id="363" name="Google Shape;363;p21"/>
            <p:cNvSpPr/>
            <p:nvPr/>
          </p:nvSpPr>
          <p:spPr>
            <a:xfrm>
              <a:off x="0" y="0"/>
              <a:ext cx="225658" cy="236163"/>
            </a:xfrm>
            <a:custGeom>
              <a:rect b="b" l="l" r="r" t="t"/>
              <a:pathLst>
                <a:path extrusionOk="0" h="236163" w="225658">
                  <a:moveTo>
                    <a:pt x="0" y="0"/>
                  </a:moveTo>
                  <a:lnTo>
                    <a:pt x="225658" y="0"/>
                  </a:lnTo>
                  <a:lnTo>
                    <a:pt x="225658" y="236163"/>
                  </a:lnTo>
                  <a:lnTo>
                    <a:pt x="0" y="236163"/>
                  </a:lnTo>
                  <a:close/>
                </a:path>
              </a:pathLst>
            </a:custGeom>
            <a:gradFill>
              <a:gsLst>
                <a:gs pos="0">
                  <a:srgbClr val="000000"/>
                </a:gs>
                <a:gs pos="100000">
                  <a:srgbClr val="000000">
                    <a:alpha val="0"/>
                  </a:srgbClr>
                </a:gs>
              </a:gsLst>
              <a:lin ang="5400000" scaled="0"/>
            </a:gradFill>
            <a:ln>
              <a:noFill/>
            </a:ln>
          </p:spPr>
        </p:sp>
        <p:sp>
          <p:nvSpPr>
            <p:cNvPr id="364" name="Google Shape;364;p21"/>
            <p:cNvSpPr txBox="1"/>
            <p:nvPr/>
          </p:nvSpPr>
          <p:spPr>
            <a:xfrm>
              <a:off x="0" y="-28575"/>
              <a:ext cx="225658" cy="26473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21"/>
          <p:cNvSpPr/>
          <p:nvPr/>
        </p:nvSpPr>
        <p:spPr>
          <a:xfrm>
            <a:off x="7886589" y="950476"/>
            <a:ext cx="856794" cy="85679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6" name="Google Shape;366;p21"/>
          <p:cNvGrpSpPr/>
          <p:nvPr/>
        </p:nvGrpSpPr>
        <p:grpSpPr>
          <a:xfrm>
            <a:off x="10243073" y="890632"/>
            <a:ext cx="1755609" cy="910957"/>
            <a:chOff x="0" y="-28575"/>
            <a:chExt cx="838290" cy="434975"/>
          </a:xfrm>
        </p:grpSpPr>
        <p:sp>
          <p:nvSpPr>
            <p:cNvPr id="367" name="Google Shape;367;p21"/>
            <p:cNvSpPr/>
            <p:nvPr/>
          </p:nvSpPr>
          <p:spPr>
            <a:xfrm>
              <a:off x="0" y="0"/>
              <a:ext cx="838290" cy="406400"/>
            </a:xfrm>
            <a:custGeom>
              <a:rect b="b" l="l" r="r" t="t"/>
              <a:pathLst>
                <a:path extrusionOk="0" h="406400" w="838290">
                  <a:moveTo>
                    <a:pt x="635090" y="0"/>
                  </a:moveTo>
                  <a:cubicBezTo>
                    <a:pt x="747315" y="0"/>
                    <a:pt x="838290" y="90976"/>
                    <a:pt x="838290" y="203200"/>
                  </a:cubicBezTo>
                  <a:cubicBezTo>
                    <a:pt x="838290" y="315424"/>
                    <a:pt x="747315" y="406400"/>
                    <a:pt x="635090" y="406400"/>
                  </a:cubicBezTo>
                  <a:lnTo>
                    <a:pt x="203200" y="406400"/>
                  </a:lnTo>
                  <a:cubicBezTo>
                    <a:pt x="90976" y="406400"/>
                    <a:pt x="0" y="315424"/>
                    <a:pt x="0" y="203200"/>
                  </a:cubicBezTo>
                  <a:cubicBezTo>
                    <a:pt x="0" y="90976"/>
                    <a:pt x="90976" y="0"/>
                    <a:pt x="203200" y="0"/>
                  </a:cubicBezTo>
                  <a:close/>
                </a:path>
              </a:pathLst>
            </a:custGeom>
            <a:solidFill>
              <a:srgbClr val="312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1"/>
            <p:cNvSpPr txBox="1"/>
            <p:nvPr/>
          </p:nvSpPr>
          <p:spPr>
            <a:xfrm>
              <a:off x="0" y="-28575"/>
              <a:ext cx="83829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21"/>
          <p:cNvGrpSpPr/>
          <p:nvPr/>
        </p:nvGrpSpPr>
        <p:grpSpPr>
          <a:xfrm>
            <a:off x="12304376" y="890632"/>
            <a:ext cx="2134508" cy="910957"/>
            <a:chOff x="0" y="-28575"/>
            <a:chExt cx="1019212" cy="434975"/>
          </a:xfrm>
        </p:grpSpPr>
        <p:sp>
          <p:nvSpPr>
            <p:cNvPr id="370" name="Google Shape;370;p21"/>
            <p:cNvSpPr/>
            <p:nvPr/>
          </p:nvSpPr>
          <p:spPr>
            <a:xfrm>
              <a:off x="0" y="0"/>
              <a:ext cx="1019212" cy="406400"/>
            </a:xfrm>
            <a:custGeom>
              <a:rect b="b" l="l" r="r" t="t"/>
              <a:pathLst>
                <a:path extrusionOk="0" h="406400" w="1019212">
                  <a:moveTo>
                    <a:pt x="816012" y="0"/>
                  </a:moveTo>
                  <a:cubicBezTo>
                    <a:pt x="928236" y="0"/>
                    <a:pt x="1019212" y="90976"/>
                    <a:pt x="1019212" y="203200"/>
                  </a:cubicBezTo>
                  <a:cubicBezTo>
                    <a:pt x="1019212" y="315424"/>
                    <a:pt x="928236" y="406400"/>
                    <a:pt x="816012" y="406400"/>
                  </a:cubicBezTo>
                  <a:lnTo>
                    <a:pt x="203200" y="406400"/>
                  </a:lnTo>
                  <a:cubicBezTo>
                    <a:pt x="90976" y="406400"/>
                    <a:pt x="0" y="315424"/>
                    <a:pt x="0" y="203200"/>
                  </a:cubicBezTo>
                  <a:cubicBezTo>
                    <a:pt x="0" y="90976"/>
                    <a:pt x="90976" y="0"/>
                    <a:pt x="203200" y="0"/>
                  </a:cubicBezTo>
                  <a:close/>
                </a:path>
              </a:pathLst>
            </a:custGeom>
            <a:solidFill>
              <a:srgbClr val="312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1"/>
            <p:cNvSpPr txBox="1"/>
            <p:nvPr/>
          </p:nvSpPr>
          <p:spPr>
            <a:xfrm>
              <a:off x="0" y="-28575"/>
              <a:ext cx="1019212"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21"/>
          <p:cNvGrpSpPr/>
          <p:nvPr/>
        </p:nvGrpSpPr>
        <p:grpSpPr>
          <a:xfrm>
            <a:off x="14744576" y="890632"/>
            <a:ext cx="2746575" cy="910957"/>
            <a:chOff x="0" y="-28575"/>
            <a:chExt cx="1311469" cy="434975"/>
          </a:xfrm>
        </p:grpSpPr>
        <p:sp>
          <p:nvSpPr>
            <p:cNvPr id="373" name="Google Shape;373;p21"/>
            <p:cNvSpPr/>
            <p:nvPr/>
          </p:nvSpPr>
          <p:spPr>
            <a:xfrm>
              <a:off x="0" y="0"/>
              <a:ext cx="1311469" cy="406400"/>
            </a:xfrm>
            <a:custGeom>
              <a:rect b="b" l="l" r="r" t="t"/>
              <a:pathLst>
                <a:path extrusionOk="0" h="406400" w="1311469">
                  <a:moveTo>
                    <a:pt x="1108269" y="0"/>
                  </a:moveTo>
                  <a:cubicBezTo>
                    <a:pt x="1220493" y="0"/>
                    <a:pt x="1311469" y="90976"/>
                    <a:pt x="1311469" y="203200"/>
                  </a:cubicBezTo>
                  <a:cubicBezTo>
                    <a:pt x="1311469" y="315424"/>
                    <a:pt x="1220493" y="406400"/>
                    <a:pt x="1108269" y="406400"/>
                  </a:cubicBezTo>
                  <a:lnTo>
                    <a:pt x="203200" y="406400"/>
                  </a:lnTo>
                  <a:cubicBezTo>
                    <a:pt x="90976" y="406400"/>
                    <a:pt x="0" y="315424"/>
                    <a:pt x="0" y="203200"/>
                  </a:cubicBezTo>
                  <a:cubicBezTo>
                    <a:pt x="0" y="90976"/>
                    <a:pt x="90976" y="0"/>
                    <a:pt x="203200" y="0"/>
                  </a:cubicBezTo>
                  <a:close/>
                </a:path>
              </a:pathLst>
            </a:custGeom>
            <a:solidFill>
              <a:srgbClr val="312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1"/>
            <p:cNvSpPr txBox="1"/>
            <p:nvPr/>
          </p:nvSpPr>
          <p:spPr>
            <a:xfrm>
              <a:off x="0" y="-28575"/>
              <a:ext cx="1311469"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1"/>
          <p:cNvGrpSpPr/>
          <p:nvPr/>
        </p:nvGrpSpPr>
        <p:grpSpPr>
          <a:xfrm>
            <a:off x="9360848" y="2089276"/>
            <a:ext cx="3132760" cy="1578353"/>
            <a:chOff x="0" y="-28575"/>
            <a:chExt cx="825089" cy="415698"/>
          </a:xfrm>
        </p:grpSpPr>
        <p:sp>
          <p:nvSpPr>
            <p:cNvPr id="376" name="Google Shape;376;p21"/>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1"/>
            <p:cNvSpPr txBox="1"/>
            <p:nvPr/>
          </p:nvSpPr>
          <p:spPr>
            <a:xfrm>
              <a:off x="0" y="-28575"/>
              <a:ext cx="825089" cy="41569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1"/>
          <p:cNvGrpSpPr/>
          <p:nvPr/>
        </p:nvGrpSpPr>
        <p:grpSpPr>
          <a:xfrm>
            <a:off x="9360848" y="3959183"/>
            <a:ext cx="3132760" cy="1578353"/>
            <a:chOff x="0" y="-28575"/>
            <a:chExt cx="825089" cy="415698"/>
          </a:xfrm>
        </p:grpSpPr>
        <p:sp>
          <p:nvSpPr>
            <p:cNvPr id="379" name="Google Shape;379;p21"/>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1"/>
            <p:cNvSpPr txBox="1"/>
            <p:nvPr/>
          </p:nvSpPr>
          <p:spPr>
            <a:xfrm>
              <a:off x="0" y="-28575"/>
              <a:ext cx="825089" cy="41569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1"/>
          <p:cNvGrpSpPr/>
          <p:nvPr/>
        </p:nvGrpSpPr>
        <p:grpSpPr>
          <a:xfrm>
            <a:off x="9360848" y="5819565"/>
            <a:ext cx="3132760" cy="1578353"/>
            <a:chOff x="0" y="-28575"/>
            <a:chExt cx="825089" cy="415698"/>
          </a:xfrm>
        </p:grpSpPr>
        <p:sp>
          <p:nvSpPr>
            <p:cNvPr id="382" name="Google Shape;382;p21"/>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1"/>
            <p:cNvSpPr txBox="1"/>
            <p:nvPr/>
          </p:nvSpPr>
          <p:spPr>
            <a:xfrm>
              <a:off x="0" y="-28575"/>
              <a:ext cx="825089" cy="41569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1"/>
          <p:cNvGrpSpPr/>
          <p:nvPr/>
        </p:nvGrpSpPr>
        <p:grpSpPr>
          <a:xfrm>
            <a:off x="9360848" y="7679947"/>
            <a:ext cx="3132760" cy="1578353"/>
            <a:chOff x="0" y="-28575"/>
            <a:chExt cx="825089" cy="415698"/>
          </a:xfrm>
        </p:grpSpPr>
        <p:sp>
          <p:nvSpPr>
            <p:cNvPr id="385" name="Google Shape;385;p21"/>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
            <p:cNvSpPr txBox="1"/>
            <p:nvPr/>
          </p:nvSpPr>
          <p:spPr>
            <a:xfrm>
              <a:off x="0" y="-28575"/>
              <a:ext cx="825089" cy="41569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21"/>
          <p:cNvGrpSpPr/>
          <p:nvPr/>
        </p:nvGrpSpPr>
        <p:grpSpPr>
          <a:xfrm>
            <a:off x="14358391" y="2089276"/>
            <a:ext cx="3132760" cy="1578353"/>
            <a:chOff x="0" y="-28575"/>
            <a:chExt cx="825089" cy="415698"/>
          </a:xfrm>
        </p:grpSpPr>
        <p:sp>
          <p:nvSpPr>
            <p:cNvPr id="388" name="Google Shape;388;p21"/>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1"/>
            <p:cNvSpPr txBox="1"/>
            <p:nvPr/>
          </p:nvSpPr>
          <p:spPr>
            <a:xfrm>
              <a:off x="0" y="-28575"/>
              <a:ext cx="825089" cy="41569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1"/>
          <p:cNvGrpSpPr/>
          <p:nvPr/>
        </p:nvGrpSpPr>
        <p:grpSpPr>
          <a:xfrm>
            <a:off x="14358391" y="3959183"/>
            <a:ext cx="3132760" cy="1578353"/>
            <a:chOff x="0" y="-28575"/>
            <a:chExt cx="825089" cy="415698"/>
          </a:xfrm>
        </p:grpSpPr>
        <p:sp>
          <p:nvSpPr>
            <p:cNvPr id="391" name="Google Shape;391;p21"/>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1"/>
            <p:cNvSpPr txBox="1"/>
            <p:nvPr/>
          </p:nvSpPr>
          <p:spPr>
            <a:xfrm>
              <a:off x="0" y="-28575"/>
              <a:ext cx="825089" cy="41569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1"/>
          <p:cNvGrpSpPr/>
          <p:nvPr/>
        </p:nvGrpSpPr>
        <p:grpSpPr>
          <a:xfrm>
            <a:off x="14358391" y="5819565"/>
            <a:ext cx="3132760" cy="1578353"/>
            <a:chOff x="0" y="-28575"/>
            <a:chExt cx="825089" cy="415698"/>
          </a:xfrm>
        </p:grpSpPr>
        <p:sp>
          <p:nvSpPr>
            <p:cNvPr id="394" name="Google Shape;394;p21"/>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1"/>
            <p:cNvSpPr txBox="1"/>
            <p:nvPr/>
          </p:nvSpPr>
          <p:spPr>
            <a:xfrm>
              <a:off x="0" y="-28575"/>
              <a:ext cx="825089" cy="41569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1"/>
          <p:cNvGrpSpPr/>
          <p:nvPr/>
        </p:nvGrpSpPr>
        <p:grpSpPr>
          <a:xfrm>
            <a:off x="14358391" y="7679947"/>
            <a:ext cx="3132760" cy="1578353"/>
            <a:chOff x="0" y="-28575"/>
            <a:chExt cx="825089" cy="415698"/>
          </a:xfrm>
        </p:grpSpPr>
        <p:sp>
          <p:nvSpPr>
            <p:cNvPr id="397" name="Google Shape;397;p21"/>
            <p:cNvSpPr/>
            <p:nvPr/>
          </p:nvSpPr>
          <p:spPr>
            <a:xfrm>
              <a:off x="0" y="0"/>
              <a:ext cx="825089" cy="387123"/>
            </a:xfrm>
            <a:custGeom>
              <a:rect b="b" l="l" r="r" t="t"/>
              <a:pathLst>
                <a:path extrusionOk="0" h="387123" w="825089">
                  <a:moveTo>
                    <a:pt x="32127" y="0"/>
                  </a:moveTo>
                  <a:lnTo>
                    <a:pt x="792962" y="0"/>
                  </a:lnTo>
                  <a:cubicBezTo>
                    <a:pt x="810705" y="0"/>
                    <a:pt x="825089" y="14384"/>
                    <a:pt x="825089" y="32127"/>
                  </a:cubicBezTo>
                  <a:lnTo>
                    <a:pt x="825089" y="354996"/>
                  </a:lnTo>
                  <a:cubicBezTo>
                    <a:pt x="825089" y="372739"/>
                    <a:pt x="810705" y="387123"/>
                    <a:pt x="792962" y="387123"/>
                  </a:cubicBezTo>
                  <a:lnTo>
                    <a:pt x="32127" y="387123"/>
                  </a:lnTo>
                  <a:cubicBezTo>
                    <a:pt x="14384" y="387123"/>
                    <a:pt x="0" y="372739"/>
                    <a:pt x="0" y="354996"/>
                  </a:cubicBezTo>
                  <a:lnTo>
                    <a:pt x="0" y="32127"/>
                  </a:lnTo>
                  <a:cubicBezTo>
                    <a:pt x="0" y="14384"/>
                    <a:pt x="14384" y="0"/>
                    <a:pt x="32127" y="0"/>
                  </a:cubicBezTo>
                  <a:close/>
                </a:path>
              </a:pathLst>
            </a:custGeom>
            <a:gradFill>
              <a:gsLst>
                <a:gs pos="0">
                  <a:srgbClr val="312F32"/>
                </a:gs>
                <a:gs pos="100000">
                  <a:srgbClr val="000000"/>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1"/>
            <p:cNvSpPr txBox="1"/>
            <p:nvPr/>
          </p:nvSpPr>
          <p:spPr>
            <a:xfrm>
              <a:off x="0" y="-28575"/>
              <a:ext cx="825089" cy="41569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9" name="Google Shape;399;p21"/>
          <p:cNvPicPr preferRelativeResize="0"/>
          <p:nvPr/>
        </p:nvPicPr>
        <p:blipFill rotWithShape="1">
          <a:blip r:embed="rId3">
            <a:alphaModFix/>
          </a:blip>
          <a:srcRect b="0" l="16566" r="16566" t="0"/>
          <a:stretch/>
        </p:blipFill>
        <p:spPr>
          <a:xfrm>
            <a:off x="7886589" y="2197772"/>
            <a:ext cx="1474259" cy="1469857"/>
          </a:xfrm>
          <a:prstGeom prst="rect">
            <a:avLst/>
          </a:prstGeom>
          <a:noFill/>
          <a:ln>
            <a:noFill/>
          </a:ln>
        </p:spPr>
      </p:pic>
      <p:pic>
        <p:nvPicPr>
          <p:cNvPr id="400" name="Google Shape;400;p21"/>
          <p:cNvPicPr preferRelativeResize="0"/>
          <p:nvPr/>
        </p:nvPicPr>
        <p:blipFill rotWithShape="1">
          <a:blip r:embed="rId4">
            <a:alphaModFix/>
          </a:blip>
          <a:srcRect b="0" l="16566" r="16566" t="0"/>
          <a:stretch/>
        </p:blipFill>
        <p:spPr>
          <a:xfrm>
            <a:off x="7886589" y="4067679"/>
            <a:ext cx="1474259" cy="1469857"/>
          </a:xfrm>
          <a:prstGeom prst="rect">
            <a:avLst/>
          </a:prstGeom>
          <a:noFill/>
          <a:ln>
            <a:noFill/>
          </a:ln>
        </p:spPr>
      </p:pic>
      <p:pic>
        <p:nvPicPr>
          <p:cNvPr id="401" name="Google Shape;401;p21"/>
          <p:cNvPicPr preferRelativeResize="0"/>
          <p:nvPr/>
        </p:nvPicPr>
        <p:blipFill rotWithShape="1">
          <a:blip r:embed="rId5">
            <a:alphaModFix/>
          </a:blip>
          <a:srcRect b="0" l="21790" r="21790" t="0"/>
          <a:stretch/>
        </p:blipFill>
        <p:spPr>
          <a:xfrm>
            <a:off x="7886589" y="5928061"/>
            <a:ext cx="1474259" cy="1469857"/>
          </a:xfrm>
          <a:prstGeom prst="rect">
            <a:avLst/>
          </a:prstGeom>
          <a:noFill/>
          <a:ln>
            <a:noFill/>
          </a:ln>
        </p:spPr>
      </p:pic>
      <p:pic>
        <p:nvPicPr>
          <p:cNvPr id="402" name="Google Shape;402;p21"/>
          <p:cNvPicPr preferRelativeResize="0"/>
          <p:nvPr/>
        </p:nvPicPr>
        <p:blipFill rotWithShape="1">
          <a:blip r:embed="rId6">
            <a:alphaModFix/>
          </a:blip>
          <a:srcRect b="33531" l="0" r="0" t="0"/>
          <a:stretch/>
        </p:blipFill>
        <p:spPr>
          <a:xfrm>
            <a:off x="7886589" y="7788443"/>
            <a:ext cx="1474259" cy="1469857"/>
          </a:xfrm>
          <a:prstGeom prst="rect">
            <a:avLst/>
          </a:prstGeom>
          <a:noFill/>
          <a:ln>
            <a:noFill/>
          </a:ln>
        </p:spPr>
      </p:pic>
      <p:pic>
        <p:nvPicPr>
          <p:cNvPr id="403" name="Google Shape;403;p21"/>
          <p:cNvPicPr preferRelativeResize="0"/>
          <p:nvPr/>
        </p:nvPicPr>
        <p:blipFill rotWithShape="1">
          <a:blip r:embed="rId7">
            <a:alphaModFix/>
          </a:blip>
          <a:srcRect b="0" l="12387" r="12387" t="0"/>
          <a:stretch/>
        </p:blipFill>
        <p:spPr>
          <a:xfrm>
            <a:off x="12884133" y="2197772"/>
            <a:ext cx="1474259" cy="1469857"/>
          </a:xfrm>
          <a:prstGeom prst="rect">
            <a:avLst/>
          </a:prstGeom>
          <a:noFill/>
          <a:ln>
            <a:noFill/>
          </a:ln>
        </p:spPr>
      </p:pic>
      <p:pic>
        <p:nvPicPr>
          <p:cNvPr id="404" name="Google Shape;404;p21"/>
          <p:cNvPicPr preferRelativeResize="0"/>
          <p:nvPr/>
        </p:nvPicPr>
        <p:blipFill rotWithShape="1">
          <a:blip r:embed="rId8">
            <a:alphaModFix/>
          </a:blip>
          <a:srcRect b="0" l="16566" r="16566" t="0"/>
          <a:stretch/>
        </p:blipFill>
        <p:spPr>
          <a:xfrm>
            <a:off x="12884133" y="4067679"/>
            <a:ext cx="1474259" cy="1469857"/>
          </a:xfrm>
          <a:prstGeom prst="rect">
            <a:avLst/>
          </a:prstGeom>
          <a:noFill/>
          <a:ln>
            <a:noFill/>
          </a:ln>
        </p:spPr>
      </p:pic>
      <p:pic>
        <p:nvPicPr>
          <p:cNvPr id="405" name="Google Shape;405;p21"/>
          <p:cNvPicPr preferRelativeResize="0"/>
          <p:nvPr/>
        </p:nvPicPr>
        <p:blipFill rotWithShape="1">
          <a:blip r:embed="rId9">
            <a:alphaModFix/>
          </a:blip>
          <a:srcRect b="12611" l="0" r="0" t="12611"/>
          <a:stretch/>
        </p:blipFill>
        <p:spPr>
          <a:xfrm>
            <a:off x="12884133" y="5928061"/>
            <a:ext cx="1474259" cy="1469857"/>
          </a:xfrm>
          <a:prstGeom prst="rect">
            <a:avLst/>
          </a:prstGeom>
          <a:noFill/>
          <a:ln>
            <a:noFill/>
          </a:ln>
        </p:spPr>
      </p:pic>
      <p:pic>
        <p:nvPicPr>
          <p:cNvPr id="406" name="Google Shape;406;p21"/>
          <p:cNvPicPr preferRelativeResize="0"/>
          <p:nvPr/>
        </p:nvPicPr>
        <p:blipFill rotWithShape="1">
          <a:blip r:embed="rId10">
            <a:alphaModFix/>
          </a:blip>
          <a:srcRect b="0" l="16566" r="16566" t="0"/>
          <a:stretch/>
        </p:blipFill>
        <p:spPr>
          <a:xfrm>
            <a:off x="12884133" y="7788443"/>
            <a:ext cx="1474259" cy="1469857"/>
          </a:xfrm>
          <a:prstGeom prst="rect">
            <a:avLst/>
          </a:prstGeom>
          <a:noFill/>
          <a:ln>
            <a:noFill/>
          </a:ln>
        </p:spPr>
      </p:pic>
      <p:sp>
        <p:nvSpPr>
          <p:cNvPr id="407" name="Google Shape;407;p21"/>
          <p:cNvSpPr txBox="1"/>
          <p:nvPr/>
        </p:nvSpPr>
        <p:spPr>
          <a:xfrm>
            <a:off x="1028700" y="1747450"/>
            <a:ext cx="5358300" cy="4971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10094" u="none" cap="none" strike="noStrike">
                <a:solidFill>
                  <a:srgbClr val="23DC6D"/>
                </a:solidFill>
                <a:latin typeface="League Spartan"/>
                <a:ea typeface="League Spartan"/>
                <a:cs typeface="League Spartan"/>
                <a:sym typeface="League Spartan"/>
              </a:rPr>
              <a:t>Most Played Tracks</a:t>
            </a:r>
            <a:endParaRPr b="1"/>
          </a:p>
        </p:txBody>
      </p:sp>
      <p:sp>
        <p:nvSpPr>
          <p:cNvPr id="408" name="Google Shape;408;p21"/>
          <p:cNvSpPr txBox="1"/>
          <p:nvPr/>
        </p:nvSpPr>
        <p:spPr>
          <a:xfrm>
            <a:off x="1028700" y="7293143"/>
            <a:ext cx="5994016" cy="922668"/>
          </a:xfrm>
          <a:prstGeom prst="rect">
            <a:avLst/>
          </a:prstGeom>
          <a:noFill/>
          <a:ln>
            <a:noFill/>
          </a:ln>
        </p:spPr>
        <p:txBody>
          <a:bodyPr anchorCtr="0" anchor="t" bIns="0" lIns="0" spcFirstLastPara="1" rIns="0" wrap="square" tIns="0">
            <a:spAutoFit/>
          </a:bodyPr>
          <a:lstStyle/>
          <a:p>
            <a:pPr indent="0" lvl="0" marL="0" marR="0" rtl="0" algn="l">
              <a:lnSpc>
                <a:spcPct val="171998"/>
              </a:lnSpc>
              <a:spcBef>
                <a:spcPts val="0"/>
              </a:spcBef>
              <a:spcAft>
                <a:spcPts val="0"/>
              </a:spcAft>
              <a:buNone/>
            </a:pPr>
            <a:r>
              <a:rPr b="0" i="0" lang="en-US" sz="2182" u="none" cap="none" strike="noStrike">
                <a:solidFill>
                  <a:srgbClr val="FFFFFF"/>
                </a:solidFill>
                <a:latin typeface="Lato"/>
                <a:ea typeface="Lato"/>
                <a:cs typeface="Lato"/>
                <a:sym typeface="Lato"/>
              </a:rPr>
              <a:t>From top tracks to unforgettable moments, here’s a snapshot of your musical journey.</a:t>
            </a:r>
            <a:endParaRPr/>
          </a:p>
        </p:txBody>
      </p:sp>
      <p:sp>
        <p:nvSpPr>
          <p:cNvPr id="409" name="Google Shape;409;p21"/>
          <p:cNvSpPr txBox="1"/>
          <p:nvPr/>
        </p:nvSpPr>
        <p:spPr>
          <a:xfrm>
            <a:off x="9747017" y="2713939"/>
            <a:ext cx="1899510" cy="389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Album #1</a:t>
            </a:r>
            <a:endParaRPr/>
          </a:p>
        </p:txBody>
      </p:sp>
      <p:sp>
        <p:nvSpPr>
          <p:cNvPr id="410" name="Google Shape;410;p21"/>
          <p:cNvSpPr txBox="1"/>
          <p:nvPr/>
        </p:nvSpPr>
        <p:spPr>
          <a:xfrm>
            <a:off x="9747017" y="4583846"/>
            <a:ext cx="1899510" cy="389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Album #3</a:t>
            </a:r>
            <a:endParaRPr/>
          </a:p>
        </p:txBody>
      </p:sp>
      <p:sp>
        <p:nvSpPr>
          <p:cNvPr id="411" name="Google Shape;411;p21"/>
          <p:cNvSpPr txBox="1"/>
          <p:nvPr/>
        </p:nvSpPr>
        <p:spPr>
          <a:xfrm>
            <a:off x="9747017" y="6444228"/>
            <a:ext cx="1899510" cy="389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Album #5</a:t>
            </a:r>
            <a:endParaRPr/>
          </a:p>
        </p:txBody>
      </p:sp>
      <p:sp>
        <p:nvSpPr>
          <p:cNvPr id="412" name="Google Shape;412;p21"/>
          <p:cNvSpPr txBox="1"/>
          <p:nvPr/>
        </p:nvSpPr>
        <p:spPr>
          <a:xfrm>
            <a:off x="9747017" y="8304610"/>
            <a:ext cx="1899510" cy="389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Album #7</a:t>
            </a:r>
            <a:endParaRPr/>
          </a:p>
        </p:txBody>
      </p:sp>
      <p:sp>
        <p:nvSpPr>
          <p:cNvPr id="413" name="Google Shape;413;p21"/>
          <p:cNvSpPr txBox="1"/>
          <p:nvPr/>
        </p:nvSpPr>
        <p:spPr>
          <a:xfrm>
            <a:off x="14744560" y="2713939"/>
            <a:ext cx="1899510" cy="389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Album #2</a:t>
            </a:r>
            <a:endParaRPr/>
          </a:p>
        </p:txBody>
      </p:sp>
      <p:sp>
        <p:nvSpPr>
          <p:cNvPr id="414" name="Google Shape;414;p21"/>
          <p:cNvSpPr txBox="1"/>
          <p:nvPr/>
        </p:nvSpPr>
        <p:spPr>
          <a:xfrm>
            <a:off x="14744560" y="4583846"/>
            <a:ext cx="1899510" cy="389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Album #4</a:t>
            </a:r>
            <a:endParaRPr/>
          </a:p>
        </p:txBody>
      </p:sp>
      <p:sp>
        <p:nvSpPr>
          <p:cNvPr id="415" name="Google Shape;415;p21"/>
          <p:cNvSpPr txBox="1"/>
          <p:nvPr/>
        </p:nvSpPr>
        <p:spPr>
          <a:xfrm>
            <a:off x="14744560" y="6444228"/>
            <a:ext cx="1899510" cy="389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Album #6</a:t>
            </a:r>
            <a:endParaRPr/>
          </a:p>
        </p:txBody>
      </p:sp>
      <p:sp>
        <p:nvSpPr>
          <p:cNvPr id="416" name="Google Shape;416;p21"/>
          <p:cNvSpPr txBox="1"/>
          <p:nvPr/>
        </p:nvSpPr>
        <p:spPr>
          <a:xfrm>
            <a:off x="14744560" y="8304610"/>
            <a:ext cx="1899510" cy="389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Album #8</a:t>
            </a:r>
            <a:endParaRPr/>
          </a:p>
        </p:txBody>
      </p:sp>
      <p:sp>
        <p:nvSpPr>
          <p:cNvPr id="417" name="Google Shape;417;p21"/>
          <p:cNvSpPr txBox="1"/>
          <p:nvPr/>
        </p:nvSpPr>
        <p:spPr>
          <a:xfrm>
            <a:off x="8800345" y="1188750"/>
            <a:ext cx="1260127" cy="38977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79" u="none" cap="none" strike="noStrike">
                <a:solidFill>
                  <a:srgbClr val="000000"/>
                </a:solidFill>
                <a:latin typeface="League Spartan"/>
                <a:ea typeface="League Spartan"/>
                <a:cs typeface="League Spartan"/>
                <a:sym typeface="League Spartan"/>
              </a:rPr>
              <a:t>All</a:t>
            </a:r>
            <a:endParaRPr/>
          </a:p>
        </p:txBody>
      </p:sp>
      <p:sp>
        <p:nvSpPr>
          <p:cNvPr id="418" name="Google Shape;418;p21"/>
          <p:cNvSpPr txBox="1"/>
          <p:nvPr/>
        </p:nvSpPr>
        <p:spPr>
          <a:xfrm>
            <a:off x="10243073" y="1188750"/>
            <a:ext cx="1755609" cy="38977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Music</a:t>
            </a:r>
            <a:endParaRPr/>
          </a:p>
        </p:txBody>
      </p:sp>
      <p:sp>
        <p:nvSpPr>
          <p:cNvPr id="419" name="Google Shape;419;p21"/>
          <p:cNvSpPr txBox="1"/>
          <p:nvPr/>
        </p:nvSpPr>
        <p:spPr>
          <a:xfrm>
            <a:off x="12304376" y="1188750"/>
            <a:ext cx="2134508" cy="38977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Podcasts</a:t>
            </a:r>
            <a:endParaRPr/>
          </a:p>
        </p:txBody>
      </p:sp>
      <p:sp>
        <p:nvSpPr>
          <p:cNvPr id="420" name="Google Shape;420;p21"/>
          <p:cNvSpPr txBox="1"/>
          <p:nvPr/>
        </p:nvSpPr>
        <p:spPr>
          <a:xfrm>
            <a:off x="14744576" y="1188750"/>
            <a:ext cx="2746575" cy="38977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2279" u="none" cap="none" strike="noStrike">
                <a:solidFill>
                  <a:srgbClr val="FFFFFF"/>
                </a:solidFill>
                <a:latin typeface="League Spartan"/>
                <a:ea typeface="League Spartan"/>
                <a:cs typeface="League Spartan"/>
                <a:sym typeface="League Spartan"/>
              </a:rPr>
              <a:t>Audiobooks</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4" name="Shape 424"/>
        <p:cNvGrpSpPr/>
        <p:nvPr/>
      </p:nvGrpSpPr>
      <p:grpSpPr>
        <a:xfrm>
          <a:off x="0" y="0"/>
          <a:ext cx="0" cy="0"/>
          <a:chOff x="0" y="0"/>
          <a:chExt cx="0" cy="0"/>
        </a:xfrm>
      </p:grpSpPr>
      <p:grpSp>
        <p:nvGrpSpPr>
          <p:cNvPr id="425" name="Google Shape;425;p22"/>
          <p:cNvGrpSpPr/>
          <p:nvPr/>
        </p:nvGrpSpPr>
        <p:grpSpPr>
          <a:xfrm rot="10800000">
            <a:off x="0" y="4684510"/>
            <a:ext cx="18288000" cy="1026476"/>
            <a:chOff x="0" y="-28575"/>
            <a:chExt cx="4816593" cy="270347"/>
          </a:xfrm>
        </p:grpSpPr>
        <p:sp>
          <p:nvSpPr>
            <p:cNvPr id="426" name="Google Shape;426;p22"/>
            <p:cNvSpPr/>
            <p:nvPr/>
          </p:nvSpPr>
          <p:spPr>
            <a:xfrm>
              <a:off x="0" y="0"/>
              <a:ext cx="4816592" cy="241772"/>
            </a:xfrm>
            <a:custGeom>
              <a:rect b="b" l="l" r="r" t="t"/>
              <a:pathLst>
                <a:path extrusionOk="0" h="241772" w="4816592">
                  <a:moveTo>
                    <a:pt x="0" y="0"/>
                  </a:moveTo>
                  <a:lnTo>
                    <a:pt x="4816592" y="0"/>
                  </a:lnTo>
                  <a:lnTo>
                    <a:pt x="4816592" y="241772"/>
                  </a:lnTo>
                  <a:lnTo>
                    <a:pt x="0" y="241772"/>
                  </a:lnTo>
                  <a:close/>
                </a:path>
              </a:pathLst>
            </a:custGeom>
            <a:gradFill>
              <a:gsLst>
                <a:gs pos="0">
                  <a:srgbClr val="000000">
                    <a:alpha val="0"/>
                  </a:srgbClr>
                </a:gs>
                <a:gs pos="50000">
                  <a:srgbClr val="000000"/>
                </a:gs>
                <a:gs pos="100000">
                  <a:srgbClr val="000000">
                    <a:alpha val="0"/>
                  </a:srgbClr>
                </a:gs>
              </a:gsLst>
              <a:lin ang="5400000" scaled="0"/>
            </a:gradFill>
            <a:ln>
              <a:noFill/>
            </a:ln>
          </p:spPr>
        </p:sp>
        <p:sp>
          <p:nvSpPr>
            <p:cNvPr id="427" name="Google Shape;427;p22"/>
            <p:cNvSpPr txBox="1"/>
            <p:nvPr/>
          </p:nvSpPr>
          <p:spPr>
            <a:xfrm>
              <a:off x="0" y="-28575"/>
              <a:ext cx="4816593" cy="270347"/>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22"/>
          <p:cNvSpPr/>
          <p:nvPr/>
        </p:nvSpPr>
        <p:spPr>
          <a:xfrm>
            <a:off x="682198" y="5143500"/>
            <a:ext cx="5926177" cy="5484408"/>
          </a:xfrm>
          <a:custGeom>
            <a:rect b="b" l="l" r="r" t="t"/>
            <a:pathLst>
              <a:path extrusionOk="0" h="5484408" w="5926177">
                <a:moveTo>
                  <a:pt x="0" y="0"/>
                </a:moveTo>
                <a:lnTo>
                  <a:pt x="5926177" y="0"/>
                </a:lnTo>
                <a:lnTo>
                  <a:pt x="5926177" y="5484408"/>
                </a:lnTo>
                <a:lnTo>
                  <a:pt x="0" y="5484408"/>
                </a:lnTo>
                <a:lnTo>
                  <a:pt x="0" y="0"/>
                </a:lnTo>
                <a:close/>
              </a:path>
            </a:pathLst>
          </a:custGeom>
          <a:blipFill rotWithShape="1">
            <a:blip r:embed="rId3">
              <a:alphaModFix/>
            </a:blip>
            <a:stretch>
              <a:fillRect b="0" l="0" r="0" t="0"/>
            </a:stretch>
          </a:blipFill>
          <a:ln>
            <a:noFill/>
          </a:ln>
        </p:spPr>
      </p:sp>
      <p:sp>
        <p:nvSpPr>
          <p:cNvPr id="429" name="Google Shape;429;p22"/>
          <p:cNvSpPr/>
          <p:nvPr/>
        </p:nvSpPr>
        <p:spPr>
          <a:xfrm rot="10800000">
            <a:off x="11679625" y="-454960"/>
            <a:ext cx="5926177" cy="5484408"/>
          </a:xfrm>
          <a:custGeom>
            <a:rect b="b" l="l" r="r" t="t"/>
            <a:pathLst>
              <a:path extrusionOk="0" h="5484408" w="5926177">
                <a:moveTo>
                  <a:pt x="0" y="0"/>
                </a:moveTo>
                <a:lnTo>
                  <a:pt x="5926177" y="0"/>
                </a:lnTo>
                <a:lnTo>
                  <a:pt x="5926177" y="5484408"/>
                </a:lnTo>
                <a:lnTo>
                  <a:pt x="0" y="5484408"/>
                </a:lnTo>
                <a:lnTo>
                  <a:pt x="0" y="0"/>
                </a:lnTo>
                <a:close/>
              </a:path>
            </a:pathLst>
          </a:custGeom>
          <a:blipFill rotWithShape="1">
            <a:blip r:embed="rId4">
              <a:alphaModFix/>
            </a:blip>
            <a:stretch>
              <a:fillRect b="0" l="0" r="0" t="0"/>
            </a:stretch>
          </a:blipFill>
          <a:ln>
            <a:noFill/>
          </a:ln>
        </p:spPr>
      </p:sp>
      <p:sp>
        <p:nvSpPr>
          <p:cNvPr id="430" name="Google Shape;430;p22"/>
          <p:cNvSpPr txBox="1"/>
          <p:nvPr/>
        </p:nvSpPr>
        <p:spPr>
          <a:xfrm>
            <a:off x="1096010" y="680136"/>
            <a:ext cx="5485200" cy="2354700"/>
          </a:xfrm>
          <a:prstGeom prst="rect">
            <a:avLst/>
          </a:prstGeom>
          <a:noFill/>
          <a:ln>
            <a:noFill/>
          </a:ln>
        </p:spPr>
        <p:txBody>
          <a:bodyPr anchorCtr="0" anchor="t" bIns="0" lIns="0" spcFirstLastPara="1" rIns="0" wrap="square" tIns="0">
            <a:spAutoFit/>
          </a:bodyPr>
          <a:lstStyle/>
          <a:p>
            <a:pPr indent="0" lvl="0" marL="0" marR="0" rtl="0" algn="l">
              <a:lnSpc>
                <a:spcPct val="152000"/>
              </a:lnSpc>
              <a:spcBef>
                <a:spcPts val="0"/>
              </a:spcBef>
              <a:spcAft>
                <a:spcPts val="0"/>
              </a:spcAft>
              <a:buNone/>
            </a:pPr>
            <a:r>
              <a:rPr b="1" i="0" lang="en-US" sz="15298" u="none" cap="none" strike="noStrike">
                <a:solidFill>
                  <a:srgbClr val="23DC6D"/>
                </a:solidFill>
                <a:latin typeface="League Spartan"/>
                <a:ea typeface="League Spartan"/>
                <a:cs typeface="League Spartan"/>
                <a:sym typeface="League Spartan"/>
              </a:rPr>
              <a:t>1234</a:t>
            </a:r>
            <a:endParaRPr b="1"/>
          </a:p>
        </p:txBody>
      </p:sp>
      <p:sp>
        <p:nvSpPr>
          <p:cNvPr id="431" name="Google Shape;431;p22"/>
          <p:cNvSpPr txBox="1"/>
          <p:nvPr/>
        </p:nvSpPr>
        <p:spPr>
          <a:xfrm>
            <a:off x="10663436" y="5919038"/>
            <a:ext cx="5580300" cy="2354700"/>
          </a:xfrm>
          <a:prstGeom prst="rect">
            <a:avLst/>
          </a:prstGeom>
          <a:noFill/>
          <a:ln>
            <a:noFill/>
          </a:ln>
        </p:spPr>
        <p:txBody>
          <a:bodyPr anchorCtr="0" anchor="t" bIns="0" lIns="0" spcFirstLastPara="1" rIns="0" wrap="square" tIns="0">
            <a:spAutoFit/>
          </a:bodyPr>
          <a:lstStyle/>
          <a:p>
            <a:pPr indent="0" lvl="0" marL="0" marR="0" rtl="0" algn="l">
              <a:lnSpc>
                <a:spcPct val="152000"/>
              </a:lnSpc>
              <a:spcBef>
                <a:spcPts val="0"/>
              </a:spcBef>
              <a:spcAft>
                <a:spcPts val="0"/>
              </a:spcAft>
              <a:buNone/>
            </a:pPr>
            <a:r>
              <a:rPr b="1" i="0" lang="en-US" sz="15298" u="none" cap="none" strike="noStrike">
                <a:solidFill>
                  <a:srgbClr val="6C25FF"/>
                </a:solidFill>
                <a:latin typeface="League Spartan"/>
                <a:ea typeface="League Spartan"/>
                <a:cs typeface="League Spartan"/>
                <a:sym typeface="League Spartan"/>
              </a:rPr>
              <a:t>5678</a:t>
            </a:r>
            <a:endParaRPr b="1"/>
          </a:p>
        </p:txBody>
      </p:sp>
      <p:sp>
        <p:nvSpPr>
          <p:cNvPr id="432" name="Google Shape;432;p22"/>
          <p:cNvSpPr txBox="1"/>
          <p:nvPr/>
        </p:nvSpPr>
        <p:spPr>
          <a:xfrm>
            <a:off x="1095990" y="3199372"/>
            <a:ext cx="7522760" cy="923163"/>
          </a:xfrm>
          <a:prstGeom prst="rect">
            <a:avLst/>
          </a:prstGeom>
          <a:noFill/>
          <a:ln>
            <a:noFill/>
          </a:ln>
        </p:spPr>
        <p:txBody>
          <a:bodyPr anchorCtr="0" anchor="t" bIns="0" lIns="0" spcFirstLastPara="1" rIns="0" wrap="square" tIns="0">
            <a:spAutoFit/>
          </a:bodyPr>
          <a:lstStyle/>
          <a:p>
            <a:pPr indent="0" lvl="0" marL="0" marR="0" rtl="0" algn="l">
              <a:lnSpc>
                <a:spcPct val="181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a:t>
            </a:r>
            <a:endParaRPr/>
          </a:p>
        </p:txBody>
      </p:sp>
      <p:sp>
        <p:nvSpPr>
          <p:cNvPr id="433" name="Google Shape;433;p22"/>
          <p:cNvSpPr txBox="1"/>
          <p:nvPr/>
        </p:nvSpPr>
        <p:spPr>
          <a:xfrm>
            <a:off x="5730896" y="1983890"/>
            <a:ext cx="1998600" cy="603900"/>
          </a:xfrm>
          <a:prstGeom prst="rect">
            <a:avLst/>
          </a:prstGeom>
          <a:noFill/>
          <a:ln>
            <a:noFill/>
          </a:ln>
        </p:spPr>
        <p:txBody>
          <a:bodyPr anchorCtr="0" anchor="t" bIns="0" lIns="0" spcFirstLastPara="1" rIns="0" wrap="square" tIns="0">
            <a:spAutoFit/>
          </a:bodyPr>
          <a:lstStyle/>
          <a:p>
            <a:pPr indent="0" lvl="0" marL="0" marR="0" rtl="0" algn="l">
              <a:lnSpc>
                <a:spcPct val="181014"/>
              </a:lnSpc>
              <a:spcBef>
                <a:spcPts val="0"/>
              </a:spcBef>
              <a:spcAft>
                <a:spcPts val="0"/>
              </a:spcAft>
              <a:buNone/>
            </a:pPr>
            <a:r>
              <a:rPr b="1" i="0" lang="en-US" sz="3924" u="none" cap="none" strike="noStrike">
                <a:solidFill>
                  <a:srgbClr val="FFFFFF"/>
                </a:solidFill>
                <a:latin typeface="Lato"/>
                <a:ea typeface="Lato"/>
                <a:cs typeface="Lato"/>
                <a:sym typeface="Lato"/>
              </a:rPr>
              <a:t>mins</a:t>
            </a:r>
            <a:endParaRPr/>
          </a:p>
        </p:txBody>
      </p:sp>
      <p:sp>
        <p:nvSpPr>
          <p:cNvPr id="434" name="Google Shape;434;p22"/>
          <p:cNvSpPr txBox="1"/>
          <p:nvPr/>
        </p:nvSpPr>
        <p:spPr>
          <a:xfrm>
            <a:off x="15393555" y="7020152"/>
            <a:ext cx="1364700" cy="603900"/>
          </a:xfrm>
          <a:prstGeom prst="rect">
            <a:avLst/>
          </a:prstGeom>
          <a:noFill/>
          <a:ln>
            <a:noFill/>
          </a:ln>
        </p:spPr>
        <p:txBody>
          <a:bodyPr anchorCtr="0" anchor="t" bIns="0" lIns="0" spcFirstLastPara="1" rIns="0" wrap="square" tIns="0">
            <a:spAutoFit/>
          </a:bodyPr>
          <a:lstStyle/>
          <a:p>
            <a:pPr indent="0" lvl="0" marL="0" marR="0" rtl="0" algn="r">
              <a:lnSpc>
                <a:spcPct val="181014"/>
              </a:lnSpc>
              <a:spcBef>
                <a:spcPts val="0"/>
              </a:spcBef>
              <a:spcAft>
                <a:spcPts val="0"/>
              </a:spcAft>
              <a:buNone/>
            </a:pPr>
            <a:r>
              <a:rPr b="1" i="0" lang="en-US" sz="3924" u="none" cap="none" strike="noStrike">
                <a:solidFill>
                  <a:srgbClr val="FFFFFF"/>
                </a:solidFill>
                <a:latin typeface="Lato"/>
                <a:ea typeface="Lato"/>
                <a:cs typeface="Lato"/>
                <a:sym typeface="Lato"/>
              </a:rPr>
              <a:t>songs</a:t>
            </a:r>
            <a:endParaRPr/>
          </a:p>
        </p:txBody>
      </p:sp>
      <p:sp>
        <p:nvSpPr>
          <p:cNvPr id="435" name="Google Shape;435;p22"/>
          <p:cNvSpPr txBox="1"/>
          <p:nvPr/>
        </p:nvSpPr>
        <p:spPr>
          <a:xfrm>
            <a:off x="9877530" y="8444599"/>
            <a:ext cx="7522760" cy="923163"/>
          </a:xfrm>
          <a:prstGeom prst="rect">
            <a:avLst/>
          </a:prstGeom>
          <a:noFill/>
          <a:ln>
            <a:noFill/>
          </a:ln>
        </p:spPr>
        <p:txBody>
          <a:bodyPr anchorCtr="0" anchor="t" bIns="0" lIns="0" spcFirstLastPara="1" rIns="0" wrap="square" tIns="0">
            <a:spAutoFit/>
          </a:bodyPr>
          <a:lstStyle/>
          <a:p>
            <a:pPr indent="0" lvl="0" marL="0" marR="0" rtl="0" algn="r">
              <a:lnSpc>
                <a:spcPct val="181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9" name="Shape 439"/>
        <p:cNvGrpSpPr/>
        <p:nvPr/>
      </p:nvGrpSpPr>
      <p:grpSpPr>
        <a:xfrm>
          <a:off x="0" y="0"/>
          <a:ext cx="0" cy="0"/>
          <a:chOff x="0" y="0"/>
          <a:chExt cx="0" cy="0"/>
        </a:xfrm>
      </p:grpSpPr>
      <p:sp>
        <p:nvSpPr>
          <p:cNvPr id="440" name="Google Shape;440;p23"/>
          <p:cNvSpPr/>
          <p:nvPr/>
        </p:nvSpPr>
        <p:spPr>
          <a:xfrm rot="5528499">
            <a:off x="5532917" y="858858"/>
            <a:ext cx="3629908" cy="3629908"/>
          </a:xfrm>
          <a:custGeom>
            <a:rect b="b" l="l" r="r" t="t"/>
            <a:pathLst>
              <a:path extrusionOk="0" h="3629908" w="3629908">
                <a:moveTo>
                  <a:pt x="0" y="0"/>
                </a:moveTo>
                <a:lnTo>
                  <a:pt x="3629908" y="0"/>
                </a:lnTo>
                <a:lnTo>
                  <a:pt x="3629908" y="3629907"/>
                </a:lnTo>
                <a:lnTo>
                  <a:pt x="0" y="3629907"/>
                </a:lnTo>
                <a:lnTo>
                  <a:pt x="0" y="0"/>
                </a:lnTo>
                <a:close/>
              </a:path>
            </a:pathLst>
          </a:custGeom>
          <a:blipFill rotWithShape="1">
            <a:blip r:embed="rId3">
              <a:alphaModFix/>
            </a:blip>
            <a:stretch>
              <a:fillRect b="0" l="0" r="0" t="0"/>
            </a:stretch>
          </a:blipFill>
          <a:ln>
            <a:noFill/>
          </a:ln>
        </p:spPr>
      </p:sp>
      <p:sp>
        <p:nvSpPr>
          <p:cNvPr id="441" name="Google Shape;441;p23"/>
          <p:cNvSpPr/>
          <p:nvPr/>
        </p:nvSpPr>
        <p:spPr>
          <a:xfrm>
            <a:off x="95250" y="407230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pic>
        <p:nvPicPr>
          <p:cNvPr id="442" name="Google Shape;442;p23"/>
          <p:cNvPicPr preferRelativeResize="0"/>
          <p:nvPr/>
        </p:nvPicPr>
        <p:blipFill rotWithShape="1">
          <a:blip r:embed="rId5">
            <a:alphaModFix/>
          </a:blip>
          <a:srcRect b="0" l="26700" r="6016" t="0"/>
          <a:stretch/>
        </p:blipFill>
        <p:spPr>
          <a:xfrm flipH="1">
            <a:off x="0" y="0"/>
            <a:ext cx="10381852" cy="10287000"/>
          </a:xfrm>
          <a:prstGeom prst="rect">
            <a:avLst/>
          </a:prstGeom>
          <a:noFill/>
          <a:ln>
            <a:noFill/>
          </a:ln>
        </p:spPr>
      </p:pic>
      <p:sp>
        <p:nvSpPr>
          <p:cNvPr id="443" name="Google Shape;443;p23"/>
          <p:cNvSpPr txBox="1"/>
          <p:nvPr/>
        </p:nvSpPr>
        <p:spPr>
          <a:xfrm>
            <a:off x="9496419" y="1831882"/>
            <a:ext cx="7762800" cy="3388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1008" u="none" cap="none" strike="noStrike">
                <a:solidFill>
                  <a:srgbClr val="23DC6D"/>
                </a:solidFill>
                <a:latin typeface="League Spartan"/>
                <a:ea typeface="League Spartan"/>
                <a:cs typeface="League Spartan"/>
                <a:sym typeface="League Spartan"/>
              </a:rPr>
              <a:t>Go-To Playlist</a:t>
            </a:r>
            <a:endParaRPr b="1"/>
          </a:p>
        </p:txBody>
      </p:sp>
      <p:sp>
        <p:nvSpPr>
          <p:cNvPr id="444" name="Google Shape;444;p23"/>
          <p:cNvSpPr txBox="1"/>
          <p:nvPr/>
        </p:nvSpPr>
        <p:spPr>
          <a:xfrm>
            <a:off x="10150605" y="5773055"/>
            <a:ext cx="7108800" cy="2078400"/>
          </a:xfrm>
          <a:prstGeom prst="rect">
            <a:avLst/>
          </a:prstGeom>
          <a:noFill/>
          <a:ln>
            <a:noFill/>
          </a:ln>
        </p:spPr>
        <p:txBody>
          <a:bodyPr anchorCtr="0" anchor="t" bIns="0" lIns="0" spcFirstLastPara="1" rIns="0" wrap="square" tIns="0">
            <a:spAutoFit/>
          </a:bodyPr>
          <a:lstStyle/>
          <a:p>
            <a:pPr indent="0" lvl="0" marL="0" marR="0" rtl="0" algn="r">
              <a:lnSpc>
                <a:spcPct val="181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8" name="Shape 448"/>
        <p:cNvGrpSpPr/>
        <p:nvPr/>
      </p:nvGrpSpPr>
      <p:grpSpPr>
        <a:xfrm>
          <a:off x="0" y="0"/>
          <a:ext cx="0" cy="0"/>
          <a:chOff x="0" y="0"/>
          <a:chExt cx="0" cy="0"/>
        </a:xfrm>
      </p:grpSpPr>
      <p:grpSp>
        <p:nvGrpSpPr>
          <p:cNvPr id="449" name="Google Shape;449;p24"/>
          <p:cNvGrpSpPr/>
          <p:nvPr/>
        </p:nvGrpSpPr>
        <p:grpSpPr>
          <a:xfrm>
            <a:off x="3471240" y="-529260"/>
            <a:ext cx="11345519" cy="11345519"/>
            <a:chOff x="0" y="0"/>
            <a:chExt cx="812800" cy="812800"/>
          </a:xfrm>
        </p:grpSpPr>
        <p:sp>
          <p:nvSpPr>
            <p:cNvPr id="450" name="Google Shape;450;p24"/>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23DC6D"/>
            </a:solidFill>
            <a:ln>
              <a:noFill/>
            </a:ln>
          </p:spPr>
        </p:sp>
        <p:sp>
          <p:nvSpPr>
            <p:cNvPr id="451" name="Google Shape;451;p24"/>
            <p:cNvSpPr txBox="1"/>
            <p:nvPr/>
          </p:nvSpPr>
          <p:spPr>
            <a:xfrm>
              <a:off x="139700" y="111125"/>
              <a:ext cx="533400" cy="561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2" name="Google Shape;452;p24"/>
          <p:cNvSpPr txBox="1"/>
          <p:nvPr/>
        </p:nvSpPr>
        <p:spPr>
          <a:xfrm>
            <a:off x="5106683" y="3381006"/>
            <a:ext cx="8074500" cy="352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1450" u="none" cap="none" strike="noStrike">
                <a:solidFill>
                  <a:srgbClr val="000000"/>
                </a:solidFill>
                <a:latin typeface="League Spartan"/>
                <a:ea typeface="League Spartan"/>
                <a:cs typeface="League Spartan"/>
                <a:sym typeface="League Spartan"/>
              </a:rPr>
              <a:t>YOUR TOP GENRES</a:t>
            </a:r>
            <a:endParaRPr b="1"/>
          </a:p>
        </p:txBody>
      </p:sp>
      <p:sp>
        <p:nvSpPr>
          <p:cNvPr id="453" name="Google Shape;453;p24"/>
          <p:cNvSpPr/>
          <p:nvPr/>
        </p:nvSpPr>
        <p:spPr>
          <a:xfrm>
            <a:off x="14541150" y="-2370227"/>
            <a:ext cx="4149852" cy="4226702"/>
          </a:xfrm>
          <a:custGeom>
            <a:rect b="b" l="l" r="r" t="t"/>
            <a:pathLst>
              <a:path extrusionOk="0" h="4226702" w="4149852">
                <a:moveTo>
                  <a:pt x="0" y="0"/>
                </a:moveTo>
                <a:lnTo>
                  <a:pt x="4149852" y="0"/>
                </a:lnTo>
                <a:lnTo>
                  <a:pt x="4149852" y="4226702"/>
                </a:lnTo>
                <a:lnTo>
                  <a:pt x="0" y="4226702"/>
                </a:lnTo>
                <a:lnTo>
                  <a:pt x="0" y="0"/>
                </a:lnTo>
                <a:close/>
              </a:path>
            </a:pathLst>
          </a:custGeom>
          <a:blipFill rotWithShape="1">
            <a:blip r:embed="rId3">
              <a:alphaModFix/>
            </a:blip>
            <a:stretch>
              <a:fillRect b="0" l="0" r="0" t="0"/>
            </a:stretch>
          </a:blipFill>
          <a:ln>
            <a:noFill/>
          </a:ln>
        </p:spPr>
      </p:sp>
      <p:sp>
        <p:nvSpPr>
          <p:cNvPr id="454" name="Google Shape;454;p24"/>
          <p:cNvSpPr/>
          <p:nvPr/>
        </p:nvSpPr>
        <p:spPr>
          <a:xfrm>
            <a:off x="-403002" y="-2370227"/>
            <a:ext cx="4149852" cy="4226702"/>
          </a:xfrm>
          <a:custGeom>
            <a:rect b="b" l="l" r="r" t="t"/>
            <a:pathLst>
              <a:path extrusionOk="0" h="4226702" w="4149852">
                <a:moveTo>
                  <a:pt x="0" y="0"/>
                </a:moveTo>
                <a:lnTo>
                  <a:pt x="4149852" y="0"/>
                </a:lnTo>
                <a:lnTo>
                  <a:pt x="4149852" y="4226702"/>
                </a:lnTo>
                <a:lnTo>
                  <a:pt x="0" y="4226702"/>
                </a:lnTo>
                <a:lnTo>
                  <a:pt x="0" y="0"/>
                </a:lnTo>
                <a:close/>
              </a:path>
            </a:pathLst>
          </a:custGeom>
          <a:blipFill rotWithShape="1">
            <a:blip r:embed="rId3">
              <a:alphaModFix/>
            </a:blip>
            <a:stretch>
              <a:fillRect b="0" l="0" r="0" t="0"/>
            </a:stretch>
          </a:blipFill>
          <a:ln>
            <a:noFill/>
          </a:ln>
        </p:spPr>
      </p:sp>
      <p:sp>
        <p:nvSpPr>
          <p:cNvPr id="455" name="Google Shape;455;p24"/>
          <p:cNvSpPr/>
          <p:nvPr/>
        </p:nvSpPr>
        <p:spPr>
          <a:xfrm>
            <a:off x="14541150" y="8430525"/>
            <a:ext cx="4149852" cy="4226702"/>
          </a:xfrm>
          <a:custGeom>
            <a:rect b="b" l="l" r="r" t="t"/>
            <a:pathLst>
              <a:path extrusionOk="0" h="4226702" w="4149852">
                <a:moveTo>
                  <a:pt x="0" y="0"/>
                </a:moveTo>
                <a:lnTo>
                  <a:pt x="4149852" y="0"/>
                </a:lnTo>
                <a:lnTo>
                  <a:pt x="4149852" y="4226702"/>
                </a:lnTo>
                <a:lnTo>
                  <a:pt x="0" y="4226702"/>
                </a:lnTo>
                <a:lnTo>
                  <a:pt x="0" y="0"/>
                </a:lnTo>
                <a:close/>
              </a:path>
            </a:pathLst>
          </a:custGeom>
          <a:blipFill rotWithShape="1">
            <a:blip r:embed="rId3">
              <a:alphaModFix/>
            </a:blip>
            <a:stretch>
              <a:fillRect b="0" l="0" r="0" t="0"/>
            </a:stretch>
          </a:blipFill>
          <a:ln>
            <a:noFill/>
          </a:ln>
        </p:spPr>
      </p:sp>
      <p:sp>
        <p:nvSpPr>
          <p:cNvPr id="456" name="Google Shape;456;p24"/>
          <p:cNvSpPr/>
          <p:nvPr/>
        </p:nvSpPr>
        <p:spPr>
          <a:xfrm>
            <a:off x="-403002" y="8430525"/>
            <a:ext cx="4149852" cy="4226702"/>
          </a:xfrm>
          <a:custGeom>
            <a:rect b="b" l="l" r="r" t="t"/>
            <a:pathLst>
              <a:path extrusionOk="0" h="4226702" w="4149852">
                <a:moveTo>
                  <a:pt x="0" y="0"/>
                </a:moveTo>
                <a:lnTo>
                  <a:pt x="4149852" y="0"/>
                </a:lnTo>
                <a:lnTo>
                  <a:pt x="4149852" y="4226702"/>
                </a:lnTo>
                <a:lnTo>
                  <a:pt x="0" y="4226702"/>
                </a:lnTo>
                <a:lnTo>
                  <a:pt x="0" y="0"/>
                </a:lnTo>
                <a:close/>
              </a:path>
            </a:pathLst>
          </a:custGeom>
          <a:blipFill rotWithShape="1">
            <a:blip r:embed="rId3">
              <a:alphaModFix/>
            </a:blip>
            <a:stretch>
              <a:fillRect b="0" l="0" r="0" t="0"/>
            </a:stretch>
          </a:blipFill>
          <a:ln>
            <a:noFill/>
          </a:ln>
        </p:spPr>
      </p:sp>
      <p:sp>
        <p:nvSpPr>
          <p:cNvPr id="457" name="Google Shape;457;p24"/>
          <p:cNvSpPr/>
          <p:nvPr/>
        </p:nvSpPr>
        <p:spPr>
          <a:xfrm>
            <a:off x="14541150" y="1230024"/>
            <a:ext cx="4149852" cy="4226702"/>
          </a:xfrm>
          <a:custGeom>
            <a:rect b="b" l="l" r="r" t="t"/>
            <a:pathLst>
              <a:path extrusionOk="0" h="4226702" w="4149852">
                <a:moveTo>
                  <a:pt x="0" y="0"/>
                </a:moveTo>
                <a:lnTo>
                  <a:pt x="4149852" y="0"/>
                </a:lnTo>
                <a:lnTo>
                  <a:pt x="4149852" y="4226701"/>
                </a:lnTo>
                <a:lnTo>
                  <a:pt x="0" y="4226701"/>
                </a:lnTo>
                <a:lnTo>
                  <a:pt x="0" y="0"/>
                </a:lnTo>
                <a:close/>
              </a:path>
            </a:pathLst>
          </a:custGeom>
          <a:blipFill rotWithShape="1">
            <a:blip r:embed="rId3">
              <a:alphaModFix/>
            </a:blip>
            <a:stretch>
              <a:fillRect b="0" l="0" r="0" t="0"/>
            </a:stretch>
          </a:blipFill>
          <a:ln>
            <a:noFill/>
          </a:ln>
        </p:spPr>
      </p:sp>
      <p:sp>
        <p:nvSpPr>
          <p:cNvPr id="458" name="Google Shape;458;p24"/>
          <p:cNvSpPr/>
          <p:nvPr/>
        </p:nvSpPr>
        <p:spPr>
          <a:xfrm>
            <a:off x="-403002" y="1230024"/>
            <a:ext cx="4149852" cy="4226702"/>
          </a:xfrm>
          <a:custGeom>
            <a:rect b="b" l="l" r="r" t="t"/>
            <a:pathLst>
              <a:path extrusionOk="0" h="4226702" w="4149852">
                <a:moveTo>
                  <a:pt x="0" y="0"/>
                </a:moveTo>
                <a:lnTo>
                  <a:pt x="4149852" y="0"/>
                </a:lnTo>
                <a:lnTo>
                  <a:pt x="4149852" y="4226701"/>
                </a:lnTo>
                <a:lnTo>
                  <a:pt x="0" y="4226701"/>
                </a:lnTo>
                <a:lnTo>
                  <a:pt x="0" y="0"/>
                </a:lnTo>
                <a:close/>
              </a:path>
            </a:pathLst>
          </a:custGeom>
          <a:blipFill rotWithShape="1">
            <a:blip r:embed="rId3">
              <a:alphaModFix/>
            </a:blip>
            <a:stretch>
              <a:fillRect b="0" l="0" r="0" t="0"/>
            </a:stretch>
          </a:blipFill>
          <a:ln>
            <a:noFill/>
          </a:ln>
        </p:spPr>
      </p:sp>
      <p:sp>
        <p:nvSpPr>
          <p:cNvPr id="459" name="Google Shape;459;p24"/>
          <p:cNvSpPr/>
          <p:nvPr/>
        </p:nvSpPr>
        <p:spPr>
          <a:xfrm>
            <a:off x="14541150" y="4830275"/>
            <a:ext cx="4149852" cy="4226702"/>
          </a:xfrm>
          <a:custGeom>
            <a:rect b="b" l="l" r="r" t="t"/>
            <a:pathLst>
              <a:path extrusionOk="0" h="4226702" w="4149852">
                <a:moveTo>
                  <a:pt x="0" y="0"/>
                </a:moveTo>
                <a:lnTo>
                  <a:pt x="4149852" y="0"/>
                </a:lnTo>
                <a:lnTo>
                  <a:pt x="4149852" y="4226701"/>
                </a:lnTo>
                <a:lnTo>
                  <a:pt x="0" y="4226701"/>
                </a:lnTo>
                <a:lnTo>
                  <a:pt x="0" y="0"/>
                </a:lnTo>
                <a:close/>
              </a:path>
            </a:pathLst>
          </a:custGeom>
          <a:blipFill rotWithShape="1">
            <a:blip r:embed="rId3">
              <a:alphaModFix/>
            </a:blip>
            <a:stretch>
              <a:fillRect b="0" l="0" r="0" t="0"/>
            </a:stretch>
          </a:blipFill>
          <a:ln>
            <a:noFill/>
          </a:ln>
        </p:spPr>
      </p:sp>
      <p:sp>
        <p:nvSpPr>
          <p:cNvPr id="460" name="Google Shape;460;p24"/>
          <p:cNvSpPr/>
          <p:nvPr/>
        </p:nvSpPr>
        <p:spPr>
          <a:xfrm>
            <a:off x="-403002" y="4830275"/>
            <a:ext cx="4149852" cy="4226702"/>
          </a:xfrm>
          <a:custGeom>
            <a:rect b="b" l="l" r="r" t="t"/>
            <a:pathLst>
              <a:path extrusionOk="0" h="4226702" w="4149852">
                <a:moveTo>
                  <a:pt x="0" y="0"/>
                </a:moveTo>
                <a:lnTo>
                  <a:pt x="4149852" y="0"/>
                </a:lnTo>
                <a:lnTo>
                  <a:pt x="4149852" y="4226701"/>
                </a:lnTo>
                <a:lnTo>
                  <a:pt x="0" y="4226701"/>
                </a:lnTo>
                <a:lnTo>
                  <a:pt x="0" y="0"/>
                </a:lnTo>
                <a:close/>
              </a:path>
            </a:pathLst>
          </a:custGeom>
          <a:blipFill rotWithShape="1">
            <a:blip r:embed="rId3">
              <a:alphaModFix/>
            </a:blip>
            <a:stretch>
              <a:fillRect b="0" l="0" r="0" t="0"/>
            </a:stretch>
          </a:blipFill>
          <a:ln>
            <a:noFill/>
          </a:ln>
        </p:spPr>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DC6D"/>
        </a:solidFill>
      </p:bgPr>
    </p:bg>
    <p:spTree>
      <p:nvGrpSpPr>
        <p:cNvPr id="464" name="Shape 464"/>
        <p:cNvGrpSpPr/>
        <p:nvPr/>
      </p:nvGrpSpPr>
      <p:grpSpPr>
        <a:xfrm>
          <a:off x="0" y="0"/>
          <a:ext cx="0" cy="0"/>
          <a:chOff x="0" y="0"/>
          <a:chExt cx="0" cy="0"/>
        </a:xfrm>
      </p:grpSpPr>
      <p:sp>
        <p:nvSpPr>
          <p:cNvPr id="465" name="Google Shape;465;p25"/>
          <p:cNvSpPr/>
          <p:nvPr/>
        </p:nvSpPr>
        <p:spPr>
          <a:xfrm rot="-5400000">
            <a:off x="6085094" y="-1272230"/>
            <a:ext cx="2617874" cy="7023564"/>
          </a:xfrm>
          <a:custGeom>
            <a:rect b="b" l="l" r="r" t="t"/>
            <a:pathLst>
              <a:path extrusionOk="0" h="7023564" w="2617874">
                <a:moveTo>
                  <a:pt x="0" y="0"/>
                </a:moveTo>
                <a:lnTo>
                  <a:pt x="2617874" y="0"/>
                </a:lnTo>
                <a:lnTo>
                  <a:pt x="2617874" y="7023564"/>
                </a:lnTo>
                <a:lnTo>
                  <a:pt x="0" y="7023564"/>
                </a:lnTo>
                <a:lnTo>
                  <a:pt x="0" y="0"/>
                </a:lnTo>
                <a:close/>
              </a:path>
            </a:pathLst>
          </a:custGeom>
          <a:blipFill rotWithShape="1">
            <a:blip r:embed="rId3">
              <a:alphaModFix/>
            </a:blip>
            <a:stretch>
              <a:fillRect b="0" l="0" r="0" t="0"/>
            </a:stretch>
          </a:blipFill>
          <a:ln>
            <a:noFill/>
          </a:ln>
        </p:spPr>
      </p:sp>
      <p:grpSp>
        <p:nvGrpSpPr>
          <p:cNvPr id="466" name="Google Shape;466;p25"/>
          <p:cNvGrpSpPr/>
          <p:nvPr/>
        </p:nvGrpSpPr>
        <p:grpSpPr>
          <a:xfrm>
            <a:off x="9144000" y="-2034295"/>
            <a:ext cx="8266346" cy="12321295"/>
            <a:chOff x="0" y="-200025"/>
            <a:chExt cx="812800" cy="1211509"/>
          </a:xfrm>
        </p:grpSpPr>
        <p:sp>
          <p:nvSpPr>
            <p:cNvPr id="467" name="Google Shape;467;p25"/>
            <p:cNvSpPr/>
            <p:nvPr/>
          </p:nvSpPr>
          <p:spPr>
            <a:xfrm>
              <a:off x="0" y="0"/>
              <a:ext cx="812800" cy="1011484"/>
            </a:xfrm>
            <a:custGeom>
              <a:rect b="b" l="l" r="r" t="t"/>
              <a:pathLst>
                <a:path extrusionOk="0" h="1011484" w="812800">
                  <a:moveTo>
                    <a:pt x="203200" y="1011484"/>
                  </a:moveTo>
                  <a:lnTo>
                    <a:pt x="609600" y="1011484"/>
                  </a:lnTo>
                  <a:lnTo>
                    <a:pt x="812800" y="0"/>
                  </a:lnTo>
                  <a:lnTo>
                    <a:pt x="0" y="0"/>
                  </a:lnTo>
                  <a:lnTo>
                    <a:pt x="203200" y="1011484"/>
                  </a:lnTo>
                  <a:close/>
                </a:path>
              </a:pathLst>
            </a:custGeom>
            <a:solidFill>
              <a:srgbClr val="000000"/>
            </a:solidFill>
            <a:ln>
              <a:noFill/>
            </a:ln>
          </p:spPr>
        </p:sp>
        <p:sp>
          <p:nvSpPr>
            <p:cNvPr id="468" name="Google Shape;468;p25"/>
            <p:cNvSpPr txBox="1"/>
            <p:nvPr/>
          </p:nvSpPr>
          <p:spPr>
            <a:xfrm>
              <a:off x="127000" y="-200025"/>
              <a:ext cx="558800" cy="1211509"/>
            </a:xfrm>
            <a:prstGeom prst="rect">
              <a:avLst/>
            </a:prstGeom>
            <a:noFill/>
            <a:ln>
              <a:noFill/>
            </a:ln>
          </p:spPr>
          <p:txBody>
            <a:bodyPr anchorCtr="0" anchor="ctr" bIns="50800" lIns="50800" spcFirstLastPara="1" rIns="50800" wrap="square" tIns="50800">
              <a:noAutofit/>
            </a:bodyPr>
            <a:lstStyle/>
            <a:p>
              <a:pPr indent="0" lvl="0" marL="0" marR="0" rtl="0" algn="r">
                <a:lnSpc>
                  <a:spcPct val="785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5"/>
          <p:cNvGrpSpPr/>
          <p:nvPr/>
        </p:nvGrpSpPr>
        <p:grpSpPr>
          <a:xfrm>
            <a:off x="13061371" y="-108496"/>
            <a:ext cx="6120630" cy="10395496"/>
            <a:chOff x="0" y="-28575"/>
            <a:chExt cx="1612018" cy="2737908"/>
          </a:xfrm>
        </p:grpSpPr>
        <p:sp>
          <p:nvSpPr>
            <p:cNvPr id="470" name="Google Shape;470;p25"/>
            <p:cNvSpPr/>
            <p:nvPr/>
          </p:nvSpPr>
          <p:spPr>
            <a:xfrm>
              <a:off x="0" y="0"/>
              <a:ext cx="1612018" cy="2709333"/>
            </a:xfrm>
            <a:custGeom>
              <a:rect b="b" l="l" r="r" t="t"/>
              <a:pathLst>
                <a:path extrusionOk="0" h="2709333" w="1612018">
                  <a:moveTo>
                    <a:pt x="0" y="0"/>
                  </a:moveTo>
                  <a:lnTo>
                    <a:pt x="1612018" y="0"/>
                  </a:lnTo>
                  <a:lnTo>
                    <a:pt x="1612018" y="2709333"/>
                  </a:lnTo>
                  <a:lnTo>
                    <a:pt x="0" y="2709333"/>
                  </a:lnTo>
                  <a:close/>
                </a:path>
              </a:pathLst>
            </a:custGeom>
            <a:solidFill>
              <a:srgbClr val="000000"/>
            </a:solidFill>
            <a:ln>
              <a:noFill/>
            </a:ln>
          </p:spPr>
        </p:sp>
        <p:sp>
          <p:nvSpPr>
            <p:cNvPr id="471" name="Google Shape;471;p25"/>
            <p:cNvSpPr txBox="1"/>
            <p:nvPr/>
          </p:nvSpPr>
          <p:spPr>
            <a:xfrm>
              <a:off x="0" y="-28575"/>
              <a:ext cx="1612018"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2" name="Google Shape;472;p25"/>
          <p:cNvSpPr/>
          <p:nvPr/>
        </p:nvSpPr>
        <p:spPr>
          <a:xfrm rot="10800000">
            <a:off x="1028700" y="-5682803"/>
            <a:ext cx="5036600" cy="10110787"/>
          </a:xfrm>
          <a:custGeom>
            <a:rect b="b" l="l" r="r" t="t"/>
            <a:pathLst>
              <a:path extrusionOk="0" h="10110787" w="5036600">
                <a:moveTo>
                  <a:pt x="0" y="0"/>
                </a:moveTo>
                <a:lnTo>
                  <a:pt x="5036600" y="0"/>
                </a:lnTo>
                <a:lnTo>
                  <a:pt x="5036600" y="10110787"/>
                </a:lnTo>
                <a:lnTo>
                  <a:pt x="0" y="10110787"/>
                </a:lnTo>
                <a:lnTo>
                  <a:pt x="0" y="0"/>
                </a:lnTo>
                <a:close/>
              </a:path>
            </a:pathLst>
          </a:custGeom>
          <a:blipFill rotWithShape="1">
            <a:blip r:embed="rId4">
              <a:alphaModFix/>
            </a:blip>
            <a:stretch>
              <a:fillRect b="0" l="0" r="0" t="0"/>
            </a:stretch>
          </a:blipFill>
          <a:ln>
            <a:noFill/>
          </a:ln>
        </p:spPr>
      </p:sp>
      <p:sp>
        <p:nvSpPr>
          <p:cNvPr id="473" name="Google Shape;473;p25"/>
          <p:cNvSpPr/>
          <p:nvPr/>
        </p:nvSpPr>
        <p:spPr>
          <a:xfrm>
            <a:off x="1357042" y="7207785"/>
            <a:ext cx="3079215" cy="3079215"/>
          </a:xfrm>
          <a:custGeom>
            <a:rect b="b" l="l" r="r" t="t"/>
            <a:pathLst>
              <a:path extrusionOk="0" h="3079215" w="3079215">
                <a:moveTo>
                  <a:pt x="0" y="0"/>
                </a:moveTo>
                <a:lnTo>
                  <a:pt x="3079215" y="0"/>
                </a:lnTo>
                <a:lnTo>
                  <a:pt x="3079215" y="3079215"/>
                </a:lnTo>
                <a:lnTo>
                  <a:pt x="0" y="3079215"/>
                </a:lnTo>
                <a:lnTo>
                  <a:pt x="0" y="0"/>
                </a:lnTo>
                <a:close/>
              </a:path>
            </a:pathLst>
          </a:custGeom>
          <a:blipFill rotWithShape="1">
            <a:blip r:embed="rId5">
              <a:alphaModFix/>
            </a:blip>
            <a:stretch>
              <a:fillRect b="0" l="0" r="0" t="0"/>
            </a:stretch>
          </a:blipFill>
          <a:ln>
            <a:noFill/>
          </a:ln>
        </p:spPr>
      </p:sp>
      <p:sp>
        <p:nvSpPr>
          <p:cNvPr id="474" name="Google Shape;474;p25"/>
          <p:cNvSpPr/>
          <p:nvPr/>
        </p:nvSpPr>
        <p:spPr>
          <a:xfrm>
            <a:off x="4107400" y="5907072"/>
            <a:ext cx="5036600" cy="10110787"/>
          </a:xfrm>
          <a:custGeom>
            <a:rect b="b" l="l" r="r" t="t"/>
            <a:pathLst>
              <a:path extrusionOk="0" h="10110787" w="5036600">
                <a:moveTo>
                  <a:pt x="0" y="0"/>
                </a:moveTo>
                <a:lnTo>
                  <a:pt x="5036600" y="0"/>
                </a:lnTo>
                <a:lnTo>
                  <a:pt x="5036600" y="10110787"/>
                </a:lnTo>
                <a:lnTo>
                  <a:pt x="0" y="10110787"/>
                </a:lnTo>
                <a:lnTo>
                  <a:pt x="0" y="0"/>
                </a:lnTo>
                <a:close/>
              </a:path>
            </a:pathLst>
          </a:custGeom>
          <a:blipFill rotWithShape="1">
            <a:blip r:embed="rId4">
              <a:alphaModFix/>
            </a:blip>
            <a:stretch>
              <a:fillRect b="0" l="0" r="0" t="0"/>
            </a:stretch>
          </a:blipFill>
          <a:ln>
            <a:noFill/>
          </a:ln>
        </p:spPr>
      </p:sp>
      <p:pic>
        <p:nvPicPr>
          <p:cNvPr id="475" name="Google Shape;475;p25"/>
          <p:cNvPicPr preferRelativeResize="0"/>
          <p:nvPr/>
        </p:nvPicPr>
        <p:blipFill rotWithShape="1">
          <a:blip r:embed="rId6">
            <a:alphaModFix/>
          </a:blip>
          <a:srcRect b="48654" l="19294" r="15126" t="6332"/>
          <a:stretch/>
        </p:blipFill>
        <p:spPr>
          <a:xfrm>
            <a:off x="1332565" y="-359236"/>
            <a:ext cx="4428870" cy="4559802"/>
          </a:xfrm>
          <a:prstGeom prst="rect">
            <a:avLst/>
          </a:prstGeom>
          <a:noFill/>
          <a:ln>
            <a:noFill/>
          </a:ln>
        </p:spPr>
      </p:pic>
      <p:pic>
        <p:nvPicPr>
          <p:cNvPr id="476" name="Google Shape;476;p25"/>
          <p:cNvPicPr preferRelativeResize="0"/>
          <p:nvPr/>
        </p:nvPicPr>
        <p:blipFill rotWithShape="1">
          <a:blip r:embed="rId7">
            <a:alphaModFix/>
          </a:blip>
          <a:srcRect b="7909" l="17959" r="33423" t="16538"/>
          <a:stretch/>
        </p:blipFill>
        <p:spPr>
          <a:xfrm>
            <a:off x="4411265" y="6148778"/>
            <a:ext cx="4428870" cy="4559802"/>
          </a:xfrm>
          <a:prstGeom prst="rect">
            <a:avLst/>
          </a:prstGeom>
          <a:noFill/>
          <a:ln>
            <a:noFill/>
          </a:ln>
        </p:spPr>
      </p:pic>
      <p:sp>
        <p:nvSpPr>
          <p:cNvPr id="477" name="Google Shape;477;p25"/>
          <p:cNvSpPr/>
          <p:nvPr/>
        </p:nvSpPr>
        <p:spPr>
          <a:xfrm>
            <a:off x="2896650" y="3548489"/>
            <a:ext cx="985600" cy="286074"/>
          </a:xfrm>
          <a:custGeom>
            <a:rect b="b" l="l" r="r" t="t"/>
            <a:pathLst>
              <a:path extrusionOk="0" h="286074" w="985600">
                <a:moveTo>
                  <a:pt x="0" y="0"/>
                </a:moveTo>
                <a:lnTo>
                  <a:pt x="985599" y="0"/>
                </a:lnTo>
                <a:lnTo>
                  <a:pt x="985599" y="286074"/>
                </a:lnTo>
                <a:lnTo>
                  <a:pt x="0" y="286074"/>
                </a:lnTo>
                <a:lnTo>
                  <a:pt x="0" y="0"/>
                </a:lnTo>
                <a:close/>
              </a:path>
            </a:pathLst>
          </a:custGeom>
          <a:blipFill rotWithShape="1">
            <a:blip r:embed="rId4">
              <a:alphaModFix/>
            </a:blip>
            <a:stretch>
              <a:fillRect b="-3034880" l="-189226" r="-189815" t="-177476"/>
            </a:stretch>
          </a:blipFill>
          <a:ln>
            <a:noFill/>
          </a:ln>
        </p:spPr>
      </p:sp>
      <p:sp>
        <p:nvSpPr>
          <p:cNvPr id="478" name="Google Shape;478;p25"/>
          <p:cNvSpPr/>
          <p:nvPr/>
        </p:nvSpPr>
        <p:spPr>
          <a:xfrm rot="10800000">
            <a:off x="6132900" y="6461851"/>
            <a:ext cx="985600" cy="286074"/>
          </a:xfrm>
          <a:custGeom>
            <a:rect b="b" l="l" r="r" t="t"/>
            <a:pathLst>
              <a:path extrusionOk="0" h="286074" w="985600">
                <a:moveTo>
                  <a:pt x="0" y="0"/>
                </a:moveTo>
                <a:lnTo>
                  <a:pt x="985600" y="0"/>
                </a:lnTo>
                <a:lnTo>
                  <a:pt x="985600" y="286075"/>
                </a:lnTo>
                <a:lnTo>
                  <a:pt x="0" y="286075"/>
                </a:lnTo>
                <a:lnTo>
                  <a:pt x="0" y="0"/>
                </a:lnTo>
                <a:close/>
              </a:path>
            </a:pathLst>
          </a:custGeom>
          <a:blipFill rotWithShape="1">
            <a:blip r:embed="rId4">
              <a:alphaModFix/>
            </a:blip>
            <a:stretch>
              <a:fillRect b="-3034880" l="-189226" r="-189815" t="-177476"/>
            </a:stretch>
          </a:blipFill>
          <a:ln>
            <a:noFill/>
          </a:ln>
        </p:spPr>
      </p:sp>
      <p:sp>
        <p:nvSpPr>
          <p:cNvPr id="479" name="Google Shape;479;p25"/>
          <p:cNvSpPr txBox="1"/>
          <p:nvPr/>
        </p:nvSpPr>
        <p:spPr>
          <a:xfrm>
            <a:off x="12595575" y="1829000"/>
            <a:ext cx="5036700" cy="32124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1" i="0" lang="en-US" sz="11594" u="none" cap="none" strike="noStrike">
                <a:solidFill>
                  <a:srgbClr val="23DC6D"/>
                </a:solidFill>
                <a:latin typeface="League Spartan"/>
                <a:ea typeface="League Spartan"/>
                <a:cs typeface="League Spartan"/>
                <a:sym typeface="League Spartan"/>
              </a:rPr>
              <a:t>Key Points</a:t>
            </a:r>
            <a:endParaRPr sz="2900"/>
          </a:p>
        </p:txBody>
      </p:sp>
      <p:sp>
        <p:nvSpPr>
          <p:cNvPr id="480" name="Google Shape;480;p25"/>
          <p:cNvSpPr txBox="1"/>
          <p:nvPr/>
        </p:nvSpPr>
        <p:spPr>
          <a:xfrm>
            <a:off x="12218368" y="5764197"/>
            <a:ext cx="5413800" cy="2803200"/>
          </a:xfrm>
          <a:prstGeom prst="rect">
            <a:avLst/>
          </a:prstGeom>
          <a:noFill/>
          <a:ln>
            <a:noFill/>
          </a:ln>
        </p:spPr>
        <p:txBody>
          <a:bodyPr anchorCtr="0" anchor="t" bIns="0" lIns="0" spcFirstLastPara="1" rIns="0" wrap="square" tIns="0">
            <a:spAutoFit/>
          </a:bodyPr>
          <a:lstStyle/>
          <a:p>
            <a:pPr indent="0" lvl="0" marL="0" marR="0" rtl="0" algn="r">
              <a:lnSpc>
                <a:spcPct val="182037"/>
              </a:lnSpc>
              <a:spcBef>
                <a:spcPts val="0"/>
              </a:spcBef>
              <a:spcAft>
                <a:spcPts val="0"/>
              </a:spcAft>
              <a:buNone/>
            </a:pPr>
            <a:r>
              <a:rPr b="0" i="0" lang="en-US" sz="2199" u="none" cap="none" strike="noStrike">
                <a:solidFill>
                  <a:srgbClr val="FFFFFF"/>
                </a:solidFill>
                <a:latin typeface="Lato"/>
                <a:ea typeface="Lato"/>
                <a:cs typeface="Lato"/>
                <a:sym typeface="Lato"/>
              </a:rPr>
              <a:t>Ut enim ad minim veniam, quis nostrud exercitation ullamco laboris nisi ut aliquip ex ea commodo consequat. Duis aute irure dolor in reprehenderit in voluptate velit esse cillum dolore eu fugiat nulla pariatur.</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4" name="Shape 484"/>
        <p:cNvGrpSpPr/>
        <p:nvPr/>
      </p:nvGrpSpPr>
      <p:grpSpPr>
        <a:xfrm>
          <a:off x="0" y="0"/>
          <a:ext cx="0" cy="0"/>
          <a:chOff x="0" y="0"/>
          <a:chExt cx="0" cy="0"/>
        </a:xfrm>
      </p:grpSpPr>
      <p:sp>
        <p:nvSpPr>
          <p:cNvPr id="485" name="Google Shape;485;p26"/>
          <p:cNvSpPr/>
          <p:nvPr/>
        </p:nvSpPr>
        <p:spPr>
          <a:xfrm rot="-1841021">
            <a:off x="6805507" y="1334345"/>
            <a:ext cx="11143805" cy="7618310"/>
          </a:xfrm>
          <a:custGeom>
            <a:rect b="b" l="l" r="r" t="t"/>
            <a:pathLst>
              <a:path extrusionOk="0" h="7618310" w="11143805">
                <a:moveTo>
                  <a:pt x="0" y="0"/>
                </a:moveTo>
                <a:lnTo>
                  <a:pt x="11143805" y="0"/>
                </a:lnTo>
                <a:lnTo>
                  <a:pt x="11143805" y="7618310"/>
                </a:lnTo>
                <a:lnTo>
                  <a:pt x="0" y="7618310"/>
                </a:lnTo>
                <a:lnTo>
                  <a:pt x="0" y="0"/>
                </a:lnTo>
                <a:close/>
              </a:path>
            </a:pathLst>
          </a:custGeom>
          <a:blipFill rotWithShape="1">
            <a:blip r:embed="rId3">
              <a:alphaModFix/>
            </a:blip>
            <a:stretch>
              <a:fillRect b="0" l="0" r="0" t="0"/>
            </a:stretch>
          </a:blipFill>
          <a:ln>
            <a:noFill/>
          </a:ln>
        </p:spPr>
      </p:sp>
      <p:sp>
        <p:nvSpPr>
          <p:cNvPr id="486" name="Google Shape;486;p26"/>
          <p:cNvSpPr txBox="1"/>
          <p:nvPr/>
        </p:nvSpPr>
        <p:spPr>
          <a:xfrm>
            <a:off x="1347182" y="1355811"/>
            <a:ext cx="6750900" cy="489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594" u="none" cap="none" strike="noStrike">
                <a:solidFill>
                  <a:srgbClr val="23DC6D"/>
                </a:solidFill>
                <a:latin typeface="League Spartan"/>
                <a:ea typeface="League Spartan"/>
                <a:cs typeface="League Spartan"/>
                <a:sym typeface="League Spartan"/>
              </a:rPr>
              <a:t>Most Played Tracks</a:t>
            </a:r>
            <a:endParaRPr sz="1900"/>
          </a:p>
        </p:txBody>
      </p:sp>
      <p:pic>
        <p:nvPicPr>
          <p:cNvPr id="487" name="Google Shape;487;p26"/>
          <p:cNvPicPr preferRelativeResize="0"/>
          <p:nvPr/>
        </p:nvPicPr>
        <p:blipFill rotWithShape="1">
          <a:blip r:embed="rId4">
            <a:alphaModFix/>
          </a:blip>
          <a:srcRect b="7284" l="0" r="0" t="7285"/>
          <a:stretch/>
        </p:blipFill>
        <p:spPr>
          <a:xfrm>
            <a:off x="7495519" y="0"/>
            <a:ext cx="9763781" cy="10287000"/>
          </a:xfrm>
          <a:prstGeom prst="rect">
            <a:avLst/>
          </a:prstGeom>
          <a:noFill/>
          <a:ln>
            <a:noFill/>
          </a:ln>
        </p:spPr>
      </p:pic>
      <p:sp>
        <p:nvSpPr>
          <p:cNvPr id="488" name="Google Shape;488;p26"/>
          <p:cNvSpPr txBox="1"/>
          <p:nvPr/>
        </p:nvSpPr>
        <p:spPr>
          <a:xfrm>
            <a:off x="1347182" y="6727728"/>
            <a:ext cx="5257995" cy="1603629"/>
          </a:xfrm>
          <a:prstGeom prst="rect">
            <a:avLst/>
          </a:prstGeom>
          <a:noFill/>
          <a:ln>
            <a:noFill/>
          </a:ln>
        </p:spPr>
        <p:txBody>
          <a:bodyPr anchorCtr="0" anchor="t" bIns="0" lIns="0" spcFirstLastPara="1" rIns="0" wrap="square" tIns="0">
            <a:spAutoFit/>
          </a:bodyPr>
          <a:lstStyle/>
          <a:p>
            <a:pPr indent="0" lvl="0" marL="0" marR="0" rtl="0" algn="l">
              <a:lnSpc>
                <a:spcPct val="208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2" name="Shape 492"/>
        <p:cNvGrpSpPr/>
        <p:nvPr/>
      </p:nvGrpSpPr>
      <p:grpSpPr>
        <a:xfrm>
          <a:off x="0" y="0"/>
          <a:ext cx="0" cy="0"/>
          <a:chOff x="0" y="0"/>
          <a:chExt cx="0" cy="0"/>
        </a:xfrm>
      </p:grpSpPr>
      <p:grpSp>
        <p:nvGrpSpPr>
          <p:cNvPr id="493" name="Google Shape;493;p27"/>
          <p:cNvGrpSpPr/>
          <p:nvPr/>
        </p:nvGrpSpPr>
        <p:grpSpPr>
          <a:xfrm>
            <a:off x="0" y="1228304"/>
            <a:ext cx="7572742" cy="1348741"/>
            <a:chOff x="0" y="-28575"/>
            <a:chExt cx="1994467" cy="355224"/>
          </a:xfrm>
        </p:grpSpPr>
        <p:sp>
          <p:nvSpPr>
            <p:cNvPr id="494" name="Google Shape;494;p27"/>
            <p:cNvSpPr/>
            <p:nvPr/>
          </p:nvSpPr>
          <p:spPr>
            <a:xfrm>
              <a:off x="0" y="0"/>
              <a:ext cx="1994467" cy="326649"/>
            </a:xfrm>
            <a:custGeom>
              <a:rect b="b" l="l" r="r" t="t"/>
              <a:pathLst>
                <a:path extrusionOk="0" h="326649" w="1994467">
                  <a:moveTo>
                    <a:pt x="0" y="0"/>
                  </a:moveTo>
                  <a:lnTo>
                    <a:pt x="1994467" y="0"/>
                  </a:lnTo>
                  <a:lnTo>
                    <a:pt x="1994467" y="326649"/>
                  </a:lnTo>
                  <a:lnTo>
                    <a:pt x="0" y="326649"/>
                  </a:lnTo>
                  <a:close/>
                </a:path>
              </a:pathLst>
            </a:custGeom>
            <a:solidFill>
              <a:srgbClr val="6C25FF"/>
            </a:solidFill>
            <a:ln>
              <a:noFill/>
            </a:ln>
          </p:spPr>
        </p:sp>
        <p:sp>
          <p:nvSpPr>
            <p:cNvPr id="495" name="Google Shape;495;p27"/>
            <p:cNvSpPr txBox="1"/>
            <p:nvPr/>
          </p:nvSpPr>
          <p:spPr>
            <a:xfrm>
              <a:off x="0" y="-28575"/>
              <a:ext cx="1994467" cy="355224"/>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27"/>
          <p:cNvGrpSpPr/>
          <p:nvPr/>
        </p:nvGrpSpPr>
        <p:grpSpPr>
          <a:xfrm>
            <a:off x="0" y="2832339"/>
            <a:ext cx="7572742" cy="1348741"/>
            <a:chOff x="0" y="-28575"/>
            <a:chExt cx="1994467" cy="355224"/>
          </a:xfrm>
        </p:grpSpPr>
        <p:sp>
          <p:nvSpPr>
            <p:cNvPr id="497" name="Google Shape;497;p27"/>
            <p:cNvSpPr/>
            <p:nvPr/>
          </p:nvSpPr>
          <p:spPr>
            <a:xfrm>
              <a:off x="0" y="0"/>
              <a:ext cx="1994467" cy="326649"/>
            </a:xfrm>
            <a:custGeom>
              <a:rect b="b" l="l" r="r" t="t"/>
              <a:pathLst>
                <a:path extrusionOk="0" h="326649" w="1994467">
                  <a:moveTo>
                    <a:pt x="0" y="0"/>
                  </a:moveTo>
                  <a:lnTo>
                    <a:pt x="1994467" y="0"/>
                  </a:lnTo>
                  <a:lnTo>
                    <a:pt x="1994467" y="326649"/>
                  </a:lnTo>
                  <a:lnTo>
                    <a:pt x="0" y="326649"/>
                  </a:lnTo>
                  <a:close/>
                </a:path>
              </a:pathLst>
            </a:custGeom>
            <a:solidFill>
              <a:srgbClr val="23DC6D"/>
            </a:solidFill>
            <a:ln>
              <a:noFill/>
            </a:ln>
          </p:spPr>
        </p:sp>
        <p:sp>
          <p:nvSpPr>
            <p:cNvPr id="498" name="Google Shape;498;p27"/>
            <p:cNvSpPr txBox="1"/>
            <p:nvPr/>
          </p:nvSpPr>
          <p:spPr>
            <a:xfrm>
              <a:off x="0" y="-28575"/>
              <a:ext cx="1994467" cy="355224"/>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27"/>
          <p:cNvGrpSpPr/>
          <p:nvPr/>
        </p:nvGrpSpPr>
        <p:grpSpPr>
          <a:xfrm>
            <a:off x="0" y="4434533"/>
            <a:ext cx="7572742" cy="1348741"/>
            <a:chOff x="0" y="-28575"/>
            <a:chExt cx="1994467" cy="355224"/>
          </a:xfrm>
        </p:grpSpPr>
        <p:sp>
          <p:nvSpPr>
            <p:cNvPr id="500" name="Google Shape;500;p27"/>
            <p:cNvSpPr/>
            <p:nvPr/>
          </p:nvSpPr>
          <p:spPr>
            <a:xfrm>
              <a:off x="0" y="0"/>
              <a:ext cx="1994467" cy="326649"/>
            </a:xfrm>
            <a:custGeom>
              <a:rect b="b" l="l" r="r" t="t"/>
              <a:pathLst>
                <a:path extrusionOk="0" h="326649" w="1994467">
                  <a:moveTo>
                    <a:pt x="0" y="0"/>
                  </a:moveTo>
                  <a:lnTo>
                    <a:pt x="1994467" y="0"/>
                  </a:lnTo>
                  <a:lnTo>
                    <a:pt x="1994467" y="326649"/>
                  </a:lnTo>
                  <a:lnTo>
                    <a:pt x="0" y="326649"/>
                  </a:lnTo>
                  <a:close/>
                </a:path>
              </a:pathLst>
            </a:custGeom>
            <a:solidFill>
              <a:srgbClr val="FFFFFF"/>
            </a:solidFill>
            <a:ln>
              <a:noFill/>
            </a:ln>
          </p:spPr>
        </p:sp>
        <p:sp>
          <p:nvSpPr>
            <p:cNvPr id="501" name="Google Shape;501;p27"/>
            <p:cNvSpPr txBox="1"/>
            <p:nvPr/>
          </p:nvSpPr>
          <p:spPr>
            <a:xfrm>
              <a:off x="0" y="-28575"/>
              <a:ext cx="1994467" cy="355224"/>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27"/>
          <p:cNvGrpSpPr/>
          <p:nvPr/>
        </p:nvGrpSpPr>
        <p:grpSpPr>
          <a:xfrm>
            <a:off x="0" y="6036728"/>
            <a:ext cx="7572742" cy="1348741"/>
            <a:chOff x="0" y="-28575"/>
            <a:chExt cx="1994467" cy="355224"/>
          </a:xfrm>
        </p:grpSpPr>
        <p:sp>
          <p:nvSpPr>
            <p:cNvPr id="503" name="Google Shape;503;p27"/>
            <p:cNvSpPr/>
            <p:nvPr/>
          </p:nvSpPr>
          <p:spPr>
            <a:xfrm>
              <a:off x="0" y="0"/>
              <a:ext cx="1994467" cy="326649"/>
            </a:xfrm>
            <a:custGeom>
              <a:rect b="b" l="l" r="r" t="t"/>
              <a:pathLst>
                <a:path extrusionOk="0" h="326649" w="1994467">
                  <a:moveTo>
                    <a:pt x="0" y="0"/>
                  </a:moveTo>
                  <a:lnTo>
                    <a:pt x="1994467" y="0"/>
                  </a:lnTo>
                  <a:lnTo>
                    <a:pt x="1994467" y="326649"/>
                  </a:lnTo>
                  <a:lnTo>
                    <a:pt x="0" y="326649"/>
                  </a:lnTo>
                  <a:close/>
                </a:path>
              </a:pathLst>
            </a:custGeom>
            <a:solidFill>
              <a:srgbClr val="6C25FF"/>
            </a:solidFill>
            <a:ln>
              <a:noFill/>
            </a:ln>
          </p:spPr>
        </p:sp>
        <p:sp>
          <p:nvSpPr>
            <p:cNvPr id="504" name="Google Shape;504;p27"/>
            <p:cNvSpPr txBox="1"/>
            <p:nvPr/>
          </p:nvSpPr>
          <p:spPr>
            <a:xfrm>
              <a:off x="0" y="-28575"/>
              <a:ext cx="1994467" cy="355224"/>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27"/>
          <p:cNvGrpSpPr/>
          <p:nvPr/>
        </p:nvGrpSpPr>
        <p:grpSpPr>
          <a:xfrm>
            <a:off x="0" y="7638922"/>
            <a:ext cx="7572742" cy="1348741"/>
            <a:chOff x="0" y="-28575"/>
            <a:chExt cx="1994467" cy="355224"/>
          </a:xfrm>
        </p:grpSpPr>
        <p:sp>
          <p:nvSpPr>
            <p:cNvPr id="506" name="Google Shape;506;p27"/>
            <p:cNvSpPr/>
            <p:nvPr/>
          </p:nvSpPr>
          <p:spPr>
            <a:xfrm>
              <a:off x="0" y="0"/>
              <a:ext cx="1994467" cy="326649"/>
            </a:xfrm>
            <a:custGeom>
              <a:rect b="b" l="l" r="r" t="t"/>
              <a:pathLst>
                <a:path extrusionOk="0" h="326649" w="1994467">
                  <a:moveTo>
                    <a:pt x="0" y="0"/>
                  </a:moveTo>
                  <a:lnTo>
                    <a:pt x="1994467" y="0"/>
                  </a:lnTo>
                  <a:lnTo>
                    <a:pt x="1994467" y="326649"/>
                  </a:lnTo>
                  <a:lnTo>
                    <a:pt x="0" y="326649"/>
                  </a:lnTo>
                  <a:close/>
                </a:path>
              </a:pathLst>
            </a:custGeom>
            <a:solidFill>
              <a:srgbClr val="23DC6D"/>
            </a:solidFill>
            <a:ln>
              <a:noFill/>
            </a:ln>
          </p:spPr>
        </p:sp>
        <p:sp>
          <p:nvSpPr>
            <p:cNvPr id="507" name="Google Shape;507;p27"/>
            <p:cNvSpPr txBox="1"/>
            <p:nvPr/>
          </p:nvSpPr>
          <p:spPr>
            <a:xfrm>
              <a:off x="0" y="-28575"/>
              <a:ext cx="1994467" cy="355224"/>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8" name="Google Shape;508;p27"/>
          <p:cNvSpPr txBox="1"/>
          <p:nvPr/>
        </p:nvSpPr>
        <p:spPr>
          <a:xfrm>
            <a:off x="9798176" y="1379575"/>
            <a:ext cx="7108800" cy="5122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1094" u="none" cap="none" strike="noStrike">
                <a:solidFill>
                  <a:srgbClr val="23DC6D"/>
                </a:solidFill>
                <a:latin typeface="League Spartan"/>
                <a:ea typeface="League Spartan"/>
                <a:cs typeface="League Spartan"/>
                <a:sym typeface="League Spartan"/>
              </a:rPr>
              <a:t>Your Most Loved Artists</a:t>
            </a:r>
            <a:endParaRPr sz="2400"/>
          </a:p>
        </p:txBody>
      </p:sp>
      <p:sp>
        <p:nvSpPr>
          <p:cNvPr id="509" name="Google Shape;509;p27"/>
          <p:cNvSpPr txBox="1"/>
          <p:nvPr/>
        </p:nvSpPr>
        <p:spPr>
          <a:xfrm>
            <a:off x="9798186" y="6871030"/>
            <a:ext cx="7108695" cy="1875663"/>
          </a:xfrm>
          <a:prstGeom prst="rect">
            <a:avLst/>
          </a:prstGeom>
          <a:noFill/>
          <a:ln>
            <a:noFill/>
          </a:ln>
        </p:spPr>
        <p:txBody>
          <a:bodyPr anchorCtr="0" anchor="t" bIns="0" lIns="0" spcFirstLastPara="1" rIns="0" wrap="square" tIns="0">
            <a:spAutoFit/>
          </a:bodyPr>
          <a:lstStyle/>
          <a:p>
            <a:pPr indent="0" lvl="0" marL="0" marR="0" rtl="0" algn="r">
              <a:lnSpc>
                <a:spcPct val="181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10" name="Google Shape;510;p27"/>
          <p:cNvSpPr txBox="1"/>
          <p:nvPr/>
        </p:nvSpPr>
        <p:spPr>
          <a:xfrm>
            <a:off x="2721605" y="3255263"/>
            <a:ext cx="43683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Artist Name</a:t>
            </a:r>
            <a:endParaRPr b="1"/>
          </a:p>
        </p:txBody>
      </p:sp>
      <p:sp>
        <p:nvSpPr>
          <p:cNvPr id="511" name="Google Shape;511;p27"/>
          <p:cNvSpPr txBox="1"/>
          <p:nvPr/>
        </p:nvSpPr>
        <p:spPr>
          <a:xfrm>
            <a:off x="2721605" y="4862324"/>
            <a:ext cx="43683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Artist Name</a:t>
            </a:r>
            <a:endParaRPr b="1"/>
          </a:p>
        </p:txBody>
      </p:sp>
      <p:sp>
        <p:nvSpPr>
          <p:cNvPr id="512" name="Google Shape;512;p27"/>
          <p:cNvSpPr txBox="1"/>
          <p:nvPr/>
        </p:nvSpPr>
        <p:spPr>
          <a:xfrm>
            <a:off x="2721605" y="6464519"/>
            <a:ext cx="43683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Artist Name</a:t>
            </a:r>
            <a:endParaRPr b="1"/>
          </a:p>
        </p:txBody>
      </p:sp>
      <p:sp>
        <p:nvSpPr>
          <p:cNvPr id="513" name="Google Shape;513;p27"/>
          <p:cNvSpPr txBox="1"/>
          <p:nvPr/>
        </p:nvSpPr>
        <p:spPr>
          <a:xfrm>
            <a:off x="2721605" y="8062767"/>
            <a:ext cx="43683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Artist Name</a:t>
            </a:r>
            <a:endParaRPr b="1"/>
          </a:p>
        </p:txBody>
      </p:sp>
      <p:sp>
        <p:nvSpPr>
          <p:cNvPr id="514" name="Google Shape;514;p27"/>
          <p:cNvSpPr txBox="1"/>
          <p:nvPr/>
        </p:nvSpPr>
        <p:spPr>
          <a:xfrm>
            <a:off x="2721605" y="1659567"/>
            <a:ext cx="43683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Artist Name</a:t>
            </a:r>
            <a:endParaRPr b="1"/>
          </a:p>
        </p:txBody>
      </p:sp>
      <p:sp>
        <p:nvSpPr>
          <p:cNvPr id="515" name="Google Shape;515;p27"/>
          <p:cNvSpPr txBox="1"/>
          <p:nvPr/>
        </p:nvSpPr>
        <p:spPr>
          <a:xfrm>
            <a:off x="882362" y="1659567"/>
            <a:ext cx="7992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01</a:t>
            </a:r>
            <a:endParaRPr b="1"/>
          </a:p>
        </p:txBody>
      </p:sp>
      <p:sp>
        <p:nvSpPr>
          <p:cNvPr id="516" name="Google Shape;516;p27"/>
          <p:cNvSpPr txBox="1"/>
          <p:nvPr/>
        </p:nvSpPr>
        <p:spPr>
          <a:xfrm>
            <a:off x="882362" y="3255263"/>
            <a:ext cx="7992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02</a:t>
            </a:r>
            <a:endParaRPr b="1"/>
          </a:p>
        </p:txBody>
      </p:sp>
      <p:sp>
        <p:nvSpPr>
          <p:cNvPr id="517" name="Google Shape;517;p27"/>
          <p:cNvSpPr txBox="1"/>
          <p:nvPr/>
        </p:nvSpPr>
        <p:spPr>
          <a:xfrm>
            <a:off x="882362" y="4862324"/>
            <a:ext cx="7992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03</a:t>
            </a:r>
            <a:endParaRPr b="1"/>
          </a:p>
        </p:txBody>
      </p:sp>
      <p:sp>
        <p:nvSpPr>
          <p:cNvPr id="518" name="Google Shape;518;p27"/>
          <p:cNvSpPr txBox="1"/>
          <p:nvPr/>
        </p:nvSpPr>
        <p:spPr>
          <a:xfrm>
            <a:off x="882362" y="6437522"/>
            <a:ext cx="7992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04</a:t>
            </a:r>
            <a:endParaRPr b="1"/>
          </a:p>
        </p:txBody>
      </p:sp>
      <p:sp>
        <p:nvSpPr>
          <p:cNvPr id="519" name="Google Shape;519;p27"/>
          <p:cNvSpPr txBox="1"/>
          <p:nvPr/>
        </p:nvSpPr>
        <p:spPr>
          <a:xfrm>
            <a:off x="882362" y="8039716"/>
            <a:ext cx="799200" cy="558300"/>
          </a:xfrm>
          <a:prstGeom prst="rect">
            <a:avLst/>
          </a:prstGeom>
          <a:noFill/>
          <a:ln>
            <a:noFill/>
          </a:ln>
        </p:spPr>
        <p:txBody>
          <a:bodyPr anchorCtr="0" anchor="t" bIns="0" lIns="0" spcFirstLastPara="1" rIns="0" wrap="square" tIns="0">
            <a:spAutoFit/>
          </a:bodyPr>
          <a:lstStyle/>
          <a:p>
            <a:pPr indent="0" lvl="0" marL="0" marR="0" rtl="0" algn="l">
              <a:lnSpc>
                <a:spcPct val="173980"/>
              </a:lnSpc>
              <a:spcBef>
                <a:spcPts val="0"/>
              </a:spcBef>
              <a:spcAft>
                <a:spcPts val="0"/>
              </a:spcAft>
              <a:buNone/>
            </a:pPr>
            <a:r>
              <a:rPr b="1" i="0" lang="en-US" sz="3628" u="none" cap="none" strike="noStrike">
                <a:solidFill>
                  <a:srgbClr val="000000"/>
                </a:solidFill>
                <a:latin typeface="League Spartan"/>
                <a:ea typeface="League Spartan"/>
                <a:cs typeface="League Spartan"/>
                <a:sym typeface="League Spartan"/>
              </a:rPr>
              <a:t>05</a:t>
            </a:r>
            <a:endParaRPr b="1"/>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3" name="Shape 523"/>
        <p:cNvGrpSpPr/>
        <p:nvPr/>
      </p:nvGrpSpPr>
      <p:grpSpPr>
        <a:xfrm>
          <a:off x="0" y="0"/>
          <a:ext cx="0" cy="0"/>
          <a:chOff x="0" y="0"/>
          <a:chExt cx="0" cy="0"/>
        </a:xfrm>
      </p:grpSpPr>
      <p:sp>
        <p:nvSpPr>
          <p:cNvPr id="524" name="Google Shape;524;p28"/>
          <p:cNvSpPr/>
          <p:nvPr/>
        </p:nvSpPr>
        <p:spPr>
          <a:xfrm>
            <a:off x="5099123" y="865769"/>
            <a:ext cx="8649823" cy="8555462"/>
          </a:xfrm>
          <a:custGeom>
            <a:rect b="b" l="l" r="r" t="t"/>
            <a:pathLst>
              <a:path extrusionOk="0" h="8555462" w="8649823">
                <a:moveTo>
                  <a:pt x="0" y="0"/>
                </a:moveTo>
                <a:lnTo>
                  <a:pt x="8649823" y="0"/>
                </a:lnTo>
                <a:lnTo>
                  <a:pt x="8649823" y="8555462"/>
                </a:lnTo>
                <a:lnTo>
                  <a:pt x="0" y="8555462"/>
                </a:lnTo>
                <a:lnTo>
                  <a:pt x="0" y="0"/>
                </a:lnTo>
                <a:close/>
              </a:path>
            </a:pathLst>
          </a:custGeom>
          <a:blipFill rotWithShape="1">
            <a:blip r:embed="rId3">
              <a:alphaModFix/>
            </a:blip>
            <a:stretch>
              <a:fillRect b="0" l="0" r="0" t="0"/>
            </a:stretch>
          </a:blipFill>
          <a:ln>
            <a:noFill/>
          </a:ln>
        </p:spPr>
      </p:sp>
      <p:pic>
        <p:nvPicPr>
          <p:cNvPr id="525" name="Google Shape;525;p28"/>
          <p:cNvPicPr preferRelativeResize="0"/>
          <p:nvPr/>
        </p:nvPicPr>
        <p:blipFill rotWithShape="1">
          <a:blip r:embed="rId4">
            <a:alphaModFix/>
          </a:blip>
          <a:srcRect b="14880" l="0" r="0" t="14880"/>
          <a:stretch/>
        </p:blipFill>
        <p:spPr>
          <a:xfrm>
            <a:off x="4262110" y="0"/>
            <a:ext cx="9763781" cy="10287000"/>
          </a:xfrm>
          <a:prstGeom prst="rect">
            <a:avLst/>
          </a:prstGeom>
          <a:noFill/>
          <a:ln>
            <a:noFill/>
          </a:ln>
        </p:spPr>
      </p:pic>
      <p:sp>
        <p:nvSpPr>
          <p:cNvPr id="526" name="Google Shape;526;p28"/>
          <p:cNvSpPr txBox="1"/>
          <p:nvPr/>
        </p:nvSpPr>
        <p:spPr>
          <a:xfrm>
            <a:off x="1162466" y="2875310"/>
            <a:ext cx="3541500" cy="116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a:t>
            </a:r>
            <a:endParaRPr/>
          </a:p>
        </p:txBody>
      </p:sp>
      <p:sp>
        <p:nvSpPr>
          <p:cNvPr id="527" name="Google Shape;527;p28"/>
          <p:cNvSpPr txBox="1"/>
          <p:nvPr/>
        </p:nvSpPr>
        <p:spPr>
          <a:xfrm>
            <a:off x="13583967" y="2875310"/>
            <a:ext cx="3541500" cy="116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a:t>
            </a:r>
            <a:endParaRPr/>
          </a:p>
        </p:txBody>
      </p:sp>
      <p:sp>
        <p:nvSpPr>
          <p:cNvPr id="528" name="Google Shape;528;p28"/>
          <p:cNvSpPr txBox="1"/>
          <p:nvPr/>
        </p:nvSpPr>
        <p:spPr>
          <a:xfrm>
            <a:off x="1162466" y="7504506"/>
            <a:ext cx="3541500" cy="116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a:t>
            </a:r>
            <a:endParaRPr/>
          </a:p>
        </p:txBody>
      </p:sp>
      <p:sp>
        <p:nvSpPr>
          <p:cNvPr id="529" name="Google Shape;529;p28"/>
          <p:cNvSpPr txBox="1"/>
          <p:nvPr/>
        </p:nvSpPr>
        <p:spPr>
          <a:xfrm>
            <a:off x="13583967" y="7504506"/>
            <a:ext cx="3541500" cy="116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a:t>
            </a:r>
            <a:endParaRPr/>
          </a:p>
        </p:txBody>
      </p:sp>
      <p:sp>
        <p:nvSpPr>
          <p:cNvPr id="530" name="Google Shape;530;p28"/>
          <p:cNvSpPr txBox="1"/>
          <p:nvPr/>
        </p:nvSpPr>
        <p:spPr>
          <a:xfrm>
            <a:off x="1000098" y="1246359"/>
            <a:ext cx="3866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23DC6D"/>
                </a:solidFill>
                <a:latin typeface="League Spartan"/>
                <a:ea typeface="League Spartan"/>
                <a:cs typeface="League Spartan"/>
                <a:sym typeface="League Spartan"/>
              </a:rPr>
              <a:t>01</a:t>
            </a:r>
            <a:endParaRPr b="1">
              <a:latin typeface="League Spartan"/>
              <a:ea typeface="League Spartan"/>
              <a:cs typeface="League Spartan"/>
              <a:sym typeface="League Spartan"/>
            </a:endParaRPr>
          </a:p>
        </p:txBody>
      </p:sp>
      <p:sp>
        <p:nvSpPr>
          <p:cNvPr id="531" name="Google Shape;531;p28"/>
          <p:cNvSpPr txBox="1"/>
          <p:nvPr/>
        </p:nvSpPr>
        <p:spPr>
          <a:xfrm>
            <a:off x="13421599" y="1246359"/>
            <a:ext cx="3866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23DC6D"/>
                </a:solidFill>
                <a:latin typeface="League Spartan"/>
                <a:ea typeface="League Spartan"/>
                <a:cs typeface="League Spartan"/>
                <a:sym typeface="League Spartan"/>
              </a:rPr>
              <a:t>02</a:t>
            </a:r>
            <a:endParaRPr b="1"/>
          </a:p>
        </p:txBody>
      </p:sp>
      <p:sp>
        <p:nvSpPr>
          <p:cNvPr id="532" name="Google Shape;532;p28"/>
          <p:cNvSpPr txBox="1"/>
          <p:nvPr/>
        </p:nvSpPr>
        <p:spPr>
          <a:xfrm>
            <a:off x="1000098" y="5901130"/>
            <a:ext cx="3866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23DC6D"/>
                </a:solidFill>
                <a:latin typeface="League Spartan"/>
                <a:ea typeface="League Spartan"/>
                <a:cs typeface="League Spartan"/>
                <a:sym typeface="League Spartan"/>
              </a:rPr>
              <a:t>03</a:t>
            </a:r>
            <a:endParaRPr b="1"/>
          </a:p>
        </p:txBody>
      </p:sp>
      <p:sp>
        <p:nvSpPr>
          <p:cNvPr id="533" name="Google Shape;533;p28"/>
          <p:cNvSpPr txBox="1"/>
          <p:nvPr/>
        </p:nvSpPr>
        <p:spPr>
          <a:xfrm>
            <a:off x="13421599" y="5901130"/>
            <a:ext cx="3866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23DC6D"/>
                </a:solidFill>
                <a:latin typeface="League Spartan"/>
                <a:ea typeface="League Spartan"/>
                <a:cs typeface="League Spartan"/>
                <a:sym typeface="League Spartan"/>
              </a:rPr>
              <a:t>04</a:t>
            </a:r>
            <a:endParaRPr b="1"/>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7" name="Shape 157"/>
        <p:cNvGrpSpPr/>
        <p:nvPr/>
      </p:nvGrpSpPr>
      <p:grpSpPr>
        <a:xfrm>
          <a:off x="0" y="0"/>
          <a:ext cx="0" cy="0"/>
          <a:chOff x="0" y="0"/>
          <a:chExt cx="0" cy="0"/>
        </a:xfrm>
      </p:grpSpPr>
      <p:grpSp>
        <p:nvGrpSpPr>
          <p:cNvPr id="158" name="Google Shape;158;p11"/>
          <p:cNvGrpSpPr/>
          <p:nvPr/>
        </p:nvGrpSpPr>
        <p:grpSpPr>
          <a:xfrm rot="5400000">
            <a:off x="10217198" y="2107702"/>
            <a:ext cx="10287000" cy="6071596"/>
            <a:chOff x="0" y="-28575"/>
            <a:chExt cx="2709333" cy="1599103"/>
          </a:xfrm>
        </p:grpSpPr>
        <p:sp>
          <p:nvSpPr>
            <p:cNvPr id="159" name="Google Shape;159;p11"/>
            <p:cNvSpPr/>
            <p:nvPr/>
          </p:nvSpPr>
          <p:spPr>
            <a:xfrm>
              <a:off x="0" y="0"/>
              <a:ext cx="2709333" cy="1570528"/>
            </a:xfrm>
            <a:custGeom>
              <a:rect b="b" l="l" r="r" t="t"/>
              <a:pathLst>
                <a:path extrusionOk="0" h="1570528" w="2709333">
                  <a:moveTo>
                    <a:pt x="0" y="0"/>
                  </a:moveTo>
                  <a:lnTo>
                    <a:pt x="2709333" y="0"/>
                  </a:lnTo>
                  <a:lnTo>
                    <a:pt x="2709333" y="1570528"/>
                  </a:lnTo>
                  <a:lnTo>
                    <a:pt x="0" y="1570528"/>
                  </a:lnTo>
                  <a:close/>
                </a:path>
              </a:pathLst>
            </a:custGeom>
            <a:gradFill>
              <a:gsLst>
                <a:gs pos="0">
                  <a:srgbClr val="6AE870"/>
                </a:gs>
                <a:gs pos="100000">
                  <a:srgbClr val="000000"/>
                </a:gs>
              </a:gsLst>
              <a:lin ang="5400000" scaled="0"/>
            </a:gradFill>
            <a:ln>
              <a:noFill/>
            </a:ln>
          </p:spPr>
        </p:sp>
        <p:sp>
          <p:nvSpPr>
            <p:cNvPr id="160" name="Google Shape;160;p11"/>
            <p:cNvSpPr txBox="1"/>
            <p:nvPr/>
          </p:nvSpPr>
          <p:spPr>
            <a:xfrm>
              <a:off x="0" y="-28575"/>
              <a:ext cx="2709333" cy="1599103"/>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11"/>
          <p:cNvSpPr/>
          <p:nvPr/>
        </p:nvSpPr>
        <p:spPr>
          <a:xfrm>
            <a:off x="7565689" y="141999"/>
            <a:ext cx="3156622" cy="3215078"/>
          </a:xfrm>
          <a:custGeom>
            <a:rect b="b" l="l" r="r" t="t"/>
            <a:pathLst>
              <a:path extrusionOk="0" h="3215078" w="3156622">
                <a:moveTo>
                  <a:pt x="0" y="0"/>
                </a:moveTo>
                <a:lnTo>
                  <a:pt x="3156622" y="0"/>
                </a:lnTo>
                <a:lnTo>
                  <a:pt x="3156622" y="3215078"/>
                </a:lnTo>
                <a:lnTo>
                  <a:pt x="0" y="3215078"/>
                </a:lnTo>
                <a:lnTo>
                  <a:pt x="0" y="0"/>
                </a:lnTo>
                <a:close/>
              </a:path>
            </a:pathLst>
          </a:custGeom>
          <a:blipFill rotWithShape="1">
            <a:blip r:embed="rId3">
              <a:alphaModFix/>
            </a:blip>
            <a:stretch>
              <a:fillRect b="0" l="0" r="0" t="0"/>
            </a:stretch>
          </a:blipFill>
          <a:ln>
            <a:noFill/>
          </a:ln>
        </p:spPr>
      </p:sp>
      <p:sp>
        <p:nvSpPr>
          <p:cNvPr id="162" name="Google Shape;162;p11"/>
          <p:cNvSpPr/>
          <p:nvPr/>
        </p:nvSpPr>
        <p:spPr>
          <a:xfrm>
            <a:off x="8101256" y="945590"/>
            <a:ext cx="8714962" cy="8714962"/>
          </a:xfrm>
          <a:custGeom>
            <a:rect b="b" l="l" r="r" t="t"/>
            <a:pathLst>
              <a:path extrusionOk="0" h="8714962" w="8714962">
                <a:moveTo>
                  <a:pt x="0" y="0"/>
                </a:moveTo>
                <a:lnTo>
                  <a:pt x="8714963" y="0"/>
                </a:lnTo>
                <a:lnTo>
                  <a:pt x="8714963" y="8714962"/>
                </a:lnTo>
                <a:lnTo>
                  <a:pt x="0" y="8714962"/>
                </a:lnTo>
                <a:lnTo>
                  <a:pt x="0" y="0"/>
                </a:lnTo>
                <a:close/>
              </a:path>
            </a:pathLst>
          </a:custGeom>
          <a:blipFill rotWithShape="1">
            <a:blip r:embed="rId4">
              <a:alphaModFix amt="32999"/>
            </a:blip>
            <a:stretch>
              <a:fillRect b="0" l="0" r="0" t="0"/>
            </a:stretch>
          </a:blipFill>
          <a:ln>
            <a:noFill/>
          </a:ln>
        </p:spPr>
      </p:sp>
      <p:pic>
        <p:nvPicPr>
          <p:cNvPr id="163" name="Google Shape;163;p11"/>
          <p:cNvPicPr preferRelativeResize="0"/>
          <p:nvPr/>
        </p:nvPicPr>
        <p:blipFill rotWithShape="1">
          <a:blip r:embed="rId5">
            <a:alphaModFix/>
          </a:blip>
          <a:srcRect b="0" l="15720" r="15719" t="0"/>
          <a:stretch/>
        </p:blipFill>
        <p:spPr>
          <a:xfrm>
            <a:off x="9144000" y="1772061"/>
            <a:ext cx="6977865" cy="6742879"/>
          </a:xfrm>
          <a:prstGeom prst="rect">
            <a:avLst/>
          </a:prstGeom>
          <a:noFill/>
          <a:ln>
            <a:noFill/>
          </a:ln>
        </p:spPr>
      </p:pic>
      <p:sp>
        <p:nvSpPr>
          <p:cNvPr id="164" name="Google Shape;164;p11"/>
          <p:cNvSpPr/>
          <p:nvPr/>
        </p:nvSpPr>
        <p:spPr>
          <a:xfrm>
            <a:off x="14855460" y="6634969"/>
            <a:ext cx="2532809" cy="2532809"/>
          </a:xfrm>
          <a:custGeom>
            <a:rect b="b" l="l" r="r" t="t"/>
            <a:pathLst>
              <a:path extrusionOk="0" h="2532809" w="2532809">
                <a:moveTo>
                  <a:pt x="0" y="0"/>
                </a:moveTo>
                <a:lnTo>
                  <a:pt x="2532809" y="0"/>
                </a:lnTo>
                <a:lnTo>
                  <a:pt x="2532809" y="2532809"/>
                </a:lnTo>
                <a:lnTo>
                  <a:pt x="0" y="2532809"/>
                </a:lnTo>
                <a:lnTo>
                  <a:pt x="0" y="0"/>
                </a:lnTo>
                <a:close/>
              </a:path>
            </a:pathLst>
          </a:custGeom>
          <a:blipFill rotWithShape="1">
            <a:blip r:embed="rId6">
              <a:alphaModFix/>
            </a:blip>
            <a:stretch>
              <a:fillRect b="0" l="0" r="0" t="0"/>
            </a:stretch>
          </a:blipFill>
          <a:ln>
            <a:noFill/>
          </a:ln>
        </p:spPr>
      </p:sp>
      <p:sp>
        <p:nvSpPr>
          <p:cNvPr id="165" name="Google Shape;165;p11"/>
          <p:cNvSpPr txBox="1"/>
          <p:nvPr/>
        </p:nvSpPr>
        <p:spPr>
          <a:xfrm>
            <a:off x="1497457" y="1249473"/>
            <a:ext cx="7045500" cy="1156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515" u="none" cap="none" strike="noStrike">
                <a:solidFill>
                  <a:srgbClr val="FFFFFF"/>
                </a:solidFill>
                <a:latin typeface="League Spartan"/>
                <a:ea typeface="League Spartan"/>
                <a:cs typeface="League Spartan"/>
                <a:sym typeface="League Spartan"/>
              </a:rPr>
              <a:t>Top Artists</a:t>
            </a:r>
            <a:endParaRPr b="1"/>
          </a:p>
        </p:txBody>
      </p:sp>
      <p:sp>
        <p:nvSpPr>
          <p:cNvPr id="166" name="Google Shape;166;p11"/>
          <p:cNvSpPr txBox="1"/>
          <p:nvPr/>
        </p:nvSpPr>
        <p:spPr>
          <a:xfrm>
            <a:off x="1497457" y="2879402"/>
            <a:ext cx="629400" cy="60573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4799" u="none" cap="none" strike="noStrike">
                <a:solidFill>
                  <a:srgbClr val="23DC6D"/>
                </a:solidFill>
                <a:latin typeface="League Spartan"/>
                <a:ea typeface="League Spartan"/>
                <a:cs typeface="League Spartan"/>
                <a:sym typeface="League Spartan"/>
              </a:rPr>
              <a:t>1</a:t>
            </a:r>
            <a:endParaRPr/>
          </a:p>
          <a:p>
            <a:pPr indent="0" lvl="0" marL="0" marR="0" rtl="0" algn="ctr">
              <a:lnSpc>
                <a:spcPct val="180000"/>
              </a:lnSpc>
              <a:spcBef>
                <a:spcPts val="0"/>
              </a:spcBef>
              <a:spcAft>
                <a:spcPts val="0"/>
              </a:spcAft>
              <a:buNone/>
            </a:pPr>
            <a:r>
              <a:rPr b="0" i="0" lang="en-US" sz="4799" u="none" cap="none" strike="noStrike">
                <a:solidFill>
                  <a:srgbClr val="23DC6D"/>
                </a:solidFill>
                <a:latin typeface="League Spartan"/>
                <a:ea typeface="League Spartan"/>
                <a:cs typeface="League Spartan"/>
                <a:sym typeface="League Spartan"/>
              </a:rPr>
              <a:t>2</a:t>
            </a:r>
            <a:endParaRPr/>
          </a:p>
          <a:p>
            <a:pPr indent="0" lvl="0" marL="0" marR="0" rtl="0" algn="ctr">
              <a:lnSpc>
                <a:spcPct val="180000"/>
              </a:lnSpc>
              <a:spcBef>
                <a:spcPts val="0"/>
              </a:spcBef>
              <a:spcAft>
                <a:spcPts val="0"/>
              </a:spcAft>
              <a:buNone/>
            </a:pPr>
            <a:r>
              <a:rPr b="0" i="0" lang="en-US" sz="4799" u="none" cap="none" strike="noStrike">
                <a:solidFill>
                  <a:srgbClr val="23DC6D"/>
                </a:solidFill>
                <a:latin typeface="League Spartan"/>
                <a:ea typeface="League Spartan"/>
                <a:cs typeface="League Spartan"/>
                <a:sym typeface="League Spartan"/>
              </a:rPr>
              <a:t>3</a:t>
            </a:r>
            <a:endParaRPr/>
          </a:p>
          <a:p>
            <a:pPr indent="0" lvl="0" marL="0" marR="0" rtl="0" algn="ctr">
              <a:lnSpc>
                <a:spcPct val="180000"/>
              </a:lnSpc>
              <a:spcBef>
                <a:spcPts val="0"/>
              </a:spcBef>
              <a:spcAft>
                <a:spcPts val="0"/>
              </a:spcAft>
              <a:buNone/>
            </a:pPr>
            <a:r>
              <a:rPr b="0" i="0" lang="en-US" sz="4799" u="none" cap="none" strike="noStrike">
                <a:solidFill>
                  <a:srgbClr val="23DC6D"/>
                </a:solidFill>
                <a:latin typeface="League Spartan"/>
                <a:ea typeface="League Spartan"/>
                <a:cs typeface="League Spartan"/>
                <a:sym typeface="League Spartan"/>
              </a:rPr>
              <a:t>4</a:t>
            </a:r>
            <a:endParaRPr/>
          </a:p>
          <a:p>
            <a:pPr indent="0" lvl="0" marL="0" marR="0" rtl="0" algn="ctr">
              <a:lnSpc>
                <a:spcPct val="180000"/>
              </a:lnSpc>
              <a:spcBef>
                <a:spcPts val="0"/>
              </a:spcBef>
              <a:spcAft>
                <a:spcPts val="0"/>
              </a:spcAft>
              <a:buNone/>
            </a:pPr>
            <a:r>
              <a:rPr b="0" i="0" lang="en-US" sz="4799" u="none" cap="none" strike="noStrike">
                <a:solidFill>
                  <a:srgbClr val="23DC6D"/>
                </a:solidFill>
                <a:latin typeface="League Spartan"/>
                <a:ea typeface="League Spartan"/>
                <a:cs typeface="League Spartan"/>
                <a:sym typeface="League Spartan"/>
              </a:rPr>
              <a:t>5</a:t>
            </a:r>
            <a:endParaRPr/>
          </a:p>
        </p:txBody>
      </p:sp>
      <p:sp>
        <p:nvSpPr>
          <p:cNvPr id="167" name="Google Shape;167;p11"/>
          <p:cNvSpPr txBox="1"/>
          <p:nvPr/>
        </p:nvSpPr>
        <p:spPr>
          <a:xfrm>
            <a:off x="2436286" y="2879402"/>
            <a:ext cx="4596600" cy="60573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4799" u="none" cap="none" strike="noStrike">
                <a:solidFill>
                  <a:srgbClr val="FFFFFF"/>
                </a:solidFill>
                <a:latin typeface="Lato"/>
                <a:ea typeface="Lato"/>
                <a:cs typeface="Lato"/>
                <a:sym typeface="Lato"/>
              </a:rPr>
              <a:t>Artist Name</a:t>
            </a:r>
            <a:endParaRPr/>
          </a:p>
          <a:p>
            <a:pPr indent="0" lvl="0" marL="0" marR="0" rtl="0" algn="l">
              <a:lnSpc>
                <a:spcPct val="180000"/>
              </a:lnSpc>
              <a:spcBef>
                <a:spcPts val="0"/>
              </a:spcBef>
              <a:spcAft>
                <a:spcPts val="0"/>
              </a:spcAft>
              <a:buNone/>
            </a:pPr>
            <a:r>
              <a:rPr b="0" i="0" lang="en-US" sz="4799" u="none" cap="none" strike="noStrike">
                <a:solidFill>
                  <a:srgbClr val="FFFFFF"/>
                </a:solidFill>
                <a:latin typeface="Lato"/>
                <a:ea typeface="Lato"/>
                <a:cs typeface="Lato"/>
                <a:sym typeface="Lato"/>
              </a:rPr>
              <a:t>Artist Name</a:t>
            </a:r>
            <a:endParaRPr/>
          </a:p>
          <a:p>
            <a:pPr indent="0" lvl="0" marL="0" marR="0" rtl="0" algn="l">
              <a:lnSpc>
                <a:spcPct val="180000"/>
              </a:lnSpc>
              <a:spcBef>
                <a:spcPts val="0"/>
              </a:spcBef>
              <a:spcAft>
                <a:spcPts val="0"/>
              </a:spcAft>
              <a:buNone/>
            </a:pPr>
            <a:r>
              <a:rPr b="0" i="0" lang="en-US" sz="4799" u="none" cap="none" strike="noStrike">
                <a:solidFill>
                  <a:srgbClr val="FFFFFF"/>
                </a:solidFill>
                <a:latin typeface="Lato"/>
                <a:ea typeface="Lato"/>
                <a:cs typeface="Lato"/>
                <a:sym typeface="Lato"/>
              </a:rPr>
              <a:t>Artist Name</a:t>
            </a:r>
            <a:endParaRPr/>
          </a:p>
          <a:p>
            <a:pPr indent="0" lvl="0" marL="0" marR="0" rtl="0" algn="l">
              <a:lnSpc>
                <a:spcPct val="180000"/>
              </a:lnSpc>
              <a:spcBef>
                <a:spcPts val="0"/>
              </a:spcBef>
              <a:spcAft>
                <a:spcPts val="0"/>
              </a:spcAft>
              <a:buNone/>
            </a:pPr>
            <a:r>
              <a:rPr b="0" i="0" lang="en-US" sz="4799" u="none" cap="none" strike="noStrike">
                <a:solidFill>
                  <a:srgbClr val="FFFFFF"/>
                </a:solidFill>
                <a:latin typeface="Lato"/>
                <a:ea typeface="Lato"/>
                <a:cs typeface="Lato"/>
                <a:sym typeface="Lato"/>
              </a:rPr>
              <a:t>Artist Name</a:t>
            </a:r>
            <a:endParaRPr/>
          </a:p>
          <a:p>
            <a:pPr indent="0" lvl="0" marL="0" marR="0" rtl="0" algn="l">
              <a:lnSpc>
                <a:spcPct val="180000"/>
              </a:lnSpc>
              <a:spcBef>
                <a:spcPts val="0"/>
              </a:spcBef>
              <a:spcAft>
                <a:spcPts val="0"/>
              </a:spcAft>
              <a:buNone/>
            </a:pPr>
            <a:r>
              <a:rPr b="0" i="0" lang="en-US" sz="4799" u="none" cap="none" strike="noStrike">
                <a:solidFill>
                  <a:srgbClr val="FFFFFF"/>
                </a:solidFill>
                <a:latin typeface="Lato"/>
                <a:ea typeface="Lato"/>
                <a:cs typeface="Lato"/>
                <a:sym typeface="Lato"/>
              </a:rPr>
              <a:t>Artist Name</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7" name="Shape 537"/>
        <p:cNvGrpSpPr/>
        <p:nvPr/>
      </p:nvGrpSpPr>
      <p:grpSpPr>
        <a:xfrm>
          <a:off x="0" y="0"/>
          <a:ext cx="0" cy="0"/>
          <a:chOff x="0" y="0"/>
          <a:chExt cx="0" cy="0"/>
        </a:xfrm>
      </p:grpSpPr>
      <p:sp>
        <p:nvSpPr>
          <p:cNvPr id="538" name="Google Shape;538;p29"/>
          <p:cNvSpPr/>
          <p:nvPr/>
        </p:nvSpPr>
        <p:spPr>
          <a:xfrm>
            <a:off x="-3349847" y="781850"/>
            <a:ext cx="9375601" cy="6562921"/>
          </a:xfrm>
          <a:custGeom>
            <a:rect b="b" l="l" r="r" t="t"/>
            <a:pathLst>
              <a:path extrusionOk="0" h="6562921" w="9375601">
                <a:moveTo>
                  <a:pt x="0" y="0"/>
                </a:moveTo>
                <a:lnTo>
                  <a:pt x="9375601" y="0"/>
                </a:lnTo>
                <a:lnTo>
                  <a:pt x="9375601" y="6562921"/>
                </a:lnTo>
                <a:lnTo>
                  <a:pt x="0" y="6562921"/>
                </a:lnTo>
                <a:lnTo>
                  <a:pt x="0" y="0"/>
                </a:lnTo>
                <a:close/>
              </a:path>
            </a:pathLst>
          </a:custGeom>
          <a:blipFill rotWithShape="1">
            <a:blip r:embed="rId3">
              <a:alphaModFix/>
            </a:blip>
            <a:stretch>
              <a:fillRect b="0" l="0" r="0" t="0"/>
            </a:stretch>
          </a:blipFill>
          <a:ln>
            <a:noFill/>
          </a:ln>
        </p:spPr>
      </p:sp>
      <p:sp>
        <p:nvSpPr>
          <p:cNvPr id="539" name="Google Shape;539;p29"/>
          <p:cNvSpPr txBox="1"/>
          <p:nvPr/>
        </p:nvSpPr>
        <p:spPr>
          <a:xfrm>
            <a:off x="7240424" y="1331505"/>
            <a:ext cx="10018800" cy="58461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1" i="0" lang="en-US" sz="21100" u="none" cap="none" strike="noStrike">
                <a:solidFill>
                  <a:srgbClr val="23DC6D"/>
                </a:solidFill>
                <a:latin typeface="League Spartan"/>
                <a:ea typeface="League Spartan"/>
                <a:cs typeface="League Spartan"/>
                <a:sym typeface="League Spartan"/>
              </a:rPr>
              <a:t>Thank</a:t>
            </a:r>
            <a:endParaRPr b="1"/>
          </a:p>
          <a:p>
            <a:pPr indent="0" lvl="0" marL="0" marR="0" rtl="0" algn="r">
              <a:lnSpc>
                <a:spcPct val="90000"/>
              </a:lnSpc>
              <a:spcBef>
                <a:spcPts val="0"/>
              </a:spcBef>
              <a:spcAft>
                <a:spcPts val="0"/>
              </a:spcAft>
              <a:buNone/>
            </a:pPr>
            <a:r>
              <a:rPr b="1" i="0" lang="en-US" sz="21100" u="none" cap="none" strike="noStrike">
                <a:solidFill>
                  <a:srgbClr val="23DC6D"/>
                </a:solidFill>
                <a:latin typeface="League Spartan"/>
                <a:ea typeface="League Spartan"/>
                <a:cs typeface="League Spartan"/>
                <a:sym typeface="League Spartan"/>
              </a:rPr>
              <a:t>You</a:t>
            </a:r>
            <a:endParaRPr b="1"/>
          </a:p>
        </p:txBody>
      </p:sp>
      <p:sp>
        <p:nvSpPr>
          <p:cNvPr id="540" name="Google Shape;540;p29"/>
          <p:cNvSpPr txBox="1"/>
          <p:nvPr/>
        </p:nvSpPr>
        <p:spPr>
          <a:xfrm>
            <a:off x="1028700" y="7939454"/>
            <a:ext cx="9685200" cy="9696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 Ut enim ad minim veniam, quis.</a:t>
            </a: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4" name="Shape 544"/>
        <p:cNvGrpSpPr/>
        <p:nvPr/>
      </p:nvGrpSpPr>
      <p:grpSpPr>
        <a:xfrm>
          <a:off x="0" y="0"/>
          <a:ext cx="0" cy="0"/>
          <a:chOff x="0" y="0"/>
          <a:chExt cx="0" cy="0"/>
        </a:xfrm>
      </p:grpSpPr>
      <p:grpSp>
        <p:nvGrpSpPr>
          <p:cNvPr id="545" name="Google Shape;545;p30"/>
          <p:cNvGrpSpPr/>
          <p:nvPr/>
        </p:nvGrpSpPr>
        <p:grpSpPr>
          <a:xfrm>
            <a:off x="893719" y="7878603"/>
            <a:ext cx="1213817" cy="1216910"/>
            <a:chOff x="0" y="0"/>
            <a:chExt cx="1618422" cy="1622548"/>
          </a:xfrm>
        </p:grpSpPr>
        <p:grpSp>
          <p:nvGrpSpPr>
            <p:cNvPr id="546" name="Google Shape;546;p30"/>
            <p:cNvGrpSpPr/>
            <p:nvPr/>
          </p:nvGrpSpPr>
          <p:grpSpPr>
            <a:xfrm>
              <a:off x="369200" y="0"/>
              <a:ext cx="880022" cy="880022"/>
              <a:chOff x="0" y="0"/>
              <a:chExt cx="812800" cy="812800"/>
            </a:xfrm>
          </p:grpSpPr>
          <p:sp>
            <p:nvSpPr>
              <p:cNvPr id="547" name="Google Shape;54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23D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0"/>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9" name="Google Shape;549;p30"/>
            <p:cNvSpPr txBox="1"/>
            <p:nvPr/>
          </p:nvSpPr>
          <p:spPr>
            <a:xfrm>
              <a:off x="0" y="1127672"/>
              <a:ext cx="1618422"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Lato"/>
                  <a:ea typeface="Lato"/>
                  <a:cs typeface="Lato"/>
                  <a:sym typeface="Lato"/>
                </a:rPr>
                <a:t>#23DC6D</a:t>
              </a:r>
              <a:endParaRPr/>
            </a:p>
          </p:txBody>
        </p:sp>
      </p:grpSp>
      <p:grpSp>
        <p:nvGrpSpPr>
          <p:cNvPr id="550" name="Google Shape;550;p30"/>
          <p:cNvGrpSpPr/>
          <p:nvPr/>
        </p:nvGrpSpPr>
        <p:grpSpPr>
          <a:xfrm>
            <a:off x="2358033" y="7878603"/>
            <a:ext cx="1213817" cy="1216910"/>
            <a:chOff x="0" y="0"/>
            <a:chExt cx="1618422" cy="1622548"/>
          </a:xfrm>
        </p:grpSpPr>
        <p:grpSp>
          <p:nvGrpSpPr>
            <p:cNvPr id="551" name="Google Shape;551;p30"/>
            <p:cNvGrpSpPr/>
            <p:nvPr/>
          </p:nvGrpSpPr>
          <p:grpSpPr>
            <a:xfrm>
              <a:off x="369200" y="0"/>
              <a:ext cx="880022" cy="880022"/>
              <a:chOff x="0" y="0"/>
              <a:chExt cx="812800" cy="812800"/>
            </a:xfrm>
          </p:grpSpPr>
          <p:sp>
            <p:nvSpPr>
              <p:cNvPr id="552" name="Google Shape;55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6C2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0"/>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4" name="Google Shape;554;p30"/>
            <p:cNvSpPr txBox="1"/>
            <p:nvPr/>
          </p:nvSpPr>
          <p:spPr>
            <a:xfrm>
              <a:off x="0" y="1127672"/>
              <a:ext cx="1618422"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Lato"/>
                  <a:ea typeface="Lato"/>
                  <a:cs typeface="Lato"/>
                  <a:sym typeface="Lato"/>
                </a:rPr>
                <a:t>#5D19E8</a:t>
              </a:r>
              <a:endParaRPr/>
            </a:p>
          </p:txBody>
        </p:sp>
      </p:grpSp>
      <p:sp>
        <p:nvSpPr>
          <p:cNvPr id="555" name="Google Shape;555;p30"/>
          <p:cNvSpPr/>
          <p:nvPr/>
        </p:nvSpPr>
        <p:spPr>
          <a:xfrm>
            <a:off x="11679257" y="4889371"/>
            <a:ext cx="944583" cy="910234"/>
          </a:xfrm>
          <a:custGeom>
            <a:rect b="b" l="l" r="r" t="t"/>
            <a:pathLst>
              <a:path extrusionOk="0" h="910234" w="944583">
                <a:moveTo>
                  <a:pt x="0" y="0"/>
                </a:moveTo>
                <a:lnTo>
                  <a:pt x="944582" y="0"/>
                </a:lnTo>
                <a:lnTo>
                  <a:pt x="944582" y="910234"/>
                </a:lnTo>
                <a:lnTo>
                  <a:pt x="0" y="910234"/>
                </a:lnTo>
                <a:lnTo>
                  <a:pt x="0" y="0"/>
                </a:lnTo>
                <a:close/>
              </a:path>
            </a:pathLst>
          </a:custGeom>
          <a:blipFill rotWithShape="1">
            <a:blip r:embed="rId3">
              <a:alphaModFix/>
            </a:blip>
            <a:stretch>
              <a:fillRect b="0" l="0" r="0" t="0"/>
            </a:stretch>
          </a:blipFill>
          <a:ln>
            <a:noFill/>
          </a:ln>
        </p:spPr>
      </p:sp>
      <p:sp>
        <p:nvSpPr>
          <p:cNvPr id="556" name="Google Shape;556;p30"/>
          <p:cNvSpPr/>
          <p:nvPr/>
        </p:nvSpPr>
        <p:spPr>
          <a:xfrm rot="-5400000">
            <a:off x="6803982" y="4892989"/>
            <a:ext cx="860311" cy="902998"/>
          </a:xfrm>
          <a:custGeom>
            <a:rect b="b" l="l" r="r" t="t"/>
            <a:pathLst>
              <a:path extrusionOk="0" h="902998" w="860311">
                <a:moveTo>
                  <a:pt x="0" y="0"/>
                </a:moveTo>
                <a:lnTo>
                  <a:pt x="860311" y="0"/>
                </a:lnTo>
                <a:lnTo>
                  <a:pt x="860311" y="902998"/>
                </a:lnTo>
                <a:lnTo>
                  <a:pt x="0" y="902998"/>
                </a:lnTo>
                <a:lnTo>
                  <a:pt x="0" y="0"/>
                </a:lnTo>
                <a:close/>
              </a:path>
            </a:pathLst>
          </a:custGeom>
          <a:blipFill rotWithShape="1">
            <a:blip r:embed="rId4">
              <a:alphaModFix/>
            </a:blip>
            <a:stretch>
              <a:fillRect b="0" l="0" r="0" t="0"/>
            </a:stretch>
          </a:blipFill>
          <a:ln>
            <a:noFill/>
          </a:ln>
        </p:spPr>
      </p:sp>
      <p:sp>
        <p:nvSpPr>
          <p:cNvPr id="557" name="Google Shape;557;p30"/>
          <p:cNvSpPr/>
          <p:nvPr/>
        </p:nvSpPr>
        <p:spPr>
          <a:xfrm>
            <a:off x="12472014" y="3380646"/>
            <a:ext cx="2287234" cy="972074"/>
          </a:xfrm>
          <a:custGeom>
            <a:rect b="b" l="l" r="r" t="t"/>
            <a:pathLst>
              <a:path extrusionOk="0" h="972074" w="2287234">
                <a:moveTo>
                  <a:pt x="0" y="0"/>
                </a:moveTo>
                <a:lnTo>
                  <a:pt x="2287234" y="0"/>
                </a:lnTo>
                <a:lnTo>
                  <a:pt x="2287234" y="972074"/>
                </a:lnTo>
                <a:lnTo>
                  <a:pt x="0" y="972074"/>
                </a:lnTo>
                <a:lnTo>
                  <a:pt x="0" y="0"/>
                </a:lnTo>
                <a:close/>
              </a:path>
            </a:pathLst>
          </a:custGeom>
          <a:blipFill rotWithShape="1">
            <a:blip r:embed="rId5">
              <a:alphaModFix/>
            </a:blip>
            <a:stretch>
              <a:fillRect b="0" l="0" r="0" t="0"/>
            </a:stretch>
          </a:blipFill>
          <a:ln>
            <a:noFill/>
          </a:ln>
        </p:spPr>
      </p:sp>
      <p:sp>
        <p:nvSpPr>
          <p:cNvPr id="558" name="Google Shape;558;p30"/>
          <p:cNvSpPr/>
          <p:nvPr/>
        </p:nvSpPr>
        <p:spPr>
          <a:xfrm>
            <a:off x="12874672" y="3327295"/>
            <a:ext cx="1078775" cy="1078775"/>
          </a:xfrm>
          <a:custGeom>
            <a:rect b="b" l="l" r="r" t="t"/>
            <a:pathLst>
              <a:path extrusionOk="0" h="1078775" w="1078775">
                <a:moveTo>
                  <a:pt x="0" y="0"/>
                </a:moveTo>
                <a:lnTo>
                  <a:pt x="1078775" y="0"/>
                </a:lnTo>
                <a:lnTo>
                  <a:pt x="1078775" y="1078775"/>
                </a:lnTo>
                <a:lnTo>
                  <a:pt x="0" y="1078775"/>
                </a:lnTo>
                <a:lnTo>
                  <a:pt x="0" y="0"/>
                </a:lnTo>
                <a:close/>
              </a:path>
            </a:pathLst>
          </a:custGeom>
          <a:blipFill rotWithShape="1">
            <a:blip r:embed="rId6">
              <a:alphaModFix/>
            </a:blip>
            <a:stretch>
              <a:fillRect b="0" l="0" r="0" t="0"/>
            </a:stretch>
          </a:blipFill>
          <a:ln>
            <a:noFill/>
          </a:ln>
        </p:spPr>
      </p:sp>
      <p:sp>
        <p:nvSpPr>
          <p:cNvPr id="559" name="Google Shape;559;p30"/>
          <p:cNvSpPr/>
          <p:nvPr/>
        </p:nvSpPr>
        <p:spPr>
          <a:xfrm>
            <a:off x="14358151" y="3710887"/>
            <a:ext cx="3314672" cy="311591"/>
          </a:xfrm>
          <a:custGeom>
            <a:rect b="b" l="l" r="r" t="t"/>
            <a:pathLst>
              <a:path extrusionOk="0" h="1909856" w="16226200">
                <a:moveTo>
                  <a:pt x="1796615" y="936448"/>
                </a:moveTo>
                <a:cubicBezTo>
                  <a:pt x="1225704" y="1081193"/>
                  <a:pt x="1081195" y="1225702"/>
                  <a:pt x="936450" y="1796615"/>
                </a:cubicBezTo>
                <a:cubicBezTo>
                  <a:pt x="929840" y="1822682"/>
                  <a:pt x="892843" y="1822682"/>
                  <a:pt x="886236" y="1796615"/>
                </a:cubicBezTo>
                <a:cubicBezTo>
                  <a:pt x="741492" y="1225702"/>
                  <a:pt x="596980" y="1081193"/>
                  <a:pt x="26070" y="936448"/>
                </a:cubicBezTo>
                <a:cubicBezTo>
                  <a:pt x="0" y="929838"/>
                  <a:pt x="0" y="892841"/>
                  <a:pt x="26070" y="886234"/>
                </a:cubicBezTo>
                <a:cubicBezTo>
                  <a:pt x="596980" y="741489"/>
                  <a:pt x="741492" y="596977"/>
                  <a:pt x="886237" y="26066"/>
                </a:cubicBezTo>
                <a:cubicBezTo>
                  <a:pt x="892845" y="0"/>
                  <a:pt x="929840" y="0"/>
                  <a:pt x="936451" y="26066"/>
                </a:cubicBezTo>
                <a:cubicBezTo>
                  <a:pt x="1081196" y="596977"/>
                  <a:pt x="1225705" y="741489"/>
                  <a:pt x="1796616" y="886234"/>
                </a:cubicBezTo>
                <a:cubicBezTo>
                  <a:pt x="1822685" y="892841"/>
                  <a:pt x="1822685" y="929836"/>
                  <a:pt x="1796616" y="936448"/>
                </a:cubicBezTo>
                <a:close/>
                <a:moveTo>
                  <a:pt x="2237385" y="923791"/>
                </a:moveTo>
                <a:lnTo>
                  <a:pt x="2583246" y="1269653"/>
                </a:lnTo>
                <a:lnTo>
                  <a:pt x="2929104" y="923791"/>
                </a:lnTo>
                <a:lnTo>
                  <a:pt x="2583246" y="577933"/>
                </a:lnTo>
                <a:lnTo>
                  <a:pt x="2237385" y="923791"/>
                </a:lnTo>
                <a:close/>
                <a:moveTo>
                  <a:pt x="7082867" y="960955"/>
                </a:moveTo>
                <a:cubicBezTo>
                  <a:pt x="5949489" y="816207"/>
                  <a:pt x="5662606" y="671699"/>
                  <a:pt x="5375253" y="100788"/>
                </a:cubicBezTo>
                <a:cubicBezTo>
                  <a:pt x="5362135" y="74721"/>
                  <a:pt x="5288692" y="74721"/>
                  <a:pt x="5275575" y="100788"/>
                </a:cubicBezTo>
                <a:cubicBezTo>
                  <a:pt x="4988218" y="671699"/>
                  <a:pt x="4701338" y="816208"/>
                  <a:pt x="3567960" y="960955"/>
                </a:cubicBezTo>
                <a:cubicBezTo>
                  <a:pt x="3516212" y="967566"/>
                  <a:pt x="3516212" y="1004558"/>
                  <a:pt x="3567960" y="1011166"/>
                </a:cubicBezTo>
                <a:cubicBezTo>
                  <a:pt x="4701339" y="1155914"/>
                  <a:pt x="4988221" y="1300426"/>
                  <a:pt x="5275575" y="1871337"/>
                </a:cubicBezTo>
                <a:cubicBezTo>
                  <a:pt x="5288692" y="1897404"/>
                  <a:pt x="5362135" y="1897404"/>
                  <a:pt x="5375253" y="1871337"/>
                </a:cubicBezTo>
                <a:cubicBezTo>
                  <a:pt x="5662610" y="1300426"/>
                  <a:pt x="5949489" y="1155914"/>
                  <a:pt x="7082867" y="1011166"/>
                </a:cubicBezTo>
                <a:cubicBezTo>
                  <a:pt x="7134621" y="1004558"/>
                  <a:pt x="7134621" y="967566"/>
                  <a:pt x="7082867" y="960955"/>
                </a:cubicBezTo>
                <a:close/>
                <a:moveTo>
                  <a:pt x="7957890" y="948702"/>
                </a:moveTo>
                <a:lnTo>
                  <a:pt x="8644492" y="1294560"/>
                </a:lnTo>
                <a:lnTo>
                  <a:pt x="9331100" y="948702"/>
                </a:lnTo>
                <a:lnTo>
                  <a:pt x="8644492" y="602841"/>
                </a:lnTo>
                <a:lnTo>
                  <a:pt x="7957890" y="948702"/>
                </a:lnTo>
                <a:close/>
                <a:moveTo>
                  <a:pt x="11749909" y="948500"/>
                </a:moveTo>
                <a:cubicBezTo>
                  <a:pt x="11178998" y="803756"/>
                  <a:pt x="11034486" y="659244"/>
                  <a:pt x="10889742" y="88333"/>
                </a:cubicBezTo>
                <a:cubicBezTo>
                  <a:pt x="10883134" y="62266"/>
                  <a:pt x="10846139" y="62266"/>
                  <a:pt x="10839527" y="88333"/>
                </a:cubicBezTo>
                <a:cubicBezTo>
                  <a:pt x="10694783" y="659244"/>
                  <a:pt x="10550274" y="803756"/>
                  <a:pt x="9979363" y="948500"/>
                </a:cubicBezTo>
                <a:cubicBezTo>
                  <a:pt x="9953293" y="955111"/>
                  <a:pt x="9953293" y="992103"/>
                  <a:pt x="9979363" y="998715"/>
                </a:cubicBezTo>
                <a:cubicBezTo>
                  <a:pt x="10550274" y="1143459"/>
                  <a:pt x="10694783" y="1287971"/>
                  <a:pt x="10839527" y="1858882"/>
                </a:cubicBezTo>
                <a:cubicBezTo>
                  <a:pt x="10846138" y="1884949"/>
                  <a:pt x="10883134" y="1884949"/>
                  <a:pt x="10889742" y="1858882"/>
                </a:cubicBezTo>
                <a:cubicBezTo>
                  <a:pt x="11034486" y="1287971"/>
                  <a:pt x="11178998" y="1143459"/>
                  <a:pt x="11749909" y="998715"/>
                </a:cubicBezTo>
                <a:cubicBezTo>
                  <a:pt x="11775978" y="992105"/>
                  <a:pt x="11775978" y="955112"/>
                  <a:pt x="11749909" y="948500"/>
                </a:cubicBezTo>
                <a:close/>
                <a:moveTo>
                  <a:pt x="12190679" y="936246"/>
                </a:moveTo>
                <a:lnTo>
                  <a:pt x="12536541" y="1282108"/>
                </a:lnTo>
                <a:lnTo>
                  <a:pt x="12882399" y="936246"/>
                </a:lnTo>
                <a:lnTo>
                  <a:pt x="12536541" y="590388"/>
                </a:lnTo>
                <a:lnTo>
                  <a:pt x="12190679" y="936246"/>
                </a:lnTo>
                <a:close/>
                <a:moveTo>
                  <a:pt x="15093710" y="973408"/>
                </a:moveTo>
                <a:cubicBezTo>
                  <a:pt x="14522806" y="828663"/>
                  <a:pt x="14378295" y="684151"/>
                  <a:pt x="14233546" y="113240"/>
                </a:cubicBezTo>
                <a:cubicBezTo>
                  <a:pt x="14226935" y="87174"/>
                  <a:pt x="14189939" y="87174"/>
                  <a:pt x="14183335" y="113240"/>
                </a:cubicBezTo>
                <a:cubicBezTo>
                  <a:pt x="14038587" y="684151"/>
                  <a:pt x="13894075" y="828663"/>
                  <a:pt x="13323164" y="973408"/>
                </a:cubicBezTo>
                <a:cubicBezTo>
                  <a:pt x="13297094" y="980018"/>
                  <a:pt x="13297094" y="1017011"/>
                  <a:pt x="13323164" y="1023622"/>
                </a:cubicBezTo>
                <a:cubicBezTo>
                  <a:pt x="13894075" y="1168367"/>
                  <a:pt x="14038587" y="1312879"/>
                  <a:pt x="14183335" y="1883789"/>
                </a:cubicBezTo>
                <a:cubicBezTo>
                  <a:pt x="14189939" y="1909856"/>
                  <a:pt x="14226935" y="1909856"/>
                  <a:pt x="14233546" y="1883789"/>
                </a:cubicBezTo>
                <a:cubicBezTo>
                  <a:pt x="14378295" y="1312879"/>
                  <a:pt x="14522806" y="1168367"/>
                  <a:pt x="15093710" y="1023622"/>
                </a:cubicBezTo>
                <a:cubicBezTo>
                  <a:pt x="15119780" y="1017012"/>
                  <a:pt x="15119780" y="980019"/>
                  <a:pt x="15093710" y="973408"/>
                </a:cubicBezTo>
                <a:close/>
                <a:moveTo>
                  <a:pt x="15880343" y="615296"/>
                </a:moveTo>
                <a:lnTo>
                  <a:pt x="15534485" y="961153"/>
                </a:lnTo>
                <a:lnTo>
                  <a:pt x="15880343" y="1307011"/>
                </a:lnTo>
                <a:lnTo>
                  <a:pt x="16226201" y="961153"/>
                </a:lnTo>
                <a:lnTo>
                  <a:pt x="15880343" y="615296"/>
                </a:lnTo>
                <a:close/>
              </a:path>
            </a:pathLst>
          </a:custGeom>
          <a:solidFill>
            <a:srgbClr val="23D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0"/>
          <p:cNvSpPr/>
          <p:nvPr/>
        </p:nvSpPr>
        <p:spPr>
          <a:xfrm rot="5528499">
            <a:off x="8392022" y="4876098"/>
            <a:ext cx="936780" cy="936780"/>
          </a:xfrm>
          <a:custGeom>
            <a:rect b="b" l="l" r="r" t="t"/>
            <a:pathLst>
              <a:path extrusionOk="0" h="936780" w="936780">
                <a:moveTo>
                  <a:pt x="0" y="0"/>
                </a:moveTo>
                <a:lnTo>
                  <a:pt x="936780" y="0"/>
                </a:lnTo>
                <a:lnTo>
                  <a:pt x="936780" y="936780"/>
                </a:lnTo>
                <a:lnTo>
                  <a:pt x="0" y="936780"/>
                </a:lnTo>
                <a:lnTo>
                  <a:pt x="0" y="0"/>
                </a:lnTo>
                <a:close/>
              </a:path>
            </a:pathLst>
          </a:custGeom>
          <a:blipFill rotWithShape="1">
            <a:blip r:embed="rId7">
              <a:alphaModFix/>
            </a:blip>
            <a:stretch>
              <a:fillRect b="0" l="0" r="0" t="0"/>
            </a:stretch>
          </a:blipFill>
          <a:ln>
            <a:noFill/>
          </a:ln>
        </p:spPr>
      </p:sp>
      <p:grpSp>
        <p:nvGrpSpPr>
          <p:cNvPr id="561" name="Google Shape;561;p30"/>
          <p:cNvGrpSpPr/>
          <p:nvPr/>
        </p:nvGrpSpPr>
        <p:grpSpPr>
          <a:xfrm>
            <a:off x="10035188" y="4867059"/>
            <a:ext cx="954859" cy="954859"/>
            <a:chOff x="0" y="0"/>
            <a:chExt cx="812800" cy="812800"/>
          </a:xfrm>
        </p:grpSpPr>
        <p:sp>
          <p:nvSpPr>
            <p:cNvPr id="562" name="Google Shape;562;p30"/>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23DC6D"/>
            </a:solidFill>
            <a:ln>
              <a:noFill/>
            </a:ln>
          </p:spPr>
        </p:sp>
        <p:sp>
          <p:nvSpPr>
            <p:cNvPr id="563" name="Google Shape;563;p30"/>
            <p:cNvSpPr txBox="1"/>
            <p:nvPr/>
          </p:nvSpPr>
          <p:spPr>
            <a:xfrm>
              <a:off x="139700" y="111125"/>
              <a:ext cx="533400" cy="561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4" name="Google Shape;564;p30"/>
          <p:cNvSpPr/>
          <p:nvPr/>
        </p:nvSpPr>
        <p:spPr>
          <a:xfrm>
            <a:off x="9155363" y="3378811"/>
            <a:ext cx="986506" cy="975744"/>
          </a:xfrm>
          <a:custGeom>
            <a:rect b="b" l="l" r="r" t="t"/>
            <a:pathLst>
              <a:path extrusionOk="0" h="975744" w="986506">
                <a:moveTo>
                  <a:pt x="0" y="0"/>
                </a:moveTo>
                <a:lnTo>
                  <a:pt x="986507" y="0"/>
                </a:lnTo>
                <a:lnTo>
                  <a:pt x="986507" y="975744"/>
                </a:lnTo>
                <a:lnTo>
                  <a:pt x="0" y="975744"/>
                </a:lnTo>
                <a:lnTo>
                  <a:pt x="0" y="0"/>
                </a:lnTo>
                <a:close/>
              </a:path>
            </a:pathLst>
          </a:custGeom>
          <a:blipFill rotWithShape="1">
            <a:blip r:embed="rId8">
              <a:alphaModFix/>
            </a:blip>
            <a:stretch>
              <a:fillRect b="0" l="0" r="0" t="0"/>
            </a:stretch>
          </a:blipFill>
          <a:ln>
            <a:noFill/>
          </a:ln>
        </p:spPr>
      </p:sp>
      <p:sp>
        <p:nvSpPr>
          <p:cNvPr id="565" name="Google Shape;565;p30"/>
          <p:cNvSpPr/>
          <p:nvPr/>
        </p:nvSpPr>
        <p:spPr>
          <a:xfrm>
            <a:off x="6791574" y="3407609"/>
            <a:ext cx="1311640" cy="918148"/>
          </a:xfrm>
          <a:custGeom>
            <a:rect b="b" l="l" r="r" t="t"/>
            <a:pathLst>
              <a:path extrusionOk="0" h="918148" w="1311640">
                <a:moveTo>
                  <a:pt x="0" y="0"/>
                </a:moveTo>
                <a:lnTo>
                  <a:pt x="1311640" y="0"/>
                </a:lnTo>
                <a:lnTo>
                  <a:pt x="1311640" y="918148"/>
                </a:lnTo>
                <a:lnTo>
                  <a:pt x="0" y="918148"/>
                </a:lnTo>
                <a:lnTo>
                  <a:pt x="0" y="0"/>
                </a:lnTo>
                <a:close/>
              </a:path>
            </a:pathLst>
          </a:custGeom>
          <a:blipFill rotWithShape="1">
            <a:blip r:embed="rId9">
              <a:alphaModFix/>
            </a:blip>
            <a:stretch>
              <a:fillRect b="0" l="0" r="0" t="0"/>
            </a:stretch>
          </a:blipFill>
          <a:ln>
            <a:noFill/>
          </a:ln>
        </p:spPr>
      </p:sp>
      <p:sp>
        <p:nvSpPr>
          <p:cNvPr id="566" name="Google Shape;566;p30"/>
          <p:cNvSpPr/>
          <p:nvPr/>
        </p:nvSpPr>
        <p:spPr>
          <a:xfrm>
            <a:off x="10787143" y="3352666"/>
            <a:ext cx="1039599" cy="1039599"/>
          </a:xfrm>
          <a:custGeom>
            <a:rect b="b" l="l" r="r" t="t"/>
            <a:pathLst>
              <a:path extrusionOk="0" h="1039599" w="1039599">
                <a:moveTo>
                  <a:pt x="0" y="0"/>
                </a:moveTo>
                <a:lnTo>
                  <a:pt x="1039598" y="0"/>
                </a:lnTo>
                <a:lnTo>
                  <a:pt x="1039598" y="1039599"/>
                </a:lnTo>
                <a:lnTo>
                  <a:pt x="0" y="1039599"/>
                </a:lnTo>
                <a:lnTo>
                  <a:pt x="0" y="0"/>
                </a:lnTo>
                <a:close/>
              </a:path>
            </a:pathLst>
          </a:custGeom>
          <a:blipFill rotWithShape="1">
            <a:blip r:embed="rId10">
              <a:alphaModFix/>
            </a:blip>
            <a:stretch>
              <a:fillRect b="0" l="0" r="0" t="0"/>
            </a:stretch>
          </a:blipFill>
          <a:ln>
            <a:noFill/>
          </a:ln>
        </p:spPr>
      </p:sp>
      <p:sp>
        <p:nvSpPr>
          <p:cNvPr id="567" name="Google Shape;567;p30"/>
          <p:cNvSpPr/>
          <p:nvPr/>
        </p:nvSpPr>
        <p:spPr>
          <a:xfrm>
            <a:off x="14247299" y="6328182"/>
            <a:ext cx="1115286" cy="1115286"/>
          </a:xfrm>
          <a:custGeom>
            <a:rect b="b" l="l" r="r" t="t"/>
            <a:pathLst>
              <a:path extrusionOk="0" h="1115286" w="1115286">
                <a:moveTo>
                  <a:pt x="0" y="0"/>
                </a:moveTo>
                <a:lnTo>
                  <a:pt x="1115286" y="0"/>
                </a:lnTo>
                <a:lnTo>
                  <a:pt x="1115286" y="1115286"/>
                </a:lnTo>
                <a:lnTo>
                  <a:pt x="0" y="1115286"/>
                </a:lnTo>
                <a:lnTo>
                  <a:pt x="0" y="0"/>
                </a:lnTo>
                <a:close/>
              </a:path>
            </a:pathLst>
          </a:custGeom>
          <a:blipFill rotWithShape="1">
            <a:blip r:embed="rId11">
              <a:alphaModFix/>
            </a:blip>
            <a:stretch>
              <a:fillRect b="0" l="0" r="0" t="0"/>
            </a:stretch>
          </a:blipFill>
          <a:ln>
            <a:noFill/>
          </a:ln>
        </p:spPr>
      </p:sp>
      <p:sp>
        <p:nvSpPr>
          <p:cNvPr id="568" name="Google Shape;568;p30"/>
          <p:cNvSpPr/>
          <p:nvPr/>
        </p:nvSpPr>
        <p:spPr>
          <a:xfrm>
            <a:off x="8693445" y="6359608"/>
            <a:ext cx="1539462" cy="1052432"/>
          </a:xfrm>
          <a:custGeom>
            <a:rect b="b" l="l" r="r" t="t"/>
            <a:pathLst>
              <a:path extrusionOk="0" h="1052432" w="1539462">
                <a:moveTo>
                  <a:pt x="0" y="0"/>
                </a:moveTo>
                <a:lnTo>
                  <a:pt x="1539462" y="0"/>
                </a:lnTo>
                <a:lnTo>
                  <a:pt x="1539462" y="1052433"/>
                </a:lnTo>
                <a:lnTo>
                  <a:pt x="0" y="1052433"/>
                </a:lnTo>
                <a:lnTo>
                  <a:pt x="0" y="0"/>
                </a:lnTo>
                <a:close/>
              </a:path>
            </a:pathLst>
          </a:custGeom>
          <a:blipFill rotWithShape="1">
            <a:blip r:embed="rId12">
              <a:alphaModFix/>
            </a:blip>
            <a:stretch>
              <a:fillRect b="0" l="0" r="0" t="0"/>
            </a:stretch>
          </a:blipFill>
          <a:ln>
            <a:noFill/>
          </a:ln>
        </p:spPr>
      </p:sp>
      <p:sp>
        <p:nvSpPr>
          <p:cNvPr id="569" name="Google Shape;569;p30"/>
          <p:cNvSpPr/>
          <p:nvPr/>
        </p:nvSpPr>
        <p:spPr>
          <a:xfrm>
            <a:off x="6791574" y="6282906"/>
            <a:ext cx="1302967" cy="1205837"/>
          </a:xfrm>
          <a:custGeom>
            <a:rect b="b" l="l" r="r" t="t"/>
            <a:pathLst>
              <a:path extrusionOk="0" h="1205837" w="1302967">
                <a:moveTo>
                  <a:pt x="0" y="0"/>
                </a:moveTo>
                <a:lnTo>
                  <a:pt x="1302967" y="0"/>
                </a:lnTo>
                <a:lnTo>
                  <a:pt x="1302967" y="1205837"/>
                </a:lnTo>
                <a:lnTo>
                  <a:pt x="0" y="1205837"/>
                </a:lnTo>
                <a:lnTo>
                  <a:pt x="0" y="0"/>
                </a:lnTo>
                <a:close/>
              </a:path>
            </a:pathLst>
          </a:custGeom>
          <a:blipFill rotWithShape="1">
            <a:blip r:embed="rId13">
              <a:alphaModFix/>
            </a:blip>
            <a:stretch>
              <a:fillRect b="0" l="0" r="0" t="0"/>
            </a:stretch>
          </a:blipFill>
          <a:ln>
            <a:noFill/>
          </a:ln>
        </p:spPr>
      </p:sp>
      <p:sp>
        <p:nvSpPr>
          <p:cNvPr id="570" name="Google Shape;570;p30"/>
          <p:cNvSpPr/>
          <p:nvPr/>
        </p:nvSpPr>
        <p:spPr>
          <a:xfrm>
            <a:off x="13313049" y="4738741"/>
            <a:ext cx="1211495" cy="1211495"/>
          </a:xfrm>
          <a:custGeom>
            <a:rect b="b" l="l" r="r" t="t"/>
            <a:pathLst>
              <a:path extrusionOk="0" h="1211495" w="1211495">
                <a:moveTo>
                  <a:pt x="0" y="0"/>
                </a:moveTo>
                <a:lnTo>
                  <a:pt x="1211495" y="0"/>
                </a:lnTo>
                <a:lnTo>
                  <a:pt x="1211495" y="1211495"/>
                </a:lnTo>
                <a:lnTo>
                  <a:pt x="0" y="1211495"/>
                </a:lnTo>
                <a:lnTo>
                  <a:pt x="0" y="0"/>
                </a:lnTo>
                <a:close/>
              </a:path>
            </a:pathLst>
          </a:custGeom>
          <a:blipFill rotWithShape="1">
            <a:blip r:embed="rId14">
              <a:alphaModFix/>
            </a:blip>
            <a:stretch>
              <a:fillRect b="0" l="0" r="0" t="0"/>
            </a:stretch>
          </a:blipFill>
          <a:ln>
            <a:noFill/>
          </a:ln>
        </p:spPr>
      </p:sp>
      <p:sp>
        <p:nvSpPr>
          <p:cNvPr id="571" name="Google Shape;571;p30"/>
          <p:cNvSpPr/>
          <p:nvPr/>
        </p:nvSpPr>
        <p:spPr>
          <a:xfrm>
            <a:off x="15213753" y="4731964"/>
            <a:ext cx="1791958" cy="1225048"/>
          </a:xfrm>
          <a:custGeom>
            <a:rect b="b" l="l" r="r" t="t"/>
            <a:pathLst>
              <a:path extrusionOk="0" h="1225048" w="1791958">
                <a:moveTo>
                  <a:pt x="0" y="0"/>
                </a:moveTo>
                <a:lnTo>
                  <a:pt x="1791958" y="0"/>
                </a:lnTo>
                <a:lnTo>
                  <a:pt x="1791958" y="1225048"/>
                </a:lnTo>
                <a:lnTo>
                  <a:pt x="0" y="1225048"/>
                </a:lnTo>
                <a:lnTo>
                  <a:pt x="0" y="0"/>
                </a:lnTo>
                <a:close/>
              </a:path>
            </a:pathLst>
          </a:custGeom>
          <a:blipFill rotWithShape="1">
            <a:blip r:embed="rId12">
              <a:alphaModFix/>
            </a:blip>
            <a:stretch>
              <a:fillRect b="0" l="0" r="0" t="0"/>
            </a:stretch>
          </a:blipFill>
          <a:ln>
            <a:noFill/>
          </a:ln>
        </p:spPr>
      </p:sp>
      <p:sp>
        <p:nvSpPr>
          <p:cNvPr id="572" name="Google Shape;572;p30"/>
          <p:cNvSpPr/>
          <p:nvPr/>
        </p:nvSpPr>
        <p:spPr>
          <a:xfrm>
            <a:off x="10831812" y="6313984"/>
            <a:ext cx="1122888" cy="1143682"/>
          </a:xfrm>
          <a:custGeom>
            <a:rect b="b" l="l" r="r" t="t"/>
            <a:pathLst>
              <a:path extrusionOk="0" h="1143682" w="1122888">
                <a:moveTo>
                  <a:pt x="0" y="0"/>
                </a:moveTo>
                <a:lnTo>
                  <a:pt x="1122888" y="0"/>
                </a:lnTo>
                <a:lnTo>
                  <a:pt x="1122888" y="1143682"/>
                </a:lnTo>
                <a:lnTo>
                  <a:pt x="0" y="1143682"/>
                </a:lnTo>
                <a:lnTo>
                  <a:pt x="0" y="0"/>
                </a:lnTo>
                <a:close/>
              </a:path>
            </a:pathLst>
          </a:custGeom>
          <a:blipFill rotWithShape="1">
            <a:blip r:embed="rId15">
              <a:alphaModFix/>
            </a:blip>
            <a:stretch>
              <a:fillRect b="0" l="0" r="0" t="0"/>
            </a:stretch>
          </a:blipFill>
          <a:ln>
            <a:noFill/>
          </a:ln>
        </p:spPr>
      </p:sp>
      <p:sp>
        <p:nvSpPr>
          <p:cNvPr id="573" name="Google Shape;573;p30"/>
          <p:cNvSpPr/>
          <p:nvPr/>
        </p:nvSpPr>
        <p:spPr>
          <a:xfrm>
            <a:off x="12553604" y="6338429"/>
            <a:ext cx="1094790" cy="1094790"/>
          </a:xfrm>
          <a:custGeom>
            <a:rect b="b" l="l" r="r" t="t"/>
            <a:pathLst>
              <a:path extrusionOk="0" h="1094790" w="1094790">
                <a:moveTo>
                  <a:pt x="0" y="0"/>
                </a:moveTo>
                <a:lnTo>
                  <a:pt x="1094790" y="0"/>
                </a:lnTo>
                <a:lnTo>
                  <a:pt x="1094790" y="1094791"/>
                </a:lnTo>
                <a:lnTo>
                  <a:pt x="0" y="1094791"/>
                </a:lnTo>
                <a:lnTo>
                  <a:pt x="0" y="0"/>
                </a:lnTo>
                <a:close/>
              </a:path>
            </a:pathLst>
          </a:custGeom>
          <a:blipFill rotWithShape="1">
            <a:blip r:embed="rId16">
              <a:alphaModFix/>
            </a:blip>
            <a:stretch>
              <a:fillRect b="0" l="0" r="0" t="0"/>
            </a:stretch>
          </a:blipFill>
          <a:ln>
            <a:noFill/>
          </a:ln>
        </p:spPr>
      </p:sp>
      <p:sp>
        <p:nvSpPr>
          <p:cNvPr id="574" name="Google Shape;574;p30"/>
          <p:cNvSpPr/>
          <p:nvPr/>
        </p:nvSpPr>
        <p:spPr>
          <a:xfrm>
            <a:off x="15961489" y="6391243"/>
            <a:ext cx="1044222" cy="989163"/>
          </a:xfrm>
          <a:custGeom>
            <a:rect b="b" l="l" r="r" t="t"/>
            <a:pathLst>
              <a:path extrusionOk="0" h="989163" w="1044222">
                <a:moveTo>
                  <a:pt x="0" y="0"/>
                </a:moveTo>
                <a:lnTo>
                  <a:pt x="1044222" y="0"/>
                </a:lnTo>
                <a:lnTo>
                  <a:pt x="1044222" y="989163"/>
                </a:lnTo>
                <a:lnTo>
                  <a:pt x="0" y="989163"/>
                </a:lnTo>
                <a:lnTo>
                  <a:pt x="0" y="0"/>
                </a:lnTo>
                <a:close/>
              </a:path>
            </a:pathLst>
          </a:custGeom>
          <a:blipFill rotWithShape="1">
            <a:blip r:embed="rId17">
              <a:alphaModFix/>
            </a:blip>
            <a:stretch>
              <a:fillRect b="0" l="0" r="0" t="0"/>
            </a:stretch>
          </a:blipFill>
          <a:ln>
            <a:noFill/>
          </a:ln>
        </p:spPr>
      </p:sp>
      <p:sp>
        <p:nvSpPr>
          <p:cNvPr id="575" name="Google Shape;575;p30"/>
          <p:cNvSpPr/>
          <p:nvPr/>
        </p:nvSpPr>
        <p:spPr>
          <a:xfrm>
            <a:off x="6654048" y="7827395"/>
            <a:ext cx="1432841" cy="1430905"/>
          </a:xfrm>
          <a:custGeom>
            <a:rect b="b" l="l" r="r" t="t"/>
            <a:pathLst>
              <a:path extrusionOk="0" h="1430905" w="1432841">
                <a:moveTo>
                  <a:pt x="0" y="0"/>
                </a:moveTo>
                <a:lnTo>
                  <a:pt x="1432841" y="0"/>
                </a:lnTo>
                <a:lnTo>
                  <a:pt x="1432841" y="1430905"/>
                </a:lnTo>
                <a:lnTo>
                  <a:pt x="0" y="1430905"/>
                </a:lnTo>
                <a:lnTo>
                  <a:pt x="0" y="0"/>
                </a:lnTo>
                <a:close/>
              </a:path>
            </a:pathLst>
          </a:custGeom>
          <a:blipFill rotWithShape="1">
            <a:blip r:embed="rId18">
              <a:alphaModFix/>
            </a:blip>
            <a:stretch>
              <a:fillRect b="0" l="0" r="0" t="0"/>
            </a:stretch>
          </a:blipFill>
          <a:ln>
            <a:noFill/>
          </a:ln>
        </p:spPr>
      </p:sp>
      <p:sp>
        <p:nvSpPr>
          <p:cNvPr id="576" name="Google Shape;576;p30"/>
          <p:cNvSpPr/>
          <p:nvPr/>
        </p:nvSpPr>
        <p:spPr>
          <a:xfrm rot="-5400000">
            <a:off x="8650945" y="7888323"/>
            <a:ext cx="1309050" cy="1309050"/>
          </a:xfrm>
          <a:custGeom>
            <a:rect b="b" l="l" r="r" t="t"/>
            <a:pathLst>
              <a:path extrusionOk="0" h="1309050" w="1309050">
                <a:moveTo>
                  <a:pt x="0" y="0"/>
                </a:moveTo>
                <a:lnTo>
                  <a:pt x="1309049" y="0"/>
                </a:lnTo>
                <a:lnTo>
                  <a:pt x="1309049" y="1309049"/>
                </a:lnTo>
                <a:lnTo>
                  <a:pt x="0" y="1309049"/>
                </a:lnTo>
                <a:lnTo>
                  <a:pt x="0" y="0"/>
                </a:lnTo>
                <a:close/>
              </a:path>
            </a:pathLst>
          </a:custGeom>
          <a:blipFill rotWithShape="1">
            <a:blip r:embed="rId19">
              <a:alphaModFix/>
            </a:blip>
            <a:stretch>
              <a:fillRect b="0" l="0" r="0" t="0"/>
            </a:stretch>
          </a:blipFill>
          <a:ln>
            <a:noFill/>
          </a:ln>
        </p:spPr>
      </p:sp>
      <p:sp>
        <p:nvSpPr>
          <p:cNvPr id="577" name="Google Shape;577;p30"/>
          <p:cNvSpPr/>
          <p:nvPr/>
        </p:nvSpPr>
        <p:spPr>
          <a:xfrm>
            <a:off x="10524050" y="7929158"/>
            <a:ext cx="1227380" cy="1227380"/>
          </a:xfrm>
          <a:custGeom>
            <a:rect b="b" l="l" r="r" t="t"/>
            <a:pathLst>
              <a:path extrusionOk="0" h="1227380" w="1227380">
                <a:moveTo>
                  <a:pt x="0" y="0"/>
                </a:moveTo>
                <a:lnTo>
                  <a:pt x="1227380" y="0"/>
                </a:lnTo>
                <a:lnTo>
                  <a:pt x="1227380" y="1227380"/>
                </a:lnTo>
                <a:lnTo>
                  <a:pt x="0" y="1227380"/>
                </a:lnTo>
                <a:lnTo>
                  <a:pt x="0" y="0"/>
                </a:lnTo>
                <a:close/>
              </a:path>
            </a:pathLst>
          </a:custGeom>
          <a:blipFill rotWithShape="1">
            <a:blip r:embed="rId20">
              <a:alphaModFix/>
            </a:blip>
            <a:stretch>
              <a:fillRect b="0" l="0" r="0" t="0"/>
            </a:stretch>
          </a:blipFill>
          <a:ln>
            <a:noFill/>
          </a:ln>
        </p:spPr>
      </p:sp>
      <p:sp>
        <p:nvSpPr>
          <p:cNvPr id="578" name="Google Shape;578;p30"/>
          <p:cNvSpPr/>
          <p:nvPr/>
        </p:nvSpPr>
        <p:spPr>
          <a:xfrm>
            <a:off x="12315485" y="7855831"/>
            <a:ext cx="684463" cy="1374034"/>
          </a:xfrm>
          <a:custGeom>
            <a:rect b="b" l="l" r="r" t="t"/>
            <a:pathLst>
              <a:path extrusionOk="0" h="1374034" w="684463">
                <a:moveTo>
                  <a:pt x="0" y="0"/>
                </a:moveTo>
                <a:lnTo>
                  <a:pt x="684463" y="0"/>
                </a:lnTo>
                <a:lnTo>
                  <a:pt x="684463" y="1374034"/>
                </a:lnTo>
                <a:lnTo>
                  <a:pt x="0" y="1374034"/>
                </a:lnTo>
                <a:lnTo>
                  <a:pt x="0" y="0"/>
                </a:lnTo>
                <a:close/>
              </a:path>
            </a:pathLst>
          </a:custGeom>
          <a:blipFill rotWithShape="1">
            <a:blip r:embed="rId21">
              <a:alphaModFix/>
            </a:blip>
            <a:stretch>
              <a:fillRect b="0" l="0" r="0" t="0"/>
            </a:stretch>
          </a:blipFill>
          <a:ln>
            <a:noFill/>
          </a:ln>
        </p:spPr>
      </p:sp>
      <p:sp>
        <p:nvSpPr>
          <p:cNvPr id="579" name="Google Shape;579;p30"/>
          <p:cNvSpPr/>
          <p:nvPr/>
        </p:nvSpPr>
        <p:spPr>
          <a:xfrm rot="-5400000">
            <a:off x="14171831" y="7573847"/>
            <a:ext cx="722346" cy="1938002"/>
          </a:xfrm>
          <a:custGeom>
            <a:rect b="b" l="l" r="r" t="t"/>
            <a:pathLst>
              <a:path extrusionOk="0" h="1938002" w="722346">
                <a:moveTo>
                  <a:pt x="0" y="0"/>
                </a:moveTo>
                <a:lnTo>
                  <a:pt x="722347" y="0"/>
                </a:lnTo>
                <a:lnTo>
                  <a:pt x="722347" y="1938001"/>
                </a:lnTo>
                <a:lnTo>
                  <a:pt x="0" y="1938001"/>
                </a:lnTo>
                <a:lnTo>
                  <a:pt x="0" y="0"/>
                </a:lnTo>
                <a:close/>
              </a:path>
            </a:pathLst>
          </a:custGeom>
          <a:blipFill rotWithShape="1">
            <a:blip r:embed="rId22">
              <a:alphaModFix/>
            </a:blip>
            <a:stretch>
              <a:fillRect b="0" l="0" r="0" t="0"/>
            </a:stretch>
          </a:blipFill>
          <a:ln>
            <a:noFill/>
          </a:ln>
        </p:spPr>
      </p:sp>
      <p:sp>
        <p:nvSpPr>
          <p:cNvPr id="580" name="Google Shape;580;p30"/>
          <p:cNvSpPr/>
          <p:nvPr/>
        </p:nvSpPr>
        <p:spPr>
          <a:xfrm>
            <a:off x="16066061" y="8125308"/>
            <a:ext cx="835079" cy="835079"/>
          </a:xfrm>
          <a:custGeom>
            <a:rect b="b" l="l" r="r" t="t"/>
            <a:pathLst>
              <a:path extrusionOk="0" h="835079" w="835079">
                <a:moveTo>
                  <a:pt x="0" y="0"/>
                </a:moveTo>
                <a:lnTo>
                  <a:pt x="835079" y="0"/>
                </a:lnTo>
                <a:lnTo>
                  <a:pt x="835079" y="835079"/>
                </a:lnTo>
                <a:lnTo>
                  <a:pt x="0" y="835079"/>
                </a:lnTo>
                <a:lnTo>
                  <a:pt x="0" y="0"/>
                </a:lnTo>
                <a:close/>
              </a:path>
            </a:pathLst>
          </a:custGeom>
          <a:blipFill rotWithShape="1">
            <a:blip r:embed="rId23">
              <a:alphaModFix/>
            </a:blip>
            <a:stretch>
              <a:fillRect b="0" l="0" r="0" t="0"/>
            </a:stretch>
          </a:blipFill>
          <a:ln>
            <a:noFill/>
          </a:ln>
        </p:spPr>
      </p:sp>
      <p:sp>
        <p:nvSpPr>
          <p:cNvPr id="581" name="Google Shape;581;p30"/>
          <p:cNvSpPr txBox="1"/>
          <p:nvPr/>
        </p:nvSpPr>
        <p:spPr>
          <a:xfrm>
            <a:off x="3571849" y="586251"/>
            <a:ext cx="11144400" cy="1336800"/>
          </a:xfrm>
          <a:prstGeom prst="rect">
            <a:avLst/>
          </a:prstGeom>
          <a:noFill/>
          <a:ln>
            <a:noFill/>
          </a:ln>
        </p:spPr>
        <p:txBody>
          <a:bodyPr anchorCtr="0" anchor="t" bIns="0" lIns="0" spcFirstLastPara="1" rIns="0" wrap="square" tIns="0">
            <a:spAutoFit/>
          </a:bodyPr>
          <a:lstStyle/>
          <a:p>
            <a:pPr indent="0" lvl="0" marL="0" marR="0" rtl="0" algn="ctr">
              <a:lnSpc>
                <a:spcPct val="98002"/>
              </a:lnSpc>
              <a:spcBef>
                <a:spcPts val="0"/>
              </a:spcBef>
              <a:spcAft>
                <a:spcPts val="0"/>
              </a:spcAft>
              <a:buNone/>
            </a:pPr>
            <a:r>
              <a:rPr b="1" i="0" lang="en-US" sz="8861" u="none" cap="none" strike="noStrike">
                <a:solidFill>
                  <a:srgbClr val="23DC6D"/>
                </a:solidFill>
                <a:latin typeface="League Spartan"/>
                <a:ea typeface="League Spartan"/>
                <a:cs typeface="League Spartan"/>
                <a:sym typeface="League Spartan"/>
              </a:rPr>
              <a:t>RESOURCE PAGE</a:t>
            </a:r>
            <a:endParaRPr b="1" sz="1900"/>
          </a:p>
        </p:txBody>
      </p:sp>
      <p:sp>
        <p:nvSpPr>
          <p:cNvPr id="582" name="Google Shape;582;p30"/>
          <p:cNvSpPr txBox="1"/>
          <p:nvPr/>
        </p:nvSpPr>
        <p:spPr>
          <a:xfrm>
            <a:off x="1073805" y="6926673"/>
            <a:ext cx="2232564" cy="694755"/>
          </a:xfrm>
          <a:prstGeom prst="rect">
            <a:avLst/>
          </a:prstGeom>
          <a:noFill/>
          <a:ln>
            <a:noFill/>
          </a:ln>
        </p:spPr>
        <p:txBody>
          <a:bodyPr anchorCtr="0" anchor="t" bIns="0" lIns="0" spcFirstLastPara="1" rIns="0" wrap="square" tIns="0">
            <a:spAutoFit/>
          </a:bodyPr>
          <a:lstStyle/>
          <a:p>
            <a:pPr indent="0" lvl="0" marL="0" marR="0" rtl="0" algn="l">
              <a:lnSpc>
                <a:spcPct val="166988"/>
              </a:lnSpc>
              <a:spcBef>
                <a:spcPts val="0"/>
              </a:spcBef>
              <a:spcAft>
                <a:spcPts val="0"/>
              </a:spcAft>
              <a:buNone/>
            </a:pPr>
            <a:r>
              <a:rPr b="1" i="0" lang="en-US" sz="3520" u="none" cap="none" strike="noStrike">
                <a:solidFill>
                  <a:srgbClr val="FFFFFF"/>
                </a:solidFill>
                <a:latin typeface="Lato"/>
                <a:ea typeface="Lato"/>
                <a:cs typeface="Lato"/>
                <a:sym typeface="Lato"/>
              </a:rPr>
              <a:t>COLORS</a:t>
            </a:r>
            <a:endParaRPr/>
          </a:p>
        </p:txBody>
      </p:sp>
      <p:sp>
        <p:nvSpPr>
          <p:cNvPr id="583" name="Google Shape;583;p30"/>
          <p:cNvSpPr txBox="1"/>
          <p:nvPr/>
        </p:nvSpPr>
        <p:spPr>
          <a:xfrm>
            <a:off x="1073805" y="6150703"/>
            <a:ext cx="4870368" cy="39497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1" i="0" lang="en-US" sz="2000" u="none" cap="none" strike="noStrike">
                <a:solidFill>
                  <a:srgbClr val="FFFFFF"/>
                </a:solidFill>
                <a:latin typeface="Lato"/>
                <a:ea typeface="Lato"/>
                <a:cs typeface="Lato"/>
                <a:sym typeface="Lato"/>
              </a:rPr>
              <a:t>You can find these fonts online too.</a:t>
            </a:r>
            <a:endParaRPr/>
          </a:p>
        </p:txBody>
      </p:sp>
      <p:sp>
        <p:nvSpPr>
          <p:cNvPr id="584" name="Google Shape;584;p30"/>
          <p:cNvSpPr txBox="1"/>
          <p:nvPr/>
        </p:nvSpPr>
        <p:spPr>
          <a:xfrm>
            <a:off x="1073805" y="3280338"/>
            <a:ext cx="3143299" cy="430657"/>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0" i="0" lang="en-US" sz="2199" u="none" cap="none" strike="noStrike">
                <a:solidFill>
                  <a:srgbClr val="23DC6D"/>
                </a:solidFill>
                <a:latin typeface="League Spartan"/>
                <a:ea typeface="League Spartan"/>
                <a:cs typeface="League Spartan"/>
                <a:sym typeface="League Spartan"/>
              </a:rPr>
              <a:t>Titles :</a:t>
            </a:r>
            <a:endParaRPr/>
          </a:p>
        </p:txBody>
      </p:sp>
      <p:sp>
        <p:nvSpPr>
          <p:cNvPr id="585" name="Google Shape;585;p30"/>
          <p:cNvSpPr txBox="1"/>
          <p:nvPr/>
        </p:nvSpPr>
        <p:spPr>
          <a:xfrm>
            <a:off x="1073805" y="3666491"/>
            <a:ext cx="3143299" cy="430657"/>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Lato"/>
                <a:ea typeface="Lato"/>
                <a:cs typeface="Lato"/>
                <a:sym typeface="Lato"/>
              </a:rPr>
              <a:t>League Spartan</a:t>
            </a:r>
            <a:endParaRPr/>
          </a:p>
        </p:txBody>
      </p:sp>
      <p:sp>
        <p:nvSpPr>
          <p:cNvPr id="586" name="Google Shape;586;p30"/>
          <p:cNvSpPr txBox="1"/>
          <p:nvPr/>
        </p:nvSpPr>
        <p:spPr>
          <a:xfrm>
            <a:off x="1073805" y="4186719"/>
            <a:ext cx="3143299" cy="430657"/>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23DC6D"/>
                </a:solidFill>
                <a:latin typeface="League Spartan"/>
                <a:ea typeface="League Spartan"/>
                <a:cs typeface="League Spartan"/>
                <a:sym typeface="League Spartan"/>
              </a:rPr>
              <a:t>Headers :</a:t>
            </a:r>
            <a:endParaRPr/>
          </a:p>
        </p:txBody>
      </p:sp>
      <p:sp>
        <p:nvSpPr>
          <p:cNvPr id="587" name="Google Shape;587;p30"/>
          <p:cNvSpPr txBox="1"/>
          <p:nvPr/>
        </p:nvSpPr>
        <p:spPr>
          <a:xfrm>
            <a:off x="1073805" y="4553822"/>
            <a:ext cx="3805306" cy="430657"/>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Lato"/>
                <a:ea typeface="Lato"/>
                <a:cs typeface="Lato"/>
                <a:sym typeface="Lato"/>
              </a:rPr>
              <a:t>Lato</a:t>
            </a:r>
            <a:endParaRPr/>
          </a:p>
        </p:txBody>
      </p:sp>
      <p:sp>
        <p:nvSpPr>
          <p:cNvPr id="588" name="Google Shape;588;p30"/>
          <p:cNvSpPr txBox="1"/>
          <p:nvPr/>
        </p:nvSpPr>
        <p:spPr>
          <a:xfrm>
            <a:off x="1073805" y="5074050"/>
            <a:ext cx="3143299" cy="430657"/>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23DC6D"/>
                </a:solidFill>
                <a:latin typeface="League Spartan"/>
                <a:ea typeface="League Spartan"/>
                <a:cs typeface="League Spartan"/>
                <a:sym typeface="League Spartan"/>
              </a:rPr>
              <a:t>Body Copy :</a:t>
            </a:r>
            <a:endParaRPr/>
          </a:p>
        </p:txBody>
      </p:sp>
      <p:sp>
        <p:nvSpPr>
          <p:cNvPr id="589" name="Google Shape;589;p30"/>
          <p:cNvSpPr txBox="1"/>
          <p:nvPr/>
        </p:nvSpPr>
        <p:spPr>
          <a:xfrm>
            <a:off x="1073805" y="5460202"/>
            <a:ext cx="4293101" cy="430657"/>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Lato"/>
                <a:ea typeface="Lato"/>
                <a:cs typeface="Lato"/>
                <a:sym typeface="Lato"/>
              </a:rPr>
              <a:t>Lato</a:t>
            </a:r>
            <a:endParaRPr/>
          </a:p>
        </p:txBody>
      </p:sp>
      <p:sp>
        <p:nvSpPr>
          <p:cNvPr id="590" name="Google Shape;590;p30"/>
          <p:cNvSpPr txBox="1"/>
          <p:nvPr/>
        </p:nvSpPr>
        <p:spPr>
          <a:xfrm>
            <a:off x="4469702" y="2068973"/>
            <a:ext cx="9348600" cy="306900"/>
          </a:xfrm>
          <a:prstGeom prst="rect">
            <a:avLst/>
          </a:prstGeom>
          <a:noFill/>
          <a:ln>
            <a:noFill/>
          </a:ln>
        </p:spPr>
        <p:txBody>
          <a:bodyPr anchorCtr="0" anchor="t" bIns="0" lIns="0" spcFirstLastPara="1" rIns="0" wrap="square" tIns="0">
            <a:spAutoFit/>
          </a:bodyPr>
          <a:lstStyle/>
          <a:p>
            <a:pPr indent="0" lvl="0" marL="0" marR="0" rtl="0" algn="ctr">
              <a:lnSpc>
                <a:spcPct val="155015"/>
              </a:lnSpc>
              <a:spcBef>
                <a:spcPts val="0"/>
              </a:spcBef>
              <a:spcAft>
                <a:spcPts val="0"/>
              </a:spcAft>
              <a:buNone/>
            </a:pPr>
            <a:r>
              <a:rPr b="0" i="0" lang="en-US" sz="1994" u="none" cap="none" strike="noStrike">
                <a:solidFill>
                  <a:srgbClr val="FFFFFF"/>
                </a:solidFill>
                <a:latin typeface="Lato"/>
                <a:ea typeface="Lato"/>
                <a:cs typeface="Lato"/>
                <a:sym typeface="Lato"/>
              </a:rPr>
              <a:t>This presentation template uses the following free fonts:</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94" name="Shape 594"/>
        <p:cNvGrpSpPr/>
        <p:nvPr/>
      </p:nvGrpSpPr>
      <p:grpSpPr>
        <a:xfrm>
          <a:off x="0" y="0"/>
          <a:ext cx="0" cy="0"/>
          <a:chOff x="0" y="0"/>
          <a:chExt cx="0" cy="0"/>
        </a:xfrm>
      </p:grpSpPr>
      <p:sp>
        <p:nvSpPr>
          <p:cNvPr id="595" name="Google Shape;595;p31"/>
          <p:cNvSpPr txBox="1"/>
          <p:nvPr/>
        </p:nvSpPr>
        <p:spPr>
          <a:xfrm>
            <a:off x="4976799" y="658958"/>
            <a:ext cx="8334300" cy="1751400"/>
          </a:xfrm>
          <a:prstGeom prst="rect">
            <a:avLst/>
          </a:prstGeom>
          <a:noFill/>
          <a:ln>
            <a:noFill/>
          </a:ln>
        </p:spPr>
        <p:txBody>
          <a:bodyPr anchorCtr="0" anchor="t" bIns="0" lIns="0" spcFirstLastPara="1" rIns="0" wrap="square" tIns="0">
            <a:spAutoFit/>
          </a:bodyPr>
          <a:lstStyle/>
          <a:p>
            <a:pPr indent="0" lvl="0" marL="0" marR="0" rtl="0" algn="ctr">
              <a:lnSpc>
                <a:spcPct val="98001"/>
              </a:lnSpc>
              <a:spcBef>
                <a:spcPts val="0"/>
              </a:spcBef>
              <a:spcAft>
                <a:spcPts val="0"/>
              </a:spcAft>
              <a:buNone/>
            </a:pPr>
            <a:r>
              <a:rPr b="1" i="0" lang="en-US" sz="11610" u="none" cap="none" strike="noStrike">
                <a:solidFill>
                  <a:srgbClr val="23DC6D"/>
                </a:solidFill>
                <a:latin typeface="League Spartan"/>
                <a:ea typeface="League Spartan"/>
                <a:cs typeface="League Spartan"/>
                <a:sym typeface="League Spartan"/>
              </a:rPr>
              <a:t>CREDITS</a:t>
            </a:r>
            <a:endParaRPr sz="2900"/>
          </a:p>
        </p:txBody>
      </p:sp>
      <p:sp>
        <p:nvSpPr>
          <p:cNvPr id="596" name="Google Shape;596;p31"/>
          <p:cNvSpPr txBox="1"/>
          <p:nvPr/>
        </p:nvSpPr>
        <p:spPr>
          <a:xfrm>
            <a:off x="5265636" y="7833372"/>
            <a:ext cx="7756728" cy="781118"/>
          </a:xfrm>
          <a:prstGeom prst="rect">
            <a:avLst/>
          </a:prstGeom>
          <a:noFill/>
          <a:ln>
            <a:noFill/>
          </a:ln>
        </p:spPr>
        <p:txBody>
          <a:bodyPr anchorCtr="0" anchor="t" bIns="0" lIns="0" spcFirstLastPara="1" rIns="0" wrap="square" tIns="0">
            <a:spAutoFit/>
          </a:bodyPr>
          <a:lstStyle/>
          <a:p>
            <a:pPr indent="0" lvl="0" marL="0" marR="0" rtl="0" algn="ctr">
              <a:lnSpc>
                <a:spcPct val="113012"/>
              </a:lnSpc>
              <a:spcBef>
                <a:spcPts val="0"/>
              </a:spcBef>
              <a:spcAft>
                <a:spcPts val="0"/>
              </a:spcAft>
              <a:buNone/>
            </a:pPr>
            <a:r>
              <a:rPr b="1" i="0" lang="en-US" sz="5364" u="none" cap="none" strike="noStrike">
                <a:solidFill>
                  <a:srgbClr val="FFFFFF"/>
                </a:solidFill>
                <a:latin typeface="Lato"/>
                <a:ea typeface="Lato"/>
                <a:cs typeface="Lato"/>
                <a:sym typeface="Lato"/>
              </a:rPr>
              <a:t>Pexels &amp; Pixabay</a:t>
            </a:r>
            <a:endParaRPr/>
          </a:p>
        </p:txBody>
      </p:sp>
      <p:sp>
        <p:nvSpPr>
          <p:cNvPr id="597" name="Google Shape;597;p31"/>
          <p:cNvSpPr txBox="1"/>
          <p:nvPr/>
        </p:nvSpPr>
        <p:spPr>
          <a:xfrm>
            <a:off x="6094486" y="8769349"/>
            <a:ext cx="6099028" cy="48895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FFFFFF"/>
                </a:solidFill>
                <a:latin typeface="Lato"/>
                <a:ea typeface="Lato"/>
                <a:cs typeface="Lato"/>
                <a:sym typeface="Lato"/>
              </a:rPr>
              <a:t>for the photos</a:t>
            </a:r>
            <a:endParaRPr/>
          </a:p>
        </p:txBody>
      </p:sp>
      <p:sp>
        <p:nvSpPr>
          <p:cNvPr id="598" name="Google Shape;598;p31"/>
          <p:cNvSpPr txBox="1"/>
          <p:nvPr/>
        </p:nvSpPr>
        <p:spPr>
          <a:xfrm>
            <a:off x="5856289" y="6458597"/>
            <a:ext cx="6575421" cy="48895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FFFFFF"/>
                </a:solidFill>
                <a:latin typeface="Lato"/>
                <a:ea typeface="Lato"/>
                <a:cs typeface="Lato"/>
                <a:sym typeface="Lato"/>
              </a:rPr>
              <a:t>for the presentation template</a:t>
            </a:r>
            <a:endParaRPr/>
          </a:p>
        </p:txBody>
      </p:sp>
      <p:sp>
        <p:nvSpPr>
          <p:cNvPr id="599" name="Google Shape;599;p31"/>
          <p:cNvSpPr txBox="1"/>
          <p:nvPr/>
        </p:nvSpPr>
        <p:spPr>
          <a:xfrm>
            <a:off x="5856289" y="2795642"/>
            <a:ext cx="6575421" cy="1197818"/>
          </a:xfrm>
          <a:prstGeom prst="rect">
            <a:avLst/>
          </a:prstGeom>
          <a:noFill/>
          <a:ln>
            <a:noFill/>
          </a:ln>
        </p:spPr>
        <p:txBody>
          <a:bodyPr anchorCtr="0" anchor="t" bIns="0" lIns="0" spcFirstLastPara="1" rIns="0" wrap="square" tIns="0">
            <a:spAutoFit/>
          </a:bodyPr>
          <a:lstStyle/>
          <a:p>
            <a:pPr indent="0" lvl="0" marL="0" marR="0" rtl="0" algn="ctr">
              <a:lnSpc>
                <a:spcPct val="194018"/>
              </a:lnSpc>
              <a:spcBef>
                <a:spcPts val="0"/>
              </a:spcBef>
              <a:spcAft>
                <a:spcPts val="0"/>
              </a:spcAft>
              <a:buNone/>
            </a:pPr>
            <a:r>
              <a:rPr b="0" i="0" lang="en-US" sz="2558" u="none" cap="none" strike="noStrike">
                <a:solidFill>
                  <a:srgbClr val="FFFFFF"/>
                </a:solidFill>
                <a:latin typeface="Lato"/>
                <a:ea typeface="Lato"/>
                <a:cs typeface="Lato"/>
                <a:sym typeface="Lato"/>
              </a:rPr>
              <a:t>This presentation template is free for</a:t>
            </a:r>
            <a:endParaRPr/>
          </a:p>
          <a:p>
            <a:pPr indent="0" lvl="1" marL="0" marR="0" rtl="0" algn="ctr">
              <a:lnSpc>
                <a:spcPct val="194018"/>
              </a:lnSpc>
              <a:spcBef>
                <a:spcPts val="0"/>
              </a:spcBef>
              <a:spcAft>
                <a:spcPts val="0"/>
              </a:spcAft>
              <a:buNone/>
            </a:pPr>
            <a:r>
              <a:rPr b="0" i="0" lang="en-US" sz="2558" u="none" cap="none" strike="noStrike">
                <a:solidFill>
                  <a:srgbClr val="FFFFFF"/>
                </a:solidFill>
                <a:latin typeface="Lato"/>
                <a:ea typeface="Lato"/>
                <a:cs typeface="Lato"/>
                <a:sym typeface="Lato"/>
              </a:rPr>
              <a:t>everyone to use thanks to the following:</a:t>
            </a:r>
            <a:endParaRPr/>
          </a:p>
        </p:txBody>
      </p:sp>
      <p:pic>
        <p:nvPicPr>
          <p:cNvPr id="600" name="Google Shape;600;p31"/>
          <p:cNvPicPr preferRelativeResize="0"/>
          <p:nvPr/>
        </p:nvPicPr>
        <p:blipFill>
          <a:blip r:embed="rId3">
            <a:alphaModFix/>
          </a:blip>
          <a:stretch>
            <a:fillRect/>
          </a:stretch>
        </p:blipFill>
        <p:spPr>
          <a:xfrm>
            <a:off x="6443750" y="4853464"/>
            <a:ext cx="5400401" cy="135010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1" name="Shape 171"/>
        <p:cNvGrpSpPr/>
        <p:nvPr/>
      </p:nvGrpSpPr>
      <p:grpSpPr>
        <a:xfrm>
          <a:off x="0" y="0"/>
          <a:ext cx="0" cy="0"/>
          <a:chOff x="0" y="0"/>
          <a:chExt cx="0" cy="0"/>
        </a:xfrm>
      </p:grpSpPr>
      <p:grpSp>
        <p:nvGrpSpPr>
          <p:cNvPr id="172" name="Google Shape;172;p12"/>
          <p:cNvGrpSpPr/>
          <p:nvPr/>
        </p:nvGrpSpPr>
        <p:grpSpPr>
          <a:xfrm rot="10800000">
            <a:off x="0" y="5827186"/>
            <a:ext cx="18288000" cy="4657670"/>
            <a:chOff x="0" y="-28575"/>
            <a:chExt cx="4816593" cy="1226711"/>
          </a:xfrm>
        </p:grpSpPr>
        <p:sp>
          <p:nvSpPr>
            <p:cNvPr id="173" name="Google Shape;173;p12"/>
            <p:cNvSpPr/>
            <p:nvPr/>
          </p:nvSpPr>
          <p:spPr>
            <a:xfrm>
              <a:off x="0" y="0"/>
              <a:ext cx="4816592" cy="1198136"/>
            </a:xfrm>
            <a:custGeom>
              <a:rect b="b" l="l" r="r" t="t"/>
              <a:pathLst>
                <a:path extrusionOk="0" h="1198136" w="4816592">
                  <a:moveTo>
                    <a:pt x="0" y="0"/>
                  </a:moveTo>
                  <a:lnTo>
                    <a:pt x="4816592" y="0"/>
                  </a:lnTo>
                  <a:lnTo>
                    <a:pt x="4816592" y="1198136"/>
                  </a:lnTo>
                  <a:lnTo>
                    <a:pt x="0" y="1198136"/>
                  </a:lnTo>
                  <a:close/>
                </a:path>
              </a:pathLst>
            </a:custGeom>
            <a:gradFill>
              <a:gsLst>
                <a:gs pos="0">
                  <a:srgbClr val="6AE870"/>
                </a:gs>
                <a:gs pos="100000">
                  <a:srgbClr val="000000"/>
                </a:gs>
              </a:gsLst>
              <a:lin ang="5400000" scaled="0"/>
            </a:gradFill>
            <a:ln>
              <a:noFill/>
            </a:ln>
          </p:spPr>
        </p:sp>
        <p:sp>
          <p:nvSpPr>
            <p:cNvPr id="174" name="Google Shape;174;p12"/>
            <p:cNvSpPr txBox="1"/>
            <p:nvPr/>
          </p:nvSpPr>
          <p:spPr>
            <a:xfrm>
              <a:off x="0" y="-28575"/>
              <a:ext cx="4816593" cy="1226711"/>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2"/>
          <p:cNvSpPr/>
          <p:nvPr/>
        </p:nvSpPr>
        <p:spPr>
          <a:xfrm>
            <a:off x="553794" y="528211"/>
            <a:ext cx="4122011" cy="3972120"/>
          </a:xfrm>
          <a:custGeom>
            <a:rect b="b" l="l" r="r" t="t"/>
            <a:pathLst>
              <a:path extrusionOk="0" h="3972120" w="4122011">
                <a:moveTo>
                  <a:pt x="0" y="0"/>
                </a:moveTo>
                <a:lnTo>
                  <a:pt x="4122011" y="0"/>
                </a:lnTo>
                <a:lnTo>
                  <a:pt x="4122011" y="3972120"/>
                </a:lnTo>
                <a:lnTo>
                  <a:pt x="0" y="3972120"/>
                </a:lnTo>
                <a:lnTo>
                  <a:pt x="0" y="0"/>
                </a:lnTo>
                <a:close/>
              </a:path>
            </a:pathLst>
          </a:custGeom>
          <a:blipFill rotWithShape="1">
            <a:blip r:embed="rId3">
              <a:alphaModFix/>
            </a:blip>
            <a:stretch>
              <a:fillRect b="0" l="0" r="0" t="0"/>
            </a:stretch>
          </a:blipFill>
          <a:ln>
            <a:noFill/>
          </a:ln>
        </p:spPr>
      </p:sp>
      <p:sp>
        <p:nvSpPr>
          <p:cNvPr id="176" name="Google Shape;176;p12"/>
          <p:cNvSpPr txBox="1"/>
          <p:nvPr/>
        </p:nvSpPr>
        <p:spPr>
          <a:xfrm>
            <a:off x="1946217" y="2127993"/>
            <a:ext cx="14395500" cy="2158800"/>
          </a:xfrm>
          <a:prstGeom prst="rect">
            <a:avLst/>
          </a:prstGeom>
          <a:noFill/>
          <a:ln>
            <a:noFill/>
          </a:ln>
          <a:effectLst>
            <a:outerShdw blurRad="200025" rotWithShape="0" algn="bl" dir="5400000" dist="19050">
              <a:srgbClr val="000000">
                <a:alpha val="50000"/>
              </a:srgbClr>
            </a:outerShdw>
          </a:effectLst>
        </p:spPr>
        <p:txBody>
          <a:bodyPr anchorCtr="0" anchor="t" bIns="0" lIns="0" spcFirstLastPara="1" rIns="0" wrap="square" tIns="0">
            <a:spAutoFit/>
          </a:bodyPr>
          <a:lstStyle/>
          <a:p>
            <a:pPr indent="0" lvl="0" marL="0" marR="0" rtl="0" algn="ctr">
              <a:lnSpc>
                <a:spcPct val="152000"/>
              </a:lnSpc>
              <a:spcBef>
                <a:spcPts val="0"/>
              </a:spcBef>
              <a:spcAft>
                <a:spcPts val="0"/>
              </a:spcAft>
              <a:buNone/>
            </a:pPr>
            <a:r>
              <a:rPr i="0" lang="en-US" sz="14025" u="none" cap="none" strike="noStrike">
                <a:solidFill>
                  <a:srgbClr val="FFFFFF"/>
                </a:solidFill>
                <a:latin typeface="League Spartan ExtraBold"/>
                <a:ea typeface="League Spartan ExtraBold"/>
                <a:cs typeface="League Spartan ExtraBold"/>
                <a:sym typeface="League Spartan ExtraBold"/>
              </a:rPr>
              <a:t>Get ready for</a:t>
            </a:r>
            <a:endParaRPr sz="2500">
              <a:latin typeface="League Spartan ExtraBold"/>
              <a:ea typeface="League Spartan ExtraBold"/>
              <a:cs typeface="League Spartan ExtraBold"/>
              <a:sym typeface="League Spartan ExtraBold"/>
            </a:endParaRPr>
          </a:p>
        </p:txBody>
      </p:sp>
      <p:sp>
        <p:nvSpPr>
          <p:cNvPr id="177" name="Google Shape;177;p12"/>
          <p:cNvSpPr txBox="1"/>
          <p:nvPr/>
        </p:nvSpPr>
        <p:spPr>
          <a:xfrm>
            <a:off x="1946217" y="4456296"/>
            <a:ext cx="14395500" cy="2158800"/>
          </a:xfrm>
          <a:prstGeom prst="rect">
            <a:avLst/>
          </a:prstGeom>
          <a:noFill/>
          <a:ln>
            <a:noFill/>
          </a:ln>
        </p:spPr>
        <p:txBody>
          <a:bodyPr anchorCtr="0" anchor="t" bIns="0" lIns="0" spcFirstLastPara="1" rIns="0" wrap="square" tIns="0">
            <a:spAutoFit/>
          </a:bodyPr>
          <a:lstStyle/>
          <a:p>
            <a:pPr indent="0" lvl="0" marL="0" marR="0" rtl="0" algn="ctr">
              <a:lnSpc>
                <a:spcPct val="152000"/>
              </a:lnSpc>
              <a:spcBef>
                <a:spcPts val="0"/>
              </a:spcBef>
              <a:spcAft>
                <a:spcPts val="0"/>
              </a:spcAft>
              <a:buNone/>
            </a:pPr>
            <a:r>
              <a:rPr i="0" lang="en-US" sz="14025" u="none" cap="none" strike="noStrike">
                <a:solidFill>
                  <a:srgbClr val="23DC6D"/>
                </a:solidFill>
                <a:latin typeface="League Spartan ExtraBold"/>
                <a:ea typeface="League Spartan ExtraBold"/>
                <a:cs typeface="League Spartan ExtraBold"/>
                <a:sym typeface="League Spartan ExtraBold"/>
              </a:rPr>
              <a:t>2024 Wrapped</a:t>
            </a:r>
            <a:endParaRPr sz="2500">
              <a:latin typeface="League Spartan ExtraBold"/>
              <a:ea typeface="League Spartan ExtraBold"/>
              <a:cs typeface="League Spartan ExtraBold"/>
              <a:sym typeface="League Spartan ExtraBold"/>
            </a:endParaRPr>
          </a:p>
        </p:txBody>
      </p:sp>
      <p:sp>
        <p:nvSpPr>
          <p:cNvPr id="178" name="Google Shape;178;p12"/>
          <p:cNvSpPr txBox="1"/>
          <p:nvPr/>
        </p:nvSpPr>
        <p:spPr>
          <a:xfrm>
            <a:off x="5382620" y="7197100"/>
            <a:ext cx="7522760" cy="1133856"/>
          </a:xfrm>
          <a:prstGeom prst="rect">
            <a:avLst/>
          </a:prstGeom>
          <a:noFill/>
          <a:ln>
            <a:noFill/>
          </a:ln>
        </p:spPr>
        <p:txBody>
          <a:bodyPr anchorCtr="0" anchor="t" bIns="0" lIns="0" spcFirstLastPara="1" rIns="0" wrap="square" tIns="0">
            <a:spAutoFit/>
          </a:bodyPr>
          <a:lstStyle/>
          <a:p>
            <a:pPr indent="0" lvl="0" marL="0" marR="0" rtl="0" algn="ctr">
              <a:lnSpc>
                <a:spcPct val="227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 sed do eiusmod tempor incididunt ut labore et dolore magna aliqua.</a:t>
            </a:r>
            <a:endParaRPr/>
          </a:p>
        </p:txBody>
      </p:sp>
      <p:grpSp>
        <p:nvGrpSpPr>
          <p:cNvPr id="179" name="Google Shape;179;p12"/>
          <p:cNvGrpSpPr/>
          <p:nvPr/>
        </p:nvGrpSpPr>
        <p:grpSpPr>
          <a:xfrm>
            <a:off x="13046639" y="7179026"/>
            <a:ext cx="4594189" cy="4351950"/>
            <a:chOff x="0" y="0"/>
            <a:chExt cx="6125585" cy="5802600"/>
          </a:xfrm>
        </p:grpSpPr>
        <p:sp>
          <p:nvSpPr>
            <p:cNvPr id="180" name="Google Shape;180;p12"/>
            <p:cNvSpPr/>
            <p:nvPr/>
          </p:nvSpPr>
          <p:spPr>
            <a:xfrm>
              <a:off x="0" y="0"/>
              <a:ext cx="6125585" cy="5802600"/>
            </a:xfrm>
            <a:custGeom>
              <a:rect b="b" l="l" r="r" t="t"/>
              <a:pathLst>
                <a:path extrusionOk="0" h="5802600" w="6125585">
                  <a:moveTo>
                    <a:pt x="0" y="0"/>
                  </a:moveTo>
                  <a:lnTo>
                    <a:pt x="6125585" y="0"/>
                  </a:lnTo>
                  <a:lnTo>
                    <a:pt x="6125585" y="5802600"/>
                  </a:lnTo>
                  <a:lnTo>
                    <a:pt x="0" y="5802600"/>
                  </a:lnTo>
                  <a:lnTo>
                    <a:pt x="0" y="0"/>
                  </a:lnTo>
                  <a:close/>
                </a:path>
              </a:pathLst>
            </a:custGeom>
            <a:blipFill rotWithShape="1">
              <a:blip r:embed="rId4">
                <a:alphaModFix/>
              </a:blip>
              <a:stretch>
                <a:fillRect b="0" l="0" r="0" t="0"/>
              </a:stretch>
            </a:blipFill>
            <a:ln>
              <a:noFill/>
            </a:ln>
          </p:spPr>
        </p:sp>
        <p:sp>
          <p:nvSpPr>
            <p:cNvPr id="181" name="Google Shape;181;p12"/>
            <p:cNvSpPr/>
            <p:nvPr/>
          </p:nvSpPr>
          <p:spPr>
            <a:xfrm>
              <a:off x="2699530" y="2538037"/>
              <a:ext cx="726526" cy="726526"/>
            </a:xfrm>
            <a:custGeom>
              <a:rect b="b" l="l" r="r" t="t"/>
              <a:pathLst>
                <a:path extrusionOk="0" h="726526" w="726526">
                  <a:moveTo>
                    <a:pt x="0" y="0"/>
                  </a:moveTo>
                  <a:lnTo>
                    <a:pt x="726526" y="0"/>
                  </a:lnTo>
                  <a:lnTo>
                    <a:pt x="726526" y="726526"/>
                  </a:lnTo>
                  <a:lnTo>
                    <a:pt x="0" y="726526"/>
                  </a:lnTo>
                  <a:lnTo>
                    <a:pt x="0" y="0"/>
                  </a:lnTo>
                  <a:close/>
                </a:path>
              </a:pathLst>
            </a:custGeom>
            <a:blipFill rotWithShape="1">
              <a:blip r:embed="rId5">
                <a:alphaModFix/>
              </a:blip>
              <a:stretch>
                <a:fillRect b="0" l="0" r="0" t="0"/>
              </a:stretch>
            </a:blipFill>
            <a:ln>
              <a:noFill/>
            </a:ln>
          </p:spPr>
        </p:sp>
      </p:gr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5" name="Shape 185"/>
        <p:cNvGrpSpPr/>
        <p:nvPr/>
      </p:nvGrpSpPr>
      <p:grpSpPr>
        <a:xfrm>
          <a:off x="0" y="0"/>
          <a:ext cx="0" cy="0"/>
          <a:chOff x="0" y="0"/>
          <a:chExt cx="0" cy="0"/>
        </a:xfrm>
      </p:grpSpPr>
      <p:pic>
        <p:nvPicPr>
          <p:cNvPr id="186" name="Google Shape;186;p13"/>
          <p:cNvPicPr preferRelativeResize="0"/>
          <p:nvPr/>
        </p:nvPicPr>
        <p:blipFill rotWithShape="1">
          <a:blip r:embed="rId3">
            <a:alphaModFix/>
          </a:blip>
          <a:srcRect b="37370" l="6247" r="24793" t="4463"/>
          <a:stretch/>
        </p:blipFill>
        <p:spPr>
          <a:xfrm>
            <a:off x="0" y="0"/>
            <a:ext cx="18288000" cy="10287000"/>
          </a:xfrm>
          <a:prstGeom prst="rect">
            <a:avLst/>
          </a:prstGeom>
          <a:noFill/>
          <a:ln>
            <a:noFill/>
          </a:ln>
        </p:spPr>
      </p:pic>
      <p:grpSp>
        <p:nvGrpSpPr>
          <p:cNvPr id="187" name="Google Shape;187;p13"/>
          <p:cNvGrpSpPr/>
          <p:nvPr/>
        </p:nvGrpSpPr>
        <p:grpSpPr>
          <a:xfrm>
            <a:off x="-1051322" y="2372068"/>
            <a:ext cx="11076641" cy="8305282"/>
            <a:chOff x="0" y="-28575"/>
            <a:chExt cx="2917304" cy="2187399"/>
          </a:xfrm>
        </p:grpSpPr>
        <p:sp>
          <p:nvSpPr>
            <p:cNvPr id="188" name="Google Shape;188;p13"/>
            <p:cNvSpPr/>
            <p:nvPr/>
          </p:nvSpPr>
          <p:spPr>
            <a:xfrm>
              <a:off x="0" y="0"/>
              <a:ext cx="2917304" cy="2158824"/>
            </a:xfrm>
            <a:custGeom>
              <a:rect b="b" l="l" r="r" t="t"/>
              <a:pathLst>
                <a:path extrusionOk="0" h="2158824" w="2917304">
                  <a:moveTo>
                    <a:pt x="35646" y="0"/>
                  </a:moveTo>
                  <a:lnTo>
                    <a:pt x="2881657" y="0"/>
                  </a:lnTo>
                  <a:cubicBezTo>
                    <a:pt x="2901344" y="0"/>
                    <a:pt x="2917304" y="15959"/>
                    <a:pt x="2917304" y="35646"/>
                  </a:cubicBezTo>
                  <a:lnTo>
                    <a:pt x="2917304" y="2123178"/>
                  </a:lnTo>
                  <a:cubicBezTo>
                    <a:pt x="2917304" y="2142865"/>
                    <a:pt x="2901344" y="2158824"/>
                    <a:pt x="2881657" y="2158824"/>
                  </a:cubicBezTo>
                  <a:lnTo>
                    <a:pt x="35646" y="2158824"/>
                  </a:lnTo>
                  <a:cubicBezTo>
                    <a:pt x="15959" y="2158824"/>
                    <a:pt x="0" y="2142865"/>
                    <a:pt x="0" y="2123178"/>
                  </a:cubicBezTo>
                  <a:lnTo>
                    <a:pt x="0" y="35646"/>
                  </a:lnTo>
                  <a:cubicBezTo>
                    <a:pt x="0" y="15959"/>
                    <a:pt x="15959" y="0"/>
                    <a:pt x="3564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txBox="1"/>
            <p:nvPr/>
          </p:nvSpPr>
          <p:spPr>
            <a:xfrm>
              <a:off x="0" y="-28575"/>
              <a:ext cx="2917303" cy="2187399"/>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0" name="Google Shape;190;p13"/>
          <p:cNvSpPr/>
          <p:nvPr/>
        </p:nvSpPr>
        <p:spPr>
          <a:xfrm>
            <a:off x="-4137774" y="446170"/>
            <a:ext cx="16230600" cy="16230600"/>
          </a:xfrm>
          <a:custGeom>
            <a:rect b="b" l="l" r="r" t="t"/>
            <a:pathLst>
              <a:path extrusionOk="0" h="16230600" w="16230600">
                <a:moveTo>
                  <a:pt x="0" y="0"/>
                </a:moveTo>
                <a:lnTo>
                  <a:pt x="16230600" y="0"/>
                </a:lnTo>
                <a:lnTo>
                  <a:pt x="16230600" y="16230600"/>
                </a:lnTo>
                <a:lnTo>
                  <a:pt x="0" y="16230600"/>
                </a:lnTo>
                <a:lnTo>
                  <a:pt x="0" y="0"/>
                </a:lnTo>
                <a:close/>
              </a:path>
            </a:pathLst>
          </a:custGeom>
          <a:blipFill rotWithShape="1">
            <a:blip r:embed="rId4">
              <a:alphaModFix/>
            </a:blip>
            <a:stretch>
              <a:fillRect b="0" l="0" r="0" t="0"/>
            </a:stretch>
          </a:blipFill>
          <a:ln>
            <a:noFill/>
          </a:ln>
        </p:spPr>
      </p:sp>
      <p:grpSp>
        <p:nvGrpSpPr>
          <p:cNvPr id="191" name="Google Shape;191;p13"/>
          <p:cNvGrpSpPr/>
          <p:nvPr/>
        </p:nvGrpSpPr>
        <p:grpSpPr>
          <a:xfrm>
            <a:off x="7727456" y="2924090"/>
            <a:ext cx="1296867" cy="1249708"/>
            <a:chOff x="0" y="0"/>
            <a:chExt cx="1729156" cy="1666278"/>
          </a:xfrm>
        </p:grpSpPr>
        <p:sp>
          <p:nvSpPr>
            <p:cNvPr id="192" name="Google Shape;192;p13"/>
            <p:cNvSpPr/>
            <p:nvPr/>
          </p:nvSpPr>
          <p:spPr>
            <a:xfrm>
              <a:off x="0" y="0"/>
              <a:ext cx="1729156" cy="1666278"/>
            </a:xfrm>
            <a:custGeom>
              <a:rect b="b" l="l" r="r" t="t"/>
              <a:pathLst>
                <a:path extrusionOk="0" h="1666278" w="1729156">
                  <a:moveTo>
                    <a:pt x="0" y="0"/>
                  </a:moveTo>
                  <a:lnTo>
                    <a:pt x="1729156" y="0"/>
                  </a:lnTo>
                  <a:lnTo>
                    <a:pt x="1729156" y="1666278"/>
                  </a:lnTo>
                  <a:lnTo>
                    <a:pt x="0" y="1666278"/>
                  </a:lnTo>
                  <a:lnTo>
                    <a:pt x="0" y="0"/>
                  </a:lnTo>
                  <a:close/>
                </a:path>
              </a:pathLst>
            </a:custGeom>
            <a:blipFill rotWithShape="1">
              <a:blip r:embed="rId5">
                <a:alphaModFix/>
              </a:blip>
              <a:stretch>
                <a:fillRect b="0" l="0" r="0" t="0"/>
              </a:stretch>
            </a:blipFill>
            <a:ln>
              <a:noFill/>
            </a:ln>
          </p:spPr>
        </p:sp>
        <p:grpSp>
          <p:nvGrpSpPr>
            <p:cNvPr id="193" name="Google Shape;193;p13"/>
            <p:cNvGrpSpPr/>
            <p:nvPr/>
          </p:nvGrpSpPr>
          <p:grpSpPr>
            <a:xfrm rot="5400000">
              <a:off x="580822" y="445203"/>
              <a:ext cx="836928" cy="775872"/>
              <a:chOff x="0" y="0"/>
              <a:chExt cx="812800" cy="753505"/>
            </a:xfrm>
          </p:grpSpPr>
          <p:sp>
            <p:nvSpPr>
              <p:cNvPr id="194" name="Google Shape;194;p13"/>
              <p:cNvSpPr/>
              <p:nvPr/>
            </p:nvSpPr>
            <p:spPr>
              <a:xfrm>
                <a:off x="0" y="0"/>
                <a:ext cx="812800" cy="753505"/>
              </a:xfrm>
              <a:custGeom>
                <a:rect b="b" l="l" r="r" t="t"/>
                <a:pathLst>
                  <a:path extrusionOk="0" h="753505" w="812800">
                    <a:moveTo>
                      <a:pt x="406400" y="0"/>
                    </a:moveTo>
                    <a:lnTo>
                      <a:pt x="812800" y="753505"/>
                    </a:lnTo>
                    <a:lnTo>
                      <a:pt x="0" y="753505"/>
                    </a:lnTo>
                    <a:lnTo>
                      <a:pt x="406400" y="0"/>
                    </a:lnTo>
                    <a:close/>
                  </a:path>
                </a:pathLst>
              </a:custGeom>
              <a:solidFill>
                <a:srgbClr val="000000"/>
              </a:solidFill>
              <a:ln>
                <a:noFill/>
              </a:ln>
            </p:spPr>
          </p:sp>
          <p:sp>
            <p:nvSpPr>
              <p:cNvPr id="195" name="Google Shape;195;p13"/>
              <p:cNvSpPr txBox="1"/>
              <p:nvPr/>
            </p:nvSpPr>
            <p:spPr>
              <a:xfrm>
                <a:off x="127000" y="321267"/>
                <a:ext cx="558800" cy="378417"/>
              </a:xfrm>
              <a:prstGeom prst="rect">
                <a:avLst/>
              </a:prstGeom>
              <a:noFill/>
              <a:ln>
                <a:noFill/>
              </a:ln>
            </p:spPr>
            <p:txBody>
              <a:bodyPr anchorCtr="0" anchor="ctr" bIns="39350" lIns="39350" spcFirstLastPara="1" rIns="39350" wrap="square" tIns="3935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96" name="Google Shape;196;p13"/>
          <p:cNvGrpSpPr/>
          <p:nvPr/>
        </p:nvGrpSpPr>
        <p:grpSpPr>
          <a:xfrm>
            <a:off x="1116457" y="6411865"/>
            <a:ext cx="1313686" cy="1458347"/>
            <a:chOff x="0" y="-38100"/>
            <a:chExt cx="345991" cy="384091"/>
          </a:xfrm>
        </p:grpSpPr>
        <p:sp>
          <p:nvSpPr>
            <p:cNvPr id="197" name="Google Shape;197;p13"/>
            <p:cNvSpPr/>
            <p:nvPr/>
          </p:nvSpPr>
          <p:spPr>
            <a:xfrm>
              <a:off x="0" y="0"/>
              <a:ext cx="345991" cy="345991"/>
            </a:xfrm>
            <a:custGeom>
              <a:rect b="b" l="l" r="r" t="t"/>
              <a:pathLst>
                <a:path extrusionOk="0" h="345991" w="345991">
                  <a:moveTo>
                    <a:pt x="0" y="0"/>
                  </a:moveTo>
                  <a:lnTo>
                    <a:pt x="345991" y="0"/>
                  </a:lnTo>
                  <a:lnTo>
                    <a:pt x="345991" y="345991"/>
                  </a:lnTo>
                  <a:lnTo>
                    <a:pt x="0" y="345991"/>
                  </a:lnTo>
                  <a:close/>
                </a:path>
              </a:pathLst>
            </a:custGeom>
            <a:solidFill>
              <a:srgbClr val="23DC6D"/>
            </a:solidFill>
            <a:ln>
              <a:noFill/>
            </a:ln>
          </p:spPr>
        </p:sp>
        <p:sp>
          <p:nvSpPr>
            <p:cNvPr id="198" name="Google Shape;198;p13"/>
            <p:cNvSpPr txBox="1"/>
            <p:nvPr/>
          </p:nvSpPr>
          <p:spPr>
            <a:xfrm>
              <a:off x="0" y="-38100"/>
              <a:ext cx="345991" cy="384091"/>
            </a:xfrm>
            <a:prstGeom prst="rect">
              <a:avLst/>
            </a:prstGeom>
            <a:noFill/>
            <a:ln>
              <a:noFill/>
            </a:ln>
          </p:spPr>
          <p:txBody>
            <a:bodyPr anchorCtr="0" anchor="ctr" bIns="50800" lIns="50800" spcFirstLastPara="1" rIns="50800" wrap="square" tIns="50800">
              <a:noAutofit/>
            </a:bodyPr>
            <a:lstStyle/>
            <a:p>
              <a:pPr indent="0" lvl="0" marL="0" marR="0" rtl="0" algn="ctr">
                <a:lnSpc>
                  <a:spcPct val="201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3"/>
          <p:cNvGrpSpPr/>
          <p:nvPr/>
        </p:nvGrpSpPr>
        <p:grpSpPr>
          <a:xfrm>
            <a:off x="1116457" y="8143060"/>
            <a:ext cx="1313686" cy="1458347"/>
            <a:chOff x="0" y="-38100"/>
            <a:chExt cx="345991" cy="384091"/>
          </a:xfrm>
        </p:grpSpPr>
        <p:sp>
          <p:nvSpPr>
            <p:cNvPr id="200" name="Google Shape;200;p13"/>
            <p:cNvSpPr/>
            <p:nvPr/>
          </p:nvSpPr>
          <p:spPr>
            <a:xfrm>
              <a:off x="0" y="0"/>
              <a:ext cx="345991" cy="345991"/>
            </a:xfrm>
            <a:custGeom>
              <a:rect b="b" l="l" r="r" t="t"/>
              <a:pathLst>
                <a:path extrusionOk="0" h="345991" w="345991">
                  <a:moveTo>
                    <a:pt x="0" y="0"/>
                  </a:moveTo>
                  <a:lnTo>
                    <a:pt x="345991" y="0"/>
                  </a:lnTo>
                  <a:lnTo>
                    <a:pt x="345991" y="345991"/>
                  </a:lnTo>
                  <a:lnTo>
                    <a:pt x="0" y="345991"/>
                  </a:lnTo>
                  <a:close/>
                </a:path>
              </a:pathLst>
            </a:custGeom>
            <a:solidFill>
              <a:srgbClr val="23DC6D"/>
            </a:solidFill>
            <a:ln>
              <a:noFill/>
            </a:ln>
          </p:spPr>
        </p:sp>
        <p:sp>
          <p:nvSpPr>
            <p:cNvPr id="201" name="Google Shape;201;p13"/>
            <p:cNvSpPr txBox="1"/>
            <p:nvPr/>
          </p:nvSpPr>
          <p:spPr>
            <a:xfrm>
              <a:off x="0" y="-38100"/>
              <a:ext cx="345991" cy="384091"/>
            </a:xfrm>
            <a:prstGeom prst="rect">
              <a:avLst/>
            </a:prstGeom>
            <a:noFill/>
            <a:ln>
              <a:noFill/>
            </a:ln>
          </p:spPr>
          <p:txBody>
            <a:bodyPr anchorCtr="0" anchor="ctr" bIns="50800" lIns="50800" spcFirstLastPara="1" rIns="50800" wrap="square" tIns="50800">
              <a:noAutofit/>
            </a:bodyPr>
            <a:lstStyle/>
            <a:p>
              <a:pPr indent="0" lvl="0" marL="0" marR="0" rtl="0" algn="ctr">
                <a:lnSpc>
                  <a:spcPct val="201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3"/>
          <p:cNvGrpSpPr/>
          <p:nvPr/>
        </p:nvGrpSpPr>
        <p:grpSpPr>
          <a:xfrm>
            <a:off x="1116457" y="9875846"/>
            <a:ext cx="1313686" cy="1458347"/>
            <a:chOff x="0" y="-38100"/>
            <a:chExt cx="345991" cy="384091"/>
          </a:xfrm>
        </p:grpSpPr>
        <p:sp>
          <p:nvSpPr>
            <p:cNvPr id="203" name="Google Shape;203;p13"/>
            <p:cNvSpPr/>
            <p:nvPr/>
          </p:nvSpPr>
          <p:spPr>
            <a:xfrm>
              <a:off x="0" y="0"/>
              <a:ext cx="345991" cy="345991"/>
            </a:xfrm>
            <a:custGeom>
              <a:rect b="b" l="l" r="r" t="t"/>
              <a:pathLst>
                <a:path extrusionOk="0" h="345991" w="345991">
                  <a:moveTo>
                    <a:pt x="0" y="0"/>
                  </a:moveTo>
                  <a:lnTo>
                    <a:pt x="345991" y="0"/>
                  </a:lnTo>
                  <a:lnTo>
                    <a:pt x="345991" y="345991"/>
                  </a:lnTo>
                  <a:lnTo>
                    <a:pt x="0" y="345991"/>
                  </a:lnTo>
                  <a:close/>
                </a:path>
              </a:pathLst>
            </a:custGeom>
            <a:solidFill>
              <a:srgbClr val="23DC6D"/>
            </a:solidFill>
            <a:ln>
              <a:noFill/>
            </a:ln>
          </p:spPr>
        </p:sp>
        <p:sp>
          <p:nvSpPr>
            <p:cNvPr id="204" name="Google Shape;204;p13"/>
            <p:cNvSpPr txBox="1"/>
            <p:nvPr/>
          </p:nvSpPr>
          <p:spPr>
            <a:xfrm>
              <a:off x="0" y="-38100"/>
              <a:ext cx="345991" cy="384091"/>
            </a:xfrm>
            <a:prstGeom prst="rect">
              <a:avLst/>
            </a:prstGeom>
            <a:noFill/>
            <a:ln>
              <a:noFill/>
            </a:ln>
          </p:spPr>
          <p:txBody>
            <a:bodyPr anchorCtr="0" anchor="ctr" bIns="50800" lIns="50800" spcFirstLastPara="1" rIns="50800" wrap="square" tIns="50800">
              <a:noAutofit/>
            </a:bodyPr>
            <a:lstStyle/>
            <a:p>
              <a:pPr indent="0" lvl="0" marL="0" marR="0" rtl="0" algn="ctr">
                <a:lnSpc>
                  <a:spcPct val="201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3"/>
          <p:cNvGrpSpPr/>
          <p:nvPr/>
        </p:nvGrpSpPr>
        <p:grpSpPr>
          <a:xfrm>
            <a:off x="1116457" y="5324159"/>
            <a:ext cx="390269" cy="86181"/>
            <a:chOff x="0" y="0"/>
            <a:chExt cx="520358" cy="114908"/>
          </a:xfrm>
        </p:grpSpPr>
        <p:grpSp>
          <p:nvGrpSpPr>
            <p:cNvPr id="206" name="Google Shape;206;p13"/>
            <p:cNvGrpSpPr/>
            <p:nvPr/>
          </p:nvGrpSpPr>
          <p:grpSpPr>
            <a:xfrm>
              <a:off x="0" y="0"/>
              <a:ext cx="114908" cy="114908"/>
              <a:chOff x="0" y="0"/>
              <a:chExt cx="812800" cy="812800"/>
            </a:xfrm>
          </p:grpSpPr>
          <p:sp>
            <p:nvSpPr>
              <p:cNvPr id="207" name="Google Shape;20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3"/>
            <p:cNvGrpSpPr/>
            <p:nvPr/>
          </p:nvGrpSpPr>
          <p:grpSpPr>
            <a:xfrm>
              <a:off x="201643" y="0"/>
              <a:ext cx="114908" cy="114908"/>
              <a:chOff x="0" y="0"/>
              <a:chExt cx="812800" cy="812800"/>
            </a:xfrm>
          </p:grpSpPr>
          <p:sp>
            <p:nvSpPr>
              <p:cNvPr id="210" name="Google Shape;21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3"/>
            <p:cNvGrpSpPr/>
            <p:nvPr/>
          </p:nvGrpSpPr>
          <p:grpSpPr>
            <a:xfrm>
              <a:off x="405450" y="0"/>
              <a:ext cx="114908" cy="114908"/>
              <a:chOff x="0" y="0"/>
              <a:chExt cx="812800" cy="812800"/>
            </a:xfrm>
          </p:grpSpPr>
          <p:sp>
            <p:nvSpPr>
              <p:cNvPr id="213" name="Google Shape;21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5" name="Google Shape;215;p13"/>
          <p:cNvSpPr txBox="1"/>
          <p:nvPr/>
        </p:nvSpPr>
        <p:spPr>
          <a:xfrm>
            <a:off x="1116457" y="2992267"/>
            <a:ext cx="7045500" cy="1156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515" u="none" cap="none" strike="noStrike">
                <a:solidFill>
                  <a:srgbClr val="FFFFFF"/>
                </a:solidFill>
                <a:latin typeface="League Spartan"/>
                <a:ea typeface="League Spartan"/>
                <a:cs typeface="League Spartan"/>
                <a:sym typeface="League Spartan"/>
              </a:rPr>
              <a:t>Artist Name</a:t>
            </a:r>
            <a:endParaRPr b="1"/>
          </a:p>
        </p:txBody>
      </p:sp>
      <p:sp>
        <p:nvSpPr>
          <p:cNvPr id="216" name="Google Shape;216;p13"/>
          <p:cNvSpPr txBox="1"/>
          <p:nvPr/>
        </p:nvSpPr>
        <p:spPr>
          <a:xfrm>
            <a:off x="1116457" y="4528431"/>
            <a:ext cx="6453016" cy="356054"/>
          </a:xfrm>
          <a:prstGeom prst="rect">
            <a:avLst/>
          </a:prstGeom>
          <a:noFill/>
          <a:ln>
            <a:noFill/>
          </a:ln>
        </p:spPr>
        <p:txBody>
          <a:bodyPr anchorCtr="0" anchor="t" bIns="0" lIns="0" spcFirstLastPara="1" rIns="0" wrap="square" tIns="0">
            <a:spAutoFit/>
          </a:bodyPr>
          <a:lstStyle/>
          <a:p>
            <a:pPr indent="0" lvl="0" marL="0" marR="0" rtl="0" algn="l">
              <a:lnSpc>
                <a:spcPct val="129010"/>
              </a:lnSpc>
              <a:spcBef>
                <a:spcPts val="0"/>
              </a:spcBef>
              <a:spcAft>
                <a:spcPts val="0"/>
              </a:spcAft>
              <a:buNone/>
            </a:pPr>
            <a:r>
              <a:rPr b="0" i="0" lang="en-US" sz="2182" u="none" cap="none" strike="noStrike">
                <a:solidFill>
                  <a:srgbClr val="FFFFFF"/>
                </a:solidFill>
                <a:latin typeface="Lato"/>
                <a:ea typeface="Lato"/>
                <a:cs typeface="Lato"/>
                <a:sym typeface="Lato"/>
              </a:rPr>
              <a:t>Write a subtitle of this presentation here</a:t>
            </a:r>
            <a:endParaRPr/>
          </a:p>
        </p:txBody>
      </p:sp>
      <p:grpSp>
        <p:nvGrpSpPr>
          <p:cNvPr id="217" name="Google Shape;217;p13"/>
          <p:cNvGrpSpPr/>
          <p:nvPr/>
        </p:nvGrpSpPr>
        <p:grpSpPr>
          <a:xfrm>
            <a:off x="3049068" y="6814452"/>
            <a:ext cx="6453016" cy="809051"/>
            <a:chOff x="0" y="-57150"/>
            <a:chExt cx="8604022" cy="1078735"/>
          </a:xfrm>
        </p:grpSpPr>
        <p:sp>
          <p:nvSpPr>
            <p:cNvPr id="218" name="Google Shape;218;p13"/>
            <p:cNvSpPr txBox="1"/>
            <p:nvPr/>
          </p:nvSpPr>
          <p:spPr>
            <a:xfrm>
              <a:off x="0" y="601215"/>
              <a:ext cx="8604022" cy="420370"/>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US" sz="2000" u="none" cap="none" strike="noStrike">
                  <a:solidFill>
                    <a:srgbClr val="FFFFFF"/>
                  </a:solidFill>
                  <a:latin typeface="Lato"/>
                  <a:ea typeface="Lato"/>
                  <a:cs typeface="Lato"/>
                  <a:sym typeface="Lato"/>
                </a:rPr>
                <a:t>Write a subtitle of this presentation here</a:t>
              </a:r>
              <a:endParaRPr/>
            </a:p>
          </p:txBody>
        </p:sp>
        <p:sp>
          <p:nvSpPr>
            <p:cNvPr id="219" name="Google Shape;219;p13"/>
            <p:cNvSpPr txBox="1"/>
            <p:nvPr/>
          </p:nvSpPr>
          <p:spPr>
            <a:xfrm>
              <a:off x="0" y="-57150"/>
              <a:ext cx="6103407" cy="621994"/>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2821" u="none" cap="none" strike="noStrike">
                  <a:solidFill>
                    <a:srgbClr val="FFFFFF"/>
                  </a:solidFill>
                  <a:latin typeface="League Spartan"/>
                  <a:ea typeface="League Spartan"/>
                  <a:cs typeface="League Spartan"/>
                  <a:sym typeface="League Spartan"/>
                </a:rPr>
                <a:t>Album #1</a:t>
              </a:r>
              <a:endParaRPr/>
            </a:p>
          </p:txBody>
        </p:sp>
      </p:grpSp>
      <p:grpSp>
        <p:nvGrpSpPr>
          <p:cNvPr id="220" name="Google Shape;220;p13"/>
          <p:cNvGrpSpPr/>
          <p:nvPr/>
        </p:nvGrpSpPr>
        <p:grpSpPr>
          <a:xfrm>
            <a:off x="3049068" y="8518608"/>
            <a:ext cx="6453016" cy="809051"/>
            <a:chOff x="0" y="-57150"/>
            <a:chExt cx="8604022" cy="1078735"/>
          </a:xfrm>
        </p:grpSpPr>
        <p:sp>
          <p:nvSpPr>
            <p:cNvPr id="221" name="Google Shape;221;p13"/>
            <p:cNvSpPr txBox="1"/>
            <p:nvPr/>
          </p:nvSpPr>
          <p:spPr>
            <a:xfrm>
              <a:off x="0" y="601215"/>
              <a:ext cx="8604022" cy="420370"/>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US" sz="2000" u="none" cap="none" strike="noStrike">
                  <a:solidFill>
                    <a:srgbClr val="FFFFFF"/>
                  </a:solidFill>
                  <a:latin typeface="Lato"/>
                  <a:ea typeface="Lato"/>
                  <a:cs typeface="Lato"/>
                  <a:sym typeface="Lato"/>
                </a:rPr>
                <a:t>Write a subtitle of this presentation here</a:t>
              </a:r>
              <a:endParaRPr/>
            </a:p>
          </p:txBody>
        </p:sp>
        <p:sp>
          <p:nvSpPr>
            <p:cNvPr id="222" name="Google Shape;222;p13"/>
            <p:cNvSpPr txBox="1"/>
            <p:nvPr/>
          </p:nvSpPr>
          <p:spPr>
            <a:xfrm>
              <a:off x="0" y="-57150"/>
              <a:ext cx="6103407" cy="621994"/>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2821" u="none" cap="none" strike="noStrike">
                  <a:solidFill>
                    <a:srgbClr val="FFFFFF"/>
                  </a:solidFill>
                  <a:latin typeface="League Spartan"/>
                  <a:ea typeface="League Spartan"/>
                  <a:cs typeface="League Spartan"/>
                  <a:sym typeface="League Spartan"/>
                </a:rPr>
                <a:t>Album #2</a:t>
              </a:r>
              <a:endParaRPr/>
            </a:p>
          </p:txBody>
        </p:sp>
      </p:grpSp>
      <p:sp>
        <p:nvSpPr>
          <p:cNvPr id="223" name="Google Shape;223;p13"/>
          <p:cNvSpPr txBox="1"/>
          <p:nvPr/>
        </p:nvSpPr>
        <p:spPr>
          <a:xfrm>
            <a:off x="1116457" y="5792863"/>
            <a:ext cx="4809837" cy="479986"/>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2821" u="none" cap="none" strike="noStrike">
                <a:solidFill>
                  <a:srgbClr val="FFFFFF"/>
                </a:solidFill>
                <a:latin typeface="League Spartan"/>
                <a:ea typeface="League Spartan"/>
                <a:cs typeface="League Spartan"/>
                <a:sym typeface="League Spartan"/>
              </a:rPr>
              <a:t>Popular Releases</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DC6D"/>
        </a:solidFill>
      </p:bgPr>
    </p:bg>
    <p:spTree>
      <p:nvGrpSpPr>
        <p:cNvPr id="227" name="Shape 227"/>
        <p:cNvGrpSpPr/>
        <p:nvPr/>
      </p:nvGrpSpPr>
      <p:grpSpPr>
        <a:xfrm>
          <a:off x="0" y="0"/>
          <a:ext cx="0" cy="0"/>
          <a:chOff x="0" y="0"/>
          <a:chExt cx="0" cy="0"/>
        </a:xfrm>
      </p:grpSpPr>
      <p:sp>
        <p:nvSpPr>
          <p:cNvPr id="228" name="Google Shape;228;p14"/>
          <p:cNvSpPr/>
          <p:nvPr/>
        </p:nvSpPr>
        <p:spPr>
          <a:xfrm>
            <a:off x="14538907" y="-1026374"/>
            <a:ext cx="4149852" cy="4226702"/>
          </a:xfrm>
          <a:custGeom>
            <a:rect b="b" l="l" r="r" t="t"/>
            <a:pathLst>
              <a:path extrusionOk="0" h="4226702" w="4149852">
                <a:moveTo>
                  <a:pt x="0" y="0"/>
                </a:moveTo>
                <a:lnTo>
                  <a:pt x="4149853" y="0"/>
                </a:lnTo>
                <a:lnTo>
                  <a:pt x="4149853" y="4226702"/>
                </a:lnTo>
                <a:lnTo>
                  <a:pt x="0" y="4226702"/>
                </a:lnTo>
                <a:lnTo>
                  <a:pt x="0" y="0"/>
                </a:lnTo>
                <a:close/>
              </a:path>
            </a:pathLst>
          </a:custGeom>
          <a:blipFill rotWithShape="1">
            <a:blip r:embed="rId3">
              <a:alphaModFix/>
            </a:blip>
            <a:stretch>
              <a:fillRect b="0" l="0" r="0" t="0"/>
            </a:stretch>
          </a:blipFill>
          <a:ln>
            <a:noFill/>
          </a:ln>
        </p:spPr>
      </p:sp>
      <p:sp>
        <p:nvSpPr>
          <p:cNvPr id="229" name="Google Shape;229;p14"/>
          <p:cNvSpPr/>
          <p:nvPr/>
        </p:nvSpPr>
        <p:spPr>
          <a:xfrm rot="-5400000">
            <a:off x="859256" y="8384552"/>
            <a:ext cx="3625028" cy="3804896"/>
          </a:xfrm>
          <a:custGeom>
            <a:rect b="b" l="l" r="r" t="t"/>
            <a:pathLst>
              <a:path extrusionOk="0" h="3804896" w="3625028">
                <a:moveTo>
                  <a:pt x="0" y="0"/>
                </a:moveTo>
                <a:lnTo>
                  <a:pt x="3625029" y="0"/>
                </a:lnTo>
                <a:lnTo>
                  <a:pt x="3625029" y="3804896"/>
                </a:lnTo>
                <a:lnTo>
                  <a:pt x="0" y="3804896"/>
                </a:lnTo>
                <a:lnTo>
                  <a:pt x="0" y="0"/>
                </a:lnTo>
                <a:close/>
              </a:path>
            </a:pathLst>
          </a:custGeom>
          <a:blipFill rotWithShape="1">
            <a:blip r:embed="rId4">
              <a:alphaModFix/>
            </a:blip>
            <a:stretch>
              <a:fillRect b="0" l="0" r="0" t="0"/>
            </a:stretch>
          </a:blipFill>
          <a:ln>
            <a:noFill/>
          </a:ln>
        </p:spPr>
      </p:sp>
      <p:sp>
        <p:nvSpPr>
          <p:cNvPr id="230" name="Google Shape;230;p14"/>
          <p:cNvSpPr/>
          <p:nvPr/>
        </p:nvSpPr>
        <p:spPr>
          <a:xfrm>
            <a:off x="771232" y="1086977"/>
            <a:ext cx="19089519" cy="8113046"/>
          </a:xfrm>
          <a:custGeom>
            <a:rect b="b" l="l" r="r" t="t"/>
            <a:pathLst>
              <a:path extrusionOk="0" h="8113046" w="19089519">
                <a:moveTo>
                  <a:pt x="0" y="0"/>
                </a:moveTo>
                <a:lnTo>
                  <a:pt x="19089520" y="0"/>
                </a:lnTo>
                <a:lnTo>
                  <a:pt x="19089520" y="8113046"/>
                </a:lnTo>
                <a:lnTo>
                  <a:pt x="0" y="8113046"/>
                </a:lnTo>
                <a:lnTo>
                  <a:pt x="0" y="0"/>
                </a:lnTo>
                <a:close/>
              </a:path>
            </a:pathLst>
          </a:custGeom>
          <a:blipFill rotWithShape="1">
            <a:blip r:embed="rId5">
              <a:alphaModFix/>
            </a:blip>
            <a:stretch>
              <a:fillRect b="0" l="0" r="0" t="0"/>
            </a:stretch>
          </a:blipFill>
          <a:ln>
            <a:noFill/>
          </a:ln>
        </p:spPr>
      </p:sp>
      <p:sp>
        <p:nvSpPr>
          <p:cNvPr id="231" name="Google Shape;231;p14"/>
          <p:cNvSpPr txBox="1"/>
          <p:nvPr/>
        </p:nvSpPr>
        <p:spPr>
          <a:xfrm>
            <a:off x="4000400" y="3111950"/>
            <a:ext cx="10287000" cy="3719400"/>
          </a:xfrm>
          <a:prstGeom prst="rect">
            <a:avLst/>
          </a:prstGeom>
          <a:noFill/>
          <a:ln>
            <a:noFill/>
          </a:ln>
        </p:spPr>
        <p:txBody>
          <a:bodyPr anchorCtr="0" anchor="ctr" bIns="0" lIns="0" spcFirstLastPara="1" rIns="0" wrap="square" tIns="0">
            <a:noAutofit/>
          </a:bodyPr>
          <a:lstStyle/>
          <a:p>
            <a:pPr indent="0" lvl="0" marL="0" marR="0" rtl="0" algn="ctr">
              <a:lnSpc>
                <a:spcPct val="130000"/>
              </a:lnSpc>
              <a:spcBef>
                <a:spcPts val="0"/>
              </a:spcBef>
              <a:spcAft>
                <a:spcPts val="0"/>
              </a:spcAft>
              <a:buNone/>
            </a:pPr>
            <a:r>
              <a:rPr b="1" i="0" lang="en-US" sz="6712" u="none" cap="none" strike="noStrike">
                <a:solidFill>
                  <a:srgbClr val="FFFFFF"/>
                </a:solidFill>
                <a:latin typeface="League Spartan"/>
                <a:ea typeface="League Spartan"/>
                <a:cs typeface="League Spartan"/>
                <a:sym typeface="League Spartan"/>
              </a:rPr>
              <a:t>Let’s dive into the sounds, moments, and memories that shaped your 2024.</a:t>
            </a:r>
            <a:endParaRPr b="1"/>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5" name="Shape 235"/>
        <p:cNvGrpSpPr/>
        <p:nvPr/>
      </p:nvGrpSpPr>
      <p:grpSpPr>
        <a:xfrm>
          <a:off x="0" y="0"/>
          <a:ext cx="0" cy="0"/>
          <a:chOff x="0" y="0"/>
          <a:chExt cx="0" cy="0"/>
        </a:xfrm>
      </p:grpSpPr>
      <p:pic>
        <p:nvPicPr>
          <p:cNvPr id="236" name="Google Shape;236;p15"/>
          <p:cNvPicPr preferRelativeResize="0"/>
          <p:nvPr/>
        </p:nvPicPr>
        <p:blipFill rotWithShape="1">
          <a:blip r:embed="rId3">
            <a:alphaModFix/>
          </a:blip>
          <a:srcRect b="0" l="6959" r="6958" t="0"/>
          <a:stretch/>
        </p:blipFill>
        <p:spPr>
          <a:xfrm>
            <a:off x="7623861" y="0"/>
            <a:ext cx="13282745" cy="10287000"/>
          </a:xfrm>
          <a:prstGeom prst="rect">
            <a:avLst/>
          </a:prstGeom>
          <a:noFill/>
          <a:ln>
            <a:noFill/>
          </a:ln>
        </p:spPr>
      </p:pic>
      <p:grpSp>
        <p:nvGrpSpPr>
          <p:cNvPr id="237" name="Google Shape;237;p15"/>
          <p:cNvGrpSpPr/>
          <p:nvPr/>
        </p:nvGrpSpPr>
        <p:grpSpPr>
          <a:xfrm>
            <a:off x="3068397" y="-246006"/>
            <a:ext cx="6997517" cy="10533006"/>
            <a:chOff x="0" y="-28575"/>
            <a:chExt cx="812800" cy="1223467"/>
          </a:xfrm>
        </p:grpSpPr>
        <p:sp>
          <p:nvSpPr>
            <p:cNvPr id="238" name="Google Shape;238;p15"/>
            <p:cNvSpPr/>
            <p:nvPr/>
          </p:nvSpPr>
          <p:spPr>
            <a:xfrm>
              <a:off x="0" y="0"/>
              <a:ext cx="812800" cy="1194892"/>
            </a:xfrm>
            <a:custGeom>
              <a:rect b="b" l="l" r="r" t="t"/>
              <a:pathLst>
                <a:path extrusionOk="0" h="1194892" w="812800">
                  <a:moveTo>
                    <a:pt x="203200" y="0"/>
                  </a:moveTo>
                  <a:lnTo>
                    <a:pt x="812800" y="0"/>
                  </a:lnTo>
                  <a:lnTo>
                    <a:pt x="609600" y="1194892"/>
                  </a:lnTo>
                  <a:lnTo>
                    <a:pt x="0" y="1194892"/>
                  </a:lnTo>
                  <a:lnTo>
                    <a:pt x="203200" y="0"/>
                  </a:lnTo>
                  <a:close/>
                </a:path>
              </a:pathLst>
            </a:custGeom>
            <a:solidFill>
              <a:srgbClr val="000000"/>
            </a:solidFill>
            <a:ln>
              <a:noFill/>
            </a:ln>
          </p:spPr>
        </p:sp>
        <p:sp>
          <p:nvSpPr>
            <p:cNvPr id="239" name="Google Shape;239;p15"/>
            <p:cNvSpPr txBox="1"/>
            <p:nvPr/>
          </p:nvSpPr>
          <p:spPr>
            <a:xfrm>
              <a:off x="101600" y="-28575"/>
              <a:ext cx="609600" cy="1223467"/>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0" name="Google Shape;240;p15"/>
          <p:cNvSpPr txBox="1"/>
          <p:nvPr/>
        </p:nvSpPr>
        <p:spPr>
          <a:xfrm>
            <a:off x="1079840" y="714375"/>
            <a:ext cx="8064300" cy="1599000"/>
          </a:xfrm>
          <a:prstGeom prst="rect">
            <a:avLst/>
          </a:prstGeom>
          <a:noFill/>
          <a:ln>
            <a:noFill/>
          </a:ln>
        </p:spPr>
        <p:txBody>
          <a:bodyPr anchorCtr="0" anchor="t" bIns="0" lIns="0" spcFirstLastPara="1" rIns="0" wrap="square" tIns="0">
            <a:spAutoFit/>
          </a:bodyPr>
          <a:lstStyle/>
          <a:p>
            <a:pPr indent="0" lvl="0" marL="0" marR="0" rtl="0" algn="l">
              <a:lnSpc>
                <a:spcPct val="151997"/>
              </a:lnSpc>
              <a:spcBef>
                <a:spcPts val="0"/>
              </a:spcBef>
              <a:spcAft>
                <a:spcPts val="0"/>
              </a:spcAft>
              <a:buNone/>
            </a:pPr>
            <a:r>
              <a:rPr b="1" i="0" lang="en-US" sz="10389" u="none" cap="none" strike="noStrike">
                <a:solidFill>
                  <a:srgbClr val="FFFFFF"/>
                </a:solidFill>
                <a:latin typeface="League Spartan"/>
                <a:ea typeface="League Spartan"/>
                <a:cs typeface="League Spartan"/>
                <a:sym typeface="League Spartan"/>
              </a:rPr>
              <a:t>Song Name</a:t>
            </a:r>
            <a:endParaRPr b="1"/>
          </a:p>
        </p:txBody>
      </p:sp>
      <p:sp>
        <p:nvSpPr>
          <p:cNvPr id="241" name="Google Shape;241;p15"/>
          <p:cNvSpPr txBox="1"/>
          <p:nvPr/>
        </p:nvSpPr>
        <p:spPr>
          <a:xfrm>
            <a:off x="1028700" y="3100913"/>
            <a:ext cx="3977100" cy="670500"/>
          </a:xfrm>
          <a:prstGeom prst="rect">
            <a:avLst/>
          </a:prstGeom>
          <a:noFill/>
          <a:ln>
            <a:noFill/>
          </a:ln>
        </p:spPr>
        <p:txBody>
          <a:bodyPr anchorCtr="0" anchor="t" bIns="0" lIns="0" spcFirstLastPara="1" rIns="0" wrap="square" tIns="0">
            <a:spAutoFit/>
          </a:bodyPr>
          <a:lstStyle/>
          <a:p>
            <a:pPr indent="0" lvl="0" marL="0" marR="0" rtl="0" algn="l">
              <a:lnSpc>
                <a:spcPct val="152031"/>
              </a:lnSpc>
              <a:spcBef>
                <a:spcPts val="0"/>
              </a:spcBef>
              <a:spcAft>
                <a:spcPts val="0"/>
              </a:spcAft>
              <a:buNone/>
            </a:pPr>
            <a:r>
              <a:rPr i="0" lang="en-US" sz="4357" u="none" cap="none" strike="noStrike">
                <a:solidFill>
                  <a:srgbClr val="23DC6D"/>
                </a:solidFill>
                <a:latin typeface="League Spartan ExtraBold"/>
                <a:ea typeface="League Spartan ExtraBold"/>
                <a:cs typeface="League Spartan ExtraBold"/>
                <a:sym typeface="League Spartan ExtraBold"/>
              </a:rPr>
              <a:t>14.5M</a:t>
            </a:r>
            <a:endParaRPr>
              <a:latin typeface="League Spartan ExtraBold"/>
              <a:ea typeface="League Spartan ExtraBold"/>
              <a:cs typeface="League Spartan ExtraBold"/>
              <a:sym typeface="League Spartan ExtraBold"/>
            </a:endParaRPr>
          </a:p>
        </p:txBody>
      </p:sp>
      <p:sp>
        <p:nvSpPr>
          <p:cNvPr id="242" name="Google Shape;242;p15"/>
          <p:cNvSpPr txBox="1"/>
          <p:nvPr/>
        </p:nvSpPr>
        <p:spPr>
          <a:xfrm>
            <a:off x="1028700" y="3835272"/>
            <a:ext cx="3977100" cy="350100"/>
          </a:xfrm>
          <a:prstGeom prst="rect">
            <a:avLst/>
          </a:prstGeom>
          <a:noFill/>
          <a:ln>
            <a:noFill/>
          </a:ln>
        </p:spPr>
        <p:txBody>
          <a:bodyPr anchorCtr="0" anchor="t" bIns="0" lIns="0" spcFirstLastPara="1" rIns="0" wrap="square" tIns="0">
            <a:spAutoFit/>
          </a:bodyPr>
          <a:lstStyle/>
          <a:p>
            <a:pPr indent="0" lvl="0" marL="0" marR="0" rtl="0" algn="l">
              <a:lnSpc>
                <a:spcPct val="180958"/>
              </a:lnSpc>
              <a:spcBef>
                <a:spcPts val="0"/>
              </a:spcBef>
              <a:spcAft>
                <a:spcPts val="0"/>
              </a:spcAft>
              <a:buNone/>
            </a:pPr>
            <a:r>
              <a:rPr b="1" i="0" lang="en-US" sz="2274" u="none" cap="none" strike="noStrike">
                <a:solidFill>
                  <a:srgbClr val="FFFFFF"/>
                </a:solidFill>
                <a:latin typeface="Lato"/>
                <a:ea typeface="Lato"/>
                <a:cs typeface="Lato"/>
                <a:sym typeface="Lato"/>
              </a:rPr>
              <a:t>Streams</a:t>
            </a:r>
            <a:endParaRPr/>
          </a:p>
        </p:txBody>
      </p:sp>
      <p:sp>
        <p:nvSpPr>
          <p:cNvPr id="243" name="Google Shape;243;p15"/>
          <p:cNvSpPr txBox="1"/>
          <p:nvPr/>
        </p:nvSpPr>
        <p:spPr>
          <a:xfrm>
            <a:off x="1028700" y="4759343"/>
            <a:ext cx="3977100" cy="670500"/>
          </a:xfrm>
          <a:prstGeom prst="rect">
            <a:avLst/>
          </a:prstGeom>
          <a:noFill/>
          <a:ln>
            <a:noFill/>
          </a:ln>
        </p:spPr>
        <p:txBody>
          <a:bodyPr anchorCtr="0" anchor="t" bIns="0" lIns="0" spcFirstLastPara="1" rIns="0" wrap="square" tIns="0">
            <a:spAutoFit/>
          </a:bodyPr>
          <a:lstStyle/>
          <a:p>
            <a:pPr indent="0" lvl="0" marL="0" marR="0" rtl="0" algn="l">
              <a:lnSpc>
                <a:spcPct val="152031"/>
              </a:lnSpc>
              <a:spcBef>
                <a:spcPts val="0"/>
              </a:spcBef>
              <a:spcAft>
                <a:spcPts val="0"/>
              </a:spcAft>
              <a:buNone/>
            </a:pPr>
            <a:r>
              <a:rPr i="0" lang="en-US" sz="4357" u="none" cap="none" strike="noStrike">
                <a:solidFill>
                  <a:srgbClr val="23DC6D"/>
                </a:solidFill>
                <a:latin typeface="League Spartan ExtraBold"/>
                <a:ea typeface="League Spartan ExtraBold"/>
                <a:cs typeface="League Spartan ExtraBold"/>
                <a:sym typeface="League Spartan ExtraBold"/>
              </a:rPr>
              <a:t>21</a:t>
            </a:r>
            <a:endParaRPr>
              <a:latin typeface="League Spartan ExtraBold"/>
              <a:ea typeface="League Spartan ExtraBold"/>
              <a:cs typeface="League Spartan ExtraBold"/>
              <a:sym typeface="League Spartan ExtraBold"/>
            </a:endParaRPr>
          </a:p>
        </p:txBody>
      </p:sp>
      <p:sp>
        <p:nvSpPr>
          <p:cNvPr id="244" name="Google Shape;244;p15"/>
          <p:cNvSpPr txBox="1"/>
          <p:nvPr/>
        </p:nvSpPr>
        <p:spPr>
          <a:xfrm>
            <a:off x="1028700" y="5493701"/>
            <a:ext cx="3977100" cy="350100"/>
          </a:xfrm>
          <a:prstGeom prst="rect">
            <a:avLst/>
          </a:prstGeom>
          <a:noFill/>
          <a:ln>
            <a:noFill/>
          </a:ln>
        </p:spPr>
        <p:txBody>
          <a:bodyPr anchorCtr="0" anchor="t" bIns="0" lIns="0" spcFirstLastPara="1" rIns="0" wrap="square" tIns="0">
            <a:spAutoFit/>
          </a:bodyPr>
          <a:lstStyle/>
          <a:p>
            <a:pPr indent="0" lvl="0" marL="0" marR="0" rtl="0" algn="l">
              <a:lnSpc>
                <a:spcPct val="180958"/>
              </a:lnSpc>
              <a:spcBef>
                <a:spcPts val="0"/>
              </a:spcBef>
              <a:spcAft>
                <a:spcPts val="0"/>
              </a:spcAft>
              <a:buNone/>
            </a:pPr>
            <a:r>
              <a:rPr b="1" i="0" lang="en-US" sz="2274" u="none" cap="none" strike="noStrike">
                <a:solidFill>
                  <a:srgbClr val="FFFFFF"/>
                </a:solidFill>
                <a:latin typeface="Lato"/>
                <a:ea typeface="Lato"/>
                <a:cs typeface="Lato"/>
                <a:sym typeface="Lato"/>
              </a:rPr>
              <a:t>Hours</a:t>
            </a:r>
            <a:endParaRPr/>
          </a:p>
        </p:txBody>
      </p:sp>
      <p:sp>
        <p:nvSpPr>
          <p:cNvPr id="245" name="Google Shape;245;p15"/>
          <p:cNvSpPr txBox="1"/>
          <p:nvPr/>
        </p:nvSpPr>
        <p:spPr>
          <a:xfrm>
            <a:off x="1028700" y="6417771"/>
            <a:ext cx="3977100" cy="670500"/>
          </a:xfrm>
          <a:prstGeom prst="rect">
            <a:avLst/>
          </a:prstGeom>
          <a:noFill/>
          <a:ln>
            <a:noFill/>
          </a:ln>
        </p:spPr>
        <p:txBody>
          <a:bodyPr anchorCtr="0" anchor="t" bIns="0" lIns="0" spcFirstLastPara="1" rIns="0" wrap="square" tIns="0">
            <a:spAutoFit/>
          </a:bodyPr>
          <a:lstStyle/>
          <a:p>
            <a:pPr indent="0" lvl="0" marL="0" marR="0" rtl="0" algn="l">
              <a:lnSpc>
                <a:spcPct val="152031"/>
              </a:lnSpc>
              <a:spcBef>
                <a:spcPts val="0"/>
              </a:spcBef>
              <a:spcAft>
                <a:spcPts val="0"/>
              </a:spcAft>
              <a:buNone/>
            </a:pPr>
            <a:r>
              <a:rPr i="0" lang="en-US" sz="4357" u="none" cap="none" strike="noStrike">
                <a:solidFill>
                  <a:srgbClr val="23DC6D"/>
                </a:solidFill>
                <a:latin typeface="League Spartan ExtraBold"/>
                <a:ea typeface="League Spartan ExtraBold"/>
                <a:cs typeface="League Spartan ExtraBold"/>
                <a:sym typeface="League Spartan ExtraBold"/>
              </a:rPr>
              <a:t>6.2K</a:t>
            </a:r>
            <a:endParaRPr>
              <a:latin typeface="League Spartan ExtraBold"/>
              <a:ea typeface="League Spartan ExtraBold"/>
              <a:cs typeface="League Spartan ExtraBold"/>
              <a:sym typeface="League Spartan ExtraBold"/>
            </a:endParaRPr>
          </a:p>
        </p:txBody>
      </p:sp>
      <p:sp>
        <p:nvSpPr>
          <p:cNvPr id="246" name="Google Shape;246;p15"/>
          <p:cNvSpPr txBox="1"/>
          <p:nvPr/>
        </p:nvSpPr>
        <p:spPr>
          <a:xfrm>
            <a:off x="1028700" y="7152129"/>
            <a:ext cx="3977100" cy="350100"/>
          </a:xfrm>
          <a:prstGeom prst="rect">
            <a:avLst/>
          </a:prstGeom>
          <a:noFill/>
          <a:ln>
            <a:noFill/>
          </a:ln>
        </p:spPr>
        <p:txBody>
          <a:bodyPr anchorCtr="0" anchor="t" bIns="0" lIns="0" spcFirstLastPara="1" rIns="0" wrap="square" tIns="0">
            <a:spAutoFit/>
          </a:bodyPr>
          <a:lstStyle/>
          <a:p>
            <a:pPr indent="0" lvl="0" marL="0" marR="0" rtl="0" algn="l">
              <a:lnSpc>
                <a:spcPct val="180958"/>
              </a:lnSpc>
              <a:spcBef>
                <a:spcPts val="0"/>
              </a:spcBef>
              <a:spcAft>
                <a:spcPts val="0"/>
              </a:spcAft>
              <a:buNone/>
            </a:pPr>
            <a:r>
              <a:rPr b="1" i="0" lang="en-US" sz="2274" u="none" cap="none" strike="noStrike">
                <a:solidFill>
                  <a:srgbClr val="FFFFFF"/>
                </a:solidFill>
                <a:latin typeface="Lato"/>
                <a:ea typeface="Lato"/>
                <a:cs typeface="Lato"/>
                <a:sym typeface="Lato"/>
              </a:rPr>
              <a:t>Listeners</a:t>
            </a:r>
            <a:endParaRPr/>
          </a:p>
        </p:txBody>
      </p:sp>
      <p:sp>
        <p:nvSpPr>
          <p:cNvPr id="247" name="Google Shape;247;p15"/>
          <p:cNvSpPr txBox="1"/>
          <p:nvPr/>
        </p:nvSpPr>
        <p:spPr>
          <a:xfrm>
            <a:off x="1028700" y="8076200"/>
            <a:ext cx="3977100" cy="670500"/>
          </a:xfrm>
          <a:prstGeom prst="rect">
            <a:avLst/>
          </a:prstGeom>
          <a:noFill/>
          <a:ln>
            <a:noFill/>
          </a:ln>
        </p:spPr>
        <p:txBody>
          <a:bodyPr anchorCtr="0" anchor="t" bIns="0" lIns="0" spcFirstLastPara="1" rIns="0" wrap="square" tIns="0">
            <a:spAutoFit/>
          </a:bodyPr>
          <a:lstStyle/>
          <a:p>
            <a:pPr indent="0" lvl="0" marL="0" marR="0" rtl="0" algn="l">
              <a:lnSpc>
                <a:spcPct val="152031"/>
              </a:lnSpc>
              <a:spcBef>
                <a:spcPts val="0"/>
              </a:spcBef>
              <a:spcAft>
                <a:spcPts val="0"/>
              </a:spcAft>
              <a:buNone/>
            </a:pPr>
            <a:r>
              <a:rPr i="0" lang="en-US" sz="4357" u="none" cap="none" strike="noStrike">
                <a:solidFill>
                  <a:srgbClr val="23DC6D"/>
                </a:solidFill>
                <a:latin typeface="League Spartan ExtraBold"/>
                <a:ea typeface="League Spartan ExtraBold"/>
                <a:cs typeface="League Spartan ExtraBold"/>
                <a:sym typeface="League Spartan ExtraBold"/>
              </a:rPr>
              <a:t>37</a:t>
            </a:r>
            <a:endParaRPr>
              <a:latin typeface="League Spartan ExtraBold"/>
              <a:ea typeface="League Spartan ExtraBold"/>
              <a:cs typeface="League Spartan ExtraBold"/>
              <a:sym typeface="League Spartan ExtraBold"/>
            </a:endParaRPr>
          </a:p>
        </p:txBody>
      </p:sp>
      <p:sp>
        <p:nvSpPr>
          <p:cNvPr id="248" name="Google Shape;248;p15"/>
          <p:cNvSpPr txBox="1"/>
          <p:nvPr/>
        </p:nvSpPr>
        <p:spPr>
          <a:xfrm>
            <a:off x="1028700" y="8810558"/>
            <a:ext cx="3977100" cy="350100"/>
          </a:xfrm>
          <a:prstGeom prst="rect">
            <a:avLst/>
          </a:prstGeom>
          <a:noFill/>
          <a:ln>
            <a:noFill/>
          </a:ln>
        </p:spPr>
        <p:txBody>
          <a:bodyPr anchorCtr="0" anchor="t" bIns="0" lIns="0" spcFirstLastPara="1" rIns="0" wrap="square" tIns="0">
            <a:spAutoFit/>
          </a:bodyPr>
          <a:lstStyle/>
          <a:p>
            <a:pPr indent="0" lvl="0" marL="0" marR="0" rtl="0" algn="l">
              <a:lnSpc>
                <a:spcPct val="180958"/>
              </a:lnSpc>
              <a:spcBef>
                <a:spcPts val="0"/>
              </a:spcBef>
              <a:spcAft>
                <a:spcPts val="0"/>
              </a:spcAft>
              <a:buNone/>
            </a:pPr>
            <a:r>
              <a:rPr b="1" i="0" lang="en-US" sz="2274" u="none" cap="none" strike="noStrike">
                <a:solidFill>
                  <a:srgbClr val="FFFFFF"/>
                </a:solidFill>
                <a:latin typeface="Lato"/>
                <a:ea typeface="Lato"/>
                <a:cs typeface="Lato"/>
                <a:sym typeface="Lato"/>
              </a:rPr>
              <a:t>Countries</a:t>
            </a:r>
            <a:endParaRPr/>
          </a:p>
        </p:txBody>
      </p:sp>
      <p:sp>
        <p:nvSpPr>
          <p:cNvPr id="249" name="Google Shape;249;p15"/>
          <p:cNvSpPr/>
          <p:nvPr/>
        </p:nvSpPr>
        <p:spPr>
          <a:xfrm rot="565396">
            <a:off x="6069966" y="5143500"/>
            <a:ext cx="2742284" cy="4114800"/>
          </a:xfrm>
          <a:custGeom>
            <a:rect b="b" l="l" r="r" t="t"/>
            <a:pathLst>
              <a:path extrusionOk="0" h="4114800" w="2742284">
                <a:moveTo>
                  <a:pt x="0" y="0"/>
                </a:moveTo>
                <a:lnTo>
                  <a:pt x="2742284" y="0"/>
                </a:lnTo>
                <a:lnTo>
                  <a:pt x="2742284" y="4114800"/>
                </a:lnTo>
                <a:lnTo>
                  <a:pt x="0" y="4114800"/>
                </a:lnTo>
                <a:lnTo>
                  <a:pt x="0" y="0"/>
                </a:lnTo>
                <a:close/>
              </a:path>
            </a:pathLst>
          </a:custGeom>
          <a:blipFill rotWithShape="1">
            <a:blip r:embed="rId4">
              <a:alphaModFix/>
            </a:blip>
            <a:stretch>
              <a:fillRect b="0" l="0" r="-50046" t="0"/>
            </a:stretch>
          </a:blipFill>
          <a:ln>
            <a:noFill/>
          </a:ln>
        </p:spPr>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DC6D"/>
        </a:solidFill>
      </p:bgPr>
    </p:bg>
    <p:spTree>
      <p:nvGrpSpPr>
        <p:cNvPr id="253" name="Shape 253"/>
        <p:cNvGrpSpPr/>
        <p:nvPr/>
      </p:nvGrpSpPr>
      <p:grpSpPr>
        <a:xfrm>
          <a:off x="0" y="0"/>
          <a:ext cx="0" cy="0"/>
          <a:chOff x="0" y="0"/>
          <a:chExt cx="0" cy="0"/>
        </a:xfrm>
      </p:grpSpPr>
      <p:sp>
        <p:nvSpPr>
          <p:cNvPr id="254" name="Google Shape;254;p16"/>
          <p:cNvSpPr txBox="1"/>
          <p:nvPr/>
        </p:nvSpPr>
        <p:spPr>
          <a:xfrm>
            <a:off x="-1095309" y="-712418"/>
            <a:ext cx="10221900" cy="2415900"/>
          </a:xfrm>
          <a:prstGeom prst="rect">
            <a:avLst/>
          </a:prstGeom>
          <a:noFill/>
          <a:ln>
            <a:noFill/>
          </a:ln>
        </p:spPr>
        <p:txBody>
          <a:bodyPr anchorCtr="0" anchor="t" bIns="0" lIns="0" spcFirstLastPara="1" rIns="0" wrap="square" tIns="0">
            <a:spAutoFit/>
          </a:bodyPr>
          <a:lstStyle/>
          <a:p>
            <a:pPr indent="0" lvl="0" marL="0" marR="0" rtl="0" algn="ctr">
              <a:lnSpc>
                <a:spcPct val="132997"/>
              </a:lnSpc>
              <a:spcBef>
                <a:spcPts val="0"/>
              </a:spcBef>
              <a:spcAft>
                <a:spcPts val="0"/>
              </a:spcAft>
              <a:buNone/>
            </a:pPr>
            <a:r>
              <a:rPr i="0" lang="en-US" sz="15695" u="none" cap="none" strike="noStrike">
                <a:solidFill>
                  <a:srgbClr val="000000"/>
                </a:solidFill>
                <a:latin typeface="League Spartan Black"/>
                <a:ea typeface="League Spartan Black"/>
                <a:cs typeface="League Spartan Black"/>
                <a:sym typeface="League Spartan Black"/>
              </a:rPr>
              <a:t>WRAPPED</a:t>
            </a:r>
            <a:endParaRPr sz="2600">
              <a:latin typeface="League Spartan Black"/>
              <a:ea typeface="League Spartan Black"/>
              <a:cs typeface="League Spartan Black"/>
              <a:sym typeface="League Spartan Black"/>
            </a:endParaRPr>
          </a:p>
        </p:txBody>
      </p:sp>
      <p:sp>
        <p:nvSpPr>
          <p:cNvPr id="255" name="Google Shape;255;p16"/>
          <p:cNvSpPr txBox="1"/>
          <p:nvPr/>
        </p:nvSpPr>
        <p:spPr>
          <a:xfrm>
            <a:off x="-1095309" y="1737757"/>
            <a:ext cx="10221900" cy="2415900"/>
          </a:xfrm>
          <a:prstGeom prst="rect">
            <a:avLst/>
          </a:prstGeom>
          <a:noFill/>
          <a:ln>
            <a:noFill/>
          </a:ln>
        </p:spPr>
        <p:txBody>
          <a:bodyPr anchorCtr="0" anchor="t" bIns="0" lIns="0" spcFirstLastPara="1" rIns="0" wrap="square" tIns="0">
            <a:spAutoFit/>
          </a:bodyPr>
          <a:lstStyle/>
          <a:p>
            <a:pPr indent="0" lvl="0" marL="0" marR="0" rtl="0" algn="ctr">
              <a:lnSpc>
                <a:spcPct val="132997"/>
              </a:lnSpc>
              <a:spcBef>
                <a:spcPts val="0"/>
              </a:spcBef>
              <a:spcAft>
                <a:spcPts val="0"/>
              </a:spcAft>
              <a:buNone/>
            </a:pPr>
            <a:r>
              <a:rPr i="0" lang="en-US" sz="15695" u="none" cap="none" strike="noStrike">
                <a:solidFill>
                  <a:srgbClr val="FFFFFF"/>
                </a:solidFill>
                <a:latin typeface="League Spartan Black"/>
                <a:ea typeface="League Spartan Black"/>
                <a:cs typeface="League Spartan Black"/>
                <a:sym typeface="League Spartan Black"/>
              </a:rPr>
              <a:t>WRAPPED</a:t>
            </a:r>
            <a:endParaRPr sz="2600">
              <a:latin typeface="League Spartan Black"/>
              <a:ea typeface="League Spartan Black"/>
              <a:cs typeface="League Spartan Black"/>
              <a:sym typeface="League Spartan Black"/>
            </a:endParaRPr>
          </a:p>
        </p:txBody>
      </p:sp>
      <p:sp>
        <p:nvSpPr>
          <p:cNvPr id="256" name="Google Shape;256;p16"/>
          <p:cNvSpPr txBox="1"/>
          <p:nvPr/>
        </p:nvSpPr>
        <p:spPr>
          <a:xfrm>
            <a:off x="-1095309" y="4187932"/>
            <a:ext cx="10221900" cy="2415900"/>
          </a:xfrm>
          <a:prstGeom prst="rect">
            <a:avLst/>
          </a:prstGeom>
          <a:noFill/>
          <a:ln>
            <a:noFill/>
          </a:ln>
        </p:spPr>
        <p:txBody>
          <a:bodyPr anchorCtr="0" anchor="t" bIns="0" lIns="0" spcFirstLastPara="1" rIns="0" wrap="square" tIns="0">
            <a:spAutoFit/>
          </a:bodyPr>
          <a:lstStyle/>
          <a:p>
            <a:pPr indent="0" lvl="0" marL="0" marR="0" rtl="0" algn="ctr">
              <a:lnSpc>
                <a:spcPct val="132997"/>
              </a:lnSpc>
              <a:spcBef>
                <a:spcPts val="0"/>
              </a:spcBef>
              <a:spcAft>
                <a:spcPts val="0"/>
              </a:spcAft>
              <a:buNone/>
            </a:pPr>
            <a:r>
              <a:rPr i="0" lang="en-US" sz="15695" u="none" cap="none" strike="noStrike">
                <a:solidFill>
                  <a:srgbClr val="000000"/>
                </a:solidFill>
                <a:latin typeface="League Spartan Black"/>
                <a:ea typeface="League Spartan Black"/>
                <a:cs typeface="League Spartan Black"/>
                <a:sym typeface="League Spartan Black"/>
              </a:rPr>
              <a:t>WRAPPED</a:t>
            </a:r>
            <a:endParaRPr sz="2600">
              <a:latin typeface="League Spartan Black"/>
              <a:ea typeface="League Spartan Black"/>
              <a:cs typeface="League Spartan Black"/>
              <a:sym typeface="League Spartan Black"/>
            </a:endParaRPr>
          </a:p>
        </p:txBody>
      </p:sp>
      <p:sp>
        <p:nvSpPr>
          <p:cNvPr id="257" name="Google Shape;257;p16"/>
          <p:cNvSpPr txBox="1"/>
          <p:nvPr/>
        </p:nvSpPr>
        <p:spPr>
          <a:xfrm>
            <a:off x="-1095309" y="6638107"/>
            <a:ext cx="10221900" cy="2415900"/>
          </a:xfrm>
          <a:prstGeom prst="rect">
            <a:avLst/>
          </a:prstGeom>
          <a:noFill/>
          <a:ln>
            <a:noFill/>
          </a:ln>
        </p:spPr>
        <p:txBody>
          <a:bodyPr anchorCtr="0" anchor="t" bIns="0" lIns="0" spcFirstLastPara="1" rIns="0" wrap="square" tIns="0">
            <a:spAutoFit/>
          </a:bodyPr>
          <a:lstStyle/>
          <a:p>
            <a:pPr indent="0" lvl="0" marL="0" marR="0" rtl="0" algn="ctr">
              <a:lnSpc>
                <a:spcPct val="132997"/>
              </a:lnSpc>
              <a:spcBef>
                <a:spcPts val="0"/>
              </a:spcBef>
              <a:spcAft>
                <a:spcPts val="0"/>
              </a:spcAft>
              <a:buNone/>
            </a:pPr>
            <a:r>
              <a:rPr i="0" lang="en-US" sz="15695" u="none" cap="none" strike="noStrike">
                <a:solidFill>
                  <a:srgbClr val="FFFFFF"/>
                </a:solidFill>
                <a:latin typeface="League Spartan Black"/>
                <a:ea typeface="League Spartan Black"/>
                <a:cs typeface="League Spartan Black"/>
                <a:sym typeface="League Spartan Black"/>
              </a:rPr>
              <a:t>WRAPPED</a:t>
            </a:r>
            <a:endParaRPr sz="2600">
              <a:latin typeface="League Spartan Black"/>
              <a:ea typeface="League Spartan Black"/>
              <a:cs typeface="League Spartan Black"/>
              <a:sym typeface="League Spartan Black"/>
            </a:endParaRPr>
          </a:p>
        </p:txBody>
      </p:sp>
      <p:sp>
        <p:nvSpPr>
          <p:cNvPr id="258" name="Google Shape;258;p16"/>
          <p:cNvSpPr txBox="1"/>
          <p:nvPr/>
        </p:nvSpPr>
        <p:spPr>
          <a:xfrm>
            <a:off x="-1095309" y="9088282"/>
            <a:ext cx="10221900" cy="2415900"/>
          </a:xfrm>
          <a:prstGeom prst="rect">
            <a:avLst/>
          </a:prstGeom>
          <a:noFill/>
          <a:ln>
            <a:noFill/>
          </a:ln>
        </p:spPr>
        <p:txBody>
          <a:bodyPr anchorCtr="0" anchor="t" bIns="0" lIns="0" spcFirstLastPara="1" rIns="0" wrap="square" tIns="0">
            <a:spAutoFit/>
          </a:bodyPr>
          <a:lstStyle/>
          <a:p>
            <a:pPr indent="0" lvl="0" marL="0" marR="0" rtl="0" algn="ctr">
              <a:lnSpc>
                <a:spcPct val="132997"/>
              </a:lnSpc>
              <a:spcBef>
                <a:spcPts val="0"/>
              </a:spcBef>
              <a:spcAft>
                <a:spcPts val="0"/>
              </a:spcAft>
              <a:buNone/>
            </a:pPr>
            <a:r>
              <a:rPr i="0" lang="en-US" sz="15695" u="none" cap="none" strike="noStrike">
                <a:solidFill>
                  <a:srgbClr val="000000"/>
                </a:solidFill>
                <a:latin typeface="League Spartan Black"/>
                <a:ea typeface="League Spartan Black"/>
                <a:cs typeface="League Spartan Black"/>
                <a:sym typeface="League Spartan Black"/>
              </a:rPr>
              <a:t>WRAPPED</a:t>
            </a:r>
            <a:endParaRPr sz="2600">
              <a:latin typeface="League Spartan Black"/>
              <a:ea typeface="League Spartan Black"/>
              <a:cs typeface="League Spartan Black"/>
              <a:sym typeface="League Spartan Black"/>
            </a:endParaRPr>
          </a:p>
        </p:txBody>
      </p:sp>
      <p:pic>
        <p:nvPicPr>
          <p:cNvPr id="259" name="Google Shape;259;p16"/>
          <p:cNvPicPr preferRelativeResize="0"/>
          <p:nvPr/>
        </p:nvPicPr>
        <p:blipFill rotWithShape="1">
          <a:blip r:embed="rId3">
            <a:alphaModFix/>
          </a:blip>
          <a:srcRect b="0" l="24064" r="24063" t="0"/>
          <a:stretch/>
        </p:blipFill>
        <p:spPr>
          <a:xfrm>
            <a:off x="10284076" y="0"/>
            <a:ext cx="8003924" cy="10287000"/>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3" name="Shape 263"/>
        <p:cNvGrpSpPr/>
        <p:nvPr/>
      </p:nvGrpSpPr>
      <p:grpSpPr>
        <a:xfrm>
          <a:off x="0" y="0"/>
          <a:ext cx="0" cy="0"/>
          <a:chOff x="0" y="0"/>
          <a:chExt cx="0" cy="0"/>
        </a:xfrm>
      </p:grpSpPr>
      <p:grpSp>
        <p:nvGrpSpPr>
          <p:cNvPr id="264" name="Google Shape;264;p17"/>
          <p:cNvGrpSpPr/>
          <p:nvPr/>
        </p:nvGrpSpPr>
        <p:grpSpPr>
          <a:xfrm>
            <a:off x="13144500" y="920204"/>
            <a:ext cx="4114800" cy="4223296"/>
            <a:chOff x="0" y="-28575"/>
            <a:chExt cx="1083733" cy="1112308"/>
          </a:xfrm>
        </p:grpSpPr>
        <p:sp>
          <p:nvSpPr>
            <p:cNvPr id="265" name="Google Shape;265;p17"/>
            <p:cNvSpPr/>
            <p:nvPr/>
          </p:nvSpPr>
          <p:spPr>
            <a:xfrm>
              <a:off x="0" y="0"/>
              <a:ext cx="1083733" cy="1083733"/>
            </a:xfrm>
            <a:custGeom>
              <a:rect b="b" l="l" r="r" t="t"/>
              <a:pathLst>
                <a:path extrusionOk="0" h="1083733" w="1083733">
                  <a:moveTo>
                    <a:pt x="0" y="0"/>
                  </a:moveTo>
                  <a:lnTo>
                    <a:pt x="1083733" y="0"/>
                  </a:lnTo>
                  <a:lnTo>
                    <a:pt x="1083733" y="1083733"/>
                  </a:lnTo>
                  <a:lnTo>
                    <a:pt x="0" y="1083733"/>
                  </a:lnTo>
                  <a:close/>
                </a:path>
              </a:pathLst>
            </a:custGeom>
            <a:solidFill>
              <a:srgbClr val="000000"/>
            </a:solidFill>
            <a:ln>
              <a:noFill/>
            </a:ln>
          </p:spPr>
        </p:sp>
        <p:sp>
          <p:nvSpPr>
            <p:cNvPr id="266" name="Google Shape;266;p17"/>
            <p:cNvSpPr txBox="1"/>
            <p:nvPr/>
          </p:nvSpPr>
          <p:spPr>
            <a:xfrm>
              <a:off x="0" y="-28575"/>
              <a:ext cx="1083733" cy="111230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7" name="Google Shape;267;p17"/>
          <p:cNvPicPr preferRelativeResize="0"/>
          <p:nvPr/>
        </p:nvPicPr>
        <p:blipFill rotWithShape="1">
          <a:blip r:embed="rId3">
            <a:alphaModFix/>
          </a:blip>
          <a:srcRect b="38669" l="21608" r="22273" t="23918"/>
          <a:stretch/>
        </p:blipFill>
        <p:spPr>
          <a:xfrm>
            <a:off x="13144500" y="1028700"/>
            <a:ext cx="4114800" cy="4114800"/>
          </a:xfrm>
          <a:prstGeom prst="rect">
            <a:avLst/>
          </a:prstGeom>
          <a:noFill/>
          <a:ln>
            <a:noFill/>
          </a:ln>
        </p:spPr>
      </p:pic>
      <p:grpSp>
        <p:nvGrpSpPr>
          <p:cNvPr id="268" name="Google Shape;268;p17"/>
          <p:cNvGrpSpPr/>
          <p:nvPr/>
        </p:nvGrpSpPr>
        <p:grpSpPr>
          <a:xfrm>
            <a:off x="9029700" y="5035004"/>
            <a:ext cx="4114800" cy="4223296"/>
            <a:chOff x="0" y="-28575"/>
            <a:chExt cx="1083733" cy="1112308"/>
          </a:xfrm>
        </p:grpSpPr>
        <p:sp>
          <p:nvSpPr>
            <p:cNvPr id="269" name="Google Shape;269;p17"/>
            <p:cNvSpPr/>
            <p:nvPr/>
          </p:nvSpPr>
          <p:spPr>
            <a:xfrm>
              <a:off x="0" y="0"/>
              <a:ext cx="1083733" cy="1083733"/>
            </a:xfrm>
            <a:custGeom>
              <a:rect b="b" l="l" r="r" t="t"/>
              <a:pathLst>
                <a:path extrusionOk="0" h="1083733" w="1083733">
                  <a:moveTo>
                    <a:pt x="0" y="0"/>
                  </a:moveTo>
                  <a:lnTo>
                    <a:pt x="1083733" y="0"/>
                  </a:lnTo>
                  <a:lnTo>
                    <a:pt x="1083733" y="1083733"/>
                  </a:lnTo>
                  <a:lnTo>
                    <a:pt x="0" y="1083733"/>
                  </a:lnTo>
                  <a:close/>
                </a:path>
              </a:pathLst>
            </a:custGeom>
            <a:solidFill>
              <a:srgbClr val="000000"/>
            </a:solidFill>
            <a:ln>
              <a:noFill/>
            </a:ln>
          </p:spPr>
        </p:sp>
        <p:sp>
          <p:nvSpPr>
            <p:cNvPr id="270" name="Google Shape;270;p17"/>
            <p:cNvSpPr txBox="1"/>
            <p:nvPr/>
          </p:nvSpPr>
          <p:spPr>
            <a:xfrm>
              <a:off x="0" y="-28575"/>
              <a:ext cx="1083733" cy="1112308"/>
            </a:xfrm>
            <a:prstGeom prst="rect">
              <a:avLst/>
            </a:prstGeom>
            <a:noFill/>
            <a:ln>
              <a:noFill/>
            </a:ln>
          </p:spPr>
          <p:txBody>
            <a:bodyPr anchorCtr="0" anchor="ctr" bIns="50800" lIns="50800" spcFirstLastPara="1" rIns="50800" wrap="square" tIns="50800">
              <a:noAutofit/>
            </a:bodyPr>
            <a:lstStyle/>
            <a:p>
              <a:pPr indent="0" lvl="0" marL="0" marR="0" rtl="0" algn="ctr">
                <a:lnSpc>
                  <a:spcPct val="156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1" name="Google Shape;271;p17"/>
          <p:cNvPicPr preferRelativeResize="0"/>
          <p:nvPr/>
        </p:nvPicPr>
        <p:blipFill rotWithShape="1">
          <a:blip r:embed="rId4">
            <a:alphaModFix/>
          </a:blip>
          <a:srcRect b="0" l="16666" r="16666" t="0"/>
          <a:stretch/>
        </p:blipFill>
        <p:spPr>
          <a:xfrm>
            <a:off x="9029700" y="5143500"/>
            <a:ext cx="4114800" cy="4114800"/>
          </a:xfrm>
          <a:prstGeom prst="rect">
            <a:avLst/>
          </a:prstGeom>
          <a:noFill/>
          <a:ln>
            <a:noFill/>
          </a:ln>
        </p:spPr>
      </p:pic>
      <p:sp>
        <p:nvSpPr>
          <p:cNvPr id="272" name="Google Shape;272;p17"/>
          <p:cNvSpPr/>
          <p:nvPr/>
        </p:nvSpPr>
        <p:spPr>
          <a:xfrm>
            <a:off x="9029700" y="10287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273" name="Google Shape;273;p17"/>
          <p:cNvSpPr/>
          <p:nvPr/>
        </p:nvSpPr>
        <p:spPr>
          <a:xfrm>
            <a:off x="13144500" y="51435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6">
              <a:alphaModFix/>
            </a:blip>
            <a:stretch>
              <a:fillRect b="0" l="0" r="0" t="0"/>
            </a:stretch>
          </a:blipFill>
          <a:ln>
            <a:noFill/>
          </a:ln>
        </p:spPr>
      </p:sp>
      <p:sp>
        <p:nvSpPr>
          <p:cNvPr id="274" name="Google Shape;274;p17"/>
          <p:cNvSpPr txBox="1"/>
          <p:nvPr/>
        </p:nvSpPr>
        <p:spPr>
          <a:xfrm>
            <a:off x="1028700" y="2318957"/>
            <a:ext cx="7118700" cy="341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0094" u="none" cap="none" strike="noStrike">
                <a:solidFill>
                  <a:srgbClr val="23DC6D"/>
                </a:solidFill>
                <a:latin typeface="League Spartan"/>
                <a:ea typeface="League Spartan"/>
                <a:cs typeface="League Spartan"/>
                <a:sym typeface="League Spartan"/>
              </a:rPr>
              <a:t>2024’s Highlights</a:t>
            </a:r>
            <a:endParaRPr b="1"/>
          </a:p>
        </p:txBody>
      </p:sp>
      <p:sp>
        <p:nvSpPr>
          <p:cNvPr id="275" name="Google Shape;275;p17"/>
          <p:cNvSpPr txBox="1"/>
          <p:nvPr/>
        </p:nvSpPr>
        <p:spPr>
          <a:xfrm>
            <a:off x="1028700" y="6169800"/>
            <a:ext cx="5431800" cy="913500"/>
          </a:xfrm>
          <a:prstGeom prst="rect">
            <a:avLst/>
          </a:prstGeom>
          <a:noFill/>
          <a:ln>
            <a:noFill/>
          </a:ln>
        </p:spPr>
        <p:txBody>
          <a:bodyPr anchorCtr="0" anchor="t" bIns="0" lIns="0" spcFirstLastPara="1" rIns="0" wrap="square" tIns="0">
            <a:spAutoFit/>
          </a:bodyPr>
          <a:lstStyle/>
          <a:p>
            <a:pPr indent="0" lvl="0" marL="0" marR="0" rtl="0" algn="l">
              <a:lnSpc>
                <a:spcPct val="171998"/>
              </a:lnSpc>
              <a:spcBef>
                <a:spcPts val="0"/>
              </a:spcBef>
              <a:spcAft>
                <a:spcPts val="0"/>
              </a:spcAft>
              <a:buNone/>
            </a:pPr>
            <a:r>
              <a:rPr b="0" i="0" lang="en-US" sz="2182" u="none" cap="none" strike="noStrike">
                <a:solidFill>
                  <a:srgbClr val="FFFFFF"/>
                </a:solidFill>
                <a:latin typeface="Lato"/>
                <a:ea typeface="Lato"/>
                <a:cs typeface="Lato"/>
                <a:sym typeface="Lato"/>
              </a:rPr>
              <a:t>From top tracks to unforgettable moments, here’s a snapshot of your musical journey.</a:t>
            </a:r>
            <a:endParaRPr/>
          </a:p>
        </p:txBody>
      </p:sp>
      <p:sp>
        <p:nvSpPr>
          <p:cNvPr id="276" name="Google Shape;276;p17"/>
          <p:cNvSpPr txBox="1"/>
          <p:nvPr/>
        </p:nvSpPr>
        <p:spPr>
          <a:xfrm>
            <a:off x="9784324" y="2412746"/>
            <a:ext cx="2467800" cy="670800"/>
          </a:xfrm>
          <a:prstGeom prst="rect">
            <a:avLst/>
          </a:prstGeom>
          <a:noFill/>
          <a:ln>
            <a:noFill/>
          </a:ln>
        </p:spPr>
        <p:txBody>
          <a:bodyPr anchorCtr="0" anchor="t" bIns="0" lIns="0" spcFirstLastPara="1" rIns="0" wrap="square" tIns="0">
            <a:spAutoFit/>
          </a:bodyPr>
          <a:lstStyle/>
          <a:p>
            <a:pPr indent="0" lvl="0" marL="0" marR="0" rtl="0" algn="ctr">
              <a:lnSpc>
                <a:spcPct val="151996"/>
              </a:lnSpc>
              <a:spcBef>
                <a:spcPts val="0"/>
              </a:spcBef>
              <a:spcAft>
                <a:spcPts val="0"/>
              </a:spcAft>
              <a:buNone/>
            </a:pPr>
            <a:r>
              <a:rPr b="1" i="0" lang="en-US" sz="4358" u="none" cap="none" strike="noStrike">
                <a:solidFill>
                  <a:srgbClr val="23DC6D"/>
                </a:solidFill>
                <a:latin typeface="League Spartan"/>
                <a:ea typeface="League Spartan"/>
                <a:cs typeface="League Spartan"/>
                <a:sym typeface="League Spartan"/>
              </a:rPr>
              <a:t>14.5M</a:t>
            </a:r>
            <a:endParaRPr b="1"/>
          </a:p>
        </p:txBody>
      </p:sp>
      <p:sp>
        <p:nvSpPr>
          <p:cNvPr id="277" name="Google Shape;277;p17"/>
          <p:cNvSpPr txBox="1"/>
          <p:nvPr/>
        </p:nvSpPr>
        <p:spPr>
          <a:xfrm>
            <a:off x="13967967" y="6527546"/>
            <a:ext cx="2467800" cy="670800"/>
          </a:xfrm>
          <a:prstGeom prst="rect">
            <a:avLst/>
          </a:prstGeom>
          <a:noFill/>
          <a:ln>
            <a:noFill/>
          </a:ln>
        </p:spPr>
        <p:txBody>
          <a:bodyPr anchorCtr="0" anchor="t" bIns="0" lIns="0" spcFirstLastPara="1" rIns="0" wrap="square" tIns="0">
            <a:spAutoFit/>
          </a:bodyPr>
          <a:lstStyle/>
          <a:p>
            <a:pPr indent="0" lvl="0" marL="0" marR="0" rtl="0" algn="ctr">
              <a:lnSpc>
                <a:spcPct val="151996"/>
              </a:lnSpc>
              <a:spcBef>
                <a:spcPts val="0"/>
              </a:spcBef>
              <a:spcAft>
                <a:spcPts val="0"/>
              </a:spcAft>
              <a:buNone/>
            </a:pPr>
            <a:r>
              <a:rPr b="1" i="0" lang="en-US" sz="4358" u="none" cap="none" strike="noStrike">
                <a:solidFill>
                  <a:srgbClr val="23DC6D"/>
                </a:solidFill>
                <a:latin typeface="League Spartan"/>
                <a:ea typeface="League Spartan"/>
                <a:cs typeface="League Spartan"/>
                <a:sym typeface="League Spartan"/>
              </a:rPr>
              <a:t>6.2K</a:t>
            </a:r>
            <a:endParaRPr b="1"/>
          </a:p>
        </p:txBody>
      </p:sp>
      <p:sp>
        <p:nvSpPr>
          <p:cNvPr id="278" name="Google Shape;278;p17"/>
          <p:cNvSpPr txBox="1"/>
          <p:nvPr/>
        </p:nvSpPr>
        <p:spPr>
          <a:xfrm>
            <a:off x="9784324" y="3145046"/>
            <a:ext cx="2467865" cy="481058"/>
          </a:xfrm>
          <a:prstGeom prst="rect">
            <a:avLst/>
          </a:prstGeom>
          <a:noFill/>
          <a:ln>
            <a:noFill/>
          </a:ln>
        </p:spPr>
        <p:txBody>
          <a:bodyPr anchorCtr="0" anchor="t" bIns="0" lIns="0" spcFirstLastPara="1" rIns="0" wrap="square" tIns="0">
            <a:spAutoFit/>
          </a:bodyPr>
          <a:lstStyle/>
          <a:p>
            <a:pPr indent="0" lvl="0" marL="0" marR="0" rtl="0" algn="ctr">
              <a:lnSpc>
                <a:spcPct val="180958"/>
              </a:lnSpc>
              <a:spcBef>
                <a:spcPts val="0"/>
              </a:spcBef>
              <a:spcAft>
                <a:spcPts val="0"/>
              </a:spcAft>
              <a:buNone/>
            </a:pPr>
            <a:r>
              <a:rPr b="1" i="0" lang="en-US" sz="2274" u="none" cap="none" strike="noStrike">
                <a:solidFill>
                  <a:srgbClr val="FFFFFF"/>
                </a:solidFill>
                <a:latin typeface="Lato"/>
                <a:ea typeface="Lato"/>
                <a:cs typeface="Lato"/>
                <a:sym typeface="Lato"/>
              </a:rPr>
              <a:t>Streams</a:t>
            </a:r>
            <a:endParaRPr/>
          </a:p>
        </p:txBody>
      </p:sp>
      <p:sp>
        <p:nvSpPr>
          <p:cNvPr id="279" name="Google Shape;279;p17"/>
          <p:cNvSpPr txBox="1"/>
          <p:nvPr/>
        </p:nvSpPr>
        <p:spPr>
          <a:xfrm>
            <a:off x="13967967" y="7259846"/>
            <a:ext cx="2467865" cy="481058"/>
          </a:xfrm>
          <a:prstGeom prst="rect">
            <a:avLst/>
          </a:prstGeom>
          <a:noFill/>
          <a:ln>
            <a:noFill/>
          </a:ln>
        </p:spPr>
        <p:txBody>
          <a:bodyPr anchorCtr="0" anchor="t" bIns="0" lIns="0" spcFirstLastPara="1" rIns="0" wrap="square" tIns="0">
            <a:spAutoFit/>
          </a:bodyPr>
          <a:lstStyle/>
          <a:p>
            <a:pPr indent="0" lvl="0" marL="0" marR="0" rtl="0" algn="ctr">
              <a:lnSpc>
                <a:spcPct val="180958"/>
              </a:lnSpc>
              <a:spcBef>
                <a:spcPts val="0"/>
              </a:spcBef>
              <a:spcAft>
                <a:spcPts val="0"/>
              </a:spcAft>
              <a:buNone/>
            </a:pPr>
            <a:r>
              <a:rPr b="1" i="0" lang="en-US" sz="2274" u="none" cap="none" strike="noStrike">
                <a:solidFill>
                  <a:srgbClr val="FFFFFF"/>
                </a:solidFill>
                <a:latin typeface="Lato"/>
                <a:ea typeface="Lato"/>
                <a:cs typeface="Lato"/>
                <a:sym typeface="Lato"/>
              </a:rPr>
              <a:t>Listeners</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3" name="Shape 283"/>
        <p:cNvGrpSpPr/>
        <p:nvPr/>
      </p:nvGrpSpPr>
      <p:grpSpPr>
        <a:xfrm>
          <a:off x="0" y="0"/>
          <a:ext cx="0" cy="0"/>
          <a:chOff x="0" y="0"/>
          <a:chExt cx="0" cy="0"/>
        </a:xfrm>
      </p:grpSpPr>
      <p:sp>
        <p:nvSpPr>
          <p:cNvPr id="284" name="Google Shape;284;p18"/>
          <p:cNvSpPr/>
          <p:nvPr/>
        </p:nvSpPr>
        <p:spPr>
          <a:xfrm>
            <a:off x="1370354" y="1603714"/>
            <a:ext cx="7079573" cy="7079573"/>
          </a:xfrm>
          <a:custGeom>
            <a:rect b="b" l="l" r="r" t="t"/>
            <a:pathLst>
              <a:path extrusionOk="0" h="7079573" w="7079573">
                <a:moveTo>
                  <a:pt x="0" y="0"/>
                </a:moveTo>
                <a:lnTo>
                  <a:pt x="7079573" y="0"/>
                </a:lnTo>
                <a:lnTo>
                  <a:pt x="7079573" y="7079572"/>
                </a:lnTo>
                <a:lnTo>
                  <a:pt x="0" y="7079572"/>
                </a:lnTo>
                <a:lnTo>
                  <a:pt x="0" y="0"/>
                </a:lnTo>
                <a:close/>
              </a:path>
            </a:pathLst>
          </a:custGeom>
          <a:blipFill rotWithShape="1">
            <a:blip r:embed="rId3">
              <a:alphaModFix/>
            </a:blip>
            <a:stretch>
              <a:fillRect b="0" l="0" r="0" t="0"/>
            </a:stretch>
          </a:blipFill>
          <a:ln>
            <a:noFill/>
          </a:ln>
        </p:spPr>
      </p:sp>
      <p:pic>
        <p:nvPicPr>
          <p:cNvPr id="285" name="Google Shape;285;p18"/>
          <p:cNvPicPr preferRelativeResize="0"/>
          <p:nvPr/>
        </p:nvPicPr>
        <p:blipFill rotWithShape="1">
          <a:blip r:embed="rId4">
            <a:alphaModFix/>
          </a:blip>
          <a:srcRect b="0" l="10381" r="26021" t="23121"/>
          <a:stretch/>
        </p:blipFill>
        <p:spPr>
          <a:xfrm>
            <a:off x="-1586200" y="2447735"/>
            <a:ext cx="9845626" cy="7934516"/>
          </a:xfrm>
          <a:prstGeom prst="rect">
            <a:avLst/>
          </a:prstGeom>
          <a:noFill/>
          <a:ln>
            <a:noFill/>
          </a:ln>
        </p:spPr>
      </p:pic>
      <p:cxnSp>
        <p:nvCxnSpPr>
          <p:cNvPr id="286" name="Google Shape;286;p18"/>
          <p:cNvCxnSpPr/>
          <p:nvPr/>
        </p:nvCxnSpPr>
        <p:spPr>
          <a:xfrm>
            <a:off x="10332293" y="5056701"/>
            <a:ext cx="6492300" cy="0"/>
          </a:xfrm>
          <a:prstGeom prst="straightConnector1">
            <a:avLst/>
          </a:prstGeom>
          <a:noFill/>
          <a:ln cap="flat" cmpd="sng" w="38100">
            <a:solidFill>
              <a:srgbClr val="23DC6D"/>
            </a:solidFill>
            <a:prstDash val="solid"/>
            <a:round/>
            <a:headEnd len="sm" w="sm" type="none"/>
            <a:tailEnd len="sm" w="sm" type="none"/>
          </a:ln>
        </p:spPr>
      </p:cxnSp>
      <p:sp>
        <p:nvSpPr>
          <p:cNvPr id="287" name="Google Shape;287;p18"/>
          <p:cNvSpPr txBox="1"/>
          <p:nvPr/>
        </p:nvSpPr>
        <p:spPr>
          <a:xfrm>
            <a:off x="10653413" y="1496791"/>
            <a:ext cx="5635800" cy="1870200"/>
          </a:xfrm>
          <a:prstGeom prst="rect">
            <a:avLst/>
          </a:prstGeom>
          <a:noFill/>
          <a:ln>
            <a:noFill/>
          </a:ln>
        </p:spPr>
        <p:txBody>
          <a:bodyPr anchorCtr="0" anchor="t" bIns="0" lIns="0" spcFirstLastPara="1" rIns="0" wrap="square" tIns="0">
            <a:spAutoFit/>
          </a:bodyPr>
          <a:lstStyle/>
          <a:p>
            <a:pPr indent="0" lvl="0" marL="0" marR="0" rtl="0" algn="l">
              <a:lnSpc>
                <a:spcPct val="113998"/>
              </a:lnSpc>
              <a:spcBef>
                <a:spcPts val="0"/>
              </a:spcBef>
              <a:spcAft>
                <a:spcPts val="0"/>
              </a:spcAft>
              <a:buNone/>
            </a:pPr>
            <a:r>
              <a:rPr b="1" i="0" lang="en-US" sz="12151" u="none" cap="none" strike="noStrike">
                <a:solidFill>
                  <a:srgbClr val="23DC6D"/>
                </a:solidFill>
                <a:latin typeface="League Spartan"/>
                <a:ea typeface="League Spartan"/>
                <a:cs typeface="League Spartan"/>
                <a:sym typeface="League Spartan"/>
              </a:rPr>
              <a:t>63M+</a:t>
            </a:r>
            <a:endParaRPr b="1"/>
          </a:p>
        </p:txBody>
      </p:sp>
      <p:sp>
        <p:nvSpPr>
          <p:cNvPr id="288" name="Google Shape;288;p18"/>
          <p:cNvSpPr txBox="1"/>
          <p:nvPr/>
        </p:nvSpPr>
        <p:spPr>
          <a:xfrm>
            <a:off x="10653413" y="5987708"/>
            <a:ext cx="5635800" cy="1870200"/>
          </a:xfrm>
          <a:prstGeom prst="rect">
            <a:avLst/>
          </a:prstGeom>
          <a:noFill/>
          <a:ln>
            <a:noFill/>
          </a:ln>
        </p:spPr>
        <p:txBody>
          <a:bodyPr anchorCtr="0" anchor="t" bIns="0" lIns="0" spcFirstLastPara="1" rIns="0" wrap="square" tIns="0">
            <a:spAutoFit/>
          </a:bodyPr>
          <a:lstStyle/>
          <a:p>
            <a:pPr indent="0" lvl="0" marL="0" marR="0" rtl="0" algn="l">
              <a:lnSpc>
                <a:spcPct val="113998"/>
              </a:lnSpc>
              <a:spcBef>
                <a:spcPts val="0"/>
              </a:spcBef>
              <a:spcAft>
                <a:spcPts val="0"/>
              </a:spcAft>
              <a:buNone/>
            </a:pPr>
            <a:r>
              <a:rPr b="1" i="0" lang="en-US" sz="12151" u="none" cap="none" strike="noStrike">
                <a:solidFill>
                  <a:srgbClr val="6C25FF"/>
                </a:solidFill>
                <a:latin typeface="League Spartan"/>
                <a:ea typeface="League Spartan"/>
                <a:cs typeface="League Spartan"/>
                <a:sym typeface="League Spartan"/>
              </a:rPr>
              <a:t>12,345</a:t>
            </a:r>
            <a:endParaRPr b="1"/>
          </a:p>
        </p:txBody>
      </p:sp>
      <p:sp>
        <p:nvSpPr>
          <p:cNvPr id="289" name="Google Shape;289;p18"/>
          <p:cNvSpPr txBox="1"/>
          <p:nvPr/>
        </p:nvSpPr>
        <p:spPr>
          <a:xfrm>
            <a:off x="10653413" y="3367004"/>
            <a:ext cx="6171000" cy="91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77" u="none" cap="none" strike="noStrike">
                <a:solidFill>
                  <a:srgbClr val="FFFFFF"/>
                </a:solidFill>
                <a:latin typeface="Lato"/>
                <a:ea typeface="Lato"/>
                <a:cs typeface="Lato"/>
                <a:sym typeface="Lato"/>
              </a:rPr>
              <a:t>Lorem ipsum dolor sit amet, consectetur adipiscing elit, sed do eiusmod tempor.</a:t>
            </a:r>
            <a:endParaRPr/>
          </a:p>
        </p:txBody>
      </p:sp>
      <p:sp>
        <p:nvSpPr>
          <p:cNvPr id="290" name="Google Shape;290;p18"/>
          <p:cNvSpPr txBox="1"/>
          <p:nvPr/>
        </p:nvSpPr>
        <p:spPr>
          <a:xfrm>
            <a:off x="10653413" y="7857922"/>
            <a:ext cx="6171000" cy="91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77" u="none" cap="none" strike="noStrike">
                <a:solidFill>
                  <a:srgbClr val="FFFFFF"/>
                </a:solidFill>
                <a:latin typeface="Lato"/>
                <a:ea typeface="Lato"/>
                <a:cs typeface="Lato"/>
                <a:sym typeface="Lato"/>
              </a:rPr>
              <a:t>Lorem ipsum dolor sit amet, consectetur adipiscing elit, sed do eiusmod tempor.</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