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SemiBold"/>
      <p:regular r:id="rId26"/>
      <p:bold r:id="rId27"/>
      <p:italic r:id="rId28"/>
      <p:boldItalic r:id="rId29"/>
    </p:embeddedFont>
    <p:embeddedFont>
      <p:font typeface="Montserrat"/>
      <p:regular r:id="rId30"/>
      <p:bold r:id="rId31"/>
      <p:italic r:id="rId32"/>
      <p:boldItalic r:id="rId33"/>
    </p:embeddedFont>
    <p:embeddedFont>
      <p:font typeface="Lato"/>
      <p:regular r:id="rId34"/>
      <p:bold r:id="rId35"/>
      <p:italic r:id="rId36"/>
      <p:boldItalic r:id="rId37"/>
    </p:embeddedFont>
    <p:embeddedFont>
      <p:font typeface="Open Sans"/>
      <p:bold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regular.fntdata"/><Relationship Id="rId25" Type="http://schemas.openxmlformats.org/officeDocument/2006/relationships/slide" Target="slides/slide20.xml"/><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39" Type="http://schemas.openxmlformats.org/officeDocument/2006/relationships/font" Target="fonts/OpenSans-boldItalic.fntdata"/><Relationship Id="rId16" Type="http://schemas.openxmlformats.org/officeDocument/2006/relationships/slide" Target="slides/slide11.xml"/><Relationship Id="rId38" Type="http://schemas.openxmlformats.org/officeDocument/2006/relationships/font" Target="fonts/Open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066800" y="1597025"/>
            <a:ext cx="15887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429100" y="49330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Font typeface="Montserrat"/>
              <a:buNone/>
              <a:defRPr>
                <a:latin typeface="Montserrat"/>
                <a:ea typeface="Montserrat"/>
                <a:cs typeface="Montserrat"/>
                <a:sym typeface="Montserrat"/>
              </a:defRPr>
            </a:lvl1pPr>
            <a:lvl2pPr lvl="1" algn="ctr">
              <a:spcBef>
                <a:spcPts val="560"/>
              </a:spcBef>
              <a:spcAft>
                <a:spcPts val="0"/>
              </a:spcAft>
              <a:buClr>
                <a:srgbClr val="888888"/>
              </a:buClr>
              <a:buSzPts val="2800"/>
              <a:buFont typeface="Montserrat"/>
              <a:buNone/>
              <a:defRPr>
                <a:solidFill>
                  <a:srgbClr val="888888"/>
                </a:solidFill>
                <a:latin typeface="Montserrat"/>
                <a:ea typeface="Montserrat"/>
                <a:cs typeface="Montserrat"/>
                <a:sym typeface="Montserrat"/>
              </a:defRPr>
            </a:lvl2pPr>
            <a:lvl3pPr lvl="2" algn="ctr">
              <a:spcBef>
                <a:spcPts val="480"/>
              </a:spcBef>
              <a:spcAft>
                <a:spcPts val="0"/>
              </a:spcAft>
              <a:buClr>
                <a:srgbClr val="888888"/>
              </a:buClr>
              <a:buSzPts val="2400"/>
              <a:buFont typeface="Montserrat"/>
              <a:buNone/>
              <a:defRPr>
                <a:solidFill>
                  <a:srgbClr val="888888"/>
                </a:solidFill>
                <a:latin typeface="Montserrat"/>
                <a:ea typeface="Montserrat"/>
                <a:cs typeface="Montserrat"/>
                <a:sym typeface="Montserrat"/>
              </a:defRPr>
            </a:lvl3pPr>
            <a:lvl4pPr lvl="3" algn="ctr">
              <a:spcBef>
                <a:spcPts val="400"/>
              </a:spcBef>
              <a:spcAft>
                <a:spcPts val="0"/>
              </a:spcAft>
              <a:buClr>
                <a:srgbClr val="888888"/>
              </a:buClr>
              <a:buSzPts val="2000"/>
              <a:buFont typeface="Montserrat"/>
              <a:buNone/>
              <a:defRPr>
                <a:solidFill>
                  <a:srgbClr val="888888"/>
                </a:solidFill>
                <a:latin typeface="Montserrat"/>
                <a:ea typeface="Montserrat"/>
                <a:cs typeface="Montserrat"/>
                <a:sym typeface="Montserrat"/>
              </a:defRPr>
            </a:lvl4pPr>
            <a:lvl5pPr lvl="4" algn="ctr">
              <a:spcBef>
                <a:spcPts val="400"/>
              </a:spcBef>
              <a:spcAft>
                <a:spcPts val="0"/>
              </a:spcAft>
              <a:buClr>
                <a:srgbClr val="888888"/>
              </a:buClr>
              <a:buSzPts val="2000"/>
              <a:buFont typeface="Montserrat"/>
              <a:buNone/>
              <a:defRPr>
                <a:solidFill>
                  <a:srgbClr val="888888"/>
                </a:solidFill>
                <a:latin typeface="Montserrat"/>
                <a:ea typeface="Montserrat"/>
                <a:cs typeface="Montserrat"/>
                <a:sym typeface="Montserrat"/>
              </a:defRPr>
            </a:lvl5pPr>
            <a:lvl6pPr lvl="5" algn="ctr">
              <a:spcBef>
                <a:spcPts val="400"/>
              </a:spcBef>
              <a:spcAft>
                <a:spcPts val="0"/>
              </a:spcAft>
              <a:buClr>
                <a:srgbClr val="888888"/>
              </a:buClr>
              <a:buSzPts val="2000"/>
              <a:buFont typeface="Montserrat"/>
              <a:buNone/>
              <a:defRPr>
                <a:solidFill>
                  <a:srgbClr val="888888"/>
                </a:solidFill>
                <a:latin typeface="Montserrat"/>
                <a:ea typeface="Montserrat"/>
                <a:cs typeface="Montserrat"/>
                <a:sym typeface="Montserrat"/>
              </a:defRPr>
            </a:lvl6pPr>
            <a:lvl7pPr lvl="6" algn="ctr">
              <a:spcBef>
                <a:spcPts val="400"/>
              </a:spcBef>
              <a:spcAft>
                <a:spcPts val="0"/>
              </a:spcAft>
              <a:buClr>
                <a:srgbClr val="888888"/>
              </a:buClr>
              <a:buSzPts val="2000"/>
              <a:buFont typeface="Montserrat"/>
              <a:buNone/>
              <a:defRPr>
                <a:solidFill>
                  <a:srgbClr val="888888"/>
                </a:solidFill>
                <a:latin typeface="Montserrat"/>
                <a:ea typeface="Montserrat"/>
                <a:cs typeface="Montserrat"/>
                <a:sym typeface="Montserrat"/>
              </a:defRPr>
            </a:lvl7pPr>
            <a:lvl8pPr lvl="7" algn="ctr">
              <a:spcBef>
                <a:spcPts val="400"/>
              </a:spcBef>
              <a:spcAft>
                <a:spcPts val="0"/>
              </a:spcAft>
              <a:buClr>
                <a:srgbClr val="888888"/>
              </a:buClr>
              <a:buSzPts val="2000"/>
              <a:buFont typeface="Montserrat"/>
              <a:buNone/>
              <a:defRPr>
                <a:solidFill>
                  <a:srgbClr val="888888"/>
                </a:solidFill>
                <a:latin typeface="Montserrat"/>
                <a:ea typeface="Montserrat"/>
                <a:cs typeface="Montserrat"/>
                <a:sym typeface="Montserrat"/>
              </a:defRPr>
            </a:lvl8pPr>
            <a:lvl9pPr lvl="8" algn="ctr">
              <a:spcBef>
                <a:spcPts val="400"/>
              </a:spcBef>
              <a:spcAft>
                <a:spcPts val="0"/>
              </a:spcAft>
              <a:buClr>
                <a:srgbClr val="888888"/>
              </a:buClr>
              <a:buSzPts val="2000"/>
              <a:buFont typeface="Montserrat"/>
              <a:buNone/>
              <a:defRPr>
                <a:solidFill>
                  <a:srgbClr val="888888"/>
                </a:solidFill>
                <a:latin typeface="Montserrat"/>
                <a:ea typeface="Montserrat"/>
                <a:cs typeface="Montserrat"/>
                <a:sym typeface="Montserrat"/>
              </a:defRPr>
            </a:lvl9pPr>
          </a:lstStyle>
          <a:p/>
        </p:txBody>
      </p:sp>
      <p:sp>
        <p:nvSpPr>
          <p:cNvPr id="12" name="Google Shape;12;p3"/>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13" name="Google Shape;13;p3"/>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14" name="Google Shape;14;p3"/>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15" name="Google Shape;15;p3"/>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16" name="Google Shape;16;p3"/>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17" name="Google Shape;17;p3"/>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18" name="Google Shape;18;p3"/>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19" name="Google Shape;19;p3"/>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20" name="Google Shape;20;p3"/>
          <p:cNvGrpSpPr/>
          <p:nvPr/>
        </p:nvGrpSpPr>
        <p:grpSpPr>
          <a:xfrm>
            <a:off x="-1264387" y="8752509"/>
            <a:ext cx="9058674" cy="1534498"/>
            <a:chOff x="0" y="-38100"/>
            <a:chExt cx="2385808" cy="404145"/>
          </a:xfrm>
        </p:grpSpPr>
        <p:sp>
          <p:nvSpPr>
            <p:cNvPr id="21" name="Google Shape;21;p3"/>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22" name="Google Shape;22;p3"/>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 name="Google Shape;23;p3"/>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24" name="Google Shape;24;p3"/>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25" name="Google Shape;25;p3"/>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26" name="Google Shape;26;p3"/>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1061125" y="1764350"/>
            <a:ext cx="14705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6208475" y="37542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Font typeface="Montserrat"/>
              <a:buChar char="•"/>
              <a:defRPr>
                <a:latin typeface="Montserrat"/>
                <a:ea typeface="Montserrat"/>
                <a:cs typeface="Montserrat"/>
                <a:sym typeface="Montserrat"/>
              </a:defRPr>
            </a:lvl1pPr>
            <a:lvl2pPr indent="-342900" lvl="1" marL="914400" algn="l">
              <a:spcBef>
                <a:spcPts val="360"/>
              </a:spcBef>
              <a:spcAft>
                <a:spcPts val="0"/>
              </a:spcAft>
              <a:buClr>
                <a:schemeClr val="dk1"/>
              </a:buClr>
              <a:buSzPts val="1800"/>
              <a:buFont typeface="Montserrat"/>
              <a:buChar char="–"/>
              <a:defRPr>
                <a:latin typeface="Montserrat"/>
                <a:ea typeface="Montserrat"/>
                <a:cs typeface="Montserrat"/>
                <a:sym typeface="Montserrat"/>
              </a:defRPr>
            </a:lvl2pPr>
            <a:lvl3pPr indent="-342900" lvl="2" marL="1371600" algn="l">
              <a:spcBef>
                <a:spcPts val="360"/>
              </a:spcBef>
              <a:spcAft>
                <a:spcPts val="0"/>
              </a:spcAft>
              <a:buClr>
                <a:schemeClr val="dk1"/>
              </a:buClr>
              <a:buSzPts val="1800"/>
              <a:buFont typeface="Montserrat"/>
              <a:buChar char="•"/>
              <a:defRPr>
                <a:latin typeface="Montserrat"/>
                <a:ea typeface="Montserrat"/>
                <a:cs typeface="Montserrat"/>
                <a:sym typeface="Montserrat"/>
              </a:defRPr>
            </a:lvl3pPr>
            <a:lvl4pPr indent="-342900" lvl="3" marL="1828800" algn="l">
              <a:spcBef>
                <a:spcPts val="360"/>
              </a:spcBef>
              <a:spcAft>
                <a:spcPts val="0"/>
              </a:spcAft>
              <a:buClr>
                <a:schemeClr val="dk1"/>
              </a:buClr>
              <a:buSzPts val="1800"/>
              <a:buFont typeface="Montserrat"/>
              <a:buChar char="–"/>
              <a:defRPr>
                <a:latin typeface="Montserrat"/>
                <a:ea typeface="Montserrat"/>
                <a:cs typeface="Montserrat"/>
                <a:sym typeface="Montserrat"/>
              </a:defRPr>
            </a:lvl4pPr>
            <a:lvl5pPr indent="-342900" lvl="4" marL="2286000" algn="l">
              <a:spcBef>
                <a:spcPts val="360"/>
              </a:spcBef>
              <a:spcAft>
                <a:spcPts val="0"/>
              </a:spcAft>
              <a:buClr>
                <a:schemeClr val="dk1"/>
              </a:buClr>
              <a:buSzPts val="1800"/>
              <a:buFont typeface="Montserrat"/>
              <a:buChar char="»"/>
              <a:defRPr>
                <a:latin typeface="Montserrat"/>
                <a:ea typeface="Montserrat"/>
                <a:cs typeface="Montserrat"/>
                <a:sym typeface="Montserrat"/>
              </a:defRPr>
            </a:lvl5pPr>
            <a:lvl6pPr indent="-342900" lvl="5" marL="2743200" algn="l">
              <a:spcBef>
                <a:spcPts val="360"/>
              </a:spcBef>
              <a:spcAft>
                <a:spcPts val="0"/>
              </a:spcAft>
              <a:buClr>
                <a:schemeClr val="dk1"/>
              </a:buClr>
              <a:buSzPts val="1800"/>
              <a:buFont typeface="Montserrat"/>
              <a:buChar char="•"/>
              <a:defRPr>
                <a:latin typeface="Montserrat"/>
                <a:ea typeface="Montserrat"/>
                <a:cs typeface="Montserrat"/>
                <a:sym typeface="Montserrat"/>
              </a:defRPr>
            </a:lvl6pPr>
            <a:lvl7pPr indent="-342900" lvl="6" marL="3200400" algn="l">
              <a:spcBef>
                <a:spcPts val="360"/>
              </a:spcBef>
              <a:spcAft>
                <a:spcPts val="0"/>
              </a:spcAft>
              <a:buClr>
                <a:schemeClr val="dk1"/>
              </a:buClr>
              <a:buSzPts val="1800"/>
              <a:buFont typeface="Montserrat"/>
              <a:buChar char="•"/>
              <a:defRPr>
                <a:latin typeface="Montserrat"/>
                <a:ea typeface="Montserrat"/>
                <a:cs typeface="Montserrat"/>
                <a:sym typeface="Montserrat"/>
              </a:defRPr>
            </a:lvl7pPr>
            <a:lvl8pPr indent="-342900" lvl="7" marL="3657600" algn="l">
              <a:spcBef>
                <a:spcPts val="360"/>
              </a:spcBef>
              <a:spcAft>
                <a:spcPts val="0"/>
              </a:spcAft>
              <a:buClr>
                <a:schemeClr val="dk1"/>
              </a:buClr>
              <a:buSzPts val="1800"/>
              <a:buFont typeface="Montserrat"/>
              <a:buChar char="•"/>
              <a:defRPr>
                <a:latin typeface="Montserrat"/>
                <a:ea typeface="Montserrat"/>
                <a:cs typeface="Montserrat"/>
                <a:sym typeface="Montserrat"/>
              </a:defRPr>
            </a:lvl8pPr>
            <a:lvl9pPr indent="-342900" lvl="8" marL="4114800" algn="l">
              <a:spcBef>
                <a:spcPts val="360"/>
              </a:spcBef>
              <a:spcAft>
                <a:spcPts val="0"/>
              </a:spcAft>
              <a:buClr>
                <a:schemeClr val="dk1"/>
              </a:buClr>
              <a:buSzPts val="1800"/>
              <a:buFont typeface="Montserrat"/>
              <a:buChar char="•"/>
              <a:defRPr>
                <a:latin typeface="Montserrat"/>
                <a:ea typeface="Montserrat"/>
                <a:cs typeface="Montserrat"/>
                <a:sym typeface="Montserrat"/>
              </a:defRPr>
            </a:lvl9pPr>
          </a:lstStyle>
          <a:p/>
        </p:txBody>
      </p:sp>
      <p:sp>
        <p:nvSpPr>
          <p:cNvPr id="30" name="Google Shape;30;p4"/>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31" name="Google Shape;31;p4"/>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32" name="Google Shape;32;p4"/>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33" name="Google Shape;33;p4"/>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34" name="Google Shape;34;p4"/>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35" name="Google Shape;35;p4"/>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36" name="Google Shape;36;p4"/>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37" name="Google Shape;37;p4"/>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38" name="Google Shape;38;p4"/>
          <p:cNvGrpSpPr/>
          <p:nvPr/>
        </p:nvGrpSpPr>
        <p:grpSpPr>
          <a:xfrm>
            <a:off x="-1264387" y="8752509"/>
            <a:ext cx="9058674" cy="1534498"/>
            <a:chOff x="0" y="-38100"/>
            <a:chExt cx="2385808" cy="404145"/>
          </a:xfrm>
        </p:grpSpPr>
        <p:sp>
          <p:nvSpPr>
            <p:cNvPr id="39" name="Google Shape;39;p4"/>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40" name="Google Shape;40;p4"/>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1" name="Google Shape;41;p4"/>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42" name="Google Shape;42;p4"/>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43" name="Google Shape;43;p4"/>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44" name="Google Shape;44;p4"/>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5"/>
          <p:cNvSpPr txBox="1"/>
          <p:nvPr>
            <p:ph type="title"/>
          </p:nvPr>
        </p:nvSpPr>
        <p:spPr>
          <a:xfrm>
            <a:off x="1028711" y="1289550"/>
            <a:ext cx="151650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cap="none"/>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47" name="Google Shape;47;p5"/>
          <p:cNvSpPr txBox="1"/>
          <p:nvPr>
            <p:ph idx="1" type="body"/>
          </p:nvPr>
        </p:nvSpPr>
        <p:spPr>
          <a:xfrm>
            <a:off x="5659088" y="68322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Font typeface="Montserrat"/>
              <a:buNone/>
              <a:defRPr>
                <a:latin typeface="Montserrat"/>
                <a:ea typeface="Montserrat"/>
                <a:cs typeface="Montserrat"/>
                <a:sym typeface="Montserrat"/>
              </a:defRPr>
            </a:lvl1pPr>
            <a:lvl2pPr indent="-228600" lvl="1" marL="914400" algn="l">
              <a:spcBef>
                <a:spcPts val="360"/>
              </a:spcBef>
              <a:spcAft>
                <a:spcPts val="0"/>
              </a:spcAft>
              <a:buSzPts val="2100"/>
              <a:buFont typeface="Montserrat"/>
              <a:buNone/>
              <a:defRPr>
                <a:latin typeface="Montserrat"/>
                <a:ea typeface="Montserrat"/>
                <a:cs typeface="Montserrat"/>
                <a:sym typeface="Montserrat"/>
              </a:defRPr>
            </a:lvl2pPr>
            <a:lvl3pPr indent="-228600" lvl="2" marL="1371600" algn="l">
              <a:spcBef>
                <a:spcPts val="320"/>
              </a:spcBef>
              <a:spcAft>
                <a:spcPts val="0"/>
              </a:spcAft>
              <a:buSzPts val="2100"/>
              <a:buFont typeface="Montserrat"/>
              <a:buNone/>
              <a:defRPr>
                <a:latin typeface="Montserrat"/>
                <a:ea typeface="Montserrat"/>
                <a:cs typeface="Montserrat"/>
                <a:sym typeface="Montserrat"/>
              </a:defRPr>
            </a:lvl3pPr>
            <a:lvl4pPr indent="-228600" lvl="3" marL="1828800" algn="l">
              <a:spcBef>
                <a:spcPts val="280"/>
              </a:spcBef>
              <a:spcAft>
                <a:spcPts val="0"/>
              </a:spcAft>
              <a:buSzPts val="2100"/>
              <a:buFont typeface="Montserrat"/>
              <a:buNone/>
              <a:defRPr>
                <a:latin typeface="Montserrat"/>
                <a:ea typeface="Montserrat"/>
                <a:cs typeface="Montserrat"/>
                <a:sym typeface="Montserrat"/>
              </a:defRPr>
            </a:lvl4pPr>
            <a:lvl5pPr indent="-228600" lvl="4" marL="2286000" algn="l">
              <a:spcBef>
                <a:spcPts val="280"/>
              </a:spcBef>
              <a:spcAft>
                <a:spcPts val="0"/>
              </a:spcAft>
              <a:buSzPts val="2100"/>
              <a:buFont typeface="Montserrat"/>
              <a:buNone/>
              <a:defRPr>
                <a:latin typeface="Montserrat"/>
                <a:ea typeface="Montserrat"/>
                <a:cs typeface="Montserrat"/>
                <a:sym typeface="Montserrat"/>
              </a:defRPr>
            </a:lvl5pPr>
            <a:lvl6pPr indent="-228600" lvl="5" marL="2743200" algn="l">
              <a:spcBef>
                <a:spcPts val="280"/>
              </a:spcBef>
              <a:spcAft>
                <a:spcPts val="0"/>
              </a:spcAft>
              <a:buSzPts val="2100"/>
              <a:buFont typeface="Montserrat"/>
              <a:buNone/>
              <a:defRPr>
                <a:latin typeface="Montserrat"/>
                <a:ea typeface="Montserrat"/>
                <a:cs typeface="Montserrat"/>
                <a:sym typeface="Montserrat"/>
              </a:defRPr>
            </a:lvl6pPr>
            <a:lvl7pPr indent="-228600" lvl="6" marL="3200400" algn="l">
              <a:spcBef>
                <a:spcPts val="280"/>
              </a:spcBef>
              <a:spcAft>
                <a:spcPts val="0"/>
              </a:spcAft>
              <a:buSzPts val="2100"/>
              <a:buFont typeface="Montserrat"/>
              <a:buNone/>
              <a:defRPr>
                <a:latin typeface="Montserrat"/>
                <a:ea typeface="Montserrat"/>
                <a:cs typeface="Montserrat"/>
                <a:sym typeface="Montserrat"/>
              </a:defRPr>
            </a:lvl7pPr>
            <a:lvl8pPr indent="-228600" lvl="7" marL="3657600" algn="l">
              <a:spcBef>
                <a:spcPts val="280"/>
              </a:spcBef>
              <a:spcAft>
                <a:spcPts val="0"/>
              </a:spcAft>
              <a:buSzPts val="2100"/>
              <a:buFont typeface="Montserrat"/>
              <a:buNone/>
              <a:defRPr>
                <a:latin typeface="Montserrat"/>
                <a:ea typeface="Montserrat"/>
                <a:cs typeface="Montserrat"/>
                <a:sym typeface="Montserrat"/>
              </a:defRPr>
            </a:lvl8pPr>
            <a:lvl9pPr indent="-228600" lvl="8" marL="4114800" algn="l">
              <a:spcBef>
                <a:spcPts val="280"/>
              </a:spcBef>
              <a:spcAft>
                <a:spcPts val="0"/>
              </a:spcAft>
              <a:buSzPts val="2100"/>
              <a:buFont typeface="Montserrat"/>
              <a:buNone/>
              <a:defRPr>
                <a:latin typeface="Montserrat"/>
                <a:ea typeface="Montserrat"/>
                <a:cs typeface="Montserrat"/>
                <a:sym typeface="Montserrat"/>
              </a:defRPr>
            </a:lvl9pPr>
          </a:lstStyle>
          <a:p/>
        </p:txBody>
      </p:sp>
      <p:sp>
        <p:nvSpPr>
          <p:cNvPr id="48" name="Google Shape;48;p5"/>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49" name="Google Shape;49;p5"/>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50" name="Google Shape;50;p5"/>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51" name="Google Shape;51;p5"/>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52" name="Google Shape;52;p5"/>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53" name="Google Shape;53;p5"/>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54" name="Google Shape;54;p5"/>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55" name="Google Shape;55;p5"/>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56" name="Google Shape;56;p5"/>
          <p:cNvGrpSpPr/>
          <p:nvPr/>
        </p:nvGrpSpPr>
        <p:grpSpPr>
          <a:xfrm>
            <a:off x="-1264387" y="8752509"/>
            <a:ext cx="9058674" cy="1534498"/>
            <a:chOff x="0" y="-38100"/>
            <a:chExt cx="2385808" cy="404145"/>
          </a:xfrm>
        </p:grpSpPr>
        <p:sp>
          <p:nvSpPr>
            <p:cNvPr id="57" name="Google Shape;57;p5"/>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58" name="Google Shape;58;p5"/>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9" name="Google Shape;59;p5"/>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60" name="Google Shape;60;p5"/>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61" name="Google Shape;61;p5"/>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62" name="Google Shape;62;p5"/>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6"/>
          <p:cNvSpPr txBox="1"/>
          <p:nvPr>
            <p:ph type="title"/>
          </p:nvPr>
        </p:nvSpPr>
        <p:spPr>
          <a:xfrm>
            <a:off x="1061125" y="1764350"/>
            <a:ext cx="14705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
          <p:cNvSpPr txBox="1"/>
          <p:nvPr>
            <p:ph idx="1" type="body"/>
          </p:nvPr>
        </p:nvSpPr>
        <p:spPr>
          <a:xfrm>
            <a:off x="2269300" y="3981900"/>
            <a:ext cx="67473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Font typeface="Montserrat"/>
              <a:buChar char="•"/>
              <a:defRPr>
                <a:latin typeface="Montserrat"/>
                <a:ea typeface="Montserrat"/>
                <a:cs typeface="Montserrat"/>
                <a:sym typeface="Montserrat"/>
              </a:defRPr>
            </a:lvl1pPr>
            <a:lvl2pPr indent="-361950" lvl="1" marL="914400" algn="l">
              <a:spcBef>
                <a:spcPts val="480"/>
              </a:spcBef>
              <a:spcAft>
                <a:spcPts val="0"/>
              </a:spcAft>
              <a:buClr>
                <a:schemeClr val="dk1"/>
              </a:buClr>
              <a:buSzPts val="2100"/>
              <a:buFont typeface="Montserrat"/>
              <a:buChar char="–"/>
              <a:defRPr>
                <a:latin typeface="Montserrat"/>
                <a:ea typeface="Montserrat"/>
                <a:cs typeface="Montserrat"/>
                <a:sym typeface="Montserrat"/>
              </a:defRPr>
            </a:lvl2pPr>
            <a:lvl3pPr indent="-361950" lvl="2" marL="1371600" algn="l">
              <a:spcBef>
                <a:spcPts val="400"/>
              </a:spcBef>
              <a:spcAft>
                <a:spcPts val="0"/>
              </a:spcAft>
              <a:buClr>
                <a:schemeClr val="dk1"/>
              </a:buClr>
              <a:buSzPts val="2100"/>
              <a:buFont typeface="Montserrat"/>
              <a:buChar char="•"/>
              <a:defRPr>
                <a:latin typeface="Montserrat"/>
                <a:ea typeface="Montserrat"/>
                <a:cs typeface="Montserrat"/>
                <a:sym typeface="Montserrat"/>
              </a:defRPr>
            </a:lvl3pPr>
            <a:lvl4pPr indent="-361950" lvl="3" marL="1828800" algn="l">
              <a:spcBef>
                <a:spcPts val="360"/>
              </a:spcBef>
              <a:spcAft>
                <a:spcPts val="0"/>
              </a:spcAft>
              <a:buClr>
                <a:schemeClr val="dk1"/>
              </a:buClr>
              <a:buSzPts val="2100"/>
              <a:buFont typeface="Montserrat"/>
              <a:buChar char="–"/>
              <a:defRPr>
                <a:latin typeface="Montserrat"/>
                <a:ea typeface="Montserrat"/>
                <a:cs typeface="Montserrat"/>
                <a:sym typeface="Montserrat"/>
              </a:defRPr>
            </a:lvl4pPr>
            <a:lvl5pPr indent="-361950" lvl="4" marL="2286000" algn="l">
              <a:spcBef>
                <a:spcPts val="360"/>
              </a:spcBef>
              <a:spcAft>
                <a:spcPts val="0"/>
              </a:spcAft>
              <a:buClr>
                <a:schemeClr val="dk1"/>
              </a:buClr>
              <a:buSzPts val="2100"/>
              <a:buFont typeface="Montserrat"/>
              <a:buChar char="»"/>
              <a:defRPr>
                <a:latin typeface="Montserrat"/>
                <a:ea typeface="Montserrat"/>
                <a:cs typeface="Montserrat"/>
                <a:sym typeface="Montserrat"/>
              </a:defRPr>
            </a:lvl5pPr>
            <a:lvl6pPr indent="-361950" lvl="5" marL="2743200" algn="l">
              <a:spcBef>
                <a:spcPts val="360"/>
              </a:spcBef>
              <a:spcAft>
                <a:spcPts val="0"/>
              </a:spcAft>
              <a:buClr>
                <a:schemeClr val="dk1"/>
              </a:buClr>
              <a:buSzPts val="2100"/>
              <a:buFont typeface="Montserrat"/>
              <a:buChar char="•"/>
              <a:defRPr>
                <a:latin typeface="Montserrat"/>
                <a:ea typeface="Montserrat"/>
                <a:cs typeface="Montserrat"/>
                <a:sym typeface="Montserrat"/>
              </a:defRPr>
            </a:lvl6pPr>
            <a:lvl7pPr indent="-361950" lvl="6" marL="3200400" algn="l">
              <a:spcBef>
                <a:spcPts val="360"/>
              </a:spcBef>
              <a:spcAft>
                <a:spcPts val="0"/>
              </a:spcAft>
              <a:buClr>
                <a:schemeClr val="dk1"/>
              </a:buClr>
              <a:buSzPts val="2100"/>
              <a:buFont typeface="Montserrat"/>
              <a:buChar char="•"/>
              <a:defRPr>
                <a:latin typeface="Montserrat"/>
                <a:ea typeface="Montserrat"/>
                <a:cs typeface="Montserrat"/>
                <a:sym typeface="Montserrat"/>
              </a:defRPr>
            </a:lvl7pPr>
            <a:lvl8pPr indent="-361950" lvl="7" marL="3657600" algn="l">
              <a:spcBef>
                <a:spcPts val="360"/>
              </a:spcBef>
              <a:spcAft>
                <a:spcPts val="0"/>
              </a:spcAft>
              <a:buClr>
                <a:schemeClr val="dk1"/>
              </a:buClr>
              <a:buSzPts val="2100"/>
              <a:buFont typeface="Montserrat"/>
              <a:buChar char="•"/>
              <a:defRPr>
                <a:latin typeface="Montserrat"/>
                <a:ea typeface="Montserrat"/>
                <a:cs typeface="Montserrat"/>
                <a:sym typeface="Montserrat"/>
              </a:defRPr>
            </a:lvl8pPr>
            <a:lvl9pPr indent="-361950" lvl="8" marL="4114800" algn="l">
              <a:spcBef>
                <a:spcPts val="360"/>
              </a:spcBef>
              <a:spcAft>
                <a:spcPts val="0"/>
              </a:spcAft>
              <a:buClr>
                <a:schemeClr val="dk1"/>
              </a:buClr>
              <a:buSzPts val="2100"/>
              <a:buFont typeface="Montserrat"/>
              <a:buChar char="•"/>
              <a:defRPr>
                <a:latin typeface="Montserrat"/>
                <a:ea typeface="Montserrat"/>
                <a:cs typeface="Montserrat"/>
                <a:sym typeface="Montserrat"/>
              </a:defRPr>
            </a:lvl9pPr>
          </a:lstStyle>
          <a:p/>
        </p:txBody>
      </p:sp>
      <p:sp>
        <p:nvSpPr>
          <p:cNvPr id="66" name="Google Shape;66;p6"/>
          <p:cNvSpPr txBox="1"/>
          <p:nvPr>
            <p:ph idx="2" type="body"/>
          </p:nvPr>
        </p:nvSpPr>
        <p:spPr>
          <a:xfrm>
            <a:off x="9271391" y="3981900"/>
            <a:ext cx="67473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Font typeface="Montserrat"/>
              <a:buChar char="•"/>
              <a:defRPr>
                <a:latin typeface="Montserrat"/>
                <a:ea typeface="Montserrat"/>
                <a:cs typeface="Montserrat"/>
                <a:sym typeface="Montserrat"/>
              </a:defRPr>
            </a:lvl1pPr>
            <a:lvl2pPr indent="-361950" lvl="1" marL="914400" algn="l">
              <a:spcBef>
                <a:spcPts val="480"/>
              </a:spcBef>
              <a:spcAft>
                <a:spcPts val="0"/>
              </a:spcAft>
              <a:buClr>
                <a:schemeClr val="dk1"/>
              </a:buClr>
              <a:buSzPts val="2100"/>
              <a:buFont typeface="Montserrat"/>
              <a:buChar char="–"/>
              <a:defRPr>
                <a:latin typeface="Montserrat"/>
                <a:ea typeface="Montserrat"/>
                <a:cs typeface="Montserrat"/>
                <a:sym typeface="Montserrat"/>
              </a:defRPr>
            </a:lvl2pPr>
            <a:lvl3pPr indent="-361950" lvl="2" marL="1371600" algn="l">
              <a:spcBef>
                <a:spcPts val="400"/>
              </a:spcBef>
              <a:spcAft>
                <a:spcPts val="0"/>
              </a:spcAft>
              <a:buClr>
                <a:schemeClr val="dk1"/>
              </a:buClr>
              <a:buSzPts val="2100"/>
              <a:buFont typeface="Montserrat"/>
              <a:buChar char="•"/>
              <a:defRPr>
                <a:latin typeface="Montserrat"/>
                <a:ea typeface="Montserrat"/>
                <a:cs typeface="Montserrat"/>
                <a:sym typeface="Montserrat"/>
              </a:defRPr>
            </a:lvl3pPr>
            <a:lvl4pPr indent="-361950" lvl="3" marL="1828800" algn="l">
              <a:spcBef>
                <a:spcPts val="360"/>
              </a:spcBef>
              <a:spcAft>
                <a:spcPts val="0"/>
              </a:spcAft>
              <a:buClr>
                <a:schemeClr val="dk1"/>
              </a:buClr>
              <a:buSzPts val="2100"/>
              <a:buFont typeface="Montserrat"/>
              <a:buChar char="–"/>
              <a:defRPr>
                <a:latin typeface="Montserrat"/>
                <a:ea typeface="Montserrat"/>
                <a:cs typeface="Montserrat"/>
                <a:sym typeface="Montserrat"/>
              </a:defRPr>
            </a:lvl4pPr>
            <a:lvl5pPr indent="-361950" lvl="4" marL="2286000" algn="l">
              <a:spcBef>
                <a:spcPts val="360"/>
              </a:spcBef>
              <a:spcAft>
                <a:spcPts val="0"/>
              </a:spcAft>
              <a:buClr>
                <a:schemeClr val="dk1"/>
              </a:buClr>
              <a:buSzPts val="2100"/>
              <a:buFont typeface="Montserrat"/>
              <a:buChar char="»"/>
              <a:defRPr>
                <a:latin typeface="Montserrat"/>
                <a:ea typeface="Montserrat"/>
                <a:cs typeface="Montserrat"/>
                <a:sym typeface="Montserrat"/>
              </a:defRPr>
            </a:lvl5pPr>
            <a:lvl6pPr indent="-361950" lvl="5" marL="2743200" algn="l">
              <a:spcBef>
                <a:spcPts val="360"/>
              </a:spcBef>
              <a:spcAft>
                <a:spcPts val="0"/>
              </a:spcAft>
              <a:buClr>
                <a:schemeClr val="dk1"/>
              </a:buClr>
              <a:buSzPts val="2100"/>
              <a:buFont typeface="Montserrat"/>
              <a:buChar char="•"/>
              <a:defRPr>
                <a:latin typeface="Montserrat"/>
                <a:ea typeface="Montserrat"/>
                <a:cs typeface="Montserrat"/>
                <a:sym typeface="Montserrat"/>
              </a:defRPr>
            </a:lvl6pPr>
            <a:lvl7pPr indent="-361950" lvl="6" marL="3200400" algn="l">
              <a:spcBef>
                <a:spcPts val="360"/>
              </a:spcBef>
              <a:spcAft>
                <a:spcPts val="0"/>
              </a:spcAft>
              <a:buClr>
                <a:schemeClr val="dk1"/>
              </a:buClr>
              <a:buSzPts val="2100"/>
              <a:buFont typeface="Montserrat"/>
              <a:buChar char="•"/>
              <a:defRPr>
                <a:latin typeface="Montserrat"/>
                <a:ea typeface="Montserrat"/>
                <a:cs typeface="Montserrat"/>
                <a:sym typeface="Montserrat"/>
              </a:defRPr>
            </a:lvl7pPr>
            <a:lvl8pPr indent="-361950" lvl="7" marL="3657600" algn="l">
              <a:spcBef>
                <a:spcPts val="360"/>
              </a:spcBef>
              <a:spcAft>
                <a:spcPts val="0"/>
              </a:spcAft>
              <a:buClr>
                <a:schemeClr val="dk1"/>
              </a:buClr>
              <a:buSzPts val="2100"/>
              <a:buFont typeface="Montserrat"/>
              <a:buChar char="•"/>
              <a:defRPr>
                <a:latin typeface="Montserrat"/>
                <a:ea typeface="Montserrat"/>
                <a:cs typeface="Montserrat"/>
                <a:sym typeface="Montserrat"/>
              </a:defRPr>
            </a:lvl8pPr>
            <a:lvl9pPr indent="-361950" lvl="8" marL="4114800" algn="l">
              <a:spcBef>
                <a:spcPts val="360"/>
              </a:spcBef>
              <a:spcAft>
                <a:spcPts val="0"/>
              </a:spcAft>
              <a:buClr>
                <a:schemeClr val="dk1"/>
              </a:buClr>
              <a:buSzPts val="2100"/>
              <a:buFont typeface="Montserrat"/>
              <a:buChar char="•"/>
              <a:defRPr>
                <a:latin typeface="Montserrat"/>
                <a:ea typeface="Montserrat"/>
                <a:cs typeface="Montserrat"/>
                <a:sym typeface="Montserrat"/>
              </a:defRPr>
            </a:lvl9pPr>
          </a:lstStyle>
          <a:p/>
        </p:txBody>
      </p:sp>
      <p:sp>
        <p:nvSpPr>
          <p:cNvPr id="67" name="Google Shape;67;p6"/>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68" name="Google Shape;68;p6"/>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69" name="Google Shape;69;p6"/>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70" name="Google Shape;70;p6"/>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71" name="Google Shape;71;p6"/>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72" name="Google Shape;72;p6"/>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73" name="Google Shape;73;p6"/>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74" name="Google Shape;74;p6"/>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75" name="Google Shape;75;p6"/>
          <p:cNvGrpSpPr/>
          <p:nvPr/>
        </p:nvGrpSpPr>
        <p:grpSpPr>
          <a:xfrm>
            <a:off x="-1264387" y="8752509"/>
            <a:ext cx="9058674" cy="1534498"/>
            <a:chOff x="0" y="-38100"/>
            <a:chExt cx="2385808" cy="404145"/>
          </a:xfrm>
        </p:grpSpPr>
        <p:sp>
          <p:nvSpPr>
            <p:cNvPr id="76" name="Google Shape;76;p6"/>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77" name="Google Shape;77;p6"/>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8" name="Google Shape;78;p6"/>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79" name="Google Shape;79;p6"/>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80" name="Google Shape;80;p6"/>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81" name="Google Shape;81;p6"/>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7"/>
          <p:cNvSpPr txBox="1"/>
          <p:nvPr>
            <p:ph type="title"/>
          </p:nvPr>
        </p:nvSpPr>
        <p:spPr>
          <a:xfrm>
            <a:off x="1061125" y="1764350"/>
            <a:ext cx="14705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7"/>
          <p:cNvSpPr txBox="1"/>
          <p:nvPr>
            <p:ph idx="1" type="body"/>
          </p:nvPr>
        </p:nvSpPr>
        <p:spPr>
          <a:xfrm>
            <a:off x="3176625" y="4269300"/>
            <a:ext cx="58665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Font typeface="Montserrat"/>
              <a:buChar char="•"/>
              <a:defRPr>
                <a:latin typeface="Montserrat"/>
                <a:ea typeface="Montserrat"/>
                <a:cs typeface="Montserrat"/>
                <a:sym typeface="Montserrat"/>
              </a:defRPr>
            </a:lvl1pPr>
            <a:lvl2pPr indent="-361950" lvl="1" marL="914400" algn="l">
              <a:spcBef>
                <a:spcPts val="400"/>
              </a:spcBef>
              <a:spcAft>
                <a:spcPts val="0"/>
              </a:spcAft>
              <a:buClr>
                <a:schemeClr val="dk1"/>
              </a:buClr>
              <a:buSzPts val="2100"/>
              <a:buFont typeface="Montserrat"/>
              <a:buChar char="–"/>
              <a:defRPr>
                <a:latin typeface="Montserrat"/>
                <a:ea typeface="Montserrat"/>
                <a:cs typeface="Montserrat"/>
                <a:sym typeface="Montserrat"/>
              </a:defRPr>
            </a:lvl2pPr>
            <a:lvl3pPr indent="-361950" lvl="2" marL="1371600" algn="l">
              <a:spcBef>
                <a:spcPts val="360"/>
              </a:spcBef>
              <a:spcAft>
                <a:spcPts val="0"/>
              </a:spcAft>
              <a:buClr>
                <a:schemeClr val="dk1"/>
              </a:buClr>
              <a:buSzPts val="2100"/>
              <a:buFont typeface="Montserrat"/>
              <a:buChar char="•"/>
              <a:defRPr>
                <a:latin typeface="Montserrat"/>
                <a:ea typeface="Montserrat"/>
                <a:cs typeface="Montserrat"/>
                <a:sym typeface="Montserrat"/>
              </a:defRPr>
            </a:lvl3pPr>
            <a:lvl4pPr indent="-361950" lvl="3" marL="1828800" algn="l">
              <a:spcBef>
                <a:spcPts val="320"/>
              </a:spcBef>
              <a:spcAft>
                <a:spcPts val="0"/>
              </a:spcAft>
              <a:buClr>
                <a:schemeClr val="dk1"/>
              </a:buClr>
              <a:buSzPts val="2100"/>
              <a:buFont typeface="Montserrat"/>
              <a:buChar char="–"/>
              <a:defRPr>
                <a:latin typeface="Montserrat"/>
                <a:ea typeface="Montserrat"/>
                <a:cs typeface="Montserrat"/>
                <a:sym typeface="Montserrat"/>
              </a:defRPr>
            </a:lvl4pPr>
            <a:lvl5pPr indent="-361950" lvl="4" marL="2286000" algn="l">
              <a:spcBef>
                <a:spcPts val="320"/>
              </a:spcBef>
              <a:spcAft>
                <a:spcPts val="0"/>
              </a:spcAft>
              <a:buClr>
                <a:schemeClr val="dk1"/>
              </a:buClr>
              <a:buSzPts val="2100"/>
              <a:buFont typeface="Montserrat"/>
              <a:buChar char="»"/>
              <a:defRPr>
                <a:latin typeface="Montserrat"/>
                <a:ea typeface="Montserrat"/>
                <a:cs typeface="Montserrat"/>
                <a:sym typeface="Montserrat"/>
              </a:defRPr>
            </a:lvl5pPr>
            <a:lvl6pPr indent="-361950" lvl="5" marL="2743200" algn="l">
              <a:spcBef>
                <a:spcPts val="320"/>
              </a:spcBef>
              <a:spcAft>
                <a:spcPts val="0"/>
              </a:spcAft>
              <a:buClr>
                <a:schemeClr val="dk1"/>
              </a:buClr>
              <a:buSzPts val="2100"/>
              <a:buFont typeface="Montserrat"/>
              <a:buChar char="•"/>
              <a:defRPr>
                <a:latin typeface="Montserrat"/>
                <a:ea typeface="Montserrat"/>
                <a:cs typeface="Montserrat"/>
                <a:sym typeface="Montserrat"/>
              </a:defRPr>
            </a:lvl6pPr>
            <a:lvl7pPr indent="-361950" lvl="6" marL="3200400" algn="l">
              <a:spcBef>
                <a:spcPts val="320"/>
              </a:spcBef>
              <a:spcAft>
                <a:spcPts val="0"/>
              </a:spcAft>
              <a:buClr>
                <a:schemeClr val="dk1"/>
              </a:buClr>
              <a:buSzPts val="2100"/>
              <a:buFont typeface="Montserrat"/>
              <a:buChar char="•"/>
              <a:defRPr>
                <a:latin typeface="Montserrat"/>
                <a:ea typeface="Montserrat"/>
                <a:cs typeface="Montserrat"/>
                <a:sym typeface="Montserrat"/>
              </a:defRPr>
            </a:lvl7pPr>
            <a:lvl8pPr indent="-361950" lvl="7" marL="3657600" algn="l">
              <a:spcBef>
                <a:spcPts val="320"/>
              </a:spcBef>
              <a:spcAft>
                <a:spcPts val="0"/>
              </a:spcAft>
              <a:buClr>
                <a:schemeClr val="dk1"/>
              </a:buClr>
              <a:buSzPts val="2100"/>
              <a:buFont typeface="Montserrat"/>
              <a:buChar char="•"/>
              <a:defRPr>
                <a:latin typeface="Montserrat"/>
                <a:ea typeface="Montserrat"/>
                <a:cs typeface="Montserrat"/>
                <a:sym typeface="Montserrat"/>
              </a:defRPr>
            </a:lvl8pPr>
            <a:lvl9pPr indent="-361950" lvl="8" marL="4114800" algn="l">
              <a:spcBef>
                <a:spcPts val="320"/>
              </a:spcBef>
              <a:spcAft>
                <a:spcPts val="0"/>
              </a:spcAft>
              <a:buClr>
                <a:schemeClr val="dk1"/>
              </a:buClr>
              <a:buSzPts val="2100"/>
              <a:buFont typeface="Montserrat"/>
              <a:buChar char="•"/>
              <a:defRPr>
                <a:latin typeface="Montserrat"/>
                <a:ea typeface="Montserrat"/>
                <a:cs typeface="Montserrat"/>
                <a:sym typeface="Montserrat"/>
              </a:defRPr>
            </a:lvl9pPr>
          </a:lstStyle>
          <a:p/>
        </p:txBody>
      </p:sp>
      <p:sp>
        <p:nvSpPr>
          <p:cNvPr id="85" name="Google Shape;85;p7"/>
          <p:cNvSpPr txBox="1"/>
          <p:nvPr>
            <p:ph idx="2" type="body"/>
          </p:nvPr>
        </p:nvSpPr>
        <p:spPr>
          <a:xfrm>
            <a:off x="9257597" y="4269300"/>
            <a:ext cx="58689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Font typeface="Montserrat"/>
              <a:buChar char="•"/>
              <a:defRPr>
                <a:latin typeface="Montserrat"/>
                <a:ea typeface="Montserrat"/>
                <a:cs typeface="Montserrat"/>
                <a:sym typeface="Montserrat"/>
              </a:defRPr>
            </a:lvl1pPr>
            <a:lvl2pPr indent="-361950" lvl="1" marL="914400" algn="l">
              <a:spcBef>
                <a:spcPts val="400"/>
              </a:spcBef>
              <a:spcAft>
                <a:spcPts val="0"/>
              </a:spcAft>
              <a:buClr>
                <a:schemeClr val="dk1"/>
              </a:buClr>
              <a:buSzPts val="2100"/>
              <a:buFont typeface="Montserrat"/>
              <a:buChar char="–"/>
              <a:defRPr>
                <a:latin typeface="Montserrat"/>
                <a:ea typeface="Montserrat"/>
                <a:cs typeface="Montserrat"/>
                <a:sym typeface="Montserrat"/>
              </a:defRPr>
            </a:lvl2pPr>
            <a:lvl3pPr indent="-361950" lvl="2" marL="1371600" algn="l">
              <a:spcBef>
                <a:spcPts val="360"/>
              </a:spcBef>
              <a:spcAft>
                <a:spcPts val="0"/>
              </a:spcAft>
              <a:buClr>
                <a:schemeClr val="dk1"/>
              </a:buClr>
              <a:buSzPts val="2100"/>
              <a:buFont typeface="Montserrat"/>
              <a:buChar char="•"/>
              <a:defRPr>
                <a:latin typeface="Montserrat"/>
                <a:ea typeface="Montserrat"/>
                <a:cs typeface="Montserrat"/>
                <a:sym typeface="Montserrat"/>
              </a:defRPr>
            </a:lvl3pPr>
            <a:lvl4pPr indent="-361950" lvl="3" marL="1828800" algn="l">
              <a:spcBef>
                <a:spcPts val="320"/>
              </a:spcBef>
              <a:spcAft>
                <a:spcPts val="0"/>
              </a:spcAft>
              <a:buClr>
                <a:schemeClr val="dk1"/>
              </a:buClr>
              <a:buSzPts val="2100"/>
              <a:buFont typeface="Montserrat"/>
              <a:buChar char="–"/>
              <a:defRPr>
                <a:latin typeface="Montserrat"/>
                <a:ea typeface="Montserrat"/>
                <a:cs typeface="Montserrat"/>
                <a:sym typeface="Montserrat"/>
              </a:defRPr>
            </a:lvl4pPr>
            <a:lvl5pPr indent="-361950" lvl="4" marL="2286000" algn="l">
              <a:spcBef>
                <a:spcPts val="320"/>
              </a:spcBef>
              <a:spcAft>
                <a:spcPts val="0"/>
              </a:spcAft>
              <a:buClr>
                <a:schemeClr val="dk1"/>
              </a:buClr>
              <a:buSzPts val="2100"/>
              <a:buFont typeface="Montserrat"/>
              <a:buChar char="»"/>
              <a:defRPr>
                <a:latin typeface="Montserrat"/>
                <a:ea typeface="Montserrat"/>
                <a:cs typeface="Montserrat"/>
                <a:sym typeface="Montserrat"/>
              </a:defRPr>
            </a:lvl5pPr>
            <a:lvl6pPr indent="-361950" lvl="5" marL="2743200" algn="l">
              <a:spcBef>
                <a:spcPts val="320"/>
              </a:spcBef>
              <a:spcAft>
                <a:spcPts val="0"/>
              </a:spcAft>
              <a:buClr>
                <a:schemeClr val="dk1"/>
              </a:buClr>
              <a:buSzPts val="2100"/>
              <a:buFont typeface="Montserrat"/>
              <a:buChar char="•"/>
              <a:defRPr>
                <a:latin typeface="Montserrat"/>
                <a:ea typeface="Montserrat"/>
                <a:cs typeface="Montserrat"/>
                <a:sym typeface="Montserrat"/>
              </a:defRPr>
            </a:lvl6pPr>
            <a:lvl7pPr indent="-361950" lvl="6" marL="3200400" algn="l">
              <a:spcBef>
                <a:spcPts val="320"/>
              </a:spcBef>
              <a:spcAft>
                <a:spcPts val="0"/>
              </a:spcAft>
              <a:buClr>
                <a:schemeClr val="dk1"/>
              </a:buClr>
              <a:buSzPts val="2100"/>
              <a:buFont typeface="Montserrat"/>
              <a:buChar char="•"/>
              <a:defRPr>
                <a:latin typeface="Montserrat"/>
                <a:ea typeface="Montserrat"/>
                <a:cs typeface="Montserrat"/>
                <a:sym typeface="Montserrat"/>
              </a:defRPr>
            </a:lvl7pPr>
            <a:lvl8pPr indent="-361950" lvl="7" marL="3657600" algn="l">
              <a:spcBef>
                <a:spcPts val="320"/>
              </a:spcBef>
              <a:spcAft>
                <a:spcPts val="0"/>
              </a:spcAft>
              <a:buClr>
                <a:schemeClr val="dk1"/>
              </a:buClr>
              <a:buSzPts val="2100"/>
              <a:buFont typeface="Montserrat"/>
              <a:buChar char="•"/>
              <a:defRPr>
                <a:latin typeface="Montserrat"/>
                <a:ea typeface="Montserrat"/>
                <a:cs typeface="Montserrat"/>
                <a:sym typeface="Montserrat"/>
              </a:defRPr>
            </a:lvl8pPr>
            <a:lvl9pPr indent="-361950" lvl="8" marL="4114800" algn="l">
              <a:spcBef>
                <a:spcPts val="320"/>
              </a:spcBef>
              <a:spcAft>
                <a:spcPts val="0"/>
              </a:spcAft>
              <a:buClr>
                <a:schemeClr val="dk1"/>
              </a:buClr>
              <a:buSzPts val="2100"/>
              <a:buFont typeface="Montserrat"/>
              <a:buChar char="•"/>
              <a:defRPr>
                <a:latin typeface="Montserrat"/>
                <a:ea typeface="Montserrat"/>
                <a:cs typeface="Montserrat"/>
                <a:sym typeface="Montserrat"/>
              </a:defRPr>
            </a:lvl9pPr>
          </a:lstStyle>
          <a:p/>
        </p:txBody>
      </p:sp>
      <p:sp>
        <p:nvSpPr>
          <p:cNvPr id="86" name="Google Shape;86;p7"/>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87" name="Google Shape;87;p7"/>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88" name="Google Shape;88;p7"/>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89" name="Google Shape;89;p7"/>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90" name="Google Shape;90;p7"/>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91" name="Google Shape;91;p7"/>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92" name="Google Shape;92;p7"/>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93" name="Google Shape;93;p7"/>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94" name="Google Shape;94;p7"/>
          <p:cNvGrpSpPr/>
          <p:nvPr/>
        </p:nvGrpSpPr>
        <p:grpSpPr>
          <a:xfrm>
            <a:off x="-1264387" y="8752509"/>
            <a:ext cx="9058674" cy="1534498"/>
            <a:chOff x="0" y="-38100"/>
            <a:chExt cx="2385808" cy="404145"/>
          </a:xfrm>
        </p:grpSpPr>
        <p:sp>
          <p:nvSpPr>
            <p:cNvPr id="95" name="Google Shape;95;p7"/>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96" name="Google Shape;96;p7"/>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7" name="Google Shape;97;p7"/>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98" name="Google Shape;98;p7"/>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99" name="Google Shape;99;p7"/>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100" name="Google Shape;100;p7"/>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8"/>
          <p:cNvSpPr txBox="1"/>
          <p:nvPr>
            <p:ph type="title"/>
          </p:nvPr>
        </p:nvSpPr>
        <p:spPr>
          <a:xfrm>
            <a:off x="1061125" y="1764350"/>
            <a:ext cx="14705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8"/>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104" name="Google Shape;104;p8"/>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105" name="Google Shape;105;p8"/>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106" name="Google Shape;106;p8"/>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107" name="Google Shape;107;p8"/>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108" name="Google Shape;108;p8"/>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109" name="Google Shape;109;p8"/>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110" name="Google Shape;110;p8"/>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111" name="Google Shape;111;p8"/>
          <p:cNvGrpSpPr/>
          <p:nvPr/>
        </p:nvGrpSpPr>
        <p:grpSpPr>
          <a:xfrm>
            <a:off x="-1264387" y="8752509"/>
            <a:ext cx="9058674" cy="1534498"/>
            <a:chOff x="0" y="-38100"/>
            <a:chExt cx="2385808" cy="404145"/>
          </a:xfrm>
        </p:grpSpPr>
        <p:sp>
          <p:nvSpPr>
            <p:cNvPr id="112" name="Google Shape;112;p8"/>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113" name="Google Shape;113;p8"/>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4" name="Google Shape;114;p8"/>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115" name="Google Shape;115;p8"/>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116" name="Google Shape;116;p8"/>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117" name="Google Shape;117;p8"/>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sp>
        <p:nvSpPr>
          <p:cNvPr id="119" name="Google Shape;119;p9"/>
          <p:cNvSpPr txBox="1"/>
          <p:nvPr>
            <p:ph type="title"/>
          </p:nvPr>
        </p:nvSpPr>
        <p:spPr>
          <a:xfrm>
            <a:off x="1028700" y="2300475"/>
            <a:ext cx="139809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120" name="Google Shape;120;p9"/>
          <p:cNvSpPr txBox="1"/>
          <p:nvPr>
            <p:ph idx="1" type="body"/>
          </p:nvPr>
        </p:nvSpPr>
        <p:spPr>
          <a:xfrm>
            <a:off x="7962121" y="4206050"/>
            <a:ext cx="8475300" cy="47919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Font typeface="Montserrat"/>
              <a:buChar char="•"/>
              <a:defRPr>
                <a:latin typeface="Montserrat"/>
                <a:ea typeface="Montserrat"/>
                <a:cs typeface="Montserrat"/>
                <a:sym typeface="Montserrat"/>
              </a:defRPr>
            </a:lvl1pPr>
            <a:lvl2pPr indent="-361950" lvl="1" marL="914400" algn="l">
              <a:spcBef>
                <a:spcPts val="560"/>
              </a:spcBef>
              <a:spcAft>
                <a:spcPts val="0"/>
              </a:spcAft>
              <a:buClr>
                <a:schemeClr val="dk1"/>
              </a:buClr>
              <a:buSzPts val="2100"/>
              <a:buFont typeface="Montserrat"/>
              <a:buChar char="–"/>
              <a:defRPr>
                <a:latin typeface="Montserrat"/>
                <a:ea typeface="Montserrat"/>
                <a:cs typeface="Montserrat"/>
                <a:sym typeface="Montserrat"/>
              </a:defRPr>
            </a:lvl2pPr>
            <a:lvl3pPr indent="-361950" lvl="2" marL="1371600" algn="l">
              <a:spcBef>
                <a:spcPts val="480"/>
              </a:spcBef>
              <a:spcAft>
                <a:spcPts val="0"/>
              </a:spcAft>
              <a:buClr>
                <a:schemeClr val="dk1"/>
              </a:buClr>
              <a:buSzPts val="2100"/>
              <a:buFont typeface="Montserrat"/>
              <a:buChar char="•"/>
              <a:defRPr>
                <a:latin typeface="Montserrat"/>
                <a:ea typeface="Montserrat"/>
                <a:cs typeface="Montserrat"/>
                <a:sym typeface="Montserrat"/>
              </a:defRPr>
            </a:lvl3pPr>
            <a:lvl4pPr indent="-361950" lvl="3" marL="1828800" algn="l">
              <a:spcBef>
                <a:spcPts val="400"/>
              </a:spcBef>
              <a:spcAft>
                <a:spcPts val="0"/>
              </a:spcAft>
              <a:buClr>
                <a:schemeClr val="dk1"/>
              </a:buClr>
              <a:buSzPts val="2100"/>
              <a:buFont typeface="Montserrat"/>
              <a:buChar char="–"/>
              <a:defRPr>
                <a:latin typeface="Montserrat"/>
                <a:ea typeface="Montserrat"/>
                <a:cs typeface="Montserrat"/>
                <a:sym typeface="Montserrat"/>
              </a:defRPr>
            </a:lvl4pPr>
            <a:lvl5pPr indent="-361950" lvl="4" marL="2286000" algn="l">
              <a:spcBef>
                <a:spcPts val="400"/>
              </a:spcBef>
              <a:spcAft>
                <a:spcPts val="0"/>
              </a:spcAft>
              <a:buClr>
                <a:schemeClr val="dk1"/>
              </a:buClr>
              <a:buSzPts val="2100"/>
              <a:buFont typeface="Montserrat"/>
              <a:buChar char="»"/>
              <a:defRPr>
                <a:latin typeface="Montserrat"/>
                <a:ea typeface="Montserrat"/>
                <a:cs typeface="Montserrat"/>
                <a:sym typeface="Montserrat"/>
              </a:defRPr>
            </a:lvl5pPr>
            <a:lvl6pPr indent="-361950" lvl="5" marL="2743200" algn="l">
              <a:spcBef>
                <a:spcPts val="400"/>
              </a:spcBef>
              <a:spcAft>
                <a:spcPts val="0"/>
              </a:spcAft>
              <a:buClr>
                <a:schemeClr val="dk1"/>
              </a:buClr>
              <a:buSzPts val="2100"/>
              <a:buFont typeface="Montserrat"/>
              <a:buChar char="•"/>
              <a:defRPr>
                <a:latin typeface="Montserrat"/>
                <a:ea typeface="Montserrat"/>
                <a:cs typeface="Montserrat"/>
                <a:sym typeface="Montserrat"/>
              </a:defRPr>
            </a:lvl6pPr>
            <a:lvl7pPr indent="-361950" lvl="6" marL="3200400" algn="l">
              <a:spcBef>
                <a:spcPts val="400"/>
              </a:spcBef>
              <a:spcAft>
                <a:spcPts val="0"/>
              </a:spcAft>
              <a:buClr>
                <a:schemeClr val="dk1"/>
              </a:buClr>
              <a:buSzPts val="2100"/>
              <a:buFont typeface="Montserrat"/>
              <a:buChar char="•"/>
              <a:defRPr>
                <a:latin typeface="Montserrat"/>
                <a:ea typeface="Montserrat"/>
                <a:cs typeface="Montserrat"/>
                <a:sym typeface="Montserrat"/>
              </a:defRPr>
            </a:lvl7pPr>
            <a:lvl8pPr indent="-361950" lvl="7" marL="3657600" algn="l">
              <a:spcBef>
                <a:spcPts val="400"/>
              </a:spcBef>
              <a:spcAft>
                <a:spcPts val="0"/>
              </a:spcAft>
              <a:buClr>
                <a:schemeClr val="dk1"/>
              </a:buClr>
              <a:buSzPts val="2100"/>
              <a:buFont typeface="Montserrat"/>
              <a:buChar char="•"/>
              <a:defRPr>
                <a:latin typeface="Montserrat"/>
                <a:ea typeface="Montserrat"/>
                <a:cs typeface="Montserrat"/>
                <a:sym typeface="Montserrat"/>
              </a:defRPr>
            </a:lvl8pPr>
            <a:lvl9pPr indent="-361950" lvl="8" marL="4114800" algn="l">
              <a:spcBef>
                <a:spcPts val="400"/>
              </a:spcBef>
              <a:spcAft>
                <a:spcPts val="0"/>
              </a:spcAft>
              <a:buClr>
                <a:schemeClr val="dk1"/>
              </a:buClr>
              <a:buSzPts val="2100"/>
              <a:buFont typeface="Montserrat"/>
              <a:buChar char="•"/>
              <a:defRPr>
                <a:latin typeface="Montserrat"/>
                <a:ea typeface="Montserrat"/>
                <a:cs typeface="Montserrat"/>
                <a:sym typeface="Montserrat"/>
              </a:defRPr>
            </a:lvl9pPr>
          </a:lstStyle>
          <a:p/>
        </p:txBody>
      </p:sp>
      <p:sp>
        <p:nvSpPr>
          <p:cNvPr id="121" name="Google Shape;121;p9"/>
          <p:cNvSpPr txBox="1"/>
          <p:nvPr>
            <p:ph idx="2" type="body"/>
          </p:nvPr>
        </p:nvSpPr>
        <p:spPr>
          <a:xfrm>
            <a:off x="2229075" y="4206041"/>
            <a:ext cx="4987800" cy="38406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Font typeface="Montserrat"/>
              <a:buNone/>
              <a:defRPr>
                <a:latin typeface="Montserrat"/>
                <a:ea typeface="Montserrat"/>
                <a:cs typeface="Montserrat"/>
                <a:sym typeface="Montserrat"/>
              </a:defRPr>
            </a:lvl1pPr>
            <a:lvl2pPr indent="-228600" lvl="1" marL="914400" algn="l">
              <a:spcBef>
                <a:spcPts val="240"/>
              </a:spcBef>
              <a:spcAft>
                <a:spcPts val="0"/>
              </a:spcAft>
              <a:buClr>
                <a:schemeClr val="dk1"/>
              </a:buClr>
              <a:buSzPts val="2100"/>
              <a:buFont typeface="Montserrat"/>
              <a:buNone/>
              <a:defRPr>
                <a:latin typeface="Montserrat"/>
                <a:ea typeface="Montserrat"/>
                <a:cs typeface="Montserrat"/>
                <a:sym typeface="Montserrat"/>
              </a:defRPr>
            </a:lvl2pPr>
            <a:lvl3pPr indent="-228600" lvl="2" marL="1371600" algn="l">
              <a:spcBef>
                <a:spcPts val="200"/>
              </a:spcBef>
              <a:spcAft>
                <a:spcPts val="0"/>
              </a:spcAft>
              <a:buClr>
                <a:schemeClr val="dk1"/>
              </a:buClr>
              <a:buSzPts val="2100"/>
              <a:buFont typeface="Montserrat"/>
              <a:buNone/>
              <a:defRPr>
                <a:latin typeface="Montserrat"/>
                <a:ea typeface="Montserrat"/>
                <a:cs typeface="Montserrat"/>
                <a:sym typeface="Montserrat"/>
              </a:defRPr>
            </a:lvl3pPr>
            <a:lvl4pPr indent="-228600" lvl="3" marL="1828800" algn="l">
              <a:spcBef>
                <a:spcPts val="180"/>
              </a:spcBef>
              <a:spcAft>
                <a:spcPts val="0"/>
              </a:spcAft>
              <a:buClr>
                <a:schemeClr val="dk1"/>
              </a:buClr>
              <a:buSzPts val="2100"/>
              <a:buFont typeface="Montserrat"/>
              <a:buNone/>
              <a:defRPr>
                <a:latin typeface="Montserrat"/>
                <a:ea typeface="Montserrat"/>
                <a:cs typeface="Montserrat"/>
                <a:sym typeface="Montserrat"/>
              </a:defRPr>
            </a:lvl4pPr>
            <a:lvl5pPr indent="-228600" lvl="4" marL="2286000" algn="l">
              <a:spcBef>
                <a:spcPts val="180"/>
              </a:spcBef>
              <a:spcAft>
                <a:spcPts val="0"/>
              </a:spcAft>
              <a:buClr>
                <a:schemeClr val="dk1"/>
              </a:buClr>
              <a:buSzPts val="2100"/>
              <a:buFont typeface="Montserrat"/>
              <a:buNone/>
              <a:defRPr>
                <a:latin typeface="Montserrat"/>
                <a:ea typeface="Montserrat"/>
                <a:cs typeface="Montserrat"/>
                <a:sym typeface="Montserrat"/>
              </a:defRPr>
            </a:lvl5pPr>
            <a:lvl6pPr indent="-228600" lvl="5" marL="2743200" algn="l">
              <a:spcBef>
                <a:spcPts val="180"/>
              </a:spcBef>
              <a:spcAft>
                <a:spcPts val="0"/>
              </a:spcAft>
              <a:buClr>
                <a:schemeClr val="dk1"/>
              </a:buClr>
              <a:buSzPts val="2100"/>
              <a:buFont typeface="Montserrat"/>
              <a:buNone/>
              <a:defRPr>
                <a:latin typeface="Montserrat"/>
                <a:ea typeface="Montserrat"/>
                <a:cs typeface="Montserrat"/>
                <a:sym typeface="Montserrat"/>
              </a:defRPr>
            </a:lvl6pPr>
            <a:lvl7pPr indent="-228600" lvl="6" marL="3200400" algn="l">
              <a:spcBef>
                <a:spcPts val="180"/>
              </a:spcBef>
              <a:spcAft>
                <a:spcPts val="0"/>
              </a:spcAft>
              <a:buClr>
                <a:schemeClr val="dk1"/>
              </a:buClr>
              <a:buSzPts val="2100"/>
              <a:buFont typeface="Montserrat"/>
              <a:buNone/>
              <a:defRPr>
                <a:latin typeface="Montserrat"/>
                <a:ea typeface="Montserrat"/>
                <a:cs typeface="Montserrat"/>
                <a:sym typeface="Montserrat"/>
              </a:defRPr>
            </a:lvl7pPr>
            <a:lvl8pPr indent="-228600" lvl="7" marL="3657600" algn="l">
              <a:spcBef>
                <a:spcPts val="180"/>
              </a:spcBef>
              <a:spcAft>
                <a:spcPts val="0"/>
              </a:spcAft>
              <a:buClr>
                <a:schemeClr val="dk1"/>
              </a:buClr>
              <a:buSzPts val="2100"/>
              <a:buFont typeface="Montserrat"/>
              <a:buNone/>
              <a:defRPr>
                <a:latin typeface="Montserrat"/>
                <a:ea typeface="Montserrat"/>
                <a:cs typeface="Montserrat"/>
                <a:sym typeface="Montserrat"/>
              </a:defRPr>
            </a:lvl8pPr>
            <a:lvl9pPr indent="-228600" lvl="8" marL="4114800" algn="l">
              <a:spcBef>
                <a:spcPts val="180"/>
              </a:spcBef>
              <a:spcAft>
                <a:spcPts val="0"/>
              </a:spcAft>
              <a:buClr>
                <a:schemeClr val="dk1"/>
              </a:buClr>
              <a:buSzPts val="2100"/>
              <a:buFont typeface="Montserrat"/>
              <a:buNone/>
              <a:defRPr>
                <a:latin typeface="Montserrat"/>
                <a:ea typeface="Montserrat"/>
                <a:cs typeface="Montserrat"/>
                <a:sym typeface="Montserrat"/>
              </a:defRPr>
            </a:lvl9pPr>
          </a:lstStyle>
          <a:p/>
        </p:txBody>
      </p:sp>
      <p:sp>
        <p:nvSpPr>
          <p:cNvPr id="122" name="Google Shape;122;p9"/>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123" name="Google Shape;123;p9"/>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124" name="Google Shape;124;p9"/>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125" name="Google Shape;125;p9"/>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126" name="Google Shape;126;p9"/>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127" name="Google Shape;127;p9"/>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128" name="Google Shape;128;p9"/>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129" name="Google Shape;129;p9"/>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130" name="Google Shape;130;p9"/>
          <p:cNvGrpSpPr/>
          <p:nvPr/>
        </p:nvGrpSpPr>
        <p:grpSpPr>
          <a:xfrm>
            <a:off x="-1264387" y="8752509"/>
            <a:ext cx="9058674" cy="1534498"/>
            <a:chOff x="0" y="-38100"/>
            <a:chExt cx="2385808" cy="404145"/>
          </a:xfrm>
        </p:grpSpPr>
        <p:sp>
          <p:nvSpPr>
            <p:cNvPr id="131" name="Google Shape;131;p9"/>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132" name="Google Shape;132;p9"/>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3" name="Google Shape;133;p9"/>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134" name="Google Shape;134;p9"/>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135" name="Google Shape;135;p9"/>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136" name="Google Shape;136;p9"/>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sp>
        <p:nvSpPr>
          <p:cNvPr id="138" name="Google Shape;138;p10"/>
          <p:cNvSpPr txBox="1"/>
          <p:nvPr>
            <p:ph type="title"/>
          </p:nvPr>
        </p:nvSpPr>
        <p:spPr>
          <a:xfrm>
            <a:off x="1096395" y="2924288"/>
            <a:ext cx="146187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Montserrat"/>
              <a:buNone/>
              <a:defRPr sz="7000">
                <a:latin typeface="Montserrat"/>
                <a:ea typeface="Montserrat"/>
                <a:cs typeface="Montserrat"/>
                <a:sym typeface="Montserrat"/>
              </a:defRPr>
            </a:lvl2pPr>
            <a:lvl3pPr lvl="2">
              <a:spcBef>
                <a:spcPts val="0"/>
              </a:spcBef>
              <a:spcAft>
                <a:spcPts val="0"/>
              </a:spcAft>
              <a:buSzPts val="7000"/>
              <a:buFont typeface="Montserrat"/>
              <a:buNone/>
              <a:defRPr sz="7000">
                <a:latin typeface="Montserrat"/>
                <a:ea typeface="Montserrat"/>
                <a:cs typeface="Montserrat"/>
                <a:sym typeface="Montserrat"/>
              </a:defRPr>
            </a:lvl3pPr>
            <a:lvl4pPr lvl="3">
              <a:spcBef>
                <a:spcPts val="0"/>
              </a:spcBef>
              <a:spcAft>
                <a:spcPts val="0"/>
              </a:spcAft>
              <a:buSzPts val="7000"/>
              <a:buFont typeface="Montserrat"/>
              <a:buNone/>
              <a:defRPr sz="7000">
                <a:latin typeface="Montserrat"/>
                <a:ea typeface="Montserrat"/>
                <a:cs typeface="Montserrat"/>
                <a:sym typeface="Montserrat"/>
              </a:defRPr>
            </a:lvl4pPr>
            <a:lvl5pPr lvl="4">
              <a:spcBef>
                <a:spcPts val="0"/>
              </a:spcBef>
              <a:spcAft>
                <a:spcPts val="0"/>
              </a:spcAft>
              <a:buSzPts val="7000"/>
              <a:buFont typeface="Montserrat"/>
              <a:buNone/>
              <a:defRPr sz="7000">
                <a:latin typeface="Montserrat"/>
                <a:ea typeface="Montserrat"/>
                <a:cs typeface="Montserrat"/>
                <a:sym typeface="Montserrat"/>
              </a:defRPr>
            </a:lvl5pPr>
            <a:lvl6pPr lvl="5">
              <a:spcBef>
                <a:spcPts val="0"/>
              </a:spcBef>
              <a:spcAft>
                <a:spcPts val="0"/>
              </a:spcAft>
              <a:buSzPts val="7000"/>
              <a:buFont typeface="Montserrat"/>
              <a:buNone/>
              <a:defRPr sz="7000">
                <a:latin typeface="Montserrat"/>
                <a:ea typeface="Montserrat"/>
                <a:cs typeface="Montserrat"/>
                <a:sym typeface="Montserrat"/>
              </a:defRPr>
            </a:lvl6pPr>
            <a:lvl7pPr lvl="6">
              <a:spcBef>
                <a:spcPts val="0"/>
              </a:spcBef>
              <a:spcAft>
                <a:spcPts val="0"/>
              </a:spcAft>
              <a:buSzPts val="7000"/>
              <a:buFont typeface="Montserrat"/>
              <a:buNone/>
              <a:defRPr sz="7000">
                <a:latin typeface="Montserrat"/>
                <a:ea typeface="Montserrat"/>
                <a:cs typeface="Montserrat"/>
                <a:sym typeface="Montserrat"/>
              </a:defRPr>
            </a:lvl7pPr>
            <a:lvl8pPr lvl="7">
              <a:spcBef>
                <a:spcPts val="0"/>
              </a:spcBef>
              <a:spcAft>
                <a:spcPts val="0"/>
              </a:spcAft>
              <a:buSzPts val="7000"/>
              <a:buFont typeface="Montserrat"/>
              <a:buNone/>
              <a:defRPr sz="7000">
                <a:latin typeface="Montserrat"/>
                <a:ea typeface="Montserrat"/>
                <a:cs typeface="Montserrat"/>
                <a:sym typeface="Montserrat"/>
              </a:defRPr>
            </a:lvl8pPr>
            <a:lvl9pPr lvl="8">
              <a:spcBef>
                <a:spcPts val="0"/>
              </a:spcBef>
              <a:spcAft>
                <a:spcPts val="0"/>
              </a:spcAft>
              <a:buSzPts val="7000"/>
              <a:buFont typeface="Montserrat"/>
              <a:buNone/>
              <a:defRPr sz="7000">
                <a:latin typeface="Montserrat"/>
                <a:ea typeface="Montserrat"/>
                <a:cs typeface="Montserrat"/>
                <a:sym typeface="Montserrat"/>
              </a:defRPr>
            </a:lvl9pPr>
          </a:lstStyle>
          <a:p/>
        </p:txBody>
      </p:sp>
      <p:sp>
        <p:nvSpPr>
          <p:cNvPr id="139" name="Google Shape;139;p10"/>
          <p:cNvSpPr/>
          <p:nvPr>
            <p:ph idx="2" type="pic"/>
          </p:nvPr>
        </p:nvSpPr>
        <p:spPr>
          <a:xfrm>
            <a:off x="10722563" y="4014925"/>
            <a:ext cx="5486400" cy="4114800"/>
          </a:xfrm>
          <a:prstGeom prst="rect">
            <a:avLst/>
          </a:prstGeom>
          <a:noFill/>
          <a:ln>
            <a:noFill/>
          </a:ln>
        </p:spPr>
      </p:sp>
      <p:sp>
        <p:nvSpPr>
          <p:cNvPr id="140" name="Google Shape;140;p10"/>
          <p:cNvSpPr txBox="1"/>
          <p:nvPr>
            <p:ph idx="1" type="body"/>
          </p:nvPr>
        </p:nvSpPr>
        <p:spPr>
          <a:xfrm>
            <a:off x="2035013" y="44881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Font typeface="Montserrat"/>
              <a:buNone/>
              <a:defRPr>
                <a:latin typeface="Montserrat"/>
                <a:ea typeface="Montserrat"/>
                <a:cs typeface="Montserrat"/>
                <a:sym typeface="Montserrat"/>
              </a:defRPr>
            </a:lvl1pPr>
            <a:lvl2pPr indent="-228600" lvl="1" marL="914400" algn="l">
              <a:spcBef>
                <a:spcPts val="240"/>
              </a:spcBef>
              <a:spcAft>
                <a:spcPts val="0"/>
              </a:spcAft>
              <a:buClr>
                <a:schemeClr val="dk1"/>
              </a:buClr>
              <a:buSzPts val="2100"/>
              <a:buFont typeface="Montserrat"/>
              <a:buNone/>
              <a:defRPr>
                <a:latin typeface="Montserrat"/>
                <a:ea typeface="Montserrat"/>
                <a:cs typeface="Montserrat"/>
                <a:sym typeface="Montserrat"/>
              </a:defRPr>
            </a:lvl2pPr>
            <a:lvl3pPr indent="-228600" lvl="2" marL="1371600" algn="l">
              <a:spcBef>
                <a:spcPts val="200"/>
              </a:spcBef>
              <a:spcAft>
                <a:spcPts val="0"/>
              </a:spcAft>
              <a:buClr>
                <a:schemeClr val="dk1"/>
              </a:buClr>
              <a:buSzPts val="2100"/>
              <a:buFont typeface="Montserrat"/>
              <a:buNone/>
              <a:defRPr>
                <a:latin typeface="Montserrat"/>
                <a:ea typeface="Montserrat"/>
                <a:cs typeface="Montserrat"/>
                <a:sym typeface="Montserrat"/>
              </a:defRPr>
            </a:lvl3pPr>
            <a:lvl4pPr indent="-228600" lvl="3" marL="1828800" algn="l">
              <a:spcBef>
                <a:spcPts val="180"/>
              </a:spcBef>
              <a:spcAft>
                <a:spcPts val="0"/>
              </a:spcAft>
              <a:buClr>
                <a:schemeClr val="dk1"/>
              </a:buClr>
              <a:buSzPts val="2100"/>
              <a:buFont typeface="Montserrat"/>
              <a:buNone/>
              <a:defRPr>
                <a:latin typeface="Montserrat"/>
                <a:ea typeface="Montserrat"/>
                <a:cs typeface="Montserrat"/>
                <a:sym typeface="Montserrat"/>
              </a:defRPr>
            </a:lvl4pPr>
            <a:lvl5pPr indent="-228600" lvl="4" marL="2286000" algn="l">
              <a:spcBef>
                <a:spcPts val="180"/>
              </a:spcBef>
              <a:spcAft>
                <a:spcPts val="0"/>
              </a:spcAft>
              <a:buClr>
                <a:schemeClr val="dk1"/>
              </a:buClr>
              <a:buSzPts val="2100"/>
              <a:buFont typeface="Montserrat"/>
              <a:buNone/>
              <a:defRPr>
                <a:latin typeface="Montserrat"/>
                <a:ea typeface="Montserrat"/>
                <a:cs typeface="Montserrat"/>
                <a:sym typeface="Montserrat"/>
              </a:defRPr>
            </a:lvl5pPr>
            <a:lvl6pPr indent="-228600" lvl="5" marL="2743200" algn="l">
              <a:spcBef>
                <a:spcPts val="180"/>
              </a:spcBef>
              <a:spcAft>
                <a:spcPts val="0"/>
              </a:spcAft>
              <a:buClr>
                <a:schemeClr val="dk1"/>
              </a:buClr>
              <a:buSzPts val="2100"/>
              <a:buFont typeface="Montserrat"/>
              <a:buNone/>
              <a:defRPr>
                <a:latin typeface="Montserrat"/>
                <a:ea typeface="Montserrat"/>
                <a:cs typeface="Montserrat"/>
                <a:sym typeface="Montserrat"/>
              </a:defRPr>
            </a:lvl6pPr>
            <a:lvl7pPr indent="-228600" lvl="6" marL="3200400" algn="l">
              <a:spcBef>
                <a:spcPts val="180"/>
              </a:spcBef>
              <a:spcAft>
                <a:spcPts val="0"/>
              </a:spcAft>
              <a:buClr>
                <a:schemeClr val="dk1"/>
              </a:buClr>
              <a:buSzPts val="2100"/>
              <a:buFont typeface="Montserrat"/>
              <a:buNone/>
              <a:defRPr>
                <a:latin typeface="Montserrat"/>
                <a:ea typeface="Montserrat"/>
                <a:cs typeface="Montserrat"/>
                <a:sym typeface="Montserrat"/>
              </a:defRPr>
            </a:lvl7pPr>
            <a:lvl8pPr indent="-228600" lvl="7" marL="3657600" algn="l">
              <a:spcBef>
                <a:spcPts val="180"/>
              </a:spcBef>
              <a:spcAft>
                <a:spcPts val="0"/>
              </a:spcAft>
              <a:buClr>
                <a:schemeClr val="dk1"/>
              </a:buClr>
              <a:buSzPts val="2100"/>
              <a:buFont typeface="Montserrat"/>
              <a:buNone/>
              <a:defRPr>
                <a:latin typeface="Montserrat"/>
                <a:ea typeface="Montserrat"/>
                <a:cs typeface="Montserrat"/>
                <a:sym typeface="Montserrat"/>
              </a:defRPr>
            </a:lvl8pPr>
            <a:lvl9pPr indent="-228600" lvl="8" marL="4114800" algn="l">
              <a:spcBef>
                <a:spcPts val="180"/>
              </a:spcBef>
              <a:spcAft>
                <a:spcPts val="0"/>
              </a:spcAft>
              <a:buClr>
                <a:schemeClr val="dk1"/>
              </a:buClr>
              <a:buSzPts val="2100"/>
              <a:buFont typeface="Montserrat"/>
              <a:buNone/>
              <a:defRPr>
                <a:latin typeface="Montserrat"/>
                <a:ea typeface="Montserrat"/>
                <a:cs typeface="Montserrat"/>
                <a:sym typeface="Montserrat"/>
              </a:defRPr>
            </a:lvl9pPr>
          </a:lstStyle>
          <a:p/>
        </p:txBody>
      </p:sp>
      <p:sp>
        <p:nvSpPr>
          <p:cNvPr id="141" name="Google Shape;141;p10"/>
          <p:cNvSpPr/>
          <p:nvPr/>
        </p:nvSpPr>
        <p:spPr>
          <a:xfrm>
            <a:off x="14304" y="0"/>
            <a:ext cx="18274525" cy="1028748"/>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142" name="Google Shape;142;p10"/>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2">
              <a:alphaModFix/>
            </a:blip>
            <a:stretch>
              <a:fillRect b="0" l="0" r="0" t="0"/>
            </a:stretch>
          </a:blipFill>
          <a:ln>
            <a:noFill/>
          </a:ln>
        </p:spPr>
      </p:sp>
      <p:sp>
        <p:nvSpPr>
          <p:cNvPr id="143" name="Google Shape;143;p10"/>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3">
              <a:alphaModFix/>
            </a:blip>
            <a:stretch>
              <a:fillRect b="0" l="0" r="0" t="0"/>
            </a:stretch>
          </a:blipFill>
          <a:ln>
            <a:noFill/>
          </a:ln>
        </p:spPr>
      </p:sp>
      <p:sp>
        <p:nvSpPr>
          <p:cNvPr id="144" name="Google Shape;144;p10"/>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145" name="Google Shape;145;p10"/>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146" name="Google Shape;146;p10"/>
          <p:cNvSpPr txBox="1"/>
          <p:nvPr/>
        </p:nvSpPr>
        <p:spPr>
          <a:xfrm>
            <a:off x="9923984" y="365210"/>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147" name="Google Shape;147;p10"/>
          <p:cNvSpPr txBox="1"/>
          <p:nvPr/>
        </p:nvSpPr>
        <p:spPr>
          <a:xfrm>
            <a:off x="7521417" y="365210"/>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148" name="Google Shape;148;p10"/>
          <p:cNvSpPr txBox="1"/>
          <p:nvPr/>
        </p:nvSpPr>
        <p:spPr>
          <a:xfrm>
            <a:off x="1561341" y="342481"/>
            <a:ext cx="19794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149" name="Google Shape;149;p10"/>
          <p:cNvGrpSpPr/>
          <p:nvPr/>
        </p:nvGrpSpPr>
        <p:grpSpPr>
          <a:xfrm>
            <a:off x="-1264387" y="8752509"/>
            <a:ext cx="9058674" cy="1534498"/>
            <a:chOff x="0" y="-38100"/>
            <a:chExt cx="2385808" cy="404145"/>
          </a:xfrm>
        </p:grpSpPr>
        <p:sp>
          <p:nvSpPr>
            <p:cNvPr id="150" name="Google Shape;150;p10"/>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151" name="Google Shape;151;p10"/>
            <p:cNvSpPr txBox="1"/>
            <p:nvPr/>
          </p:nvSpPr>
          <p:spPr>
            <a:xfrm>
              <a:off x="101600" y="-38100"/>
              <a:ext cx="2182500" cy="4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2" name="Google Shape;152;p10"/>
          <p:cNvCxnSpPr/>
          <p:nvPr/>
        </p:nvCxnSpPr>
        <p:spPr>
          <a:xfrm>
            <a:off x="2229073" y="9836561"/>
            <a:ext cx="2446800" cy="0"/>
          </a:xfrm>
          <a:prstGeom prst="straightConnector1">
            <a:avLst/>
          </a:prstGeom>
          <a:noFill/>
          <a:ln cap="flat" cmpd="sng" w="9525">
            <a:solidFill>
              <a:srgbClr val="FFFFFF"/>
            </a:solidFill>
            <a:prstDash val="solid"/>
            <a:round/>
            <a:headEnd len="sm" w="sm" type="none"/>
            <a:tailEnd len="sm" w="sm" type="none"/>
          </a:ln>
        </p:spPr>
      </p:cxnSp>
      <p:cxnSp>
        <p:nvCxnSpPr>
          <p:cNvPr id="153" name="Google Shape;153;p10"/>
          <p:cNvCxnSpPr/>
          <p:nvPr/>
        </p:nvCxnSpPr>
        <p:spPr>
          <a:xfrm>
            <a:off x="2229073" y="9836561"/>
            <a:ext cx="440100" cy="0"/>
          </a:xfrm>
          <a:prstGeom prst="straightConnector1">
            <a:avLst/>
          </a:prstGeom>
          <a:noFill/>
          <a:ln cap="flat" cmpd="sng" w="47625">
            <a:solidFill>
              <a:srgbClr val="FFFFFF"/>
            </a:solidFill>
            <a:prstDash val="solid"/>
            <a:round/>
            <a:headEnd len="sm" w="sm" type="none"/>
            <a:tailEnd len="sm" w="sm" type="none"/>
          </a:ln>
        </p:spPr>
      </p:cxnSp>
      <p:sp>
        <p:nvSpPr>
          <p:cNvPr id="154" name="Google Shape;154;p10"/>
          <p:cNvSpPr txBox="1"/>
          <p:nvPr/>
        </p:nvSpPr>
        <p:spPr>
          <a:xfrm>
            <a:off x="1639027" y="9582561"/>
            <a:ext cx="3402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155" name="Google Shape;155;p10"/>
          <p:cNvSpPr txBox="1"/>
          <p:nvPr/>
        </p:nvSpPr>
        <p:spPr>
          <a:xfrm>
            <a:off x="4773686" y="9582561"/>
            <a:ext cx="402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1125" y="1764350"/>
            <a:ext cx="14705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Montserrat"/>
              <a:buNone/>
              <a:defRPr i="0" sz="7000" u="none" cap="none" strike="noStrik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913200" y="357305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61950" lvl="1" marL="914400" marR="0" rtl="0" algn="l">
              <a:spcBef>
                <a:spcPts val="56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61950" lvl="2" marL="1371600" marR="0" rtl="0" algn="l">
              <a:spcBef>
                <a:spcPts val="48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3pPr>
            <a:lvl4pPr indent="-361950" lvl="3" marL="18288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4pPr>
            <a:lvl5pPr indent="-361950" lvl="4" marL="22860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5pPr>
            <a:lvl6pPr indent="-361950" lvl="5" marL="27432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6pPr>
            <a:lvl7pPr indent="-361950" lvl="6" marL="32004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7pPr>
            <a:lvl8pPr indent="-361950" lvl="7" marL="36576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8pPr>
            <a:lvl9pPr indent="-361950" lvl="8" marL="41148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39.png"/><Relationship Id="rId5" Type="http://schemas.openxmlformats.org/officeDocument/2006/relationships/image" Target="../media/image7.png"/><Relationship Id="rId6" Type="http://schemas.openxmlformats.org/officeDocument/2006/relationships/image" Target="../media/image25.png"/><Relationship Id="rId7" Type="http://schemas.openxmlformats.org/officeDocument/2006/relationships/image" Target="../media/image28.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40.png"/><Relationship Id="rId5" Type="http://schemas.openxmlformats.org/officeDocument/2006/relationships/image" Target="../media/image7.png"/><Relationship Id="rId6" Type="http://schemas.openxmlformats.org/officeDocument/2006/relationships/image" Target="../media/image52.png"/><Relationship Id="rId7" Type="http://schemas.openxmlformats.org/officeDocument/2006/relationships/image" Target="../media/image45.pn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8.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48.png"/><Relationship Id="rId8"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27.png"/><Relationship Id="rId11" Type="http://schemas.openxmlformats.org/officeDocument/2006/relationships/image" Target="../media/image37.png"/><Relationship Id="rId10" Type="http://schemas.openxmlformats.org/officeDocument/2006/relationships/image" Target="../media/image13.png"/><Relationship Id="rId9"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9.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1"/>
          <p:cNvPicPr preferRelativeResize="0"/>
          <p:nvPr/>
        </p:nvPicPr>
        <p:blipFill>
          <a:blip r:embed="rId3">
            <a:alphaModFix/>
          </a:blip>
          <a:stretch>
            <a:fillRect/>
          </a:stretch>
        </p:blipFill>
        <p:spPr>
          <a:xfrm>
            <a:off x="0" y="2498400"/>
            <a:ext cx="10626239" cy="6864676"/>
          </a:xfrm>
          <a:prstGeom prst="rect">
            <a:avLst/>
          </a:prstGeom>
          <a:noFill/>
          <a:ln>
            <a:noFill/>
          </a:ln>
        </p:spPr>
      </p:pic>
      <p:grpSp>
        <p:nvGrpSpPr>
          <p:cNvPr id="161" name="Google Shape;161;p11"/>
          <p:cNvGrpSpPr/>
          <p:nvPr/>
        </p:nvGrpSpPr>
        <p:grpSpPr>
          <a:xfrm>
            <a:off x="-1264387" y="8752510"/>
            <a:ext cx="9058613" cy="1534490"/>
            <a:chOff x="0" y="-38100"/>
            <a:chExt cx="2385808" cy="404145"/>
          </a:xfrm>
        </p:grpSpPr>
        <p:sp>
          <p:nvSpPr>
            <p:cNvPr id="162" name="Google Shape;162;p11"/>
            <p:cNvSpPr/>
            <p:nvPr/>
          </p:nvSpPr>
          <p:spPr>
            <a:xfrm>
              <a:off x="0" y="0"/>
              <a:ext cx="2385808" cy="366045"/>
            </a:xfrm>
            <a:custGeom>
              <a:rect b="b" l="l" r="r" t="t"/>
              <a:pathLst>
                <a:path extrusionOk="0" h="366045" w="2385808">
                  <a:moveTo>
                    <a:pt x="2182608" y="0"/>
                  </a:moveTo>
                  <a:lnTo>
                    <a:pt x="0" y="0"/>
                  </a:lnTo>
                  <a:lnTo>
                    <a:pt x="203200" y="366045"/>
                  </a:lnTo>
                  <a:lnTo>
                    <a:pt x="2385808" y="366045"/>
                  </a:lnTo>
                  <a:lnTo>
                    <a:pt x="2182608" y="0"/>
                  </a:lnTo>
                  <a:close/>
                </a:path>
              </a:pathLst>
            </a:custGeom>
            <a:gradFill>
              <a:gsLst>
                <a:gs pos="0">
                  <a:srgbClr val="83530F"/>
                </a:gs>
                <a:gs pos="100000">
                  <a:srgbClr val="F9DF96"/>
                </a:gs>
              </a:gsLst>
              <a:lin ang="0" scaled="0"/>
            </a:gradFill>
            <a:ln>
              <a:noFill/>
            </a:ln>
          </p:spPr>
        </p:sp>
        <p:sp>
          <p:nvSpPr>
            <p:cNvPr id="163" name="Google Shape;163;p11"/>
            <p:cNvSpPr txBox="1"/>
            <p:nvPr/>
          </p:nvSpPr>
          <p:spPr>
            <a:xfrm>
              <a:off x="101600" y="-38100"/>
              <a:ext cx="2182608" cy="4041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1"/>
          <p:cNvSpPr/>
          <p:nvPr/>
        </p:nvSpPr>
        <p:spPr>
          <a:xfrm>
            <a:off x="7521417" y="1467638"/>
            <a:ext cx="10766583" cy="3898988"/>
          </a:xfrm>
          <a:custGeom>
            <a:rect b="b" l="l" r="r" t="t"/>
            <a:pathLst>
              <a:path extrusionOk="0" h="308295" w="851320">
                <a:moveTo>
                  <a:pt x="0" y="0"/>
                </a:moveTo>
                <a:lnTo>
                  <a:pt x="851320" y="0"/>
                </a:lnTo>
                <a:lnTo>
                  <a:pt x="851320" y="308295"/>
                </a:lnTo>
                <a:lnTo>
                  <a:pt x="0" y="308295"/>
                </a:lnTo>
                <a:close/>
              </a:path>
            </a:pathLst>
          </a:custGeom>
          <a:gradFill>
            <a:gsLst>
              <a:gs pos="0">
                <a:srgbClr val="83530F">
                  <a:alpha val="89803"/>
                </a:srgbClr>
              </a:gs>
              <a:gs pos="100000">
                <a:srgbClr val="F9DF96">
                  <a:alpha val="89803"/>
                </a:srgbClr>
              </a:gs>
            </a:gsLst>
            <a:lin ang="0" scaled="0"/>
          </a:gradFill>
          <a:ln>
            <a:noFill/>
          </a:ln>
        </p:spPr>
      </p:sp>
      <p:grpSp>
        <p:nvGrpSpPr>
          <p:cNvPr id="165" name="Google Shape;165;p11"/>
          <p:cNvGrpSpPr/>
          <p:nvPr/>
        </p:nvGrpSpPr>
        <p:grpSpPr>
          <a:xfrm>
            <a:off x="10931769" y="7583377"/>
            <a:ext cx="6747448" cy="925796"/>
            <a:chOff x="0" y="-38100"/>
            <a:chExt cx="1777106" cy="243831"/>
          </a:xfrm>
        </p:grpSpPr>
        <p:sp>
          <p:nvSpPr>
            <p:cNvPr id="166" name="Google Shape;166;p11"/>
            <p:cNvSpPr/>
            <p:nvPr/>
          </p:nvSpPr>
          <p:spPr>
            <a:xfrm>
              <a:off x="0" y="0"/>
              <a:ext cx="1777105" cy="205731"/>
            </a:xfrm>
            <a:custGeom>
              <a:rect b="b" l="l" r="r" t="t"/>
              <a:pathLst>
                <a:path extrusionOk="0" h="205731" w="1777105">
                  <a:moveTo>
                    <a:pt x="0" y="0"/>
                  </a:moveTo>
                  <a:lnTo>
                    <a:pt x="1777105" y="0"/>
                  </a:lnTo>
                  <a:lnTo>
                    <a:pt x="1777105" y="205731"/>
                  </a:lnTo>
                  <a:lnTo>
                    <a:pt x="0" y="205731"/>
                  </a:lnTo>
                  <a:close/>
                </a:path>
              </a:pathLst>
            </a:custGeom>
            <a:gradFill>
              <a:gsLst>
                <a:gs pos="0">
                  <a:srgbClr val="83530F"/>
                </a:gs>
                <a:gs pos="100000">
                  <a:srgbClr val="F9DF96"/>
                </a:gs>
              </a:gsLst>
              <a:lin ang="0" scaled="0"/>
            </a:gradFill>
            <a:ln>
              <a:noFill/>
            </a:ln>
          </p:spPr>
        </p:sp>
        <p:sp>
          <p:nvSpPr>
            <p:cNvPr id="167" name="Google Shape;167;p11"/>
            <p:cNvSpPr txBox="1"/>
            <p:nvPr/>
          </p:nvSpPr>
          <p:spPr>
            <a:xfrm>
              <a:off x="0" y="-38100"/>
              <a:ext cx="1777106" cy="2438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8" name="Google Shape;168;p11"/>
          <p:cNvCxnSpPr/>
          <p:nvPr/>
        </p:nvCxnSpPr>
        <p:spPr>
          <a:xfrm>
            <a:off x="11795760" y="9344025"/>
            <a:ext cx="6492240" cy="0"/>
          </a:xfrm>
          <a:prstGeom prst="straightConnector1">
            <a:avLst/>
          </a:prstGeom>
          <a:noFill/>
          <a:ln cap="flat" cmpd="sng" w="38100">
            <a:solidFill>
              <a:srgbClr val="83530F"/>
            </a:solidFill>
            <a:prstDash val="solid"/>
            <a:round/>
            <a:headEnd len="sm" w="sm" type="none"/>
            <a:tailEnd len="sm" w="sm" type="none"/>
          </a:ln>
        </p:spPr>
      </p:cxnSp>
      <p:cxnSp>
        <p:nvCxnSpPr>
          <p:cNvPr id="169" name="Google Shape;169;p11"/>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170" name="Google Shape;170;p11"/>
          <p:cNvCxnSpPr/>
          <p:nvPr/>
        </p:nvCxnSpPr>
        <p:spPr>
          <a:xfrm>
            <a:off x="2229073"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171" name="Google Shape;171;p11"/>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172" name="Google Shape;172;p11"/>
          <p:cNvSpPr/>
          <p:nvPr/>
        </p:nvSpPr>
        <p:spPr>
          <a:xfrm>
            <a:off x="16613828" y="959733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173" name="Google Shape;173;p11"/>
          <p:cNvSpPr txBox="1"/>
          <p:nvPr/>
        </p:nvSpPr>
        <p:spPr>
          <a:xfrm>
            <a:off x="8386612" y="2259845"/>
            <a:ext cx="9292679" cy="230505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500" u="none" cap="none" strike="noStrike">
                <a:solidFill>
                  <a:srgbClr val="FFFFFF"/>
                </a:solidFill>
                <a:latin typeface="Montserrat"/>
                <a:ea typeface="Montserrat"/>
                <a:cs typeface="Montserrat"/>
                <a:sym typeface="Montserrat"/>
              </a:rPr>
              <a:t>BUSINESS </a:t>
            </a:r>
            <a:endParaRPr/>
          </a:p>
          <a:p>
            <a:pPr indent="0" lvl="0" marL="0" marR="0" rtl="0" algn="l">
              <a:lnSpc>
                <a:spcPct val="121000"/>
              </a:lnSpc>
              <a:spcBef>
                <a:spcPts val="0"/>
              </a:spcBef>
              <a:spcAft>
                <a:spcPts val="0"/>
              </a:spcAft>
              <a:buNone/>
            </a:pPr>
            <a:r>
              <a:rPr b="1" i="0" lang="en-US" sz="7500" u="none" cap="none" strike="noStrike">
                <a:solidFill>
                  <a:srgbClr val="FFFFFF"/>
                </a:solidFill>
                <a:latin typeface="Montserrat"/>
                <a:ea typeface="Montserrat"/>
                <a:cs typeface="Montserrat"/>
                <a:sym typeface="Montserrat"/>
              </a:rPr>
              <a:t>LAW CONSULTING</a:t>
            </a:r>
            <a:endParaRPr/>
          </a:p>
        </p:txBody>
      </p:sp>
      <p:sp>
        <p:nvSpPr>
          <p:cNvPr id="174" name="Google Shape;174;p11"/>
          <p:cNvSpPr txBox="1"/>
          <p:nvPr/>
        </p:nvSpPr>
        <p:spPr>
          <a:xfrm>
            <a:off x="10931769" y="6357226"/>
            <a:ext cx="6747448" cy="7905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030C1D"/>
                </a:solidFill>
                <a:latin typeface="Open Sans"/>
                <a:ea typeface="Open Sans"/>
                <a:cs typeface="Open Sans"/>
                <a:sym typeface="Open Sans"/>
              </a:rPr>
              <a:t>From contract negotiations to compliance audits, our team of experienced attorneys is dedicated to providing personalized and strategic advice tailored to meet the unique needs of each client.</a:t>
            </a:r>
            <a:endParaRPr/>
          </a:p>
        </p:txBody>
      </p:sp>
      <p:sp>
        <p:nvSpPr>
          <p:cNvPr id="175" name="Google Shape;175;p11"/>
          <p:cNvSpPr txBox="1"/>
          <p:nvPr/>
        </p:nvSpPr>
        <p:spPr>
          <a:xfrm>
            <a:off x="11228234" y="7883656"/>
            <a:ext cx="2548287" cy="42115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500" u="none" cap="none" strike="noStrike">
                <a:solidFill>
                  <a:srgbClr val="FFFFFF"/>
                </a:solidFill>
                <a:latin typeface="Montserrat"/>
                <a:ea typeface="Montserrat"/>
                <a:cs typeface="Montserrat"/>
                <a:sym typeface="Montserrat"/>
              </a:rPr>
              <a:t>PRESENTATION</a:t>
            </a:r>
            <a:endParaRPr/>
          </a:p>
        </p:txBody>
      </p:sp>
      <p:sp>
        <p:nvSpPr>
          <p:cNvPr id="176" name="Google Shape;176;p11"/>
          <p:cNvSpPr txBox="1"/>
          <p:nvPr/>
        </p:nvSpPr>
        <p:spPr>
          <a:xfrm>
            <a:off x="1639027" y="9582561"/>
            <a:ext cx="340072"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01</a:t>
            </a:r>
            <a:endParaRPr/>
          </a:p>
        </p:txBody>
      </p:sp>
      <p:sp>
        <p:nvSpPr>
          <p:cNvPr id="177" name="Google Shape;177;p11"/>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178" name="Google Shape;178;p11"/>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30C1D"/>
                </a:solidFill>
                <a:latin typeface="Open Sans"/>
                <a:ea typeface="Open Sans"/>
                <a:cs typeface="Open Sans"/>
                <a:sym typeface="Open Sans"/>
              </a:rPr>
              <a:t>SERVICE</a:t>
            </a:r>
            <a:endParaRPr/>
          </a:p>
        </p:txBody>
      </p:sp>
      <p:sp>
        <p:nvSpPr>
          <p:cNvPr id="179" name="Google Shape;179;p11"/>
          <p:cNvSpPr txBox="1"/>
          <p:nvPr/>
        </p:nvSpPr>
        <p:spPr>
          <a:xfrm>
            <a:off x="14880324" y="365200"/>
            <a:ext cx="1370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30C1D"/>
                </a:solidFill>
                <a:latin typeface="Open Sans"/>
                <a:ea typeface="Open Sans"/>
                <a:cs typeface="Open Sans"/>
                <a:sym typeface="Open Sans"/>
              </a:rPr>
              <a:t>CONTACT</a:t>
            </a:r>
            <a:endParaRPr/>
          </a:p>
        </p:txBody>
      </p:sp>
      <p:sp>
        <p:nvSpPr>
          <p:cNvPr id="180" name="Google Shape;180;p11"/>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30C1D"/>
                </a:solidFill>
                <a:latin typeface="Open Sans"/>
                <a:ea typeface="Open Sans"/>
                <a:cs typeface="Open Sans"/>
                <a:sym typeface="Open Sans"/>
              </a:rPr>
              <a:t>ABOUT</a:t>
            </a:r>
            <a:endParaRPr/>
          </a:p>
        </p:txBody>
      </p:sp>
      <p:sp>
        <p:nvSpPr>
          <p:cNvPr id="181" name="Google Shape;181;p11"/>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30C1D"/>
                </a:solidFill>
                <a:latin typeface="Open Sans"/>
                <a:ea typeface="Open Sans"/>
                <a:cs typeface="Open Sans"/>
                <a:sym typeface="Open Sans"/>
              </a:rPr>
              <a:t>HOME</a:t>
            </a:r>
            <a:endParaRPr/>
          </a:p>
        </p:txBody>
      </p:sp>
      <p:sp>
        <p:nvSpPr>
          <p:cNvPr id="182" name="Google Shape;182;p11"/>
          <p:cNvSpPr txBox="1"/>
          <p:nvPr/>
        </p:nvSpPr>
        <p:spPr>
          <a:xfrm>
            <a:off x="1782106" y="348257"/>
            <a:ext cx="2893837" cy="931545"/>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030C1D"/>
                </a:solidFill>
                <a:latin typeface="Montserrat"/>
                <a:ea typeface="Montserrat"/>
                <a:cs typeface="Montserrat"/>
                <a:sym typeface="Montserrat"/>
              </a:rPr>
              <a:t>COMPANY NAME</a:t>
            </a:r>
            <a:endParaRPr/>
          </a:p>
        </p:txBody>
      </p:sp>
      <p:pic>
        <p:nvPicPr>
          <p:cNvPr id="183" name="Google Shape;183;p11"/>
          <p:cNvPicPr preferRelativeResize="0"/>
          <p:nvPr/>
        </p:nvPicPr>
        <p:blipFill>
          <a:blip r:embed="rId6">
            <a:alphaModFix/>
          </a:blip>
          <a:stretch>
            <a:fillRect/>
          </a:stretch>
        </p:blipFill>
        <p:spPr>
          <a:xfrm>
            <a:off x="691072" y="371059"/>
            <a:ext cx="798475" cy="10245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grpSp>
        <p:nvGrpSpPr>
          <p:cNvPr id="456" name="Google Shape;456;p20"/>
          <p:cNvGrpSpPr/>
          <p:nvPr/>
        </p:nvGrpSpPr>
        <p:grpSpPr>
          <a:xfrm>
            <a:off x="-1264387" y="9113639"/>
            <a:ext cx="9058613" cy="1173361"/>
            <a:chOff x="0" y="-38100"/>
            <a:chExt cx="2385808" cy="309033"/>
          </a:xfrm>
        </p:grpSpPr>
        <p:sp>
          <p:nvSpPr>
            <p:cNvPr id="457" name="Google Shape;457;p20"/>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458" name="Google Shape;458;p20"/>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9" name="Google Shape;459;p20"/>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460" name="Google Shape;460;p20"/>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461" name="Google Shape;461;p20"/>
          <p:cNvCxnSpPr/>
          <p:nvPr/>
        </p:nvCxnSpPr>
        <p:spPr>
          <a:xfrm>
            <a:off x="3163862"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462" name="Google Shape;462;p20"/>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463" name="Google Shape;463;p20"/>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3">
              <a:alphaModFix/>
            </a:blip>
            <a:stretch>
              <a:fillRect b="0" l="0" r="0" t="0"/>
            </a:stretch>
          </a:blipFill>
          <a:ln>
            <a:noFill/>
          </a:ln>
        </p:spPr>
      </p:sp>
      <p:sp>
        <p:nvSpPr>
          <p:cNvPr id="464" name="Google Shape;464;p20"/>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4">
              <a:alphaModFix/>
            </a:blip>
            <a:stretch>
              <a:fillRect b="0" l="0" r="0" t="0"/>
            </a:stretch>
          </a:blipFill>
          <a:ln>
            <a:noFill/>
          </a:ln>
        </p:spPr>
      </p:sp>
      <p:sp>
        <p:nvSpPr>
          <p:cNvPr id="465" name="Google Shape;465;p20"/>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5">
              <a:alphaModFix/>
            </a:blip>
            <a:stretch>
              <a:fillRect b="0" l="0" r="0" t="0"/>
            </a:stretch>
          </a:blipFill>
          <a:ln>
            <a:noFill/>
          </a:ln>
        </p:spPr>
      </p:sp>
      <p:pic>
        <p:nvPicPr>
          <p:cNvPr id="466" name="Google Shape;466;p20"/>
          <p:cNvPicPr preferRelativeResize="0"/>
          <p:nvPr/>
        </p:nvPicPr>
        <p:blipFill rotWithShape="1">
          <a:blip r:embed="rId6">
            <a:alphaModFix/>
          </a:blip>
          <a:srcRect b="0" l="0" r="0" t="0"/>
          <a:stretch/>
        </p:blipFill>
        <p:spPr>
          <a:xfrm>
            <a:off x="707894" y="3489231"/>
            <a:ext cx="3849673" cy="3849673"/>
          </a:xfrm>
          <a:prstGeom prst="rect">
            <a:avLst/>
          </a:prstGeom>
          <a:noFill/>
          <a:ln>
            <a:noFill/>
          </a:ln>
        </p:spPr>
      </p:pic>
      <p:pic>
        <p:nvPicPr>
          <p:cNvPr id="467" name="Google Shape;467;p20"/>
          <p:cNvPicPr preferRelativeResize="0"/>
          <p:nvPr/>
        </p:nvPicPr>
        <p:blipFill rotWithShape="1">
          <a:blip r:embed="rId7">
            <a:alphaModFix/>
          </a:blip>
          <a:srcRect b="0" l="0" r="0" t="0"/>
          <a:stretch/>
        </p:blipFill>
        <p:spPr>
          <a:xfrm>
            <a:off x="6685246" y="3489231"/>
            <a:ext cx="3849673" cy="3849673"/>
          </a:xfrm>
          <a:prstGeom prst="rect">
            <a:avLst/>
          </a:prstGeom>
          <a:noFill/>
          <a:ln>
            <a:noFill/>
          </a:ln>
        </p:spPr>
      </p:pic>
      <p:pic>
        <p:nvPicPr>
          <p:cNvPr id="468" name="Google Shape;468;p20"/>
          <p:cNvPicPr preferRelativeResize="0"/>
          <p:nvPr/>
        </p:nvPicPr>
        <p:blipFill rotWithShape="1">
          <a:blip r:embed="rId8">
            <a:alphaModFix/>
          </a:blip>
          <a:srcRect b="0" l="0" r="0" t="0"/>
          <a:stretch/>
        </p:blipFill>
        <p:spPr>
          <a:xfrm>
            <a:off x="12662598" y="3489231"/>
            <a:ext cx="3849673" cy="3849673"/>
          </a:xfrm>
          <a:prstGeom prst="rect">
            <a:avLst/>
          </a:prstGeom>
          <a:noFill/>
          <a:ln>
            <a:noFill/>
          </a:ln>
        </p:spPr>
      </p:pic>
      <p:sp>
        <p:nvSpPr>
          <p:cNvPr id="469" name="Google Shape;469;p20"/>
          <p:cNvSpPr txBox="1"/>
          <p:nvPr/>
        </p:nvSpPr>
        <p:spPr>
          <a:xfrm>
            <a:off x="1538926" y="9582550"/>
            <a:ext cx="4401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10</a:t>
            </a:r>
            <a:endParaRPr/>
          </a:p>
        </p:txBody>
      </p:sp>
      <p:sp>
        <p:nvSpPr>
          <p:cNvPr id="470" name="Google Shape;470;p20"/>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471" name="Google Shape;471;p20"/>
          <p:cNvSpPr txBox="1"/>
          <p:nvPr/>
        </p:nvSpPr>
        <p:spPr>
          <a:xfrm>
            <a:off x="12350003" y="365200"/>
            <a:ext cx="1127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472" name="Google Shape;472;p20"/>
          <p:cNvSpPr txBox="1"/>
          <p:nvPr/>
        </p:nvSpPr>
        <p:spPr>
          <a:xfrm>
            <a:off x="14880324" y="365200"/>
            <a:ext cx="1476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473" name="Google Shape;473;p20"/>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474" name="Google Shape;474;p20"/>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475" name="Google Shape;475;p20"/>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476" name="Google Shape;476;p20"/>
          <p:cNvSpPr txBox="1"/>
          <p:nvPr/>
        </p:nvSpPr>
        <p:spPr>
          <a:xfrm>
            <a:off x="1028700" y="1708425"/>
            <a:ext cx="100455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MARKET RESEARCH</a:t>
            </a:r>
            <a:endParaRPr/>
          </a:p>
        </p:txBody>
      </p:sp>
      <p:sp>
        <p:nvSpPr>
          <p:cNvPr id="477" name="Google Shape;477;p20"/>
          <p:cNvSpPr txBox="1"/>
          <p:nvPr/>
        </p:nvSpPr>
        <p:spPr>
          <a:xfrm>
            <a:off x="1423637" y="7590354"/>
            <a:ext cx="3100792"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the featured statistic.</a:t>
            </a:r>
            <a:endParaRPr/>
          </a:p>
        </p:txBody>
      </p:sp>
      <p:sp>
        <p:nvSpPr>
          <p:cNvPr id="478" name="Google Shape;478;p20"/>
          <p:cNvSpPr txBox="1"/>
          <p:nvPr/>
        </p:nvSpPr>
        <p:spPr>
          <a:xfrm>
            <a:off x="13378341" y="7590354"/>
            <a:ext cx="2978532"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the featured statistic.</a:t>
            </a:r>
            <a:endParaRPr/>
          </a:p>
        </p:txBody>
      </p:sp>
      <p:sp>
        <p:nvSpPr>
          <p:cNvPr id="479" name="Google Shape;479;p20"/>
          <p:cNvSpPr txBox="1"/>
          <p:nvPr/>
        </p:nvSpPr>
        <p:spPr>
          <a:xfrm>
            <a:off x="7400989" y="7590354"/>
            <a:ext cx="3100792"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the featured statistic.</a:t>
            </a:r>
            <a:endParaRPr/>
          </a:p>
        </p:txBody>
      </p:sp>
      <p:sp>
        <p:nvSpPr>
          <p:cNvPr id="480" name="Google Shape;480;p20"/>
          <p:cNvSpPr txBox="1"/>
          <p:nvPr/>
        </p:nvSpPr>
        <p:spPr>
          <a:xfrm>
            <a:off x="1029519" y="2843445"/>
            <a:ext cx="12322393"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the featured statistic</a:t>
            </a:r>
            <a:endParaRPr/>
          </a:p>
        </p:txBody>
      </p:sp>
      <p:pic>
        <p:nvPicPr>
          <p:cNvPr id="481" name="Google Shape;481;p20"/>
          <p:cNvPicPr preferRelativeResize="0"/>
          <p:nvPr/>
        </p:nvPicPr>
        <p:blipFill>
          <a:blip r:embed="rId9">
            <a:alphaModFix/>
          </a:blip>
          <a:stretch>
            <a:fillRect/>
          </a:stretch>
        </p:blipFill>
        <p:spPr>
          <a:xfrm>
            <a:off x="14102550" y="1708414"/>
            <a:ext cx="3032163" cy="16641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21"/>
          <p:cNvGrpSpPr/>
          <p:nvPr/>
        </p:nvGrpSpPr>
        <p:grpSpPr>
          <a:xfrm>
            <a:off x="-1264387" y="9113639"/>
            <a:ext cx="9058613" cy="1173361"/>
            <a:chOff x="0" y="-38100"/>
            <a:chExt cx="2385808" cy="309033"/>
          </a:xfrm>
        </p:grpSpPr>
        <p:sp>
          <p:nvSpPr>
            <p:cNvPr id="487" name="Google Shape;487;p21"/>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488" name="Google Shape;488;p21"/>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9" name="Google Shape;489;p21"/>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490" name="Google Shape;490;p21"/>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491" name="Google Shape;491;p21"/>
          <p:cNvCxnSpPr/>
          <p:nvPr/>
        </p:nvCxnSpPr>
        <p:spPr>
          <a:xfrm>
            <a:off x="3211487"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492" name="Google Shape;492;p21"/>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493" name="Google Shape;493;p21"/>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3">
              <a:alphaModFix/>
            </a:blip>
            <a:stretch>
              <a:fillRect b="0" l="0" r="0" t="0"/>
            </a:stretch>
          </a:blipFill>
          <a:ln>
            <a:noFill/>
          </a:ln>
        </p:spPr>
      </p:sp>
      <p:sp>
        <p:nvSpPr>
          <p:cNvPr id="494" name="Google Shape;494;p21"/>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4">
              <a:alphaModFix/>
            </a:blip>
            <a:stretch>
              <a:fillRect b="0" l="0" r="0" t="0"/>
            </a:stretch>
          </a:blipFill>
          <a:ln>
            <a:noFill/>
          </a:ln>
        </p:spPr>
      </p:sp>
      <p:sp>
        <p:nvSpPr>
          <p:cNvPr id="495" name="Google Shape;495;p21"/>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5">
              <a:alphaModFix/>
            </a:blip>
            <a:stretch>
              <a:fillRect b="0" l="0" r="0" t="0"/>
            </a:stretch>
          </a:blipFill>
          <a:ln>
            <a:noFill/>
          </a:ln>
        </p:spPr>
      </p:sp>
      <p:sp>
        <p:nvSpPr>
          <p:cNvPr id="496" name="Google Shape;496;p21"/>
          <p:cNvSpPr txBox="1"/>
          <p:nvPr/>
        </p:nvSpPr>
        <p:spPr>
          <a:xfrm>
            <a:off x="1447781" y="9582550"/>
            <a:ext cx="4401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11</a:t>
            </a:r>
            <a:endParaRPr/>
          </a:p>
        </p:txBody>
      </p:sp>
      <p:sp>
        <p:nvSpPr>
          <p:cNvPr id="497" name="Google Shape;497;p21"/>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498" name="Google Shape;498;p21"/>
          <p:cNvSpPr txBox="1"/>
          <p:nvPr/>
        </p:nvSpPr>
        <p:spPr>
          <a:xfrm>
            <a:off x="12350003" y="365200"/>
            <a:ext cx="1247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499" name="Google Shape;499;p21"/>
          <p:cNvSpPr txBox="1"/>
          <p:nvPr/>
        </p:nvSpPr>
        <p:spPr>
          <a:xfrm>
            <a:off x="14880324" y="365200"/>
            <a:ext cx="1247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500" name="Google Shape;500;p21"/>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501" name="Google Shape;501;p21"/>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502" name="Google Shape;502;p21"/>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grpSp>
        <p:nvGrpSpPr>
          <p:cNvPr id="503" name="Google Shape;503;p21"/>
          <p:cNvGrpSpPr/>
          <p:nvPr/>
        </p:nvGrpSpPr>
        <p:grpSpPr>
          <a:xfrm>
            <a:off x="1064465" y="1674231"/>
            <a:ext cx="2263486" cy="2406159"/>
            <a:chOff x="0" y="-231492"/>
            <a:chExt cx="3017982" cy="3208212"/>
          </a:xfrm>
        </p:grpSpPr>
        <p:grpSp>
          <p:nvGrpSpPr>
            <p:cNvPr id="504" name="Google Shape;504;p21"/>
            <p:cNvGrpSpPr/>
            <p:nvPr/>
          </p:nvGrpSpPr>
          <p:grpSpPr>
            <a:xfrm>
              <a:off x="0" y="-77828"/>
              <a:ext cx="2784514" cy="3054548"/>
              <a:chOff x="0" y="-38100"/>
              <a:chExt cx="458289" cy="502732"/>
            </a:xfrm>
          </p:grpSpPr>
          <p:sp>
            <p:nvSpPr>
              <p:cNvPr id="505" name="Google Shape;505;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gradFill>
                <a:gsLst>
                  <a:gs pos="0">
                    <a:srgbClr val="83530F">
                      <a:alpha val="89803"/>
                    </a:srgbClr>
                  </a:gs>
                  <a:gs pos="100000">
                    <a:srgbClr val="F9DF96">
                      <a:alpha val="89803"/>
                    </a:srgbClr>
                  </a:gs>
                </a:gsLst>
                <a:lin ang="0" scaled="0"/>
              </a:gradFill>
              <a:ln cap="sq" cmpd="sng" w="95250">
                <a:solidFill>
                  <a:srgbClr val="83530F">
                    <a:alpha val="89803"/>
                  </a:srgbClr>
                </a:solidFill>
                <a:prstDash val="solid"/>
                <a:miter lim="8000"/>
                <a:headEnd len="sm" w="sm" type="none"/>
                <a:tailEnd len="sm" w="sm" type="none"/>
              </a:ln>
            </p:spPr>
          </p:sp>
          <p:sp>
            <p:nvSpPr>
              <p:cNvPr id="506" name="Google Shape;506;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1"/>
            <p:cNvGrpSpPr/>
            <p:nvPr/>
          </p:nvGrpSpPr>
          <p:grpSpPr>
            <a:xfrm>
              <a:off x="233468" y="-231492"/>
              <a:ext cx="2784514" cy="3054548"/>
              <a:chOff x="0" y="-38100"/>
              <a:chExt cx="458289" cy="502732"/>
            </a:xfrm>
          </p:grpSpPr>
          <p:sp>
            <p:nvSpPr>
              <p:cNvPr id="508" name="Google Shape;508;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solidFill>
                <a:srgbClr val="FFFFFF">
                  <a:alpha val="89803"/>
                </a:srgbClr>
              </a:solidFill>
              <a:ln cap="sq" cmpd="sng" w="95250">
                <a:solidFill>
                  <a:srgbClr val="83530F">
                    <a:alpha val="89803"/>
                  </a:srgbClr>
                </a:solidFill>
                <a:prstDash val="solid"/>
                <a:miter lim="8000"/>
                <a:headEnd len="sm" w="sm" type="none"/>
                <a:tailEnd len="sm" w="sm" type="none"/>
              </a:ln>
            </p:spPr>
          </p:sp>
          <p:sp>
            <p:nvSpPr>
              <p:cNvPr id="509" name="Google Shape;509;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10" name="Google Shape;510;p21"/>
          <p:cNvSpPr txBox="1"/>
          <p:nvPr/>
        </p:nvSpPr>
        <p:spPr>
          <a:xfrm>
            <a:off x="1763484" y="1844322"/>
            <a:ext cx="989449" cy="180964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12001" u="none" cap="none" strike="noStrike">
                <a:solidFill>
                  <a:srgbClr val="C9A661"/>
                </a:solidFill>
                <a:latin typeface="Montserrat SemiBold"/>
                <a:ea typeface="Montserrat SemiBold"/>
                <a:cs typeface="Montserrat SemiBold"/>
                <a:sym typeface="Montserrat SemiBold"/>
              </a:rPr>
              <a:t>S</a:t>
            </a:r>
            <a:endParaRPr/>
          </a:p>
        </p:txBody>
      </p:sp>
      <p:grpSp>
        <p:nvGrpSpPr>
          <p:cNvPr id="511" name="Google Shape;511;p21"/>
          <p:cNvGrpSpPr/>
          <p:nvPr/>
        </p:nvGrpSpPr>
        <p:grpSpPr>
          <a:xfrm>
            <a:off x="1032414" y="5656680"/>
            <a:ext cx="2263486" cy="2406159"/>
            <a:chOff x="0" y="-231492"/>
            <a:chExt cx="3017982" cy="3208212"/>
          </a:xfrm>
        </p:grpSpPr>
        <p:grpSp>
          <p:nvGrpSpPr>
            <p:cNvPr id="512" name="Google Shape;512;p21"/>
            <p:cNvGrpSpPr/>
            <p:nvPr/>
          </p:nvGrpSpPr>
          <p:grpSpPr>
            <a:xfrm>
              <a:off x="0" y="-77828"/>
              <a:ext cx="2784514" cy="3054548"/>
              <a:chOff x="0" y="-38100"/>
              <a:chExt cx="458289" cy="502732"/>
            </a:xfrm>
          </p:grpSpPr>
          <p:sp>
            <p:nvSpPr>
              <p:cNvPr id="513" name="Google Shape;513;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gradFill>
                <a:gsLst>
                  <a:gs pos="0">
                    <a:srgbClr val="83530F">
                      <a:alpha val="89803"/>
                    </a:srgbClr>
                  </a:gs>
                  <a:gs pos="100000">
                    <a:srgbClr val="F9DF96">
                      <a:alpha val="89803"/>
                    </a:srgbClr>
                  </a:gs>
                </a:gsLst>
                <a:lin ang="0" scaled="0"/>
              </a:gradFill>
              <a:ln cap="sq" cmpd="sng" w="95250">
                <a:solidFill>
                  <a:srgbClr val="83530F">
                    <a:alpha val="89803"/>
                  </a:srgbClr>
                </a:solidFill>
                <a:prstDash val="solid"/>
                <a:miter lim="8000"/>
                <a:headEnd len="sm" w="sm" type="none"/>
                <a:tailEnd len="sm" w="sm" type="none"/>
              </a:ln>
            </p:spPr>
          </p:sp>
          <p:sp>
            <p:nvSpPr>
              <p:cNvPr id="514" name="Google Shape;514;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1"/>
            <p:cNvGrpSpPr/>
            <p:nvPr/>
          </p:nvGrpSpPr>
          <p:grpSpPr>
            <a:xfrm>
              <a:off x="233468" y="-231492"/>
              <a:ext cx="2784514" cy="3054548"/>
              <a:chOff x="0" y="-38100"/>
              <a:chExt cx="458289" cy="502732"/>
            </a:xfrm>
          </p:grpSpPr>
          <p:sp>
            <p:nvSpPr>
              <p:cNvPr id="516" name="Google Shape;516;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solidFill>
                <a:srgbClr val="FFFFFF">
                  <a:alpha val="89803"/>
                </a:srgbClr>
              </a:solidFill>
              <a:ln cap="sq" cmpd="sng" w="95250">
                <a:solidFill>
                  <a:srgbClr val="83530F">
                    <a:alpha val="89803"/>
                  </a:srgbClr>
                </a:solidFill>
                <a:prstDash val="solid"/>
                <a:miter lim="8000"/>
                <a:headEnd len="sm" w="sm" type="none"/>
                <a:tailEnd len="sm" w="sm" type="none"/>
              </a:ln>
            </p:spPr>
          </p:sp>
          <p:sp>
            <p:nvSpPr>
              <p:cNvPr id="517" name="Google Shape;517;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18" name="Google Shape;518;p21"/>
          <p:cNvSpPr txBox="1"/>
          <p:nvPr/>
        </p:nvSpPr>
        <p:spPr>
          <a:xfrm>
            <a:off x="1669432" y="5988728"/>
            <a:ext cx="989449" cy="1503269"/>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999" u="none" cap="none" strike="noStrike">
                <a:solidFill>
                  <a:srgbClr val="C9A661"/>
                </a:solidFill>
                <a:latin typeface="Montserrat SemiBold"/>
                <a:ea typeface="Montserrat SemiBold"/>
                <a:cs typeface="Montserrat SemiBold"/>
                <a:sym typeface="Montserrat SemiBold"/>
              </a:rPr>
              <a:t>O</a:t>
            </a:r>
            <a:endParaRPr/>
          </a:p>
        </p:txBody>
      </p:sp>
      <p:grpSp>
        <p:nvGrpSpPr>
          <p:cNvPr id="519" name="Google Shape;519;p21"/>
          <p:cNvGrpSpPr/>
          <p:nvPr/>
        </p:nvGrpSpPr>
        <p:grpSpPr>
          <a:xfrm>
            <a:off x="9590704" y="1670703"/>
            <a:ext cx="2263486" cy="2406159"/>
            <a:chOff x="0" y="-231492"/>
            <a:chExt cx="3017982" cy="3208212"/>
          </a:xfrm>
        </p:grpSpPr>
        <p:grpSp>
          <p:nvGrpSpPr>
            <p:cNvPr id="520" name="Google Shape;520;p21"/>
            <p:cNvGrpSpPr/>
            <p:nvPr/>
          </p:nvGrpSpPr>
          <p:grpSpPr>
            <a:xfrm>
              <a:off x="0" y="-77828"/>
              <a:ext cx="2784514" cy="3054548"/>
              <a:chOff x="0" y="-38100"/>
              <a:chExt cx="458289" cy="502732"/>
            </a:xfrm>
          </p:grpSpPr>
          <p:sp>
            <p:nvSpPr>
              <p:cNvPr id="521" name="Google Shape;521;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gradFill>
                <a:gsLst>
                  <a:gs pos="0">
                    <a:srgbClr val="83530F">
                      <a:alpha val="89803"/>
                    </a:srgbClr>
                  </a:gs>
                  <a:gs pos="100000">
                    <a:srgbClr val="F9DF96">
                      <a:alpha val="89803"/>
                    </a:srgbClr>
                  </a:gs>
                </a:gsLst>
                <a:lin ang="0" scaled="0"/>
              </a:gradFill>
              <a:ln cap="sq" cmpd="sng" w="95250">
                <a:solidFill>
                  <a:srgbClr val="83530F">
                    <a:alpha val="89803"/>
                  </a:srgbClr>
                </a:solidFill>
                <a:prstDash val="solid"/>
                <a:miter lim="8000"/>
                <a:headEnd len="sm" w="sm" type="none"/>
                <a:tailEnd len="sm" w="sm" type="none"/>
              </a:ln>
            </p:spPr>
          </p:sp>
          <p:sp>
            <p:nvSpPr>
              <p:cNvPr id="522" name="Google Shape;522;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1"/>
            <p:cNvGrpSpPr/>
            <p:nvPr/>
          </p:nvGrpSpPr>
          <p:grpSpPr>
            <a:xfrm>
              <a:off x="233468" y="-231492"/>
              <a:ext cx="2784514" cy="3054548"/>
              <a:chOff x="0" y="-38100"/>
              <a:chExt cx="458289" cy="502732"/>
            </a:xfrm>
          </p:grpSpPr>
          <p:sp>
            <p:nvSpPr>
              <p:cNvPr id="524" name="Google Shape;524;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solidFill>
                <a:srgbClr val="FFFFFF">
                  <a:alpha val="89803"/>
                </a:srgbClr>
              </a:solidFill>
              <a:ln cap="sq" cmpd="sng" w="95250">
                <a:solidFill>
                  <a:srgbClr val="83530F">
                    <a:alpha val="89803"/>
                  </a:srgbClr>
                </a:solidFill>
                <a:prstDash val="solid"/>
                <a:miter lim="8000"/>
                <a:headEnd len="sm" w="sm" type="none"/>
                <a:tailEnd len="sm" w="sm" type="none"/>
              </a:ln>
            </p:spPr>
          </p:sp>
          <p:sp>
            <p:nvSpPr>
              <p:cNvPr id="525" name="Google Shape;525;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6" name="Google Shape;526;p21"/>
          <p:cNvSpPr txBox="1"/>
          <p:nvPr/>
        </p:nvSpPr>
        <p:spPr>
          <a:xfrm>
            <a:off x="10094427" y="1888370"/>
            <a:ext cx="1759763" cy="15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000" u="none" cap="none" strike="noStrike">
                <a:solidFill>
                  <a:srgbClr val="C9A661"/>
                </a:solidFill>
                <a:latin typeface="Montserrat SemiBold"/>
                <a:ea typeface="Montserrat SemiBold"/>
                <a:cs typeface="Montserrat SemiBold"/>
                <a:sym typeface="Montserrat SemiBold"/>
              </a:rPr>
              <a:t>W</a:t>
            </a:r>
            <a:endParaRPr/>
          </a:p>
        </p:txBody>
      </p:sp>
      <p:grpSp>
        <p:nvGrpSpPr>
          <p:cNvPr id="527" name="Google Shape;527;p21"/>
          <p:cNvGrpSpPr/>
          <p:nvPr/>
        </p:nvGrpSpPr>
        <p:grpSpPr>
          <a:xfrm>
            <a:off x="9590704" y="5769419"/>
            <a:ext cx="2263486" cy="2406159"/>
            <a:chOff x="0" y="-231492"/>
            <a:chExt cx="3017982" cy="3208212"/>
          </a:xfrm>
        </p:grpSpPr>
        <p:grpSp>
          <p:nvGrpSpPr>
            <p:cNvPr id="528" name="Google Shape;528;p21"/>
            <p:cNvGrpSpPr/>
            <p:nvPr/>
          </p:nvGrpSpPr>
          <p:grpSpPr>
            <a:xfrm>
              <a:off x="0" y="-77828"/>
              <a:ext cx="2784514" cy="3054548"/>
              <a:chOff x="0" y="-38100"/>
              <a:chExt cx="458289" cy="502732"/>
            </a:xfrm>
          </p:grpSpPr>
          <p:sp>
            <p:nvSpPr>
              <p:cNvPr id="529" name="Google Shape;529;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gradFill>
                <a:gsLst>
                  <a:gs pos="0">
                    <a:srgbClr val="83530F">
                      <a:alpha val="89803"/>
                    </a:srgbClr>
                  </a:gs>
                  <a:gs pos="100000">
                    <a:srgbClr val="F9DF96">
                      <a:alpha val="89803"/>
                    </a:srgbClr>
                  </a:gs>
                </a:gsLst>
                <a:lin ang="0" scaled="0"/>
              </a:gradFill>
              <a:ln cap="sq" cmpd="sng" w="95250">
                <a:solidFill>
                  <a:srgbClr val="83530F">
                    <a:alpha val="89803"/>
                  </a:srgbClr>
                </a:solidFill>
                <a:prstDash val="solid"/>
                <a:miter lim="8000"/>
                <a:headEnd len="sm" w="sm" type="none"/>
                <a:tailEnd len="sm" w="sm" type="none"/>
              </a:ln>
            </p:spPr>
          </p:sp>
          <p:sp>
            <p:nvSpPr>
              <p:cNvPr id="530" name="Google Shape;530;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1"/>
            <p:cNvGrpSpPr/>
            <p:nvPr/>
          </p:nvGrpSpPr>
          <p:grpSpPr>
            <a:xfrm>
              <a:off x="233468" y="-231492"/>
              <a:ext cx="2784514" cy="3054548"/>
              <a:chOff x="0" y="-38100"/>
              <a:chExt cx="458289" cy="502732"/>
            </a:xfrm>
          </p:grpSpPr>
          <p:sp>
            <p:nvSpPr>
              <p:cNvPr id="532" name="Google Shape;532;p21"/>
              <p:cNvSpPr/>
              <p:nvPr/>
            </p:nvSpPr>
            <p:spPr>
              <a:xfrm>
                <a:off x="0" y="0"/>
                <a:ext cx="458289" cy="464632"/>
              </a:xfrm>
              <a:custGeom>
                <a:rect b="b" l="l" r="r" t="t"/>
                <a:pathLst>
                  <a:path extrusionOk="0" h="464632" w="458289">
                    <a:moveTo>
                      <a:pt x="0" y="0"/>
                    </a:moveTo>
                    <a:lnTo>
                      <a:pt x="458289" y="0"/>
                    </a:lnTo>
                    <a:lnTo>
                      <a:pt x="458289" y="464632"/>
                    </a:lnTo>
                    <a:lnTo>
                      <a:pt x="0" y="464632"/>
                    </a:lnTo>
                    <a:close/>
                  </a:path>
                </a:pathLst>
              </a:custGeom>
              <a:solidFill>
                <a:srgbClr val="FFFFFF">
                  <a:alpha val="89803"/>
                </a:srgbClr>
              </a:solidFill>
              <a:ln cap="sq" cmpd="sng" w="95250">
                <a:solidFill>
                  <a:srgbClr val="83530F">
                    <a:alpha val="89803"/>
                  </a:srgbClr>
                </a:solidFill>
                <a:prstDash val="solid"/>
                <a:miter lim="8000"/>
                <a:headEnd len="sm" w="sm" type="none"/>
                <a:tailEnd len="sm" w="sm" type="none"/>
              </a:ln>
            </p:spPr>
          </p:sp>
          <p:sp>
            <p:nvSpPr>
              <p:cNvPr id="533" name="Google Shape;533;p21"/>
              <p:cNvSpPr txBox="1"/>
              <p:nvPr/>
            </p:nvSpPr>
            <p:spPr>
              <a:xfrm>
                <a:off x="0" y="-38100"/>
                <a:ext cx="458289" cy="502732"/>
              </a:xfrm>
              <a:prstGeom prst="rect">
                <a:avLst/>
              </a:prstGeom>
              <a:noFill/>
              <a:ln>
                <a:noFill/>
              </a:ln>
            </p:spPr>
            <p:txBody>
              <a:bodyPr anchorCtr="0" anchor="ctr" bIns="60950" lIns="60950" spcFirstLastPara="1" rIns="60950" wrap="square" tIns="609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4" name="Google Shape;534;p21"/>
          <p:cNvSpPr txBox="1"/>
          <p:nvPr/>
        </p:nvSpPr>
        <p:spPr>
          <a:xfrm>
            <a:off x="10323216" y="6002608"/>
            <a:ext cx="1759763" cy="15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000" u="none" cap="none" strike="noStrike">
                <a:solidFill>
                  <a:srgbClr val="C9A661"/>
                </a:solidFill>
                <a:latin typeface="Montserrat SemiBold"/>
                <a:ea typeface="Montserrat SemiBold"/>
                <a:cs typeface="Montserrat SemiBold"/>
                <a:sym typeface="Montserrat SemiBold"/>
              </a:rPr>
              <a:t>T</a:t>
            </a:r>
            <a:endParaRPr/>
          </a:p>
        </p:txBody>
      </p:sp>
      <p:sp>
        <p:nvSpPr>
          <p:cNvPr id="535" name="Google Shape;535;p21"/>
          <p:cNvSpPr txBox="1"/>
          <p:nvPr/>
        </p:nvSpPr>
        <p:spPr>
          <a:xfrm>
            <a:off x="3874799" y="2092372"/>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855512"/>
                </a:solidFill>
                <a:latin typeface="Montserrat SemiBold"/>
                <a:ea typeface="Montserrat SemiBold"/>
                <a:cs typeface="Montserrat SemiBold"/>
                <a:sym typeface="Montserrat SemiBold"/>
              </a:rPr>
              <a:t>STRENGTHS</a:t>
            </a:r>
            <a:endParaRPr/>
          </a:p>
        </p:txBody>
      </p:sp>
      <p:sp>
        <p:nvSpPr>
          <p:cNvPr id="536" name="Google Shape;536;p21"/>
          <p:cNvSpPr txBox="1"/>
          <p:nvPr/>
        </p:nvSpPr>
        <p:spPr>
          <a:xfrm>
            <a:off x="12492440" y="2073322"/>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855512"/>
                </a:solidFill>
                <a:latin typeface="Montserrat SemiBold"/>
                <a:ea typeface="Montserrat SemiBold"/>
                <a:cs typeface="Montserrat SemiBold"/>
                <a:sym typeface="Montserrat SemiBold"/>
              </a:rPr>
              <a:t>WEAKNESSES</a:t>
            </a:r>
            <a:endParaRPr/>
          </a:p>
        </p:txBody>
      </p:sp>
      <p:sp>
        <p:nvSpPr>
          <p:cNvPr id="537" name="Google Shape;537;p21"/>
          <p:cNvSpPr txBox="1"/>
          <p:nvPr/>
        </p:nvSpPr>
        <p:spPr>
          <a:xfrm>
            <a:off x="3874799" y="6210853"/>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855512"/>
                </a:solidFill>
                <a:latin typeface="Montserrat SemiBold"/>
                <a:ea typeface="Montserrat SemiBold"/>
                <a:cs typeface="Montserrat SemiBold"/>
                <a:sym typeface="Montserrat SemiBold"/>
              </a:rPr>
              <a:t>OPPORTUNITIES</a:t>
            </a:r>
            <a:endParaRPr/>
          </a:p>
        </p:txBody>
      </p:sp>
      <p:sp>
        <p:nvSpPr>
          <p:cNvPr id="538" name="Google Shape;538;p21"/>
          <p:cNvSpPr txBox="1"/>
          <p:nvPr/>
        </p:nvSpPr>
        <p:spPr>
          <a:xfrm>
            <a:off x="12472473" y="6191803"/>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855512"/>
                </a:solidFill>
                <a:latin typeface="Montserrat SemiBold"/>
                <a:ea typeface="Montserrat SemiBold"/>
                <a:cs typeface="Montserrat SemiBold"/>
                <a:sym typeface="Montserrat SemiBold"/>
              </a:rPr>
              <a:t>THREATS</a:t>
            </a:r>
            <a:endParaRPr/>
          </a:p>
        </p:txBody>
      </p:sp>
      <p:sp>
        <p:nvSpPr>
          <p:cNvPr id="539" name="Google Shape;539;p21"/>
          <p:cNvSpPr txBox="1"/>
          <p:nvPr/>
        </p:nvSpPr>
        <p:spPr>
          <a:xfrm>
            <a:off x="3651642" y="2612270"/>
            <a:ext cx="3870752" cy="1468120"/>
          </a:xfrm>
          <a:prstGeom prst="rect">
            <a:avLst/>
          </a:prstGeom>
          <a:noFill/>
          <a:ln>
            <a:noFill/>
          </a:ln>
        </p:spPr>
        <p:txBody>
          <a:bodyPr anchorCtr="0" anchor="t" bIns="0" lIns="0" spcFirstLastPara="1" rIns="0" wrap="square" tIns="0">
            <a:spAutoFit/>
          </a:bodyPr>
          <a:lstStyle/>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What are you doing well? </a:t>
            </a:r>
            <a:endParaRPr/>
          </a:p>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What sets you apart? What are your good qualities?</a:t>
            </a:r>
            <a:endParaRPr/>
          </a:p>
          <a:p>
            <a:pPr indent="0" lvl="0" marL="0" marR="0" rtl="0" algn="l">
              <a:lnSpc>
                <a:spcPct val="140019"/>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p:txBody>
      </p:sp>
      <p:sp>
        <p:nvSpPr>
          <p:cNvPr id="540" name="Google Shape;540;p21"/>
          <p:cNvSpPr txBox="1"/>
          <p:nvPr/>
        </p:nvSpPr>
        <p:spPr>
          <a:xfrm>
            <a:off x="12249315" y="2593220"/>
            <a:ext cx="4791354" cy="1468120"/>
          </a:xfrm>
          <a:prstGeom prst="rect">
            <a:avLst/>
          </a:prstGeom>
          <a:noFill/>
          <a:ln>
            <a:noFill/>
          </a:ln>
        </p:spPr>
        <p:txBody>
          <a:bodyPr anchorCtr="0" anchor="t" bIns="0" lIns="0" spcFirstLastPara="1" rIns="0" wrap="square" tIns="0">
            <a:spAutoFit/>
          </a:bodyPr>
          <a:lstStyle/>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Where do you need to improve? </a:t>
            </a:r>
            <a:endParaRPr/>
          </a:p>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Are resources adequate? What do others do better than you?</a:t>
            </a:r>
            <a:endParaRPr/>
          </a:p>
          <a:p>
            <a:pPr indent="0" lvl="0" marL="0" marR="0" rtl="0" algn="l">
              <a:lnSpc>
                <a:spcPct val="140019"/>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p:txBody>
      </p:sp>
      <p:sp>
        <p:nvSpPr>
          <p:cNvPr id="541" name="Google Shape;541;p21"/>
          <p:cNvSpPr txBox="1"/>
          <p:nvPr/>
        </p:nvSpPr>
        <p:spPr>
          <a:xfrm>
            <a:off x="3651642" y="6726508"/>
            <a:ext cx="4142585" cy="1468120"/>
          </a:xfrm>
          <a:prstGeom prst="rect">
            <a:avLst/>
          </a:prstGeom>
          <a:noFill/>
          <a:ln>
            <a:noFill/>
          </a:ln>
        </p:spPr>
        <p:txBody>
          <a:bodyPr anchorCtr="0" anchor="t" bIns="0" lIns="0" spcFirstLastPara="1" rIns="0" wrap="square" tIns="0">
            <a:spAutoFit/>
          </a:bodyPr>
          <a:lstStyle/>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What are your goals? </a:t>
            </a:r>
            <a:endParaRPr/>
          </a:p>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Are demands shifting? How can it be improved?</a:t>
            </a:r>
            <a:endParaRPr/>
          </a:p>
          <a:p>
            <a:pPr indent="0" lvl="0" marL="0" marR="0" rtl="0" algn="l">
              <a:lnSpc>
                <a:spcPct val="140019"/>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p:txBody>
      </p:sp>
      <p:sp>
        <p:nvSpPr>
          <p:cNvPr id="542" name="Google Shape;542;p21"/>
          <p:cNvSpPr txBox="1"/>
          <p:nvPr/>
        </p:nvSpPr>
        <p:spPr>
          <a:xfrm>
            <a:off x="12249315" y="6707458"/>
            <a:ext cx="5009985" cy="1468120"/>
          </a:xfrm>
          <a:prstGeom prst="rect">
            <a:avLst/>
          </a:prstGeom>
          <a:noFill/>
          <a:ln>
            <a:noFill/>
          </a:ln>
        </p:spPr>
        <p:txBody>
          <a:bodyPr anchorCtr="0" anchor="t" bIns="0" lIns="0" spcFirstLastPara="1" rIns="0" wrap="square" tIns="0">
            <a:spAutoFit/>
          </a:bodyPr>
          <a:lstStyle/>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What are the blockers you're facing? </a:t>
            </a:r>
            <a:endParaRPr/>
          </a:p>
          <a:p>
            <a:pPr indent="-226694" lvl="1" marL="453388" marR="0" rtl="0" algn="l">
              <a:lnSpc>
                <a:spcPct val="140019"/>
              </a:lnSpc>
              <a:spcBef>
                <a:spcPts val="0"/>
              </a:spcBef>
              <a:spcAft>
                <a:spcPts val="0"/>
              </a:spcAft>
              <a:buClr>
                <a:srgbClr val="030C1D"/>
              </a:buClr>
              <a:buSzPts val="2099"/>
              <a:buFont typeface="Arial"/>
              <a:buChar char="•"/>
            </a:pPr>
            <a:r>
              <a:rPr b="0" i="0" lang="en-US" sz="2099" u="none" cap="none" strike="noStrike">
                <a:solidFill>
                  <a:srgbClr val="030C1D"/>
                </a:solidFill>
                <a:latin typeface="Open Sans"/>
                <a:ea typeface="Open Sans"/>
                <a:cs typeface="Open Sans"/>
                <a:sym typeface="Open Sans"/>
              </a:rPr>
              <a:t>What are factors outside of</a:t>
            </a:r>
            <a:endParaRPr/>
          </a:p>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       your control?</a:t>
            </a:r>
            <a:endParaRPr/>
          </a:p>
          <a:p>
            <a:pPr indent="0" lvl="0" marL="0" marR="0" rtl="0" algn="l">
              <a:lnSpc>
                <a:spcPct val="140019"/>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p:txBody>
      </p:sp>
      <p:pic>
        <p:nvPicPr>
          <p:cNvPr id="543" name="Google Shape;543;p21"/>
          <p:cNvPicPr preferRelativeResize="0"/>
          <p:nvPr/>
        </p:nvPicPr>
        <p:blipFill>
          <a:blip r:embed="rId6">
            <a:alphaModFix/>
          </a:blip>
          <a:stretch>
            <a:fillRect/>
          </a:stretch>
        </p:blipFill>
        <p:spPr>
          <a:xfrm>
            <a:off x="16613822" y="3834150"/>
            <a:ext cx="3297253" cy="1809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22"/>
          <p:cNvPicPr preferRelativeResize="0"/>
          <p:nvPr/>
        </p:nvPicPr>
        <p:blipFill>
          <a:blip r:embed="rId3">
            <a:alphaModFix/>
          </a:blip>
          <a:stretch>
            <a:fillRect/>
          </a:stretch>
        </p:blipFill>
        <p:spPr>
          <a:xfrm>
            <a:off x="1064471" y="2787798"/>
            <a:ext cx="3709200" cy="4008134"/>
          </a:xfrm>
          <a:prstGeom prst="rect">
            <a:avLst/>
          </a:prstGeom>
          <a:noFill/>
          <a:ln>
            <a:noFill/>
          </a:ln>
        </p:spPr>
      </p:pic>
      <p:pic>
        <p:nvPicPr>
          <p:cNvPr id="549" name="Google Shape;549;p22"/>
          <p:cNvPicPr preferRelativeResize="0"/>
          <p:nvPr/>
        </p:nvPicPr>
        <p:blipFill>
          <a:blip r:embed="rId4">
            <a:alphaModFix/>
          </a:blip>
          <a:stretch>
            <a:fillRect/>
          </a:stretch>
        </p:blipFill>
        <p:spPr>
          <a:xfrm>
            <a:off x="7521425" y="2843150"/>
            <a:ext cx="3709226" cy="4008153"/>
          </a:xfrm>
          <a:prstGeom prst="rect">
            <a:avLst/>
          </a:prstGeom>
          <a:noFill/>
          <a:ln>
            <a:noFill/>
          </a:ln>
        </p:spPr>
      </p:pic>
      <p:pic>
        <p:nvPicPr>
          <p:cNvPr id="550" name="Google Shape;550;p22"/>
          <p:cNvPicPr preferRelativeResize="0"/>
          <p:nvPr/>
        </p:nvPicPr>
        <p:blipFill>
          <a:blip r:embed="rId5">
            <a:alphaModFix/>
          </a:blip>
          <a:stretch>
            <a:fillRect/>
          </a:stretch>
        </p:blipFill>
        <p:spPr>
          <a:xfrm>
            <a:off x="13914800" y="2816034"/>
            <a:ext cx="3709226" cy="4008193"/>
          </a:xfrm>
          <a:prstGeom prst="rect">
            <a:avLst/>
          </a:prstGeom>
          <a:noFill/>
          <a:ln>
            <a:noFill/>
          </a:ln>
        </p:spPr>
      </p:pic>
      <p:grpSp>
        <p:nvGrpSpPr>
          <p:cNvPr id="551" name="Google Shape;551;p22"/>
          <p:cNvGrpSpPr/>
          <p:nvPr/>
        </p:nvGrpSpPr>
        <p:grpSpPr>
          <a:xfrm>
            <a:off x="-1264387" y="9113639"/>
            <a:ext cx="9058613" cy="1173361"/>
            <a:chOff x="0" y="-38100"/>
            <a:chExt cx="2385808" cy="309033"/>
          </a:xfrm>
        </p:grpSpPr>
        <p:sp>
          <p:nvSpPr>
            <p:cNvPr id="552" name="Google Shape;552;p22"/>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553" name="Google Shape;553;p22"/>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54" name="Google Shape;554;p22"/>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555" name="Google Shape;555;p22"/>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556" name="Google Shape;556;p22"/>
          <p:cNvCxnSpPr/>
          <p:nvPr/>
        </p:nvCxnSpPr>
        <p:spPr>
          <a:xfrm>
            <a:off x="3393464"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557" name="Google Shape;557;p22"/>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558" name="Google Shape;558;p22"/>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6">
              <a:alphaModFix/>
            </a:blip>
            <a:stretch>
              <a:fillRect b="0" l="0" r="0" t="0"/>
            </a:stretch>
          </a:blipFill>
          <a:ln>
            <a:noFill/>
          </a:ln>
        </p:spPr>
      </p:sp>
      <p:sp>
        <p:nvSpPr>
          <p:cNvPr id="559" name="Google Shape;559;p22"/>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7">
              <a:alphaModFix/>
            </a:blip>
            <a:stretch>
              <a:fillRect b="0" l="0" r="0" t="0"/>
            </a:stretch>
          </a:blipFill>
          <a:ln>
            <a:noFill/>
          </a:ln>
        </p:spPr>
      </p:sp>
      <p:sp>
        <p:nvSpPr>
          <p:cNvPr id="560" name="Google Shape;560;p22"/>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8">
              <a:alphaModFix/>
            </a:blip>
            <a:stretch>
              <a:fillRect b="0" l="0" r="0" t="0"/>
            </a:stretch>
          </a:blipFill>
          <a:ln>
            <a:noFill/>
          </a:ln>
        </p:spPr>
      </p:sp>
      <p:sp>
        <p:nvSpPr>
          <p:cNvPr id="561" name="Google Shape;561;p22"/>
          <p:cNvSpPr txBox="1"/>
          <p:nvPr/>
        </p:nvSpPr>
        <p:spPr>
          <a:xfrm>
            <a:off x="1639027" y="9582561"/>
            <a:ext cx="311795"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12</a:t>
            </a:r>
            <a:endParaRPr/>
          </a:p>
        </p:txBody>
      </p:sp>
      <p:sp>
        <p:nvSpPr>
          <p:cNvPr id="562" name="Google Shape;562;p22"/>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563" name="Google Shape;563;p22"/>
          <p:cNvSpPr txBox="1"/>
          <p:nvPr/>
        </p:nvSpPr>
        <p:spPr>
          <a:xfrm>
            <a:off x="12350003" y="365200"/>
            <a:ext cx="1127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564" name="Google Shape;564;p22"/>
          <p:cNvSpPr txBox="1"/>
          <p:nvPr/>
        </p:nvSpPr>
        <p:spPr>
          <a:xfrm>
            <a:off x="14880324" y="365200"/>
            <a:ext cx="1449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565" name="Google Shape;565;p22"/>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566" name="Google Shape;566;p22"/>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567" name="Google Shape;567;p22"/>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568" name="Google Shape;568;p22"/>
          <p:cNvSpPr txBox="1"/>
          <p:nvPr/>
        </p:nvSpPr>
        <p:spPr>
          <a:xfrm>
            <a:off x="1028700" y="7295207"/>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30C1D"/>
                </a:solidFill>
                <a:latin typeface="Montserrat SemiBold"/>
                <a:ea typeface="Montserrat SemiBold"/>
                <a:cs typeface="Montserrat SemiBold"/>
                <a:sym typeface="Montserrat SemiBold"/>
              </a:rPr>
              <a:t>CLIENT NAME</a:t>
            </a:r>
            <a:endParaRPr/>
          </a:p>
        </p:txBody>
      </p:sp>
      <p:sp>
        <p:nvSpPr>
          <p:cNvPr id="569" name="Google Shape;569;p22"/>
          <p:cNvSpPr txBox="1"/>
          <p:nvPr/>
        </p:nvSpPr>
        <p:spPr>
          <a:xfrm>
            <a:off x="7490963" y="7295207"/>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30C1D"/>
                </a:solidFill>
                <a:latin typeface="Montserrat SemiBold"/>
                <a:ea typeface="Montserrat SemiBold"/>
                <a:cs typeface="Montserrat SemiBold"/>
                <a:sym typeface="Montserrat SemiBold"/>
              </a:rPr>
              <a:t>CLIENT NAME</a:t>
            </a:r>
            <a:endParaRPr/>
          </a:p>
        </p:txBody>
      </p:sp>
      <p:sp>
        <p:nvSpPr>
          <p:cNvPr id="570" name="Google Shape;570;p22"/>
          <p:cNvSpPr txBox="1"/>
          <p:nvPr/>
        </p:nvSpPr>
        <p:spPr>
          <a:xfrm>
            <a:off x="13949812" y="7295207"/>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30C1D"/>
                </a:solidFill>
                <a:latin typeface="Montserrat SemiBold"/>
                <a:ea typeface="Montserrat SemiBold"/>
                <a:cs typeface="Montserrat SemiBold"/>
                <a:sym typeface="Montserrat SemiBold"/>
              </a:rPr>
              <a:t>CLIENT NAME</a:t>
            </a:r>
            <a:endParaRPr/>
          </a:p>
        </p:txBody>
      </p:sp>
      <p:sp>
        <p:nvSpPr>
          <p:cNvPr id="571" name="Google Shape;571;p22"/>
          <p:cNvSpPr txBox="1"/>
          <p:nvPr/>
        </p:nvSpPr>
        <p:spPr>
          <a:xfrm>
            <a:off x="1028700" y="787631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572" name="Google Shape;572;p22"/>
          <p:cNvSpPr txBox="1"/>
          <p:nvPr/>
        </p:nvSpPr>
        <p:spPr>
          <a:xfrm>
            <a:off x="7490963" y="787631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573" name="Google Shape;573;p22"/>
          <p:cNvSpPr txBox="1"/>
          <p:nvPr/>
        </p:nvSpPr>
        <p:spPr>
          <a:xfrm>
            <a:off x="13949812" y="787631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574" name="Google Shape;574;p22"/>
          <p:cNvSpPr txBox="1"/>
          <p:nvPr/>
        </p:nvSpPr>
        <p:spPr>
          <a:xfrm>
            <a:off x="1064477" y="1469550"/>
            <a:ext cx="80796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TESTIMONIALS</a:t>
            </a:r>
            <a:endParaRPr/>
          </a:p>
        </p:txBody>
      </p:sp>
      <p:pic>
        <p:nvPicPr>
          <p:cNvPr id="575" name="Google Shape;575;p22"/>
          <p:cNvPicPr preferRelativeResize="0"/>
          <p:nvPr/>
        </p:nvPicPr>
        <p:blipFill>
          <a:blip r:embed="rId9">
            <a:alphaModFix/>
          </a:blip>
          <a:stretch>
            <a:fillRect/>
          </a:stretch>
        </p:blipFill>
        <p:spPr>
          <a:xfrm>
            <a:off x="3947501" y="3283248"/>
            <a:ext cx="1709525" cy="3125992"/>
          </a:xfrm>
          <a:prstGeom prst="rect">
            <a:avLst/>
          </a:prstGeom>
          <a:noFill/>
          <a:ln>
            <a:noFill/>
          </a:ln>
        </p:spPr>
      </p:pic>
      <p:pic>
        <p:nvPicPr>
          <p:cNvPr id="576" name="Google Shape;576;p22"/>
          <p:cNvPicPr preferRelativeResize="0"/>
          <p:nvPr/>
        </p:nvPicPr>
        <p:blipFill>
          <a:blip r:embed="rId9">
            <a:alphaModFix/>
          </a:blip>
          <a:stretch>
            <a:fillRect/>
          </a:stretch>
        </p:blipFill>
        <p:spPr>
          <a:xfrm>
            <a:off x="13095038" y="3377835"/>
            <a:ext cx="1709525" cy="31259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23"/>
          <p:cNvPicPr preferRelativeResize="0"/>
          <p:nvPr/>
        </p:nvPicPr>
        <p:blipFill>
          <a:blip r:embed="rId3">
            <a:alphaModFix/>
          </a:blip>
          <a:stretch>
            <a:fillRect/>
          </a:stretch>
        </p:blipFill>
        <p:spPr>
          <a:xfrm>
            <a:off x="8337800" y="1637650"/>
            <a:ext cx="9991549" cy="7254398"/>
          </a:xfrm>
          <a:prstGeom prst="rect">
            <a:avLst/>
          </a:prstGeom>
          <a:noFill/>
          <a:ln>
            <a:noFill/>
          </a:ln>
        </p:spPr>
      </p:pic>
      <p:grpSp>
        <p:nvGrpSpPr>
          <p:cNvPr id="582" name="Google Shape;582;p23"/>
          <p:cNvGrpSpPr/>
          <p:nvPr/>
        </p:nvGrpSpPr>
        <p:grpSpPr>
          <a:xfrm>
            <a:off x="-1264387" y="9113639"/>
            <a:ext cx="9058613" cy="1173361"/>
            <a:chOff x="0" y="-38100"/>
            <a:chExt cx="2385808" cy="309033"/>
          </a:xfrm>
        </p:grpSpPr>
        <p:sp>
          <p:nvSpPr>
            <p:cNvPr id="583" name="Google Shape;583;p23"/>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584" name="Google Shape;584;p23"/>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85" name="Google Shape;585;p23"/>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586" name="Google Shape;586;p23"/>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587" name="Google Shape;587;p23"/>
          <p:cNvCxnSpPr/>
          <p:nvPr/>
        </p:nvCxnSpPr>
        <p:spPr>
          <a:xfrm>
            <a:off x="3498239"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588" name="Google Shape;588;p23"/>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589" name="Google Shape;589;p23"/>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590" name="Google Shape;590;p23"/>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591" name="Google Shape;591;p23"/>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sp>
        <p:nvSpPr>
          <p:cNvPr id="592" name="Google Shape;592;p23"/>
          <p:cNvSpPr txBox="1"/>
          <p:nvPr/>
        </p:nvSpPr>
        <p:spPr>
          <a:xfrm>
            <a:off x="1511279" y="9582550"/>
            <a:ext cx="4401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13</a:t>
            </a:r>
            <a:endParaRPr/>
          </a:p>
        </p:txBody>
      </p:sp>
      <p:sp>
        <p:nvSpPr>
          <p:cNvPr id="593" name="Google Shape;593;p23"/>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594" name="Google Shape;594;p23"/>
          <p:cNvSpPr txBox="1"/>
          <p:nvPr/>
        </p:nvSpPr>
        <p:spPr>
          <a:xfrm>
            <a:off x="12350004" y="365200"/>
            <a:ext cx="1388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595" name="Google Shape;595;p23"/>
          <p:cNvSpPr txBox="1"/>
          <p:nvPr/>
        </p:nvSpPr>
        <p:spPr>
          <a:xfrm>
            <a:off x="14880323" y="365200"/>
            <a:ext cx="1626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596" name="Google Shape;596;p23"/>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597" name="Google Shape;597;p23"/>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598" name="Google Shape;598;p23"/>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599" name="Google Shape;599;p23"/>
          <p:cNvSpPr txBox="1"/>
          <p:nvPr/>
        </p:nvSpPr>
        <p:spPr>
          <a:xfrm>
            <a:off x="1256926" y="1935425"/>
            <a:ext cx="51849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ABOUT US</a:t>
            </a:r>
            <a:endParaRPr/>
          </a:p>
        </p:txBody>
      </p:sp>
      <p:sp>
        <p:nvSpPr>
          <p:cNvPr id="600" name="Google Shape;600;p23"/>
          <p:cNvSpPr txBox="1"/>
          <p:nvPr/>
        </p:nvSpPr>
        <p:spPr>
          <a:xfrm>
            <a:off x="1256915" y="3180444"/>
            <a:ext cx="5438481" cy="44424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30C1D"/>
                </a:solidFill>
                <a:latin typeface="Open Sans"/>
                <a:ea typeface="Open Sans"/>
                <a:cs typeface="Open Sans"/>
                <a:sym typeface="Open Sans"/>
              </a:rPr>
              <a:t>We are a team of passionate individuals dedicated to providing exceptional service and creating memorable experiences for our clients. </a:t>
            </a:r>
            <a:endParaRPr/>
          </a:p>
          <a:p>
            <a:pPr indent="0" lvl="0" marL="0" marR="0" rtl="0" algn="l">
              <a:lnSpc>
                <a:spcPct val="140000"/>
              </a:lnSpc>
              <a:spcBef>
                <a:spcPts val="0"/>
              </a:spcBef>
              <a:spcAft>
                <a:spcPts val="0"/>
              </a:spcAft>
              <a:buNone/>
            </a:pPr>
            <a:r>
              <a:t/>
            </a:r>
            <a:endParaRPr b="0" i="0" sz="2100" u="none" cap="none" strike="noStrike">
              <a:solidFill>
                <a:srgbClr val="030C1D"/>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030C1D"/>
                </a:solidFill>
                <a:latin typeface="Open Sans"/>
                <a:ea typeface="Open Sans"/>
                <a:cs typeface="Open Sans"/>
                <a:sym typeface="Open Sans"/>
              </a:rPr>
              <a:t>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601" name="Google Shape;601;p23"/>
          <p:cNvPicPr preferRelativeResize="0"/>
          <p:nvPr/>
        </p:nvPicPr>
        <p:blipFill>
          <a:blip r:embed="rId7">
            <a:alphaModFix/>
          </a:blip>
          <a:stretch>
            <a:fillRect/>
          </a:stretch>
        </p:blipFill>
        <p:spPr>
          <a:xfrm>
            <a:off x="6983342" y="2640576"/>
            <a:ext cx="2727133" cy="4986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24"/>
          <p:cNvPicPr preferRelativeResize="0"/>
          <p:nvPr/>
        </p:nvPicPr>
        <p:blipFill>
          <a:blip r:embed="rId3">
            <a:alphaModFix/>
          </a:blip>
          <a:stretch>
            <a:fillRect/>
          </a:stretch>
        </p:blipFill>
        <p:spPr>
          <a:xfrm>
            <a:off x="-24911" y="1506407"/>
            <a:ext cx="11794623" cy="7271824"/>
          </a:xfrm>
          <a:prstGeom prst="rect">
            <a:avLst/>
          </a:prstGeom>
          <a:noFill/>
          <a:ln>
            <a:noFill/>
          </a:ln>
        </p:spPr>
      </p:pic>
      <p:grpSp>
        <p:nvGrpSpPr>
          <p:cNvPr id="607" name="Google Shape;607;p24"/>
          <p:cNvGrpSpPr/>
          <p:nvPr/>
        </p:nvGrpSpPr>
        <p:grpSpPr>
          <a:xfrm>
            <a:off x="-1264387" y="9113639"/>
            <a:ext cx="9058613" cy="1173361"/>
            <a:chOff x="0" y="-38100"/>
            <a:chExt cx="2385808" cy="309033"/>
          </a:xfrm>
        </p:grpSpPr>
        <p:sp>
          <p:nvSpPr>
            <p:cNvPr id="608" name="Google Shape;608;p24"/>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609" name="Google Shape;609;p24"/>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0" name="Google Shape;610;p24"/>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611" name="Google Shape;611;p24"/>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612" name="Google Shape;612;p24"/>
          <p:cNvCxnSpPr/>
          <p:nvPr/>
        </p:nvCxnSpPr>
        <p:spPr>
          <a:xfrm>
            <a:off x="3479189"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613" name="Google Shape;613;p24"/>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614" name="Google Shape;614;p24"/>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615" name="Google Shape;615;p24"/>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616" name="Google Shape;616;p24"/>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sp>
        <p:nvSpPr>
          <p:cNvPr id="617" name="Google Shape;617;p24"/>
          <p:cNvSpPr txBox="1"/>
          <p:nvPr/>
        </p:nvSpPr>
        <p:spPr>
          <a:xfrm>
            <a:off x="1639027" y="9582561"/>
            <a:ext cx="34319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14</a:t>
            </a:r>
            <a:endParaRPr/>
          </a:p>
        </p:txBody>
      </p:sp>
      <p:sp>
        <p:nvSpPr>
          <p:cNvPr id="618" name="Google Shape;618;p24"/>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619" name="Google Shape;619;p24"/>
          <p:cNvSpPr txBox="1"/>
          <p:nvPr/>
        </p:nvSpPr>
        <p:spPr>
          <a:xfrm>
            <a:off x="12350004" y="365200"/>
            <a:ext cx="1287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620" name="Google Shape;620;p24"/>
          <p:cNvSpPr txBox="1"/>
          <p:nvPr/>
        </p:nvSpPr>
        <p:spPr>
          <a:xfrm>
            <a:off x="14880324" y="365200"/>
            <a:ext cx="1323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621" name="Google Shape;621;p24"/>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622" name="Google Shape;622;p24"/>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623" name="Google Shape;623;p24"/>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624" name="Google Shape;624;p24"/>
          <p:cNvSpPr txBox="1"/>
          <p:nvPr/>
        </p:nvSpPr>
        <p:spPr>
          <a:xfrm>
            <a:off x="12872660" y="3361363"/>
            <a:ext cx="4649400" cy="23811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OUR</a:t>
            </a:r>
            <a:endParaRPr/>
          </a:p>
          <a:p>
            <a:pPr indent="0" lvl="0" marL="0" marR="0" rtl="0" algn="l">
              <a:lnSpc>
                <a:spcPct val="121000"/>
              </a:lnSpc>
              <a:spcBef>
                <a:spcPts val="0"/>
              </a:spcBef>
              <a:spcAft>
                <a:spcPts val="0"/>
              </a:spcAft>
              <a:buNone/>
            </a:pPr>
            <a:r>
              <a:rPr b="1" lang="en-US" sz="7000">
                <a:solidFill>
                  <a:srgbClr val="030C1D"/>
                </a:solidFill>
                <a:latin typeface="Montserrat"/>
                <a:ea typeface="Montserrat"/>
                <a:cs typeface="Montserrat"/>
                <a:sym typeface="Montserrat"/>
              </a:rPr>
              <a:t>HISTORY</a:t>
            </a:r>
            <a:endParaRPr/>
          </a:p>
        </p:txBody>
      </p:sp>
      <p:sp>
        <p:nvSpPr>
          <p:cNvPr id="625" name="Google Shape;625;p24"/>
          <p:cNvSpPr txBox="1"/>
          <p:nvPr/>
        </p:nvSpPr>
        <p:spPr>
          <a:xfrm>
            <a:off x="12908424" y="5813796"/>
            <a:ext cx="4613760" cy="199897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626" name="Google Shape;626;p24"/>
          <p:cNvSpPr/>
          <p:nvPr/>
        </p:nvSpPr>
        <p:spPr>
          <a:xfrm>
            <a:off x="10504492" y="1285059"/>
            <a:ext cx="3132682" cy="1057910"/>
          </a:xfrm>
          <a:custGeom>
            <a:rect b="b" l="l" r="r" t="t"/>
            <a:pathLst>
              <a:path extrusionOk="0" h="83650" w="247703">
                <a:moveTo>
                  <a:pt x="0" y="0"/>
                </a:moveTo>
                <a:lnTo>
                  <a:pt x="247703" y="0"/>
                </a:lnTo>
                <a:lnTo>
                  <a:pt x="247703" y="83650"/>
                </a:lnTo>
                <a:lnTo>
                  <a:pt x="0" y="83650"/>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grpSp>
        <p:nvGrpSpPr>
          <p:cNvPr id="631" name="Google Shape;631;p25"/>
          <p:cNvGrpSpPr/>
          <p:nvPr/>
        </p:nvGrpSpPr>
        <p:grpSpPr>
          <a:xfrm>
            <a:off x="-1264387" y="9113639"/>
            <a:ext cx="9058613" cy="1173361"/>
            <a:chOff x="0" y="-38100"/>
            <a:chExt cx="2385808" cy="309033"/>
          </a:xfrm>
        </p:grpSpPr>
        <p:sp>
          <p:nvSpPr>
            <p:cNvPr id="632" name="Google Shape;632;p25"/>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633" name="Google Shape;633;p25"/>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34" name="Google Shape;634;p25"/>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635" name="Google Shape;635;p25"/>
          <p:cNvCxnSpPr/>
          <p:nvPr/>
        </p:nvCxnSpPr>
        <p:spPr>
          <a:xfrm>
            <a:off x="930000" y="4838542"/>
            <a:ext cx="16442305" cy="0"/>
          </a:xfrm>
          <a:prstGeom prst="straightConnector1">
            <a:avLst/>
          </a:prstGeom>
          <a:noFill/>
          <a:ln cap="flat" cmpd="sng" w="38100">
            <a:solidFill>
              <a:srgbClr val="83530F"/>
            </a:solidFill>
            <a:prstDash val="solid"/>
            <a:round/>
            <a:headEnd len="lg" w="lg" type="diamond"/>
            <a:tailEnd len="lg" w="lg" type="diamond"/>
          </a:ln>
        </p:spPr>
      </p:cxnSp>
      <p:cxnSp>
        <p:nvCxnSpPr>
          <p:cNvPr id="636" name="Google Shape;636;p25"/>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637" name="Google Shape;637;p25"/>
          <p:cNvCxnSpPr/>
          <p:nvPr/>
        </p:nvCxnSpPr>
        <p:spPr>
          <a:xfrm>
            <a:off x="3610166"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638" name="Google Shape;638;p25"/>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639" name="Google Shape;639;p25"/>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3">
              <a:alphaModFix/>
            </a:blip>
            <a:stretch>
              <a:fillRect b="0" l="0" r="0" t="0"/>
            </a:stretch>
          </a:blipFill>
          <a:ln>
            <a:noFill/>
          </a:ln>
        </p:spPr>
      </p:sp>
      <p:sp>
        <p:nvSpPr>
          <p:cNvPr id="640" name="Google Shape;640;p25"/>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4">
              <a:alphaModFix/>
            </a:blip>
            <a:stretch>
              <a:fillRect b="0" l="0" r="0" t="0"/>
            </a:stretch>
          </a:blipFill>
          <a:ln>
            <a:noFill/>
          </a:ln>
        </p:spPr>
      </p:sp>
      <p:sp>
        <p:nvSpPr>
          <p:cNvPr id="641" name="Google Shape;641;p25"/>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5">
              <a:alphaModFix/>
            </a:blip>
            <a:stretch>
              <a:fillRect b="0" l="0" r="0" t="0"/>
            </a:stretch>
          </a:blipFill>
          <a:ln>
            <a:noFill/>
          </a:ln>
        </p:spPr>
      </p:sp>
      <p:grpSp>
        <p:nvGrpSpPr>
          <p:cNvPr id="642" name="Google Shape;642;p25"/>
          <p:cNvGrpSpPr/>
          <p:nvPr/>
        </p:nvGrpSpPr>
        <p:grpSpPr>
          <a:xfrm>
            <a:off x="1646179" y="3874782"/>
            <a:ext cx="1840162" cy="1782859"/>
            <a:chOff x="0" y="-38100"/>
            <a:chExt cx="484652" cy="469560"/>
          </a:xfrm>
        </p:grpSpPr>
        <p:sp>
          <p:nvSpPr>
            <p:cNvPr id="643" name="Google Shape;643;p25"/>
            <p:cNvSpPr/>
            <p:nvPr/>
          </p:nvSpPr>
          <p:spPr>
            <a:xfrm>
              <a:off x="0" y="0"/>
              <a:ext cx="484652" cy="431460"/>
            </a:xfrm>
            <a:custGeom>
              <a:rect b="b" l="l" r="r" t="t"/>
              <a:pathLst>
                <a:path extrusionOk="0" h="431460" w="484652">
                  <a:moveTo>
                    <a:pt x="0" y="0"/>
                  </a:moveTo>
                  <a:lnTo>
                    <a:pt x="484652" y="0"/>
                  </a:lnTo>
                  <a:lnTo>
                    <a:pt x="484652" y="431460"/>
                  </a:lnTo>
                  <a:lnTo>
                    <a:pt x="0" y="431460"/>
                  </a:lnTo>
                  <a:close/>
                </a:path>
              </a:pathLst>
            </a:custGeom>
            <a:solidFill>
              <a:srgbClr val="FFFFFF"/>
            </a:solidFill>
            <a:ln cap="sq" cmpd="sng" w="95250">
              <a:solidFill>
                <a:srgbClr val="83530F"/>
              </a:solidFill>
              <a:prstDash val="solid"/>
              <a:miter lim="8000"/>
              <a:headEnd len="sm" w="sm" type="none"/>
              <a:tailEnd len="sm" w="sm" type="none"/>
            </a:ln>
          </p:spPr>
        </p:sp>
        <p:sp>
          <p:nvSpPr>
            <p:cNvPr id="644" name="Google Shape;644;p25"/>
            <p:cNvSpPr txBox="1"/>
            <p:nvPr/>
          </p:nvSpPr>
          <p:spPr>
            <a:xfrm>
              <a:off x="0" y="-38100"/>
              <a:ext cx="484652" cy="469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5"/>
          <p:cNvGrpSpPr/>
          <p:nvPr/>
        </p:nvGrpSpPr>
        <p:grpSpPr>
          <a:xfrm>
            <a:off x="7740672" y="3874782"/>
            <a:ext cx="1840162" cy="1782859"/>
            <a:chOff x="0" y="-38100"/>
            <a:chExt cx="484652" cy="469560"/>
          </a:xfrm>
        </p:grpSpPr>
        <p:sp>
          <p:nvSpPr>
            <p:cNvPr id="646" name="Google Shape;646;p25"/>
            <p:cNvSpPr/>
            <p:nvPr/>
          </p:nvSpPr>
          <p:spPr>
            <a:xfrm>
              <a:off x="0" y="0"/>
              <a:ext cx="484652" cy="431460"/>
            </a:xfrm>
            <a:custGeom>
              <a:rect b="b" l="l" r="r" t="t"/>
              <a:pathLst>
                <a:path extrusionOk="0" h="431460" w="484652">
                  <a:moveTo>
                    <a:pt x="0" y="0"/>
                  </a:moveTo>
                  <a:lnTo>
                    <a:pt x="484652" y="0"/>
                  </a:lnTo>
                  <a:lnTo>
                    <a:pt x="484652" y="431460"/>
                  </a:lnTo>
                  <a:lnTo>
                    <a:pt x="0" y="431460"/>
                  </a:lnTo>
                  <a:close/>
                </a:path>
              </a:pathLst>
            </a:custGeom>
            <a:solidFill>
              <a:srgbClr val="FFFFFF"/>
            </a:solidFill>
            <a:ln cap="sq" cmpd="sng" w="95250">
              <a:solidFill>
                <a:srgbClr val="83530F"/>
              </a:solidFill>
              <a:prstDash val="solid"/>
              <a:miter lim="8000"/>
              <a:headEnd len="sm" w="sm" type="none"/>
              <a:tailEnd len="sm" w="sm" type="none"/>
            </a:ln>
          </p:spPr>
        </p:sp>
        <p:sp>
          <p:nvSpPr>
            <p:cNvPr id="647" name="Google Shape;647;p25"/>
            <p:cNvSpPr txBox="1"/>
            <p:nvPr/>
          </p:nvSpPr>
          <p:spPr>
            <a:xfrm>
              <a:off x="0" y="-38100"/>
              <a:ext cx="484652" cy="469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5"/>
          <p:cNvGrpSpPr/>
          <p:nvPr/>
        </p:nvGrpSpPr>
        <p:grpSpPr>
          <a:xfrm>
            <a:off x="13838509" y="3874782"/>
            <a:ext cx="1840162" cy="1782859"/>
            <a:chOff x="0" y="-38100"/>
            <a:chExt cx="484652" cy="469560"/>
          </a:xfrm>
        </p:grpSpPr>
        <p:sp>
          <p:nvSpPr>
            <p:cNvPr id="649" name="Google Shape;649;p25"/>
            <p:cNvSpPr/>
            <p:nvPr/>
          </p:nvSpPr>
          <p:spPr>
            <a:xfrm>
              <a:off x="0" y="0"/>
              <a:ext cx="484652" cy="431460"/>
            </a:xfrm>
            <a:custGeom>
              <a:rect b="b" l="l" r="r" t="t"/>
              <a:pathLst>
                <a:path extrusionOk="0" h="431460" w="484652">
                  <a:moveTo>
                    <a:pt x="0" y="0"/>
                  </a:moveTo>
                  <a:lnTo>
                    <a:pt x="484652" y="0"/>
                  </a:lnTo>
                  <a:lnTo>
                    <a:pt x="484652" y="431460"/>
                  </a:lnTo>
                  <a:lnTo>
                    <a:pt x="0" y="431460"/>
                  </a:lnTo>
                  <a:close/>
                </a:path>
              </a:pathLst>
            </a:custGeom>
            <a:solidFill>
              <a:srgbClr val="FFFFFF"/>
            </a:solidFill>
            <a:ln cap="sq" cmpd="sng" w="95250">
              <a:solidFill>
                <a:srgbClr val="83530F"/>
              </a:solidFill>
              <a:prstDash val="solid"/>
              <a:miter lim="8000"/>
              <a:headEnd len="sm" w="sm" type="none"/>
              <a:tailEnd len="sm" w="sm" type="none"/>
            </a:ln>
          </p:spPr>
        </p:sp>
        <p:sp>
          <p:nvSpPr>
            <p:cNvPr id="650" name="Google Shape;650;p25"/>
            <p:cNvSpPr txBox="1"/>
            <p:nvPr/>
          </p:nvSpPr>
          <p:spPr>
            <a:xfrm>
              <a:off x="0" y="-38100"/>
              <a:ext cx="484652" cy="469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1" name="Google Shape;651;p25"/>
          <p:cNvSpPr txBox="1"/>
          <p:nvPr/>
        </p:nvSpPr>
        <p:spPr>
          <a:xfrm>
            <a:off x="1404642" y="9582550"/>
            <a:ext cx="5478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15</a:t>
            </a:r>
            <a:endParaRPr/>
          </a:p>
        </p:txBody>
      </p:sp>
      <p:sp>
        <p:nvSpPr>
          <p:cNvPr id="652" name="Google Shape;652;p25"/>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653" name="Google Shape;653;p25"/>
          <p:cNvSpPr txBox="1"/>
          <p:nvPr/>
        </p:nvSpPr>
        <p:spPr>
          <a:xfrm>
            <a:off x="12574331" y="365200"/>
            <a:ext cx="1629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654" name="Google Shape;654;p25"/>
          <p:cNvSpPr txBox="1"/>
          <p:nvPr/>
        </p:nvSpPr>
        <p:spPr>
          <a:xfrm>
            <a:off x="14880324" y="365200"/>
            <a:ext cx="1360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655" name="Google Shape;655;p25"/>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656" name="Google Shape;656;p25"/>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657" name="Google Shape;657;p25"/>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658" name="Google Shape;658;p25"/>
          <p:cNvSpPr txBox="1"/>
          <p:nvPr/>
        </p:nvSpPr>
        <p:spPr>
          <a:xfrm>
            <a:off x="872014" y="2073877"/>
            <a:ext cx="66495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OUR </a:t>
            </a:r>
            <a:r>
              <a:rPr b="1" lang="en-US" sz="7000">
                <a:solidFill>
                  <a:srgbClr val="030C1D"/>
                </a:solidFill>
                <a:latin typeface="Montserrat"/>
                <a:ea typeface="Montserrat"/>
                <a:cs typeface="Montserrat"/>
                <a:sym typeface="Montserrat"/>
              </a:rPr>
              <a:t>HISTORY</a:t>
            </a:r>
            <a:endParaRPr/>
          </a:p>
        </p:txBody>
      </p:sp>
      <p:sp>
        <p:nvSpPr>
          <p:cNvPr id="659" name="Google Shape;659;p25"/>
          <p:cNvSpPr txBox="1"/>
          <p:nvPr/>
        </p:nvSpPr>
        <p:spPr>
          <a:xfrm>
            <a:off x="922848" y="6535771"/>
            <a:ext cx="394642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30C1D"/>
                </a:solidFill>
                <a:latin typeface="Montserrat SemiBold"/>
                <a:ea typeface="Montserrat SemiBold"/>
                <a:cs typeface="Montserrat SemiBold"/>
                <a:sym typeface="Montserrat SemiBold"/>
              </a:rPr>
              <a:t>ADD A MAIN POINT</a:t>
            </a:r>
            <a:endParaRPr/>
          </a:p>
        </p:txBody>
      </p:sp>
      <p:sp>
        <p:nvSpPr>
          <p:cNvPr id="660" name="Google Shape;660;p25"/>
          <p:cNvSpPr txBox="1"/>
          <p:nvPr/>
        </p:nvSpPr>
        <p:spPr>
          <a:xfrm>
            <a:off x="922848" y="7339300"/>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661" name="Google Shape;661;p25"/>
          <p:cNvSpPr txBox="1"/>
          <p:nvPr/>
        </p:nvSpPr>
        <p:spPr>
          <a:xfrm>
            <a:off x="6971139" y="6535771"/>
            <a:ext cx="404856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30C1D"/>
                </a:solidFill>
                <a:latin typeface="Montserrat SemiBold"/>
                <a:ea typeface="Montserrat SemiBold"/>
                <a:cs typeface="Montserrat SemiBold"/>
                <a:sym typeface="Montserrat SemiBold"/>
              </a:rPr>
              <a:t>ADD A MAIN POINT</a:t>
            </a:r>
            <a:endParaRPr/>
          </a:p>
        </p:txBody>
      </p:sp>
      <p:sp>
        <p:nvSpPr>
          <p:cNvPr id="662" name="Google Shape;662;p25"/>
          <p:cNvSpPr txBox="1"/>
          <p:nvPr/>
        </p:nvSpPr>
        <p:spPr>
          <a:xfrm>
            <a:off x="6971139" y="7339300"/>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663" name="Google Shape;663;p25"/>
          <p:cNvSpPr txBox="1"/>
          <p:nvPr/>
        </p:nvSpPr>
        <p:spPr>
          <a:xfrm>
            <a:off x="13121568" y="6535771"/>
            <a:ext cx="413773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30C1D"/>
                </a:solidFill>
                <a:latin typeface="Montserrat SemiBold"/>
                <a:ea typeface="Montserrat SemiBold"/>
                <a:cs typeface="Montserrat SemiBold"/>
                <a:sym typeface="Montserrat SemiBold"/>
              </a:rPr>
              <a:t>ADD A MAIN POINT</a:t>
            </a:r>
            <a:endParaRPr/>
          </a:p>
        </p:txBody>
      </p:sp>
      <p:sp>
        <p:nvSpPr>
          <p:cNvPr id="664" name="Google Shape;664;p25"/>
          <p:cNvSpPr txBox="1"/>
          <p:nvPr/>
        </p:nvSpPr>
        <p:spPr>
          <a:xfrm>
            <a:off x="13121568" y="7339300"/>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pic>
        <p:nvPicPr>
          <p:cNvPr id="665" name="Google Shape;665;p25"/>
          <p:cNvPicPr preferRelativeResize="0"/>
          <p:nvPr/>
        </p:nvPicPr>
        <p:blipFill>
          <a:blip r:embed="rId6">
            <a:alphaModFix/>
          </a:blip>
          <a:stretch>
            <a:fillRect/>
          </a:stretch>
        </p:blipFill>
        <p:spPr>
          <a:xfrm>
            <a:off x="16386600" y="1708490"/>
            <a:ext cx="3860250" cy="2106698"/>
          </a:xfrm>
          <a:prstGeom prst="rect">
            <a:avLst/>
          </a:prstGeom>
          <a:noFill/>
          <a:ln>
            <a:noFill/>
          </a:ln>
        </p:spPr>
      </p:pic>
      <p:pic>
        <p:nvPicPr>
          <p:cNvPr id="666" name="Google Shape;666;p25"/>
          <p:cNvPicPr preferRelativeResize="0"/>
          <p:nvPr/>
        </p:nvPicPr>
        <p:blipFill>
          <a:blip r:embed="rId7">
            <a:alphaModFix/>
          </a:blip>
          <a:stretch>
            <a:fillRect/>
          </a:stretch>
        </p:blipFill>
        <p:spPr>
          <a:xfrm>
            <a:off x="2245438" y="4304826"/>
            <a:ext cx="719747" cy="1067425"/>
          </a:xfrm>
          <a:prstGeom prst="rect">
            <a:avLst/>
          </a:prstGeom>
          <a:noFill/>
          <a:ln>
            <a:noFill/>
          </a:ln>
        </p:spPr>
      </p:pic>
      <p:pic>
        <p:nvPicPr>
          <p:cNvPr id="667" name="Google Shape;667;p25"/>
          <p:cNvPicPr preferRelativeResize="0"/>
          <p:nvPr/>
        </p:nvPicPr>
        <p:blipFill>
          <a:blip r:embed="rId8">
            <a:alphaModFix/>
          </a:blip>
          <a:stretch>
            <a:fillRect/>
          </a:stretch>
        </p:blipFill>
        <p:spPr>
          <a:xfrm>
            <a:off x="8121200" y="4324199"/>
            <a:ext cx="1022799" cy="1028700"/>
          </a:xfrm>
          <a:prstGeom prst="rect">
            <a:avLst/>
          </a:prstGeom>
          <a:noFill/>
          <a:ln>
            <a:noFill/>
          </a:ln>
        </p:spPr>
      </p:pic>
      <p:pic>
        <p:nvPicPr>
          <p:cNvPr id="668" name="Google Shape;668;p25"/>
          <p:cNvPicPr preferRelativeResize="0"/>
          <p:nvPr/>
        </p:nvPicPr>
        <p:blipFill>
          <a:blip r:embed="rId9">
            <a:alphaModFix/>
          </a:blip>
          <a:stretch>
            <a:fillRect/>
          </a:stretch>
        </p:blipFill>
        <p:spPr>
          <a:xfrm>
            <a:off x="14356350" y="4285625"/>
            <a:ext cx="872025" cy="1105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74" name="Google Shape;674;p26"/>
          <p:cNvGrpSpPr/>
          <p:nvPr/>
        </p:nvGrpSpPr>
        <p:grpSpPr>
          <a:xfrm>
            <a:off x="-2071067" y="6608705"/>
            <a:ext cx="20712315" cy="5471228"/>
            <a:chOff x="0" y="-38100"/>
            <a:chExt cx="1312026" cy="346576"/>
          </a:xfrm>
        </p:grpSpPr>
        <p:sp>
          <p:nvSpPr>
            <p:cNvPr id="675" name="Google Shape;675;p26"/>
            <p:cNvSpPr/>
            <p:nvPr/>
          </p:nvSpPr>
          <p:spPr>
            <a:xfrm>
              <a:off x="0" y="0"/>
              <a:ext cx="1312026" cy="308476"/>
            </a:xfrm>
            <a:custGeom>
              <a:rect b="b" l="l" r="r" t="t"/>
              <a:pathLst>
                <a:path extrusionOk="0" h="308476" w="1312026">
                  <a:moveTo>
                    <a:pt x="0" y="0"/>
                  </a:moveTo>
                  <a:lnTo>
                    <a:pt x="1312026" y="0"/>
                  </a:lnTo>
                  <a:lnTo>
                    <a:pt x="1312026" y="308476"/>
                  </a:lnTo>
                  <a:lnTo>
                    <a:pt x="0" y="308476"/>
                  </a:lnTo>
                  <a:close/>
                </a:path>
              </a:pathLst>
            </a:custGeom>
            <a:gradFill>
              <a:gsLst>
                <a:gs pos="0">
                  <a:srgbClr val="83530F">
                    <a:alpha val="80000"/>
                  </a:srgbClr>
                </a:gs>
                <a:gs pos="100000">
                  <a:srgbClr val="F9DF96">
                    <a:alpha val="80000"/>
                  </a:srgbClr>
                </a:gs>
              </a:gsLst>
              <a:lin ang="0" scaled="0"/>
            </a:gradFill>
            <a:ln>
              <a:noFill/>
            </a:ln>
          </p:spPr>
        </p:sp>
        <p:sp>
          <p:nvSpPr>
            <p:cNvPr id="676" name="Google Shape;676;p26"/>
            <p:cNvSpPr txBox="1"/>
            <p:nvPr/>
          </p:nvSpPr>
          <p:spPr>
            <a:xfrm>
              <a:off x="0" y="-38100"/>
              <a:ext cx="1312026" cy="3465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7" name="Google Shape;677;p26"/>
          <p:cNvSpPr txBox="1"/>
          <p:nvPr/>
        </p:nvSpPr>
        <p:spPr>
          <a:xfrm>
            <a:off x="2225660" y="7623711"/>
            <a:ext cx="13836680" cy="2129753"/>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1" i="0" lang="en-US" sz="7000" u="none" cap="none" strike="noStrike">
                <a:solidFill>
                  <a:srgbClr val="FFFFFF"/>
                </a:solidFill>
                <a:latin typeface="Montserrat"/>
                <a:ea typeface="Montserrat"/>
                <a:cs typeface="Montserrat"/>
                <a:sym typeface="Montserrat"/>
              </a:rPr>
              <a:t>A PICTURE IS WORTH A THOUSAND WORDS</a:t>
            </a:r>
            <a:endParaRPr/>
          </a:p>
        </p:txBody>
      </p:sp>
      <p:sp>
        <p:nvSpPr>
          <p:cNvPr id="678" name="Google Shape;678;p26"/>
          <p:cNvSpPr/>
          <p:nvPr/>
        </p:nvSpPr>
        <p:spPr>
          <a:xfrm>
            <a:off x="1028700" y="0"/>
            <a:ext cx="3132682" cy="455624"/>
          </a:xfrm>
          <a:custGeom>
            <a:rect b="b" l="l" r="r" t="t"/>
            <a:pathLst>
              <a:path extrusionOk="0" h="36026" w="247703">
                <a:moveTo>
                  <a:pt x="0" y="0"/>
                </a:moveTo>
                <a:lnTo>
                  <a:pt x="247703" y="0"/>
                </a:lnTo>
                <a:lnTo>
                  <a:pt x="247703" y="36026"/>
                </a:lnTo>
                <a:lnTo>
                  <a:pt x="0" y="36026"/>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
        <p:nvSpPr>
          <p:cNvPr id="679" name="Google Shape;679;p26"/>
          <p:cNvSpPr/>
          <p:nvPr/>
        </p:nvSpPr>
        <p:spPr>
          <a:xfrm>
            <a:off x="16254478" y="6982358"/>
            <a:ext cx="3132682" cy="455624"/>
          </a:xfrm>
          <a:custGeom>
            <a:rect b="b" l="l" r="r" t="t"/>
            <a:pathLst>
              <a:path extrusionOk="0" h="36026" w="247703">
                <a:moveTo>
                  <a:pt x="0" y="0"/>
                </a:moveTo>
                <a:lnTo>
                  <a:pt x="247703" y="0"/>
                </a:lnTo>
                <a:lnTo>
                  <a:pt x="247703" y="36026"/>
                </a:lnTo>
                <a:lnTo>
                  <a:pt x="0" y="36026"/>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grpSp>
        <p:nvGrpSpPr>
          <p:cNvPr id="684" name="Google Shape;684;p27"/>
          <p:cNvGrpSpPr/>
          <p:nvPr/>
        </p:nvGrpSpPr>
        <p:grpSpPr>
          <a:xfrm>
            <a:off x="-1264387" y="9113639"/>
            <a:ext cx="9058613" cy="1173361"/>
            <a:chOff x="0" y="-38100"/>
            <a:chExt cx="2385808" cy="309033"/>
          </a:xfrm>
        </p:grpSpPr>
        <p:sp>
          <p:nvSpPr>
            <p:cNvPr id="685" name="Google Shape;685;p27"/>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686" name="Google Shape;686;p27"/>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7" name="Google Shape;687;p27"/>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688" name="Google Shape;688;p27"/>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689" name="Google Shape;689;p27"/>
          <p:cNvCxnSpPr/>
          <p:nvPr/>
        </p:nvCxnSpPr>
        <p:spPr>
          <a:xfrm>
            <a:off x="3847617"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690" name="Google Shape;690;p27"/>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691" name="Google Shape;691;p27"/>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3">
              <a:alphaModFix/>
            </a:blip>
            <a:stretch>
              <a:fillRect b="0" l="0" r="0" t="0"/>
            </a:stretch>
          </a:blipFill>
          <a:ln>
            <a:noFill/>
          </a:ln>
        </p:spPr>
      </p:sp>
      <p:sp>
        <p:nvSpPr>
          <p:cNvPr id="692" name="Google Shape;692;p27"/>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4">
              <a:alphaModFix/>
            </a:blip>
            <a:stretch>
              <a:fillRect b="0" l="0" r="0" t="0"/>
            </a:stretch>
          </a:blipFill>
          <a:ln>
            <a:noFill/>
          </a:ln>
        </p:spPr>
      </p:sp>
      <p:sp>
        <p:nvSpPr>
          <p:cNvPr id="693" name="Google Shape;693;p27"/>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5">
              <a:alphaModFix/>
            </a:blip>
            <a:stretch>
              <a:fillRect b="0" l="0" r="0" t="0"/>
            </a:stretch>
          </a:blipFill>
          <a:ln>
            <a:noFill/>
          </a:ln>
        </p:spPr>
      </p:sp>
      <p:sp>
        <p:nvSpPr>
          <p:cNvPr id="694" name="Google Shape;694;p27"/>
          <p:cNvSpPr txBox="1"/>
          <p:nvPr/>
        </p:nvSpPr>
        <p:spPr>
          <a:xfrm>
            <a:off x="1639027" y="9582561"/>
            <a:ext cx="321320"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17</a:t>
            </a:r>
            <a:endParaRPr/>
          </a:p>
        </p:txBody>
      </p:sp>
      <p:sp>
        <p:nvSpPr>
          <p:cNvPr id="695" name="Google Shape;695;p27"/>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696" name="Google Shape;696;p27"/>
          <p:cNvSpPr txBox="1"/>
          <p:nvPr/>
        </p:nvSpPr>
        <p:spPr>
          <a:xfrm>
            <a:off x="12350003" y="365200"/>
            <a:ext cx="1233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697" name="Google Shape;697;p27"/>
          <p:cNvSpPr txBox="1"/>
          <p:nvPr/>
        </p:nvSpPr>
        <p:spPr>
          <a:xfrm>
            <a:off x="14880325" y="365200"/>
            <a:ext cx="1233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698" name="Google Shape;698;p27"/>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699" name="Google Shape;699;p27"/>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700" name="Google Shape;700;p27"/>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701" name="Google Shape;701;p27"/>
          <p:cNvSpPr txBox="1"/>
          <p:nvPr/>
        </p:nvSpPr>
        <p:spPr>
          <a:xfrm>
            <a:off x="1256915" y="2635532"/>
            <a:ext cx="11995800" cy="420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269" u="none" cap="none" strike="noStrike">
                <a:solidFill>
                  <a:srgbClr val="030C1D"/>
                </a:solidFill>
                <a:latin typeface="Montserrat"/>
                <a:ea typeface="Montserrat"/>
                <a:cs typeface="Montserrat"/>
                <a:sym typeface="Montserrat"/>
              </a:rPr>
              <a:t>WRITE AN ORIGINAL STATEMENT OR INSPIRING QUOTE</a:t>
            </a:r>
            <a:endParaRPr/>
          </a:p>
        </p:txBody>
      </p:sp>
      <p:sp>
        <p:nvSpPr>
          <p:cNvPr id="702" name="Google Shape;702;p27"/>
          <p:cNvSpPr txBox="1"/>
          <p:nvPr/>
        </p:nvSpPr>
        <p:spPr>
          <a:xfrm>
            <a:off x="1256915" y="7394071"/>
            <a:ext cx="12804900" cy="3231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 Include a credit, citation, or supporting message</a:t>
            </a:r>
            <a:endParaRPr/>
          </a:p>
        </p:txBody>
      </p:sp>
      <p:pic>
        <p:nvPicPr>
          <p:cNvPr id="703" name="Google Shape;703;p27"/>
          <p:cNvPicPr preferRelativeResize="0"/>
          <p:nvPr/>
        </p:nvPicPr>
        <p:blipFill>
          <a:blip r:embed="rId6">
            <a:alphaModFix/>
          </a:blip>
          <a:stretch>
            <a:fillRect/>
          </a:stretch>
        </p:blipFill>
        <p:spPr>
          <a:xfrm>
            <a:off x="15701725" y="2061413"/>
            <a:ext cx="3352500" cy="61259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28"/>
          <p:cNvPicPr preferRelativeResize="0"/>
          <p:nvPr/>
        </p:nvPicPr>
        <p:blipFill>
          <a:blip r:embed="rId3">
            <a:alphaModFix/>
          </a:blip>
          <a:stretch>
            <a:fillRect/>
          </a:stretch>
        </p:blipFill>
        <p:spPr>
          <a:xfrm>
            <a:off x="-271250" y="1842850"/>
            <a:ext cx="9411992" cy="7089474"/>
          </a:xfrm>
          <a:prstGeom prst="rect">
            <a:avLst/>
          </a:prstGeom>
          <a:noFill/>
          <a:ln>
            <a:noFill/>
          </a:ln>
        </p:spPr>
      </p:pic>
      <p:grpSp>
        <p:nvGrpSpPr>
          <p:cNvPr id="709" name="Google Shape;709;p28"/>
          <p:cNvGrpSpPr/>
          <p:nvPr/>
        </p:nvGrpSpPr>
        <p:grpSpPr>
          <a:xfrm>
            <a:off x="-1264387" y="9113639"/>
            <a:ext cx="9058613" cy="1173361"/>
            <a:chOff x="0" y="-38100"/>
            <a:chExt cx="2385808" cy="309033"/>
          </a:xfrm>
        </p:grpSpPr>
        <p:sp>
          <p:nvSpPr>
            <p:cNvPr id="710" name="Google Shape;710;p28"/>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711" name="Google Shape;711;p28"/>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2" name="Google Shape;712;p28"/>
          <p:cNvCxnSpPr/>
          <p:nvPr/>
        </p:nvCxnSpPr>
        <p:spPr>
          <a:xfrm flipH="1" rot="10800000">
            <a:off x="9923984" y="9239250"/>
            <a:ext cx="8364016" cy="19050"/>
          </a:xfrm>
          <a:prstGeom prst="straightConnector1">
            <a:avLst/>
          </a:prstGeom>
          <a:noFill/>
          <a:ln cap="flat" cmpd="sng" w="38100">
            <a:solidFill>
              <a:srgbClr val="83530F"/>
            </a:solidFill>
            <a:prstDash val="solid"/>
            <a:round/>
            <a:headEnd len="sm" w="sm" type="none"/>
            <a:tailEnd len="sm" w="sm" type="none"/>
          </a:ln>
        </p:spPr>
      </p:cxnSp>
      <p:cxnSp>
        <p:nvCxnSpPr>
          <p:cNvPr id="713" name="Google Shape;713;p28"/>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714" name="Google Shape;714;p28"/>
          <p:cNvCxnSpPr/>
          <p:nvPr/>
        </p:nvCxnSpPr>
        <p:spPr>
          <a:xfrm>
            <a:off x="3971442"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715" name="Google Shape;715;p28"/>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716" name="Google Shape;716;p28"/>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717" name="Google Shape;717;p28"/>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718" name="Google Shape;718;p28"/>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sp>
        <p:nvSpPr>
          <p:cNvPr id="719" name="Google Shape;719;p28"/>
          <p:cNvSpPr txBox="1"/>
          <p:nvPr/>
        </p:nvSpPr>
        <p:spPr>
          <a:xfrm>
            <a:off x="1256928" y="9582550"/>
            <a:ext cx="7161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18</a:t>
            </a:r>
            <a:endParaRPr/>
          </a:p>
        </p:txBody>
      </p:sp>
      <p:sp>
        <p:nvSpPr>
          <p:cNvPr id="720" name="Google Shape;720;p28"/>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721" name="Google Shape;721;p28"/>
          <p:cNvSpPr txBox="1"/>
          <p:nvPr/>
        </p:nvSpPr>
        <p:spPr>
          <a:xfrm>
            <a:off x="12433928" y="389575"/>
            <a:ext cx="12822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722" name="Google Shape;722;p28"/>
          <p:cNvSpPr txBox="1"/>
          <p:nvPr/>
        </p:nvSpPr>
        <p:spPr>
          <a:xfrm>
            <a:off x="14880324" y="365200"/>
            <a:ext cx="1560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723" name="Google Shape;723;p28"/>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724" name="Google Shape;724;p28"/>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725" name="Google Shape;725;p28"/>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726" name="Google Shape;726;p28"/>
          <p:cNvSpPr txBox="1"/>
          <p:nvPr/>
        </p:nvSpPr>
        <p:spPr>
          <a:xfrm>
            <a:off x="10503817" y="2155317"/>
            <a:ext cx="6642705" cy="1067435"/>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CONTACT US</a:t>
            </a:r>
            <a:endParaRPr/>
          </a:p>
        </p:txBody>
      </p:sp>
      <p:sp>
        <p:nvSpPr>
          <p:cNvPr id="727" name="Google Shape;727;p28"/>
          <p:cNvSpPr txBox="1"/>
          <p:nvPr/>
        </p:nvSpPr>
        <p:spPr>
          <a:xfrm>
            <a:off x="11191250" y="3765684"/>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123 Anywhere St., Any City,ST 12345</a:t>
            </a:r>
            <a:endParaRPr/>
          </a:p>
        </p:txBody>
      </p:sp>
      <p:sp>
        <p:nvSpPr>
          <p:cNvPr id="728" name="Google Shape;728;p28"/>
          <p:cNvSpPr txBox="1"/>
          <p:nvPr/>
        </p:nvSpPr>
        <p:spPr>
          <a:xfrm>
            <a:off x="11191250" y="4691307"/>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123-456-7890</a:t>
            </a:r>
            <a:endParaRPr/>
          </a:p>
        </p:txBody>
      </p:sp>
      <p:sp>
        <p:nvSpPr>
          <p:cNvPr id="729" name="Google Shape;729;p28"/>
          <p:cNvSpPr txBox="1"/>
          <p:nvPr/>
        </p:nvSpPr>
        <p:spPr>
          <a:xfrm>
            <a:off x="11191250" y="557986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hello@reallygreatsite.com</a:t>
            </a:r>
            <a:endParaRPr/>
          </a:p>
        </p:txBody>
      </p:sp>
      <p:sp>
        <p:nvSpPr>
          <p:cNvPr id="730" name="Google Shape;730;p28"/>
          <p:cNvSpPr txBox="1"/>
          <p:nvPr/>
        </p:nvSpPr>
        <p:spPr>
          <a:xfrm>
            <a:off x="11191250" y="7361512"/>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reallygreatsite.com</a:t>
            </a:r>
            <a:endParaRPr/>
          </a:p>
        </p:txBody>
      </p:sp>
      <p:sp>
        <p:nvSpPr>
          <p:cNvPr id="731" name="Google Shape;731;p28"/>
          <p:cNvSpPr txBox="1"/>
          <p:nvPr/>
        </p:nvSpPr>
        <p:spPr>
          <a:xfrm>
            <a:off x="11191250" y="6457210"/>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@reallygreatsite</a:t>
            </a:r>
            <a:endParaRPr/>
          </a:p>
        </p:txBody>
      </p:sp>
      <p:sp>
        <p:nvSpPr>
          <p:cNvPr id="732" name="Google Shape;732;p28"/>
          <p:cNvSpPr/>
          <p:nvPr/>
        </p:nvSpPr>
        <p:spPr>
          <a:xfrm>
            <a:off x="6791302" y="1313895"/>
            <a:ext cx="3132682" cy="1057910"/>
          </a:xfrm>
          <a:custGeom>
            <a:rect b="b" l="l" r="r" t="t"/>
            <a:pathLst>
              <a:path extrusionOk="0" h="83650" w="247703">
                <a:moveTo>
                  <a:pt x="0" y="0"/>
                </a:moveTo>
                <a:lnTo>
                  <a:pt x="247703" y="0"/>
                </a:lnTo>
                <a:lnTo>
                  <a:pt x="247703" y="83650"/>
                </a:lnTo>
                <a:lnTo>
                  <a:pt x="0" y="83650"/>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pic>
        <p:nvPicPr>
          <p:cNvPr id="733" name="Google Shape;733;p28"/>
          <p:cNvPicPr preferRelativeResize="0"/>
          <p:nvPr/>
        </p:nvPicPr>
        <p:blipFill>
          <a:blip r:embed="rId7">
            <a:alphaModFix/>
          </a:blip>
          <a:stretch>
            <a:fillRect/>
          </a:stretch>
        </p:blipFill>
        <p:spPr>
          <a:xfrm>
            <a:off x="15705124" y="7512000"/>
            <a:ext cx="1979300" cy="1082157"/>
          </a:xfrm>
          <a:prstGeom prst="rect">
            <a:avLst/>
          </a:prstGeom>
          <a:noFill/>
          <a:ln>
            <a:noFill/>
          </a:ln>
        </p:spPr>
      </p:pic>
      <p:pic>
        <p:nvPicPr>
          <p:cNvPr id="734" name="Google Shape;734;p28"/>
          <p:cNvPicPr preferRelativeResize="0"/>
          <p:nvPr/>
        </p:nvPicPr>
        <p:blipFill>
          <a:blip r:embed="rId8">
            <a:alphaModFix/>
          </a:blip>
          <a:stretch>
            <a:fillRect/>
          </a:stretch>
        </p:blipFill>
        <p:spPr>
          <a:xfrm>
            <a:off x="10722449" y="3778098"/>
            <a:ext cx="314075" cy="39598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29"/>
          <p:cNvPicPr preferRelativeResize="0"/>
          <p:nvPr/>
        </p:nvPicPr>
        <p:blipFill>
          <a:blip r:embed="rId3">
            <a:alphaModFix/>
          </a:blip>
          <a:stretch>
            <a:fillRect/>
          </a:stretch>
        </p:blipFill>
        <p:spPr>
          <a:xfrm>
            <a:off x="8337401" y="1837625"/>
            <a:ext cx="8835901" cy="6722290"/>
          </a:xfrm>
          <a:prstGeom prst="rect">
            <a:avLst/>
          </a:prstGeom>
          <a:noFill/>
          <a:ln>
            <a:noFill/>
          </a:ln>
        </p:spPr>
      </p:pic>
      <p:sp>
        <p:nvSpPr>
          <p:cNvPr id="740" name="Google Shape;740;p29"/>
          <p:cNvSpPr txBox="1"/>
          <p:nvPr/>
        </p:nvSpPr>
        <p:spPr>
          <a:xfrm>
            <a:off x="1028700" y="1115608"/>
            <a:ext cx="5852400" cy="231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RESOURCE </a:t>
            </a:r>
            <a:endParaRPr/>
          </a:p>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PAGE</a:t>
            </a:r>
            <a:endParaRPr/>
          </a:p>
        </p:txBody>
      </p:sp>
      <p:sp>
        <p:nvSpPr>
          <p:cNvPr id="741" name="Google Shape;741;p29"/>
          <p:cNvSpPr txBox="1"/>
          <p:nvPr/>
        </p:nvSpPr>
        <p:spPr>
          <a:xfrm>
            <a:off x="1065873" y="3678468"/>
            <a:ext cx="5059200" cy="515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You can find these fonts online too. Happy designing!</a:t>
            </a:r>
            <a:endParaRPr b="0" i="0" sz="2099" u="none" cap="none" strike="noStrike">
              <a:solidFill>
                <a:srgbClr val="030C1D"/>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Don't forget to delete this page </a:t>
            </a:r>
            <a:endParaRPr/>
          </a:p>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before presenting. </a:t>
            </a:r>
            <a:endParaRPr/>
          </a:p>
        </p:txBody>
      </p:sp>
      <p:sp>
        <p:nvSpPr>
          <p:cNvPr id="742" name="Google Shape;742;p29"/>
          <p:cNvSpPr txBox="1"/>
          <p:nvPr/>
        </p:nvSpPr>
        <p:spPr>
          <a:xfrm>
            <a:off x="1065873" y="4827754"/>
            <a:ext cx="4676700" cy="69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This presentation template uses the following free fonts:</a:t>
            </a:r>
            <a:endParaRPr/>
          </a:p>
        </p:txBody>
      </p:sp>
      <p:sp>
        <p:nvSpPr>
          <p:cNvPr id="743" name="Google Shape;743;p29"/>
          <p:cNvSpPr txBox="1"/>
          <p:nvPr/>
        </p:nvSpPr>
        <p:spPr>
          <a:xfrm>
            <a:off x="1065873" y="5913565"/>
            <a:ext cx="5852400" cy="1066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Titles: Montserrat</a:t>
            </a:r>
            <a:endParaRPr/>
          </a:p>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Headers: Montserrat</a:t>
            </a:r>
            <a:endParaRPr/>
          </a:p>
          <a:p>
            <a:pPr indent="0" lvl="0" marL="0" marR="0" rtl="0" algn="l">
              <a:lnSpc>
                <a:spcPct val="115000"/>
              </a:lnSpc>
              <a:spcBef>
                <a:spcPts val="0"/>
              </a:spcBef>
              <a:spcAft>
                <a:spcPts val="0"/>
              </a:spcAft>
              <a:buNone/>
            </a:pPr>
            <a:r>
              <a:rPr b="0" i="0" lang="en-US" sz="2099" u="none" cap="none" strike="noStrike">
                <a:solidFill>
                  <a:srgbClr val="030C1D"/>
                </a:solidFill>
                <a:latin typeface="Open Sans"/>
                <a:ea typeface="Open Sans"/>
                <a:cs typeface="Open Sans"/>
                <a:sym typeface="Open Sans"/>
              </a:rPr>
              <a:t>Body Copy: Open Sans</a:t>
            </a:r>
            <a:endParaRPr/>
          </a:p>
        </p:txBody>
      </p:sp>
      <p:grpSp>
        <p:nvGrpSpPr>
          <p:cNvPr id="744" name="Google Shape;744;p29"/>
          <p:cNvGrpSpPr/>
          <p:nvPr/>
        </p:nvGrpSpPr>
        <p:grpSpPr>
          <a:xfrm>
            <a:off x="-1280289" y="9180643"/>
            <a:ext cx="9058613" cy="1173361"/>
            <a:chOff x="0" y="-38100"/>
            <a:chExt cx="2385808" cy="309033"/>
          </a:xfrm>
        </p:grpSpPr>
        <p:sp>
          <p:nvSpPr>
            <p:cNvPr id="745" name="Google Shape;745;p29"/>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746" name="Google Shape;746;p29"/>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7" name="Google Shape;747;p29"/>
          <p:cNvSpPr/>
          <p:nvPr/>
        </p:nvSpPr>
        <p:spPr>
          <a:xfrm>
            <a:off x="14304" y="0"/>
            <a:ext cx="18273696" cy="887008"/>
          </a:xfrm>
          <a:custGeom>
            <a:rect b="b" l="l" r="r" t="t"/>
            <a:pathLst>
              <a:path extrusionOk="0" h="70136" w="1444912">
                <a:moveTo>
                  <a:pt x="0" y="0"/>
                </a:moveTo>
                <a:lnTo>
                  <a:pt x="1444912" y="0"/>
                </a:lnTo>
                <a:lnTo>
                  <a:pt x="1444912" y="70136"/>
                </a:lnTo>
                <a:lnTo>
                  <a:pt x="0" y="70136"/>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pSp>
        <p:nvGrpSpPr>
          <p:cNvPr id="188" name="Google Shape;188;p12"/>
          <p:cNvGrpSpPr/>
          <p:nvPr/>
        </p:nvGrpSpPr>
        <p:grpSpPr>
          <a:xfrm>
            <a:off x="11199863" y="3413914"/>
            <a:ext cx="3373724" cy="3201955"/>
            <a:chOff x="0" y="-38100"/>
            <a:chExt cx="888553" cy="843313"/>
          </a:xfrm>
        </p:grpSpPr>
        <p:sp>
          <p:nvSpPr>
            <p:cNvPr id="189" name="Google Shape;189;p12"/>
            <p:cNvSpPr/>
            <p:nvPr/>
          </p:nvSpPr>
          <p:spPr>
            <a:xfrm>
              <a:off x="0" y="0"/>
              <a:ext cx="888553" cy="805213"/>
            </a:xfrm>
            <a:custGeom>
              <a:rect b="b" l="l" r="r" t="t"/>
              <a:pathLst>
                <a:path extrusionOk="0" h="805213" w="888553">
                  <a:moveTo>
                    <a:pt x="0" y="0"/>
                  </a:moveTo>
                  <a:lnTo>
                    <a:pt x="888553" y="0"/>
                  </a:lnTo>
                  <a:lnTo>
                    <a:pt x="888553" y="805213"/>
                  </a:lnTo>
                  <a:lnTo>
                    <a:pt x="0" y="805213"/>
                  </a:lnTo>
                  <a:close/>
                </a:path>
              </a:pathLst>
            </a:custGeom>
            <a:solidFill>
              <a:srgbClr val="FFFFFF">
                <a:alpha val="89803"/>
              </a:srgbClr>
            </a:solidFill>
            <a:ln cap="sq" cmpd="sng" w="95250">
              <a:solidFill>
                <a:srgbClr val="83530F">
                  <a:alpha val="89803"/>
                </a:srgbClr>
              </a:solidFill>
              <a:prstDash val="solid"/>
              <a:miter lim="8000"/>
              <a:headEnd len="sm" w="sm" type="none"/>
              <a:tailEnd len="sm" w="sm" type="none"/>
            </a:ln>
          </p:spPr>
        </p:sp>
        <p:sp>
          <p:nvSpPr>
            <p:cNvPr id="190" name="Google Shape;190;p12"/>
            <p:cNvSpPr txBox="1"/>
            <p:nvPr/>
          </p:nvSpPr>
          <p:spPr>
            <a:xfrm>
              <a:off x="0" y="-38100"/>
              <a:ext cx="888553" cy="843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2"/>
          <p:cNvPicPr preferRelativeResize="0"/>
          <p:nvPr/>
        </p:nvPicPr>
        <p:blipFill rotWithShape="1">
          <a:blip r:embed="rId3">
            <a:alphaModFix/>
          </a:blip>
          <a:srcRect b="1859" l="0" r="0" t="-1860"/>
          <a:stretch/>
        </p:blipFill>
        <p:spPr>
          <a:xfrm>
            <a:off x="12463625" y="1006600"/>
            <a:ext cx="6282449" cy="8215979"/>
          </a:xfrm>
          <a:prstGeom prst="rect">
            <a:avLst/>
          </a:prstGeom>
          <a:noFill/>
          <a:ln>
            <a:noFill/>
          </a:ln>
        </p:spPr>
      </p:pic>
      <p:grpSp>
        <p:nvGrpSpPr>
          <p:cNvPr id="192" name="Google Shape;192;p12"/>
          <p:cNvGrpSpPr/>
          <p:nvPr/>
        </p:nvGrpSpPr>
        <p:grpSpPr>
          <a:xfrm>
            <a:off x="-1264387" y="9113639"/>
            <a:ext cx="9058613" cy="1173361"/>
            <a:chOff x="0" y="-38100"/>
            <a:chExt cx="2385808" cy="309033"/>
          </a:xfrm>
        </p:grpSpPr>
        <p:sp>
          <p:nvSpPr>
            <p:cNvPr id="193" name="Google Shape;193;p12"/>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194" name="Google Shape;194;p12"/>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5" name="Google Shape;195;p12"/>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196" name="Google Shape;196;p12"/>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197" name="Google Shape;197;p12"/>
          <p:cNvCxnSpPr/>
          <p:nvPr/>
        </p:nvCxnSpPr>
        <p:spPr>
          <a:xfrm>
            <a:off x="2254048"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198" name="Google Shape;198;p12"/>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199" name="Google Shape;199;p12"/>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200" name="Google Shape;200;p12"/>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201" name="Google Shape;201;p12"/>
          <p:cNvSpPr/>
          <p:nvPr/>
        </p:nvSpPr>
        <p:spPr>
          <a:xfrm>
            <a:off x="1028700" y="279404"/>
            <a:ext cx="384902" cy="497366"/>
          </a:xfrm>
          <a:custGeom>
            <a:rect b="b" l="l" r="r" t="t"/>
            <a:pathLst>
              <a:path extrusionOk="0" h="497366" w="384902">
                <a:moveTo>
                  <a:pt x="0" y="0"/>
                </a:moveTo>
                <a:lnTo>
                  <a:pt x="384902" y="0"/>
                </a:lnTo>
                <a:lnTo>
                  <a:pt x="384902" y="497367"/>
                </a:lnTo>
                <a:lnTo>
                  <a:pt x="0" y="497367"/>
                </a:lnTo>
                <a:lnTo>
                  <a:pt x="0" y="0"/>
                </a:lnTo>
                <a:close/>
              </a:path>
            </a:pathLst>
          </a:custGeom>
          <a:blipFill rotWithShape="1">
            <a:blip r:embed="rId6">
              <a:alphaModFix/>
            </a:blip>
            <a:stretch>
              <a:fillRect b="0" l="0" r="0" t="0"/>
            </a:stretch>
          </a:blipFill>
          <a:ln>
            <a:noFill/>
          </a:ln>
        </p:spPr>
      </p:sp>
      <p:grpSp>
        <p:nvGrpSpPr>
          <p:cNvPr id="202" name="Google Shape;202;p12"/>
          <p:cNvGrpSpPr/>
          <p:nvPr/>
        </p:nvGrpSpPr>
        <p:grpSpPr>
          <a:xfrm>
            <a:off x="853326" y="3454291"/>
            <a:ext cx="3373724" cy="3201955"/>
            <a:chOff x="0" y="-38100"/>
            <a:chExt cx="888553" cy="843313"/>
          </a:xfrm>
        </p:grpSpPr>
        <p:sp>
          <p:nvSpPr>
            <p:cNvPr id="203" name="Google Shape;203;p12"/>
            <p:cNvSpPr/>
            <p:nvPr/>
          </p:nvSpPr>
          <p:spPr>
            <a:xfrm>
              <a:off x="0" y="0"/>
              <a:ext cx="888553" cy="805213"/>
            </a:xfrm>
            <a:custGeom>
              <a:rect b="b" l="l" r="r" t="t"/>
              <a:pathLst>
                <a:path extrusionOk="0" h="805213" w="888553">
                  <a:moveTo>
                    <a:pt x="0" y="0"/>
                  </a:moveTo>
                  <a:lnTo>
                    <a:pt x="888553" y="0"/>
                  </a:lnTo>
                  <a:lnTo>
                    <a:pt x="888553" y="805213"/>
                  </a:lnTo>
                  <a:lnTo>
                    <a:pt x="0" y="805213"/>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204" name="Google Shape;204;p12"/>
            <p:cNvSpPr txBox="1"/>
            <p:nvPr/>
          </p:nvSpPr>
          <p:spPr>
            <a:xfrm>
              <a:off x="0" y="-38100"/>
              <a:ext cx="888553" cy="843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2"/>
          <p:cNvGrpSpPr/>
          <p:nvPr/>
        </p:nvGrpSpPr>
        <p:grpSpPr>
          <a:xfrm>
            <a:off x="5976800" y="3454291"/>
            <a:ext cx="3373724" cy="3201955"/>
            <a:chOff x="0" y="-38100"/>
            <a:chExt cx="888553" cy="843313"/>
          </a:xfrm>
        </p:grpSpPr>
        <p:sp>
          <p:nvSpPr>
            <p:cNvPr id="206" name="Google Shape;206;p12"/>
            <p:cNvSpPr/>
            <p:nvPr/>
          </p:nvSpPr>
          <p:spPr>
            <a:xfrm>
              <a:off x="0" y="0"/>
              <a:ext cx="888553" cy="805213"/>
            </a:xfrm>
            <a:custGeom>
              <a:rect b="b" l="l" r="r" t="t"/>
              <a:pathLst>
                <a:path extrusionOk="0" h="805213" w="888553">
                  <a:moveTo>
                    <a:pt x="0" y="0"/>
                  </a:moveTo>
                  <a:lnTo>
                    <a:pt x="888553" y="0"/>
                  </a:lnTo>
                  <a:lnTo>
                    <a:pt x="888553" y="805213"/>
                  </a:lnTo>
                  <a:lnTo>
                    <a:pt x="0" y="805213"/>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207" name="Google Shape;207;p12"/>
            <p:cNvSpPr txBox="1"/>
            <p:nvPr/>
          </p:nvSpPr>
          <p:spPr>
            <a:xfrm>
              <a:off x="0" y="-38100"/>
              <a:ext cx="888553" cy="843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2"/>
          <p:cNvSpPr txBox="1"/>
          <p:nvPr/>
        </p:nvSpPr>
        <p:spPr>
          <a:xfrm>
            <a:off x="1028700" y="1925350"/>
            <a:ext cx="103902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TABLE OF CONTENTS</a:t>
            </a:r>
            <a:endParaRPr/>
          </a:p>
        </p:txBody>
      </p:sp>
      <p:sp>
        <p:nvSpPr>
          <p:cNvPr id="209" name="Google Shape;209;p12"/>
          <p:cNvSpPr txBox="1"/>
          <p:nvPr/>
        </p:nvSpPr>
        <p:spPr>
          <a:xfrm>
            <a:off x="1693765" y="4359236"/>
            <a:ext cx="1692846" cy="1520826"/>
          </a:xfrm>
          <a:prstGeom prst="rect">
            <a:avLst/>
          </a:prstGeom>
          <a:noFill/>
          <a:ln>
            <a:noFill/>
          </a:ln>
        </p:spPr>
        <p:txBody>
          <a:bodyPr anchorCtr="0" anchor="t" bIns="0" lIns="0" spcFirstLastPara="1" rIns="0" wrap="square" tIns="0">
            <a:spAutoFit/>
          </a:bodyPr>
          <a:lstStyle/>
          <a:p>
            <a:pPr indent="0" lvl="0" marL="0" marR="0" rtl="0" algn="l">
              <a:lnSpc>
                <a:spcPct val="121002"/>
              </a:lnSpc>
              <a:spcBef>
                <a:spcPts val="0"/>
              </a:spcBef>
              <a:spcAft>
                <a:spcPts val="0"/>
              </a:spcAft>
              <a:buNone/>
            </a:pPr>
            <a:r>
              <a:rPr b="1" i="0" lang="en-US" sz="9999" u="none" cap="none" strike="noStrike">
                <a:solidFill>
                  <a:srgbClr val="030C1D"/>
                </a:solidFill>
                <a:latin typeface="Montserrat"/>
                <a:ea typeface="Montserrat"/>
                <a:cs typeface="Montserrat"/>
                <a:sym typeface="Montserrat"/>
              </a:rPr>
              <a:t>01.</a:t>
            </a:r>
            <a:endParaRPr/>
          </a:p>
        </p:txBody>
      </p:sp>
      <p:sp>
        <p:nvSpPr>
          <p:cNvPr id="210" name="Google Shape;210;p12"/>
          <p:cNvSpPr txBox="1"/>
          <p:nvPr/>
        </p:nvSpPr>
        <p:spPr>
          <a:xfrm>
            <a:off x="6751824" y="4372025"/>
            <a:ext cx="2002800" cy="1539000"/>
          </a:xfrm>
          <a:prstGeom prst="rect">
            <a:avLst/>
          </a:prstGeom>
          <a:noFill/>
          <a:ln>
            <a:noFill/>
          </a:ln>
        </p:spPr>
        <p:txBody>
          <a:bodyPr anchorCtr="0" anchor="t" bIns="0" lIns="0" spcFirstLastPara="1" rIns="0" wrap="square" tIns="0">
            <a:spAutoFit/>
          </a:bodyPr>
          <a:lstStyle/>
          <a:p>
            <a:pPr indent="0" lvl="0" marL="0" marR="0" rtl="0" algn="l">
              <a:lnSpc>
                <a:spcPct val="121002"/>
              </a:lnSpc>
              <a:spcBef>
                <a:spcPts val="0"/>
              </a:spcBef>
              <a:spcAft>
                <a:spcPts val="0"/>
              </a:spcAft>
              <a:buNone/>
            </a:pPr>
            <a:r>
              <a:rPr b="1" i="0" lang="en-US" sz="9999" u="none" cap="none" strike="noStrike">
                <a:solidFill>
                  <a:srgbClr val="030C1D"/>
                </a:solidFill>
                <a:latin typeface="Montserrat"/>
                <a:ea typeface="Montserrat"/>
                <a:cs typeface="Montserrat"/>
                <a:sym typeface="Montserrat"/>
              </a:rPr>
              <a:t>02.</a:t>
            </a:r>
            <a:endParaRPr/>
          </a:p>
        </p:txBody>
      </p:sp>
      <p:sp>
        <p:nvSpPr>
          <p:cNvPr id="211" name="Google Shape;211;p12"/>
          <p:cNvSpPr txBox="1"/>
          <p:nvPr/>
        </p:nvSpPr>
        <p:spPr>
          <a:xfrm>
            <a:off x="11913315" y="4334760"/>
            <a:ext cx="1946821" cy="1520826"/>
          </a:xfrm>
          <a:prstGeom prst="rect">
            <a:avLst/>
          </a:prstGeom>
          <a:noFill/>
          <a:ln>
            <a:noFill/>
          </a:ln>
        </p:spPr>
        <p:txBody>
          <a:bodyPr anchorCtr="0" anchor="t" bIns="0" lIns="0" spcFirstLastPara="1" rIns="0" wrap="square" tIns="0">
            <a:spAutoFit/>
          </a:bodyPr>
          <a:lstStyle/>
          <a:p>
            <a:pPr indent="0" lvl="0" marL="0" marR="0" rtl="0" algn="l">
              <a:lnSpc>
                <a:spcPct val="121002"/>
              </a:lnSpc>
              <a:spcBef>
                <a:spcPts val="0"/>
              </a:spcBef>
              <a:spcAft>
                <a:spcPts val="0"/>
              </a:spcAft>
              <a:buNone/>
            </a:pPr>
            <a:r>
              <a:rPr b="1" i="0" lang="en-US" sz="9999" u="none" cap="none" strike="noStrike">
                <a:solidFill>
                  <a:srgbClr val="030C1D"/>
                </a:solidFill>
                <a:latin typeface="Montserrat"/>
                <a:ea typeface="Montserrat"/>
                <a:cs typeface="Montserrat"/>
                <a:sym typeface="Montserrat"/>
              </a:rPr>
              <a:t>03.</a:t>
            </a:r>
            <a:endParaRPr/>
          </a:p>
        </p:txBody>
      </p:sp>
      <p:sp>
        <p:nvSpPr>
          <p:cNvPr id="212" name="Google Shape;212;p12"/>
          <p:cNvSpPr txBox="1"/>
          <p:nvPr/>
        </p:nvSpPr>
        <p:spPr>
          <a:xfrm>
            <a:off x="6141190" y="7273576"/>
            <a:ext cx="330607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OUR PROJECTS</a:t>
            </a:r>
            <a:endParaRPr/>
          </a:p>
        </p:txBody>
      </p:sp>
      <p:sp>
        <p:nvSpPr>
          <p:cNvPr id="213" name="Google Shape;213;p12"/>
          <p:cNvSpPr txBox="1"/>
          <p:nvPr/>
        </p:nvSpPr>
        <p:spPr>
          <a:xfrm>
            <a:off x="1122378" y="7262402"/>
            <a:ext cx="355356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INTRODUCTION</a:t>
            </a:r>
            <a:endParaRPr/>
          </a:p>
        </p:txBody>
      </p:sp>
      <p:sp>
        <p:nvSpPr>
          <p:cNvPr id="214" name="Google Shape;214;p12"/>
          <p:cNvSpPr txBox="1"/>
          <p:nvPr/>
        </p:nvSpPr>
        <p:spPr>
          <a:xfrm>
            <a:off x="1639027"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02</a:t>
            </a:r>
            <a:endParaRPr/>
          </a:p>
        </p:txBody>
      </p:sp>
      <p:sp>
        <p:nvSpPr>
          <p:cNvPr id="215" name="Google Shape;215;p12"/>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216" name="Google Shape;216;p12"/>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217" name="Google Shape;217;p12"/>
          <p:cNvSpPr txBox="1"/>
          <p:nvPr/>
        </p:nvSpPr>
        <p:spPr>
          <a:xfrm>
            <a:off x="14880323" y="365200"/>
            <a:ext cx="16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218" name="Google Shape;218;p12"/>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219" name="Google Shape;219;p12"/>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220" name="Google Shape;220;p12"/>
          <p:cNvSpPr txBox="1"/>
          <p:nvPr/>
        </p:nvSpPr>
        <p:spPr>
          <a:xfrm>
            <a:off x="1561341"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221" name="Google Shape;221;p12"/>
          <p:cNvSpPr txBox="1"/>
          <p:nvPr/>
        </p:nvSpPr>
        <p:spPr>
          <a:xfrm>
            <a:off x="6141190" y="787753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22" name="Google Shape;222;p12"/>
          <p:cNvSpPr txBox="1"/>
          <p:nvPr/>
        </p:nvSpPr>
        <p:spPr>
          <a:xfrm>
            <a:off x="1161307" y="7837159"/>
            <a:ext cx="306574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23" name="Google Shape;223;p12"/>
          <p:cNvSpPr txBox="1"/>
          <p:nvPr/>
        </p:nvSpPr>
        <p:spPr>
          <a:xfrm>
            <a:off x="11199863" y="7233198"/>
            <a:ext cx="379447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ABOUT US</a:t>
            </a:r>
            <a:endParaRPr/>
          </a:p>
        </p:txBody>
      </p:sp>
      <p:sp>
        <p:nvSpPr>
          <p:cNvPr id="224" name="Google Shape;224;p12"/>
          <p:cNvSpPr txBox="1"/>
          <p:nvPr/>
        </p:nvSpPr>
        <p:spPr>
          <a:xfrm>
            <a:off x="11199863" y="783715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pic>
        <p:nvPicPr>
          <p:cNvPr id="225" name="Google Shape;225;p12"/>
          <p:cNvPicPr preferRelativeResize="0"/>
          <p:nvPr/>
        </p:nvPicPr>
        <p:blipFill>
          <a:blip r:embed="rId7">
            <a:alphaModFix/>
          </a:blip>
          <a:stretch>
            <a:fillRect/>
          </a:stretch>
        </p:blipFill>
        <p:spPr>
          <a:xfrm>
            <a:off x="17382300" y="1411800"/>
            <a:ext cx="1881036" cy="102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30"/>
          <p:cNvPicPr preferRelativeResize="0"/>
          <p:nvPr/>
        </p:nvPicPr>
        <p:blipFill>
          <a:blip r:embed="rId3">
            <a:alphaModFix/>
          </a:blip>
          <a:stretch>
            <a:fillRect/>
          </a:stretch>
        </p:blipFill>
        <p:spPr>
          <a:xfrm>
            <a:off x="6157450" y="2731025"/>
            <a:ext cx="6025501" cy="1506375"/>
          </a:xfrm>
          <a:prstGeom prst="rect">
            <a:avLst/>
          </a:prstGeom>
          <a:noFill/>
          <a:ln>
            <a:noFill/>
          </a:ln>
        </p:spPr>
      </p:pic>
      <p:pic>
        <p:nvPicPr>
          <p:cNvPr id="753" name="Google Shape;753;p30"/>
          <p:cNvPicPr preferRelativeResize="0"/>
          <p:nvPr/>
        </p:nvPicPr>
        <p:blipFill>
          <a:blip r:embed="rId4">
            <a:alphaModFix/>
          </a:blip>
          <a:stretch>
            <a:fillRect/>
          </a:stretch>
        </p:blipFill>
        <p:spPr>
          <a:xfrm>
            <a:off x="13616625" y="4260200"/>
            <a:ext cx="4671374" cy="6110624"/>
          </a:xfrm>
          <a:prstGeom prst="rect">
            <a:avLst/>
          </a:prstGeom>
          <a:noFill/>
          <a:ln>
            <a:noFill/>
          </a:ln>
        </p:spPr>
      </p:pic>
      <p:sp>
        <p:nvSpPr>
          <p:cNvPr id="754" name="Google Shape;754;p30"/>
          <p:cNvSpPr txBox="1"/>
          <p:nvPr/>
        </p:nvSpPr>
        <p:spPr>
          <a:xfrm>
            <a:off x="5280936" y="1019175"/>
            <a:ext cx="7726128" cy="1067435"/>
          </a:xfrm>
          <a:prstGeom prst="rect">
            <a:avLst/>
          </a:prstGeom>
          <a:noFill/>
          <a:ln>
            <a:noFill/>
          </a:ln>
        </p:spPr>
        <p:txBody>
          <a:bodyPr anchorCtr="0" anchor="t" bIns="0" lIns="0" spcFirstLastPara="1" rIns="0" wrap="square" tIns="0">
            <a:spAutoFit/>
          </a:bodyPr>
          <a:lstStyle/>
          <a:p>
            <a:pPr indent="0" lvl="0" marL="0" marR="0" rtl="0" algn="ctr">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CREDITS</a:t>
            </a:r>
            <a:endParaRPr/>
          </a:p>
        </p:txBody>
      </p:sp>
      <p:sp>
        <p:nvSpPr>
          <p:cNvPr id="755" name="Google Shape;755;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756" name="Google Shape;756;p30"/>
          <p:cNvSpPr txBox="1"/>
          <p:nvPr/>
        </p:nvSpPr>
        <p:spPr>
          <a:xfrm>
            <a:off x="2818025"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757" name="Google Shape;757;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pic>
        <p:nvPicPr>
          <p:cNvPr id="758" name="Google Shape;758;p30"/>
          <p:cNvPicPr preferRelativeResize="0"/>
          <p:nvPr/>
        </p:nvPicPr>
        <p:blipFill>
          <a:blip r:embed="rId5">
            <a:alphaModFix/>
          </a:blip>
          <a:stretch>
            <a:fillRect/>
          </a:stretch>
        </p:blipFill>
        <p:spPr>
          <a:xfrm>
            <a:off x="1259950" y="644359"/>
            <a:ext cx="3312050" cy="1817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3"/>
          <p:cNvPicPr preferRelativeResize="0"/>
          <p:nvPr/>
        </p:nvPicPr>
        <p:blipFill>
          <a:blip r:embed="rId3">
            <a:alphaModFix/>
          </a:blip>
          <a:stretch>
            <a:fillRect/>
          </a:stretch>
        </p:blipFill>
        <p:spPr>
          <a:xfrm>
            <a:off x="12325" y="1880710"/>
            <a:ext cx="9144000" cy="7376187"/>
          </a:xfrm>
          <a:prstGeom prst="rect">
            <a:avLst/>
          </a:prstGeom>
          <a:noFill/>
          <a:ln>
            <a:noFill/>
          </a:ln>
        </p:spPr>
      </p:pic>
      <p:grpSp>
        <p:nvGrpSpPr>
          <p:cNvPr id="231" name="Google Shape;231;p13"/>
          <p:cNvGrpSpPr/>
          <p:nvPr/>
        </p:nvGrpSpPr>
        <p:grpSpPr>
          <a:xfrm>
            <a:off x="-1264387" y="9113639"/>
            <a:ext cx="9058613" cy="1173361"/>
            <a:chOff x="0" y="-38100"/>
            <a:chExt cx="2385808" cy="309033"/>
          </a:xfrm>
        </p:grpSpPr>
        <p:sp>
          <p:nvSpPr>
            <p:cNvPr id="232" name="Google Shape;232;p13"/>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233" name="Google Shape;233;p13"/>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4" name="Google Shape;234;p13"/>
          <p:cNvCxnSpPr/>
          <p:nvPr/>
        </p:nvCxnSpPr>
        <p:spPr>
          <a:xfrm>
            <a:off x="10163303" y="9239250"/>
            <a:ext cx="8124697" cy="0"/>
          </a:xfrm>
          <a:prstGeom prst="straightConnector1">
            <a:avLst/>
          </a:prstGeom>
          <a:noFill/>
          <a:ln cap="flat" cmpd="sng" w="38100">
            <a:solidFill>
              <a:srgbClr val="83530F"/>
            </a:solidFill>
            <a:prstDash val="solid"/>
            <a:round/>
            <a:headEnd len="sm" w="sm" type="none"/>
            <a:tailEnd len="sm" w="sm" type="none"/>
          </a:ln>
        </p:spPr>
      </p:cxnSp>
      <p:cxnSp>
        <p:nvCxnSpPr>
          <p:cNvPr id="235" name="Google Shape;235;p13"/>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236" name="Google Shape;236;p13"/>
          <p:cNvCxnSpPr/>
          <p:nvPr/>
        </p:nvCxnSpPr>
        <p:spPr>
          <a:xfrm>
            <a:off x="2282623"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237" name="Google Shape;237;p13"/>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238" name="Google Shape;238;p13"/>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239" name="Google Shape;239;p13"/>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240" name="Google Shape;240;p13"/>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sp>
        <p:nvSpPr>
          <p:cNvPr id="241" name="Google Shape;241;p13"/>
          <p:cNvSpPr/>
          <p:nvPr/>
        </p:nvSpPr>
        <p:spPr>
          <a:xfrm>
            <a:off x="5943356" y="1631985"/>
            <a:ext cx="3931145" cy="1057910"/>
          </a:xfrm>
          <a:custGeom>
            <a:rect b="b" l="l" r="r" t="t"/>
            <a:pathLst>
              <a:path extrusionOk="0" h="83650" w="310838">
                <a:moveTo>
                  <a:pt x="0" y="0"/>
                </a:moveTo>
                <a:lnTo>
                  <a:pt x="310838" y="0"/>
                </a:lnTo>
                <a:lnTo>
                  <a:pt x="310838" y="83650"/>
                </a:lnTo>
                <a:lnTo>
                  <a:pt x="0" y="83650"/>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
        <p:nvSpPr>
          <p:cNvPr id="242" name="Google Shape;242;p13"/>
          <p:cNvSpPr txBox="1"/>
          <p:nvPr/>
        </p:nvSpPr>
        <p:spPr>
          <a:xfrm>
            <a:off x="1639027" y="9582561"/>
            <a:ext cx="403547"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03</a:t>
            </a:r>
            <a:endParaRPr/>
          </a:p>
        </p:txBody>
      </p:sp>
      <p:sp>
        <p:nvSpPr>
          <p:cNvPr id="243" name="Google Shape;243;p13"/>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244" name="Google Shape;244;p13"/>
          <p:cNvSpPr txBox="1"/>
          <p:nvPr/>
        </p:nvSpPr>
        <p:spPr>
          <a:xfrm>
            <a:off x="12350003" y="365200"/>
            <a:ext cx="1233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245" name="Google Shape;245;p13"/>
          <p:cNvSpPr txBox="1"/>
          <p:nvPr/>
        </p:nvSpPr>
        <p:spPr>
          <a:xfrm>
            <a:off x="14880324" y="365200"/>
            <a:ext cx="14937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246" name="Google Shape;246;p13"/>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247" name="Google Shape;247;p13"/>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248" name="Google Shape;248;p13"/>
          <p:cNvSpPr txBox="1"/>
          <p:nvPr/>
        </p:nvSpPr>
        <p:spPr>
          <a:xfrm>
            <a:off x="10097749" y="1871225"/>
            <a:ext cx="79473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INTRODUCTION</a:t>
            </a:r>
            <a:endParaRPr/>
          </a:p>
        </p:txBody>
      </p:sp>
      <p:sp>
        <p:nvSpPr>
          <p:cNvPr id="249" name="Google Shape;249;p13"/>
          <p:cNvSpPr txBox="1"/>
          <p:nvPr/>
        </p:nvSpPr>
        <p:spPr>
          <a:xfrm>
            <a:off x="10163303" y="3500637"/>
            <a:ext cx="7359000" cy="478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The word itself conjures thoughts of beginnings, the initial step into a new journey or the opening lines of a story yet to unfold. It's the moment where curiosity peaks, and possibilities seem endless.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As we delve into this narrative, let us embark on a path filled with discovery, learning, and the joy of uncovering something profound and meaningful. Whether it's an exploration of ideas, a dive into history, or a whimsical adventure, the introduction sets the stage for what promises to be an engaging and enriching experience. So, let's take that first step together and see where this path leads us.</a:t>
            </a:r>
            <a:endParaRPr/>
          </a:p>
        </p:txBody>
      </p:sp>
      <p:sp>
        <p:nvSpPr>
          <p:cNvPr id="250" name="Google Shape;250;p13"/>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14"/>
          <p:cNvPicPr preferRelativeResize="0"/>
          <p:nvPr/>
        </p:nvPicPr>
        <p:blipFill>
          <a:blip r:embed="rId3">
            <a:alphaModFix/>
          </a:blip>
          <a:stretch>
            <a:fillRect/>
          </a:stretch>
        </p:blipFill>
        <p:spPr>
          <a:xfrm>
            <a:off x="872025" y="3620225"/>
            <a:ext cx="16788449" cy="5246374"/>
          </a:xfrm>
          <a:prstGeom prst="rect">
            <a:avLst/>
          </a:prstGeom>
          <a:noFill/>
          <a:ln>
            <a:noFill/>
          </a:ln>
        </p:spPr>
      </p:pic>
      <p:grpSp>
        <p:nvGrpSpPr>
          <p:cNvPr id="256" name="Google Shape;256;p14"/>
          <p:cNvGrpSpPr/>
          <p:nvPr/>
        </p:nvGrpSpPr>
        <p:grpSpPr>
          <a:xfrm>
            <a:off x="-1264387" y="9113639"/>
            <a:ext cx="9058613" cy="1173361"/>
            <a:chOff x="0" y="-38100"/>
            <a:chExt cx="2385808" cy="309033"/>
          </a:xfrm>
        </p:grpSpPr>
        <p:sp>
          <p:nvSpPr>
            <p:cNvPr id="257" name="Google Shape;257;p14"/>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258" name="Google Shape;258;p14"/>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9" name="Google Shape;259;p14"/>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260" name="Google Shape;260;p14"/>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261" name="Google Shape;261;p14"/>
          <p:cNvCxnSpPr/>
          <p:nvPr/>
        </p:nvCxnSpPr>
        <p:spPr>
          <a:xfrm>
            <a:off x="2311198"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262" name="Google Shape;262;p14"/>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263" name="Google Shape;263;p14"/>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264" name="Google Shape;264;p14"/>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265" name="Google Shape;265;p14"/>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sp>
        <p:nvSpPr>
          <p:cNvPr id="266" name="Google Shape;266;p14"/>
          <p:cNvSpPr txBox="1"/>
          <p:nvPr/>
        </p:nvSpPr>
        <p:spPr>
          <a:xfrm>
            <a:off x="1298344" y="9582550"/>
            <a:ext cx="7749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04</a:t>
            </a:r>
            <a:endParaRPr/>
          </a:p>
        </p:txBody>
      </p:sp>
      <p:sp>
        <p:nvSpPr>
          <p:cNvPr id="267" name="Google Shape;267;p14"/>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268" name="Google Shape;268;p14"/>
          <p:cNvSpPr txBox="1"/>
          <p:nvPr/>
        </p:nvSpPr>
        <p:spPr>
          <a:xfrm>
            <a:off x="12350003" y="365200"/>
            <a:ext cx="12774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269" name="Google Shape;269;p14"/>
          <p:cNvSpPr txBox="1"/>
          <p:nvPr/>
        </p:nvSpPr>
        <p:spPr>
          <a:xfrm>
            <a:off x="14880324" y="365200"/>
            <a:ext cx="1470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270" name="Google Shape;270;p14"/>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271" name="Google Shape;271;p14"/>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272" name="Google Shape;272;p14"/>
          <p:cNvSpPr txBox="1"/>
          <p:nvPr/>
        </p:nvSpPr>
        <p:spPr>
          <a:xfrm>
            <a:off x="872027" y="1602875"/>
            <a:ext cx="160989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WELCOME TO PRESENTATION</a:t>
            </a:r>
            <a:endParaRPr/>
          </a:p>
        </p:txBody>
      </p:sp>
      <p:sp>
        <p:nvSpPr>
          <p:cNvPr id="273" name="Google Shape;273;p14"/>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274" name="Google Shape;274;p14"/>
          <p:cNvSpPr txBox="1"/>
          <p:nvPr/>
        </p:nvSpPr>
        <p:spPr>
          <a:xfrm>
            <a:off x="872014" y="2632215"/>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sp>
        <p:nvSpPr>
          <p:cNvPr id="275" name="Google Shape;275;p14"/>
          <p:cNvSpPr/>
          <p:nvPr/>
        </p:nvSpPr>
        <p:spPr>
          <a:xfrm>
            <a:off x="16350735" y="2988450"/>
            <a:ext cx="2342899" cy="1057910"/>
          </a:xfrm>
          <a:custGeom>
            <a:rect b="b" l="l" r="r" t="t"/>
            <a:pathLst>
              <a:path extrusionOk="0" h="83650" w="185254">
                <a:moveTo>
                  <a:pt x="0" y="0"/>
                </a:moveTo>
                <a:lnTo>
                  <a:pt x="185254" y="0"/>
                </a:lnTo>
                <a:lnTo>
                  <a:pt x="185254" y="83650"/>
                </a:lnTo>
                <a:lnTo>
                  <a:pt x="0" y="83650"/>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pic>
        <p:nvPicPr>
          <p:cNvPr id="276" name="Google Shape;276;p14"/>
          <p:cNvPicPr preferRelativeResize="0"/>
          <p:nvPr/>
        </p:nvPicPr>
        <p:blipFill>
          <a:blip r:embed="rId7">
            <a:alphaModFix/>
          </a:blip>
          <a:stretch>
            <a:fillRect/>
          </a:stretch>
        </p:blipFill>
        <p:spPr>
          <a:xfrm>
            <a:off x="233925" y="6217575"/>
            <a:ext cx="1064425" cy="19514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15"/>
          <p:cNvPicPr preferRelativeResize="0"/>
          <p:nvPr/>
        </p:nvPicPr>
        <p:blipFill>
          <a:blip r:embed="rId3">
            <a:alphaModFix/>
          </a:blip>
          <a:stretch>
            <a:fillRect/>
          </a:stretch>
        </p:blipFill>
        <p:spPr>
          <a:xfrm>
            <a:off x="9105946" y="1827100"/>
            <a:ext cx="9181849" cy="6548001"/>
          </a:xfrm>
          <a:prstGeom prst="rect">
            <a:avLst/>
          </a:prstGeom>
          <a:noFill/>
          <a:ln>
            <a:noFill/>
          </a:ln>
        </p:spPr>
      </p:pic>
      <p:grpSp>
        <p:nvGrpSpPr>
          <p:cNvPr id="282" name="Google Shape;282;p15"/>
          <p:cNvGrpSpPr/>
          <p:nvPr/>
        </p:nvGrpSpPr>
        <p:grpSpPr>
          <a:xfrm>
            <a:off x="-1264387" y="9113639"/>
            <a:ext cx="9058613" cy="1173361"/>
            <a:chOff x="0" y="-38100"/>
            <a:chExt cx="2385808" cy="309033"/>
          </a:xfrm>
        </p:grpSpPr>
        <p:sp>
          <p:nvSpPr>
            <p:cNvPr id="283" name="Google Shape;283;p15"/>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284" name="Google Shape;284;p15"/>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5" name="Google Shape;285;p15"/>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286" name="Google Shape;286;p15"/>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287" name="Google Shape;287;p15"/>
          <p:cNvCxnSpPr/>
          <p:nvPr/>
        </p:nvCxnSpPr>
        <p:spPr>
          <a:xfrm>
            <a:off x="2339773"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288" name="Google Shape;288;p15"/>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289" name="Google Shape;289;p15"/>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290" name="Google Shape;290;p15"/>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291" name="Google Shape;291;p15"/>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grpSp>
        <p:nvGrpSpPr>
          <p:cNvPr id="292" name="Google Shape;292;p15"/>
          <p:cNvGrpSpPr/>
          <p:nvPr/>
        </p:nvGrpSpPr>
        <p:grpSpPr>
          <a:xfrm>
            <a:off x="872014" y="3365537"/>
            <a:ext cx="2392906" cy="1709556"/>
            <a:chOff x="0" y="-38100"/>
            <a:chExt cx="630230" cy="450253"/>
          </a:xfrm>
        </p:grpSpPr>
        <p:sp>
          <p:nvSpPr>
            <p:cNvPr id="293" name="Google Shape;293;p15"/>
            <p:cNvSpPr/>
            <p:nvPr/>
          </p:nvSpPr>
          <p:spPr>
            <a:xfrm>
              <a:off x="0" y="0"/>
              <a:ext cx="630230" cy="412153"/>
            </a:xfrm>
            <a:custGeom>
              <a:rect b="b" l="l" r="r" t="t"/>
              <a:pathLst>
                <a:path extrusionOk="0" h="412153" w="630230">
                  <a:moveTo>
                    <a:pt x="0" y="0"/>
                  </a:moveTo>
                  <a:lnTo>
                    <a:pt x="630230" y="0"/>
                  </a:lnTo>
                  <a:lnTo>
                    <a:pt x="630230" y="412153"/>
                  </a:lnTo>
                  <a:lnTo>
                    <a:pt x="0" y="412153"/>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294" name="Google Shape;294;p15"/>
            <p:cNvSpPr txBox="1"/>
            <p:nvPr/>
          </p:nvSpPr>
          <p:spPr>
            <a:xfrm>
              <a:off x="0" y="-38100"/>
              <a:ext cx="630230" cy="4502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5"/>
          <p:cNvGrpSpPr/>
          <p:nvPr/>
        </p:nvGrpSpPr>
        <p:grpSpPr>
          <a:xfrm>
            <a:off x="872014" y="6121057"/>
            <a:ext cx="2392906" cy="1709556"/>
            <a:chOff x="0" y="-38100"/>
            <a:chExt cx="630230" cy="450253"/>
          </a:xfrm>
        </p:grpSpPr>
        <p:sp>
          <p:nvSpPr>
            <p:cNvPr id="296" name="Google Shape;296;p15"/>
            <p:cNvSpPr/>
            <p:nvPr/>
          </p:nvSpPr>
          <p:spPr>
            <a:xfrm>
              <a:off x="0" y="0"/>
              <a:ext cx="630230" cy="412153"/>
            </a:xfrm>
            <a:custGeom>
              <a:rect b="b" l="l" r="r" t="t"/>
              <a:pathLst>
                <a:path extrusionOk="0" h="412153" w="630230">
                  <a:moveTo>
                    <a:pt x="0" y="0"/>
                  </a:moveTo>
                  <a:lnTo>
                    <a:pt x="630230" y="0"/>
                  </a:lnTo>
                  <a:lnTo>
                    <a:pt x="630230" y="412153"/>
                  </a:lnTo>
                  <a:lnTo>
                    <a:pt x="0" y="412153"/>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297" name="Google Shape;297;p15"/>
            <p:cNvSpPr txBox="1"/>
            <p:nvPr/>
          </p:nvSpPr>
          <p:spPr>
            <a:xfrm>
              <a:off x="0" y="-38100"/>
              <a:ext cx="630230" cy="4502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5"/>
          <p:cNvSpPr txBox="1"/>
          <p:nvPr/>
        </p:nvSpPr>
        <p:spPr>
          <a:xfrm>
            <a:off x="1639027" y="9582561"/>
            <a:ext cx="404515"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05</a:t>
            </a:r>
            <a:endParaRPr/>
          </a:p>
        </p:txBody>
      </p:sp>
      <p:sp>
        <p:nvSpPr>
          <p:cNvPr id="299" name="Google Shape;299;p15"/>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300" name="Google Shape;300;p15"/>
          <p:cNvSpPr txBox="1"/>
          <p:nvPr/>
        </p:nvSpPr>
        <p:spPr>
          <a:xfrm>
            <a:off x="12350004" y="365200"/>
            <a:ext cx="1388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301" name="Google Shape;301;p15"/>
          <p:cNvSpPr txBox="1"/>
          <p:nvPr/>
        </p:nvSpPr>
        <p:spPr>
          <a:xfrm>
            <a:off x="14880324" y="365200"/>
            <a:ext cx="1318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302" name="Google Shape;302;p15"/>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303" name="Google Shape;303;p15"/>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304" name="Google Shape;304;p15"/>
          <p:cNvSpPr txBox="1"/>
          <p:nvPr/>
        </p:nvSpPr>
        <p:spPr>
          <a:xfrm>
            <a:off x="872026" y="1817575"/>
            <a:ext cx="78129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OUR COMPANY</a:t>
            </a:r>
            <a:endParaRPr/>
          </a:p>
        </p:txBody>
      </p:sp>
      <p:sp>
        <p:nvSpPr>
          <p:cNvPr id="305" name="Google Shape;305;p15"/>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306" name="Google Shape;306;p15"/>
          <p:cNvSpPr txBox="1"/>
          <p:nvPr/>
        </p:nvSpPr>
        <p:spPr>
          <a:xfrm>
            <a:off x="3893387" y="6486084"/>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WHAT WE DO? </a:t>
            </a:r>
            <a:endParaRPr/>
          </a:p>
        </p:txBody>
      </p:sp>
      <p:sp>
        <p:nvSpPr>
          <p:cNvPr id="307" name="Google Shape;307;p15"/>
          <p:cNvSpPr txBox="1"/>
          <p:nvPr/>
        </p:nvSpPr>
        <p:spPr>
          <a:xfrm>
            <a:off x="3893387" y="3635314"/>
            <a:ext cx="458412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WHO WE ARE?</a:t>
            </a:r>
            <a:endParaRPr/>
          </a:p>
        </p:txBody>
      </p:sp>
      <p:sp>
        <p:nvSpPr>
          <p:cNvPr id="308" name="Google Shape;308;p15"/>
          <p:cNvSpPr txBox="1"/>
          <p:nvPr/>
        </p:nvSpPr>
        <p:spPr>
          <a:xfrm>
            <a:off x="3893387" y="4222268"/>
            <a:ext cx="331186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309" name="Google Shape;309;p15"/>
          <p:cNvSpPr txBox="1"/>
          <p:nvPr/>
        </p:nvSpPr>
        <p:spPr>
          <a:xfrm>
            <a:off x="3893387" y="7073038"/>
            <a:ext cx="331186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310" name="Google Shape;310;p15"/>
          <p:cNvSpPr/>
          <p:nvPr/>
        </p:nvSpPr>
        <p:spPr>
          <a:xfrm>
            <a:off x="16613828" y="7830613"/>
            <a:ext cx="2342899" cy="1057910"/>
          </a:xfrm>
          <a:custGeom>
            <a:rect b="b" l="l" r="r" t="t"/>
            <a:pathLst>
              <a:path extrusionOk="0" h="83650" w="185254">
                <a:moveTo>
                  <a:pt x="0" y="0"/>
                </a:moveTo>
                <a:lnTo>
                  <a:pt x="185254" y="0"/>
                </a:lnTo>
                <a:lnTo>
                  <a:pt x="185254" y="83650"/>
                </a:lnTo>
                <a:lnTo>
                  <a:pt x="0" y="83650"/>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pic>
        <p:nvPicPr>
          <p:cNvPr id="311" name="Google Shape;311;p15"/>
          <p:cNvPicPr preferRelativeResize="0"/>
          <p:nvPr/>
        </p:nvPicPr>
        <p:blipFill>
          <a:blip r:embed="rId7">
            <a:alphaModFix/>
          </a:blip>
          <a:stretch>
            <a:fillRect/>
          </a:stretch>
        </p:blipFill>
        <p:spPr>
          <a:xfrm>
            <a:off x="1487464" y="3735325"/>
            <a:ext cx="1162007" cy="1067425"/>
          </a:xfrm>
          <a:prstGeom prst="rect">
            <a:avLst/>
          </a:prstGeom>
          <a:noFill/>
          <a:ln>
            <a:noFill/>
          </a:ln>
        </p:spPr>
      </p:pic>
      <p:pic>
        <p:nvPicPr>
          <p:cNvPr id="312" name="Google Shape;312;p15"/>
          <p:cNvPicPr preferRelativeResize="0"/>
          <p:nvPr/>
        </p:nvPicPr>
        <p:blipFill>
          <a:blip r:embed="rId8">
            <a:alphaModFix/>
          </a:blip>
          <a:stretch>
            <a:fillRect/>
          </a:stretch>
        </p:blipFill>
        <p:spPr>
          <a:xfrm>
            <a:off x="1609321" y="6441274"/>
            <a:ext cx="918325" cy="1033876"/>
          </a:xfrm>
          <a:prstGeom prst="rect">
            <a:avLst/>
          </a:prstGeom>
          <a:noFill/>
          <a:ln>
            <a:noFill/>
          </a:ln>
        </p:spPr>
      </p:pic>
      <p:pic>
        <p:nvPicPr>
          <p:cNvPr id="313" name="Google Shape;313;p15"/>
          <p:cNvPicPr preferRelativeResize="0"/>
          <p:nvPr/>
        </p:nvPicPr>
        <p:blipFill>
          <a:blip r:embed="rId9">
            <a:alphaModFix/>
          </a:blip>
          <a:stretch>
            <a:fillRect/>
          </a:stretch>
        </p:blipFill>
        <p:spPr>
          <a:xfrm>
            <a:off x="8684838" y="2587195"/>
            <a:ext cx="918325" cy="16835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16"/>
          <p:cNvPicPr preferRelativeResize="0"/>
          <p:nvPr/>
        </p:nvPicPr>
        <p:blipFill>
          <a:blip r:embed="rId3">
            <a:alphaModFix/>
          </a:blip>
          <a:stretch>
            <a:fillRect/>
          </a:stretch>
        </p:blipFill>
        <p:spPr>
          <a:xfrm>
            <a:off x="6448950" y="1012625"/>
            <a:ext cx="5482951" cy="8242699"/>
          </a:xfrm>
          <a:prstGeom prst="rect">
            <a:avLst/>
          </a:prstGeom>
          <a:noFill/>
          <a:ln>
            <a:noFill/>
          </a:ln>
        </p:spPr>
      </p:pic>
      <p:grpSp>
        <p:nvGrpSpPr>
          <p:cNvPr id="319" name="Google Shape;319;p16"/>
          <p:cNvGrpSpPr/>
          <p:nvPr/>
        </p:nvGrpSpPr>
        <p:grpSpPr>
          <a:xfrm>
            <a:off x="-1264387" y="9113639"/>
            <a:ext cx="9058613" cy="1173361"/>
            <a:chOff x="0" y="-38100"/>
            <a:chExt cx="2385808" cy="309033"/>
          </a:xfrm>
        </p:grpSpPr>
        <p:sp>
          <p:nvSpPr>
            <p:cNvPr id="320" name="Google Shape;320;p16"/>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321" name="Google Shape;321;p16"/>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22" name="Google Shape;322;p16"/>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323" name="Google Shape;323;p16"/>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324" name="Google Shape;324;p16"/>
          <p:cNvCxnSpPr/>
          <p:nvPr/>
        </p:nvCxnSpPr>
        <p:spPr>
          <a:xfrm>
            <a:off x="2480022"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325" name="Google Shape;325;p16"/>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326" name="Google Shape;326;p16"/>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327" name="Google Shape;327;p16"/>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328" name="Google Shape;328;p16"/>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grpSp>
        <p:nvGrpSpPr>
          <p:cNvPr id="329" name="Google Shape;329;p16"/>
          <p:cNvGrpSpPr/>
          <p:nvPr/>
        </p:nvGrpSpPr>
        <p:grpSpPr>
          <a:xfrm>
            <a:off x="1028700" y="3869515"/>
            <a:ext cx="4035032" cy="1975563"/>
            <a:chOff x="0" y="-38100"/>
            <a:chExt cx="1062724" cy="520313"/>
          </a:xfrm>
        </p:grpSpPr>
        <p:sp>
          <p:nvSpPr>
            <p:cNvPr id="330" name="Google Shape;330;p16"/>
            <p:cNvSpPr/>
            <p:nvPr/>
          </p:nvSpPr>
          <p:spPr>
            <a:xfrm>
              <a:off x="0" y="0"/>
              <a:ext cx="1062724" cy="482213"/>
            </a:xfrm>
            <a:custGeom>
              <a:rect b="b" l="l" r="r" t="t"/>
              <a:pathLst>
                <a:path extrusionOk="0" h="482213" w="1062724">
                  <a:moveTo>
                    <a:pt x="0" y="0"/>
                  </a:moveTo>
                  <a:lnTo>
                    <a:pt x="1062724" y="0"/>
                  </a:lnTo>
                  <a:lnTo>
                    <a:pt x="1062724" y="482213"/>
                  </a:lnTo>
                  <a:lnTo>
                    <a:pt x="0" y="482213"/>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331" name="Google Shape;331;p16"/>
            <p:cNvSpPr txBox="1"/>
            <p:nvPr/>
          </p:nvSpPr>
          <p:spPr>
            <a:xfrm>
              <a:off x="0" y="-38100"/>
              <a:ext cx="1062723" cy="520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6"/>
          <p:cNvGrpSpPr/>
          <p:nvPr/>
        </p:nvGrpSpPr>
        <p:grpSpPr>
          <a:xfrm>
            <a:off x="13228511" y="3869515"/>
            <a:ext cx="4035032" cy="1975563"/>
            <a:chOff x="0" y="-38100"/>
            <a:chExt cx="1062724" cy="520313"/>
          </a:xfrm>
        </p:grpSpPr>
        <p:sp>
          <p:nvSpPr>
            <p:cNvPr id="333" name="Google Shape;333;p16"/>
            <p:cNvSpPr/>
            <p:nvPr/>
          </p:nvSpPr>
          <p:spPr>
            <a:xfrm>
              <a:off x="0" y="0"/>
              <a:ext cx="1062724" cy="482213"/>
            </a:xfrm>
            <a:custGeom>
              <a:rect b="b" l="l" r="r" t="t"/>
              <a:pathLst>
                <a:path extrusionOk="0" h="482213" w="1062724">
                  <a:moveTo>
                    <a:pt x="0" y="0"/>
                  </a:moveTo>
                  <a:lnTo>
                    <a:pt x="1062724" y="0"/>
                  </a:lnTo>
                  <a:lnTo>
                    <a:pt x="1062724" y="482213"/>
                  </a:lnTo>
                  <a:lnTo>
                    <a:pt x="0" y="482213"/>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334" name="Google Shape;334;p16"/>
            <p:cNvSpPr txBox="1"/>
            <p:nvPr/>
          </p:nvSpPr>
          <p:spPr>
            <a:xfrm>
              <a:off x="0" y="-38100"/>
              <a:ext cx="1062723" cy="520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16"/>
          <p:cNvSpPr/>
          <p:nvPr/>
        </p:nvSpPr>
        <p:spPr>
          <a:xfrm>
            <a:off x="10714036" y="7783914"/>
            <a:ext cx="2342899" cy="1057910"/>
          </a:xfrm>
          <a:custGeom>
            <a:rect b="b" l="l" r="r" t="t"/>
            <a:pathLst>
              <a:path extrusionOk="0" h="83650" w="185254">
                <a:moveTo>
                  <a:pt x="0" y="0"/>
                </a:moveTo>
                <a:lnTo>
                  <a:pt x="185254" y="0"/>
                </a:lnTo>
                <a:lnTo>
                  <a:pt x="185254" y="83650"/>
                </a:lnTo>
                <a:lnTo>
                  <a:pt x="0" y="83650"/>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
        <p:nvSpPr>
          <p:cNvPr id="336" name="Google Shape;336;p16"/>
          <p:cNvSpPr txBox="1"/>
          <p:nvPr/>
        </p:nvSpPr>
        <p:spPr>
          <a:xfrm>
            <a:off x="1258362" y="9582550"/>
            <a:ext cx="7986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06</a:t>
            </a:r>
            <a:endParaRPr/>
          </a:p>
        </p:txBody>
      </p:sp>
      <p:sp>
        <p:nvSpPr>
          <p:cNvPr id="337" name="Google Shape;337;p16"/>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338" name="Google Shape;338;p16"/>
          <p:cNvSpPr txBox="1"/>
          <p:nvPr/>
        </p:nvSpPr>
        <p:spPr>
          <a:xfrm>
            <a:off x="12350004" y="365200"/>
            <a:ext cx="133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339" name="Google Shape;339;p16"/>
          <p:cNvSpPr txBox="1"/>
          <p:nvPr/>
        </p:nvSpPr>
        <p:spPr>
          <a:xfrm>
            <a:off x="14880324" y="365200"/>
            <a:ext cx="133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340" name="Google Shape;340;p16"/>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341" name="Google Shape;341;p16"/>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342" name="Google Shape;342;p16"/>
          <p:cNvSpPr txBox="1"/>
          <p:nvPr/>
        </p:nvSpPr>
        <p:spPr>
          <a:xfrm>
            <a:off x="1028700" y="2637875"/>
            <a:ext cx="43143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MISSION</a:t>
            </a:r>
            <a:endParaRPr/>
          </a:p>
        </p:txBody>
      </p:sp>
      <p:sp>
        <p:nvSpPr>
          <p:cNvPr id="343" name="Google Shape;343;p16"/>
          <p:cNvSpPr txBox="1"/>
          <p:nvPr/>
        </p:nvSpPr>
        <p:spPr>
          <a:xfrm>
            <a:off x="13530024" y="2637875"/>
            <a:ext cx="35469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VISION</a:t>
            </a:r>
            <a:endParaRPr/>
          </a:p>
        </p:txBody>
      </p:sp>
      <p:sp>
        <p:nvSpPr>
          <p:cNvPr id="344" name="Google Shape;344;p16"/>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345" name="Google Shape;345;p16"/>
          <p:cNvSpPr txBox="1"/>
          <p:nvPr/>
        </p:nvSpPr>
        <p:spPr>
          <a:xfrm>
            <a:off x="1117304" y="6130828"/>
            <a:ext cx="3946424" cy="1470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30C1D"/>
                </a:solidFill>
                <a:latin typeface="Open Sans"/>
                <a:ea typeface="Open Sans"/>
                <a:cs typeface="Open Sans"/>
                <a:sym typeface="Open Sans"/>
              </a:rPr>
              <a:t>Mission is a journey filled with purpose and determination. It is a quest to achieve a goal, to make a difference. </a:t>
            </a:r>
            <a:endParaRPr/>
          </a:p>
        </p:txBody>
      </p:sp>
      <p:sp>
        <p:nvSpPr>
          <p:cNvPr id="346" name="Google Shape;346;p16"/>
          <p:cNvSpPr txBox="1"/>
          <p:nvPr/>
        </p:nvSpPr>
        <p:spPr>
          <a:xfrm>
            <a:off x="13317114" y="6130828"/>
            <a:ext cx="3946424" cy="1470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30C1D"/>
                </a:solidFill>
                <a:latin typeface="Open Sans"/>
                <a:ea typeface="Open Sans"/>
                <a:cs typeface="Open Sans"/>
                <a:sym typeface="Open Sans"/>
              </a:rPr>
              <a:t>Vision is the guiding force that propels us forward, illuminating the path towards our aspirations and goals.</a:t>
            </a:r>
            <a:endParaRPr/>
          </a:p>
        </p:txBody>
      </p:sp>
      <p:pic>
        <p:nvPicPr>
          <p:cNvPr id="347" name="Google Shape;347;p16"/>
          <p:cNvPicPr preferRelativeResize="0"/>
          <p:nvPr/>
        </p:nvPicPr>
        <p:blipFill>
          <a:blip r:embed="rId7">
            <a:alphaModFix/>
          </a:blip>
          <a:stretch>
            <a:fillRect/>
          </a:stretch>
        </p:blipFill>
        <p:spPr>
          <a:xfrm>
            <a:off x="14435747" y="4182747"/>
            <a:ext cx="1470675" cy="1470675"/>
          </a:xfrm>
          <a:prstGeom prst="rect">
            <a:avLst/>
          </a:prstGeom>
          <a:noFill/>
          <a:ln>
            <a:noFill/>
          </a:ln>
        </p:spPr>
      </p:pic>
      <p:pic>
        <p:nvPicPr>
          <p:cNvPr id="348" name="Google Shape;348;p16"/>
          <p:cNvPicPr preferRelativeResize="0"/>
          <p:nvPr/>
        </p:nvPicPr>
        <p:blipFill>
          <a:blip r:embed="rId8">
            <a:alphaModFix/>
          </a:blip>
          <a:stretch>
            <a:fillRect/>
          </a:stretch>
        </p:blipFill>
        <p:spPr>
          <a:xfrm>
            <a:off x="2378400" y="4234665"/>
            <a:ext cx="1335600" cy="1366806"/>
          </a:xfrm>
          <a:prstGeom prst="rect">
            <a:avLst/>
          </a:prstGeom>
          <a:noFill/>
          <a:ln>
            <a:noFill/>
          </a:ln>
        </p:spPr>
      </p:pic>
      <p:pic>
        <p:nvPicPr>
          <p:cNvPr id="349" name="Google Shape;349;p16"/>
          <p:cNvPicPr preferRelativeResize="0"/>
          <p:nvPr/>
        </p:nvPicPr>
        <p:blipFill>
          <a:blip r:embed="rId9">
            <a:alphaModFix/>
          </a:blip>
          <a:stretch>
            <a:fillRect/>
          </a:stretch>
        </p:blipFill>
        <p:spPr>
          <a:xfrm>
            <a:off x="5975744" y="1539324"/>
            <a:ext cx="981125" cy="1788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17"/>
          <p:cNvPicPr preferRelativeResize="0"/>
          <p:nvPr/>
        </p:nvPicPr>
        <p:blipFill>
          <a:blip r:embed="rId3">
            <a:alphaModFix/>
          </a:blip>
          <a:stretch>
            <a:fillRect/>
          </a:stretch>
        </p:blipFill>
        <p:spPr>
          <a:xfrm>
            <a:off x="9151150" y="1518799"/>
            <a:ext cx="8673626" cy="7375331"/>
          </a:xfrm>
          <a:prstGeom prst="rect">
            <a:avLst/>
          </a:prstGeom>
          <a:noFill/>
          <a:ln>
            <a:noFill/>
          </a:ln>
        </p:spPr>
      </p:pic>
      <p:grpSp>
        <p:nvGrpSpPr>
          <p:cNvPr id="355" name="Google Shape;355;p17"/>
          <p:cNvGrpSpPr/>
          <p:nvPr/>
        </p:nvGrpSpPr>
        <p:grpSpPr>
          <a:xfrm>
            <a:off x="-1264387" y="9113639"/>
            <a:ext cx="9058613" cy="1173361"/>
            <a:chOff x="0" y="-38100"/>
            <a:chExt cx="2385808" cy="309033"/>
          </a:xfrm>
        </p:grpSpPr>
        <p:sp>
          <p:nvSpPr>
            <p:cNvPr id="356" name="Google Shape;356;p17"/>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357" name="Google Shape;357;p17"/>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8" name="Google Shape;358;p17"/>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359" name="Google Shape;359;p17"/>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360" name="Google Shape;360;p17"/>
          <p:cNvCxnSpPr/>
          <p:nvPr/>
        </p:nvCxnSpPr>
        <p:spPr>
          <a:xfrm>
            <a:off x="2594322"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361" name="Google Shape;361;p17"/>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362" name="Google Shape;362;p17"/>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4">
              <a:alphaModFix/>
            </a:blip>
            <a:stretch>
              <a:fillRect b="0" l="0" r="0" t="0"/>
            </a:stretch>
          </a:blipFill>
          <a:ln>
            <a:noFill/>
          </a:ln>
        </p:spPr>
      </p:sp>
      <p:sp>
        <p:nvSpPr>
          <p:cNvPr id="363" name="Google Shape;363;p17"/>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5">
              <a:alphaModFix/>
            </a:blip>
            <a:stretch>
              <a:fillRect b="0" l="0" r="0" t="0"/>
            </a:stretch>
          </a:blipFill>
          <a:ln>
            <a:noFill/>
          </a:ln>
        </p:spPr>
      </p:sp>
      <p:sp>
        <p:nvSpPr>
          <p:cNvPr id="364" name="Google Shape;364;p17"/>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6">
              <a:alphaModFix/>
            </a:blip>
            <a:stretch>
              <a:fillRect b="0" l="0" r="0" t="0"/>
            </a:stretch>
          </a:blipFill>
          <a:ln>
            <a:noFill/>
          </a:ln>
        </p:spPr>
      </p:sp>
      <p:sp>
        <p:nvSpPr>
          <p:cNvPr id="365" name="Google Shape;365;p17"/>
          <p:cNvSpPr/>
          <p:nvPr/>
        </p:nvSpPr>
        <p:spPr>
          <a:xfrm>
            <a:off x="7001374" y="1375940"/>
            <a:ext cx="3721073" cy="744847"/>
          </a:xfrm>
          <a:custGeom>
            <a:rect b="b" l="l" r="r" t="t"/>
            <a:pathLst>
              <a:path extrusionOk="0" h="58895" w="294227">
                <a:moveTo>
                  <a:pt x="0" y="0"/>
                </a:moveTo>
                <a:lnTo>
                  <a:pt x="294227" y="0"/>
                </a:lnTo>
                <a:lnTo>
                  <a:pt x="294227" y="58895"/>
                </a:lnTo>
                <a:lnTo>
                  <a:pt x="0" y="58895"/>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
        <p:nvSpPr>
          <p:cNvPr id="366" name="Google Shape;366;p17"/>
          <p:cNvSpPr txBox="1"/>
          <p:nvPr/>
        </p:nvSpPr>
        <p:spPr>
          <a:xfrm>
            <a:off x="1639027" y="9582561"/>
            <a:ext cx="412403"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07</a:t>
            </a:r>
            <a:endParaRPr/>
          </a:p>
        </p:txBody>
      </p:sp>
      <p:sp>
        <p:nvSpPr>
          <p:cNvPr id="367" name="Google Shape;367;p17"/>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368" name="Google Shape;368;p17"/>
          <p:cNvSpPr txBox="1"/>
          <p:nvPr/>
        </p:nvSpPr>
        <p:spPr>
          <a:xfrm>
            <a:off x="12350004" y="365200"/>
            <a:ext cx="1377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369" name="Google Shape;369;p17"/>
          <p:cNvSpPr txBox="1"/>
          <p:nvPr/>
        </p:nvSpPr>
        <p:spPr>
          <a:xfrm>
            <a:off x="14880324" y="365200"/>
            <a:ext cx="1377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370" name="Google Shape;370;p17"/>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371" name="Google Shape;371;p17"/>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372" name="Google Shape;372;p17"/>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373" name="Google Shape;373;p17"/>
          <p:cNvSpPr txBox="1"/>
          <p:nvPr/>
        </p:nvSpPr>
        <p:spPr>
          <a:xfrm>
            <a:off x="1028700" y="2458500"/>
            <a:ext cx="77730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OUR PROJECTS</a:t>
            </a:r>
            <a:endParaRPr/>
          </a:p>
        </p:txBody>
      </p:sp>
      <p:sp>
        <p:nvSpPr>
          <p:cNvPr id="374" name="Google Shape;374;p17"/>
          <p:cNvSpPr txBox="1"/>
          <p:nvPr/>
        </p:nvSpPr>
        <p:spPr>
          <a:xfrm>
            <a:off x="1064465" y="3747987"/>
            <a:ext cx="6795702" cy="407098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40019"/>
              </a:lnSpc>
              <a:spcBef>
                <a:spcPts val="0"/>
              </a:spcBef>
              <a:spcAft>
                <a:spcPts val="0"/>
              </a:spcAft>
              <a:buNone/>
            </a:pPr>
            <a:r>
              <a:t/>
            </a:r>
            <a:endParaRPr b="0" i="0" sz="2099" u="none" cap="none" strike="noStrike">
              <a:solidFill>
                <a:srgbClr val="030C1D"/>
              </a:solidFill>
              <a:latin typeface="Open Sans"/>
              <a:ea typeface="Open Sans"/>
              <a:cs typeface="Open Sans"/>
              <a:sym typeface="Open Sans"/>
            </a:endParaRPr>
          </a:p>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pic>
        <p:nvPicPr>
          <p:cNvPr id="375" name="Google Shape;375;p17"/>
          <p:cNvPicPr preferRelativeResize="0"/>
          <p:nvPr/>
        </p:nvPicPr>
        <p:blipFill>
          <a:blip r:embed="rId7">
            <a:alphaModFix/>
          </a:blip>
          <a:stretch>
            <a:fillRect/>
          </a:stretch>
        </p:blipFill>
        <p:spPr>
          <a:xfrm>
            <a:off x="8611800" y="6742683"/>
            <a:ext cx="1064400" cy="19575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8"/>
          <p:cNvPicPr preferRelativeResize="0"/>
          <p:nvPr/>
        </p:nvPicPr>
        <p:blipFill>
          <a:blip r:embed="rId3">
            <a:alphaModFix/>
          </a:blip>
          <a:stretch>
            <a:fillRect/>
          </a:stretch>
        </p:blipFill>
        <p:spPr>
          <a:xfrm>
            <a:off x="13511108" y="113871"/>
            <a:ext cx="1065400" cy="1942072"/>
          </a:xfrm>
          <a:prstGeom prst="rect">
            <a:avLst/>
          </a:prstGeom>
          <a:noFill/>
          <a:ln>
            <a:noFill/>
          </a:ln>
        </p:spPr>
      </p:pic>
      <p:pic>
        <p:nvPicPr>
          <p:cNvPr id="381" name="Google Shape;381;p18"/>
          <p:cNvPicPr preferRelativeResize="0"/>
          <p:nvPr/>
        </p:nvPicPr>
        <p:blipFill>
          <a:blip r:embed="rId4">
            <a:alphaModFix/>
          </a:blip>
          <a:stretch>
            <a:fillRect/>
          </a:stretch>
        </p:blipFill>
        <p:spPr>
          <a:xfrm>
            <a:off x="13359275" y="1200737"/>
            <a:ext cx="4210526" cy="8018898"/>
          </a:xfrm>
          <a:prstGeom prst="rect">
            <a:avLst/>
          </a:prstGeom>
          <a:noFill/>
          <a:ln>
            <a:noFill/>
          </a:ln>
        </p:spPr>
      </p:pic>
      <p:grpSp>
        <p:nvGrpSpPr>
          <p:cNvPr id="382" name="Google Shape;382;p18"/>
          <p:cNvGrpSpPr/>
          <p:nvPr/>
        </p:nvGrpSpPr>
        <p:grpSpPr>
          <a:xfrm>
            <a:off x="-1264387" y="9113639"/>
            <a:ext cx="9058613" cy="1173361"/>
            <a:chOff x="0" y="-38100"/>
            <a:chExt cx="2385808" cy="309033"/>
          </a:xfrm>
        </p:grpSpPr>
        <p:sp>
          <p:nvSpPr>
            <p:cNvPr id="383" name="Google Shape;383;p18"/>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384" name="Google Shape;384;p18"/>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5" name="Google Shape;385;p18"/>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386" name="Google Shape;386;p18"/>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387" name="Google Shape;387;p18"/>
          <p:cNvCxnSpPr/>
          <p:nvPr/>
        </p:nvCxnSpPr>
        <p:spPr>
          <a:xfrm>
            <a:off x="2708622"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388" name="Google Shape;388;p18"/>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389" name="Google Shape;389;p18"/>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5">
              <a:alphaModFix/>
            </a:blip>
            <a:stretch>
              <a:fillRect b="0" l="0" r="0" t="0"/>
            </a:stretch>
          </a:blipFill>
          <a:ln>
            <a:noFill/>
          </a:ln>
        </p:spPr>
      </p:sp>
      <p:sp>
        <p:nvSpPr>
          <p:cNvPr id="390" name="Google Shape;390;p18"/>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6">
              <a:alphaModFix/>
            </a:blip>
            <a:stretch>
              <a:fillRect b="0" l="0" r="0" t="0"/>
            </a:stretch>
          </a:blipFill>
          <a:ln>
            <a:noFill/>
          </a:ln>
        </p:spPr>
      </p:sp>
      <p:sp>
        <p:nvSpPr>
          <p:cNvPr id="391" name="Google Shape;391;p18"/>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7">
              <a:alphaModFix/>
            </a:blip>
            <a:stretch>
              <a:fillRect b="0" l="0" r="0" t="0"/>
            </a:stretch>
          </a:blipFill>
          <a:ln>
            <a:noFill/>
          </a:ln>
        </p:spPr>
      </p:sp>
      <p:grpSp>
        <p:nvGrpSpPr>
          <p:cNvPr id="392" name="Google Shape;392;p18"/>
          <p:cNvGrpSpPr/>
          <p:nvPr/>
        </p:nvGrpSpPr>
        <p:grpSpPr>
          <a:xfrm>
            <a:off x="1028700" y="3574168"/>
            <a:ext cx="1365597" cy="1569332"/>
            <a:chOff x="0" y="-38100"/>
            <a:chExt cx="359663" cy="413322"/>
          </a:xfrm>
        </p:grpSpPr>
        <p:sp>
          <p:nvSpPr>
            <p:cNvPr id="393" name="Google Shape;393;p18"/>
            <p:cNvSpPr/>
            <p:nvPr/>
          </p:nvSpPr>
          <p:spPr>
            <a:xfrm>
              <a:off x="0" y="0"/>
              <a:ext cx="359663" cy="375222"/>
            </a:xfrm>
            <a:custGeom>
              <a:rect b="b" l="l" r="r" t="t"/>
              <a:pathLst>
                <a:path extrusionOk="0" h="375222" w="359663">
                  <a:moveTo>
                    <a:pt x="0" y="0"/>
                  </a:moveTo>
                  <a:lnTo>
                    <a:pt x="359663" y="0"/>
                  </a:lnTo>
                  <a:lnTo>
                    <a:pt x="359663" y="375222"/>
                  </a:lnTo>
                  <a:lnTo>
                    <a:pt x="0" y="375222"/>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394" name="Google Shape;394;p18"/>
            <p:cNvSpPr txBox="1"/>
            <p:nvPr/>
          </p:nvSpPr>
          <p:spPr>
            <a:xfrm>
              <a:off x="0" y="-38100"/>
              <a:ext cx="359663" cy="4133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8"/>
          <p:cNvGrpSpPr/>
          <p:nvPr/>
        </p:nvGrpSpPr>
        <p:grpSpPr>
          <a:xfrm>
            <a:off x="7521417" y="3574168"/>
            <a:ext cx="1365597" cy="1569332"/>
            <a:chOff x="0" y="-38100"/>
            <a:chExt cx="359663" cy="413322"/>
          </a:xfrm>
        </p:grpSpPr>
        <p:sp>
          <p:nvSpPr>
            <p:cNvPr id="396" name="Google Shape;396;p18"/>
            <p:cNvSpPr/>
            <p:nvPr/>
          </p:nvSpPr>
          <p:spPr>
            <a:xfrm>
              <a:off x="0" y="0"/>
              <a:ext cx="359663" cy="375222"/>
            </a:xfrm>
            <a:custGeom>
              <a:rect b="b" l="l" r="r" t="t"/>
              <a:pathLst>
                <a:path extrusionOk="0" h="375222" w="359663">
                  <a:moveTo>
                    <a:pt x="0" y="0"/>
                  </a:moveTo>
                  <a:lnTo>
                    <a:pt x="359663" y="0"/>
                  </a:lnTo>
                  <a:lnTo>
                    <a:pt x="359663" y="375222"/>
                  </a:lnTo>
                  <a:lnTo>
                    <a:pt x="0" y="375222"/>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397" name="Google Shape;397;p18"/>
            <p:cNvSpPr txBox="1"/>
            <p:nvPr/>
          </p:nvSpPr>
          <p:spPr>
            <a:xfrm>
              <a:off x="0" y="-38100"/>
              <a:ext cx="359663" cy="4133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8"/>
          <p:cNvGrpSpPr/>
          <p:nvPr/>
        </p:nvGrpSpPr>
        <p:grpSpPr>
          <a:xfrm>
            <a:off x="1028700" y="6606015"/>
            <a:ext cx="1365597" cy="1569332"/>
            <a:chOff x="0" y="-38100"/>
            <a:chExt cx="359663" cy="413322"/>
          </a:xfrm>
        </p:grpSpPr>
        <p:sp>
          <p:nvSpPr>
            <p:cNvPr id="399" name="Google Shape;399;p18"/>
            <p:cNvSpPr/>
            <p:nvPr/>
          </p:nvSpPr>
          <p:spPr>
            <a:xfrm>
              <a:off x="0" y="0"/>
              <a:ext cx="359663" cy="375222"/>
            </a:xfrm>
            <a:custGeom>
              <a:rect b="b" l="l" r="r" t="t"/>
              <a:pathLst>
                <a:path extrusionOk="0" h="375222" w="359663">
                  <a:moveTo>
                    <a:pt x="0" y="0"/>
                  </a:moveTo>
                  <a:lnTo>
                    <a:pt x="359663" y="0"/>
                  </a:lnTo>
                  <a:lnTo>
                    <a:pt x="359663" y="375222"/>
                  </a:lnTo>
                  <a:lnTo>
                    <a:pt x="0" y="375222"/>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400" name="Google Shape;400;p18"/>
            <p:cNvSpPr txBox="1"/>
            <p:nvPr/>
          </p:nvSpPr>
          <p:spPr>
            <a:xfrm>
              <a:off x="0" y="-38100"/>
              <a:ext cx="359663" cy="4133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8"/>
          <p:cNvGrpSpPr/>
          <p:nvPr/>
        </p:nvGrpSpPr>
        <p:grpSpPr>
          <a:xfrm>
            <a:off x="7521417" y="6606015"/>
            <a:ext cx="1365597" cy="1569332"/>
            <a:chOff x="0" y="-38100"/>
            <a:chExt cx="359663" cy="413322"/>
          </a:xfrm>
        </p:grpSpPr>
        <p:sp>
          <p:nvSpPr>
            <p:cNvPr id="402" name="Google Shape;402;p18"/>
            <p:cNvSpPr/>
            <p:nvPr/>
          </p:nvSpPr>
          <p:spPr>
            <a:xfrm>
              <a:off x="0" y="0"/>
              <a:ext cx="359663" cy="375222"/>
            </a:xfrm>
            <a:custGeom>
              <a:rect b="b" l="l" r="r" t="t"/>
              <a:pathLst>
                <a:path extrusionOk="0" h="375222" w="359663">
                  <a:moveTo>
                    <a:pt x="0" y="0"/>
                  </a:moveTo>
                  <a:lnTo>
                    <a:pt x="359663" y="0"/>
                  </a:lnTo>
                  <a:lnTo>
                    <a:pt x="359663" y="375222"/>
                  </a:lnTo>
                  <a:lnTo>
                    <a:pt x="0" y="375222"/>
                  </a:lnTo>
                  <a:close/>
                </a:path>
              </a:pathLst>
            </a:custGeom>
            <a:solidFill>
              <a:srgbClr val="000000">
                <a:alpha val="0"/>
              </a:srgbClr>
            </a:solidFill>
            <a:ln cap="sq" cmpd="sng" w="95250">
              <a:solidFill>
                <a:srgbClr val="83530F">
                  <a:alpha val="89803"/>
                </a:srgbClr>
              </a:solidFill>
              <a:prstDash val="solid"/>
              <a:miter lim="8000"/>
              <a:headEnd len="sm" w="sm" type="none"/>
              <a:tailEnd len="sm" w="sm" type="none"/>
            </a:ln>
          </p:spPr>
        </p:sp>
        <p:sp>
          <p:nvSpPr>
            <p:cNvPr id="403" name="Google Shape;403;p18"/>
            <p:cNvSpPr txBox="1"/>
            <p:nvPr/>
          </p:nvSpPr>
          <p:spPr>
            <a:xfrm>
              <a:off x="0" y="-38100"/>
              <a:ext cx="359663" cy="4133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18"/>
          <p:cNvSpPr txBox="1"/>
          <p:nvPr/>
        </p:nvSpPr>
        <p:spPr>
          <a:xfrm>
            <a:off x="9151152" y="3740634"/>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SERVICE TWO</a:t>
            </a:r>
            <a:endParaRPr/>
          </a:p>
        </p:txBody>
      </p:sp>
      <p:sp>
        <p:nvSpPr>
          <p:cNvPr id="405" name="Google Shape;405;p18"/>
          <p:cNvSpPr txBox="1"/>
          <p:nvPr/>
        </p:nvSpPr>
        <p:spPr>
          <a:xfrm>
            <a:off x="9151152" y="4431715"/>
            <a:ext cx="3198840" cy="72644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406" name="Google Shape;406;p18"/>
          <p:cNvSpPr txBox="1"/>
          <p:nvPr/>
        </p:nvSpPr>
        <p:spPr>
          <a:xfrm>
            <a:off x="1265671" y="9582550"/>
            <a:ext cx="7986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08</a:t>
            </a:r>
            <a:endParaRPr/>
          </a:p>
        </p:txBody>
      </p:sp>
      <p:sp>
        <p:nvSpPr>
          <p:cNvPr id="407" name="Google Shape;407;p18"/>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408" name="Google Shape;408;p18"/>
          <p:cNvSpPr txBox="1"/>
          <p:nvPr/>
        </p:nvSpPr>
        <p:spPr>
          <a:xfrm>
            <a:off x="12350004" y="365200"/>
            <a:ext cx="136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409" name="Google Shape;409;p18"/>
          <p:cNvSpPr txBox="1"/>
          <p:nvPr/>
        </p:nvSpPr>
        <p:spPr>
          <a:xfrm>
            <a:off x="14880324" y="365200"/>
            <a:ext cx="1365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410" name="Google Shape;410;p18"/>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411" name="Google Shape;411;p18"/>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412" name="Google Shape;412;p18"/>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413" name="Google Shape;413;p18"/>
          <p:cNvSpPr txBox="1"/>
          <p:nvPr/>
        </p:nvSpPr>
        <p:spPr>
          <a:xfrm>
            <a:off x="2708622" y="3740634"/>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SERVICE ONE</a:t>
            </a:r>
            <a:endParaRPr/>
          </a:p>
        </p:txBody>
      </p:sp>
      <p:sp>
        <p:nvSpPr>
          <p:cNvPr id="414" name="Google Shape;414;p18"/>
          <p:cNvSpPr txBox="1"/>
          <p:nvPr/>
        </p:nvSpPr>
        <p:spPr>
          <a:xfrm>
            <a:off x="2708622" y="6733830"/>
            <a:ext cx="3870752"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SERVICE THREE</a:t>
            </a:r>
            <a:endParaRPr/>
          </a:p>
        </p:txBody>
      </p:sp>
      <p:sp>
        <p:nvSpPr>
          <p:cNvPr id="415" name="Google Shape;415;p18"/>
          <p:cNvSpPr txBox="1"/>
          <p:nvPr/>
        </p:nvSpPr>
        <p:spPr>
          <a:xfrm>
            <a:off x="9151152" y="6733830"/>
            <a:ext cx="4032753"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Montserrat SemiBold"/>
                <a:ea typeface="Montserrat SemiBold"/>
                <a:cs typeface="Montserrat SemiBold"/>
                <a:sym typeface="Montserrat SemiBold"/>
              </a:rPr>
              <a:t>SERVICE FOUR</a:t>
            </a:r>
            <a:endParaRPr/>
          </a:p>
        </p:txBody>
      </p:sp>
      <p:sp>
        <p:nvSpPr>
          <p:cNvPr id="416" name="Google Shape;416;p18"/>
          <p:cNvSpPr txBox="1"/>
          <p:nvPr/>
        </p:nvSpPr>
        <p:spPr>
          <a:xfrm>
            <a:off x="2708622" y="4431715"/>
            <a:ext cx="3240876" cy="72644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417" name="Google Shape;417;p18"/>
          <p:cNvSpPr txBox="1"/>
          <p:nvPr/>
        </p:nvSpPr>
        <p:spPr>
          <a:xfrm>
            <a:off x="2708622" y="7424911"/>
            <a:ext cx="2884681" cy="72644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418" name="Google Shape;418;p18"/>
          <p:cNvSpPr txBox="1"/>
          <p:nvPr/>
        </p:nvSpPr>
        <p:spPr>
          <a:xfrm>
            <a:off x="9151152" y="7424911"/>
            <a:ext cx="2829909" cy="72644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Elaborate on what you want to discuss. </a:t>
            </a:r>
            <a:endParaRPr/>
          </a:p>
        </p:txBody>
      </p:sp>
      <p:sp>
        <p:nvSpPr>
          <p:cNvPr id="419" name="Google Shape;419;p18"/>
          <p:cNvSpPr txBox="1"/>
          <p:nvPr/>
        </p:nvSpPr>
        <p:spPr>
          <a:xfrm>
            <a:off x="1028700" y="1708425"/>
            <a:ext cx="99819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WHAT WE OFFER</a:t>
            </a:r>
            <a:endParaRPr/>
          </a:p>
        </p:txBody>
      </p:sp>
      <p:pic>
        <p:nvPicPr>
          <p:cNvPr id="420" name="Google Shape;420;p18"/>
          <p:cNvPicPr preferRelativeResize="0"/>
          <p:nvPr/>
        </p:nvPicPr>
        <p:blipFill>
          <a:blip r:embed="rId8">
            <a:alphaModFix/>
          </a:blip>
          <a:stretch>
            <a:fillRect/>
          </a:stretch>
        </p:blipFill>
        <p:spPr>
          <a:xfrm>
            <a:off x="1377261" y="7075477"/>
            <a:ext cx="668491" cy="844750"/>
          </a:xfrm>
          <a:prstGeom prst="rect">
            <a:avLst/>
          </a:prstGeom>
          <a:noFill/>
          <a:ln>
            <a:noFill/>
          </a:ln>
        </p:spPr>
      </p:pic>
      <p:pic>
        <p:nvPicPr>
          <p:cNvPr id="421" name="Google Shape;421;p18"/>
          <p:cNvPicPr preferRelativeResize="0"/>
          <p:nvPr/>
        </p:nvPicPr>
        <p:blipFill>
          <a:blip r:embed="rId9">
            <a:alphaModFix/>
          </a:blip>
          <a:stretch>
            <a:fillRect/>
          </a:stretch>
        </p:blipFill>
        <p:spPr>
          <a:xfrm>
            <a:off x="7768346" y="7107692"/>
            <a:ext cx="871750" cy="780308"/>
          </a:xfrm>
          <a:prstGeom prst="rect">
            <a:avLst/>
          </a:prstGeom>
          <a:noFill/>
          <a:ln>
            <a:noFill/>
          </a:ln>
        </p:spPr>
      </p:pic>
      <p:pic>
        <p:nvPicPr>
          <p:cNvPr id="422" name="Google Shape;422;p18"/>
          <p:cNvPicPr preferRelativeResize="0"/>
          <p:nvPr/>
        </p:nvPicPr>
        <p:blipFill>
          <a:blip r:embed="rId10">
            <a:alphaModFix/>
          </a:blip>
          <a:stretch>
            <a:fillRect/>
          </a:stretch>
        </p:blipFill>
        <p:spPr>
          <a:xfrm>
            <a:off x="7706097" y="4041025"/>
            <a:ext cx="996253" cy="780300"/>
          </a:xfrm>
          <a:prstGeom prst="rect">
            <a:avLst/>
          </a:prstGeom>
          <a:noFill/>
          <a:ln>
            <a:noFill/>
          </a:ln>
        </p:spPr>
      </p:pic>
      <p:pic>
        <p:nvPicPr>
          <p:cNvPr id="423" name="Google Shape;423;p18"/>
          <p:cNvPicPr preferRelativeResize="0"/>
          <p:nvPr/>
        </p:nvPicPr>
        <p:blipFill>
          <a:blip r:embed="rId11">
            <a:alphaModFix/>
          </a:blip>
          <a:stretch>
            <a:fillRect/>
          </a:stretch>
        </p:blipFill>
        <p:spPr>
          <a:xfrm>
            <a:off x="1329045" y="4041025"/>
            <a:ext cx="764900" cy="844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19"/>
          <p:cNvPicPr preferRelativeResize="0"/>
          <p:nvPr/>
        </p:nvPicPr>
        <p:blipFill>
          <a:blip r:embed="rId3">
            <a:alphaModFix/>
          </a:blip>
          <a:stretch>
            <a:fillRect/>
          </a:stretch>
        </p:blipFill>
        <p:spPr>
          <a:xfrm>
            <a:off x="12076158" y="3607478"/>
            <a:ext cx="5287025" cy="5244299"/>
          </a:xfrm>
          <a:prstGeom prst="rect">
            <a:avLst/>
          </a:prstGeom>
          <a:noFill/>
          <a:ln>
            <a:noFill/>
          </a:ln>
        </p:spPr>
      </p:pic>
      <p:pic>
        <p:nvPicPr>
          <p:cNvPr id="429" name="Google Shape;429;p19"/>
          <p:cNvPicPr preferRelativeResize="0"/>
          <p:nvPr/>
        </p:nvPicPr>
        <p:blipFill>
          <a:blip r:embed="rId4">
            <a:alphaModFix/>
          </a:blip>
          <a:stretch>
            <a:fillRect/>
          </a:stretch>
        </p:blipFill>
        <p:spPr>
          <a:xfrm>
            <a:off x="6570307" y="3601353"/>
            <a:ext cx="5287025" cy="5250402"/>
          </a:xfrm>
          <a:prstGeom prst="rect">
            <a:avLst/>
          </a:prstGeom>
          <a:noFill/>
          <a:ln>
            <a:noFill/>
          </a:ln>
        </p:spPr>
      </p:pic>
      <p:grpSp>
        <p:nvGrpSpPr>
          <p:cNvPr id="430" name="Google Shape;430;p19"/>
          <p:cNvGrpSpPr/>
          <p:nvPr/>
        </p:nvGrpSpPr>
        <p:grpSpPr>
          <a:xfrm>
            <a:off x="-1264387" y="9113639"/>
            <a:ext cx="9058613" cy="1173361"/>
            <a:chOff x="0" y="-38100"/>
            <a:chExt cx="2385808" cy="309033"/>
          </a:xfrm>
        </p:grpSpPr>
        <p:sp>
          <p:nvSpPr>
            <p:cNvPr id="431" name="Google Shape;431;p19"/>
            <p:cNvSpPr/>
            <p:nvPr/>
          </p:nvSpPr>
          <p:spPr>
            <a:xfrm>
              <a:off x="0" y="0"/>
              <a:ext cx="2385808" cy="270933"/>
            </a:xfrm>
            <a:custGeom>
              <a:rect b="b" l="l" r="r" t="t"/>
              <a:pathLst>
                <a:path extrusionOk="0" h="270933" w="2385808">
                  <a:moveTo>
                    <a:pt x="2182608" y="0"/>
                  </a:moveTo>
                  <a:lnTo>
                    <a:pt x="0" y="0"/>
                  </a:lnTo>
                  <a:lnTo>
                    <a:pt x="203200" y="270933"/>
                  </a:lnTo>
                  <a:lnTo>
                    <a:pt x="2385808" y="270933"/>
                  </a:lnTo>
                  <a:lnTo>
                    <a:pt x="2182608" y="0"/>
                  </a:lnTo>
                  <a:close/>
                </a:path>
              </a:pathLst>
            </a:custGeom>
            <a:gradFill>
              <a:gsLst>
                <a:gs pos="0">
                  <a:srgbClr val="83530F"/>
                </a:gs>
                <a:gs pos="100000">
                  <a:srgbClr val="F9DF96"/>
                </a:gs>
              </a:gsLst>
              <a:lin ang="0" scaled="0"/>
            </a:gradFill>
            <a:ln>
              <a:noFill/>
            </a:ln>
          </p:spPr>
        </p:sp>
        <p:sp>
          <p:nvSpPr>
            <p:cNvPr id="432" name="Google Shape;432;p19"/>
            <p:cNvSpPr txBox="1"/>
            <p:nvPr/>
          </p:nvSpPr>
          <p:spPr>
            <a:xfrm>
              <a:off x="101600" y="-38100"/>
              <a:ext cx="2182608"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3" name="Google Shape;433;p19"/>
          <p:cNvCxnSpPr/>
          <p:nvPr/>
        </p:nvCxnSpPr>
        <p:spPr>
          <a:xfrm>
            <a:off x="9144000" y="9239250"/>
            <a:ext cx="9144000" cy="0"/>
          </a:xfrm>
          <a:prstGeom prst="straightConnector1">
            <a:avLst/>
          </a:prstGeom>
          <a:noFill/>
          <a:ln cap="flat" cmpd="sng" w="38100">
            <a:solidFill>
              <a:srgbClr val="83530F"/>
            </a:solidFill>
            <a:prstDash val="solid"/>
            <a:round/>
            <a:headEnd len="sm" w="sm" type="none"/>
            <a:tailEnd len="sm" w="sm" type="none"/>
          </a:ln>
        </p:spPr>
      </p:cxnSp>
      <p:cxnSp>
        <p:nvCxnSpPr>
          <p:cNvPr id="434" name="Google Shape;434;p19"/>
          <p:cNvCxnSpPr/>
          <p:nvPr/>
        </p:nvCxnSpPr>
        <p:spPr>
          <a:xfrm>
            <a:off x="2229073" y="9836561"/>
            <a:ext cx="2446870" cy="0"/>
          </a:xfrm>
          <a:prstGeom prst="straightConnector1">
            <a:avLst/>
          </a:prstGeom>
          <a:noFill/>
          <a:ln cap="flat" cmpd="sng" w="9525">
            <a:solidFill>
              <a:srgbClr val="FFFFFF"/>
            </a:solidFill>
            <a:prstDash val="solid"/>
            <a:round/>
            <a:headEnd len="sm" w="sm" type="none"/>
            <a:tailEnd len="sm" w="sm" type="none"/>
          </a:ln>
        </p:spPr>
      </p:cxnSp>
      <p:cxnSp>
        <p:nvCxnSpPr>
          <p:cNvPr id="435" name="Google Shape;435;p19"/>
          <p:cNvCxnSpPr/>
          <p:nvPr/>
        </p:nvCxnSpPr>
        <p:spPr>
          <a:xfrm>
            <a:off x="2881915" y="9836561"/>
            <a:ext cx="440155" cy="0"/>
          </a:xfrm>
          <a:prstGeom prst="straightConnector1">
            <a:avLst/>
          </a:prstGeom>
          <a:noFill/>
          <a:ln cap="flat" cmpd="sng" w="47625">
            <a:solidFill>
              <a:srgbClr val="FFFFFF"/>
            </a:solidFill>
            <a:prstDash val="solid"/>
            <a:round/>
            <a:headEnd len="sm" w="sm" type="none"/>
            <a:tailEnd len="sm" w="sm" type="none"/>
          </a:ln>
        </p:spPr>
      </p:cxnSp>
      <p:sp>
        <p:nvSpPr>
          <p:cNvPr id="436" name="Google Shape;436;p19"/>
          <p:cNvSpPr/>
          <p:nvPr/>
        </p:nvSpPr>
        <p:spPr>
          <a:xfrm>
            <a:off x="14304" y="0"/>
            <a:ext cx="18273696" cy="1028700"/>
          </a:xfrm>
          <a:custGeom>
            <a:rect b="b" l="l" r="r" t="t"/>
            <a:pathLst>
              <a:path extrusionOk="0" h="81340" w="1444912">
                <a:moveTo>
                  <a:pt x="0" y="0"/>
                </a:moveTo>
                <a:lnTo>
                  <a:pt x="1444912" y="0"/>
                </a:lnTo>
                <a:lnTo>
                  <a:pt x="1444912" y="81340"/>
                </a:lnTo>
                <a:lnTo>
                  <a:pt x="0" y="81340"/>
                </a:lnTo>
                <a:close/>
              </a:path>
            </a:pathLst>
          </a:custGeom>
          <a:gradFill>
            <a:gsLst>
              <a:gs pos="0">
                <a:srgbClr val="83530F"/>
              </a:gs>
              <a:gs pos="100000">
                <a:srgbClr val="F9DF96"/>
              </a:gs>
            </a:gsLst>
            <a:lin ang="0" scaled="0"/>
          </a:gradFill>
          <a:ln cap="sq" cmpd="sng" w="12700">
            <a:solidFill>
              <a:srgbClr val="000000"/>
            </a:solidFill>
            <a:prstDash val="solid"/>
            <a:miter lim="8000"/>
            <a:headEnd len="sm" w="sm" type="none"/>
            <a:tailEnd len="sm" w="sm" type="none"/>
          </a:ln>
        </p:spPr>
      </p:sp>
      <p:sp>
        <p:nvSpPr>
          <p:cNvPr id="437" name="Google Shape;437;p19"/>
          <p:cNvSpPr/>
          <p:nvPr/>
        </p:nvSpPr>
        <p:spPr>
          <a:xfrm>
            <a:off x="17365152" y="371056"/>
            <a:ext cx="314064" cy="314064"/>
          </a:xfrm>
          <a:custGeom>
            <a:rect b="b" l="l" r="r" t="t"/>
            <a:pathLst>
              <a:path extrusionOk="0" h="314064" w="314064">
                <a:moveTo>
                  <a:pt x="0" y="0"/>
                </a:moveTo>
                <a:lnTo>
                  <a:pt x="314064" y="0"/>
                </a:lnTo>
                <a:lnTo>
                  <a:pt x="314064" y="314063"/>
                </a:lnTo>
                <a:lnTo>
                  <a:pt x="0" y="314063"/>
                </a:lnTo>
                <a:lnTo>
                  <a:pt x="0" y="0"/>
                </a:lnTo>
                <a:close/>
              </a:path>
            </a:pathLst>
          </a:custGeom>
          <a:blipFill rotWithShape="1">
            <a:blip r:embed="rId5">
              <a:alphaModFix/>
            </a:blip>
            <a:stretch>
              <a:fillRect b="0" l="0" r="0" t="0"/>
            </a:stretch>
          </a:blipFill>
          <a:ln>
            <a:noFill/>
          </a:ln>
        </p:spPr>
      </p:sp>
      <p:sp>
        <p:nvSpPr>
          <p:cNvPr id="438" name="Google Shape;438;p19"/>
          <p:cNvSpPr/>
          <p:nvPr/>
        </p:nvSpPr>
        <p:spPr>
          <a:xfrm>
            <a:off x="16613828" y="9578283"/>
            <a:ext cx="1065388" cy="478456"/>
          </a:xfrm>
          <a:custGeom>
            <a:rect b="b" l="l" r="r" t="t"/>
            <a:pathLst>
              <a:path extrusionOk="0" h="478456" w="1065388">
                <a:moveTo>
                  <a:pt x="0" y="0"/>
                </a:moveTo>
                <a:lnTo>
                  <a:pt x="1065388" y="0"/>
                </a:lnTo>
                <a:lnTo>
                  <a:pt x="1065388" y="478456"/>
                </a:lnTo>
                <a:lnTo>
                  <a:pt x="0" y="478456"/>
                </a:lnTo>
                <a:lnTo>
                  <a:pt x="0" y="0"/>
                </a:lnTo>
                <a:close/>
              </a:path>
            </a:pathLst>
          </a:custGeom>
          <a:blipFill rotWithShape="1">
            <a:blip r:embed="rId6">
              <a:alphaModFix/>
            </a:blip>
            <a:stretch>
              <a:fillRect b="0" l="0" r="0" t="0"/>
            </a:stretch>
          </a:blipFill>
          <a:ln>
            <a:noFill/>
          </a:ln>
        </p:spPr>
      </p:sp>
      <p:sp>
        <p:nvSpPr>
          <p:cNvPr id="439" name="Google Shape;439;p19"/>
          <p:cNvSpPr/>
          <p:nvPr/>
        </p:nvSpPr>
        <p:spPr>
          <a:xfrm>
            <a:off x="872014" y="279404"/>
            <a:ext cx="384902" cy="497366"/>
          </a:xfrm>
          <a:custGeom>
            <a:rect b="b" l="l" r="r" t="t"/>
            <a:pathLst>
              <a:path extrusionOk="0" h="497366" w="384902">
                <a:moveTo>
                  <a:pt x="0" y="0"/>
                </a:moveTo>
                <a:lnTo>
                  <a:pt x="384901" y="0"/>
                </a:lnTo>
                <a:lnTo>
                  <a:pt x="384901" y="497367"/>
                </a:lnTo>
                <a:lnTo>
                  <a:pt x="0" y="497367"/>
                </a:lnTo>
                <a:lnTo>
                  <a:pt x="0" y="0"/>
                </a:lnTo>
                <a:close/>
              </a:path>
            </a:pathLst>
          </a:custGeom>
          <a:blipFill rotWithShape="1">
            <a:blip r:embed="rId7">
              <a:alphaModFix/>
            </a:blip>
            <a:stretch>
              <a:fillRect b="0" l="0" r="0" t="0"/>
            </a:stretch>
          </a:blipFill>
          <a:ln>
            <a:noFill/>
          </a:ln>
        </p:spPr>
      </p:sp>
      <p:sp>
        <p:nvSpPr>
          <p:cNvPr id="440" name="Google Shape;440;p19"/>
          <p:cNvSpPr/>
          <p:nvPr/>
        </p:nvSpPr>
        <p:spPr>
          <a:xfrm>
            <a:off x="1064465" y="3605436"/>
            <a:ext cx="5287033" cy="5246370"/>
          </a:xfrm>
          <a:custGeom>
            <a:rect b="b" l="l" r="r" t="t"/>
            <a:pathLst>
              <a:path extrusionOk="0" h="812800" w="819100">
                <a:moveTo>
                  <a:pt x="0" y="0"/>
                </a:moveTo>
                <a:lnTo>
                  <a:pt x="819100" y="0"/>
                </a:lnTo>
                <a:lnTo>
                  <a:pt x="819100" y="812800"/>
                </a:lnTo>
                <a:lnTo>
                  <a:pt x="0" y="812800"/>
                </a:lnTo>
                <a:close/>
              </a:path>
            </a:pathLst>
          </a:custGeom>
          <a:blipFill rotWithShape="1">
            <a:blip r:embed="rId8">
              <a:alphaModFix/>
            </a:blip>
            <a:stretch>
              <a:fillRect b="-40720" l="0" r="0" t="-10247"/>
            </a:stretch>
          </a:blipFill>
          <a:ln>
            <a:noFill/>
          </a:ln>
        </p:spPr>
      </p:sp>
      <p:sp>
        <p:nvSpPr>
          <p:cNvPr id="441" name="Google Shape;441;p19"/>
          <p:cNvSpPr/>
          <p:nvPr/>
        </p:nvSpPr>
        <p:spPr>
          <a:xfrm>
            <a:off x="14566927" y="3233013"/>
            <a:ext cx="3721073" cy="744847"/>
          </a:xfrm>
          <a:custGeom>
            <a:rect b="b" l="l" r="r" t="t"/>
            <a:pathLst>
              <a:path extrusionOk="0" h="58895" w="294227">
                <a:moveTo>
                  <a:pt x="0" y="0"/>
                </a:moveTo>
                <a:lnTo>
                  <a:pt x="294227" y="0"/>
                </a:lnTo>
                <a:lnTo>
                  <a:pt x="294227" y="58895"/>
                </a:lnTo>
                <a:lnTo>
                  <a:pt x="0" y="58895"/>
                </a:lnTo>
                <a:close/>
              </a:path>
            </a:pathLst>
          </a:custGeom>
          <a:gradFill>
            <a:gsLst>
              <a:gs pos="0">
                <a:srgbClr val="83530F">
                  <a:alpha val="89803"/>
                </a:srgbClr>
              </a:gs>
              <a:gs pos="100000">
                <a:srgbClr val="F9DF96">
                  <a:alpha val="89803"/>
                </a:srgbClr>
              </a:gs>
            </a:gsLst>
            <a:lin ang="0" scaled="0"/>
          </a:gradFill>
          <a:ln cap="sq" cmpd="sng" w="12700">
            <a:solidFill>
              <a:srgbClr val="000000"/>
            </a:solidFill>
            <a:prstDash val="solid"/>
            <a:miter lim="8000"/>
            <a:headEnd len="sm" w="sm" type="none"/>
            <a:tailEnd len="sm" w="sm" type="none"/>
          </a:ln>
        </p:spPr>
      </p:sp>
      <p:sp>
        <p:nvSpPr>
          <p:cNvPr id="442" name="Google Shape;442;p19"/>
          <p:cNvSpPr txBox="1"/>
          <p:nvPr/>
        </p:nvSpPr>
        <p:spPr>
          <a:xfrm>
            <a:off x="1526747" y="9582550"/>
            <a:ext cx="530100" cy="384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09</a:t>
            </a:r>
            <a:endParaRPr/>
          </a:p>
        </p:txBody>
      </p:sp>
      <p:sp>
        <p:nvSpPr>
          <p:cNvPr id="443" name="Google Shape;443;p19"/>
          <p:cNvSpPr txBox="1"/>
          <p:nvPr/>
        </p:nvSpPr>
        <p:spPr>
          <a:xfrm>
            <a:off x="4773686" y="9582561"/>
            <a:ext cx="402878" cy="4222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2500" u="none" cap="none" strike="noStrike">
                <a:solidFill>
                  <a:srgbClr val="FFFFFF"/>
                </a:solidFill>
                <a:latin typeface="Montserrat"/>
                <a:ea typeface="Montserrat"/>
                <a:cs typeface="Montserrat"/>
                <a:sym typeface="Montserrat"/>
              </a:rPr>
              <a:t>20</a:t>
            </a:r>
            <a:endParaRPr/>
          </a:p>
        </p:txBody>
      </p:sp>
      <p:sp>
        <p:nvSpPr>
          <p:cNvPr id="444" name="Google Shape;444;p19"/>
          <p:cNvSpPr txBox="1"/>
          <p:nvPr/>
        </p:nvSpPr>
        <p:spPr>
          <a:xfrm>
            <a:off x="12350002" y="365200"/>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SERVICE</a:t>
            </a:r>
            <a:endParaRPr/>
          </a:p>
        </p:txBody>
      </p:sp>
      <p:sp>
        <p:nvSpPr>
          <p:cNvPr id="445" name="Google Shape;445;p19"/>
          <p:cNvSpPr txBox="1"/>
          <p:nvPr/>
        </p:nvSpPr>
        <p:spPr>
          <a:xfrm>
            <a:off x="14880324" y="365200"/>
            <a:ext cx="1305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CONTACT</a:t>
            </a:r>
            <a:endParaRPr/>
          </a:p>
        </p:txBody>
      </p:sp>
      <p:sp>
        <p:nvSpPr>
          <p:cNvPr id="446" name="Google Shape;446;p19"/>
          <p:cNvSpPr txBox="1"/>
          <p:nvPr/>
        </p:nvSpPr>
        <p:spPr>
          <a:xfrm>
            <a:off x="9923984" y="365210"/>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ABOUT</a:t>
            </a:r>
            <a:endParaRPr/>
          </a:p>
        </p:txBody>
      </p:sp>
      <p:sp>
        <p:nvSpPr>
          <p:cNvPr id="447" name="Google Shape;447;p19"/>
          <p:cNvSpPr txBox="1"/>
          <p:nvPr/>
        </p:nvSpPr>
        <p:spPr>
          <a:xfrm>
            <a:off x="7521417" y="365210"/>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HOME</a:t>
            </a:r>
            <a:endParaRPr/>
          </a:p>
        </p:txBody>
      </p:sp>
      <p:sp>
        <p:nvSpPr>
          <p:cNvPr id="448" name="Google Shape;448;p19"/>
          <p:cNvSpPr txBox="1"/>
          <p:nvPr/>
        </p:nvSpPr>
        <p:spPr>
          <a:xfrm>
            <a:off x="1404654" y="342481"/>
            <a:ext cx="1979285" cy="297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FFFFFF"/>
                </a:solidFill>
                <a:latin typeface="Open Sans"/>
                <a:ea typeface="Open Sans"/>
                <a:cs typeface="Open Sans"/>
                <a:sym typeface="Open Sans"/>
              </a:rPr>
              <a:t>COMPANY NAME</a:t>
            </a:r>
            <a:endParaRPr/>
          </a:p>
        </p:txBody>
      </p:sp>
      <p:sp>
        <p:nvSpPr>
          <p:cNvPr id="449" name="Google Shape;449;p19"/>
          <p:cNvSpPr txBox="1"/>
          <p:nvPr/>
        </p:nvSpPr>
        <p:spPr>
          <a:xfrm>
            <a:off x="1028700" y="1708425"/>
            <a:ext cx="9693900" cy="1077600"/>
          </a:xfrm>
          <a:prstGeom prst="rect">
            <a:avLst/>
          </a:prstGeom>
          <a:noFill/>
          <a:ln>
            <a:noFill/>
          </a:ln>
        </p:spPr>
        <p:txBody>
          <a:bodyPr anchorCtr="0" anchor="t" bIns="0" lIns="0" spcFirstLastPara="1" rIns="0" wrap="square" tIns="0">
            <a:spAutoFit/>
          </a:bodyPr>
          <a:lstStyle/>
          <a:p>
            <a:pPr indent="0" lvl="0" marL="0" marR="0" rtl="0" algn="l">
              <a:lnSpc>
                <a:spcPct val="121000"/>
              </a:lnSpc>
              <a:spcBef>
                <a:spcPts val="0"/>
              </a:spcBef>
              <a:spcAft>
                <a:spcPts val="0"/>
              </a:spcAft>
              <a:buNone/>
            </a:pPr>
            <a:r>
              <a:rPr b="1" i="0" lang="en-US" sz="7000" u="none" cap="none" strike="noStrike">
                <a:solidFill>
                  <a:srgbClr val="030C1D"/>
                </a:solidFill>
                <a:latin typeface="Montserrat"/>
                <a:ea typeface="Montserrat"/>
                <a:cs typeface="Montserrat"/>
                <a:sym typeface="Montserrat"/>
              </a:rPr>
              <a:t>GALLERY IMAGE</a:t>
            </a:r>
            <a:endParaRPr/>
          </a:p>
        </p:txBody>
      </p:sp>
      <p:sp>
        <p:nvSpPr>
          <p:cNvPr id="450" name="Google Shape;450;p19"/>
          <p:cNvSpPr txBox="1"/>
          <p:nvPr/>
        </p:nvSpPr>
        <p:spPr>
          <a:xfrm>
            <a:off x="1064465" y="2842708"/>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030C1D"/>
                </a:solidFill>
                <a:latin typeface="Open Sans"/>
                <a:ea typeface="Open Sans"/>
                <a:cs typeface="Open Sans"/>
                <a:sym typeface="Open Sans"/>
              </a:rPr>
              <a:t>What can you say about your projects? Share it here!</a:t>
            </a:r>
            <a:endParaRPr/>
          </a:p>
        </p:txBody>
      </p:sp>
      <p:pic>
        <p:nvPicPr>
          <p:cNvPr id="451" name="Google Shape;451;p19"/>
          <p:cNvPicPr preferRelativeResize="0"/>
          <p:nvPr/>
        </p:nvPicPr>
        <p:blipFill>
          <a:blip r:embed="rId9">
            <a:alphaModFix/>
          </a:blip>
          <a:stretch>
            <a:fillRect/>
          </a:stretch>
        </p:blipFill>
        <p:spPr>
          <a:xfrm>
            <a:off x="16484900" y="1524452"/>
            <a:ext cx="2446875" cy="13429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usiness Law Consulting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