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Bebas Neue"/>
      <p:regular r:id="rId25"/>
    </p:embeddedFont>
    <p:embeddedFont>
      <p:font typeface="Red Hat Display Medium"/>
      <p:regular r:id="rId26"/>
      <p:bold r:id="rId27"/>
      <p:italic r:id="rId28"/>
      <p:boldItalic r:id="rId29"/>
    </p:embeddedFont>
    <p:embeddedFont>
      <p:font typeface="Red Hat Display"/>
      <p:bold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edHatDisplayMedium-regular.fntdata"/><Relationship Id="rId25" Type="http://schemas.openxmlformats.org/officeDocument/2006/relationships/font" Target="fonts/BebasNeue-regular.fntdata"/><Relationship Id="rId28" Type="http://schemas.openxmlformats.org/officeDocument/2006/relationships/font" Target="fonts/RedHatDisplayMedium-italic.fntdata"/><Relationship Id="rId27" Type="http://schemas.openxmlformats.org/officeDocument/2006/relationships/font" Target="fonts/RedHatDisplayMedium-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edHatDisplayMedium-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edHatDisplay-boldItalic.fntdata"/><Relationship Id="rId30" Type="http://schemas.openxmlformats.org/officeDocument/2006/relationships/font" Target="fonts/RedHatDisplay-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27675" y="1337500"/>
            <a:ext cx="151572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901250" y="4539350"/>
            <a:ext cx="84855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0" y="-198952"/>
            <a:ext cx="1227385" cy="10486021"/>
            <a:chOff x="0" y="-66675"/>
            <a:chExt cx="411336" cy="3514200"/>
          </a:xfrm>
        </p:grpSpPr>
        <p:sp>
          <p:nvSpPr>
            <p:cNvPr id="13" name="Google Shape;13;p3"/>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14" name="Google Shape;14;p3"/>
            <p:cNvSpPr txBox="1"/>
            <p:nvPr/>
          </p:nvSpPr>
          <p:spPr>
            <a:xfrm>
              <a:off x="0" y="-66675"/>
              <a:ext cx="4113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 name="Google Shape;15;p3"/>
          <p:cNvCxnSpPr/>
          <p:nvPr/>
        </p:nvCxnSpPr>
        <p:spPr>
          <a:xfrm>
            <a:off x="-75386" y="9843377"/>
            <a:ext cx="18363300" cy="0"/>
          </a:xfrm>
          <a:prstGeom prst="straightConnector1">
            <a:avLst/>
          </a:prstGeom>
          <a:noFill/>
          <a:ln cap="flat" cmpd="sng" w="38100">
            <a:solidFill>
              <a:srgbClr val="46648B"/>
            </a:solidFill>
            <a:prstDash val="solid"/>
            <a:round/>
            <a:headEnd len="sm" w="sm" type="none"/>
            <a:tailEnd len="sm" w="sm" type="none"/>
          </a:ln>
        </p:spPr>
      </p:cxnSp>
      <p:cxnSp>
        <p:nvCxnSpPr>
          <p:cNvPr id="16" name="Google Shape;16;p3"/>
          <p:cNvCxnSpPr/>
          <p:nvPr/>
        </p:nvCxnSpPr>
        <p:spPr>
          <a:xfrm>
            <a:off x="17816996" y="-595579"/>
            <a:ext cx="0" cy="11478300"/>
          </a:xfrm>
          <a:prstGeom prst="straightConnector1">
            <a:avLst/>
          </a:prstGeom>
          <a:noFill/>
          <a:ln cap="flat" cmpd="sng" w="38100">
            <a:solidFill>
              <a:srgbClr val="46648B"/>
            </a:solidFill>
            <a:prstDash val="solid"/>
            <a:round/>
            <a:headEnd len="sm" w="sm" type="none"/>
            <a:tailEnd len="sm" w="sm" type="none"/>
          </a:ln>
        </p:spPr>
      </p:cxnSp>
      <p:cxnSp>
        <p:nvCxnSpPr>
          <p:cNvPr id="17" name="Google Shape;17;p3"/>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pic>
        <p:nvPicPr>
          <p:cNvPr id="18" name="Google Shape;18;p3"/>
          <p:cNvPicPr preferRelativeResize="0"/>
          <p:nvPr/>
        </p:nvPicPr>
        <p:blipFill>
          <a:blip r:embed="rId2">
            <a:alphaModFix/>
          </a:blip>
          <a:stretch>
            <a:fillRect/>
          </a:stretch>
        </p:blipFill>
        <p:spPr>
          <a:xfrm>
            <a:off x="342655" y="6576550"/>
            <a:ext cx="1715120" cy="1708150"/>
          </a:xfrm>
          <a:prstGeom prst="rect">
            <a:avLst/>
          </a:prstGeom>
          <a:noFill/>
          <a:ln>
            <a:noFill/>
          </a:ln>
        </p:spPr>
      </p:pic>
      <p:pic>
        <p:nvPicPr>
          <p:cNvPr id="19" name="Google Shape;19;p3"/>
          <p:cNvPicPr preferRelativeResize="0"/>
          <p:nvPr/>
        </p:nvPicPr>
        <p:blipFill>
          <a:blip r:embed="rId3">
            <a:alphaModFix/>
          </a:blip>
          <a:stretch>
            <a:fillRect/>
          </a:stretch>
        </p:blipFill>
        <p:spPr>
          <a:xfrm>
            <a:off x="15867775" y="4269713"/>
            <a:ext cx="1715125" cy="1715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idx="1" type="body"/>
          </p:nvPr>
        </p:nvSpPr>
        <p:spPr>
          <a:xfrm>
            <a:off x="5029200" y="40494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4"/>
          <p:cNvSpPr txBox="1"/>
          <p:nvPr>
            <p:ph type="title"/>
          </p:nvPr>
        </p:nvSpPr>
        <p:spPr>
          <a:xfrm>
            <a:off x="1173000" y="1548300"/>
            <a:ext cx="15027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23" name="Google Shape;23;p4"/>
          <p:cNvGrpSpPr/>
          <p:nvPr/>
        </p:nvGrpSpPr>
        <p:grpSpPr>
          <a:xfrm>
            <a:off x="-457225" y="-328112"/>
            <a:ext cx="1630225" cy="10486021"/>
            <a:chOff x="0" y="-66675"/>
            <a:chExt cx="822142" cy="3514200"/>
          </a:xfrm>
        </p:grpSpPr>
        <p:sp>
          <p:nvSpPr>
            <p:cNvPr id="24" name="Google Shape;24;p4"/>
            <p:cNvSpPr/>
            <p:nvPr/>
          </p:nvSpPr>
          <p:spPr>
            <a:xfrm>
              <a:off x="0" y="0"/>
              <a:ext cx="822142" cy="3447472"/>
            </a:xfrm>
            <a:custGeom>
              <a:rect b="b" l="l" r="r" t="t"/>
              <a:pathLst>
                <a:path extrusionOk="0" h="3447472" w="822142">
                  <a:moveTo>
                    <a:pt x="0" y="0"/>
                  </a:moveTo>
                  <a:lnTo>
                    <a:pt x="822142" y="0"/>
                  </a:lnTo>
                  <a:lnTo>
                    <a:pt x="822142" y="3447472"/>
                  </a:lnTo>
                  <a:lnTo>
                    <a:pt x="0" y="3447472"/>
                  </a:lnTo>
                  <a:close/>
                </a:path>
              </a:pathLst>
            </a:custGeom>
            <a:solidFill>
              <a:srgbClr val="46648B"/>
            </a:solidFill>
            <a:ln>
              <a:noFill/>
            </a:ln>
          </p:spPr>
        </p:sp>
        <p:sp>
          <p:nvSpPr>
            <p:cNvPr id="25" name="Google Shape;25;p4"/>
            <p:cNvSpPr txBox="1"/>
            <p:nvPr/>
          </p:nvSpPr>
          <p:spPr>
            <a:xfrm>
              <a:off x="0" y="-66675"/>
              <a:ext cx="8220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6" name="Google Shape;26;p4"/>
          <p:cNvCxnSpPr/>
          <p:nvPr/>
        </p:nvCxnSpPr>
        <p:spPr>
          <a:xfrm>
            <a:off x="17816996" y="-595579"/>
            <a:ext cx="0" cy="11478300"/>
          </a:xfrm>
          <a:prstGeom prst="straightConnector1">
            <a:avLst/>
          </a:prstGeom>
          <a:noFill/>
          <a:ln cap="flat" cmpd="sng" w="38100">
            <a:solidFill>
              <a:srgbClr val="46648B"/>
            </a:solidFill>
            <a:prstDash val="solid"/>
            <a:round/>
            <a:headEnd len="sm" w="sm" type="none"/>
            <a:tailEnd len="sm" w="sm" type="none"/>
          </a:ln>
        </p:spPr>
      </p:cxnSp>
      <p:cxnSp>
        <p:nvCxnSpPr>
          <p:cNvPr id="27" name="Google Shape;27;p4"/>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28" name="Google Shape;28;p4"/>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pic>
        <p:nvPicPr>
          <p:cNvPr id="29" name="Google Shape;29;p4"/>
          <p:cNvPicPr preferRelativeResize="0"/>
          <p:nvPr/>
        </p:nvPicPr>
        <p:blipFill>
          <a:blip r:embed="rId2">
            <a:alphaModFix/>
          </a:blip>
          <a:stretch>
            <a:fillRect/>
          </a:stretch>
        </p:blipFill>
        <p:spPr>
          <a:xfrm>
            <a:off x="15740838" y="6002359"/>
            <a:ext cx="1759475" cy="17594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5"/>
          <p:cNvSpPr txBox="1"/>
          <p:nvPr>
            <p:ph type="title"/>
          </p:nvPr>
        </p:nvSpPr>
        <p:spPr>
          <a:xfrm>
            <a:off x="1402675" y="662200"/>
            <a:ext cx="123459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000"/>
              <a:buNone/>
              <a:defRPr cap="none"/>
            </a:lvl1pPr>
            <a:lvl2pPr lvl="1">
              <a:spcBef>
                <a:spcPts val="0"/>
              </a:spcBef>
              <a:spcAft>
                <a:spcPts val="0"/>
              </a:spcAft>
              <a:buSzPts val="9000"/>
              <a:buFont typeface="Bebas Neue"/>
              <a:buNone/>
              <a:defRPr sz="9000">
                <a:latin typeface="Bebas Neue"/>
                <a:ea typeface="Bebas Neue"/>
                <a:cs typeface="Bebas Neue"/>
                <a:sym typeface="Bebas Neue"/>
              </a:defRPr>
            </a:lvl2pPr>
            <a:lvl3pPr lvl="2">
              <a:spcBef>
                <a:spcPts val="0"/>
              </a:spcBef>
              <a:spcAft>
                <a:spcPts val="0"/>
              </a:spcAft>
              <a:buSzPts val="9000"/>
              <a:buFont typeface="Bebas Neue"/>
              <a:buNone/>
              <a:defRPr sz="9000">
                <a:latin typeface="Bebas Neue"/>
                <a:ea typeface="Bebas Neue"/>
                <a:cs typeface="Bebas Neue"/>
                <a:sym typeface="Bebas Neue"/>
              </a:defRPr>
            </a:lvl3pPr>
            <a:lvl4pPr lvl="3">
              <a:spcBef>
                <a:spcPts val="0"/>
              </a:spcBef>
              <a:spcAft>
                <a:spcPts val="0"/>
              </a:spcAft>
              <a:buSzPts val="9000"/>
              <a:buFont typeface="Bebas Neue"/>
              <a:buNone/>
              <a:defRPr sz="9000">
                <a:latin typeface="Bebas Neue"/>
                <a:ea typeface="Bebas Neue"/>
                <a:cs typeface="Bebas Neue"/>
                <a:sym typeface="Bebas Neue"/>
              </a:defRPr>
            </a:lvl4pPr>
            <a:lvl5pPr lvl="4">
              <a:spcBef>
                <a:spcPts val="0"/>
              </a:spcBef>
              <a:spcAft>
                <a:spcPts val="0"/>
              </a:spcAft>
              <a:buSzPts val="9000"/>
              <a:buFont typeface="Bebas Neue"/>
              <a:buNone/>
              <a:defRPr sz="9000">
                <a:latin typeface="Bebas Neue"/>
                <a:ea typeface="Bebas Neue"/>
                <a:cs typeface="Bebas Neue"/>
                <a:sym typeface="Bebas Neue"/>
              </a:defRPr>
            </a:lvl5pPr>
            <a:lvl6pPr lvl="5">
              <a:spcBef>
                <a:spcPts val="0"/>
              </a:spcBef>
              <a:spcAft>
                <a:spcPts val="0"/>
              </a:spcAft>
              <a:buSzPts val="9000"/>
              <a:buFont typeface="Bebas Neue"/>
              <a:buNone/>
              <a:defRPr sz="9000">
                <a:latin typeface="Bebas Neue"/>
                <a:ea typeface="Bebas Neue"/>
                <a:cs typeface="Bebas Neue"/>
                <a:sym typeface="Bebas Neue"/>
              </a:defRPr>
            </a:lvl6pPr>
            <a:lvl7pPr lvl="6">
              <a:spcBef>
                <a:spcPts val="0"/>
              </a:spcBef>
              <a:spcAft>
                <a:spcPts val="0"/>
              </a:spcAft>
              <a:buSzPts val="9000"/>
              <a:buFont typeface="Bebas Neue"/>
              <a:buNone/>
              <a:defRPr sz="9000">
                <a:latin typeface="Bebas Neue"/>
                <a:ea typeface="Bebas Neue"/>
                <a:cs typeface="Bebas Neue"/>
                <a:sym typeface="Bebas Neue"/>
              </a:defRPr>
            </a:lvl7pPr>
            <a:lvl8pPr lvl="7">
              <a:spcBef>
                <a:spcPts val="0"/>
              </a:spcBef>
              <a:spcAft>
                <a:spcPts val="0"/>
              </a:spcAft>
              <a:buSzPts val="9000"/>
              <a:buFont typeface="Bebas Neue"/>
              <a:buNone/>
              <a:defRPr sz="9000">
                <a:latin typeface="Bebas Neue"/>
                <a:ea typeface="Bebas Neue"/>
                <a:cs typeface="Bebas Neue"/>
                <a:sym typeface="Bebas Neue"/>
              </a:defRPr>
            </a:lvl8pPr>
            <a:lvl9pPr lvl="8">
              <a:spcBef>
                <a:spcPts val="0"/>
              </a:spcBef>
              <a:spcAft>
                <a:spcPts val="0"/>
              </a:spcAft>
              <a:buSzPts val="9000"/>
              <a:buFont typeface="Bebas Neue"/>
              <a:buNone/>
              <a:defRPr sz="9000">
                <a:latin typeface="Bebas Neue"/>
                <a:ea typeface="Bebas Neue"/>
                <a:cs typeface="Bebas Neue"/>
                <a:sym typeface="Bebas Neue"/>
              </a:defRPr>
            </a:lvl9pPr>
          </a:lstStyle>
          <a:p/>
        </p:txBody>
      </p:sp>
      <p:sp>
        <p:nvSpPr>
          <p:cNvPr id="32" name="Google Shape;32;p5"/>
          <p:cNvSpPr txBox="1"/>
          <p:nvPr>
            <p:ph idx="1" type="body"/>
          </p:nvPr>
        </p:nvSpPr>
        <p:spPr>
          <a:xfrm>
            <a:off x="5595163" y="6948351"/>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3" name="Google Shape;33;p5"/>
          <p:cNvGrpSpPr/>
          <p:nvPr/>
        </p:nvGrpSpPr>
        <p:grpSpPr>
          <a:xfrm>
            <a:off x="13748650" y="-198950"/>
            <a:ext cx="4539235" cy="10486021"/>
            <a:chOff x="0" y="-66675"/>
            <a:chExt cx="1804865" cy="3514200"/>
          </a:xfrm>
        </p:grpSpPr>
        <p:sp>
          <p:nvSpPr>
            <p:cNvPr id="34" name="Google Shape;34;p5"/>
            <p:cNvSpPr/>
            <p:nvPr/>
          </p:nvSpPr>
          <p:spPr>
            <a:xfrm>
              <a:off x="0" y="0"/>
              <a:ext cx="1804865" cy="3447472"/>
            </a:xfrm>
            <a:custGeom>
              <a:rect b="b" l="l" r="r" t="t"/>
              <a:pathLst>
                <a:path extrusionOk="0" h="3447472" w="1804865">
                  <a:moveTo>
                    <a:pt x="0" y="0"/>
                  </a:moveTo>
                  <a:lnTo>
                    <a:pt x="1804865" y="0"/>
                  </a:lnTo>
                  <a:lnTo>
                    <a:pt x="1804865" y="3447472"/>
                  </a:lnTo>
                  <a:lnTo>
                    <a:pt x="0" y="3447472"/>
                  </a:lnTo>
                  <a:close/>
                </a:path>
              </a:pathLst>
            </a:custGeom>
            <a:solidFill>
              <a:srgbClr val="46648B"/>
            </a:solidFill>
            <a:ln>
              <a:noFill/>
            </a:ln>
          </p:spPr>
        </p:sp>
        <p:sp>
          <p:nvSpPr>
            <p:cNvPr id="35" name="Google Shape;35;p5"/>
            <p:cNvSpPr txBox="1"/>
            <p:nvPr/>
          </p:nvSpPr>
          <p:spPr>
            <a:xfrm>
              <a:off x="0" y="-66675"/>
              <a:ext cx="18048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 name="Google Shape;36;p5"/>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cxnSp>
        <p:nvCxnSpPr>
          <p:cNvPr id="37" name="Google Shape;37;p5"/>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38" name="Google Shape;38;p5"/>
          <p:cNvCxnSpPr/>
          <p:nvPr/>
        </p:nvCxnSpPr>
        <p:spPr>
          <a:xfrm>
            <a:off x="386635" y="-882899"/>
            <a:ext cx="0" cy="11478300"/>
          </a:xfrm>
          <a:prstGeom prst="straightConnector1">
            <a:avLst/>
          </a:prstGeom>
          <a:noFill/>
          <a:ln cap="flat" cmpd="sng" w="38100">
            <a:solidFill>
              <a:srgbClr val="46648B"/>
            </a:solidFill>
            <a:prstDash val="solid"/>
            <a:round/>
            <a:headEnd len="sm" w="sm" type="none"/>
            <a:tailEnd len="sm" w="sm" type="none"/>
          </a:ln>
        </p:spPr>
      </p:cxnSp>
      <p:pic>
        <p:nvPicPr>
          <p:cNvPr id="39" name="Google Shape;39;p5"/>
          <p:cNvPicPr preferRelativeResize="0"/>
          <p:nvPr/>
        </p:nvPicPr>
        <p:blipFill>
          <a:blip r:embed="rId2">
            <a:alphaModFix/>
          </a:blip>
          <a:stretch>
            <a:fillRect/>
          </a:stretch>
        </p:blipFill>
        <p:spPr>
          <a:xfrm>
            <a:off x="1507737" y="6818784"/>
            <a:ext cx="1759475" cy="17594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6"/>
          <p:cNvSpPr txBox="1"/>
          <p:nvPr>
            <p:ph type="title"/>
          </p:nvPr>
        </p:nvSpPr>
        <p:spPr>
          <a:xfrm>
            <a:off x="1630200" y="1472100"/>
            <a:ext cx="11737500" cy="11430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2037800" y="3982913"/>
            <a:ext cx="5387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3" name="Google Shape;43;p6"/>
          <p:cNvSpPr txBox="1"/>
          <p:nvPr>
            <p:ph idx="2" type="body"/>
          </p:nvPr>
        </p:nvSpPr>
        <p:spPr>
          <a:xfrm>
            <a:off x="7628575" y="3982913"/>
            <a:ext cx="53874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4" name="Google Shape;44;p6"/>
          <p:cNvGrpSpPr/>
          <p:nvPr/>
        </p:nvGrpSpPr>
        <p:grpSpPr>
          <a:xfrm>
            <a:off x="13911950" y="-258900"/>
            <a:ext cx="4451825" cy="10698279"/>
            <a:chOff x="0" y="-66675"/>
            <a:chExt cx="1792200" cy="3514200"/>
          </a:xfrm>
        </p:grpSpPr>
        <p:sp>
          <p:nvSpPr>
            <p:cNvPr id="45" name="Google Shape;45;p6"/>
            <p:cNvSpPr/>
            <p:nvPr/>
          </p:nvSpPr>
          <p:spPr>
            <a:xfrm>
              <a:off x="0" y="0"/>
              <a:ext cx="1792075" cy="3447472"/>
            </a:xfrm>
            <a:custGeom>
              <a:rect b="b" l="l" r="r" t="t"/>
              <a:pathLst>
                <a:path extrusionOk="0" h="3447472" w="1792075">
                  <a:moveTo>
                    <a:pt x="0" y="0"/>
                  </a:moveTo>
                  <a:lnTo>
                    <a:pt x="1792075" y="0"/>
                  </a:lnTo>
                  <a:lnTo>
                    <a:pt x="1792075" y="3447472"/>
                  </a:lnTo>
                  <a:lnTo>
                    <a:pt x="0" y="3447472"/>
                  </a:lnTo>
                  <a:close/>
                </a:path>
              </a:pathLst>
            </a:custGeom>
            <a:solidFill>
              <a:srgbClr val="46648B"/>
            </a:solidFill>
            <a:ln>
              <a:noFill/>
            </a:ln>
          </p:spPr>
        </p:sp>
        <p:sp>
          <p:nvSpPr>
            <p:cNvPr id="46" name="Google Shape;46;p6"/>
            <p:cNvSpPr txBox="1"/>
            <p:nvPr/>
          </p:nvSpPr>
          <p:spPr>
            <a:xfrm>
              <a:off x="0" y="-66675"/>
              <a:ext cx="17922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7" name="Google Shape;47;p6"/>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cxnSp>
        <p:nvCxnSpPr>
          <p:cNvPr id="48" name="Google Shape;48;p6"/>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49" name="Google Shape;49;p6"/>
          <p:cNvCxnSpPr/>
          <p:nvPr/>
        </p:nvCxnSpPr>
        <p:spPr>
          <a:xfrm>
            <a:off x="386635" y="-882899"/>
            <a:ext cx="0" cy="11478300"/>
          </a:xfrm>
          <a:prstGeom prst="straightConnector1">
            <a:avLst/>
          </a:prstGeom>
          <a:noFill/>
          <a:ln cap="flat" cmpd="sng" w="38100">
            <a:solidFill>
              <a:srgbClr val="46648B"/>
            </a:solidFill>
            <a:prstDash val="solid"/>
            <a:round/>
            <a:headEnd len="sm" w="sm" type="none"/>
            <a:tailEnd len="sm" w="sm" type="none"/>
          </a:ln>
        </p:spPr>
      </p:cxnSp>
      <p:pic>
        <p:nvPicPr>
          <p:cNvPr id="50" name="Google Shape;50;p6"/>
          <p:cNvPicPr preferRelativeResize="0"/>
          <p:nvPr/>
        </p:nvPicPr>
        <p:blipFill>
          <a:blip r:embed="rId2">
            <a:alphaModFix/>
          </a:blip>
          <a:stretch>
            <a:fillRect/>
          </a:stretch>
        </p:blipFill>
        <p:spPr>
          <a:xfrm>
            <a:off x="16443200" y="1235957"/>
            <a:ext cx="2031000" cy="203731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1173000" y="1548300"/>
            <a:ext cx="15027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7"/>
          <p:cNvSpPr txBox="1"/>
          <p:nvPr>
            <p:ph idx="1" type="body"/>
          </p:nvPr>
        </p:nvSpPr>
        <p:spPr>
          <a:xfrm>
            <a:off x="3815450" y="4896300"/>
            <a:ext cx="5290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4" name="Google Shape;54;p7"/>
          <p:cNvSpPr txBox="1"/>
          <p:nvPr>
            <p:ph idx="2" type="body"/>
          </p:nvPr>
        </p:nvSpPr>
        <p:spPr>
          <a:xfrm>
            <a:off x="9299421" y="4896300"/>
            <a:ext cx="5292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5" name="Google Shape;55;p7"/>
          <p:cNvGrpSpPr/>
          <p:nvPr/>
        </p:nvGrpSpPr>
        <p:grpSpPr>
          <a:xfrm>
            <a:off x="0" y="-198952"/>
            <a:ext cx="1227385" cy="10486021"/>
            <a:chOff x="0" y="-66675"/>
            <a:chExt cx="411336" cy="3514200"/>
          </a:xfrm>
        </p:grpSpPr>
        <p:sp>
          <p:nvSpPr>
            <p:cNvPr id="56" name="Google Shape;56;p7"/>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57" name="Google Shape;57;p7"/>
            <p:cNvSpPr txBox="1"/>
            <p:nvPr/>
          </p:nvSpPr>
          <p:spPr>
            <a:xfrm>
              <a:off x="0" y="-66675"/>
              <a:ext cx="4113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8" name="Google Shape;58;p7"/>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cxnSp>
        <p:nvCxnSpPr>
          <p:cNvPr id="59" name="Google Shape;59;p7"/>
          <p:cNvCxnSpPr/>
          <p:nvPr/>
        </p:nvCxnSpPr>
        <p:spPr>
          <a:xfrm>
            <a:off x="17816996" y="-595579"/>
            <a:ext cx="0" cy="11478300"/>
          </a:xfrm>
          <a:prstGeom prst="straightConnector1">
            <a:avLst/>
          </a:prstGeom>
          <a:noFill/>
          <a:ln cap="flat" cmpd="sng" w="38100">
            <a:solidFill>
              <a:srgbClr val="46648B"/>
            </a:solidFill>
            <a:prstDash val="solid"/>
            <a:round/>
            <a:headEnd len="sm" w="sm" type="none"/>
            <a:tailEnd len="sm" w="sm" type="none"/>
          </a:ln>
        </p:spPr>
      </p:cxnSp>
      <p:cxnSp>
        <p:nvCxnSpPr>
          <p:cNvPr id="60" name="Google Shape;60;p7"/>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pic>
        <p:nvPicPr>
          <p:cNvPr id="61" name="Google Shape;61;p7"/>
          <p:cNvPicPr preferRelativeResize="0"/>
          <p:nvPr/>
        </p:nvPicPr>
        <p:blipFill>
          <a:blip r:embed="rId2">
            <a:alphaModFix/>
          </a:blip>
          <a:stretch>
            <a:fillRect/>
          </a:stretch>
        </p:blipFill>
        <p:spPr>
          <a:xfrm>
            <a:off x="150146" y="3581096"/>
            <a:ext cx="2925750" cy="2925750"/>
          </a:xfrm>
          <a:prstGeom prst="rect">
            <a:avLst/>
          </a:prstGeom>
          <a:noFill/>
          <a:ln>
            <a:noFill/>
          </a:ln>
        </p:spPr>
      </p:pic>
      <p:pic>
        <p:nvPicPr>
          <p:cNvPr id="62" name="Google Shape;62;p7"/>
          <p:cNvPicPr preferRelativeResize="0"/>
          <p:nvPr/>
        </p:nvPicPr>
        <p:blipFill>
          <a:blip r:embed="rId3">
            <a:alphaModFix/>
          </a:blip>
          <a:stretch>
            <a:fillRect/>
          </a:stretch>
        </p:blipFill>
        <p:spPr>
          <a:xfrm>
            <a:off x="14721850" y="5770946"/>
            <a:ext cx="2560275" cy="25602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8"/>
          <p:cNvSpPr txBox="1"/>
          <p:nvPr>
            <p:ph type="title"/>
          </p:nvPr>
        </p:nvSpPr>
        <p:spPr>
          <a:xfrm>
            <a:off x="2773200" y="1472100"/>
            <a:ext cx="13424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65" name="Google Shape;65;p8"/>
          <p:cNvGrpSpPr/>
          <p:nvPr/>
        </p:nvGrpSpPr>
        <p:grpSpPr>
          <a:xfrm>
            <a:off x="0" y="-198950"/>
            <a:ext cx="2536330" cy="10486021"/>
            <a:chOff x="0" y="-66675"/>
            <a:chExt cx="1211700" cy="3514200"/>
          </a:xfrm>
        </p:grpSpPr>
        <p:sp>
          <p:nvSpPr>
            <p:cNvPr id="66" name="Google Shape;66;p8"/>
            <p:cNvSpPr/>
            <p:nvPr/>
          </p:nvSpPr>
          <p:spPr>
            <a:xfrm>
              <a:off x="0" y="0"/>
              <a:ext cx="1211690" cy="3447472"/>
            </a:xfrm>
            <a:custGeom>
              <a:rect b="b" l="l" r="r" t="t"/>
              <a:pathLst>
                <a:path extrusionOk="0" h="3447472" w="1211690">
                  <a:moveTo>
                    <a:pt x="0" y="0"/>
                  </a:moveTo>
                  <a:lnTo>
                    <a:pt x="1211690" y="0"/>
                  </a:lnTo>
                  <a:lnTo>
                    <a:pt x="1211690" y="3447472"/>
                  </a:lnTo>
                  <a:lnTo>
                    <a:pt x="0" y="3447472"/>
                  </a:lnTo>
                  <a:close/>
                </a:path>
              </a:pathLst>
            </a:custGeom>
            <a:solidFill>
              <a:srgbClr val="46648B"/>
            </a:solidFill>
            <a:ln>
              <a:noFill/>
            </a:ln>
          </p:spPr>
        </p:sp>
        <p:sp>
          <p:nvSpPr>
            <p:cNvPr id="67" name="Google Shape;67;p8"/>
            <p:cNvSpPr txBox="1"/>
            <p:nvPr/>
          </p:nvSpPr>
          <p:spPr>
            <a:xfrm>
              <a:off x="0" y="-66675"/>
              <a:ext cx="1211700" cy="3514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 name="Google Shape;68;p8"/>
          <p:cNvCxnSpPr/>
          <p:nvPr/>
        </p:nvCxnSpPr>
        <p:spPr>
          <a:xfrm>
            <a:off x="17816996" y="-595579"/>
            <a:ext cx="0" cy="11478300"/>
          </a:xfrm>
          <a:prstGeom prst="straightConnector1">
            <a:avLst/>
          </a:prstGeom>
          <a:noFill/>
          <a:ln cap="flat" cmpd="sng" w="38100">
            <a:solidFill>
              <a:srgbClr val="46648B"/>
            </a:solidFill>
            <a:prstDash val="solid"/>
            <a:round/>
            <a:headEnd len="sm" w="sm" type="none"/>
            <a:tailEnd len="sm" w="sm" type="none"/>
          </a:ln>
        </p:spPr>
      </p:cxnSp>
      <p:cxnSp>
        <p:nvCxnSpPr>
          <p:cNvPr id="69" name="Google Shape;69;p8"/>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70" name="Google Shape;70;p8"/>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pic>
        <p:nvPicPr>
          <p:cNvPr id="71" name="Google Shape;71;p8"/>
          <p:cNvPicPr preferRelativeResize="0"/>
          <p:nvPr/>
        </p:nvPicPr>
        <p:blipFill>
          <a:blip r:embed="rId2">
            <a:alphaModFix/>
          </a:blip>
          <a:stretch>
            <a:fillRect/>
          </a:stretch>
        </p:blipFill>
        <p:spPr>
          <a:xfrm>
            <a:off x="13564875" y="4388351"/>
            <a:ext cx="1968631" cy="19750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9"/>
          <p:cNvSpPr txBox="1"/>
          <p:nvPr>
            <p:ph type="title"/>
          </p:nvPr>
        </p:nvSpPr>
        <p:spPr>
          <a:xfrm>
            <a:off x="876675" y="2274250"/>
            <a:ext cx="158496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spcBef>
                <a:spcPts val="0"/>
              </a:spcBef>
              <a:spcAft>
                <a:spcPts val="0"/>
              </a:spcAft>
              <a:buSzPts val="9000"/>
              <a:buFont typeface="Bebas Neue"/>
              <a:buNone/>
              <a:defRPr sz="9000">
                <a:latin typeface="Bebas Neue"/>
                <a:ea typeface="Bebas Neue"/>
                <a:cs typeface="Bebas Neue"/>
                <a:sym typeface="Bebas Neue"/>
              </a:defRPr>
            </a:lvl2pPr>
            <a:lvl3pPr lvl="2">
              <a:spcBef>
                <a:spcPts val="0"/>
              </a:spcBef>
              <a:spcAft>
                <a:spcPts val="0"/>
              </a:spcAft>
              <a:buSzPts val="9000"/>
              <a:buFont typeface="Bebas Neue"/>
              <a:buNone/>
              <a:defRPr sz="9000">
                <a:latin typeface="Bebas Neue"/>
                <a:ea typeface="Bebas Neue"/>
                <a:cs typeface="Bebas Neue"/>
                <a:sym typeface="Bebas Neue"/>
              </a:defRPr>
            </a:lvl3pPr>
            <a:lvl4pPr lvl="3">
              <a:spcBef>
                <a:spcPts val="0"/>
              </a:spcBef>
              <a:spcAft>
                <a:spcPts val="0"/>
              </a:spcAft>
              <a:buSzPts val="9000"/>
              <a:buFont typeface="Bebas Neue"/>
              <a:buNone/>
              <a:defRPr sz="9000">
                <a:latin typeface="Bebas Neue"/>
                <a:ea typeface="Bebas Neue"/>
                <a:cs typeface="Bebas Neue"/>
                <a:sym typeface="Bebas Neue"/>
              </a:defRPr>
            </a:lvl4pPr>
            <a:lvl5pPr lvl="4">
              <a:spcBef>
                <a:spcPts val="0"/>
              </a:spcBef>
              <a:spcAft>
                <a:spcPts val="0"/>
              </a:spcAft>
              <a:buSzPts val="9000"/>
              <a:buFont typeface="Bebas Neue"/>
              <a:buNone/>
              <a:defRPr sz="9000">
                <a:latin typeface="Bebas Neue"/>
                <a:ea typeface="Bebas Neue"/>
                <a:cs typeface="Bebas Neue"/>
                <a:sym typeface="Bebas Neue"/>
              </a:defRPr>
            </a:lvl5pPr>
            <a:lvl6pPr lvl="5">
              <a:spcBef>
                <a:spcPts val="0"/>
              </a:spcBef>
              <a:spcAft>
                <a:spcPts val="0"/>
              </a:spcAft>
              <a:buSzPts val="9000"/>
              <a:buFont typeface="Bebas Neue"/>
              <a:buNone/>
              <a:defRPr sz="9000">
                <a:latin typeface="Bebas Neue"/>
                <a:ea typeface="Bebas Neue"/>
                <a:cs typeface="Bebas Neue"/>
                <a:sym typeface="Bebas Neue"/>
              </a:defRPr>
            </a:lvl6pPr>
            <a:lvl7pPr lvl="6">
              <a:spcBef>
                <a:spcPts val="0"/>
              </a:spcBef>
              <a:spcAft>
                <a:spcPts val="0"/>
              </a:spcAft>
              <a:buSzPts val="9000"/>
              <a:buFont typeface="Bebas Neue"/>
              <a:buNone/>
              <a:defRPr sz="9000">
                <a:latin typeface="Bebas Neue"/>
                <a:ea typeface="Bebas Neue"/>
                <a:cs typeface="Bebas Neue"/>
                <a:sym typeface="Bebas Neue"/>
              </a:defRPr>
            </a:lvl7pPr>
            <a:lvl8pPr lvl="7">
              <a:spcBef>
                <a:spcPts val="0"/>
              </a:spcBef>
              <a:spcAft>
                <a:spcPts val="0"/>
              </a:spcAft>
              <a:buSzPts val="9000"/>
              <a:buFont typeface="Bebas Neue"/>
              <a:buNone/>
              <a:defRPr sz="9000">
                <a:latin typeface="Bebas Neue"/>
                <a:ea typeface="Bebas Neue"/>
                <a:cs typeface="Bebas Neue"/>
                <a:sym typeface="Bebas Neue"/>
              </a:defRPr>
            </a:lvl8pPr>
            <a:lvl9pPr lvl="8">
              <a:spcBef>
                <a:spcPts val="0"/>
              </a:spcBef>
              <a:spcAft>
                <a:spcPts val="0"/>
              </a:spcAft>
              <a:buSzPts val="9000"/>
              <a:buFont typeface="Bebas Neue"/>
              <a:buNone/>
              <a:defRPr sz="9000">
                <a:latin typeface="Bebas Neue"/>
                <a:ea typeface="Bebas Neue"/>
                <a:cs typeface="Bebas Neue"/>
                <a:sym typeface="Bebas Neue"/>
              </a:defRPr>
            </a:lvl9pPr>
          </a:lstStyle>
          <a:p/>
        </p:txBody>
      </p:sp>
      <p:sp>
        <p:nvSpPr>
          <p:cNvPr id="74" name="Google Shape;74;p9"/>
          <p:cNvSpPr txBox="1"/>
          <p:nvPr>
            <p:ph idx="1" type="body"/>
          </p:nvPr>
        </p:nvSpPr>
        <p:spPr>
          <a:xfrm>
            <a:off x="10144988" y="4023813"/>
            <a:ext cx="51117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5" name="Google Shape;75;p9"/>
          <p:cNvSpPr txBox="1"/>
          <p:nvPr>
            <p:ph idx="2" type="body"/>
          </p:nvPr>
        </p:nvSpPr>
        <p:spPr>
          <a:xfrm>
            <a:off x="2955863" y="4023825"/>
            <a:ext cx="56646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76" name="Google Shape;76;p9"/>
          <p:cNvGrpSpPr/>
          <p:nvPr/>
        </p:nvGrpSpPr>
        <p:grpSpPr>
          <a:xfrm>
            <a:off x="17440275" y="-551989"/>
            <a:ext cx="1227385" cy="10923760"/>
            <a:chOff x="0" y="-66675"/>
            <a:chExt cx="411336" cy="3660900"/>
          </a:xfrm>
        </p:grpSpPr>
        <p:sp>
          <p:nvSpPr>
            <p:cNvPr id="77" name="Google Shape;77;p9"/>
            <p:cNvSpPr/>
            <p:nvPr/>
          </p:nvSpPr>
          <p:spPr>
            <a:xfrm>
              <a:off x="0" y="0"/>
              <a:ext cx="411336" cy="3594087"/>
            </a:xfrm>
            <a:custGeom>
              <a:rect b="b" l="l" r="r" t="t"/>
              <a:pathLst>
                <a:path extrusionOk="0" h="3594087" w="411336">
                  <a:moveTo>
                    <a:pt x="0" y="0"/>
                  </a:moveTo>
                  <a:lnTo>
                    <a:pt x="411336" y="0"/>
                  </a:lnTo>
                  <a:lnTo>
                    <a:pt x="411336" y="3594087"/>
                  </a:lnTo>
                  <a:lnTo>
                    <a:pt x="0" y="3594087"/>
                  </a:lnTo>
                  <a:close/>
                </a:path>
              </a:pathLst>
            </a:custGeom>
            <a:solidFill>
              <a:srgbClr val="46648B"/>
            </a:solidFill>
            <a:ln>
              <a:noFill/>
            </a:ln>
          </p:spPr>
        </p:sp>
        <p:sp>
          <p:nvSpPr>
            <p:cNvPr id="78" name="Google Shape;78;p9"/>
            <p:cNvSpPr txBox="1"/>
            <p:nvPr/>
          </p:nvSpPr>
          <p:spPr>
            <a:xfrm>
              <a:off x="0" y="-66675"/>
              <a:ext cx="411300" cy="3660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9" name="Google Shape;79;p9"/>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80" name="Google Shape;80;p9"/>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cxnSp>
        <p:nvCxnSpPr>
          <p:cNvPr id="81" name="Google Shape;81;p9"/>
          <p:cNvCxnSpPr/>
          <p:nvPr/>
        </p:nvCxnSpPr>
        <p:spPr>
          <a:xfrm>
            <a:off x="386635" y="-882899"/>
            <a:ext cx="0" cy="11478300"/>
          </a:xfrm>
          <a:prstGeom prst="straightConnector1">
            <a:avLst/>
          </a:prstGeom>
          <a:noFill/>
          <a:ln cap="flat" cmpd="sng" w="38100">
            <a:solidFill>
              <a:srgbClr val="46648B"/>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grpSp>
        <p:nvGrpSpPr>
          <p:cNvPr id="83" name="Google Shape;83;p10"/>
          <p:cNvGrpSpPr/>
          <p:nvPr/>
        </p:nvGrpSpPr>
        <p:grpSpPr>
          <a:xfrm>
            <a:off x="13939152" y="-198950"/>
            <a:ext cx="4424192" cy="10578322"/>
            <a:chOff x="0" y="-66675"/>
            <a:chExt cx="2215641" cy="3545133"/>
          </a:xfrm>
        </p:grpSpPr>
        <p:sp>
          <p:nvSpPr>
            <p:cNvPr id="84" name="Google Shape;84;p10"/>
            <p:cNvSpPr/>
            <p:nvPr/>
          </p:nvSpPr>
          <p:spPr>
            <a:xfrm>
              <a:off x="0" y="0"/>
              <a:ext cx="2215641" cy="3478458"/>
            </a:xfrm>
            <a:custGeom>
              <a:rect b="b" l="l" r="r" t="t"/>
              <a:pathLst>
                <a:path extrusionOk="0" h="3478458" w="2215641">
                  <a:moveTo>
                    <a:pt x="0" y="0"/>
                  </a:moveTo>
                  <a:lnTo>
                    <a:pt x="2215641" y="0"/>
                  </a:lnTo>
                  <a:lnTo>
                    <a:pt x="2215641" y="3478458"/>
                  </a:lnTo>
                  <a:lnTo>
                    <a:pt x="0" y="3478458"/>
                  </a:lnTo>
                  <a:close/>
                </a:path>
              </a:pathLst>
            </a:custGeom>
            <a:solidFill>
              <a:srgbClr val="46648B"/>
            </a:solidFill>
            <a:ln>
              <a:noFill/>
            </a:ln>
          </p:spPr>
        </p:sp>
        <p:sp>
          <p:nvSpPr>
            <p:cNvPr id="85" name="Google Shape;85;p10"/>
            <p:cNvSpPr txBox="1"/>
            <p:nvPr/>
          </p:nvSpPr>
          <p:spPr>
            <a:xfrm>
              <a:off x="0" y="-66675"/>
              <a:ext cx="2215500" cy="3545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6" name="Google Shape;86;p10"/>
          <p:cNvSpPr txBox="1"/>
          <p:nvPr>
            <p:ph type="title"/>
          </p:nvPr>
        </p:nvSpPr>
        <p:spPr>
          <a:xfrm>
            <a:off x="1411325" y="2906600"/>
            <a:ext cx="11602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None/>
              <a:defRPr/>
            </a:lvl1pPr>
            <a:lvl2pPr lvl="1">
              <a:spcBef>
                <a:spcPts val="0"/>
              </a:spcBef>
              <a:spcAft>
                <a:spcPts val="0"/>
              </a:spcAft>
              <a:buSzPts val="9000"/>
              <a:buFont typeface="Bebas Neue"/>
              <a:buNone/>
              <a:defRPr sz="9000">
                <a:latin typeface="Bebas Neue"/>
                <a:ea typeface="Bebas Neue"/>
                <a:cs typeface="Bebas Neue"/>
                <a:sym typeface="Bebas Neue"/>
              </a:defRPr>
            </a:lvl2pPr>
            <a:lvl3pPr lvl="2">
              <a:spcBef>
                <a:spcPts val="0"/>
              </a:spcBef>
              <a:spcAft>
                <a:spcPts val="0"/>
              </a:spcAft>
              <a:buSzPts val="9000"/>
              <a:buFont typeface="Bebas Neue"/>
              <a:buNone/>
              <a:defRPr sz="9000">
                <a:latin typeface="Bebas Neue"/>
                <a:ea typeface="Bebas Neue"/>
                <a:cs typeface="Bebas Neue"/>
                <a:sym typeface="Bebas Neue"/>
              </a:defRPr>
            </a:lvl3pPr>
            <a:lvl4pPr lvl="3">
              <a:spcBef>
                <a:spcPts val="0"/>
              </a:spcBef>
              <a:spcAft>
                <a:spcPts val="0"/>
              </a:spcAft>
              <a:buSzPts val="9000"/>
              <a:buFont typeface="Bebas Neue"/>
              <a:buNone/>
              <a:defRPr sz="9000">
                <a:latin typeface="Bebas Neue"/>
                <a:ea typeface="Bebas Neue"/>
                <a:cs typeface="Bebas Neue"/>
                <a:sym typeface="Bebas Neue"/>
              </a:defRPr>
            </a:lvl4pPr>
            <a:lvl5pPr lvl="4">
              <a:spcBef>
                <a:spcPts val="0"/>
              </a:spcBef>
              <a:spcAft>
                <a:spcPts val="0"/>
              </a:spcAft>
              <a:buSzPts val="9000"/>
              <a:buFont typeface="Bebas Neue"/>
              <a:buNone/>
              <a:defRPr sz="9000">
                <a:latin typeface="Bebas Neue"/>
                <a:ea typeface="Bebas Neue"/>
                <a:cs typeface="Bebas Neue"/>
                <a:sym typeface="Bebas Neue"/>
              </a:defRPr>
            </a:lvl5pPr>
            <a:lvl6pPr lvl="5">
              <a:spcBef>
                <a:spcPts val="0"/>
              </a:spcBef>
              <a:spcAft>
                <a:spcPts val="0"/>
              </a:spcAft>
              <a:buSzPts val="9000"/>
              <a:buFont typeface="Bebas Neue"/>
              <a:buNone/>
              <a:defRPr sz="9000">
                <a:latin typeface="Bebas Neue"/>
                <a:ea typeface="Bebas Neue"/>
                <a:cs typeface="Bebas Neue"/>
                <a:sym typeface="Bebas Neue"/>
              </a:defRPr>
            </a:lvl6pPr>
            <a:lvl7pPr lvl="6">
              <a:spcBef>
                <a:spcPts val="0"/>
              </a:spcBef>
              <a:spcAft>
                <a:spcPts val="0"/>
              </a:spcAft>
              <a:buSzPts val="9000"/>
              <a:buFont typeface="Bebas Neue"/>
              <a:buNone/>
              <a:defRPr sz="9000">
                <a:latin typeface="Bebas Neue"/>
                <a:ea typeface="Bebas Neue"/>
                <a:cs typeface="Bebas Neue"/>
                <a:sym typeface="Bebas Neue"/>
              </a:defRPr>
            </a:lvl7pPr>
            <a:lvl8pPr lvl="7">
              <a:spcBef>
                <a:spcPts val="0"/>
              </a:spcBef>
              <a:spcAft>
                <a:spcPts val="0"/>
              </a:spcAft>
              <a:buSzPts val="9000"/>
              <a:buFont typeface="Bebas Neue"/>
              <a:buNone/>
              <a:defRPr sz="9000">
                <a:latin typeface="Bebas Neue"/>
                <a:ea typeface="Bebas Neue"/>
                <a:cs typeface="Bebas Neue"/>
                <a:sym typeface="Bebas Neue"/>
              </a:defRPr>
            </a:lvl8pPr>
            <a:lvl9pPr lvl="8">
              <a:spcBef>
                <a:spcPts val="0"/>
              </a:spcBef>
              <a:spcAft>
                <a:spcPts val="0"/>
              </a:spcAft>
              <a:buSzPts val="9000"/>
              <a:buFont typeface="Bebas Neue"/>
              <a:buNone/>
              <a:defRPr sz="9000">
                <a:latin typeface="Bebas Neue"/>
                <a:ea typeface="Bebas Neue"/>
                <a:cs typeface="Bebas Neue"/>
                <a:sym typeface="Bebas Neue"/>
              </a:defRPr>
            </a:lvl9pPr>
          </a:lstStyle>
          <a:p/>
        </p:txBody>
      </p:sp>
      <p:sp>
        <p:nvSpPr>
          <p:cNvPr id="87" name="Google Shape;87;p10"/>
          <p:cNvSpPr/>
          <p:nvPr>
            <p:ph idx="2" type="pic"/>
          </p:nvPr>
        </p:nvSpPr>
        <p:spPr>
          <a:xfrm>
            <a:off x="11434538" y="4770050"/>
            <a:ext cx="5486400" cy="4114800"/>
          </a:xfrm>
          <a:prstGeom prst="rect">
            <a:avLst/>
          </a:prstGeom>
          <a:noFill/>
          <a:ln>
            <a:noFill/>
          </a:ln>
        </p:spPr>
      </p:sp>
      <p:sp>
        <p:nvSpPr>
          <p:cNvPr id="88" name="Google Shape;88;p10"/>
          <p:cNvSpPr txBox="1"/>
          <p:nvPr>
            <p:ph idx="1" type="body"/>
          </p:nvPr>
        </p:nvSpPr>
        <p:spPr>
          <a:xfrm>
            <a:off x="3576025" y="44537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cxnSp>
        <p:nvCxnSpPr>
          <p:cNvPr id="89" name="Google Shape;89;p10"/>
          <p:cNvCxnSpPr/>
          <p:nvPr/>
        </p:nvCxnSpPr>
        <p:spPr>
          <a:xfrm>
            <a:off x="-75386" y="411174"/>
            <a:ext cx="18363300" cy="0"/>
          </a:xfrm>
          <a:prstGeom prst="straightConnector1">
            <a:avLst/>
          </a:prstGeom>
          <a:noFill/>
          <a:ln cap="flat" cmpd="sng" w="38100">
            <a:solidFill>
              <a:srgbClr val="46648B"/>
            </a:solidFill>
            <a:prstDash val="solid"/>
            <a:round/>
            <a:headEnd len="sm" w="sm" type="none"/>
            <a:tailEnd len="sm" w="sm" type="none"/>
          </a:ln>
        </p:spPr>
      </p:cxnSp>
      <p:cxnSp>
        <p:nvCxnSpPr>
          <p:cNvPr id="90" name="Google Shape;90;p10"/>
          <p:cNvCxnSpPr/>
          <p:nvPr/>
        </p:nvCxnSpPr>
        <p:spPr>
          <a:xfrm>
            <a:off x="386635" y="-882899"/>
            <a:ext cx="0" cy="11478300"/>
          </a:xfrm>
          <a:prstGeom prst="straightConnector1">
            <a:avLst/>
          </a:prstGeom>
          <a:noFill/>
          <a:ln cap="flat" cmpd="sng" w="38100">
            <a:solidFill>
              <a:srgbClr val="46648B"/>
            </a:solidFill>
            <a:prstDash val="solid"/>
            <a:round/>
            <a:headEnd len="sm" w="sm" type="none"/>
            <a:tailEnd len="sm" w="sm" type="none"/>
          </a:ln>
        </p:spPr>
      </p:cxnSp>
      <p:cxnSp>
        <p:nvCxnSpPr>
          <p:cNvPr id="91" name="Google Shape;91;p10"/>
          <p:cNvCxnSpPr/>
          <p:nvPr/>
        </p:nvCxnSpPr>
        <p:spPr>
          <a:xfrm>
            <a:off x="0" y="9876821"/>
            <a:ext cx="18363300" cy="0"/>
          </a:xfrm>
          <a:prstGeom prst="straightConnector1">
            <a:avLst/>
          </a:prstGeom>
          <a:noFill/>
          <a:ln cap="flat" cmpd="sng" w="38100">
            <a:solidFill>
              <a:srgbClr val="46648B"/>
            </a:solidFill>
            <a:prstDash val="solid"/>
            <a:round/>
            <a:headEnd len="sm" w="sm" type="none"/>
            <a:tailEnd len="sm" w="sm" type="none"/>
          </a:ln>
        </p:spPr>
      </p:cxnSp>
      <p:pic>
        <p:nvPicPr>
          <p:cNvPr id="92" name="Google Shape;92;p10"/>
          <p:cNvPicPr preferRelativeResize="0"/>
          <p:nvPr/>
        </p:nvPicPr>
        <p:blipFill>
          <a:blip r:embed="rId2">
            <a:alphaModFix/>
          </a:blip>
          <a:stretch>
            <a:fillRect/>
          </a:stretch>
        </p:blipFill>
        <p:spPr>
          <a:xfrm>
            <a:off x="15691200" y="1535002"/>
            <a:ext cx="2003527" cy="20088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73000" y="1548300"/>
            <a:ext cx="15027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2"/>
              </a:buClr>
              <a:buSzPts val="9000"/>
              <a:buFont typeface="Bebas Neue"/>
              <a:buNone/>
              <a:defRPr i="0" sz="9000" u="none" cap="none" strike="noStrike">
                <a:solidFill>
                  <a:schemeClr val="dk2"/>
                </a:solidFill>
                <a:latin typeface="Bebas Neue"/>
                <a:ea typeface="Bebas Neue"/>
                <a:cs typeface="Bebas Neue"/>
                <a:sym typeface="Bebas Neue"/>
              </a:defRPr>
            </a:lvl1pPr>
            <a:lvl2pPr lvl="1" algn="ctr">
              <a:spcBef>
                <a:spcPts val="0"/>
              </a:spcBef>
              <a:spcAft>
                <a:spcPts val="0"/>
              </a:spcAft>
              <a:buSzPts val="1400"/>
              <a:buNone/>
              <a:defRPr sz="1800"/>
            </a:lvl2pPr>
            <a:lvl3pPr lvl="2" algn="ctr">
              <a:spcBef>
                <a:spcPts val="0"/>
              </a:spcBef>
              <a:spcAft>
                <a:spcPts val="0"/>
              </a:spcAft>
              <a:buSzPts val="1400"/>
              <a:buNone/>
              <a:defRPr sz="1800"/>
            </a:lvl3pPr>
            <a:lvl4pPr lvl="3" algn="ctr">
              <a:spcBef>
                <a:spcPts val="0"/>
              </a:spcBef>
              <a:spcAft>
                <a:spcPts val="0"/>
              </a:spcAft>
              <a:buSzPts val="1400"/>
              <a:buNone/>
              <a:defRPr sz="1800"/>
            </a:lvl4pPr>
            <a:lvl5pPr lvl="4" algn="ctr">
              <a:spcBef>
                <a:spcPts val="0"/>
              </a:spcBef>
              <a:spcAft>
                <a:spcPts val="0"/>
              </a:spcAft>
              <a:buSzPts val="1400"/>
              <a:buNone/>
              <a:defRPr sz="1800"/>
            </a:lvl5pPr>
            <a:lvl6pPr lvl="5" algn="ctr">
              <a:spcBef>
                <a:spcPts val="0"/>
              </a:spcBef>
              <a:spcAft>
                <a:spcPts val="0"/>
              </a:spcAft>
              <a:buSzPts val="1400"/>
              <a:buNone/>
              <a:defRPr sz="1800"/>
            </a:lvl6pPr>
            <a:lvl7pPr lvl="6" algn="ctr">
              <a:spcBef>
                <a:spcPts val="0"/>
              </a:spcBef>
              <a:spcAft>
                <a:spcPts val="0"/>
              </a:spcAft>
              <a:buSzPts val="1400"/>
              <a:buNone/>
              <a:defRPr sz="1800"/>
            </a:lvl7pPr>
            <a:lvl8pPr lvl="7" algn="ctr">
              <a:spcBef>
                <a:spcPts val="0"/>
              </a:spcBef>
              <a:spcAft>
                <a:spcPts val="0"/>
              </a:spcAft>
              <a:buSzPts val="1400"/>
              <a:buNone/>
              <a:defRPr sz="1800"/>
            </a:lvl8pPr>
            <a:lvl9pPr lvl="8" algn="ctr">
              <a:spcBef>
                <a:spcPts val="0"/>
              </a:spcBef>
              <a:spcAft>
                <a:spcPts val="0"/>
              </a:spcAft>
              <a:buSzPts val="1400"/>
              <a:buNone/>
              <a:defRPr sz="1800"/>
            </a:lvl9pPr>
          </a:lstStyle>
          <a:p/>
        </p:txBody>
      </p:sp>
      <p:sp>
        <p:nvSpPr>
          <p:cNvPr id="7" name="Google Shape;7;p1"/>
          <p:cNvSpPr txBox="1"/>
          <p:nvPr>
            <p:ph idx="1" type="body"/>
          </p:nvPr>
        </p:nvSpPr>
        <p:spPr>
          <a:xfrm>
            <a:off x="5029200" y="40494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1pPr>
            <a:lvl2pPr indent="-381000" lvl="1" marL="914400" marR="0" rtl="0" algn="l">
              <a:spcBef>
                <a:spcPts val="56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2pPr>
            <a:lvl3pPr indent="-381000" lvl="2" marL="1371600" marR="0" rtl="0" algn="l">
              <a:spcBef>
                <a:spcPts val="48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3pPr>
            <a:lvl4pPr indent="-381000" lvl="3" marL="18288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4pPr>
            <a:lvl5pPr indent="-381000" lvl="4" marL="22860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5pPr>
            <a:lvl6pPr indent="-381000" lvl="5" marL="27432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6pPr>
            <a:lvl7pPr indent="-381000" lvl="6" marL="32004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7pPr>
            <a:lvl8pPr indent="-381000" lvl="7" marL="36576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8pPr>
            <a:lvl9pPr indent="-381000" lvl="8" marL="4114800" marR="0" rtl="0" algn="l">
              <a:spcBef>
                <a:spcPts val="400"/>
              </a:spcBef>
              <a:spcAft>
                <a:spcPts val="0"/>
              </a:spcAft>
              <a:buClr>
                <a:schemeClr val="dk1"/>
              </a:buClr>
              <a:buSzPts val="2400"/>
              <a:buFont typeface="Bebas Neue"/>
              <a:buChar char="•"/>
              <a:defRPr i="0" sz="2400" u="none" cap="none" strike="noStrike">
                <a:solidFill>
                  <a:schemeClr val="dk1"/>
                </a:solidFill>
                <a:latin typeface="Bebas Neue"/>
                <a:ea typeface="Bebas Neue"/>
                <a:cs typeface="Bebas Neue"/>
                <a:sym typeface="Bebas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49.png"/><Relationship Id="rId6" Type="http://schemas.openxmlformats.org/officeDocument/2006/relationships/image" Target="../media/image45.png"/><Relationship Id="rId7"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4.png"/><Relationship Id="rId5" Type="http://schemas.openxmlformats.org/officeDocument/2006/relationships/image" Target="../media/image48.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43.png"/><Relationship Id="rId5"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52.png"/><Relationship Id="rId5"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6.png"/><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42.png"/><Relationship Id="rId7" Type="http://schemas.openxmlformats.org/officeDocument/2006/relationships/image" Target="../media/image54.png"/><Relationship Id="rId8"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6.png"/><Relationship Id="rId4" Type="http://schemas.openxmlformats.org/officeDocument/2006/relationships/image" Target="../media/image57.png"/><Relationship Id="rId5" Type="http://schemas.openxmlformats.org/officeDocument/2006/relationships/image" Target="../media/image8.png"/><Relationship Id="rId6"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62.png"/><Relationship Id="rId5" Type="http://schemas.openxmlformats.org/officeDocument/2006/relationships/image" Target="../media/image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4.png"/><Relationship Id="rId5"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3.png"/><Relationship Id="rId6" Type="http://schemas.openxmlformats.org/officeDocument/2006/relationships/image" Target="../media/image26.png"/><Relationship Id="rId7"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37.png"/><Relationship Id="rId5" Type="http://schemas.openxmlformats.org/officeDocument/2006/relationships/image" Target="../media/image34.png"/><Relationship Id="rId6" Type="http://schemas.openxmlformats.org/officeDocument/2006/relationships/image" Target="../media/image30.png"/><Relationship Id="rId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96" name="Shape 96"/>
        <p:cNvGrpSpPr/>
        <p:nvPr/>
      </p:nvGrpSpPr>
      <p:grpSpPr>
        <a:xfrm>
          <a:off x="0" y="0"/>
          <a:ext cx="0" cy="0"/>
          <a:chOff x="0" y="0"/>
          <a:chExt cx="0" cy="0"/>
        </a:xfrm>
      </p:grpSpPr>
      <p:cxnSp>
        <p:nvCxnSpPr>
          <p:cNvPr id="97" name="Google Shape;97;p11"/>
          <p:cNvCxnSpPr/>
          <p:nvPr/>
        </p:nvCxnSpPr>
        <p:spPr>
          <a:xfrm flipH="1" rot="10800000">
            <a:off x="0" y="9539345"/>
            <a:ext cx="18363386" cy="19050"/>
          </a:xfrm>
          <a:prstGeom prst="straightConnector1">
            <a:avLst/>
          </a:prstGeom>
          <a:noFill/>
          <a:ln cap="flat" cmpd="sng" w="38100">
            <a:solidFill>
              <a:srgbClr val="46648B"/>
            </a:solidFill>
            <a:prstDash val="solid"/>
            <a:round/>
            <a:headEnd len="sm" w="sm" type="none"/>
            <a:tailEnd len="sm" w="sm" type="none"/>
          </a:ln>
        </p:spPr>
      </p:cxnSp>
      <p:cxnSp>
        <p:nvCxnSpPr>
          <p:cNvPr id="98" name="Google Shape;98;p11"/>
          <p:cNvCxnSpPr/>
          <p:nvPr/>
        </p:nvCxnSpPr>
        <p:spPr>
          <a:xfrm>
            <a:off x="17240250" y="-10680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99" name="Google Shape;99;p11"/>
          <p:cNvCxnSpPr/>
          <p:nvPr/>
        </p:nvCxnSpPr>
        <p:spPr>
          <a:xfrm>
            <a:off x="890224" y="-10680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100" name="Google Shape;100;p11"/>
          <p:cNvCxnSpPr/>
          <p:nvPr/>
        </p:nvCxnSpPr>
        <p:spPr>
          <a:xfrm flipH="1" rot="10800000">
            <a:off x="-75406" y="606695"/>
            <a:ext cx="18363386" cy="19050"/>
          </a:xfrm>
          <a:prstGeom prst="straightConnector1">
            <a:avLst/>
          </a:prstGeom>
          <a:noFill/>
          <a:ln cap="flat" cmpd="sng" w="38100">
            <a:solidFill>
              <a:srgbClr val="46648B"/>
            </a:solidFill>
            <a:prstDash val="solid"/>
            <a:round/>
            <a:headEnd len="sm" w="sm" type="none"/>
            <a:tailEnd len="sm" w="sm" type="none"/>
          </a:ln>
        </p:spPr>
      </p:cxnSp>
      <p:sp>
        <p:nvSpPr>
          <p:cNvPr id="101" name="Google Shape;101;p11"/>
          <p:cNvSpPr txBox="1"/>
          <p:nvPr/>
        </p:nvSpPr>
        <p:spPr>
          <a:xfrm>
            <a:off x="3765152" y="1517503"/>
            <a:ext cx="10757700" cy="5310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500" u="none" cap="none" strike="noStrike">
                <a:solidFill>
                  <a:srgbClr val="46648B"/>
                </a:solidFill>
                <a:latin typeface="Bebas Neue"/>
                <a:ea typeface="Bebas Neue"/>
                <a:cs typeface="Bebas Neue"/>
                <a:sym typeface="Bebas Neue"/>
              </a:rPr>
              <a:t>Ethics and the Criminal Defense Lawyer </a:t>
            </a:r>
            <a:endParaRPr/>
          </a:p>
        </p:txBody>
      </p:sp>
      <p:grpSp>
        <p:nvGrpSpPr>
          <p:cNvPr id="102" name="Google Shape;102;p11"/>
          <p:cNvGrpSpPr/>
          <p:nvPr/>
        </p:nvGrpSpPr>
        <p:grpSpPr>
          <a:xfrm>
            <a:off x="5554058" y="6978515"/>
            <a:ext cx="6854884" cy="1478685"/>
            <a:chOff x="0" y="0"/>
            <a:chExt cx="9139845" cy="1971580"/>
          </a:xfrm>
        </p:grpSpPr>
        <p:grpSp>
          <p:nvGrpSpPr>
            <p:cNvPr id="103" name="Google Shape;103;p11"/>
            <p:cNvGrpSpPr/>
            <p:nvPr/>
          </p:nvGrpSpPr>
          <p:grpSpPr>
            <a:xfrm rot="10800000">
              <a:off x="0" y="333514"/>
              <a:ext cx="8154055" cy="1569822"/>
              <a:chOff x="0" y="-66675"/>
              <a:chExt cx="2049495" cy="394570"/>
            </a:xfrm>
          </p:grpSpPr>
          <p:sp>
            <p:nvSpPr>
              <p:cNvPr id="104" name="Google Shape;104;p11"/>
              <p:cNvSpPr/>
              <p:nvPr/>
            </p:nvSpPr>
            <p:spPr>
              <a:xfrm>
                <a:off x="0" y="0"/>
                <a:ext cx="2049495" cy="327895"/>
              </a:xfrm>
              <a:custGeom>
                <a:rect b="b" l="l" r="r" t="t"/>
                <a:pathLst>
                  <a:path extrusionOk="0" h="327895" w="2049495">
                    <a:moveTo>
                      <a:pt x="37978" y="0"/>
                    </a:moveTo>
                    <a:lnTo>
                      <a:pt x="2011517" y="0"/>
                    </a:lnTo>
                    <a:cubicBezTo>
                      <a:pt x="2021589" y="0"/>
                      <a:pt x="2031249" y="4001"/>
                      <a:pt x="2038372" y="11124"/>
                    </a:cubicBezTo>
                    <a:cubicBezTo>
                      <a:pt x="2045494" y="18246"/>
                      <a:pt x="2049495" y="27906"/>
                      <a:pt x="2049495" y="37978"/>
                    </a:cubicBezTo>
                    <a:lnTo>
                      <a:pt x="2049495" y="289917"/>
                    </a:lnTo>
                    <a:cubicBezTo>
                      <a:pt x="2049495" y="310891"/>
                      <a:pt x="2032492" y="327895"/>
                      <a:pt x="2011517" y="327895"/>
                    </a:cubicBezTo>
                    <a:lnTo>
                      <a:pt x="37978" y="327895"/>
                    </a:lnTo>
                    <a:cubicBezTo>
                      <a:pt x="27906" y="327895"/>
                      <a:pt x="18246" y="323894"/>
                      <a:pt x="11124" y="316771"/>
                    </a:cubicBezTo>
                    <a:cubicBezTo>
                      <a:pt x="4001" y="309649"/>
                      <a:pt x="0" y="299989"/>
                      <a:pt x="0" y="289917"/>
                    </a:cubicBezTo>
                    <a:lnTo>
                      <a:pt x="0" y="37978"/>
                    </a:lnTo>
                    <a:cubicBezTo>
                      <a:pt x="0" y="27906"/>
                      <a:pt x="4001" y="18246"/>
                      <a:pt x="11124" y="11124"/>
                    </a:cubicBezTo>
                    <a:cubicBezTo>
                      <a:pt x="18246" y="4001"/>
                      <a:pt x="27906" y="0"/>
                      <a:pt x="37978"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1"/>
              <p:cNvSpPr txBox="1"/>
              <p:nvPr/>
            </p:nvSpPr>
            <p:spPr>
              <a:xfrm>
                <a:off x="0" y="-66675"/>
                <a:ext cx="2049495"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6" name="Google Shape;106;p11"/>
            <p:cNvSpPr txBox="1"/>
            <p:nvPr/>
          </p:nvSpPr>
          <p:spPr>
            <a:xfrm>
              <a:off x="1192701" y="375166"/>
              <a:ext cx="5025000" cy="10266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US" sz="5002" u="none" cap="none" strike="noStrike">
                  <a:solidFill>
                    <a:srgbClr val="FFFFFF"/>
                  </a:solidFill>
                  <a:latin typeface="Bebas Neue"/>
                  <a:ea typeface="Bebas Neue"/>
                  <a:cs typeface="Bebas Neue"/>
                  <a:sym typeface="Bebas Neue"/>
                </a:rPr>
                <a:t>Thesis Defense</a:t>
              </a:r>
              <a:endParaRPr/>
            </a:p>
          </p:txBody>
        </p:sp>
        <p:grpSp>
          <p:nvGrpSpPr>
            <p:cNvPr id="107" name="Google Shape;107;p11"/>
            <p:cNvGrpSpPr/>
            <p:nvPr/>
          </p:nvGrpSpPr>
          <p:grpSpPr>
            <a:xfrm>
              <a:off x="7168265" y="0"/>
              <a:ext cx="1971580" cy="1971580"/>
              <a:chOff x="0" y="0"/>
              <a:chExt cx="812800" cy="812800"/>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rot="10800000">
              <a:off x="7284986" y="116721"/>
              <a:ext cx="1738138" cy="1738138"/>
              <a:chOff x="0" y="0"/>
              <a:chExt cx="812800" cy="812800"/>
            </a:xfrm>
          </p:grpSpPr>
          <p:sp>
            <p:nvSpPr>
              <p:cNvPr id="111" name="Google Shape;11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1"/>
            <p:cNvGrpSpPr/>
            <p:nvPr/>
          </p:nvGrpSpPr>
          <p:grpSpPr>
            <a:xfrm rot="10800000">
              <a:off x="7400814" y="232549"/>
              <a:ext cx="1506482" cy="1506482"/>
              <a:chOff x="0" y="0"/>
              <a:chExt cx="812800" cy="812800"/>
            </a:xfrm>
          </p:grpSpPr>
          <p:sp>
            <p:nvSpPr>
              <p:cNvPr id="114" name="Google Shape;1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16" name="Google Shape;116;p11"/>
          <p:cNvPicPr preferRelativeResize="0"/>
          <p:nvPr/>
        </p:nvPicPr>
        <p:blipFill>
          <a:blip r:embed="rId3">
            <a:alphaModFix/>
          </a:blip>
          <a:stretch>
            <a:fillRect/>
          </a:stretch>
        </p:blipFill>
        <p:spPr>
          <a:xfrm>
            <a:off x="16104925" y="7048250"/>
            <a:ext cx="2270650" cy="2270650"/>
          </a:xfrm>
          <a:prstGeom prst="rect">
            <a:avLst/>
          </a:prstGeom>
          <a:noFill/>
          <a:ln>
            <a:noFill/>
          </a:ln>
        </p:spPr>
      </p:pic>
      <p:pic>
        <p:nvPicPr>
          <p:cNvPr id="117" name="Google Shape;117;p11"/>
          <p:cNvPicPr preferRelativeResize="0"/>
          <p:nvPr/>
        </p:nvPicPr>
        <p:blipFill>
          <a:blip r:embed="rId3">
            <a:alphaModFix/>
          </a:blip>
          <a:stretch>
            <a:fillRect/>
          </a:stretch>
        </p:blipFill>
        <p:spPr>
          <a:xfrm>
            <a:off x="-245100" y="1029950"/>
            <a:ext cx="2270650" cy="227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435" name="Shape 435"/>
        <p:cNvGrpSpPr/>
        <p:nvPr/>
      </p:nvGrpSpPr>
      <p:grpSpPr>
        <a:xfrm>
          <a:off x="0" y="0"/>
          <a:ext cx="0" cy="0"/>
          <a:chOff x="0" y="0"/>
          <a:chExt cx="0" cy="0"/>
        </a:xfrm>
      </p:grpSpPr>
      <p:sp>
        <p:nvSpPr>
          <p:cNvPr id="436" name="Google Shape;436;p20"/>
          <p:cNvSpPr txBox="1"/>
          <p:nvPr/>
        </p:nvSpPr>
        <p:spPr>
          <a:xfrm>
            <a:off x="5008607" y="1103495"/>
            <a:ext cx="9008128"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analysis Of The Results</a:t>
            </a:r>
            <a:endParaRPr/>
          </a:p>
        </p:txBody>
      </p:sp>
      <p:sp>
        <p:nvSpPr>
          <p:cNvPr id="437" name="Google Shape;437;p20"/>
          <p:cNvSpPr txBox="1"/>
          <p:nvPr/>
        </p:nvSpPr>
        <p:spPr>
          <a:xfrm>
            <a:off x="7216610" y="2568662"/>
            <a:ext cx="4592122"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the featured statistic</a:t>
            </a:r>
            <a:endParaRPr/>
          </a:p>
        </p:txBody>
      </p:sp>
      <p:grpSp>
        <p:nvGrpSpPr>
          <p:cNvPr id="438" name="Google Shape;438;p20"/>
          <p:cNvGrpSpPr/>
          <p:nvPr/>
        </p:nvGrpSpPr>
        <p:grpSpPr>
          <a:xfrm>
            <a:off x="3333645" y="5306863"/>
            <a:ext cx="2868718" cy="4035757"/>
            <a:chOff x="0" y="-66675"/>
            <a:chExt cx="1131294" cy="1591521"/>
          </a:xfrm>
        </p:grpSpPr>
        <p:sp>
          <p:nvSpPr>
            <p:cNvPr id="439" name="Google Shape;439;p20"/>
            <p:cNvSpPr/>
            <p:nvPr/>
          </p:nvSpPr>
          <p:spPr>
            <a:xfrm>
              <a:off x="0" y="0"/>
              <a:ext cx="1131294" cy="1524846"/>
            </a:xfrm>
            <a:custGeom>
              <a:rect b="b" l="l" r="r" t="t"/>
              <a:pathLst>
                <a:path extrusionOk="0" h="1524846" w="1131294">
                  <a:moveTo>
                    <a:pt x="80962" y="0"/>
                  </a:moveTo>
                  <a:lnTo>
                    <a:pt x="1050332" y="0"/>
                  </a:lnTo>
                  <a:cubicBezTo>
                    <a:pt x="1071804" y="0"/>
                    <a:pt x="1092397" y="8530"/>
                    <a:pt x="1107581" y="23713"/>
                  </a:cubicBezTo>
                  <a:cubicBezTo>
                    <a:pt x="1122764" y="38897"/>
                    <a:pt x="1131294" y="59490"/>
                    <a:pt x="1131294" y="80962"/>
                  </a:cubicBezTo>
                  <a:lnTo>
                    <a:pt x="1131294" y="1443884"/>
                  </a:lnTo>
                  <a:cubicBezTo>
                    <a:pt x="1131294" y="1488598"/>
                    <a:pt x="1095046" y="1524846"/>
                    <a:pt x="1050332" y="1524846"/>
                  </a:cubicBezTo>
                  <a:lnTo>
                    <a:pt x="80962" y="1524846"/>
                  </a:lnTo>
                  <a:cubicBezTo>
                    <a:pt x="59490" y="1524846"/>
                    <a:pt x="38897" y="1516316"/>
                    <a:pt x="23713" y="1501133"/>
                  </a:cubicBezTo>
                  <a:cubicBezTo>
                    <a:pt x="8530" y="1485950"/>
                    <a:pt x="0" y="1465356"/>
                    <a:pt x="0" y="1443884"/>
                  </a:cubicBezTo>
                  <a:lnTo>
                    <a:pt x="0" y="80962"/>
                  </a:lnTo>
                  <a:cubicBezTo>
                    <a:pt x="0" y="36248"/>
                    <a:pt x="36248" y="0"/>
                    <a:pt x="8096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0"/>
            <p:cNvSpPr txBox="1"/>
            <p:nvPr/>
          </p:nvSpPr>
          <p:spPr>
            <a:xfrm>
              <a:off x="0" y="-66675"/>
              <a:ext cx="1131294" cy="15915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0"/>
          <p:cNvGrpSpPr/>
          <p:nvPr/>
        </p:nvGrpSpPr>
        <p:grpSpPr>
          <a:xfrm>
            <a:off x="3141002" y="3659036"/>
            <a:ext cx="3254004" cy="3254004"/>
            <a:chOff x="0" y="0"/>
            <a:chExt cx="4338672" cy="4338672"/>
          </a:xfrm>
        </p:grpSpPr>
        <p:grpSp>
          <p:nvGrpSpPr>
            <p:cNvPr id="442" name="Google Shape;442;p20"/>
            <p:cNvGrpSpPr/>
            <p:nvPr/>
          </p:nvGrpSpPr>
          <p:grpSpPr>
            <a:xfrm>
              <a:off x="0" y="0"/>
              <a:ext cx="4338672" cy="4338672"/>
              <a:chOff x="0" y="0"/>
              <a:chExt cx="812800" cy="812800"/>
            </a:xfrm>
          </p:grpSpPr>
          <p:sp>
            <p:nvSpPr>
              <p:cNvPr id="443" name="Google Shape;44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0"/>
            <p:cNvGrpSpPr/>
            <p:nvPr/>
          </p:nvGrpSpPr>
          <p:grpSpPr>
            <a:xfrm rot="10800000">
              <a:off x="256857" y="256857"/>
              <a:ext cx="3824958" cy="3824958"/>
              <a:chOff x="0" y="0"/>
              <a:chExt cx="812800" cy="812800"/>
            </a:xfrm>
          </p:grpSpPr>
          <p:sp>
            <p:nvSpPr>
              <p:cNvPr id="446" name="Google Shape;4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0"/>
            <p:cNvGrpSpPr/>
            <p:nvPr/>
          </p:nvGrpSpPr>
          <p:grpSpPr>
            <a:xfrm rot="10800000">
              <a:off x="511749" y="511749"/>
              <a:ext cx="3315174" cy="3315174"/>
              <a:chOff x="0" y="0"/>
              <a:chExt cx="812800" cy="812800"/>
            </a:xfrm>
          </p:grpSpPr>
          <p:sp>
            <p:nvSpPr>
              <p:cNvPr id="449" name="Google Shape;44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1" name="Google Shape;451;p20"/>
          <p:cNvSpPr txBox="1"/>
          <p:nvPr/>
        </p:nvSpPr>
        <p:spPr>
          <a:xfrm>
            <a:off x="4096008" y="4944726"/>
            <a:ext cx="1343994"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67%</a:t>
            </a:r>
            <a:endParaRPr/>
          </a:p>
        </p:txBody>
      </p:sp>
      <p:grpSp>
        <p:nvGrpSpPr>
          <p:cNvPr id="452" name="Google Shape;452;p20"/>
          <p:cNvGrpSpPr/>
          <p:nvPr/>
        </p:nvGrpSpPr>
        <p:grpSpPr>
          <a:xfrm>
            <a:off x="0" y="-198953"/>
            <a:ext cx="1227396" cy="10485953"/>
            <a:chOff x="0" y="-66675"/>
            <a:chExt cx="411336" cy="3514147"/>
          </a:xfrm>
        </p:grpSpPr>
        <p:sp>
          <p:nvSpPr>
            <p:cNvPr id="453" name="Google Shape;453;p20"/>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454" name="Google Shape;454;p20"/>
            <p:cNvSpPr txBox="1"/>
            <p:nvPr/>
          </p:nvSpPr>
          <p:spPr>
            <a:xfrm>
              <a:off x="0" y="-66675"/>
              <a:ext cx="411336"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5" name="Google Shape;455;p20"/>
          <p:cNvPicPr preferRelativeResize="0"/>
          <p:nvPr/>
        </p:nvPicPr>
        <p:blipFill rotWithShape="1">
          <a:blip r:embed="rId3">
            <a:alphaModFix/>
          </a:blip>
          <a:srcRect b="0" l="0" r="0" t="0"/>
          <a:stretch/>
        </p:blipFill>
        <p:spPr>
          <a:xfrm>
            <a:off x="3218584" y="3736618"/>
            <a:ext cx="3098840" cy="3098840"/>
          </a:xfrm>
          <a:prstGeom prst="rect">
            <a:avLst/>
          </a:prstGeom>
          <a:noFill/>
          <a:ln>
            <a:noFill/>
          </a:ln>
        </p:spPr>
      </p:pic>
      <p:cxnSp>
        <p:nvCxnSpPr>
          <p:cNvPr id="456" name="Google Shape;456;p20"/>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457" name="Google Shape;457;p20"/>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sp>
        <p:nvSpPr>
          <p:cNvPr id="458" name="Google Shape;458;p20"/>
          <p:cNvSpPr txBox="1"/>
          <p:nvPr/>
        </p:nvSpPr>
        <p:spPr>
          <a:xfrm>
            <a:off x="3476821" y="7658492"/>
            <a:ext cx="258236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the featured statistic.</a:t>
            </a:r>
            <a:endParaRPr/>
          </a:p>
        </p:txBody>
      </p:sp>
      <p:grpSp>
        <p:nvGrpSpPr>
          <p:cNvPr id="459" name="Google Shape;459;p20"/>
          <p:cNvGrpSpPr/>
          <p:nvPr/>
        </p:nvGrpSpPr>
        <p:grpSpPr>
          <a:xfrm>
            <a:off x="7911625" y="5306863"/>
            <a:ext cx="2868718" cy="4035757"/>
            <a:chOff x="0" y="-66675"/>
            <a:chExt cx="1131294" cy="1591521"/>
          </a:xfrm>
        </p:grpSpPr>
        <p:sp>
          <p:nvSpPr>
            <p:cNvPr id="460" name="Google Shape;460;p20"/>
            <p:cNvSpPr/>
            <p:nvPr/>
          </p:nvSpPr>
          <p:spPr>
            <a:xfrm>
              <a:off x="0" y="0"/>
              <a:ext cx="1131294" cy="1524846"/>
            </a:xfrm>
            <a:custGeom>
              <a:rect b="b" l="l" r="r" t="t"/>
              <a:pathLst>
                <a:path extrusionOk="0" h="1524846" w="1131294">
                  <a:moveTo>
                    <a:pt x="80962" y="0"/>
                  </a:moveTo>
                  <a:lnTo>
                    <a:pt x="1050332" y="0"/>
                  </a:lnTo>
                  <a:cubicBezTo>
                    <a:pt x="1071804" y="0"/>
                    <a:pt x="1092397" y="8530"/>
                    <a:pt x="1107581" y="23713"/>
                  </a:cubicBezTo>
                  <a:cubicBezTo>
                    <a:pt x="1122764" y="38897"/>
                    <a:pt x="1131294" y="59490"/>
                    <a:pt x="1131294" y="80962"/>
                  </a:cubicBezTo>
                  <a:lnTo>
                    <a:pt x="1131294" y="1443884"/>
                  </a:lnTo>
                  <a:cubicBezTo>
                    <a:pt x="1131294" y="1488598"/>
                    <a:pt x="1095046" y="1524846"/>
                    <a:pt x="1050332" y="1524846"/>
                  </a:cubicBezTo>
                  <a:lnTo>
                    <a:pt x="80962" y="1524846"/>
                  </a:lnTo>
                  <a:cubicBezTo>
                    <a:pt x="59490" y="1524846"/>
                    <a:pt x="38897" y="1516316"/>
                    <a:pt x="23713" y="1501133"/>
                  </a:cubicBezTo>
                  <a:cubicBezTo>
                    <a:pt x="8530" y="1485950"/>
                    <a:pt x="0" y="1465356"/>
                    <a:pt x="0" y="1443884"/>
                  </a:cubicBezTo>
                  <a:lnTo>
                    <a:pt x="0" y="80962"/>
                  </a:lnTo>
                  <a:cubicBezTo>
                    <a:pt x="0" y="36248"/>
                    <a:pt x="36248" y="0"/>
                    <a:pt x="8096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0"/>
            <p:cNvSpPr txBox="1"/>
            <p:nvPr/>
          </p:nvSpPr>
          <p:spPr>
            <a:xfrm>
              <a:off x="0" y="-66675"/>
              <a:ext cx="1131294" cy="15915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2" name="Google Shape;462;p20"/>
          <p:cNvGrpSpPr/>
          <p:nvPr/>
        </p:nvGrpSpPr>
        <p:grpSpPr>
          <a:xfrm>
            <a:off x="7718982" y="3659036"/>
            <a:ext cx="3254004" cy="3254004"/>
            <a:chOff x="0" y="0"/>
            <a:chExt cx="4338672" cy="4338672"/>
          </a:xfrm>
        </p:grpSpPr>
        <p:grpSp>
          <p:nvGrpSpPr>
            <p:cNvPr id="463" name="Google Shape;463;p20"/>
            <p:cNvGrpSpPr/>
            <p:nvPr/>
          </p:nvGrpSpPr>
          <p:grpSpPr>
            <a:xfrm>
              <a:off x="0" y="0"/>
              <a:ext cx="4338672" cy="4338672"/>
              <a:chOff x="0" y="0"/>
              <a:chExt cx="812800" cy="812800"/>
            </a:xfrm>
          </p:grpSpPr>
          <p:sp>
            <p:nvSpPr>
              <p:cNvPr id="464" name="Google Shape;46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0"/>
            <p:cNvGrpSpPr/>
            <p:nvPr/>
          </p:nvGrpSpPr>
          <p:grpSpPr>
            <a:xfrm rot="10800000">
              <a:off x="256857" y="256857"/>
              <a:ext cx="3824958" cy="3824958"/>
              <a:chOff x="0" y="0"/>
              <a:chExt cx="812800" cy="812800"/>
            </a:xfrm>
          </p:grpSpPr>
          <p:sp>
            <p:nvSpPr>
              <p:cNvPr id="467" name="Google Shape;46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0"/>
            <p:cNvGrpSpPr/>
            <p:nvPr/>
          </p:nvGrpSpPr>
          <p:grpSpPr>
            <a:xfrm rot="10800000">
              <a:off x="511749" y="511749"/>
              <a:ext cx="3315174" cy="3315174"/>
              <a:chOff x="0" y="0"/>
              <a:chExt cx="812800" cy="812800"/>
            </a:xfrm>
          </p:grpSpPr>
          <p:sp>
            <p:nvSpPr>
              <p:cNvPr id="470" name="Google Shape;47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72" name="Google Shape;472;p20"/>
          <p:cNvPicPr preferRelativeResize="0"/>
          <p:nvPr/>
        </p:nvPicPr>
        <p:blipFill rotWithShape="1">
          <a:blip r:embed="rId4">
            <a:alphaModFix/>
          </a:blip>
          <a:srcRect b="0" l="0" r="0" t="0"/>
          <a:stretch/>
        </p:blipFill>
        <p:spPr>
          <a:xfrm>
            <a:off x="7796563" y="3736618"/>
            <a:ext cx="3098840" cy="3098840"/>
          </a:xfrm>
          <a:prstGeom prst="rect">
            <a:avLst/>
          </a:prstGeom>
          <a:noFill/>
          <a:ln>
            <a:noFill/>
          </a:ln>
        </p:spPr>
      </p:pic>
      <p:sp>
        <p:nvSpPr>
          <p:cNvPr id="473" name="Google Shape;473;p20"/>
          <p:cNvSpPr txBox="1"/>
          <p:nvPr/>
        </p:nvSpPr>
        <p:spPr>
          <a:xfrm>
            <a:off x="8673987" y="4944726"/>
            <a:ext cx="1343994"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33%</a:t>
            </a:r>
            <a:endParaRPr/>
          </a:p>
        </p:txBody>
      </p:sp>
      <p:sp>
        <p:nvSpPr>
          <p:cNvPr id="474" name="Google Shape;474;p20"/>
          <p:cNvSpPr txBox="1"/>
          <p:nvPr/>
        </p:nvSpPr>
        <p:spPr>
          <a:xfrm>
            <a:off x="8054800" y="7658492"/>
            <a:ext cx="258236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the featured statistic.</a:t>
            </a:r>
            <a:endParaRPr/>
          </a:p>
        </p:txBody>
      </p:sp>
      <p:grpSp>
        <p:nvGrpSpPr>
          <p:cNvPr id="475" name="Google Shape;475;p20"/>
          <p:cNvGrpSpPr/>
          <p:nvPr/>
        </p:nvGrpSpPr>
        <p:grpSpPr>
          <a:xfrm>
            <a:off x="12822979" y="5306863"/>
            <a:ext cx="2868718" cy="4035757"/>
            <a:chOff x="0" y="-66675"/>
            <a:chExt cx="1131294" cy="1591521"/>
          </a:xfrm>
        </p:grpSpPr>
        <p:sp>
          <p:nvSpPr>
            <p:cNvPr id="476" name="Google Shape;476;p20"/>
            <p:cNvSpPr/>
            <p:nvPr/>
          </p:nvSpPr>
          <p:spPr>
            <a:xfrm>
              <a:off x="0" y="0"/>
              <a:ext cx="1131294" cy="1524846"/>
            </a:xfrm>
            <a:custGeom>
              <a:rect b="b" l="l" r="r" t="t"/>
              <a:pathLst>
                <a:path extrusionOk="0" h="1524846" w="1131294">
                  <a:moveTo>
                    <a:pt x="80962" y="0"/>
                  </a:moveTo>
                  <a:lnTo>
                    <a:pt x="1050332" y="0"/>
                  </a:lnTo>
                  <a:cubicBezTo>
                    <a:pt x="1071804" y="0"/>
                    <a:pt x="1092397" y="8530"/>
                    <a:pt x="1107581" y="23713"/>
                  </a:cubicBezTo>
                  <a:cubicBezTo>
                    <a:pt x="1122764" y="38897"/>
                    <a:pt x="1131294" y="59490"/>
                    <a:pt x="1131294" y="80962"/>
                  </a:cubicBezTo>
                  <a:lnTo>
                    <a:pt x="1131294" y="1443884"/>
                  </a:lnTo>
                  <a:cubicBezTo>
                    <a:pt x="1131294" y="1488598"/>
                    <a:pt x="1095046" y="1524846"/>
                    <a:pt x="1050332" y="1524846"/>
                  </a:cubicBezTo>
                  <a:lnTo>
                    <a:pt x="80962" y="1524846"/>
                  </a:lnTo>
                  <a:cubicBezTo>
                    <a:pt x="59490" y="1524846"/>
                    <a:pt x="38897" y="1516316"/>
                    <a:pt x="23713" y="1501133"/>
                  </a:cubicBezTo>
                  <a:cubicBezTo>
                    <a:pt x="8530" y="1485950"/>
                    <a:pt x="0" y="1465356"/>
                    <a:pt x="0" y="1443884"/>
                  </a:cubicBezTo>
                  <a:lnTo>
                    <a:pt x="0" y="80962"/>
                  </a:lnTo>
                  <a:cubicBezTo>
                    <a:pt x="0" y="36248"/>
                    <a:pt x="36248" y="0"/>
                    <a:pt x="8096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0"/>
            <p:cNvSpPr txBox="1"/>
            <p:nvPr/>
          </p:nvSpPr>
          <p:spPr>
            <a:xfrm>
              <a:off x="0" y="-66675"/>
              <a:ext cx="1131294" cy="15915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20"/>
          <p:cNvGrpSpPr/>
          <p:nvPr/>
        </p:nvGrpSpPr>
        <p:grpSpPr>
          <a:xfrm>
            <a:off x="12630336" y="3659036"/>
            <a:ext cx="3254004" cy="3254004"/>
            <a:chOff x="0" y="0"/>
            <a:chExt cx="4338672" cy="4338672"/>
          </a:xfrm>
        </p:grpSpPr>
        <p:grpSp>
          <p:nvGrpSpPr>
            <p:cNvPr id="479" name="Google Shape;479;p20"/>
            <p:cNvGrpSpPr/>
            <p:nvPr/>
          </p:nvGrpSpPr>
          <p:grpSpPr>
            <a:xfrm>
              <a:off x="0" y="0"/>
              <a:ext cx="4338672" cy="4338672"/>
              <a:chOff x="0" y="0"/>
              <a:chExt cx="812800" cy="812800"/>
            </a:xfrm>
          </p:grpSpPr>
          <p:sp>
            <p:nvSpPr>
              <p:cNvPr id="480" name="Google Shape;4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2" name="Google Shape;482;p20"/>
            <p:cNvGrpSpPr/>
            <p:nvPr/>
          </p:nvGrpSpPr>
          <p:grpSpPr>
            <a:xfrm rot="10800000">
              <a:off x="256857" y="256857"/>
              <a:ext cx="3824958" cy="3824958"/>
              <a:chOff x="0" y="0"/>
              <a:chExt cx="812800" cy="812800"/>
            </a:xfrm>
          </p:grpSpPr>
          <p:sp>
            <p:nvSpPr>
              <p:cNvPr id="483" name="Google Shape;48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0"/>
            <p:cNvGrpSpPr/>
            <p:nvPr/>
          </p:nvGrpSpPr>
          <p:grpSpPr>
            <a:xfrm rot="10800000">
              <a:off x="511749" y="511749"/>
              <a:ext cx="3315174" cy="3315174"/>
              <a:chOff x="0" y="0"/>
              <a:chExt cx="812800" cy="812800"/>
            </a:xfrm>
          </p:grpSpPr>
          <p:sp>
            <p:nvSpPr>
              <p:cNvPr id="486" name="Google Shape;4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0"/>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88" name="Google Shape;488;p20"/>
          <p:cNvPicPr preferRelativeResize="0"/>
          <p:nvPr/>
        </p:nvPicPr>
        <p:blipFill rotWithShape="1">
          <a:blip r:embed="rId5">
            <a:alphaModFix/>
          </a:blip>
          <a:srcRect b="0" l="0" r="0" t="0"/>
          <a:stretch/>
        </p:blipFill>
        <p:spPr>
          <a:xfrm>
            <a:off x="12707917" y="3736618"/>
            <a:ext cx="3098840" cy="3098840"/>
          </a:xfrm>
          <a:prstGeom prst="rect">
            <a:avLst/>
          </a:prstGeom>
          <a:noFill/>
          <a:ln>
            <a:noFill/>
          </a:ln>
        </p:spPr>
      </p:pic>
      <p:sp>
        <p:nvSpPr>
          <p:cNvPr id="489" name="Google Shape;489;p20"/>
          <p:cNvSpPr txBox="1"/>
          <p:nvPr/>
        </p:nvSpPr>
        <p:spPr>
          <a:xfrm>
            <a:off x="13585341" y="4944726"/>
            <a:ext cx="1343994"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59%</a:t>
            </a:r>
            <a:endParaRPr/>
          </a:p>
        </p:txBody>
      </p:sp>
      <p:sp>
        <p:nvSpPr>
          <p:cNvPr id="490" name="Google Shape;490;p20"/>
          <p:cNvSpPr txBox="1"/>
          <p:nvPr/>
        </p:nvSpPr>
        <p:spPr>
          <a:xfrm>
            <a:off x="12966154" y="7658492"/>
            <a:ext cx="258236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the featured statistic.</a:t>
            </a:r>
            <a:endParaRPr/>
          </a:p>
        </p:txBody>
      </p:sp>
      <p:grpSp>
        <p:nvGrpSpPr>
          <p:cNvPr id="491" name="Google Shape;491;p20"/>
          <p:cNvGrpSpPr/>
          <p:nvPr/>
        </p:nvGrpSpPr>
        <p:grpSpPr>
          <a:xfrm>
            <a:off x="163951" y="1826596"/>
            <a:ext cx="1839420" cy="818480"/>
            <a:chOff x="0" y="-66675"/>
            <a:chExt cx="616443" cy="274297"/>
          </a:xfrm>
        </p:grpSpPr>
        <p:sp>
          <p:nvSpPr>
            <p:cNvPr id="492" name="Google Shape;492;p20"/>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0"/>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0"/>
          <p:cNvGrpSpPr/>
          <p:nvPr/>
        </p:nvGrpSpPr>
        <p:grpSpPr>
          <a:xfrm>
            <a:off x="715334" y="1394337"/>
            <a:ext cx="2031019" cy="818480"/>
            <a:chOff x="0" y="-66675"/>
            <a:chExt cx="680653" cy="274297"/>
          </a:xfrm>
        </p:grpSpPr>
        <p:sp>
          <p:nvSpPr>
            <p:cNvPr id="495" name="Google Shape;495;p20"/>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0"/>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7" name="Google Shape;497;p20"/>
          <p:cNvPicPr preferRelativeResize="0"/>
          <p:nvPr/>
        </p:nvPicPr>
        <p:blipFill>
          <a:blip r:embed="rId6">
            <a:alphaModFix/>
          </a:blip>
          <a:stretch>
            <a:fillRect/>
          </a:stretch>
        </p:blipFill>
        <p:spPr>
          <a:xfrm>
            <a:off x="-1166037" y="1394350"/>
            <a:ext cx="4063919" cy="1376650"/>
          </a:xfrm>
          <a:prstGeom prst="rect">
            <a:avLst/>
          </a:prstGeom>
          <a:noFill/>
          <a:ln>
            <a:noFill/>
          </a:ln>
        </p:spPr>
      </p:pic>
      <p:pic>
        <p:nvPicPr>
          <p:cNvPr id="498" name="Google Shape;498;p20"/>
          <p:cNvPicPr preferRelativeResize="0"/>
          <p:nvPr/>
        </p:nvPicPr>
        <p:blipFill>
          <a:blip r:embed="rId7">
            <a:alphaModFix/>
          </a:blip>
          <a:stretch>
            <a:fillRect/>
          </a:stretch>
        </p:blipFill>
        <p:spPr>
          <a:xfrm>
            <a:off x="15864641" y="7658496"/>
            <a:ext cx="1636250" cy="1636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502" name="Shape 502"/>
        <p:cNvGrpSpPr/>
        <p:nvPr/>
      </p:nvGrpSpPr>
      <p:grpSpPr>
        <a:xfrm>
          <a:off x="0" y="0"/>
          <a:ext cx="0" cy="0"/>
          <a:chOff x="0" y="0"/>
          <a:chExt cx="0" cy="0"/>
        </a:xfrm>
      </p:grpSpPr>
      <p:grpSp>
        <p:nvGrpSpPr>
          <p:cNvPr id="503" name="Google Shape;503;p21"/>
          <p:cNvGrpSpPr/>
          <p:nvPr/>
        </p:nvGrpSpPr>
        <p:grpSpPr>
          <a:xfrm rot="-5400000">
            <a:off x="4919235" y="1403760"/>
            <a:ext cx="3375697" cy="6387735"/>
            <a:chOff x="0" y="-66675"/>
            <a:chExt cx="1131294" cy="2140715"/>
          </a:xfrm>
        </p:grpSpPr>
        <p:sp>
          <p:nvSpPr>
            <p:cNvPr id="504" name="Google Shape;504;p21"/>
            <p:cNvSpPr/>
            <p:nvPr/>
          </p:nvSpPr>
          <p:spPr>
            <a:xfrm>
              <a:off x="0" y="0"/>
              <a:ext cx="1131294" cy="2074040"/>
            </a:xfrm>
            <a:custGeom>
              <a:rect b="b" l="l" r="r" t="t"/>
              <a:pathLst>
                <a:path extrusionOk="0" h="2074040" w="1131294">
                  <a:moveTo>
                    <a:pt x="68803" y="0"/>
                  </a:moveTo>
                  <a:lnTo>
                    <a:pt x="1062491" y="0"/>
                  </a:lnTo>
                  <a:cubicBezTo>
                    <a:pt x="1080739" y="0"/>
                    <a:pt x="1098239" y="7249"/>
                    <a:pt x="1111142" y="20152"/>
                  </a:cubicBezTo>
                  <a:cubicBezTo>
                    <a:pt x="1124045" y="33055"/>
                    <a:pt x="1131294" y="50555"/>
                    <a:pt x="1131294" y="68803"/>
                  </a:cubicBezTo>
                  <a:lnTo>
                    <a:pt x="1131294" y="2005237"/>
                  </a:lnTo>
                  <a:cubicBezTo>
                    <a:pt x="1131294" y="2023485"/>
                    <a:pt x="1124045" y="2040985"/>
                    <a:pt x="1111142" y="2053888"/>
                  </a:cubicBezTo>
                  <a:cubicBezTo>
                    <a:pt x="1098239" y="2066791"/>
                    <a:pt x="1080739" y="2074040"/>
                    <a:pt x="1062491" y="2074040"/>
                  </a:cubicBezTo>
                  <a:lnTo>
                    <a:pt x="68803" y="2074040"/>
                  </a:lnTo>
                  <a:cubicBezTo>
                    <a:pt x="50555" y="2074040"/>
                    <a:pt x="33055" y="2066791"/>
                    <a:pt x="20152" y="2053888"/>
                  </a:cubicBezTo>
                  <a:cubicBezTo>
                    <a:pt x="7249" y="2040985"/>
                    <a:pt x="0" y="2023485"/>
                    <a:pt x="0" y="2005237"/>
                  </a:cubicBezTo>
                  <a:lnTo>
                    <a:pt x="0" y="68803"/>
                  </a:lnTo>
                  <a:cubicBezTo>
                    <a:pt x="0" y="50555"/>
                    <a:pt x="7249" y="33055"/>
                    <a:pt x="20152" y="20152"/>
                  </a:cubicBezTo>
                  <a:cubicBezTo>
                    <a:pt x="33055" y="7249"/>
                    <a:pt x="50555" y="0"/>
                    <a:pt x="68803"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1"/>
            <p:cNvSpPr txBox="1"/>
            <p:nvPr/>
          </p:nvSpPr>
          <p:spPr>
            <a:xfrm>
              <a:off x="0" y="-66675"/>
              <a:ext cx="1131294" cy="2140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21"/>
          <p:cNvGrpSpPr/>
          <p:nvPr/>
        </p:nvGrpSpPr>
        <p:grpSpPr>
          <a:xfrm rot="-5400000">
            <a:off x="1697633" y="2683092"/>
            <a:ext cx="3829073" cy="3829073"/>
            <a:chOff x="0" y="0"/>
            <a:chExt cx="812800" cy="812800"/>
          </a:xfrm>
        </p:grpSpPr>
        <p:sp>
          <p:nvSpPr>
            <p:cNvPr id="507" name="Google Shape;50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21"/>
          <p:cNvGrpSpPr/>
          <p:nvPr/>
        </p:nvGrpSpPr>
        <p:grpSpPr>
          <a:xfrm rot="5400000">
            <a:off x="1924321" y="2909780"/>
            <a:ext cx="3375697" cy="3375697"/>
            <a:chOff x="0" y="0"/>
            <a:chExt cx="812800" cy="812800"/>
          </a:xfrm>
        </p:grpSpPr>
        <p:sp>
          <p:nvSpPr>
            <p:cNvPr id="510" name="Google Shape;5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1"/>
          <p:cNvGrpSpPr/>
          <p:nvPr/>
        </p:nvGrpSpPr>
        <p:grpSpPr>
          <a:xfrm rot="5400000">
            <a:off x="2149275" y="3134733"/>
            <a:ext cx="2925790" cy="2925790"/>
            <a:chOff x="0" y="0"/>
            <a:chExt cx="812800" cy="812800"/>
          </a:xfrm>
        </p:grpSpPr>
        <p:sp>
          <p:nvSpPr>
            <p:cNvPr id="513" name="Google Shape;5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5" name="Google Shape;515;p21"/>
          <p:cNvPicPr preferRelativeResize="0"/>
          <p:nvPr/>
        </p:nvPicPr>
        <p:blipFill>
          <a:blip r:embed="rId3">
            <a:alphaModFix/>
          </a:blip>
          <a:stretch>
            <a:fillRect/>
          </a:stretch>
        </p:blipFill>
        <p:spPr>
          <a:xfrm>
            <a:off x="2149301" y="3136201"/>
            <a:ext cx="2925750" cy="2925750"/>
          </a:xfrm>
          <a:prstGeom prst="rect">
            <a:avLst/>
          </a:prstGeom>
          <a:noFill/>
          <a:ln>
            <a:noFill/>
          </a:ln>
        </p:spPr>
      </p:pic>
      <p:grpSp>
        <p:nvGrpSpPr>
          <p:cNvPr id="516" name="Google Shape;516;p21"/>
          <p:cNvGrpSpPr/>
          <p:nvPr/>
        </p:nvGrpSpPr>
        <p:grpSpPr>
          <a:xfrm rot="-5400000">
            <a:off x="11624281" y="4149896"/>
            <a:ext cx="3375697" cy="6387735"/>
            <a:chOff x="0" y="-66675"/>
            <a:chExt cx="1131294" cy="2140715"/>
          </a:xfrm>
        </p:grpSpPr>
        <p:sp>
          <p:nvSpPr>
            <p:cNvPr id="517" name="Google Shape;517;p21"/>
            <p:cNvSpPr/>
            <p:nvPr/>
          </p:nvSpPr>
          <p:spPr>
            <a:xfrm>
              <a:off x="0" y="0"/>
              <a:ext cx="1131294" cy="2074040"/>
            </a:xfrm>
            <a:custGeom>
              <a:rect b="b" l="l" r="r" t="t"/>
              <a:pathLst>
                <a:path extrusionOk="0" h="2074040" w="1131294">
                  <a:moveTo>
                    <a:pt x="68803" y="0"/>
                  </a:moveTo>
                  <a:lnTo>
                    <a:pt x="1062491" y="0"/>
                  </a:lnTo>
                  <a:cubicBezTo>
                    <a:pt x="1080739" y="0"/>
                    <a:pt x="1098239" y="7249"/>
                    <a:pt x="1111142" y="20152"/>
                  </a:cubicBezTo>
                  <a:cubicBezTo>
                    <a:pt x="1124045" y="33055"/>
                    <a:pt x="1131294" y="50555"/>
                    <a:pt x="1131294" y="68803"/>
                  </a:cubicBezTo>
                  <a:lnTo>
                    <a:pt x="1131294" y="2005237"/>
                  </a:lnTo>
                  <a:cubicBezTo>
                    <a:pt x="1131294" y="2023485"/>
                    <a:pt x="1124045" y="2040985"/>
                    <a:pt x="1111142" y="2053888"/>
                  </a:cubicBezTo>
                  <a:cubicBezTo>
                    <a:pt x="1098239" y="2066791"/>
                    <a:pt x="1080739" y="2074040"/>
                    <a:pt x="1062491" y="2074040"/>
                  </a:cubicBezTo>
                  <a:lnTo>
                    <a:pt x="68803" y="2074040"/>
                  </a:lnTo>
                  <a:cubicBezTo>
                    <a:pt x="50555" y="2074040"/>
                    <a:pt x="33055" y="2066791"/>
                    <a:pt x="20152" y="2053888"/>
                  </a:cubicBezTo>
                  <a:cubicBezTo>
                    <a:pt x="7249" y="2040985"/>
                    <a:pt x="0" y="2023485"/>
                    <a:pt x="0" y="2005237"/>
                  </a:cubicBezTo>
                  <a:lnTo>
                    <a:pt x="0" y="68803"/>
                  </a:lnTo>
                  <a:cubicBezTo>
                    <a:pt x="0" y="50555"/>
                    <a:pt x="7249" y="33055"/>
                    <a:pt x="20152" y="20152"/>
                  </a:cubicBezTo>
                  <a:cubicBezTo>
                    <a:pt x="33055" y="7249"/>
                    <a:pt x="50555" y="0"/>
                    <a:pt x="68803"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1"/>
            <p:cNvSpPr txBox="1"/>
            <p:nvPr/>
          </p:nvSpPr>
          <p:spPr>
            <a:xfrm>
              <a:off x="0" y="-66675"/>
              <a:ext cx="1131294" cy="214071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1"/>
          <p:cNvGrpSpPr/>
          <p:nvPr/>
        </p:nvGrpSpPr>
        <p:grpSpPr>
          <a:xfrm rot="-5400000">
            <a:off x="8402679" y="5429227"/>
            <a:ext cx="3829073" cy="3829073"/>
            <a:chOff x="0" y="0"/>
            <a:chExt cx="812800" cy="812800"/>
          </a:xfrm>
        </p:grpSpPr>
        <p:sp>
          <p:nvSpPr>
            <p:cNvPr id="520" name="Google Shape;52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1"/>
          <p:cNvGrpSpPr/>
          <p:nvPr/>
        </p:nvGrpSpPr>
        <p:grpSpPr>
          <a:xfrm rot="5400000">
            <a:off x="8629367" y="5655915"/>
            <a:ext cx="3375697" cy="3375697"/>
            <a:chOff x="0" y="0"/>
            <a:chExt cx="812800" cy="812800"/>
          </a:xfrm>
        </p:grpSpPr>
        <p:sp>
          <p:nvSpPr>
            <p:cNvPr id="523" name="Google Shape;52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1"/>
          <p:cNvGrpSpPr/>
          <p:nvPr/>
        </p:nvGrpSpPr>
        <p:grpSpPr>
          <a:xfrm rot="5400000">
            <a:off x="8854321" y="5880869"/>
            <a:ext cx="2925790" cy="2925790"/>
            <a:chOff x="0" y="0"/>
            <a:chExt cx="812800" cy="812800"/>
          </a:xfrm>
        </p:grpSpPr>
        <p:sp>
          <p:nvSpPr>
            <p:cNvPr id="526" name="Google Shape;52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1"/>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8" name="Google Shape;528;p21"/>
          <p:cNvPicPr preferRelativeResize="0"/>
          <p:nvPr/>
        </p:nvPicPr>
        <p:blipFill>
          <a:blip r:embed="rId4">
            <a:alphaModFix/>
          </a:blip>
          <a:stretch>
            <a:fillRect/>
          </a:stretch>
        </p:blipFill>
        <p:spPr>
          <a:xfrm>
            <a:off x="8854362" y="5880875"/>
            <a:ext cx="2925750" cy="2925750"/>
          </a:xfrm>
          <a:prstGeom prst="rect">
            <a:avLst/>
          </a:prstGeom>
          <a:noFill/>
          <a:ln>
            <a:noFill/>
          </a:ln>
        </p:spPr>
      </p:pic>
      <p:cxnSp>
        <p:nvCxnSpPr>
          <p:cNvPr id="529" name="Google Shape;529;p21"/>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530" name="Google Shape;530;p21"/>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531" name="Google Shape;531;p21"/>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532" name="Google Shape;532;p21"/>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sp>
        <p:nvSpPr>
          <p:cNvPr id="533" name="Google Shape;533;p21"/>
          <p:cNvSpPr txBox="1"/>
          <p:nvPr/>
        </p:nvSpPr>
        <p:spPr>
          <a:xfrm>
            <a:off x="890224" y="1019175"/>
            <a:ext cx="16507551"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Our Team</a:t>
            </a:r>
            <a:endParaRPr/>
          </a:p>
        </p:txBody>
      </p:sp>
      <p:sp>
        <p:nvSpPr>
          <p:cNvPr id="534" name="Google Shape;534;p21"/>
          <p:cNvSpPr txBox="1"/>
          <p:nvPr/>
        </p:nvSpPr>
        <p:spPr>
          <a:xfrm>
            <a:off x="5872272" y="3789865"/>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Name</a:t>
            </a:r>
            <a:endParaRPr/>
          </a:p>
        </p:txBody>
      </p:sp>
      <p:sp>
        <p:nvSpPr>
          <p:cNvPr id="535" name="Google Shape;535;p21"/>
          <p:cNvSpPr txBox="1"/>
          <p:nvPr/>
        </p:nvSpPr>
        <p:spPr>
          <a:xfrm>
            <a:off x="5872272" y="459005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what you want to discuss. </a:t>
            </a:r>
            <a:endParaRPr/>
          </a:p>
        </p:txBody>
      </p:sp>
      <p:sp>
        <p:nvSpPr>
          <p:cNvPr id="536" name="Google Shape;536;p21"/>
          <p:cNvSpPr txBox="1"/>
          <p:nvPr/>
        </p:nvSpPr>
        <p:spPr>
          <a:xfrm>
            <a:off x="12577318" y="6536000"/>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Name</a:t>
            </a:r>
            <a:endParaRPr/>
          </a:p>
        </p:txBody>
      </p:sp>
      <p:sp>
        <p:nvSpPr>
          <p:cNvPr id="537" name="Google Shape;537;p21"/>
          <p:cNvSpPr txBox="1"/>
          <p:nvPr/>
        </p:nvSpPr>
        <p:spPr>
          <a:xfrm>
            <a:off x="12577318" y="733618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what you want to discuss. </a:t>
            </a:r>
            <a:endParaRPr/>
          </a:p>
        </p:txBody>
      </p:sp>
      <p:grpSp>
        <p:nvGrpSpPr>
          <p:cNvPr id="538" name="Google Shape;538;p21"/>
          <p:cNvGrpSpPr/>
          <p:nvPr/>
        </p:nvGrpSpPr>
        <p:grpSpPr>
          <a:xfrm>
            <a:off x="13923596" y="1597060"/>
            <a:ext cx="3822447" cy="818480"/>
            <a:chOff x="0" y="-66675"/>
            <a:chExt cx="1281013" cy="274297"/>
          </a:xfrm>
        </p:grpSpPr>
        <p:sp>
          <p:nvSpPr>
            <p:cNvPr id="539" name="Google Shape;539;p21"/>
            <p:cNvSpPr/>
            <p:nvPr/>
          </p:nvSpPr>
          <p:spPr>
            <a:xfrm>
              <a:off x="0" y="0"/>
              <a:ext cx="1281013" cy="207622"/>
            </a:xfrm>
            <a:custGeom>
              <a:rect b="b" l="l" r="r" t="t"/>
              <a:pathLst>
                <a:path extrusionOk="0" h="207622" w="1281013">
                  <a:moveTo>
                    <a:pt x="60761" y="0"/>
                  </a:moveTo>
                  <a:lnTo>
                    <a:pt x="1220251" y="0"/>
                  </a:lnTo>
                  <a:cubicBezTo>
                    <a:pt x="1236366" y="0"/>
                    <a:pt x="1251821" y="6402"/>
                    <a:pt x="1263216" y="17797"/>
                  </a:cubicBezTo>
                  <a:cubicBezTo>
                    <a:pt x="1274611" y="29192"/>
                    <a:pt x="1281013" y="44647"/>
                    <a:pt x="1281013" y="60761"/>
                  </a:cubicBezTo>
                  <a:lnTo>
                    <a:pt x="1281013" y="146860"/>
                  </a:lnTo>
                  <a:cubicBezTo>
                    <a:pt x="1281013" y="162975"/>
                    <a:pt x="1274611" y="178430"/>
                    <a:pt x="1263216" y="189825"/>
                  </a:cubicBezTo>
                  <a:cubicBezTo>
                    <a:pt x="1251821" y="201220"/>
                    <a:pt x="1236366" y="207622"/>
                    <a:pt x="1220251" y="207622"/>
                  </a:cubicBezTo>
                  <a:lnTo>
                    <a:pt x="60761" y="207622"/>
                  </a:lnTo>
                  <a:cubicBezTo>
                    <a:pt x="44647" y="207622"/>
                    <a:pt x="29192" y="201220"/>
                    <a:pt x="17797" y="189825"/>
                  </a:cubicBezTo>
                  <a:cubicBezTo>
                    <a:pt x="6402" y="178430"/>
                    <a:pt x="0" y="162975"/>
                    <a:pt x="0" y="146860"/>
                  </a:cubicBezTo>
                  <a:lnTo>
                    <a:pt x="0" y="60761"/>
                  </a:lnTo>
                  <a:cubicBezTo>
                    <a:pt x="0" y="44647"/>
                    <a:pt x="6402" y="29192"/>
                    <a:pt x="17797" y="17797"/>
                  </a:cubicBezTo>
                  <a:cubicBezTo>
                    <a:pt x="29192" y="6402"/>
                    <a:pt x="44647" y="0"/>
                    <a:pt x="6076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1"/>
            <p:cNvSpPr txBox="1"/>
            <p:nvPr/>
          </p:nvSpPr>
          <p:spPr>
            <a:xfrm>
              <a:off x="0" y="-66675"/>
              <a:ext cx="128101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21"/>
          <p:cNvGrpSpPr/>
          <p:nvPr/>
        </p:nvGrpSpPr>
        <p:grpSpPr>
          <a:xfrm>
            <a:off x="15069410" y="1164800"/>
            <a:ext cx="4220603" cy="818480"/>
            <a:chOff x="0" y="-66675"/>
            <a:chExt cx="1414447" cy="274297"/>
          </a:xfrm>
        </p:grpSpPr>
        <p:sp>
          <p:nvSpPr>
            <p:cNvPr id="542" name="Google Shape;542;p21"/>
            <p:cNvSpPr/>
            <p:nvPr/>
          </p:nvSpPr>
          <p:spPr>
            <a:xfrm>
              <a:off x="0" y="0"/>
              <a:ext cx="1414447" cy="207622"/>
            </a:xfrm>
            <a:custGeom>
              <a:rect b="b" l="l" r="r" t="t"/>
              <a:pathLst>
                <a:path extrusionOk="0" h="207622" w="1414447">
                  <a:moveTo>
                    <a:pt x="55029" y="0"/>
                  </a:moveTo>
                  <a:lnTo>
                    <a:pt x="1359417" y="0"/>
                  </a:lnTo>
                  <a:cubicBezTo>
                    <a:pt x="1374012" y="0"/>
                    <a:pt x="1388009" y="5798"/>
                    <a:pt x="1398329" y="16118"/>
                  </a:cubicBezTo>
                  <a:cubicBezTo>
                    <a:pt x="1408649" y="26438"/>
                    <a:pt x="1414447" y="40435"/>
                    <a:pt x="1414447" y="55029"/>
                  </a:cubicBezTo>
                  <a:lnTo>
                    <a:pt x="1414447" y="152592"/>
                  </a:lnTo>
                  <a:cubicBezTo>
                    <a:pt x="1414447" y="167187"/>
                    <a:pt x="1408649" y="181184"/>
                    <a:pt x="1398329" y="191504"/>
                  </a:cubicBezTo>
                  <a:cubicBezTo>
                    <a:pt x="1388009" y="201824"/>
                    <a:pt x="1374012" y="207622"/>
                    <a:pt x="1359417" y="207622"/>
                  </a:cubicBezTo>
                  <a:lnTo>
                    <a:pt x="55029" y="207622"/>
                  </a:lnTo>
                  <a:cubicBezTo>
                    <a:pt x="24638" y="207622"/>
                    <a:pt x="0" y="182984"/>
                    <a:pt x="0" y="152592"/>
                  </a:cubicBezTo>
                  <a:lnTo>
                    <a:pt x="0" y="55029"/>
                  </a:lnTo>
                  <a:cubicBezTo>
                    <a:pt x="0" y="24638"/>
                    <a:pt x="24638" y="0"/>
                    <a:pt x="5502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1"/>
            <p:cNvSpPr txBox="1"/>
            <p:nvPr/>
          </p:nvSpPr>
          <p:spPr>
            <a:xfrm>
              <a:off x="0" y="-66675"/>
              <a:ext cx="1414447"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4" name="Google Shape;544;p21"/>
          <p:cNvPicPr preferRelativeResize="0"/>
          <p:nvPr/>
        </p:nvPicPr>
        <p:blipFill>
          <a:blip r:embed="rId5">
            <a:alphaModFix/>
          </a:blip>
          <a:stretch>
            <a:fillRect/>
          </a:stretch>
        </p:blipFill>
        <p:spPr>
          <a:xfrm>
            <a:off x="1697625" y="6630212"/>
            <a:ext cx="3128575" cy="3128575"/>
          </a:xfrm>
          <a:prstGeom prst="rect">
            <a:avLst/>
          </a:prstGeom>
          <a:noFill/>
          <a:ln>
            <a:noFill/>
          </a:ln>
        </p:spPr>
      </p:pic>
      <p:pic>
        <p:nvPicPr>
          <p:cNvPr id="545" name="Google Shape;545;p21"/>
          <p:cNvPicPr preferRelativeResize="0"/>
          <p:nvPr/>
        </p:nvPicPr>
        <p:blipFill>
          <a:blip r:embed="rId6">
            <a:alphaModFix/>
          </a:blip>
          <a:stretch>
            <a:fillRect/>
          </a:stretch>
        </p:blipFill>
        <p:spPr>
          <a:xfrm>
            <a:off x="13985851" y="925440"/>
            <a:ext cx="6387676" cy="216169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549" name="Shape 549"/>
        <p:cNvGrpSpPr/>
        <p:nvPr/>
      </p:nvGrpSpPr>
      <p:grpSpPr>
        <a:xfrm>
          <a:off x="0" y="0"/>
          <a:ext cx="0" cy="0"/>
          <a:chOff x="0" y="0"/>
          <a:chExt cx="0" cy="0"/>
        </a:xfrm>
      </p:grpSpPr>
      <p:grpSp>
        <p:nvGrpSpPr>
          <p:cNvPr id="550" name="Google Shape;550;p22"/>
          <p:cNvGrpSpPr/>
          <p:nvPr/>
        </p:nvGrpSpPr>
        <p:grpSpPr>
          <a:xfrm>
            <a:off x="12329900" y="-198953"/>
            <a:ext cx="5958100" cy="10485953"/>
            <a:chOff x="0" y="-66675"/>
            <a:chExt cx="1996732" cy="3514147"/>
          </a:xfrm>
        </p:grpSpPr>
        <p:sp>
          <p:nvSpPr>
            <p:cNvPr id="551" name="Google Shape;551;p22"/>
            <p:cNvSpPr/>
            <p:nvPr/>
          </p:nvSpPr>
          <p:spPr>
            <a:xfrm>
              <a:off x="0" y="0"/>
              <a:ext cx="1996732" cy="3447472"/>
            </a:xfrm>
            <a:custGeom>
              <a:rect b="b" l="l" r="r" t="t"/>
              <a:pathLst>
                <a:path extrusionOk="0" h="3447472" w="1996732">
                  <a:moveTo>
                    <a:pt x="0" y="0"/>
                  </a:moveTo>
                  <a:lnTo>
                    <a:pt x="1996732" y="0"/>
                  </a:lnTo>
                  <a:lnTo>
                    <a:pt x="1996732" y="3447472"/>
                  </a:lnTo>
                  <a:lnTo>
                    <a:pt x="0" y="3447472"/>
                  </a:lnTo>
                  <a:close/>
                </a:path>
              </a:pathLst>
            </a:custGeom>
            <a:solidFill>
              <a:srgbClr val="46648B"/>
            </a:solidFill>
            <a:ln>
              <a:noFill/>
            </a:ln>
          </p:spPr>
        </p:sp>
        <p:sp>
          <p:nvSpPr>
            <p:cNvPr id="552" name="Google Shape;552;p22"/>
            <p:cNvSpPr txBox="1"/>
            <p:nvPr/>
          </p:nvSpPr>
          <p:spPr>
            <a:xfrm>
              <a:off x="0" y="-66675"/>
              <a:ext cx="1996732"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3" name="Google Shape;553;p22"/>
          <p:cNvPicPr preferRelativeResize="0"/>
          <p:nvPr/>
        </p:nvPicPr>
        <p:blipFill>
          <a:blip r:embed="rId3">
            <a:alphaModFix/>
          </a:blip>
          <a:stretch>
            <a:fillRect/>
          </a:stretch>
        </p:blipFill>
        <p:spPr>
          <a:xfrm>
            <a:off x="8576315" y="2119890"/>
            <a:ext cx="9787073" cy="6537011"/>
          </a:xfrm>
          <a:prstGeom prst="rect">
            <a:avLst/>
          </a:prstGeom>
          <a:noFill/>
          <a:ln>
            <a:noFill/>
          </a:ln>
        </p:spPr>
      </p:pic>
      <p:cxnSp>
        <p:nvCxnSpPr>
          <p:cNvPr id="554" name="Google Shape;554;p22"/>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555" name="Google Shape;555;p22"/>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556" name="Google Shape;556;p22"/>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sp>
        <p:nvSpPr>
          <p:cNvPr id="557" name="Google Shape;557;p22"/>
          <p:cNvSpPr txBox="1"/>
          <p:nvPr/>
        </p:nvSpPr>
        <p:spPr>
          <a:xfrm>
            <a:off x="2371070" y="5798699"/>
            <a:ext cx="3815890" cy="1522319"/>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6648B"/>
                </a:solidFill>
                <a:latin typeface="Bebas Neue"/>
                <a:ea typeface="Bebas Neue"/>
                <a:cs typeface="Bebas Neue"/>
                <a:sym typeface="Bebas Neue"/>
              </a:rPr>
              <a:t>About Us</a:t>
            </a:r>
            <a:endParaRPr/>
          </a:p>
        </p:txBody>
      </p:sp>
      <p:sp>
        <p:nvSpPr>
          <p:cNvPr id="558" name="Google Shape;558;p22"/>
          <p:cNvSpPr txBox="1"/>
          <p:nvPr/>
        </p:nvSpPr>
        <p:spPr>
          <a:xfrm>
            <a:off x="1418495" y="7121946"/>
            <a:ext cx="5721040"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grpSp>
        <p:nvGrpSpPr>
          <p:cNvPr id="559" name="Google Shape;559;p22"/>
          <p:cNvGrpSpPr/>
          <p:nvPr/>
        </p:nvGrpSpPr>
        <p:grpSpPr>
          <a:xfrm>
            <a:off x="11292093" y="1611159"/>
            <a:ext cx="1839420" cy="818480"/>
            <a:chOff x="0" y="-66675"/>
            <a:chExt cx="616443" cy="274297"/>
          </a:xfrm>
        </p:grpSpPr>
        <p:sp>
          <p:nvSpPr>
            <p:cNvPr id="560" name="Google Shape;560;p22"/>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2" name="Google Shape;562;p22"/>
          <p:cNvGrpSpPr/>
          <p:nvPr/>
        </p:nvGrpSpPr>
        <p:grpSpPr>
          <a:xfrm>
            <a:off x="11843476" y="1178900"/>
            <a:ext cx="2031019" cy="818480"/>
            <a:chOff x="0" y="-66675"/>
            <a:chExt cx="680653" cy="274297"/>
          </a:xfrm>
        </p:grpSpPr>
        <p:sp>
          <p:nvSpPr>
            <p:cNvPr id="563" name="Google Shape;563;p22"/>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2"/>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5" name="Google Shape;565;p22"/>
          <p:cNvGrpSpPr/>
          <p:nvPr/>
        </p:nvGrpSpPr>
        <p:grpSpPr>
          <a:xfrm>
            <a:off x="2687935" y="2119876"/>
            <a:ext cx="3499025" cy="3499025"/>
            <a:chOff x="0" y="0"/>
            <a:chExt cx="4665366" cy="4665366"/>
          </a:xfrm>
        </p:grpSpPr>
        <p:grpSp>
          <p:nvGrpSpPr>
            <p:cNvPr id="566" name="Google Shape;566;p22"/>
            <p:cNvGrpSpPr/>
            <p:nvPr/>
          </p:nvGrpSpPr>
          <p:grpSpPr>
            <a:xfrm>
              <a:off x="0" y="0"/>
              <a:ext cx="4665366" cy="4665366"/>
              <a:chOff x="0" y="0"/>
              <a:chExt cx="812800" cy="812800"/>
            </a:xfrm>
          </p:grpSpPr>
          <p:sp>
            <p:nvSpPr>
              <p:cNvPr id="567" name="Google Shape;56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22"/>
            <p:cNvGrpSpPr/>
            <p:nvPr/>
          </p:nvGrpSpPr>
          <p:grpSpPr>
            <a:xfrm>
              <a:off x="276198" y="276198"/>
              <a:ext cx="4112970" cy="4112970"/>
              <a:chOff x="0" y="0"/>
              <a:chExt cx="812800" cy="812800"/>
            </a:xfrm>
          </p:grpSpPr>
          <p:sp>
            <p:nvSpPr>
              <p:cNvPr id="570" name="Google Shape;5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22"/>
            <p:cNvGrpSpPr/>
            <p:nvPr/>
          </p:nvGrpSpPr>
          <p:grpSpPr>
            <a:xfrm>
              <a:off x="550283" y="550283"/>
              <a:ext cx="3564801" cy="3564801"/>
              <a:chOff x="0" y="0"/>
              <a:chExt cx="812800" cy="812800"/>
            </a:xfrm>
          </p:grpSpPr>
          <p:sp>
            <p:nvSpPr>
              <p:cNvPr id="573" name="Google Shape;5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75" name="Google Shape;575;p22"/>
          <p:cNvSpPr txBox="1"/>
          <p:nvPr/>
        </p:nvSpPr>
        <p:spPr>
          <a:xfrm>
            <a:off x="4010573" y="2411837"/>
            <a:ext cx="853748" cy="290536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FFFFFF"/>
                </a:solidFill>
                <a:latin typeface="Bebas Neue"/>
                <a:ea typeface="Bebas Neue"/>
                <a:cs typeface="Bebas Neue"/>
                <a:sym typeface="Bebas Neue"/>
              </a:rPr>
              <a:t>3</a:t>
            </a:r>
            <a:endParaRPr/>
          </a:p>
        </p:txBody>
      </p:sp>
      <p:pic>
        <p:nvPicPr>
          <p:cNvPr id="576" name="Google Shape;576;p22"/>
          <p:cNvPicPr preferRelativeResize="0"/>
          <p:nvPr/>
        </p:nvPicPr>
        <p:blipFill>
          <a:blip r:embed="rId4">
            <a:alphaModFix/>
          </a:blip>
          <a:stretch>
            <a:fillRect/>
          </a:stretch>
        </p:blipFill>
        <p:spPr>
          <a:xfrm>
            <a:off x="1418507" y="7500791"/>
            <a:ext cx="2481159" cy="2481159"/>
          </a:xfrm>
          <a:prstGeom prst="rect">
            <a:avLst/>
          </a:prstGeom>
          <a:noFill/>
          <a:ln>
            <a:noFill/>
          </a:ln>
        </p:spPr>
      </p:pic>
      <p:pic>
        <p:nvPicPr>
          <p:cNvPr id="577" name="Google Shape;577;p22"/>
          <p:cNvPicPr preferRelativeResize="0"/>
          <p:nvPr/>
        </p:nvPicPr>
        <p:blipFill>
          <a:blip r:embed="rId5">
            <a:alphaModFix/>
          </a:blip>
          <a:stretch>
            <a:fillRect/>
          </a:stretch>
        </p:blipFill>
        <p:spPr>
          <a:xfrm>
            <a:off x="10832150" y="248550"/>
            <a:ext cx="6590424" cy="223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581" name="Shape 581"/>
        <p:cNvGrpSpPr/>
        <p:nvPr/>
      </p:nvGrpSpPr>
      <p:grpSpPr>
        <a:xfrm>
          <a:off x="0" y="0"/>
          <a:ext cx="0" cy="0"/>
          <a:chOff x="0" y="0"/>
          <a:chExt cx="0" cy="0"/>
        </a:xfrm>
      </p:grpSpPr>
      <p:grpSp>
        <p:nvGrpSpPr>
          <p:cNvPr id="582" name="Google Shape;582;p23"/>
          <p:cNvGrpSpPr/>
          <p:nvPr/>
        </p:nvGrpSpPr>
        <p:grpSpPr>
          <a:xfrm>
            <a:off x="0" y="-198953"/>
            <a:ext cx="5958100" cy="10485953"/>
            <a:chOff x="0" y="-66675"/>
            <a:chExt cx="1996732" cy="3514147"/>
          </a:xfrm>
        </p:grpSpPr>
        <p:sp>
          <p:nvSpPr>
            <p:cNvPr id="583" name="Google Shape;583;p23"/>
            <p:cNvSpPr/>
            <p:nvPr/>
          </p:nvSpPr>
          <p:spPr>
            <a:xfrm>
              <a:off x="0" y="0"/>
              <a:ext cx="1996732" cy="3447472"/>
            </a:xfrm>
            <a:custGeom>
              <a:rect b="b" l="l" r="r" t="t"/>
              <a:pathLst>
                <a:path extrusionOk="0" h="3447472" w="1996732">
                  <a:moveTo>
                    <a:pt x="0" y="0"/>
                  </a:moveTo>
                  <a:lnTo>
                    <a:pt x="1996732" y="0"/>
                  </a:lnTo>
                  <a:lnTo>
                    <a:pt x="1996732" y="3447472"/>
                  </a:lnTo>
                  <a:lnTo>
                    <a:pt x="0" y="3447472"/>
                  </a:lnTo>
                  <a:close/>
                </a:path>
              </a:pathLst>
            </a:custGeom>
            <a:solidFill>
              <a:srgbClr val="46648B"/>
            </a:solidFill>
            <a:ln>
              <a:noFill/>
            </a:ln>
          </p:spPr>
        </p:sp>
        <p:sp>
          <p:nvSpPr>
            <p:cNvPr id="584" name="Google Shape;584;p23"/>
            <p:cNvSpPr txBox="1"/>
            <p:nvPr/>
          </p:nvSpPr>
          <p:spPr>
            <a:xfrm>
              <a:off x="0" y="-66675"/>
              <a:ext cx="1996732"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5" name="Google Shape;585;p23"/>
          <p:cNvPicPr preferRelativeResize="0"/>
          <p:nvPr/>
        </p:nvPicPr>
        <p:blipFill>
          <a:blip r:embed="rId3">
            <a:alphaModFix/>
          </a:blip>
          <a:stretch>
            <a:fillRect/>
          </a:stretch>
        </p:blipFill>
        <p:spPr>
          <a:xfrm>
            <a:off x="1028691" y="5"/>
            <a:ext cx="6466949" cy="10288596"/>
          </a:xfrm>
          <a:prstGeom prst="rect">
            <a:avLst/>
          </a:prstGeom>
          <a:noFill/>
          <a:ln>
            <a:noFill/>
          </a:ln>
        </p:spPr>
      </p:pic>
      <p:cxnSp>
        <p:nvCxnSpPr>
          <p:cNvPr id="586" name="Google Shape;586;p23"/>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587" name="Google Shape;587;p23"/>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588" name="Google Shape;588;p23"/>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sp>
        <p:nvSpPr>
          <p:cNvPr id="589" name="Google Shape;589;p23"/>
          <p:cNvSpPr txBox="1"/>
          <p:nvPr/>
        </p:nvSpPr>
        <p:spPr>
          <a:xfrm>
            <a:off x="7690651" y="1880933"/>
            <a:ext cx="9912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How We Started</a:t>
            </a:r>
            <a:endParaRPr/>
          </a:p>
        </p:txBody>
      </p:sp>
      <p:sp>
        <p:nvSpPr>
          <p:cNvPr id="590" name="Google Shape;590;p23"/>
          <p:cNvSpPr txBox="1"/>
          <p:nvPr/>
        </p:nvSpPr>
        <p:spPr>
          <a:xfrm>
            <a:off x="9278481" y="3806557"/>
            <a:ext cx="6736623" cy="291083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grpSp>
        <p:nvGrpSpPr>
          <p:cNvPr id="591" name="Google Shape;591;p23"/>
          <p:cNvGrpSpPr/>
          <p:nvPr/>
        </p:nvGrpSpPr>
        <p:grpSpPr>
          <a:xfrm rot="10800000">
            <a:off x="14281798" y="8064217"/>
            <a:ext cx="1839420" cy="818480"/>
            <a:chOff x="0" y="-66675"/>
            <a:chExt cx="616443" cy="274297"/>
          </a:xfrm>
        </p:grpSpPr>
        <p:sp>
          <p:nvSpPr>
            <p:cNvPr id="592" name="Google Shape;592;p23"/>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3"/>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23"/>
          <p:cNvGrpSpPr/>
          <p:nvPr/>
        </p:nvGrpSpPr>
        <p:grpSpPr>
          <a:xfrm rot="10800000">
            <a:off x="13538816" y="8496476"/>
            <a:ext cx="2031019" cy="818480"/>
            <a:chOff x="0" y="-66675"/>
            <a:chExt cx="680653" cy="274297"/>
          </a:xfrm>
        </p:grpSpPr>
        <p:sp>
          <p:nvSpPr>
            <p:cNvPr id="595" name="Google Shape;595;p23"/>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3"/>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97" name="Google Shape;597;p23"/>
          <p:cNvPicPr preferRelativeResize="0"/>
          <p:nvPr/>
        </p:nvPicPr>
        <p:blipFill>
          <a:blip r:embed="rId4">
            <a:alphaModFix/>
          </a:blip>
          <a:stretch>
            <a:fillRect/>
          </a:stretch>
        </p:blipFill>
        <p:spPr>
          <a:xfrm>
            <a:off x="309348" y="853705"/>
            <a:ext cx="2031000" cy="2031016"/>
          </a:xfrm>
          <a:prstGeom prst="rect">
            <a:avLst/>
          </a:prstGeom>
          <a:noFill/>
          <a:ln>
            <a:noFill/>
          </a:ln>
        </p:spPr>
      </p:pic>
      <p:pic>
        <p:nvPicPr>
          <p:cNvPr id="598" name="Google Shape;598;p23"/>
          <p:cNvPicPr preferRelativeResize="0"/>
          <p:nvPr/>
        </p:nvPicPr>
        <p:blipFill>
          <a:blip r:embed="rId5">
            <a:alphaModFix/>
          </a:blip>
          <a:stretch>
            <a:fillRect/>
          </a:stretch>
        </p:blipFill>
        <p:spPr>
          <a:xfrm>
            <a:off x="13402775" y="7741275"/>
            <a:ext cx="5540100" cy="187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602" name="Shape 602"/>
        <p:cNvGrpSpPr/>
        <p:nvPr/>
      </p:nvGrpSpPr>
      <p:grpSpPr>
        <a:xfrm>
          <a:off x="0" y="0"/>
          <a:ext cx="0" cy="0"/>
          <a:chOff x="0" y="0"/>
          <a:chExt cx="0" cy="0"/>
        </a:xfrm>
      </p:grpSpPr>
      <p:sp>
        <p:nvSpPr>
          <p:cNvPr id="603" name="Google Shape;603;p24"/>
          <p:cNvSpPr/>
          <p:nvPr/>
        </p:nvSpPr>
        <p:spPr>
          <a:xfrm>
            <a:off x="2341507" y="527642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4"/>
          <p:cNvSpPr/>
          <p:nvPr/>
        </p:nvSpPr>
        <p:spPr>
          <a:xfrm>
            <a:off x="6925887" y="532035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4"/>
          <p:cNvSpPr/>
          <p:nvPr/>
        </p:nvSpPr>
        <p:spPr>
          <a:xfrm>
            <a:off x="10934664" y="532626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6" name="Google Shape;606;p24"/>
          <p:cNvCxnSpPr/>
          <p:nvPr/>
        </p:nvCxnSpPr>
        <p:spPr>
          <a:xfrm>
            <a:off x="2695115" y="5454925"/>
            <a:ext cx="4230780" cy="40547"/>
          </a:xfrm>
          <a:prstGeom prst="straightConnector1">
            <a:avLst/>
          </a:prstGeom>
          <a:noFill/>
          <a:ln cap="flat" cmpd="sng" w="47625">
            <a:solidFill>
              <a:srgbClr val="46648B"/>
            </a:solidFill>
            <a:prstDash val="solid"/>
            <a:round/>
            <a:headEnd len="sm" w="sm" type="none"/>
            <a:tailEnd len="sm" w="sm" type="none"/>
          </a:ln>
        </p:spPr>
      </p:cxnSp>
      <p:cxnSp>
        <p:nvCxnSpPr>
          <p:cNvPr id="607" name="Google Shape;607;p24"/>
          <p:cNvCxnSpPr/>
          <p:nvPr/>
        </p:nvCxnSpPr>
        <p:spPr>
          <a:xfrm>
            <a:off x="7279502" y="5497426"/>
            <a:ext cx="3655161" cy="5388"/>
          </a:xfrm>
          <a:prstGeom prst="straightConnector1">
            <a:avLst/>
          </a:prstGeom>
          <a:noFill/>
          <a:ln cap="flat" cmpd="sng" w="47625">
            <a:solidFill>
              <a:srgbClr val="46648B"/>
            </a:solidFill>
            <a:prstDash val="solid"/>
            <a:round/>
            <a:headEnd len="sm" w="sm" type="none"/>
            <a:tailEnd len="sm" w="sm" type="none"/>
          </a:ln>
        </p:spPr>
      </p:cxnSp>
      <p:sp>
        <p:nvSpPr>
          <p:cNvPr id="608" name="Google Shape;608;p24"/>
          <p:cNvSpPr/>
          <p:nvPr/>
        </p:nvSpPr>
        <p:spPr>
          <a:xfrm>
            <a:off x="14497134" y="5276422"/>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9" name="Google Shape;609;p24"/>
          <p:cNvCxnSpPr/>
          <p:nvPr/>
        </p:nvCxnSpPr>
        <p:spPr>
          <a:xfrm flipH="1" rot="10800000">
            <a:off x="11288278" y="5491080"/>
            <a:ext cx="3208856" cy="11369"/>
          </a:xfrm>
          <a:prstGeom prst="straightConnector1">
            <a:avLst/>
          </a:prstGeom>
          <a:noFill/>
          <a:ln cap="flat" cmpd="sng" w="47625">
            <a:solidFill>
              <a:srgbClr val="46648B"/>
            </a:solidFill>
            <a:prstDash val="solid"/>
            <a:round/>
            <a:headEnd len="sm" w="sm" type="none"/>
            <a:tailEnd len="sm" w="sm" type="none"/>
          </a:ln>
        </p:spPr>
      </p:cxnSp>
      <p:cxnSp>
        <p:nvCxnSpPr>
          <p:cNvPr id="610" name="Google Shape;610;p24"/>
          <p:cNvCxnSpPr/>
          <p:nvPr/>
        </p:nvCxnSpPr>
        <p:spPr>
          <a:xfrm>
            <a:off x="14125269" y="5490762"/>
            <a:ext cx="1546119" cy="0"/>
          </a:xfrm>
          <a:prstGeom prst="straightConnector1">
            <a:avLst/>
          </a:prstGeom>
          <a:noFill/>
          <a:ln cap="flat" cmpd="sng" w="47625">
            <a:solidFill>
              <a:srgbClr val="46648B"/>
            </a:solidFill>
            <a:prstDash val="solid"/>
            <a:round/>
            <a:headEnd len="sm" w="sm" type="none"/>
            <a:tailEnd len="sm" w="sm" type="none"/>
          </a:ln>
        </p:spPr>
      </p:cxnSp>
      <p:grpSp>
        <p:nvGrpSpPr>
          <p:cNvPr id="611" name="Google Shape;611;p24"/>
          <p:cNvGrpSpPr/>
          <p:nvPr/>
        </p:nvGrpSpPr>
        <p:grpSpPr>
          <a:xfrm>
            <a:off x="17440275" y="-551990"/>
            <a:ext cx="1227396" cy="10923441"/>
            <a:chOff x="0" y="-66675"/>
            <a:chExt cx="411336" cy="3660762"/>
          </a:xfrm>
        </p:grpSpPr>
        <p:sp>
          <p:nvSpPr>
            <p:cNvPr id="612" name="Google Shape;612;p24"/>
            <p:cNvSpPr/>
            <p:nvPr/>
          </p:nvSpPr>
          <p:spPr>
            <a:xfrm>
              <a:off x="0" y="0"/>
              <a:ext cx="411336" cy="3594087"/>
            </a:xfrm>
            <a:custGeom>
              <a:rect b="b" l="l" r="r" t="t"/>
              <a:pathLst>
                <a:path extrusionOk="0" h="3594087" w="411336">
                  <a:moveTo>
                    <a:pt x="0" y="0"/>
                  </a:moveTo>
                  <a:lnTo>
                    <a:pt x="411336" y="0"/>
                  </a:lnTo>
                  <a:lnTo>
                    <a:pt x="411336" y="3594087"/>
                  </a:lnTo>
                  <a:lnTo>
                    <a:pt x="0" y="3594087"/>
                  </a:lnTo>
                  <a:close/>
                </a:path>
              </a:pathLst>
            </a:custGeom>
            <a:solidFill>
              <a:srgbClr val="46648B"/>
            </a:solidFill>
            <a:ln>
              <a:noFill/>
            </a:ln>
          </p:spPr>
        </p:sp>
        <p:sp>
          <p:nvSpPr>
            <p:cNvPr id="613" name="Google Shape;613;p24"/>
            <p:cNvSpPr txBox="1"/>
            <p:nvPr/>
          </p:nvSpPr>
          <p:spPr>
            <a:xfrm>
              <a:off x="0" y="-66675"/>
              <a:ext cx="411336" cy="36607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4" name="Google Shape;614;p24"/>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615" name="Google Shape;615;p24"/>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616" name="Google Shape;616;p24"/>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grpSp>
        <p:nvGrpSpPr>
          <p:cNvPr id="617" name="Google Shape;617;p24"/>
          <p:cNvGrpSpPr/>
          <p:nvPr/>
        </p:nvGrpSpPr>
        <p:grpSpPr>
          <a:xfrm>
            <a:off x="1540836" y="3831139"/>
            <a:ext cx="2340653" cy="2340653"/>
            <a:chOff x="0" y="0"/>
            <a:chExt cx="3120871" cy="3120871"/>
          </a:xfrm>
        </p:grpSpPr>
        <p:grpSp>
          <p:nvGrpSpPr>
            <p:cNvPr id="618" name="Google Shape;618;p24"/>
            <p:cNvGrpSpPr/>
            <p:nvPr/>
          </p:nvGrpSpPr>
          <p:grpSpPr>
            <a:xfrm rot="5400000">
              <a:off x="0" y="0"/>
              <a:ext cx="3120871" cy="3120871"/>
              <a:chOff x="0" y="0"/>
              <a:chExt cx="812800" cy="812800"/>
            </a:xfrm>
          </p:grpSpPr>
          <p:sp>
            <p:nvSpPr>
              <p:cNvPr id="619" name="Google Shape;6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1" name="Google Shape;621;p24"/>
            <p:cNvGrpSpPr/>
            <p:nvPr/>
          </p:nvGrpSpPr>
          <p:grpSpPr>
            <a:xfrm>
              <a:off x="142216" y="142216"/>
              <a:ext cx="2836438" cy="2836438"/>
              <a:chOff x="0" y="0"/>
              <a:chExt cx="812800" cy="812800"/>
            </a:xfrm>
          </p:grpSpPr>
          <p:sp>
            <p:nvSpPr>
              <p:cNvPr id="622" name="Google Shape;62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4"/>
            <p:cNvGrpSpPr/>
            <p:nvPr/>
          </p:nvGrpSpPr>
          <p:grpSpPr>
            <a:xfrm>
              <a:off x="276360" y="276360"/>
              <a:ext cx="2568150" cy="2568150"/>
              <a:chOff x="0" y="0"/>
              <a:chExt cx="812800" cy="812800"/>
            </a:xfrm>
          </p:grpSpPr>
          <p:sp>
            <p:nvSpPr>
              <p:cNvPr id="625" name="Google Shape;62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7" name="Google Shape;627;p24"/>
          <p:cNvGrpSpPr/>
          <p:nvPr/>
        </p:nvGrpSpPr>
        <p:grpSpPr>
          <a:xfrm>
            <a:off x="14406511" y="3831139"/>
            <a:ext cx="2340653" cy="2340653"/>
            <a:chOff x="0" y="0"/>
            <a:chExt cx="3120871" cy="3120871"/>
          </a:xfrm>
        </p:grpSpPr>
        <p:grpSp>
          <p:nvGrpSpPr>
            <p:cNvPr id="628" name="Google Shape;628;p24"/>
            <p:cNvGrpSpPr/>
            <p:nvPr/>
          </p:nvGrpSpPr>
          <p:grpSpPr>
            <a:xfrm rot="5400000">
              <a:off x="0" y="0"/>
              <a:ext cx="3120871" cy="3120871"/>
              <a:chOff x="0" y="0"/>
              <a:chExt cx="812800" cy="812800"/>
            </a:xfrm>
          </p:grpSpPr>
          <p:sp>
            <p:nvSpPr>
              <p:cNvPr id="629" name="Google Shape;62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24"/>
            <p:cNvGrpSpPr/>
            <p:nvPr/>
          </p:nvGrpSpPr>
          <p:grpSpPr>
            <a:xfrm>
              <a:off x="142216" y="142216"/>
              <a:ext cx="2836438" cy="2836438"/>
              <a:chOff x="0" y="0"/>
              <a:chExt cx="812800" cy="812800"/>
            </a:xfrm>
          </p:grpSpPr>
          <p:sp>
            <p:nvSpPr>
              <p:cNvPr id="632" name="Google Shape;63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4" name="Google Shape;634;p24"/>
            <p:cNvGrpSpPr/>
            <p:nvPr/>
          </p:nvGrpSpPr>
          <p:grpSpPr>
            <a:xfrm>
              <a:off x="276360" y="276360"/>
              <a:ext cx="2568150" cy="2568150"/>
              <a:chOff x="0" y="0"/>
              <a:chExt cx="812800" cy="812800"/>
            </a:xfrm>
          </p:grpSpPr>
          <p:sp>
            <p:nvSpPr>
              <p:cNvPr id="635" name="Google Shape;63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37" name="Google Shape;637;p24"/>
          <p:cNvGrpSpPr/>
          <p:nvPr/>
        </p:nvGrpSpPr>
        <p:grpSpPr>
          <a:xfrm>
            <a:off x="5829394" y="3831139"/>
            <a:ext cx="2340653" cy="2340653"/>
            <a:chOff x="0" y="0"/>
            <a:chExt cx="3120871" cy="3120871"/>
          </a:xfrm>
        </p:grpSpPr>
        <p:grpSp>
          <p:nvGrpSpPr>
            <p:cNvPr id="638" name="Google Shape;638;p24"/>
            <p:cNvGrpSpPr/>
            <p:nvPr/>
          </p:nvGrpSpPr>
          <p:grpSpPr>
            <a:xfrm rot="5400000">
              <a:off x="0" y="0"/>
              <a:ext cx="3120871" cy="3120871"/>
              <a:chOff x="0" y="0"/>
              <a:chExt cx="812800" cy="812800"/>
            </a:xfrm>
          </p:grpSpPr>
          <p:sp>
            <p:nvSpPr>
              <p:cNvPr id="639" name="Google Shape;63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24"/>
            <p:cNvGrpSpPr/>
            <p:nvPr/>
          </p:nvGrpSpPr>
          <p:grpSpPr>
            <a:xfrm>
              <a:off x="142216" y="142216"/>
              <a:ext cx="2836438" cy="2836438"/>
              <a:chOff x="0" y="0"/>
              <a:chExt cx="812800" cy="812800"/>
            </a:xfrm>
          </p:grpSpPr>
          <p:sp>
            <p:nvSpPr>
              <p:cNvPr id="642" name="Google Shape;64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24"/>
            <p:cNvGrpSpPr/>
            <p:nvPr/>
          </p:nvGrpSpPr>
          <p:grpSpPr>
            <a:xfrm>
              <a:off x="276360" y="276360"/>
              <a:ext cx="2568150" cy="2568150"/>
              <a:chOff x="0" y="0"/>
              <a:chExt cx="812800" cy="812800"/>
            </a:xfrm>
          </p:grpSpPr>
          <p:sp>
            <p:nvSpPr>
              <p:cNvPr id="645" name="Google Shape;64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47" name="Google Shape;647;p24"/>
          <p:cNvGrpSpPr/>
          <p:nvPr/>
        </p:nvGrpSpPr>
        <p:grpSpPr>
          <a:xfrm>
            <a:off x="10117953" y="3831139"/>
            <a:ext cx="2340653" cy="2340653"/>
            <a:chOff x="0" y="0"/>
            <a:chExt cx="3120871" cy="3120871"/>
          </a:xfrm>
        </p:grpSpPr>
        <p:grpSp>
          <p:nvGrpSpPr>
            <p:cNvPr id="648" name="Google Shape;648;p24"/>
            <p:cNvGrpSpPr/>
            <p:nvPr/>
          </p:nvGrpSpPr>
          <p:grpSpPr>
            <a:xfrm rot="5400000">
              <a:off x="0" y="0"/>
              <a:ext cx="3120871" cy="3120871"/>
              <a:chOff x="0" y="0"/>
              <a:chExt cx="812800" cy="812800"/>
            </a:xfrm>
          </p:grpSpPr>
          <p:sp>
            <p:nvSpPr>
              <p:cNvPr id="649" name="Google Shape;64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4"/>
            <p:cNvGrpSpPr/>
            <p:nvPr/>
          </p:nvGrpSpPr>
          <p:grpSpPr>
            <a:xfrm>
              <a:off x="142216" y="142216"/>
              <a:ext cx="2836438" cy="2836438"/>
              <a:chOff x="0" y="0"/>
              <a:chExt cx="812800" cy="812800"/>
            </a:xfrm>
          </p:grpSpPr>
          <p:sp>
            <p:nvSpPr>
              <p:cNvPr id="652" name="Google Shape;65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4" name="Google Shape;654;p24"/>
            <p:cNvGrpSpPr/>
            <p:nvPr/>
          </p:nvGrpSpPr>
          <p:grpSpPr>
            <a:xfrm>
              <a:off x="276360" y="276360"/>
              <a:ext cx="2568150" cy="2568150"/>
              <a:chOff x="0" y="0"/>
              <a:chExt cx="812800" cy="812800"/>
            </a:xfrm>
          </p:grpSpPr>
          <p:sp>
            <p:nvSpPr>
              <p:cNvPr id="655" name="Google Shape;65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4"/>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57" name="Google Shape;657;p24"/>
          <p:cNvSpPr txBox="1"/>
          <p:nvPr/>
        </p:nvSpPr>
        <p:spPr>
          <a:xfrm>
            <a:off x="1028700" y="1052844"/>
            <a:ext cx="16230600"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A Timeline Always Works Well</a:t>
            </a:r>
            <a:endParaRPr/>
          </a:p>
        </p:txBody>
      </p:sp>
      <p:sp>
        <p:nvSpPr>
          <p:cNvPr id="658" name="Google Shape;658;p24"/>
          <p:cNvSpPr txBox="1"/>
          <p:nvPr/>
        </p:nvSpPr>
        <p:spPr>
          <a:xfrm>
            <a:off x="1028700" y="6752599"/>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6648B"/>
                </a:solidFill>
                <a:latin typeface="Red Hat Display"/>
                <a:ea typeface="Red Hat Display"/>
                <a:cs typeface="Red Hat Display"/>
                <a:sym typeface="Red Hat Display"/>
              </a:rPr>
              <a:t>Add a main point</a:t>
            </a:r>
            <a:endParaRPr/>
          </a:p>
        </p:txBody>
      </p:sp>
      <p:sp>
        <p:nvSpPr>
          <p:cNvPr id="659" name="Google Shape;659;p24"/>
          <p:cNvSpPr txBox="1"/>
          <p:nvPr/>
        </p:nvSpPr>
        <p:spPr>
          <a:xfrm>
            <a:off x="1028700" y="7556128"/>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660" name="Google Shape;660;p24"/>
          <p:cNvSpPr txBox="1"/>
          <p:nvPr/>
        </p:nvSpPr>
        <p:spPr>
          <a:xfrm>
            <a:off x="5317258" y="6752599"/>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6648B"/>
                </a:solidFill>
                <a:latin typeface="Red Hat Display"/>
                <a:ea typeface="Red Hat Display"/>
                <a:cs typeface="Red Hat Display"/>
                <a:sym typeface="Red Hat Display"/>
              </a:rPr>
              <a:t>Add a main point</a:t>
            </a:r>
            <a:endParaRPr/>
          </a:p>
        </p:txBody>
      </p:sp>
      <p:sp>
        <p:nvSpPr>
          <p:cNvPr id="661" name="Google Shape;661;p24"/>
          <p:cNvSpPr txBox="1"/>
          <p:nvPr/>
        </p:nvSpPr>
        <p:spPr>
          <a:xfrm>
            <a:off x="5317258" y="7556128"/>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662" name="Google Shape;662;p24"/>
          <p:cNvSpPr txBox="1"/>
          <p:nvPr/>
        </p:nvSpPr>
        <p:spPr>
          <a:xfrm>
            <a:off x="13894375" y="6752599"/>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6648B"/>
                </a:solidFill>
                <a:latin typeface="Red Hat Display"/>
                <a:ea typeface="Red Hat Display"/>
                <a:cs typeface="Red Hat Display"/>
                <a:sym typeface="Red Hat Display"/>
              </a:rPr>
              <a:t>Add a main point</a:t>
            </a:r>
            <a:endParaRPr/>
          </a:p>
        </p:txBody>
      </p:sp>
      <p:sp>
        <p:nvSpPr>
          <p:cNvPr id="663" name="Google Shape;663;p24"/>
          <p:cNvSpPr txBox="1"/>
          <p:nvPr/>
        </p:nvSpPr>
        <p:spPr>
          <a:xfrm>
            <a:off x="13894375" y="7556128"/>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664" name="Google Shape;664;p24"/>
          <p:cNvSpPr txBox="1"/>
          <p:nvPr/>
        </p:nvSpPr>
        <p:spPr>
          <a:xfrm>
            <a:off x="9605817" y="6752599"/>
            <a:ext cx="3364925" cy="46672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46648B"/>
                </a:solidFill>
                <a:latin typeface="Red Hat Display"/>
                <a:ea typeface="Red Hat Display"/>
                <a:cs typeface="Red Hat Display"/>
                <a:sym typeface="Red Hat Display"/>
              </a:rPr>
              <a:t>Add a main point</a:t>
            </a:r>
            <a:endParaRPr/>
          </a:p>
        </p:txBody>
      </p:sp>
      <p:sp>
        <p:nvSpPr>
          <p:cNvPr id="665" name="Google Shape;665;p24"/>
          <p:cNvSpPr txBox="1"/>
          <p:nvPr/>
        </p:nvSpPr>
        <p:spPr>
          <a:xfrm>
            <a:off x="9605817" y="7556128"/>
            <a:ext cx="3364925"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Elaborate on what you want to discuss. </a:t>
            </a:r>
            <a:endParaRPr/>
          </a:p>
        </p:txBody>
      </p:sp>
      <p:grpSp>
        <p:nvGrpSpPr>
          <p:cNvPr id="666" name="Google Shape;666;p24"/>
          <p:cNvGrpSpPr/>
          <p:nvPr/>
        </p:nvGrpSpPr>
        <p:grpSpPr>
          <a:xfrm rot="10800000">
            <a:off x="16065845" y="2333012"/>
            <a:ext cx="2748860" cy="818480"/>
            <a:chOff x="0" y="-66675"/>
            <a:chExt cx="921223" cy="274297"/>
          </a:xfrm>
        </p:grpSpPr>
        <p:sp>
          <p:nvSpPr>
            <p:cNvPr id="667" name="Google Shape;667;p24"/>
            <p:cNvSpPr/>
            <p:nvPr/>
          </p:nvSpPr>
          <p:spPr>
            <a:xfrm>
              <a:off x="0" y="0"/>
              <a:ext cx="921223" cy="207622"/>
            </a:xfrm>
            <a:custGeom>
              <a:rect b="b" l="l" r="r" t="t"/>
              <a:pathLst>
                <a:path extrusionOk="0" h="207622" w="921223">
                  <a:moveTo>
                    <a:pt x="84492" y="0"/>
                  </a:moveTo>
                  <a:lnTo>
                    <a:pt x="836730" y="0"/>
                  </a:lnTo>
                  <a:cubicBezTo>
                    <a:pt x="859139" y="0"/>
                    <a:pt x="880630" y="8902"/>
                    <a:pt x="896475" y="24747"/>
                  </a:cubicBezTo>
                  <a:cubicBezTo>
                    <a:pt x="912321" y="40593"/>
                    <a:pt x="921223" y="62084"/>
                    <a:pt x="921223" y="84492"/>
                  </a:cubicBezTo>
                  <a:lnTo>
                    <a:pt x="921223" y="123129"/>
                  </a:lnTo>
                  <a:cubicBezTo>
                    <a:pt x="921223" y="169793"/>
                    <a:pt x="883394" y="207622"/>
                    <a:pt x="836730" y="207622"/>
                  </a:cubicBezTo>
                  <a:lnTo>
                    <a:pt x="84492" y="207622"/>
                  </a:lnTo>
                  <a:cubicBezTo>
                    <a:pt x="37829" y="207622"/>
                    <a:pt x="0" y="169793"/>
                    <a:pt x="0" y="123129"/>
                  </a:cubicBezTo>
                  <a:lnTo>
                    <a:pt x="0" y="84492"/>
                  </a:lnTo>
                  <a:cubicBezTo>
                    <a:pt x="0" y="37829"/>
                    <a:pt x="37829" y="0"/>
                    <a:pt x="84492"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4"/>
            <p:cNvSpPr txBox="1"/>
            <p:nvPr/>
          </p:nvSpPr>
          <p:spPr>
            <a:xfrm>
              <a:off x="0" y="-66675"/>
              <a:ext cx="92122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24"/>
          <p:cNvGrpSpPr/>
          <p:nvPr/>
        </p:nvGrpSpPr>
        <p:grpSpPr>
          <a:xfrm rot="10800000">
            <a:off x="15309938" y="2830209"/>
            <a:ext cx="3035188" cy="818480"/>
            <a:chOff x="0" y="-66675"/>
            <a:chExt cx="1017179" cy="274297"/>
          </a:xfrm>
        </p:grpSpPr>
        <p:sp>
          <p:nvSpPr>
            <p:cNvPr id="670" name="Google Shape;670;p24"/>
            <p:cNvSpPr/>
            <p:nvPr/>
          </p:nvSpPr>
          <p:spPr>
            <a:xfrm>
              <a:off x="0" y="0"/>
              <a:ext cx="1017179" cy="207622"/>
            </a:xfrm>
            <a:custGeom>
              <a:rect b="b" l="l" r="r" t="t"/>
              <a:pathLst>
                <a:path extrusionOk="0" h="207622" w="1017179">
                  <a:moveTo>
                    <a:pt x="76522" y="0"/>
                  </a:moveTo>
                  <a:lnTo>
                    <a:pt x="940658" y="0"/>
                  </a:lnTo>
                  <a:cubicBezTo>
                    <a:pt x="982920" y="0"/>
                    <a:pt x="1017179" y="34260"/>
                    <a:pt x="1017179" y="76522"/>
                  </a:cubicBezTo>
                  <a:lnTo>
                    <a:pt x="1017179" y="131100"/>
                  </a:lnTo>
                  <a:cubicBezTo>
                    <a:pt x="1017179" y="151395"/>
                    <a:pt x="1009117" y="170858"/>
                    <a:pt x="994767" y="185209"/>
                  </a:cubicBezTo>
                  <a:cubicBezTo>
                    <a:pt x="980416" y="199559"/>
                    <a:pt x="960953" y="207622"/>
                    <a:pt x="940658" y="207622"/>
                  </a:cubicBezTo>
                  <a:lnTo>
                    <a:pt x="76522" y="207622"/>
                  </a:lnTo>
                  <a:cubicBezTo>
                    <a:pt x="34260" y="207622"/>
                    <a:pt x="0" y="173362"/>
                    <a:pt x="0" y="131100"/>
                  </a:cubicBezTo>
                  <a:lnTo>
                    <a:pt x="0" y="76522"/>
                  </a:lnTo>
                  <a:cubicBezTo>
                    <a:pt x="0" y="34260"/>
                    <a:pt x="34260" y="0"/>
                    <a:pt x="765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4"/>
            <p:cNvSpPr txBox="1"/>
            <p:nvPr/>
          </p:nvSpPr>
          <p:spPr>
            <a:xfrm>
              <a:off x="0" y="-66675"/>
              <a:ext cx="101717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2" name="Google Shape;672;p24"/>
          <p:cNvPicPr preferRelativeResize="0"/>
          <p:nvPr/>
        </p:nvPicPr>
        <p:blipFill>
          <a:blip r:embed="rId3">
            <a:alphaModFix/>
          </a:blip>
          <a:stretch>
            <a:fillRect/>
          </a:stretch>
        </p:blipFill>
        <p:spPr>
          <a:xfrm>
            <a:off x="902669" y="1224931"/>
            <a:ext cx="1792450" cy="1792450"/>
          </a:xfrm>
          <a:prstGeom prst="rect">
            <a:avLst/>
          </a:prstGeom>
          <a:noFill/>
          <a:ln>
            <a:noFill/>
          </a:ln>
        </p:spPr>
      </p:pic>
      <p:pic>
        <p:nvPicPr>
          <p:cNvPr id="673" name="Google Shape;673;p24"/>
          <p:cNvPicPr preferRelativeResize="0"/>
          <p:nvPr/>
        </p:nvPicPr>
        <p:blipFill>
          <a:blip r:embed="rId4">
            <a:alphaModFix/>
          </a:blip>
          <a:stretch>
            <a:fillRect/>
          </a:stretch>
        </p:blipFill>
        <p:spPr>
          <a:xfrm>
            <a:off x="15056273" y="2234086"/>
            <a:ext cx="4230776" cy="1433755"/>
          </a:xfrm>
          <a:prstGeom prst="rect">
            <a:avLst/>
          </a:prstGeom>
          <a:noFill/>
          <a:ln>
            <a:noFill/>
          </a:ln>
        </p:spPr>
      </p:pic>
      <p:pic>
        <p:nvPicPr>
          <p:cNvPr id="674" name="Google Shape;674;p24"/>
          <p:cNvPicPr preferRelativeResize="0"/>
          <p:nvPr/>
        </p:nvPicPr>
        <p:blipFill>
          <a:blip r:embed="rId5">
            <a:alphaModFix/>
          </a:blip>
          <a:stretch>
            <a:fillRect/>
          </a:stretch>
        </p:blipFill>
        <p:spPr>
          <a:xfrm>
            <a:off x="2177884" y="4388984"/>
            <a:ext cx="1227375" cy="1227375"/>
          </a:xfrm>
          <a:prstGeom prst="rect">
            <a:avLst/>
          </a:prstGeom>
          <a:noFill/>
          <a:ln>
            <a:noFill/>
          </a:ln>
        </p:spPr>
      </p:pic>
      <p:pic>
        <p:nvPicPr>
          <p:cNvPr id="675" name="Google Shape;675;p24"/>
          <p:cNvPicPr preferRelativeResize="0"/>
          <p:nvPr/>
        </p:nvPicPr>
        <p:blipFill>
          <a:blip r:embed="rId6">
            <a:alphaModFix/>
          </a:blip>
          <a:stretch>
            <a:fillRect/>
          </a:stretch>
        </p:blipFill>
        <p:spPr>
          <a:xfrm>
            <a:off x="6497550" y="4435635"/>
            <a:ext cx="1134075" cy="1134055"/>
          </a:xfrm>
          <a:prstGeom prst="rect">
            <a:avLst/>
          </a:prstGeom>
          <a:noFill/>
          <a:ln>
            <a:noFill/>
          </a:ln>
        </p:spPr>
      </p:pic>
      <p:pic>
        <p:nvPicPr>
          <p:cNvPr id="676" name="Google Shape;676;p24"/>
          <p:cNvPicPr preferRelativeResize="0"/>
          <p:nvPr/>
        </p:nvPicPr>
        <p:blipFill>
          <a:blip r:embed="rId7">
            <a:alphaModFix/>
          </a:blip>
          <a:stretch>
            <a:fillRect/>
          </a:stretch>
        </p:blipFill>
        <p:spPr>
          <a:xfrm>
            <a:off x="10721221" y="4435621"/>
            <a:ext cx="1134075" cy="1134075"/>
          </a:xfrm>
          <a:prstGeom prst="rect">
            <a:avLst/>
          </a:prstGeom>
          <a:noFill/>
          <a:ln>
            <a:noFill/>
          </a:ln>
        </p:spPr>
      </p:pic>
      <p:pic>
        <p:nvPicPr>
          <p:cNvPr id="677" name="Google Shape;677;p24"/>
          <p:cNvPicPr preferRelativeResize="0"/>
          <p:nvPr/>
        </p:nvPicPr>
        <p:blipFill>
          <a:blip r:embed="rId8">
            <a:alphaModFix/>
          </a:blip>
          <a:stretch>
            <a:fillRect/>
          </a:stretch>
        </p:blipFill>
        <p:spPr>
          <a:xfrm>
            <a:off x="15009796" y="4435621"/>
            <a:ext cx="1134075" cy="1134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681" name="Shape 681"/>
        <p:cNvGrpSpPr/>
        <p:nvPr/>
      </p:nvGrpSpPr>
      <p:grpSpPr>
        <a:xfrm>
          <a:off x="0" y="0"/>
          <a:ext cx="0" cy="0"/>
          <a:chOff x="0" y="0"/>
          <a:chExt cx="0" cy="0"/>
        </a:xfrm>
      </p:grpSpPr>
      <p:pic>
        <p:nvPicPr>
          <p:cNvPr id="682" name="Google Shape;682;p25"/>
          <p:cNvPicPr preferRelativeResize="0"/>
          <p:nvPr/>
        </p:nvPicPr>
        <p:blipFill>
          <a:blip r:embed="rId3">
            <a:alphaModFix/>
          </a:blip>
          <a:stretch>
            <a:fillRect/>
          </a:stretch>
        </p:blipFill>
        <p:spPr>
          <a:xfrm>
            <a:off x="-37700" y="2124725"/>
            <a:ext cx="18288000" cy="8143875"/>
          </a:xfrm>
          <a:prstGeom prst="rect">
            <a:avLst/>
          </a:prstGeom>
          <a:noFill/>
          <a:ln>
            <a:noFill/>
          </a:ln>
        </p:spPr>
      </p:pic>
      <p:grpSp>
        <p:nvGrpSpPr>
          <p:cNvPr id="683" name="Google Shape;683;p25"/>
          <p:cNvGrpSpPr/>
          <p:nvPr/>
        </p:nvGrpSpPr>
        <p:grpSpPr>
          <a:xfrm>
            <a:off x="-34964" y="-310109"/>
            <a:ext cx="18322944" cy="2438129"/>
            <a:chOff x="0" y="-66675"/>
            <a:chExt cx="6140550" cy="817088"/>
          </a:xfrm>
        </p:grpSpPr>
        <p:sp>
          <p:nvSpPr>
            <p:cNvPr id="684" name="Google Shape;684;p25"/>
            <p:cNvSpPr/>
            <p:nvPr/>
          </p:nvSpPr>
          <p:spPr>
            <a:xfrm>
              <a:off x="0" y="0"/>
              <a:ext cx="6140550" cy="750413"/>
            </a:xfrm>
            <a:custGeom>
              <a:rect b="b" l="l" r="r" t="t"/>
              <a:pathLst>
                <a:path extrusionOk="0" h="750413" w="6140550">
                  <a:moveTo>
                    <a:pt x="0" y="0"/>
                  </a:moveTo>
                  <a:lnTo>
                    <a:pt x="6140550" y="0"/>
                  </a:lnTo>
                  <a:lnTo>
                    <a:pt x="6140550" y="750413"/>
                  </a:lnTo>
                  <a:lnTo>
                    <a:pt x="0" y="750413"/>
                  </a:lnTo>
                  <a:close/>
                </a:path>
              </a:pathLst>
            </a:custGeom>
            <a:solidFill>
              <a:srgbClr val="46648B"/>
            </a:solidFill>
            <a:ln>
              <a:noFill/>
            </a:ln>
          </p:spPr>
        </p:sp>
        <p:sp>
          <p:nvSpPr>
            <p:cNvPr id="685" name="Google Shape;685;p25"/>
            <p:cNvSpPr txBox="1"/>
            <p:nvPr/>
          </p:nvSpPr>
          <p:spPr>
            <a:xfrm>
              <a:off x="0" y="-66675"/>
              <a:ext cx="6140550" cy="8170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6" name="Google Shape;686;p25"/>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687" name="Google Shape;687;p25"/>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688" name="Google Shape;688;p25"/>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689" name="Google Shape;689;p25"/>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sp>
        <p:nvSpPr>
          <p:cNvPr id="690" name="Google Shape;690;p25"/>
          <p:cNvSpPr txBox="1"/>
          <p:nvPr/>
        </p:nvSpPr>
        <p:spPr>
          <a:xfrm>
            <a:off x="827469" y="632471"/>
            <a:ext cx="16633062" cy="108394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000" u="none" cap="none" strike="noStrike">
                <a:solidFill>
                  <a:srgbClr val="FFFFFF"/>
                </a:solidFill>
                <a:latin typeface="Bebas Neue"/>
                <a:ea typeface="Bebas Neue"/>
                <a:cs typeface="Bebas Neue"/>
                <a:sym typeface="Bebas Neue"/>
              </a:rPr>
              <a:t>A picture is worth a thousand words</a:t>
            </a:r>
            <a:endParaRPr/>
          </a:p>
        </p:txBody>
      </p:sp>
      <p:pic>
        <p:nvPicPr>
          <p:cNvPr id="691" name="Google Shape;691;p25"/>
          <p:cNvPicPr preferRelativeResize="0"/>
          <p:nvPr/>
        </p:nvPicPr>
        <p:blipFill>
          <a:blip r:embed="rId4">
            <a:alphaModFix/>
          </a:blip>
          <a:stretch>
            <a:fillRect/>
          </a:stretch>
        </p:blipFill>
        <p:spPr>
          <a:xfrm>
            <a:off x="-1082861" y="2452525"/>
            <a:ext cx="3428807" cy="3435075"/>
          </a:xfrm>
          <a:prstGeom prst="rect">
            <a:avLst/>
          </a:prstGeom>
          <a:noFill/>
          <a:ln>
            <a:noFill/>
          </a:ln>
        </p:spPr>
      </p:pic>
      <p:pic>
        <p:nvPicPr>
          <p:cNvPr id="692" name="Google Shape;692;p25"/>
          <p:cNvPicPr preferRelativeResize="0"/>
          <p:nvPr/>
        </p:nvPicPr>
        <p:blipFill>
          <a:blip r:embed="rId5">
            <a:alphaModFix/>
          </a:blip>
          <a:stretch>
            <a:fillRect/>
          </a:stretch>
        </p:blipFill>
        <p:spPr>
          <a:xfrm>
            <a:off x="14373250" y="6683000"/>
            <a:ext cx="2761700" cy="2761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696" name="Shape 696"/>
        <p:cNvGrpSpPr/>
        <p:nvPr/>
      </p:nvGrpSpPr>
      <p:grpSpPr>
        <a:xfrm>
          <a:off x="0" y="0"/>
          <a:ext cx="0" cy="0"/>
          <a:chOff x="0" y="0"/>
          <a:chExt cx="0" cy="0"/>
        </a:xfrm>
      </p:grpSpPr>
      <p:grpSp>
        <p:nvGrpSpPr>
          <p:cNvPr id="697" name="Google Shape;697;p26"/>
          <p:cNvGrpSpPr/>
          <p:nvPr/>
        </p:nvGrpSpPr>
        <p:grpSpPr>
          <a:xfrm>
            <a:off x="-394348" y="1501757"/>
            <a:ext cx="18836810" cy="3988035"/>
            <a:chOff x="0" y="-66675"/>
            <a:chExt cx="6312761" cy="1336506"/>
          </a:xfrm>
        </p:grpSpPr>
        <p:sp>
          <p:nvSpPr>
            <p:cNvPr id="698" name="Google Shape;698;p26"/>
            <p:cNvSpPr/>
            <p:nvPr/>
          </p:nvSpPr>
          <p:spPr>
            <a:xfrm>
              <a:off x="0" y="0"/>
              <a:ext cx="6312761" cy="1269831"/>
            </a:xfrm>
            <a:custGeom>
              <a:rect b="b" l="l" r="r" t="t"/>
              <a:pathLst>
                <a:path extrusionOk="0" h="1269831" w="6312761">
                  <a:moveTo>
                    <a:pt x="12330" y="0"/>
                  </a:moveTo>
                  <a:lnTo>
                    <a:pt x="6300431" y="0"/>
                  </a:lnTo>
                  <a:cubicBezTo>
                    <a:pt x="6303701" y="0"/>
                    <a:pt x="6306838" y="1299"/>
                    <a:pt x="6309150" y="3611"/>
                  </a:cubicBezTo>
                  <a:cubicBezTo>
                    <a:pt x="6311462" y="5924"/>
                    <a:pt x="6312761" y="9060"/>
                    <a:pt x="6312761" y="12330"/>
                  </a:cubicBezTo>
                  <a:lnTo>
                    <a:pt x="6312761" y="1257501"/>
                  </a:lnTo>
                  <a:cubicBezTo>
                    <a:pt x="6312761" y="1260771"/>
                    <a:pt x="6311462" y="1263907"/>
                    <a:pt x="6309150" y="1266220"/>
                  </a:cubicBezTo>
                  <a:cubicBezTo>
                    <a:pt x="6306838" y="1268532"/>
                    <a:pt x="6303701" y="1269831"/>
                    <a:pt x="6300431" y="1269831"/>
                  </a:cubicBezTo>
                  <a:lnTo>
                    <a:pt x="12330" y="1269831"/>
                  </a:lnTo>
                  <a:cubicBezTo>
                    <a:pt x="9060" y="1269831"/>
                    <a:pt x="5924" y="1268532"/>
                    <a:pt x="3611" y="1266220"/>
                  </a:cubicBezTo>
                  <a:cubicBezTo>
                    <a:pt x="1299" y="1263907"/>
                    <a:pt x="0" y="1260771"/>
                    <a:pt x="0" y="1257501"/>
                  </a:cubicBezTo>
                  <a:lnTo>
                    <a:pt x="0" y="12330"/>
                  </a:lnTo>
                  <a:cubicBezTo>
                    <a:pt x="0" y="9060"/>
                    <a:pt x="1299" y="5924"/>
                    <a:pt x="3611" y="3611"/>
                  </a:cubicBezTo>
                  <a:cubicBezTo>
                    <a:pt x="5924" y="1299"/>
                    <a:pt x="9060" y="0"/>
                    <a:pt x="1233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6"/>
            <p:cNvSpPr txBox="1"/>
            <p:nvPr/>
          </p:nvSpPr>
          <p:spPr>
            <a:xfrm>
              <a:off x="0" y="-66675"/>
              <a:ext cx="6312761" cy="13365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0" name="Google Shape;700;p26"/>
          <p:cNvSpPr txBox="1"/>
          <p:nvPr/>
        </p:nvSpPr>
        <p:spPr>
          <a:xfrm>
            <a:off x="3404070" y="2360295"/>
            <a:ext cx="11479860" cy="2783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Bebas Neue"/>
                <a:ea typeface="Bebas Neue"/>
                <a:cs typeface="Bebas Neue"/>
                <a:sym typeface="Bebas Neue"/>
              </a:rPr>
              <a:t>Write an original statement or inspiring quote</a:t>
            </a:r>
            <a:endParaRPr/>
          </a:p>
        </p:txBody>
      </p:sp>
      <p:sp>
        <p:nvSpPr>
          <p:cNvPr id="701" name="Google Shape;701;p26"/>
          <p:cNvSpPr txBox="1"/>
          <p:nvPr/>
        </p:nvSpPr>
        <p:spPr>
          <a:xfrm>
            <a:off x="5075971" y="6718516"/>
            <a:ext cx="8136057" cy="3962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 Include a credit, citation, or supporting message</a:t>
            </a:r>
            <a:endParaRPr/>
          </a:p>
        </p:txBody>
      </p:sp>
      <p:cxnSp>
        <p:nvCxnSpPr>
          <p:cNvPr id="702" name="Google Shape;702;p26"/>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703" name="Google Shape;703;p26"/>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04" name="Google Shape;704;p26"/>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05" name="Google Shape;705;p26"/>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grpSp>
        <p:nvGrpSpPr>
          <p:cNvPr id="706" name="Google Shape;706;p26"/>
          <p:cNvGrpSpPr/>
          <p:nvPr/>
        </p:nvGrpSpPr>
        <p:grpSpPr>
          <a:xfrm rot="10800000">
            <a:off x="15462127" y="6895662"/>
            <a:ext cx="3594346" cy="1070226"/>
            <a:chOff x="0" y="-66675"/>
            <a:chExt cx="921223" cy="274297"/>
          </a:xfrm>
        </p:grpSpPr>
        <p:sp>
          <p:nvSpPr>
            <p:cNvPr id="707" name="Google Shape;707;p26"/>
            <p:cNvSpPr/>
            <p:nvPr/>
          </p:nvSpPr>
          <p:spPr>
            <a:xfrm>
              <a:off x="0" y="0"/>
              <a:ext cx="921223" cy="207622"/>
            </a:xfrm>
            <a:custGeom>
              <a:rect b="b" l="l" r="r" t="t"/>
              <a:pathLst>
                <a:path extrusionOk="0" h="207622" w="921223">
                  <a:moveTo>
                    <a:pt x="64617" y="0"/>
                  </a:moveTo>
                  <a:lnTo>
                    <a:pt x="856605" y="0"/>
                  </a:lnTo>
                  <a:cubicBezTo>
                    <a:pt x="873743" y="0"/>
                    <a:pt x="890178" y="6808"/>
                    <a:pt x="902297" y="18926"/>
                  </a:cubicBezTo>
                  <a:cubicBezTo>
                    <a:pt x="914415" y="31044"/>
                    <a:pt x="921223" y="47480"/>
                    <a:pt x="921223" y="64617"/>
                  </a:cubicBezTo>
                  <a:lnTo>
                    <a:pt x="921223" y="143004"/>
                  </a:lnTo>
                  <a:cubicBezTo>
                    <a:pt x="921223" y="178691"/>
                    <a:pt x="892292" y="207622"/>
                    <a:pt x="856605" y="207622"/>
                  </a:cubicBezTo>
                  <a:lnTo>
                    <a:pt x="64617" y="207622"/>
                  </a:lnTo>
                  <a:cubicBezTo>
                    <a:pt x="28930" y="207622"/>
                    <a:pt x="0" y="178691"/>
                    <a:pt x="0" y="143004"/>
                  </a:cubicBezTo>
                  <a:lnTo>
                    <a:pt x="0" y="64617"/>
                  </a:lnTo>
                  <a:cubicBezTo>
                    <a:pt x="0" y="28930"/>
                    <a:pt x="28930" y="0"/>
                    <a:pt x="64617"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txBox="1"/>
            <p:nvPr/>
          </p:nvSpPr>
          <p:spPr>
            <a:xfrm>
              <a:off x="0" y="-66675"/>
              <a:ext cx="92122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p26"/>
          <p:cNvGrpSpPr/>
          <p:nvPr/>
        </p:nvGrpSpPr>
        <p:grpSpPr>
          <a:xfrm rot="10800000">
            <a:off x="14473719" y="7545786"/>
            <a:ext cx="3968743" cy="1070226"/>
            <a:chOff x="0" y="-66675"/>
            <a:chExt cx="1017179" cy="274297"/>
          </a:xfrm>
        </p:grpSpPr>
        <p:sp>
          <p:nvSpPr>
            <p:cNvPr id="710" name="Google Shape;710;p26"/>
            <p:cNvSpPr/>
            <p:nvPr/>
          </p:nvSpPr>
          <p:spPr>
            <a:xfrm>
              <a:off x="0" y="0"/>
              <a:ext cx="1017179" cy="207622"/>
            </a:xfrm>
            <a:custGeom>
              <a:rect b="b" l="l" r="r" t="t"/>
              <a:pathLst>
                <a:path extrusionOk="0" h="207622" w="1017179">
                  <a:moveTo>
                    <a:pt x="58522" y="0"/>
                  </a:moveTo>
                  <a:lnTo>
                    <a:pt x="958658" y="0"/>
                  </a:lnTo>
                  <a:cubicBezTo>
                    <a:pt x="974179" y="0"/>
                    <a:pt x="989064" y="6166"/>
                    <a:pt x="1000039" y="17141"/>
                  </a:cubicBezTo>
                  <a:cubicBezTo>
                    <a:pt x="1011014" y="28116"/>
                    <a:pt x="1017179" y="43001"/>
                    <a:pt x="1017179" y="58522"/>
                  </a:cubicBezTo>
                  <a:lnTo>
                    <a:pt x="1017179" y="149100"/>
                  </a:lnTo>
                  <a:cubicBezTo>
                    <a:pt x="1017179" y="164621"/>
                    <a:pt x="1011014" y="179506"/>
                    <a:pt x="1000039" y="190481"/>
                  </a:cubicBezTo>
                  <a:cubicBezTo>
                    <a:pt x="989064" y="201456"/>
                    <a:pt x="974179" y="207622"/>
                    <a:pt x="958658" y="207622"/>
                  </a:cubicBezTo>
                  <a:lnTo>
                    <a:pt x="58522" y="207622"/>
                  </a:lnTo>
                  <a:cubicBezTo>
                    <a:pt x="43001" y="207622"/>
                    <a:pt x="28116" y="201456"/>
                    <a:pt x="17141" y="190481"/>
                  </a:cubicBezTo>
                  <a:cubicBezTo>
                    <a:pt x="6166" y="179506"/>
                    <a:pt x="0" y="164621"/>
                    <a:pt x="0" y="149100"/>
                  </a:cubicBezTo>
                  <a:lnTo>
                    <a:pt x="0" y="58522"/>
                  </a:lnTo>
                  <a:cubicBezTo>
                    <a:pt x="0" y="43001"/>
                    <a:pt x="6166" y="28116"/>
                    <a:pt x="17141" y="17141"/>
                  </a:cubicBezTo>
                  <a:cubicBezTo>
                    <a:pt x="28116" y="6166"/>
                    <a:pt x="43001" y="0"/>
                    <a:pt x="585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txBox="1"/>
            <p:nvPr/>
          </p:nvSpPr>
          <p:spPr>
            <a:xfrm>
              <a:off x="0" y="-66675"/>
              <a:ext cx="101717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2" name="Google Shape;712;p26"/>
          <p:cNvPicPr preferRelativeResize="0"/>
          <p:nvPr/>
        </p:nvPicPr>
        <p:blipFill>
          <a:blip r:embed="rId3">
            <a:alphaModFix/>
          </a:blip>
          <a:stretch>
            <a:fillRect/>
          </a:stretch>
        </p:blipFill>
        <p:spPr>
          <a:xfrm>
            <a:off x="770500" y="4176375"/>
            <a:ext cx="2633575" cy="2633575"/>
          </a:xfrm>
          <a:prstGeom prst="rect">
            <a:avLst/>
          </a:prstGeom>
          <a:noFill/>
          <a:ln>
            <a:noFill/>
          </a:ln>
        </p:spPr>
      </p:pic>
      <p:pic>
        <p:nvPicPr>
          <p:cNvPr id="713" name="Google Shape;713;p26"/>
          <p:cNvPicPr preferRelativeResize="0"/>
          <p:nvPr/>
        </p:nvPicPr>
        <p:blipFill>
          <a:blip r:embed="rId4">
            <a:alphaModFix/>
          </a:blip>
          <a:stretch>
            <a:fillRect/>
          </a:stretch>
        </p:blipFill>
        <p:spPr>
          <a:xfrm>
            <a:off x="14473728" y="6718513"/>
            <a:ext cx="6424025" cy="21758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717" name="Shape 717"/>
        <p:cNvGrpSpPr/>
        <p:nvPr/>
      </p:nvGrpSpPr>
      <p:grpSpPr>
        <a:xfrm>
          <a:off x="0" y="0"/>
          <a:ext cx="0" cy="0"/>
          <a:chOff x="0" y="0"/>
          <a:chExt cx="0" cy="0"/>
        </a:xfrm>
      </p:grpSpPr>
      <p:grpSp>
        <p:nvGrpSpPr>
          <p:cNvPr id="718" name="Google Shape;718;p27"/>
          <p:cNvGrpSpPr/>
          <p:nvPr/>
        </p:nvGrpSpPr>
        <p:grpSpPr>
          <a:xfrm>
            <a:off x="11752079" y="-198953"/>
            <a:ext cx="6611307" cy="10578413"/>
            <a:chOff x="0" y="-66675"/>
            <a:chExt cx="2215641" cy="3545133"/>
          </a:xfrm>
        </p:grpSpPr>
        <p:sp>
          <p:nvSpPr>
            <p:cNvPr id="719" name="Google Shape;719;p27"/>
            <p:cNvSpPr/>
            <p:nvPr/>
          </p:nvSpPr>
          <p:spPr>
            <a:xfrm>
              <a:off x="0" y="0"/>
              <a:ext cx="2215641" cy="3478458"/>
            </a:xfrm>
            <a:custGeom>
              <a:rect b="b" l="l" r="r" t="t"/>
              <a:pathLst>
                <a:path extrusionOk="0" h="3478458" w="2215641">
                  <a:moveTo>
                    <a:pt x="0" y="0"/>
                  </a:moveTo>
                  <a:lnTo>
                    <a:pt x="2215641" y="0"/>
                  </a:lnTo>
                  <a:lnTo>
                    <a:pt x="2215641" y="3478458"/>
                  </a:lnTo>
                  <a:lnTo>
                    <a:pt x="0" y="3478458"/>
                  </a:lnTo>
                  <a:close/>
                </a:path>
              </a:pathLst>
            </a:custGeom>
            <a:solidFill>
              <a:srgbClr val="46648B"/>
            </a:solidFill>
            <a:ln>
              <a:noFill/>
            </a:ln>
          </p:spPr>
        </p:sp>
        <p:sp>
          <p:nvSpPr>
            <p:cNvPr id="720" name="Google Shape;720;p27"/>
            <p:cNvSpPr txBox="1"/>
            <p:nvPr/>
          </p:nvSpPr>
          <p:spPr>
            <a:xfrm>
              <a:off x="0" y="-66675"/>
              <a:ext cx="2215641" cy="3545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1" name="Google Shape;721;p27"/>
          <p:cNvPicPr preferRelativeResize="0"/>
          <p:nvPr/>
        </p:nvPicPr>
        <p:blipFill>
          <a:blip r:embed="rId3">
            <a:alphaModFix/>
          </a:blip>
          <a:stretch>
            <a:fillRect/>
          </a:stretch>
        </p:blipFill>
        <p:spPr>
          <a:xfrm>
            <a:off x="9174150" y="2758196"/>
            <a:ext cx="8084300" cy="5871175"/>
          </a:xfrm>
          <a:prstGeom prst="rect">
            <a:avLst/>
          </a:prstGeom>
          <a:noFill/>
          <a:ln>
            <a:noFill/>
          </a:ln>
        </p:spPr>
      </p:pic>
      <p:cxnSp>
        <p:nvCxnSpPr>
          <p:cNvPr id="722" name="Google Shape;722;p27"/>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723" name="Google Shape;723;p27"/>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24" name="Google Shape;724;p27"/>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sp>
        <p:nvSpPr>
          <p:cNvPr id="725" name="Google Shape;725;p27"/>
          <p:cNvSpPr txBox="1"/>
          <p:nvPr/>
        </p:nvSpPr>
        <p:spPr>
          <a:xfrm>
            <a:off x="1028700" y="886504"/>
            <a:ext cx="8464769" cy="13963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Contact Us</a:t>
            </a:r>
            <a:endParaRPr/>
          </a:p>
        </p:txBody>
      </p:sp>
      <p:sp>
        <p:nvSpPr>
          <p:cNvPr id="726" name="Google Shape;726;p27"/>
          <p:cNvSpPr txBox="1"/>
          <p:nvPr/>
        </p:nvSpPr>
        <p:spPr>
          <a:xfrm>
            <a:off x="2058835" y="3981234"/>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123 Anywhere St., Any City,ST 12345</a:t>
            </a:r>
            <a:endParaRPr/>
          </a:p>
        </p:txBody>
      </p:sp>
      <p:sp>
        <p:nvSpPr>
          <p:cNvPr id="727" name="Google Shape;727;p27"/>
          <p:cNvSpPr txBox="1"/>
          <p:nvPr/>
        </p:nvSpPr>
        <p:spPr>
          <a:xfrm>
            <a:off x="2058835" y="4906857"/>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123-456-7890</a:t>
            </a:r>
            <a:endParaRPr/>
          </a:p>
        </p:txBody>
      </p:sp>
      <p:sp>
        <p:nvSpPr>
          <p:cNvPr id="728" name="Google Shape;728;p27"/>
          <p:cNvSpPr txBox="1"/>
          <p:nvPr/>
        </p:nvSpPr>
        <p:spPr>
          <a:xfrm>
            <a:off x="2058835" y="5795416"/>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hello@reallygreatsite.com</a:t>
            </a:r>
            <a:endParaRPr/>
          </a:p>
        </p:txBody>
      </p:sp>
      <p:sp>
        <p:nvSpPr>
          <p:cNvPr id="729" name="Google Shape;729;p27"/>
          <p:cNvSpPr txBox="1"/>
          <p:nvPr/>
        </p:nvSpPr>
        <p:spPr>
          <a:xfrm>
            <a:off x="2058835" y="7577062"/>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reallygreatsite.com</a:t>
            </a:r>
            <a:endParaRPr/>
          </a:p>
        </p:txBody>
      </p:sp>
      <p:sp>
        <p:nvSpPr>
          <p:cNvPr id="730" name="Google Shape;730;p27"/>
          <p:cNvSpPr txBox="1"/>
          <p:nvPr/>
        </p:nvSpPr>
        <p:spPr>
          <a:xfrm>
            <a:off x="2058835" y="66727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@reallygreatsite</a:t>
            </a:r>
            <a:endParaRPr/>
          </a:p>
        </p:txBody>
      </p:sp>
      <p:pic>
        <p:nvPicPr>
          <p:cNvPr id="731" name="Google Shape;731;p27"/>
          <p:cNvPicPr preferRelativeResize="0"/>
          <p:nvPr/>
        </p:nvPicPr>
        <p:blipFill>
          <a:blip r:embed="rId4">
            <a:alphaModFix/>
          </a:blip>
          <a:stretch>
            <a:fillRect/>
          </a:stretch>
        </p:blipFill>
        <p:spPr>
          <a:xfrm>
            <a:off x="7860288" y="7219327"/>
            <a:ext cx="2003527" cy="2008898"/>
          </a:xfrm>
          <a:prstGeom prst="rect">
            <a:avLst/>
          </a:prstGeom>
          <a:noFill/>
          <a:ln>
            <a:noFill/>
          </a:ln>
        </p:spPr>
      </p:pic>
      <p:pic>
        <p:nvPicPr>
          <p:cNvPr id="732" name="Google Shape;732;p27"/>
          <p:cNvPicPr preferRelativeResize="0"/>
          <p:nvPr/>
        </p:nvPicPr>
        <p:blipFill>
          <a:blip r:embed="rId5">
            <a:alphaModFix/>
          </a:blip>
          <a:stretch>
            <a:fillRect/>
          </a:stretch>
        </p:blipFill>
        <p:spPr>
          <a:xfrm>
            <a:off x="15691200" y="1535002"/>
            <a:ext cx="2003527" cy="2008898"/>
          </a:xfrm>
          <a:prstGeom prst="rect">
            <a:avLst/>
          </a:prstGeom>
          <a:noFill/>
          <a:ln>
            <a:noFill/>
          </a:ln>
        </p:spPr>
      </p:pic>
      <p:pic>
        <p:nvPicPr>
          <p:cNvPr id="733" name="Google Shape;733;p27"/>
          <p:cNvPicPr preferRelativeResize="0"/>
          <p:nvPr/>
        </p:nvPicPr>
        <p:blipFill>
          <a:blip r:embed="rId6">
            <a:alphaModFix/>
          </a:blip>
          <a:stretch>
            <a:fillRect/>
          </a:stretch>
        </p:blipFill>
        <p:spPr>
          <a:xfrm flipH="1">
            <a:off x="1486177" y="4047203"/>
            <a:ext cx="308750" cy="38926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737" name="Shape 737"/>
        <p:cNvGrpSpPr/>
        <p:nvPr/>
      </p:nvGrpSpPr>
      <p:grpSpPr>
        <a:xfrm>
          <a:off x="0" y="0"/>
          <a:ext cx="0" cy="0"/>
          <a:chOff x="0" y="0"/>
          <a:chExt cx="0" cy="0"/>
        </a:xfrm>
      </p:grpSpPr>
      <p:pic>
        <p:nvPicPr>
          <p:cNvPr id="738" name="Google Shape;738;p28"/>
          <p:cNvPicPr preferRelativeResize="0"/>
          <p:nvPr/>
        </p:nvPicPr>
        <p:blipFill>
          <a:blip r:embed="rId3">
            <a:alphaModFix/>
          </a:blip>
          <a:stretch>
            <a:fillRect/>
          </a:stretch>
        </p:blipFill>
        <p:spPr>
          <a:xfrm>
            <a:off x="8726400" y="3006300"/>
            <a:ext cx="5849249" cy="5636002"/>
          </a:xfrm>
          <a:prstGeom prst="rect">
            <a:avLst/>
          </a:prstGeom>
          <a:noFill/>
          <a:ln>
            <a:noFill/>
          </a:ln>
        </p:spPr>
      </p:pic>
      <p:grpSp>
        <p:nvGrpSpPr>
          <p:cNvPr id="739" name="Google Shape;739;p28"/>
          <p:cNvGrpSpPr/>
          <p:nvPr/>
        </p:nvGrpSpPr>
        <p:grpSpPr>
          <a:xfrm>
            <a:off x="17440275" y="-114502"/>
            <a:ext cx="1227396" cy="10485953"/>
            <a:chOff x="0" y="-66675"/>
            <a:chExt cx="411336" cy="3514147"/>
          </a:xfrm>
        </p:grpSpPr>
        <p:sp>
          <p:nvSpPr>
            <p:cNvPr id="740" name="Google Shape;740;p28"/>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741" name="Google Shape;741;p28"/>
            <p:cNvSpPr txBox="1"/>
            <p:nvPr/>
          </p:nvSpPr>
          <p:spPr>
            <a:xfrm>
              <a:off x="0" y="-66675"/>
              <a:ext cx="411336"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42" name="Google Shape;742;p28"/>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743" name="Google Shape;743;p28"/>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44" name="Google Shape;744;p28"/>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grpSp>
        <p:nvGrpSpPr>
          <p:cNvPr id="745" name="Google Shape;745;p28"/>
          <p:cNvGrpSpPr/>
          <p:nvPr/>
        </p:nvGrpSpPr>
        <p:grpSpPr>
          <a:xfrm rot="10800000">
            <a:off x="-290459" y="8836460"/>
            <a:ext cx="1475473" cy="656536"/>
            <a:chOff x="0" y="-66675"/>
            <a:chExt cx="616443" cy="274297"/>
          </a:xfrm>
        </p:grpSpPr>
        <p:sp>
          <p:nvSpPr>
            <p:cNvPr id="746" name="Google Shape;746;p28"/>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8"/>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28"/>
          <p:cNvGrpSpPr/>
          <p:nvPr/>
        </p:nvGrpSpPr>
        <p:grpSpPr>
          <a:xfrm rot="10800000">
            <a:off x="-886435" y="9183192"/>
            <a:ext cx="1629163" cy="656536"/>
            <a:chOff x="0" y="-66675"/>
            <a:chExt cx="680653" cy="274297"/>
          </a:xfrm>
        </p:grpSpPr>
        <p:sp>
          <p:nvSpPr>
            <p:cNvPr id="749" name="Google Shape;749;p28"/>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8"/>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51" name="Google Shape;751;p28"/>
          <p:cNvSpPr txBox="1"/>
          <p:nvPr/>
        </p:nvSpPr>
        <p:spPr>
          <a:xfrm>
            <a:off x="1028700" y="1154776"/>
            <a:ext cx="10926559" cy="13963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Resource Page</a:t>
            </a:r>
            <a:endParaRPr/>
          </a:p>
        </p:txBody>
      </p:sp>
      <p:sp>
        <p:nvSpPr>
          <p:cNvPr id="752" name="Google Shape;752;p28"/>
          <p:cNvSpPr txBox="1"/>
          <p:nvPr/>
        </p:nvSpPr>
        <p:spPr>
          <a:xfrm>
            <a:off x="1181123" y="2941666"/>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Red Hat Display"/>
              <a:ea typeface="Red Hat Display"/>
              <a:cs typeface="Red Hat Display"/>
              <a:sym typeface="Red Hat Display"/>
            </a:endParaRPr>
          </a:p>
          <a:p>
            <a:pPr indent="0" lvl="0" marL="0" marR="0" rtl="0" algn="l">
              <a:lnSpc>
                <a:spcPct val="115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Don't forget to delete this page before presenting. </a:t>
            </a:r>
            <a:endParaRPr/>
          </a:p>
        </p:txBody>
      </p:sp>
      <p:sp>
        <p:nvSpPr>
          <p:cNvPr id="753" name="Google Shape;753;p28"/>
          <p:cNvSpPr txBox="1"/>
          <p:nvPr/>
        </p:nvSpPr>
        <p:spPr>
          <a:xfrm>
            <a:off x="1185015" y="4092503"/>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This presentation template uses the following free fonts:</a:t>
            </a:r>
            <a:endParaRPr/>
          </a:p>
        </p:txBody>
      </p:sp>
      <p:sp>
        <p:nvSpPr>
          <p:cNvPr id="754" name="Google Shape;754;p28"/>
          <p:cNvSpPr txBox="1"/>
          <p:nvPr/>
        </p:nvSpPr>
        <p:spPr>
          <a:xfrm>
            <a:off x="1181123" y="5238144"/>
            <a:ext cx="5059200" cy="13113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Red Hat Display"/>
              <a:buAutoNum type="arabicPeriod"/>
            </a:pPr>
            <a:r>
              <a:rPr b="0" i="0" lang="en-US" sz="2400" u="none" cap="none" strike="noStrike">
                <a:solidFill>
                  <a:srgbClr val="000000"/>
                </a:solidFill>
                <a:latin typeface="Red Hat Display"/>
                <a:ea typeface="Red Hat Display"/>
                <a:cs typeface="Red Hat Display"/>
                <a:sym typeface="Red Hat Display"/>
              </a:rPr>
              <a:t>Titles: Bebas Neue</a:t>
            </a:r>
            <a:endParaRPr/>
          </a:p>
          <a:p>
            <a:pPr indent="-259079" lvl="1" marL="518160" marR="0" rtl="0" algn="l">
              <a:lnSpc>
                <a:spcPct val="115000"/>
              </a:lnSpc>
              <a:spcBef>
                <a:spcPts val="0"/>
              </a:spcBef>
              <a:spcAft>
                <a:spcPts val="0"/>
              </a:spcAft>
              <a:buClr>
                <a:srgbClr val="000000"/>
              </a:buClr>
              <a:buSzPts val="2400"/>
              <a:buFont typeface="Red Hat Display"/>
              <a:buAutoNum type="arabicPeriod"/>
            </a:pPr>
            <a:r>
              <a:rPr b="0" i="0" lang="en-US" sz="2400" u="none" cap="none" strike="noStrike">
                <a:solidFill>
                  <a:srgbClr val="000000"/>
                </a:solidFill>
                <a:latin typeface="Red Hat Display"/>
                <a:ea typeface="Red Hat Display"/>
                <a:cs typeface="Red Hat Display"/>
                <a:sym typeface="Red Hat Display"/>
              </a:rPr>
              <a:t>Headers: Red Hat Display</a:t>
            </a:r>
            <a:endParaRPr/>
          </a:p>
          <a:p>
            <a:pPr indent="-259079" lvl="1" marL="518160" marR="0" rtl="0" algn="l">
              <a:lnSpc>
                <a:spcPct val="139958"/>
              </a:lnSpc>
              <a:spcBef>
                <a:spcPts val="0"/>
              </a:spcBef>
              <a:spcAft>
                <a:spcPts val="0"/>
              </a:spcAft>
              <a:buClr>
                <a:srgbClr val="000000"/>
              </a:buClr>
              <a:buSzPts val="2400"/>
              <a:buFont typeface="Red Hat Display"/>
              <a:buAutoNum type="arabicPeriod"/>
            </a:pPr>
            <a:r>
              <a:rPr b="0" i="0" lang="en-US" sz="2400" u="none" cap="none" strike="noStrike">
                <a:solidFill>
                  <a:srgbClr val="000000"/>
                </a:solidFill>
                <a:latin typeface="Red Hat Display"/>
                <a:ea typeface="Red Hat Display"/>
                <a:cs typeface="Red Hat Display"/>
                <a:sym typeface="Red Hat Display"/>
              </a:rPr>
              <a:t>Body Copy: Red Hat Display</a:t>
            </a:r>
            <a:endParaRPr/>
          </a:p>
        </p:txBody>
      </p:sp>
      <p:pic>
        <p:nvPicPr>
          <p:cNvPr id="755" name="Google Shape;755;p28"/>
          <p:cNvPicPr preferRelativeResize="0"/>
          <p:nvPr/>
        </p:nvPicPr>
        <p:blipFill>
          <a:blip r:embed="rId4">
            <a:alphaModFix/>
          </a:blip>
          <a:stretch>
            <a:fillRect/>
          </a:stretch>
        </p:blipFill>
        <p:spPr>
          <a:xfrm>
            <a:off x="-1873126" y="8788100"/>
            <a:ext cx="2901823" cy="976575"/>
          </a:xfrm>
          <a:prstGeom prst="rect">
            <a:avLst/>
          </a:prstGeom>
          <a:noFill/>
          <a:ln>
            <a:noFill/>
          </a:ln>
        </p:spPr>
      </p:pic>
      <p:pic>
        <p:nvPicPr>
          <p:cNvPr id="756" name="Google Shape;756;p28"/>
          <p:cNvPicPr preferRelativeResize="0"/>
          <p:nvPr/>
        </p:nvPicPr>
        <p:blipFill>
          <a:blip r:embed="rId5">
            <a:alphaModFix/>
          </a:blip>
          <a:stretch>
            <a:fillRect/>
          </a:stretch>
        </p:blipFill>
        <p:spPr>
          <a:xfrm>
            <a:off x="14267126" y="541351"/>
            <a:ext cx="2616187" cy="262321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760" name="Shape 760"/>
        <p:cNvGrpSpPr/>
        <p:nvPr/>
      </p:nvGrpSpPr>
      <p:grpSpPr>
        <a:xfrm>
          <a:off x="0" y="0"/>
          <a:ext cx="0" cy="0"/>
          <a:chOff x="0" y="0"/>
          <a:chExt cx="0" cy="0"/>
        </a:xfrm>
      </p:grpSpPr>
      <p:pic>
        <p:nvPicPr>
          <p:cNvPr id="761" name="Google Shape;761;p29"/>
          <p:cNvPicPr preferRelativeResize="0"/>
          <p:nvPr/>
        </p:nvPicPr>
        <p:blipFill>
          <a:blip r:embed="rId3">
            <a:alphaModFix/>
          </a:blip>
          <a:stretch>
            <a:fillRect/>
          </a:stretch>
        </p:blipFill>
        <p:spPr>
          <a:xfrm>
            <a:off x="6089063" y="2929821"/>
            <a:ext cx="6025501" cy="1506375"/>
          </a:xfrm>
          <a:prstGeom prst="rect">
            <a:avLst/>
          </a:prstGeom>
          <a:noFill/>
          <a:ln>
            <a:noFill/>
          </a:ln>
        </p:spPr>
      </p:pic>
      <p:sp>
        <p:nvSpPr>
          <p:cNvPr id="762" name="Google Shape;762;p29"/>
          <p:cNvSpPr txBox="1"/>
          <p:nvPr/>
        </p:nvSpPr>
        <p:spPr>
          <a:xfrm>
            <a:off x="5280936" y="1195181"/>
            <a:ext cx="7726128"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Credits</a:t>
            </a:r>
            <a:endParaRPr/>
          </a:p>
        </p:txBody>
      </p:sp>
      <p:sp>
        <p:nvSpPr>
          <p:cNvPr id="763" name="Google Shape;763;p29"/>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Red Hat Display"/>
                <a:ea typeface="Red Hat Display"/>
                <a:cs typeface="Red Hat Display"/>
                <a:sym typeface="Red Hat Display"/>
              </a:rPr>
              <a:t>This presentation template is free for everyone to use thanks to the following:</a:t>
            </a:r>
            <a:endParaRPr/>
          </a:p>
        </p:txBody>
      </p:sp>
      <p:sp>
        <p:nvSpPr>
          <p:cNvPr id="764" name="Google Shape;764;p29"/>
          <p:cNvSpPr txBox="1"/>
          <p:nvPr/>
        </p:nvSpPr>
        <p:spPr>
          <a:xfrm>
            <a:off x="2818025" y="7271413"/>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Pexels for the photos</a:t>
            </a:r>
            <a:endParaRPr/>
          </a:p>
        </p:txBody>
      </p:sp>
      <p:sp>
        <p:nvSpPr>
          <p:cNvPr id="765" name="Google Shape;765;p29"/>
          <p:cNvSpPr txBox="1"/>
          <p:nvPr/>
        </p:nvSpPr>
        <p:spPr>
          <a:xfrm>
            <a:off x="6739414" y="8681113"/>
            <a:ext cx="4809172"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46648B"/>
                </a:solidFill>
                <a:latin typeface="Red Hat Display"/>
                <a:ea typeface="Red Hat Display"/>
                <a:cs typeface="Red Hat Display"/>
                <a:sym typeface="Red Hat Display"/>
              </a:rPr>
              <a:t>Happy designing! </a:t>
            </a:r>
            <a:endParaRPr/>
          </a:p>
        </p:txBody>
      </p:sp>
      <p:cxnSp>
        <p:nvCxnSpPr>
          <p:cNvPr id="766" name="Google Shape;766;p29"/>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767" name="Google Shape;767;p29"/>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68" name="Google Shape;768;p29"/>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769" name="Google Shape;769;p29"/>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grpSp>
        <p:nvGrpSpPr>
          <p:cNvPr id="770" name="Google Shape;770;p29"/>
          <p:cNvGrpSpPr/>
          <p:nvPr/>
        </p:nvGrpSpPr>
        <p:grpSpPr>
          <a:xfrm rot="10800000">
            <a:off x="15462127" y="7652363"/>
            <a:ext cx="3594346" cy="1070226"/>
            <a:chOff x="0" y="-66675"/>
            <a:chExt cx="921223" cy="274297"/>
          </a:xfrm>
        </p:grpSpPr>
        <p:sp>
          <p:nvSpPr>
            <p:cNvPr id="771" name="Google Shape;771;p29"/>
            <p:cNvSpPr/>
            <p:nvPr/>
          </p:nvSpPr>
          <p:spPr>
            <a:xfrm>
              <a:off x="0" y="0"/>
              <a:ext cx="921223" cy="207622"/>
            </a:xfrm>
            <a:custGeom>
              <a:rect b="b" l="l" r="r" t="t"/>
              <a:pathLst>
                <a:path extrusionOk="0" h="207622" w="921223">
                  <a:moveTo>
                    <a:pt x="64617" y="0"/>
                  </a:moveTo>
                  <a:lnTo>
                    <a:pt x="856605" y="0"/>
                  </a:lnTo>
                  <a:cubicBezTo>
                    <a:pt x="873743" y="0"/>
                    <a:pt x="890178" y="6808"/>
                    <a:pt x="902297" y="18926"/>
                  </a:cubicBezTo>
                  <a:cubicBezTo>
                    <a:pt x="914415" y="31044"/>
                    <a:pt x="921223" y="47480"/>
                    <a:pt x="921223" y="64617"/>
                  </a:cubicBezTo>
                  <a:lnTo>
                    <a:pt x="921223" y="143004"/>
                  </a:lnTo>
                  <a:cubicBezTo>
                    <a:pt x="921223" y="178691"/>
                    <a:pt x="892292" y="207622"/>
                    <a:pt x="856605" y="207622"/>
                  </a:cubicBezTo>
                  <a:lnTo>
                    <a:pt x="64617" y="207622"/>
                  </a:lnTo>
                  <a:cubicBezTo>
                    <a:pt x="28930" y="207622"/>
                    <a:pt x="0" y="178691"/>
                    <a:pt x="0" y="143004"/>
                  </a:cubicBezTo>
                  <a:lnTo>
                    <a:pt x="0" y="64617"/>
                  </a:lnTo>
                  <a:cubicBezTo>
                    <a:pt x="0" y="28930"/>
                    <a:pt x="28930" y="0"/>
                    <a:pt x="64617"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9"/>
            <p:cNvSpPr txBox="1"/>
            <p:nvPr/>
          </p:nvSpPr>
          <p:spPr>
            <a:xfrm>
              <a:off x="0" y="-66675"/>
              <a:ext cx="92122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3" name="Google Shape;773;p29"/>
          <p:cNvGrpSpPr/>
          <p:nvPr/>
        </p:nvGrpSpPr>
        <p:grpSpPr>
          <a:xfrm rot="10800000">
            <a:off x="14473719" y="8302487"/>
            <a:ext cx="3968743" cy="1070226"/>
            <a:chOff x="0" y="-66675"/>
            <a:chExt cx="1017179" cy="274297"/>
          </a:xfrm>
        </p:grpSpPr>
        <p:sp>
          <p:nvSpPr>
            <p:cNvPr id="774" name="Google Shape;774;p29"/>
            <p:cNvSpPr/>
            <p:nvPr/>
          </p:nvSpPr>
          <p:spPr>
            <a:xfrm>
              <a:off x="0" y="0"/>
              <a:ext cx="1017179" cy="207622"/>
            </a:xfrm>
            <a:custGeom>
              <a:rect b="b" l="l" r="r" t="t"/>
              <a:pathLst>
                <a:path extrusionOk="0" h="207622" w="1017179">
                  <a:moveTo>
                    <a:pt x="58522" y="0"/>
                  </a:moveTo>
                  <a:lnTo>
                    <a:pt x="958658" y="0"/>
                  </a:lnTo>
                  <a:cubicBezTo>
                    <a:pt x="974179" y="0"/>
                    <a:pt x="989064" y="6166"/>
                    <a:pt x="1000039" y="17141"/>
                  </a:cubicBezTo>
                  <a:cubicBezTo>
                    <a:pt x="1011014" y="28116"/>
                    <a:pt x="1017179" y="43001"/>
                    <a:pt x="1017179" y="58522"/>
                  </a:cubicBezTo>
                  <a:lnTo>
                    <a:pt x="1017179" y="149100"/>
                  </a:lnTo>
                  <a:cubicBezTo>
                    <a:pt x="1017179" y="164621"/>
                    <a:pt x="1011014" y="179506"/>
                    <a:pt x="1000039" y="190481"/>
                  </a:cubicBezTo>
                  <a:cubicBezTo>
                    <a:pt x="989064" y="201456"/>
                    <a:pt x="974179" y="207622"/>
                    <a:pt x="958658" y="207622"/>
                  </a:cubicBezTo>
                  <a:lnTo>
                    <a:pt x="58522" y="207622"/>
                  </a:lnTo>
                  <a:cubicBezTo>
                    <a:pt x="43001" y="207622"/>
                    <a:pt x="28116" y="201456"/>
                    <a:pt x="17141" y="190481"/>
                  </a:cubicBezTo>
                  <a:cubicBezTo>
                    <a:pt x="6166" y="179506"/>
                    <a:pt x="0" y="164621"/>
                    <a:pt x="0" y="149100"/>
                  </a:cubicBezTo>
                  <a:lnTo>
                    <a:pt x="0" y="58522"/>
                  </a:lnTo>
                  <a:cubicBezTo>
                    <a:pt x="0" y="43001"/>
                    <a:pt x="6166" y="28116"/>
                    <a:pt x="17141" y="17141"/>
                  </a:cubicBezTo>
                  <a:cubicBezTo>
                    <a:pt x="28116" y="6166"/>
                    <a:pt x="43001" y="0"/>
                    <a:pt x="5852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29"/>
            <p:cNvSpPr txBox="1"/>
            <p:nvPr/>
          </p:nvSpPr>
          <p:spPr>
            <a:xfrm>
              <a:off x="0" y="-66675"/>
              <a:ext cx="101717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76" name="Google Shape;776;p29"/>
          <p:cNvPicPr preferRelativeResize="0"/>
          <p:nvPr/>
        </p:nvPicPr>
        <p:blipFill>
          <a:blip r:embed="rId4">
            <a:alphaModFix/>
          </a:blip>
          <a:stretch>
            <a:fillRect/>
          </a:stretch>
        </p:blipFill>
        <p:spPr>
          <a:xfrm>
            <a:off x="1055847" y="1351725"/>
            <a:ext cx="3338100" cy="3338100"/>
          </a:xfrm>
          <a:prstGeom prst="rect">
            <a:avLst/>
          </a:prstGeom>
          <a:noFill/>
          <a:ln>
            <a:noFill/>
          </a:ln>
        </p:spPr>
      </p:pic>
      <p:pic>
        <p:nvPicPr>
          <p:cNvPr id="777" name="Google Shape;777;p29"/>
          <p:cNvPicPr preferRelativeResize="0"/>
          <p:nvPr/>
        </p:nvPicPr>
        <p:blipFill>
          <a:blip r:embed="rId5">
            <a:alphaModFix/>
          </a:blip>
          <a:stretch>
            <a:fillRect/>
          </a:stretch>
        </p:blipFill>
        <p:spPr>
          <a:xfrm>
            <a:off x="13872900" y="7652366"/>
            <a:ext cx="5605814" cy="189544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121" name="Shape 121"/>
        <p:cNvGrpSpPr/>
        <p:nvPr/>
      </p:nvGrpSpPr>
      <p:grpSpPr>
        <a:xfrm>
          <a:off x="0" y="0"/>
          <a:ext cx="0" cy="0"/>
          <a:chOff x="0" y="0"/>
          <a:chExt cx="0" cy="0"/>
        </a:xfrm>
      </p:grpSpPr>
      <p:grpSp>
        <p:nvGrpSpPr>
          <p:cNvPr id="122" name="Google Shape;122;p12"/>
          <p:cNvGrpSpPr/>
          <p:nvPr/>
        </p:nvGrpSpPr>
        <p:grpSpPr>
          <a:xfrm>
            <a:off x="0" y="-198953"/>
            <a:ext cx="1227396" cy="10485953"/>
            <a:chOff x="0" y="-66675"/>
            <a:chExt cx="411336" cy="3514147"/>
          </a:xfrm>
        </p:grpSpPr>
        <p:sp>
          <p:nvSpPr>
            <p:cNvPr id="123" name="Google Shape;123;p12"/>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124" name="Google Shape;124;p12"/>
            <p:cNvSpPr txBox="1"/>
            <p:nvPr/>
          </p:nvSpPr>
          <p:spPr>
            <a:xfrm>
              <a:off x="0" y="-66675"/>
              <a:ext cx="411336"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5" name="Google Shape;125;p12"/>
          <p:cNvSpPr txBox="1"/>
          <p:nvPr/>
        </p:nvSpPr>
        <p:spPr>
          <a:xfrm>
            <a:off x="6054605" y="940491"/>
            <a:ext cx="6876336"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Table Of Contents</a:t>
            </a:r>
            <a:endParaRPr/>
          </a:p>
        </p:txBody>
      </p:sp>
      <p:grpSp>
        <p:nvGrpSpPr>
          <p:cNvPr id="126" name="Google Shape;126;p12"/>
          <p:cNvGrpSpPr/>
          <p:nvPr/>
        </p:nvGrpSpPr>
        <p:grpSpPr>
          <a:xfrm>
            <a:off x="3791267" y="5090999"/>
            <a:ext cx="12292322" cy="1485565"/>
            <a:chOff x="0" y="-66675"/>
            <a:chExt cx="3264872" cy="394570"/>
          </a:xfrm>
        </p:grpSpPr>
        <p:sp>
          <p:nvSpPr>
            <p:cNvPr id="127" name="Google Shape;127;p12"/>
            <p:cNvSpPr/>
            <p:nvPr/>
          </p:nvSpPr>
          <p:spPr>
            <a:xfrm>
              <a:off x="0" y="0"/>
              <a:ext cx="3264872" cy="327895"/>
            </a:xfrm>
            <a:custGeom>
              <a:rect b="b" l="l" r="r" t="t"/>
              <a:pathLst>
                <a:path extrusionOk="0" h="327895" w="3264872">
                  <a:moveTo>
                    <a:pt x="18895" y="0"/>
                  </a:moveTo>
                  <a:lnTo>
                    <a:pt x="3245977" y="0"/>
                  </a:lnTo>
                  <a:cubicBezTo>
                    <a:pt x="3250989" y="0"/>
                    <a:pt x="3255795" y="1991"/>
                    <a:pt x="3259338" y="5534"/>
                  </a:cubicBezTo>
                  <a:cubicBezTo>
                    <a:pt x="3262881" y="9077"/>
                    <a:pt x="3264872" y="13883"/>
                    <a:pt x="3264872" y="18895"/>
                  </a:cubicBezTo>
                  <a:lnTo>
                    <a:pt x="3264872" y="309000"/>
                  </a:lnTo>
                  <a:cubicBezTo>
                    <a:pt x="3264872" y="319435"/>
                    <a:pt x="3256413" y="327895"/>
                    <a:pt x="3245977" y="327895"/>
                  </a:cubicBezTo>
                  <a:lnTo>
                    <a:pt x="18895" y="327895"/>
                  </a:lnTo>
                  <a:cubicBezTo>
                    <a:pt x="13883" y="327895"/>
                    <a:pt x="9077" y="325904"/>
                    <a:pt x="5534" y="322361"/>
                  </a:cubicBezTo>
                  <a:cubicBezTo>
                    <a:pt x="1991" y="318817"/>
                    <a:pt x="0" y="314011"/>
                    <a:pt x="0" y="309000"/>
                  </a:cubicBezTo>
                  <a:lnTo>
                    <a:pt x="0" y="18895"/>
                  </a:lnTo>
                  <a:cubicBezTo>
                    <a:pt x="0" y="13883"/>
                    <a:pt x="1991" y="9077"/>
                    <a:pt x="5534" y="5534"/>
                  </a:cubicBezTo>
                  <a:cubicBezTo>
                    <a:pt x="9077" y="1991"/>
                    <a:pt x="13883" y="0"/>
                    <a:pt x="18895"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2"/>
            <p:cNvSpPr txBox="1"/>
            <p:nvPr/>
          </p:nvSpPr>
          <p:spPr>
            <a:xfrm>
              <a:off x="0" y="-66675"/>
              <a:ext cx="3264872"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2794651" y="4942021"/>
            <a:ext cx="2034553" cy="2034553"/>
            <a:chOff x="0" y="0"/>
            <a:chExt cx="2712737" cy="2712737"/>
          </a:xfrm>
        </p:grpSpPr>
        <p:grpSp>
          <p:nvGrpSpPr>
            <p:cNvPr id="130" name="Google Shape;130;p12"/>
            <p:cNvGrpSpPr/>
            <p:nvPr/>
          </p:nvGrpSpPr>
          <p:grpSpPr>
            <a:xfrm>
              <a:off x="0" y="0"/>
              <a:ext cx="2712737" cy="2712737"/>
              <a:chOff x="0" y="0"/>
              <a:chExt cx="812800" cy="812800"/>
            </a:xfrm>
          </p:grpSpPr>
          <p:sp>
            <p:nvSpPr>
              <p:cNvPr id="131" name="Google Shape;1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2"/>
            <p:cNvGrpSpPr/>
            <p:nvPr/>
          </p:nvGrpSpPr>
          <p:grpSpPr>
            <a:xfrm>
              <a:off x="160599" y="160599"/>
              <a:ext cx="2391539" cy="2391539"/>
              <a:chOff x="0" y="0"/>
              <a:chExt cx="812800" cy="812800"/>
            </a:xfrm>
          </p:grpSpPr>
          <p:sp>
            <p:nvSpPr>
              <p:cNvPr id="134" name="Google Shape;1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2"/>
            <p:cNvGrpSpPr/>
            <p:nvPr/>
          </p:nvGrpSpPr>
          <p:grpSpPr>
            <a:xfrm>
              <a:off x="319969" y="319969"/>
              <a:ext cx="2072799" cy="2072799"/>
              <a:chOff x="0" y="0"/>
              <a:chExt cx="812800" cy="812800"/>
            </a:xfrm>
          </p:grpSpPr>
          <p:sp>
            <p:nvSpPr>
              <p:cNvPr id="137" name="Google Shape;1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39" name="Google Shape;139;p12"/>
          <p:cNvGrpSpPr/>
          <p:nvPr/>
        </p:nvGrpSpPr>
        <p:grpSpPr>
          <a:xfrm>
            <a:off x="3791267" y="7451409"/>
            <a:ext cx="12292322" cy="1485565"/>
            <a:chOff x="0" y="-66675"/>
            <a:chExt cx="3264872" cy="394570"/>
          </a:xfrm>
        </p:grpSpPr>
        <p:sp>
          <p:nvSpPr>
            <p:cNvPr id="140" name="Google Shape;140;p12"/>
            <p:cNvSpPr/>
            <p:nvPr/>
          </p:nvSpPr>
          <p:spPr>
            <a:xfrm>
              <a:off x="0" y="0"/>
              <a:ext cx="3264872" cy="327895"/>
            </a:xfrm>
            <a:custGeom>
              <a:rect b="b" l="l" r="r" t="t"/>
              <a:pathLst>
                <a:path extrusionOk="0" h="327895" w="3264872">
                  <a:moveTo>
                    <a:pt x="18895" y="0"/>
                  </a:moveTo>
                  <a:lnTo>
                    <a:pt x="3245977" y="0"/>
                  </a:lnTo>
                  <a:cubicBezTo>
                    <a:pt x="3250989" y="0"/>
                    <a:pt x="3255795" y="1991"/>
                    <a:pt x="3259338" y="5534"/>
                  </a:cubicBezTo>
                  <a:cubicBezTo>
                    <a:pt x="3262881" y="9077"/>
                    <a:pt x="3264872" y="13883"/>
                    <a:pt x="3264872" y="18895"/>
                  </a:cubicBezTo>
                  <a:lnTo>
                    <a:pt x="3264872" y="309000"/>
                  </a:lnTo>
                  <a:cubicBezTo>
                    <a:pt x="3264872" y="319435"/>
                    <a:pt x="3256413" y="327895"/>
                    <a:pt x="3245977" y="327895"/>
                  </a:cubicBezTo>
                  <a:lnTo>
                    <a:pt x="18895" y="327895"/>
                  </a:lnTo>
                  <a:cubicBezTo>
                    <a:pt x="13883" y="327895"/>
                    <a:pt x="9077" y="325904"/>
                    <a:pt x="5534" y="322361"/>
                  </a:cubicBezTo>
                  <a:cubicBezTo>
                    <a:pt x="1991" y="318817"/>
                    <a:pt x="0" y="314011"/>
                    <a:pt x="0" y="309000"/>
                  </a:cubicBezTo>
                  <a:lnTo>
                    <a:pt x="0" y="18895"/>
                  </a:lnTo>
                  <a:cubicBezTo>
                    <a:pt x="0" y="13883"/>
                    <a:pt x="1991" y="9077"/>
                    <a:pt x="5534" y="5534"/>
                  </a:cubicBezTo>
                  <a:cubicBezTo>
                    <a:pt x="9077" y="1991"/>
                    <a:pt x="13883" y="0"/>
                    <a:pt x="18895"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
            <p:cNvSpPr txBox="1"/>
            <p:nvPr/>
          </p:nvSpPr>
          <p:spPr>
            <a:xfrm>
              <a:off x="0" y="-66675"/>
              <a:ext cx="3264872"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12"/>
          <p:cNvGrpSpPr/>
          <p:nvPr/>
        </p:nvGrpSpPr>
        <p:grpSpPr>
          <a:xfrm>
            <a:off x="3791267" y="2730589"/>
            <a:ext cx="12292322" cy="1485565"/>
            <a:chOff x="0" y="-66675"/>
            <a:chExt cx="3264872" cy="394570"/>
          </a:xfrm>
        </p:grpSpPr>
        <p:sp>
          <p:nvSpPr>
            <p:cNvPr id="143" name="Google Shape;143;p12"/>
            <p:cNvSpPr/>
            <p:nvPr/>
          </p:nvSpPr>
          <p:spPr>
            <a:xfrm>
              <a:off x="0" y="0"/>
              <a:ext cx="3264872" cy="327895"/>
            </a:xfrm>
            <a:custGeom>
              <a:rect b="b" l="l" r="r" t="t"/>
              <a:pathLst>
                <a:path extrusionOk="0" h="327895" w="3264872">
                  <a:moveTo>
                    <a:pt x="18895" y="0"/>
                  </a:moveTo>
                  <a:lnTo>
                    <a:pt x="3245977" y="0"/>
                  </a:lnTo>
                  <a:cubicBezTo>
                    <a:pt x="3250989" y="0"/>
                    <a:pt x="3255795" y="1991"/>
                    <a:pt x="3259338" y="5534"/>
                  </a:cubicBezTo>
                  <a:cubicBezTo>
                    <a:pt x="3262881" y="9077"/>
                    <a:pt x="3264872" y="13883"/>
                    <a:pt x="3264872" y="18895"/>
                  </a:cubicBezTo>
                  <a:lnTo>
                    <a:pt x="3264872" y="309000"/>
                  </a:lnTo>
                  <a:cubicBezTo>
                    <a:pt x="3264872" y="319435"/>
                    <a:pt x="3256413" y="327895"/>
                    <a:pt x="3245977" y="327895"/>
                  </a:cubicBezTo>
                  <a:lnTo>
                    <a:pt x="18895" y="327895"/>
                  </a:lnTo>
                  <a:cubicBezTo>
                    <a:pt x="13883" y="327895"/>
                    <a:pt x="9077" y="325904"/>
                    <a:pt x="5534" y="322361"/>
                  </a:cubicBezTo>
                  <a:cubicBezTo>
                    <a:pt x="1991" y="318817"/>
                    <a:pt x="0" y="314011"/>
                    <a:pt x="0" y="309000"/>
                  </a:cubicBezTo>
                  <a:lnTo>
                    <a:pt x="0" y="18895"/>
                  </a:lnTo>
                  <a:cubicBezTo>
                    <a:pt x="0" y="13883"/>
                    <a:pt x="1991" y="9077"/>
                    <a:pt x="5534" y="5534"/>
                  </a:cubicBezTo>
                  <a:cubicBezTo>
                    <a:pt x="9077" y="1991"/>
                    <a:pt x="13883" y="0"/>
                    <a:pt x="18895"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2"/>
            <p:cNvSpPr txBox="1"/>
            <p:nvPr/>
          </p:nvSpPr>
          <p:spPr>
            <a:xfrm>
              <a:off x="0" y="-66675"/>
              <a:ext cx="3264872"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2"/>
          <p:cNvGrpSpPr/>
          <p:nvPr/>
        </p:nvGrpSpPr>
        <p:grpSpPr>
          <a:xfrm>
            <a:off x="2794651" y="2581612"/>
            <a:ext cx="2034553" cy="2034553"/>
            <a:chOff x="0" y="0"/>
            <a:chExt cx="2712737" cy="2712737"/>
          </a:xfrm>
        </p:grpSpPr>
        <p:grpSp>
          <p:nvGrpSpPr>
            <p:cNvPr id="146" name="Google Shape;146;p12"/>
            <p:cNvGrpSpPr/>
            <p:nvPr/>
          </p:nvGrpSpPr>
          <p:grpSpPr>
            <a:xfrm>
              <a:off x="0" y="0"/>
              <a:ext cx="2712737" cy="2712737"/>
              <a:chOff x="0" y="0"/>
              <a:chExt cx="812800" cy="812800"/>
            </a:xfrm>
          </p:grpSpPr>
          <p:sp>
            <p:nvSpPr>
              <p:cNvPr id="147" name="Google Shape;14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12"/>
            <p:cNvGrpSpPr/>
            <p:nvPr/>
          </p:nvGrpSpPr>
          <p:grpSpPr>
            <a:xfrm>
              <a:off x="160599" y="160599"/>
              <a:ext cx="2391539" cy="2391539"/>
              <a:chOff x="0" y="0"/>
              <a:chExt cx="812800" cy="812800"/>
            </a:xfrm>
          </p:grpSpPr>
          <p:sp>
            <p:nvSpPr>
              <p:cNvPr id="150" name="Google Shape;15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12"/>
            <p:cNvGrpSpPr/>
            <p:nvPr/>
          </p:nvGrpSpPr>
          <p:grpSpPr>
            <a:xfrm>
              <a:off x="319969" y="319969"/>
              <a:ext cx="2072799" cy="2072799"/>
              <a:chOff x="0" y="0"/>
              <a:chExt cx="812800" cy="812800"/>
            </a:xfrm>
          </p:grpSpPr>
          <p:sp>
            <p:nvSpPr>
              <p:cNvPr id="153" name="Google Shape;15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5" name="Google Shape;155;p12"/>
          <p:cNvGrpSpPr/>
          <p:nvPr/>
        </p:nvGrpSpPr>
        <p:grpSpPr>
          <a:xfrm>
            <a:off x="2794651" y="7302431"/>
            <a:ext cx="2034553" cy="2034553"/>
            <a:chOff x="0" y="0"/>
            <a:chExt cx="2712737" cy="2712737"/>
          </a:xfrm>
        </p:grpSpPr>
        <p:grpSp>
          <p:nvGrpSpPr>
            <p:cNvPr id="156" name="Google Shape;156;p12"/>
            <p:cNvGrpSpPr/>
            <p:nvPr/>
          </p:nvGrpSpPr>
          <p:grpSpPr>
            <a:xfrm>
              <a:off x="0" y="0"/>
              <a:ext cx="2712737" cy="2712737"/>
              <a:chOff x="0" y="0"/>
              <a:chExt cx="812800" cy="812800"/>
            </a:xfrm>
          </p:grpSpPr>
          <p:sp>
            <p:nvSpPr>
              <p:cNvPr id="157" name="Google Shape;15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2"/>
            <p:cNvGrpSpPr/>
            <p:nvPr/>
          </p:nvGrpSpPr>
          <p:grpSpPr>
            <a:xfrm>
              <a:off x="160599" y="160599"/>
              <a:ext cx="2391539" cy="2391539"/>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2"/>
            <p:cNvGrpSpPr/>
            <p:nvPr/>
          </p:nvGrpSpPr>
          <p:grpSpPr>
            <a:xfrm>
              <a:off x="319969" y="319969"/>
              <a:ext cx="2072799" cy="2072799"/>
              <a:chOff x="0" y="0"/>
              <a:chExt cx="812800" cy="812800"/>
            </a:xfrm>
          </p:grpSpPr>
          <p:sp>
            <p:nvSpPr>
              <p:cNvPr id="163" name="Google Shape;16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2"/>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65" name="Google Shape;165;p12"/>
          <p:cNvCxnSpPr/>
          <p:nvPr/>
        </p:nvCxnSpPr>
        <p:spPr>
          <a:xfrm>
            <a:off x="-75386" y="9843377"/>
            <a:ext cx="18363386" cy="0"/>
          </a:xfrm>
          <a:prstGeom prst="straightConnector1">
            <a:avLst/>
          </a:prstGeom>
          <a:noFill/>
          <a:ln cap="flat" cmpd="sng" w="38100">
            <a:solidFill>
              <a:srgbClr val="46648B"/>
            </a:solidFill>
            <a:prstDash val="solid"/>
            <a:round/>
            <a:headEnd len="sm" w="sm" type="none"/>
            <a:tailEnd len="sm" w="sm" type="none"/>
          </a:ln>
        </p:spPr>
      </p:cxnSp>
      <p:cxnSp>
        <p:nvCxnSpPr>
          <p:cNvPr id="166" name="Google Shape;166;p12"/>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167" name="Google Shape;167;p12"/>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sp>
        <p:nvSpPr>
          <p:cNvPr id="168" name="Google Shape;168;p12"/>
          <p:cNvSpPr txBox="1"/>
          <p:nvPr/>
        </p:nvSpPr>
        <p:spPr>
          <a:xfrm>
            <a:off x="5703315" y="5683073"/>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Our Projects</a:t>
            </a:r>
            <a:endParaRPr/>
          </a:p>
        </p:txBody>
      </p:sp>
      <p:sp>
        <p:nvSpPr>
          <p:cNvPr id="169" name="Google Shape;169;p12"/>
          <p:cNvSpPr txBox="1"/>
          <p:nvPr/>
        </p:nvSpPr>
        <p:spPr>
          <a:xfrm>
            <a:off x="5703315" y="3322663"/>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Introduction</a:t>
            </a:r>
            <a:endParaRPr/>
          </a:p>
        </p:txBody>
      </p:sp>
      <p:sp>
        <p:nvSpPr>
          <p:cNvPr id="170" name="Google Shape;170;p12"/>
          <p:cNvSpPr txBox="1"/>
          <p:nvPr/>
        </p:nvSpPr>
        <p:spPr>
          <a:xfrm>
            <a:off x="10920466" y="317216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what you want to discuss. </a:t>
            </a:r>
            <a:endParaRPr/>
          </a:p>
        </p:txBody>
      </p:sp>
      <p:sp>
        <p:nvSpPr>
          <p:cNvPr id="171" name="Google Shape;171;p12"/>
          <p:cNvSpPr txBox="1"/>
          <p:nvPr/>
        </p:nvSpPr>
        <p:spPr>
          <a:xfrm>
            <a:off x="5459113" y="8043482"/>
            <a:ext cx="379447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FFFFFF"/>
                </a:solidFill>
                <a:latin typeface="Red Hat Display"/>
                <a:ea typeface="Red Hat Display"/>
                <a:cs typeface="Red Hat Display"/>
                <a:sym typeface="Red Hat Display"/>
              </a:rPr>
              <a:t>About Us</a:t>
            </a:r>
            <a:endParaRPr/>
          </a:p>
        </p:txBody>
      </p:sp>
      <p:sp>
        <p:nvSpPr>
          <p:cNvPr id="172" name="Google Shape;172;p12"/>
          <p:cNvSpPr txBox="1"/>
          <p:nvPr/>
        </p:nvSpPr>
        <p:spPr>
          <a:xfrm>
            <a:off x="3592851" y="2797657"/>
            <a:ext cx="444900" cy="15447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b="1" i="0" lang="en-US" sz="10035" u="none" cap="none" strike="noStrike">
                <a:solidFill>
                  <a:srgbClr val="FFFFFF"/>
                </a:solidFill>
                <a:latin typeface="Red Hat Display"/>
                <a:ea typeface="Red Hat Display"/>
                <a:cs typeface="Red Hat Display"/>
                <a:sym typeface="Red Hat Display"/>
              </a:rPr>
              <a:t>1</a:t>
            </a:r>
            <a:endParaRPr/>
          </a:p>
        </p:txBody>
      </p:sp>
      <p:sp>
        <p:nvSpPr>
          <p:cNvPr id="173" name="Google Shape;173;p12"/>
          <p:cNvSpPr txBox="1"/>
          <p:nvPr/>
        </p:nvSpPr>
        <p:spPr>
          <a:xfrm>
            <a:off x="3451404" y="5162372"/>
            <a:ext cx="7278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Red Hat Display"/>
                <a:ea typeface="Red Hat Display"/>
                <a:cs typeface="Red Hat Display"/>
                <a:sym typeface="Red Hat Display"/>
              </a:rPr>
              <a:t>2</a:t>
            </a:r>
            <a:endParaRPr/>
          </a:p>
        </p:txBody>
      </p:sp>
      <p:sp>
        <p:nvSpPr>
          <p:cNvPr id="174" name="Google Shape;174;p12"/>
          <p:cNvSpPr txBox="1"/>
          <p:nvPr/>
        </p:nvSpPr>
        <p:spPr>
          <a:xfrm>
            <a:off x="3424080" y="7522782"/>
            <a:ext cx="782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US" sz="9999" u="none" cap="none" strike="noStrike">
                <a:solidFill>
                  <a:srgbClr val="FFFFFF"/>
                </a:solidFill>
                <a:latin typeface="Red Hat Display"/>
                <a:ea typeface="Red Hat Display"/>
                <a:cs typeface="Red Hat Display"/>
                <a:sym typeface="Red Hat Display"/>
              </a:rPr>
              <a:t>3</a:t>
            </a:r>
            <a:endParaRPr/>
          </a:p>
        </p:txBody>
      </p:sp>
      <p:sp>
        <p:nvSpPr>
          <p:cNvPr id="175" name="Google Shape;175;p12"/>
          <p:cNvSpPr txBox="1"/>
          <p:nvPr/>
        </p:nvSpPr>
        <p:spPr>
          <a:xfrm>
            <a:off x="10920466" y="553257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what you want to discuss. </a:t>
            </a:r>
            <a:endParaRPr/>
          </a:p>
        </p:txBody>
      </p:sp>
      <p:sp>
        <p:nvSpPr>
          <p:cNvPr id="176" name="Google Shape;176;p12"/>
          <p:cNvSpPr txBox="1"/>
          <p:nvPr/>
        </p:nvSpPr>
        <p:spPr>
          <a:xfrm>
            <a:off x="10920466" y="7892987"/>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Elaborate on what you want to discuss. </a:t>
            </a:r>
            <a:endParaRPr/>
          </a:p>
        </p:txBody>
      </p:sp>
      <p:grpSp>
        <p:nvGrpSpPr>
          <p:cNvPr id="177" name="Google Shape;177;p12"/>
          <p:cNvGrpSpPr/>
          <p:nvPr/>
        </p:nvGrpSpPr>
        <p:grpSpPr>
          <a:xfrm>
            <a:off x="266081" y="1262007"/>
            <a:ext cx="1839420" cy="818480"/>
            <a:chOff x="0" y="-66675"/>
            <a:chExt cx="616443" cy="274297"/>
          </a:xfrm>
        </p:grpSpPr>
        <p:sp>
          <p:nvSpPr>
            <p:cNvPr id="178" name="Google Shape;178;p12"/>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2"/>
          <p:cNvGrpSpPr/>
          <p:nvPr/>
        </p:nvGrpSpPr>
        <p:grpSpPr>
          <a:xfrm>
            <a:off x="817464" y="829747"/>
            <a:ext cx="2031019" cy="818480"/>
            <a:chOff x="0" y="-66675"/>
            <a:chExt cx="680653" cy="274297"/>
          </a:xfrm>
        </p:grpSpPr>
        <p:sp>
          <p:nvSpPr>
            <p:cNvPr id="181" name="Google Shape;181;p12"/>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2"/>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3" name="Google Shape;183;p12"/>
          <p:cNvPicPr preferRelativeResize="0"/>
          <p:nvPr/>
        </p:nvPicPr>
        <p:blipFill>
          <a:blip r:embed="rId3">
            <a:alphaModFix/>
          </a:blip>
          <a:stretch>
            <a:fillRect/>
          </a:stretch>
        </p:blipFill>
        <p:spPr>
          <a:xfrm>
            <a:off x="342655" y="6576550"/>
            <a:ext cx="1715120" cy="1708150"/>
          </a:xfrm>
          <a:prstGeom prst="rect">
            <a:avLst/>
          </a:prstGeom>
          <a:noFill/>
          <a:ln>
            <a:noFill/>
          </a:ln>
        </p:spPr>
      </p:pic>
      <p:pic>
        <p:nvPicPr>
          <p:cNvPr id="184" name="Google Shape;184;p12"/>
          <p:cNvPicPr preferRelativeResize="0"/>
          <p:nvPr/>
        </p:nvPicPr>
        <p:blipFill>
          <a:blip r:embed="rId4">
            <a:alphaModFix/>
          </a:blip>
          <a:stretch>
            <a:fillRect/>
          </a:stretch>
        </p:blipFill>
        <p:spPr>
          <a:xfrm>
            <a:off x="15622850" y="1215275"/>
            <a:ext cx="1715125" cy="1715125"/>
          </a:xfrm>
          <a:prstGeom prst="rect">
            <a:avLst/>
          </a:prstGeom>
          <a:noFill/>
          <a:ln>
            <a:noFill/>
          </a:ln>
        </p:spPr>
      </p:pic>
      <p:pic>
        <p:nvPicPr>
          <p:cNvPr id="185" name="Google Shape;185;p12"/>
          <p:cNvPicPr preferRelativeResize="0"/>
          <p:nvPr/>
        </p:nvPicPr>
        <p:blipFill>
          <a:blip r:embed="rId5">
            <a:alphaModFix/>
          </a:blip>
          <a:stretch>
            <a:fillRect/>
          </a:stretch>
        </p:blipFill>
        <p:spPr>
          <a:xfrm>
            <a:off x="-75372" y="885803"/>
            <a:ext cx="2925625" cy="9921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189" name="Shape 189"/>
        <p:cNvGrpSpPr/>
        <p:nvPr/>
      </p:nvGrpSpPr>
      <p:grpSpPr>
        <a:xfrm>
          <a:off x="0" y="0"/>
          <a:ext cx="0" cy="0"/>
          <a:chOff x="0" y="0"/>
          <a:chExt cx="0" cy="0"/>
        </a:xfrm>
      </p:grpSpPr>
      <p:grpSp>
        <p:nvGrpSpPr>
          <p:cNvPr id="190" name="Google Shape;190;p13"/>
          <p:cNvGrpSpPr/>
          <p:nvPr/>
        </p:nvGrpSpPr>
        <p:grpSpPr>
          <a:xfrm>
            <a:off x="15157914" y="-198953"/>
            <a:ext cx="3653157" cy="10485953"/>
            <a:chOff x="0" y="-66675"/>
            <a:chExt cx="1224279" cy="3514147"/>
          </a:xfrm>
        </p:grpSpPr>
        <p:sp>
          <p:nvSpPr>
            <p:cNvPr id="191" name="Google Shape;191;p13"/>
            <p:cNvSpPr/>
            <p:nvPr/>
          </p:nvSpPr>
          <p:spPr>
            <a:xfrm>
              <a:off x="0" y="0"/>
              <a:ext cx="1224279" cy="3447472"/>
            </a:xfrm>
            <a:custGeom>
              <a:rect b="b" l="l" r="r" t="t"/>
              <a:pathLst>
                <a:path extrusionOk="0" h="3447472" w="1224279">
                  <a:moveTo>
                    <a:pt x="0" y="0"/>
                  </a:moveTo>
                  <a:lnTo>
                    <a:pt x="1224279" y="0"/>
                  </a:lnTo>
                  <a:lnTo>
                    <a:pt x="1224279" y="3447472"/>
                  </a:lnTo>
                  <a:lnTo>
                    <a:pt x="0" y="3447472"/>
                  </a:lnTo>
                  <a:close/>
                </a:path>
              </a:pathLst>
            </a:custGeom>
            <a:solidFill>
              <a:srgbClr val="46648B"/>
            </a:solidFill>
            <a:ln>
              <a:noFill/>
            </a:ln>
          </p:spPr>
        </p:sp>
        <p:sp>
          <p:nvSpPr>
            <p:cNvPr id="192" name="Google Shape;192;p13"/>
            <p:cNvSpPr txBox="1"/>
            <p:nvPr/>
          </p:nvSpPr>
          <p:spPr>
            <a:xfrm>
              <a:off x="0" y="-66675"/>
              <a:ext cx="1224279"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3"/>
          <p:cNvPicPr preferRelativeResize="0"/>
          <p:nvPr/>
        </p:nvPicPr>
        <p:blipFill>
          <a:blip r:embed="rId3">
            <a:alphaModFix/>
          </a:blip>
          <a:stretch>
            <a:fillRect/>
          </a:stretch>
        </p:blipFill>
        <p:spPr>
          <a:xfrm>
            <a:off x="11069740" y="0"/>
            <a:ext cx="5999325" cy="10291521"/>
          </a:xfrm>
          <a:prstGeom prst="rect">
            <a:avLst/>
          </a:prstGeom>
          <a:noFill/>
          <a:ln>
            <a:noFill/>
          </a:ln>
        </p:spPr>
      </p:pic>
      <p:cxnSp>
        <p:nvCxnSpPr>
          <p:cNvPr id="194" name="Google Shape;194;p13"/>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195" name="Google Shape;195;p13"/>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196" name="Google Shape;196;p13"/>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grpSp>
        <p:nvGrpSpPr>
          <p:cNvPr id="197" name="Google Shape;197;p13"/>
          <p:cNvGrpSpPr/>
          <p:nvPr/>
        </p:nvGrpSpPr>
        <p:grpSpPr>
          <a:xfrm>
            <a:off x="3530773" y="2051915"/>
            <a:ext cx="3499025" cy="3499025"/>
            <a:chOff x="0" y="0"/>
            <a:chExt cx="4665366" cy="4665366"/>
          </a:xfrm>
        </p:grpSpPr>
        <p:grpSp>
          <p:nvGrpSpPr>
            <p:cNvPr id="198" name="Google Shape;198;p13"/>
            <p:cNvGrpSpPr/>
            <p:nvPr/>
          </p:nvGrpSpPr>
          <p:grpSpPr>
            <a:xfrm>
              <a:off x="0" y="0"/>
              <a:ext cx="4665366" cy="4665366"/>
              <a:chOff x="0" y="0"/>
              <a:chExt cx="812800" cy="812800"/>
            </a:xfrm>
          </p:grpSpPr>
          <p:sp>
            <p:nvSpPr>
              <p:cNvPr id="199" name="Google Shape;1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3"/>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3"/>
            <p:cNvGrpSpPr/>
            <p:nvPr/>
          </p:nvGrpSpPr>
          <p:grpSpPr>
            <a:xfrm>
              <a:off x="276198" y="276198"/>
              <a:ext cx="4112970" cy="4112970"/>
              <a:chOff x="0" y="0"/>
              <a:chExt cx="812800" cy="812800"/>
            </a:xfrm>
          </p:grpSpPr>
          <p:sp>
            <p:nvSpPr>
              <p:cNvPr id="202" name="Google Shape;2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3"/>
            <p:cNvGrpSpPr/>
            <p:nvPr/>
          </p:nvGrpSpPr>
          <p:grpSpPr>
            <a:xfrm>
              <a:off x="550283" y="550283"/>
              <a:ext cx="3564801" cy="3564801"/>
              <a:chOff x="0" y="0"/>
              <a:chExt cx="812800" cy="812800"/>
            </a:xfrm>
          </p:grpSpPr>
          <p:sp>
            <p:nvSpPr>
              <p:cNvPr id="205" name="Google Shape;20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7" name="Google Shape;207;p13"/>
          <p:cNvSpPr txBox="1"/>
          <p:nvPr/>
        </p:nvSpPr>
        <p:spPr>
          <a:xfrm>
            <a:off x="1166935" y="5941465"/>
            <a:ext cx="8226701" cy="153162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6648B"/>
                </a:solidFill>
                <a:latin typeface="Bebas Neue"/>
                <a:ea typeface="Bebas Neue"/>
                <a:cs typeface="Bebas Neue"/>
                <a:sym typeface="Bebas Neue"/>
              </a:rPr>
              <a:t>Introduction</a:t>
            </a:r>
            <a:endParaRPr/>
          </a:p>
        </p:txBody>
      </p:sp>
      <p:sp>
        <p:nvSpPr>
          <p:cNvPr id="208" name="Google Shape;208;p13"/>
          <p:cNvSpPr txBox="1"/>
          <p:nvPr/>
        </p:nvSpPr>
        <p:spPr>
          <a:xfrm>
            <a:off x="2254805" y="7855990"/>
            <a:ext cx="6050961"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209" name="Google Shape;209;p13"/>
          <p:cNvSpPr txBox="1"/>
          <p:nvPr/>
        </p:nvSpPr>
        <p:spPr>
          <a:xfrm>
            <a:off x="4786463" y="2359778"/>
            <a:ext cx="853800" cy="2613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FFFFFF"/>
                </a:solidFill>
                <a:latin typeface="Bebas Neue"/>
                <a:ea typeface="Bebas Neue"/>
                <a:cs typeface="Bebas Neue"/>
                <a:sym typeface="Bebas Neue"/>
              </a:rPr>
              <a:t>1</a:t>
            </a:r>
            <a:endParaRPr/>
          </a:p>
        </p:txBody>
      </p:sp>
      <p:pic>
        <p:nvPicPr>
          <p:cNvPr id="210" name="Google Shape;210;p13"/>
          <p:cNvPicPr preferRelativeResize="0"/>
          <p:nvPr/>
        </p:nvPicPr>
        <p:blipFill>
          <a:blip r:embed="rId4">
            <a:alphaModFix/>
          </a:blip>
          <a:stretch>
            <a:fillRect/>
          </a:stretch>
        </p:blipFill>
        <p:spPr>
          <a:xfrm>
            <a:off x="9522341" y="1086735"/>
            <a:ext cx="2459156" cy="2459156"/>
          </a:xfrm>
          <a:prstGeom prst="rect">
            <a:avLst/>
          </a:prstGeom>
          <a:noFill/>
          <a:ln>
            <a:noFill/>
          </a:ln>
        </p:spPr>
      </p:pic>
      <p:pic>
        <p:nvPicPr>
          <p:cNvPr id="211" name="Google Shape;211;p13"/>
          <p:cNvPicPr preferRelativeResize="0"/>
          <p:nvPr/>
        </p:nvPicPr>
        <p:blipFill>
          <a:blip r:embed="rId5">
            <a:alphaModFix/>
          </a:blip>
          <a:stretch>
            <a:fillRect/>
          </a:stretch>
        </p:blipFill>
        <p:spPr>
          <a:xfrm>
            <a:off x="15895876" y="7473064"/>
            <a:ext cx="2329600" cy="23235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215" name="Shape 215"/>
        <p:cNvGrpSpPr/>
        <p:nvPr/>
      </p:nvGrpSpPr>
      <p:grpSpPr>
        <a:xfrm>
          <a:off x="0" y="0"/>
          <a:ext cx="0" cy="0"/>
          <a:chOff x="0" y="0"/>
          <a:chExt cx="0" cy="0"/>
        </a:xfrm>
      </p:grpSpPr>
      <p:grpSp>
        <p:nvGrpSpPr>
          <p:cNvPr id="216" name="Google Shape;216;p14"/>
          <p:cNvGrpSpPr/>
          <p:nvPr/>
        </p:nvGrpSpPr>
        <p:grpSpPr>
          <a:xfrm>
            <a:off x="0" y="-198953"/>
            <a:ext cx="2453212" cy="10485953"/>
            <a:chOff x="0" y="-66675"/>
            <a:chExt cx="822142" cy="3514147"/>
          </a:xfrm>
        </p:grpSpPr>
        <p:sp>
          <p:nvSpPr>
            <p:cNvPr id="217" name="Google Shape;217;p14"/>
            <p:cNvSpPr/>
            <p:nvPr/>
          </p:nvSpPr>
          <p:spPr>
            <a:xfrm>
              <a:off x="0" y="0"/>
              <a:ext cx="822142" cy="3447472"/>
            </a:xfrm>
            <a:custGeom>
              <a:rect b="b" l="l" r="r" t="t"/>
              <a:pathLst>
                <a:path extrusionOk="0" h="3447472" w="822142">
                  <a:moveTo>
                    <a:pt x="0" y="0"/>
                  </a:moveTo>
                  <a:lnTo>
                    <a:pt x="822142" y="0"/>
                  </a:lnTo>
                  <a:lnTo>
                    <a:pt x="822142" y="3447472"/>
                  </a:lnTo>
                  <a:lnTo>
                    <a:pt x="0" y="3447472"/>
                  </a:lnTo>
                  <a:close/>
                </a:path>
              </a:pathLst>
            </a:custGeom>
            <a:solidFill>
              <a:srgbClr val="46648B"/>
            </a:solidFill>
            <a:ln>
              <a:noFill/>
            </a:ln>
          </p:spPr>
        </p:sp>
        <p:sp>
          <p:nvSpPr>
            <p:cNvPr id="218" name="Google Shape;218;p14"/>
            <p:cNvSpPr txBox="1"/>
            <p:nvPr/>
          </p:nvSpPr>
          <p:spPr>
            <a:xfrm>
              <a:off x="0" y="-66675"/>
              <a:ext cx="822142"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9" name="Google Shape;219;p14"/>
          <p:cNvPicPr preferRelativeResize="0"/>
          <p:nvPr/>
        </p:nvPicPr>
        <p:blipFill>
          <a:blip r:embed="rId3">
            <a:alphaModFix/>
          </a:blip>
          <a:stretch>
            <a:fillRect/>
          </a:stretch>
        </p:blipFill>
        <p:spPr>
          <a:xfrm>
            <a:off x="1028693" y="2113134"/>
            <a:ext cx="5683201" cy="6451515"/>
          </a:xfrm>
          <a:prstGeom prst="rect">
            <a:avLst/>
          </a:prstGeom>
          <a:noFill/>
          <a:ln>
            <a:noFill/>
          </a:ln>
        </p:spPr>
      </p:pic>
      <p:grpSp>
        <p:nvGrpSpPr>
          <p:cNvPr id="220" name="Google Shape;220;p14"/>
          <p:cNvGrpSpPr/>
          <p:nvPr/>
        </p:nvGrpSpPr>
        <p:grpSpPr>
          <a:xfrm>
            <a:off x="5252652" y="4944547"/>
            <a:ext cx="11644547" cy="1971521"/>
            <a:chOff x="0" y="-66675"/>
            <a:chExt cx="3902425" cy="660714"/>
          </a:xfrm>
        </p:grpSpPr>
        <p:sp>
          <p:nvSpPr>
            <p:cNvPr id="221" name="Google Shape;221;p14"/>
            <p:cNvSpPr/>
            <p:nvPr/>
          </p:nvSpPr>
          <p:spPr>
            <a:xfrm>
              <a:off x="0" y="0"/>
              <a:ext cx="3902425" cy="594039"/>
            </a:xfrm>
            <a:custGeom>
              <a:rect b="b" l="l" r="r" t="t"/>
              <a:pathLst>
                <a:path extrusionOk="0" h="594039" w="3902425">
                  <a:moveTo>
                    <a:pt x="19946" y="0"/>
                  </a:moveTo>
                  <a:lnTo>
                    <a:pt x="3882480" y="0"/>
                  </a:lnTo>
                  <a:cubicBezTo>
                    <a:pt x="3893495" y="0"/>
                    <a:pt x="3902425" y="8930"/>
                    <a:pt x="3902425" y="19946"/>
                  </a:cubicBezTo>
                  <a:lnTo>
                    <a:pt x="3902425" y="574093"/>
                  </a:lnTo>
                  <a:cubicBezTo>
                    <a:pt x="3902425" y="585109"/>
                    <a:pt x="3893495" y="594039"/>
                    <a:pt x="3882480" y="594039"/>
                  </a:cubicBezTo>
                  <a:lnTo>
                    <a:pt x="19946" y="594039"/>
                  </a:lnTo>
                  <a:cubicBezTo>
                    <a:pt x="8930" y="594039"/>
                    <a:pt x="0" y="585109"/>
                    <a:pt x="0" y="574093"/>
                  </a:cubicBezTo>
                  <a:lnTo>
                    <a:pt x="0" y="19946"/>
                  </a:lnTo>
                  <a:cubicBezTo>
                    <a:pt x="0" y="8930"/>
                    <a:pt x="8930" y="0"/>
                    <a:pt x="19946"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nvSpPr>
          <p:spPr>
            <a:xfrm>
              <a:off x="0" y="-66675"/>
              <a:ext cx="3902425" cy="6607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23" name="Google Shape;223;p14"/>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224" name="Google Shape;224;p14"/>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225" name="Google Shape;225;p14"/>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grpSp>
        <p:nvGrpSpPr>
          <p:cNvPr id="226" name="Google Shape;226;p14"/>
          <p:cNvGrpSpPr/>
          <p:nvPr/>
        </p:nvGrpSpPr>
        <p:grpSpPr>
          <a:xfrm>
            <a:off x="4488999" y="8055933"/>
            <a:ext cx="5007532" cy="818480"/>
            <a:chOff x="0" y="-66675"/>
            <a:chExt cx="1678169" cy="274297"/>
          </a:xfrm>
        </p:grpSpPr>
        <p:sp>
          <p:nvSpPr>
            <p:cNvPr id="227" name="Google Shape;227;p14"/>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4"/>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4"/>
          <p:cNvGrpSpPr/>
          <p:nvPr/>
        </p:nvGrpSpPr>
        <p:grpSpPr>
          <a:xfrm>
            <a:off x="3870295" y="8520579"/>
            <a:ext cx="3082698" cy="737721"/>
            <a:chOff x="0" y="-66675"/>
            <a:chExt cx="1033102" cy="247232"/>
          </a:xfrm>
        </p:grpSpPr>
        <p:sp>
          <p:nvSpPr>
            <p:cNvPr id="230" name="Google Shape;230;p14"/>
            <p:cNvSpPr/>
            <p:nvPr/>
          </p:nvSpPr>
          <p:spPr>
            <a:xfrm>
              <a:off x="0" y="0"/>
              <a:ext cx="1033101" cy="180557"/>
            </a:xfrm>
            <a:custGeom>
              <a:rect b="b" l="l" r="r" t="t"/>
              <a:pathLst>
                <a:path extrusionOk="0" h="180557" w="1033101">
                  <a:moveTo>
                    <a:pt x="75342" y="0"/>
                  </a:moveTo>
                  <a:lnTo>
                    <a:pt x="957759" y="0"/>
                  </a:lnTo>
                  <a:cubicBezTo>
                    <a:pt x="977741" y="0"/>
                    <a:pt x="996905" y="7938"/>
                    <a:pt x="1011034" y="22067"/>
                  </a:cubicBezTo>
                  <a:cubicBezTo>
                    <a:pt x="1025164" y="36197"/>
                    <a:pt x="1033101" y="55360"/>
                    <a:pt x="1033101" y="75342"/>
                  </a:cubicBezTo>
                  <a:lnTo>
                    <a:pt x="1033101" y="105215"/>
                  </a:lnTo>
                  <a:cubicBezTo>
                    <a:pt x="1033101" y="125197"/>
                    <a:pt x="1025164" y="144360"/>
                    <a:pt x="1011034" y="158490"/>
                  </a:cubicBezTo>
                  <a:cubicBezTo>
                    <a:pt x="996905" y="172619"/>
                    <a:pt x="977741" y="180557"/>
                    <a:pt x="957759" y="180557"/>
                  </a:cubicBezTo>
                  <a:lnTo>
                    <a:pt x="75342" y="180557"/>
                  </a:lnTo>
                  <a:cubicBezTo>
                    <a:pt x="55360" y="180557"/>
                    <a:pt x="36197" y="172619"/>
                    <a:pt x="22067" y="158490"/>
                  </a:cubicBezTo>
                  <a:cubicBezTo>
                    <a:pt x="7938" y="144360"/>
                    <a:pt x="0" y="125197"/>
                    <a:pt x="0" y="105215"/>
                  </a:cubicBezTo>
                  <a:lnTo>
                    <a:pt x="0" y="75342"/>
                  </a:lnTo>
                  <a:cubicBezTo>
                    <a:pt x="0" y="55360"/>
                    <a:pt x="7938" y="36197"/>
                    <a:pt x="22067" y="22067"/>
                  </a:cubicBezTo>
                  <a:cubicBezTo>
                    <a:pt x="36197" y="7938"/>
                    <a:pt x="55360" y="0"/>
                    <a:pt x="753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4"/>
            <p:cNvSpPr txBox="1"/>
            <p:nvPr/>
          </p:nvSpPr>
          <p:spPr>
            <a:xfrm>
              <a:off x="0" y="-66675"/>
              <a:ext cx="1033102" cy="2472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14"/>
          <p:cNvSpPr txBox="1"/>
          <p:nvPr/>
        </p:nvSpPr>
        <p:spPr>
          <a:xfrm>
            <a:off x="7840969" y="1725546"/>
            <a:ext cx="8175600" cy="3047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Welcome To Presentation</a:t>
            </a:r>
            <a:endParaRPr/>
          </a:p>
        </p:txBody>
      </p:sp>
      <p:sp>
        <p:nvSpPr>
          <p:cNvPr id="233" name="Google Shape;233;p14"/>
          <p:cNvSpPr txBox="1"/>
          <p:nvPr/>
        </p:nvSpPr>
        <p:spPr>
          <a:xfrm>
            <a:off x="8077559" y="5635449"/>
            <a:ext cx="7702544" cy="769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ed Hat Display"/>
                <a:ea typeface="Red Hat Display"/>
                <a:cs typeface="Red Hat Display"/>
                <a:sym typeface="Red Hat Display"/>
              </a:rPr>
              <a:t>I'm Rain, and I'll be sharing with you my beautiful ideas. Follow me at @reallygreatsite to learn more. </a:t>
            </a:r>
            <a:endParaRPr/>
          </a:p>
        </p:txBody>
      </p:sp>
      <p:pic>
        <p:nvPicPr>
          <p:cNvPr id="234" name="Google Shape;234;p14"/>
          <p:cNvPicPr preferRelativeResize="0"/>
          <p:nvPr/>
        </p:nvPicPr>
        <p:blipFill>
          <a:blip r:embed="rId4">
            <a:alphaModFix/>
          </a:blip>
          <a:stretch>
            <a:fillRect/>
          </a:stretch>
        </p:blipFill>
        <p:spPr>
          <a:xfrm>
            <a:off x="529965" y="1350276"/>
            <a:ext cx="1393300" cy="1393300"/>
          </a:xfrm>
          <a:prstGeom prst="rect">
            <a:avLst/>
          </a:prstGeom>
          <a:noFill/>
          <a:ln>
            <a:noFill/>
          </a:ln>
        </p:spPr>
      </p:pic>
      <p:pic>
        <p:nvPicPr>
          <p:cNvPr id="235" name="Google Shape;235;p14"/>
          <p:cNvPicPr preferRelativeResize="0"/>
          <p:nvPr/>
        </p:nvPicPr>
        <p:blipFill>
          <a:blip r:embed="rId5">
            <a:alphaModFix/>
          </a:blip>
          <a:stretch>
            <a:fillRect/>
          </a:stretch>
        </p:blipFill>
        <p:spPr>
          <a:xfrm>
            <a:off x="14600997" y="7385213"/>
            <a:ext cx="2165975" cy="2159899"/>
          </a:xfrm>
          <a:prstGeom prst="rect">
            <a:avLst/>
          </a:prstGeom>
          <a:noFill/>
          <a:ln>
            <a:noFill/>
          </a:ln>
        </p:spPr>
      </p:pic>
      <p:pic>
        <p:nvPicPr>
          <p:cNvPr id="236" name="Google Shape;236;p14"/>
          <p:cNvPicPr preferRelativeResize="0"/>
          <p:nvPr/>
        </p:nvPicPr>
        <p:blipFill>
          <a:blip r:embed="rId6">
            <a:alphaModFix/>
          </a:blip>
          <a:stretch>
            <a:fillRect/>
          </a:stretch>
        </p:blipFill>
        <p:spPr>
          <a:xfrm>
            <a:off x="4884774" y="7902671"/>
            <a:ext cx="4611699" cy="1564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240" name="Shape 240"/>
        <p:cNvGrpSpPr/>
        <p:nvPr/>
      </p:nvGrpSpPr>
      <p:grpSpPr>
        <a:xfrm>
          <a:off x="0" y="0"/>
          <a:ext cx="0" cy="0"/>
          <a:chOff x="0" y="0"/>
          <a:chExt cx="0" cy="0"/>
        </a:xfrm>
      </p:grpSpPr>
      <p:grpSp>
        <p:nvGrpSpPr>
          <p:cNvPr id="241" name="Google Shape;241;p15"/>
          <p:cNvGrpSpPr/>
          <p:nvPr/>
        </p:nvGrpSpPr>
        <p:grpSpPr>
          <a:xfrm>
            <a:off x="12902416" y="-198953"/>
            <a:ext cx="5385584" cy="10485953"/>
            <a:chOff x="0" y="-66675"/>
            <a:chExt cx="1804865" cy="3514147"/>
          </a:xfrm>
        </p:grpSpPr>
        <p:sp>
          <p:nvSpPr>
            <p:cNvPr id="242" name="Google Shape;242;p15"/>
            <p:cNvSpPr/>
            <p:nvPr/>
          </p:nvSpPr>
          <p:spPr>
            <a:xfrm>
              <a:off x="0" y="0"/>
              <a:ext cx="1804865" cy="3447472"/>
            </a:xfrm>
            <a:custGeom>
              <a:rect b="b" l="l" r="r" t="t"/>
              <a:pathLst>
                <a:path extrusionOk="0" h="3447472" w="1804865">
                  <a:moveTo>
                    <a:pt x="0" y="0"/>
                  </a:moveTo>
                  <a:lnTo>
                    <a:pt x="1804865" y="0"/>
                  </a:lnTo>
                  <a:lnTo>
                    <a:pt x="1804865" y="3447472"/>
                  </a:lnTo>
                  <a:lnTo>
                    <a:pt x="0" y="3447472"/>
                  </a:lnTo>
                  <a:close/>
                </a:path>
              </a:pathLst>
            </a:custGeom>
            <a:solidFill>
              <a:srgbClr val="46648B"/>
            </a:solidFill>
            <a:ln>
              <a:noFill/>
            </a:ln>
          </p:spPr>
        </p:sp>
        <p:sp>
          <p:nvSpPr>
            <p:cNvPr id="243" name="Google Shape;243;p15"/>
            <p:cNvSpPr txBox="1"/>
            <p:nvPr/>
          </p:nvSpPr>
          <p:spPr>
            <a:xfrm>
              <a:off x="0" y="-66675"/>
              <a:ext cx="1804865"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4" name="Google Shape;244;p15"/>
          <p:cNvPicPr preferRelativeResize="0"/>
          <p:nvPr/>
        </p:nvPicPr>
        <p:blipFill>
          <a:blip r:embed="rId3">
            <a:alphaModFix/>
          </a:blip>
          <a:stretch>
            <a:fillRect/>
          </a:stretch>
        </p:blipFill>
        <p:spPr>
          <a:xfrm>
            <a:off x="11187666" y="0"/>
            <a:ext cx="6069818" cy="10287001"/>
          </a:xfrm>
          <a:prstGeom prst="rect">
            <a:avLst/>
          </a:prstGeom>
          <a:noFill/>
          <a:ln>
            <a:noFill/>
          </a:ln>
        </p:spPr>
      </p:pic>
      <p:grpSp>
        <p:nvGrpSpPr>
          <p:cNvPr id="245" name="Google Shape;245;p15"/>
          <p:cNvGrpSpPr/>
          <p:nvPr/>
        </p:nvGrpSpPr>
        <p:grpSpPr>
          <a:xfrm>
            <a:off x="4765333" y="6034297"/>
            <a:ext cx="1612461" cy="1612461"/>
            <a:chOff x="0" y="0"/>
            <a:chExt cx="812800" cy="812800"/>
          </a:xfrm>
        </p:grpSpPr>
        <p:sp>
          <p:nvSpPr>
            <p:cNvPr id="246" name="Google Shape;24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15"/>
          <p:cNvGrpSpPr/>
          <p:nvPr/>
        </p:nvGrpSpPr>
        <p:grpSpPr>
          <a:xfrm>
            <a:off x="5555189" y="6152368"/>
            <a:ext cx="4710894" cy="1177367"/>
            <a:chOff x="0" y="-66675"/>
            <a:chExt cx="1578757" cy="394570"/>
          </a:xfrm>
        </p:grpSpPr>
        <p:sp>
          <p:nvSpPr>
            <p:cNvPr id="249" name="Google Shape;249;p15"/>
            <p:cNvSpPr/>
            <p:nvPr/>
          </p:nvSpPr>
          <p:spPr>
            <a:xfrm>
              <a:off x="0" y="0"/>
              <a:ext cx="1578757" cy="327895"/>
            </a:xfrm>
            <a:custGeom>
              <a:rect b="b" l="l" r="r" t="t"/>
              <a:pathLst>
                <a:path extrusionOk="0" h="327895" w="1578757">
                  <a:moveTo>
                    <a:pt x="49302" y="0"/>
                  </a:moveTo>
                  <a:lnTo>
                    <a:pt x="1529455" y="0"/>
                  </a:lnTo>
                  <a:cubicBezTo>
                    <a:pt x="1542531" y="0"/>
                    <a:pt x="1555071" y="5194"/>
                    <a:pt x="1564317" y="14440"/>
                  </a:cubicBezTo>
                  <a:cubicBezTo>
                    <a:pt x="1573563" y="23686"/>
                    <a:pt x="1578757" y="36226"/>
                    <a:pt x="1578757" y="49302"/>
                  </a:cubicBezTo>
                  <a:lnTo>
                    <a:pt x="1578757" y="278593"/>
                  </a:lnTo>
                  <a:cubicBezTo>
                    <a:pt x="1578757" y="291668"/>
                    <a:pt x="1573563" y="304209"/>
                    <a:pt x="1564317" y="313454"/>
                  </a:cubicBezTo>
                  <a:cubicBezTo>
                    <a:pt x="1555071" y="322700"/>
                    <a:pt x="1542531" y="327895"/>
                    <a:pt x="1529455" y="327895"/>
                  </a:cubicBezTo>
                  <a:lnTo>
                    <a:pt x="49302" y="327895"/>
                  </a:lnTo>
                  <a:cubicBezTo>
                    <a:pt x="36226" y="327895"/>
                    <a:pt x="23686" y="322700"/>
                    <a:pt x="14440" y="313454"/>
                  </a:cubicBezTo>
                  <a:cubicBezTo>
                    <a:pt x="5194" y="304209"/>
                    <a:pt x="0" y="291668"/>
                    <a:pt x="0" y="278593"/>
                  </a:cubicBezTo>
                  <a:lnTo>
                    <a:pt x="0" y="49302"/>
                  </a:lnTo>
                  <a:cubicBezTo>
                    <a:pt x="0" y="36226"/>
                    <a:pt x="5194" y="23686"/>
                    <a:pt x="14440" y="14440"/>
                  </a:cubicBezTo>
                  <a:cubicBezTo>
                    <a:pt x="23686" y="5194"/>
                    <a:pt x="36226" y="0"/>
                    <a:pt x="4930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txBox="1"/>
            <p:nvPr/>
          </p:nvSpPr>
          <p:spPr>
            <a:xfrm>
              <a:off x="0" y="-66675"/>
              <a:ext cx="1578757"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5"/>
          <p:cNvGrpSpPr/>
          <p:nvPr/>
        </p:nvGrpSpPr>
        <p:grpSpPr>
          <a:xfrm>
            <a:off x="4860793" y="6129758"/>
            <a:ext cx="1421540" cy="1421540"/>
            <a:chOff x="0" y="0"/>
            <a:chExt cx="812800" cy="812800"/>
          </a:xfrm>
        </p:grpSpPr>
        <p:sp>
          <p:nvSpPr>
            <p:cNvPr id="252" name="Google Shape;2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4" name="Google Shape;254;p15"/>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255" name="Google Shape;255;p15"/>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256" name="Google Shape;256;p15"/>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grpSp>
        <p:nvGrpSpPr>
          <p:cNvPr id="257" name="Google Shape;257;p15"/>
          <p:cNvGrpSpPr/>
          <p:nvPr/>
        </p:nvGrpSpPr>
        <p:grpSpPr>
          <a:xfrm>
            <a:off x="4955523" y="6224488"/>
            <a:ext cx="1232079" cy="1232079"/>
            <a:chOff x="0" y="0"/>
            <a:chExt cx="812800" cy="812800"/>
          </a:xfrm>
        </p:grpSpPr>
        <p:sp>
          <p:nvSpPr>
            <p:cNvPr id="258" name="Google Shape;2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15"/>
          <p:cNvSpPr txBox="1"/>
          <p:nvPr/>
        </p:nvSpPr>
        <p:spPr>
          <a:xfrm>
            <a:off x="949073" y="1019175"/>
            <a:ext cx="8360535"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Purpose Statement</a:t>
            </a:r>
            <a:endParaRPr/>
          </a:p>
        </p:txBody>
      </p:sp>
      <p:sp>
        <p:nvSpPr>
          <p:cNvPr id="261" name="Google Shape;261;p15"/>
          <p:cNvSpPr txBox="1"/>
          <p:nvPr/>
        </p:nvSpPr>
        <p:spPr>
          <a:xfrm>
            <a:off x="6597786" y="6578590"/>
            <a:ext cx="27785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Red Hat Display"/>
                <a:ea typeface="Red Hat Display"/>
                <a:cs typeface="Red Hat Display"/>
                <a:sym typeface="Red Hat Display"/>
              </a:rPr>
              <a:t>What we do? </a:t>
            </a:r>
            <a:endParaRPr/>
          </a:p>
        </p:txBody>
      </p:sp>
      <p:grpSp>
        <p:nvGrpSpPr>
          <p:cNvPr id="262" name="Google Shape;262;p15"/>
          <p:cNvGrpSpPr/>
          <p:nvPr/>
        </p:nvGrpSpPr>
        <p:grpSpPr>
          <a:xfrm>
            <a:off x="5080786" y="3139458"/>
            <a:ext cx="1612461" cy="1612461"/>
            <a:chOff x="0" y="0"/>
            <a:chExt cx="812800" cy="812800"/>
          </a:xfrm>
        </p:grpSpPr>
        <p:sp>
          <p:nvSpPr>
            <p:cNvPr id="263" name="Google Shape;2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5"/>
          <p:cNvGrpSpPr/>
          <p:nvPr/>
        </p:nvGrpSpPr>
        <p:grpSpPr>
          <a:xfrm rot="10800000">
            <a:off x="1176122" y="3456482"/>
            <a:ext cx="4710894" cy="1177367"/>
            <a:chOff x="0" y="-66675"/>
            <a:chExt cx="1578757" cy="394570"/>
          </a:xfrm>
        </p:grpSpPr>
        <p:sp>
          <p:nvSpPr>
            <p:cNvPr id="266" name="Google Shape;266;p15"/>
            <p:cNvSpPr/>
            <p:nvPr/>
          </p:nvSpPr>
          <p:spPr>
            <a:xfrm>
              <a:off x="0" y="0"/>
              <a:ext cx="1578757" cy="327895"/>
            </a:xfrm>
            <a:custGeom>
              <a:rect b="b" l="l" r="r" t="t"/>
              <a:pathLst>
                <a:path extrusionOk="0" h="327895" w="1578757">
                  <a:moveTo>
                    <a:pt x="49302" y="0"/>
                  </a:moveTo>
                  <a:lnTo>
                    <a:pt x="1529455" y="0"/>
                  </a:lnTo>
                  <a:cubicBezTo>
                    <a:pt x="1542531" y="0"/>
                    <a:pt x="1555071" y="5194"/>
                    <a:pt x="1564317" y="14440"/>
                  </a:cubicBezTo>
                  <a:cubicBezTo>
                    <a:pt x="1573563" y="23686"/>
                    <a:pt x="1578757" y="36226"/>
                    <a:pt x="1578757" y="49302"/>
                  </a:cubicBezTo>
                  <a:lnTo>
                    <a:pt x="1578757" y="278593"/>
                  </a:lnTo>
                  <a:cubicBezTo>
                    <a:pt x="1578757" y="291668"/>
                    <a:pt x="1573563" y="304209"/>
                    <a:pt x="1564317" y="313454"/>
                  </a:cubicBezTo>
                  <a:cubicBezTo>
                    <a:pt x="1555071" y="322700"/>
                    <a:pt x="1542531" y="327895"/>
                    <a:pt x="1529455" y="327895"/>
                  </a:cubicBezTo>
                  <a:lnTo>
                    <a:pt x="49302" y="327895"/>
                  </a:lnTo>
                  <a:cubicBezTo>
                    <a:pt x="36226" y="327895"/>
                    <a:pt x="23686" y="322700"/>
                    <a:pt x="14440" y="313454"/>
                  </a:cubicBezTo>
                  <a:cubicBezTo>
                    <a:pt x="5194" y="304209"/>
                    <a:pt x="0" y="291668"/>
                    <a:pt x="0" y="278593"/>
                  </a:cubicBezTo>
                  <a:lnTo>
                    <a:pt x="0" y="49302"/>
                  </a:lnTo>
                  <a:cubicBezTo>
                    <a:pt x="0" y="36226"/>
                    <a:pt x="5194" y="23686"/>
                    <a:pt x="14440" y="14440"/>
                  </a:cubicBezTo>
                  <a:cubicBezTo>
                    <a:pt x="23686" y="5194"/>
                    <a:pt x="36226" y="0"/>
                    <a:pt x="4930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5"/>
            <p:cNvSpPr txBox="1"/>
            <p:nvPr/>
          </p:nvSpPr>
          <p:spPr>
            <a:xfrm>
              <a:off x="0" y="-66675"/>
              <a:ext cx="1578757" cy="3945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5"/>
          <p:cNvGrpSpPr/>
          <p:nvPr/>
        </p:nvGrpSpPr>
        <p:grpSpPr>
          <a:xfrm rot="10800000">
            <a:off x="5176246" y="3234919"/>
            <a:ext cx="1421540" cy="1421540"/>
            <a:chOff x="0" y="0"/>
            <a:chExt cx="812800" cy="812800"/>
          </a:xfrm>
        </p:grpSpPr>
        <p:sp>
          <p:nvSpPr>
            <p:cNvPr id="269" name="Google Shape;2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5"/>
          <p:cNvGrpSpPr/>
          <p:nvPr/>
        </p:nvGrpSpPr>
        <p:grpSpPr>
          <a:xfrm rot="10800000">
            <a:off x="5270976" y="3329649"/>
            <a:ext cx="1232079" cy="1232079"/>
            <a:chOff x="0" y="0"/>
            <a:chExt cx="812800" cy="812800"/>
          </a:xfrm>
        </p:grpSpPr>
        <p:sp>
          <p:nvSpPr>
            <p:cNvPr id="272" name="Google Shape;2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5"/>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4" name="Google Shape;274;p15"/>
          <p:cNvSpPr txBox="1"/>
          <p:nvPr/>
        </p:nvSpPr>
        <p:spPr>
          <a:xfrm>
            <a:off x="1507748" y="3683751"/>
            <a:ext cx="2661166"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Red Hat Display"/>
                <a:ea typeface="Red Hat Display"/>
                <a:cs typeface="Red Hat Display"/>
                <a:sym typeface="Red Hat Display"/>
              </a:rPr>
              <a:t>Who we are?</a:t>
            </a:r>
            <a:endParaRPr/>
          </a:p>
        </p:txBody>
      </p:sp>
      <p:sp>
        <p:nvSpPr>
          <p:cNvPr id="275" name="Google Shape;275;p15"/>
          <p:cNvSpPr txBox="1"/>
          <p:nvPr/>
        </p:nvSpPr>
        <p:spPr>
          <a:xfrm>
            <a:off x="1534033" y="4713819"/>
            <a:ext cx="3642213" cy="8063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Briefly elaborate on what you want to discuss. </a:t>
            </a:r>
            <a:endParaRPr/>
          </a:p>
        </p:txBody>
      </p:sp>
      <p:sp>
        <p:nvSpPr>
          <p:cNvPr id="276" name="Google Shape;276;p15"/>
          <p:cNvSpPr txBox="1"/>
          <p:nvPr/>
        </p:nvSpPr>
        <p:spPr>
          <a:xfrm>
            <a:off x="6597786" y="7608658"/>
            <a:ext cx="3642213" cy="80637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Red Hat Display"/>
                <a:ea typeface="Red Hat Display"/>
                <a:cs typeface="Red Hat Display"/>
                <a:sym typeface="Red Hat Display"/>
              </a:rPr>
              <a:t>Briefly elaborate on what you want to discuss. </a:t>
            </a:r>
            <a:endParaRPr/>
          </a:p>
        </p:txBody>
      </p:sp>
      <p:grpSp>
        <p:nvGrpSpPr>
          <p:cNvPr id="277" name="Google Shape;277;p15"/>
          <p:cNvGrpSpPr/>
          <p:nvPr/>
        </p:nvGrpSpPr>
        <p:grpSpPr>
          <a:xfrm>
            <a:off x="15595208" y="8439820"/>
            <a:ext cx="5007532" cy="818480"/>
            <a:chOff x="0" y="-66675"/>
            <a:chExt cx="1678169" cy="274297"/>
          </a:xfrm>
        </p:grpSpPr>
        <p:sp>
          <p:nvSpPr>
            <p:cNvPr id="278" name="Google Shape;278;p15"/>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5"/>
          <p:cNvGrpSpPr/>
          <p:nvPr/>
        </p:nvGrpSpPr>
        <p:grpSpPr>
          <a:xfrm>
            <a:off x="16338190" y="8007560"/>
            <a:ext cx="5007532" cy="818480"/>
            <a:chOff x="0" y="-66675"/>
            <a:chExt cx="1678169" cy="274297"/>
          </a:xfrm>
        </p:grpSpPr>
        <p:sp>
          <p:nvSpPr>
            <p:cNvPr id="281" name="Google Shape;281;p15"/>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5"/>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3" name="Google Shape;283;p15"/>
          <p:cNvPicPr preferRelativeResize="0"/>
          <p:nvPr/>
        </p:nvPicPr>
        <p:blipFill>
          <a:blip r:embed="rId4">
            <a:alphaModFix/>
          </a:blip>
          <a:stretch>
            <a:fillRect/>
          </a:stretch>
        </p:blipFill>
        <p:spPr>
          <a:xfrm>
            <a:off x="9872038" y="1019175"/>
            <a:ext cx="2288750" cy="2288750"/>
          </a:xfrm>
          <a:prstGeom prst="rect">
            <a:avLst/>
          </a:prstGeom>
          <a:noFill/>
          <a:ln>
            <a:noFill/>
          </a:ln>
        </p:spPr>
      </p:pic>
      <p:pic>
        <p:nvPicPr>
          <p:cNvPr id="284" name="Google Shape;284;p15"/>
          <p:cNvPicPr preferRelativeResize="0"/>
          <p:nvPr/>
        </p:nvPicPr>
        <p:blipFill>
          <a:blip r:embed="rId5">
            <a:alphaModFix/>
          </a:blip>
          <a:stretch>
            <a:fillRect/>
          </a:stretch>
        </p:blipFill>
        <p:spPr>
          <a:xfrm>
            <a:off x="1507737" y="6818784"/>
            <a:ext cx="1759475" cy="1759475"/>
          </a:xfrm>
          <a:prstGeom prst="rect">
            <a:avLst/>
          </a:prstGeom>
          <a:noFill/>
          <a:ln>
            <a:noFill/>
          </a:ln>
        </p:spPr>
      </p:pic>
      <p:pic>
        <p:nvPicPr>
          <p:cNvPr id="285" name="Google Shape;285;p15"/>
          <p:cNvPicPr preferRelativeResize="0"/>
          <p:nvPr/>
        </p:nvPicPr>
        <p:blipFill>
          <a:blip r:embed="rId6">
            <a:alphaModFix/>
          </a:blip>
          <a:stretch>
            <a:fillRect/>
          </a:stretch>
        </p:blipFill>
        <p:spPr>
          <a:xfrm>
            <a:off x="15808501" y="8138296"/>
            <a:ext cx="4193175" cy="1421525"/>
          </a:xfrm>
          <a:prstGeom prst="rect">
            <a:avLst/>
          </a:prstGeom>
          <a:noFill/>
          <a:ln>
            <a:noFill/>
          </a:ln>
        </p:spPr>
      </p:pic>
      <p:pic>
        <p:nvPicPr>
          <p:cNvPr id="286" name="Google Shape;286;p15"/>
          <p:cNvPicPr preferRelativeResize="0"/>
          <p:nvPr/>
        </p:nvPicPr>
        <p:blipFill>
          <a:blip r:embed="rId7">
            <a:alphaModFix/>
          </a:blip>
          <a:stretch>
            <a:fillRect/>
          </a:stretch>
        </p:blipFill>
        <p:spPr>
          <a:xfrm>
            <a:off x="5444820" y="3503495"/>
            <a:ext cx="884425" cy="884425"/>
          </a:xfrm>
          <a:prstGeom prst="rect">
            <a:avLst/>
          </a:prstGeom>
          <a:noFill/>
          <a:ln>
            <a:noFill/>
          </a:ln>
        </p:spPr>
      </p:pic>
      <p:pic>
        <p:nvPicPr>
          <p:cNvPr id="287" name="Google Shape;287;p15"/>
          <p:cNvPicPr preferRelativeResize="0"/>
          <p:nvPr/>
        </p:nvPicPr>
        <p:blipFill>
          <a:blip r:embed="rId8">
            <a:alphaModFix/>
          </a:blip>
          <a:stretch>
            <a:fillRect/>
          </a:stretch>
        </p:blipFill>
        <p:spPr>
          <a:xfrm>
            <a:off x="5119988" y="6432758"/>
            <a:ext cx="903125" cy="8969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291" name="Shape 291"/>
        <p:cNvGrpSpPr/>
        <p:nvPr/>
      </p:nvGrpSpPr>
      <p:grpSpPr>
        <a:xfrm>
          <a:off x="0" y="0"/>
          <a:ext cx="0" cy="0"/>
          <a:chOff x="0" y="0"/>
          <a:chExt cx="0" cy="0"/>
        </a:xfrm>
      </p:grpSpPr>
      <p:grpSp>
        <p:nvGrpSpPr>
          <p:cNvPr id="292" name="Google Shape;292;p16"/>
          <p:cNvGrpSpPr/>
          <p:nvPr/>
        </p:nvGrpSpPr>
        <p:grpSpPr>
          <a:xfrm>
            <a:off x="4590852" y="4509319"/>
            <a:ext cx="3375697" cy="4748981"/>
            <a:chOff x="0" y="-66675"/>
            <a:chExt cx="1131294" cy="1591521"/>
          </a:xfrm>
        </p:grpSpPr>
        <p:sp>
          <p:nvSpPr>
            <p:cNvPr id="293" name="Google Shape;293;p16"/>
            <p:cNvSpPr/>
            <p:nvPr/>
          </p:nvSpPr>
          <p:spPr>
            <a:xfrm>
              <a:off x="0" y="0"/>
              <a:ext cx="1131294" cy="1524846"/>
            </a:xfrm>
            <a:custGeom>
              <a:rect b="b" l="l" r="r" t="t"/>
              <a:pathLst>
                <a:path extrusionOk="0" h="1524846" w="1131294">
                  <a:moveTo>
                    <a:pt x="68803" y="0"/>
                  </a:moveTo>
                  <a:lnTo>
                    <a:pt x="1062491" y="0"/>
                  </a:lnTo>
                  <a:cubicBezTo>
                    <a:pt x="1080739" y="0"/>
                    <a:pt x="1098239" y="7249"/>
                    <a:pt x="1111142" y="20152"/>
                  </a:cubicBezTo>
                  <a:cubicBezTo>
                    <a:pt x="1124045" y="33055"/>
                    <a:pt x="1131294" y="50555"/>
                    <a:pt x="1131294" y="68803"/>
                  </a:cubicBezTo>
                  <a:lnTo>
                    <a:pt x="1131294" y="1456043"/>
                  </a:lnTo>
                  <a:cubicBezTo>
                    <a:pt x="1131294" y="1474291"/>
                    <a:pt x="1124045" y="1491791"/>
                    <a:pt x="1111142" y="1504694"/>
                  </a:cubicBezTo>
                  <a:cubicBezTo>
                    <a:pt x="1098239" y="1517597"/>
                    <a:pt x="1080739" y="1524846"/>
                    <a:pt x="1062491" y="1524846"/>
                  </a:cubicBezTo>
                  <a:lnTo>
                    <a:pt x="68803" y="1524846"/>
                  </a:lnTo>
                  <a:cubicBezTo>
                    <a:pt x="50555" y="1524846"/>
                    <a:pt x="33055" y="1517597"/>
                    <a:pt x="20152" y="1504694"/>
                  </a:cubicBezTo>
                  <a:cubicBezTo>
                    <a:pt x="7249" y="1491791"/>
                    <a:pt x="0" y="1474291"/>
                    <a:pt x="0" y="1456043"/>
                  </a:cubicBezTo>
                  <a:lnTo>
                    <a:pt x="0" y="68803"/>
                  </a:lnTo>
                  <a:cubicBezTo>
                    <a:pt x="0" y="50555"/>
                    <a:pt x="7249" y="33055"/>
                    <a:pt x="20152" y="20152"/>
                  </a:cubicBezTo>
                  <a:cubicBezTo>
                    <a:pt x="33055" y="7249"/>
                    <a:pt x="50555" y="0"/>
                    <a:pt x="68803"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6"/>
            <p:cNvSpPr txBox="1"/>
            <p:nvPr/>
          </p:nvSpPr>
          <p:spPr>
            <a:xfrm>
              <a:off x="0" y="-66675"/>
              <a:ext cx="1131294" cy="15915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5" name="Google Shape;295;p16"/>
          <p:cNvSpPr txBox="1"/>
          <p:nvPr/>
        </p:nvSpPr>
        <p:spPr>
          <a:xfrm>
            <a:off x="3926305" y="1019175"/>
            <a:ext cx="10435391"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Mission And Vision</a:t>
            </a:r>
            <a:endParaRPr/>
          </a:p>
        </p:txBody>
      </p:sp>
      <p:grpSp>
        <p:nvGrpSpPr>
          <p:cNvPr id="296" name="Google Shape;296;p16"/>
          <p:cNvGrpSpPr/>
          <p:nvPr/>
        </p:nvGrpSpPr>
        <p:grpSpPr>
          <a:xfrm>
            <a:off x="0" y="-198953"/>
            <a:ext cx="1227396" cy="10485953"/>
            <a:chOff x="0" y="-66675"/>
            <a:chExt cx="411336" cy="3514147"/>
          </a:xfrm>
        </p:grpSpPr>
        <p:sp>
          <p:nvSpPr>
            <p:cNvPr id="297" name="Google Shape;297;p16"/>
            <p:cNvSpPr/>
            <p:nvPr/>
          </p:nvSpPr>
          <p:spPr>
            <a:xfrm>
              <a:off x="0" y="0"/>
              <a:ext cx="411336" cy="3447472"/>
            </a:xfrm>
            <a:custGeom>
              <a:rect b="b" l="l" r="r" t="t"/>
              <a:pathLst>
                <a:path extrusionOk="0" h="3447472" w="411336">
                  <a:moveTo>
                    <a:pt x="0" y="0"/>
                  </a:moveTo>
                  <a:lnTo>
                    <a:pt x="411336" y="0"/>
                  </a:lnTo>
                  <a:lnTo>
                    <a:pt x="411336" y="3447472"/>
                  </a:lnTo>
                  <a:lnTo>
                    <a:pt x="0" y="3447472"/>
                  </a:lnTo>
                  <a:close/>
                </a:path>
              </a:pathLst>
            </a:custGeom>
            <a:solidFill>
              <a:srgbClr val="46648B"/>
            </a:solidFill>
            <a:ln>
              <a:noFill/>
            </a:ln>
          </p:spPr>
        </p:sp>
        <p:sp>
          <p:nvSpPr>
            <p:cNvPr id="298" name="Google Shape;298;p16"/>
            <p:cNvSpPr txBox="1"/>
            <p:nvPr/>
          </p:nvSpPr>
          <p:spPr>
            <a:xfrm>
              <a:off x="0" y="-66675"/>
              <a:ext cx="411336"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6"/>
          <p:cNvGrpSpPr/>
          <p:nvPr/>
        </p:nvGrpSpPr>
        <p:grpSpPr>
          <a:xfrm>
            <a:off x="4364164" y="2793736"/>
            <a:ext cx="3829073" cy="3829073"/>
            <a:chOff x="0" y="0"/>
            <a:chExt cx="812800" cy="812800"/>
          </a:xfrm>
        </p:grpSpPr>
        <p:sp>
          <p:nvSpPr>
            <p:cNvPr id="300" name="Google Shape;3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6"/>
          <p:cNvGrpSpPr/>
          <p:nvPr/>
        </p:nvGrpSpPr>
        <p:grpSpPr>
          <a:xfrm rot="10800000">
            <a:off x="4590852" y="3020424"/>
            <a:ext cx="3375697" cy="3375697"/>
            <a:chOff x="0" y="0"/>
            <a:chExt cx="812800" cy="812800"/>
          </a:xfrm>
        </p:grpSpPr>
        <p:sp>
          <p:nvSpPr>
            <p:cNvPr id="303" name="Google Shape;30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6"/>
          <p:cNvGrpSpPr/>
          <p:nvPr/>
        </p:nvGrpSpPr>
        <p:grpSpPr>
          <a:xfrm rot="10800000">
            <a:off x="4815806" y="3245377"/>
            <a:ext cx="2925790" cy="2925790"/>
            <a:chOff x="0" y="0"/>
            <a:chExt cx="812800" cy="812800"/>
          </a:xfrm>
        </p:grpSpPr>
        <p:sp>
          <p:nvSpPr>
            <p:cNvPr id="306" name="Google Shape;30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16"/>
          <p:cNvSpPr txBox="1"/>
          <p:nvPr/>
        </p:nvSpPr>
        <p:spPr>
          <a:xfrm>
            <a:off x="5450699" y="6946650"/>
            <a:ext cx="17430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Mission</a:t>
            </a:r>
            <a:endParaRPr/>
          </a:p>
        </p:txBody>
      </p:sp>
      <p:sp>
        <p:nvSpPr>
          <p:cNvPr id="309" name="Google Shape;309;p16"/>
          <p:cNvSpPr txBox="1"/>
          <p:nvPr/>
        </p:nvSpPr>
        <p:spPr>
          <a:xfrm>
            <a:off x="4858450" y="7896462"/>
            <a:ext cx="2840502"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ed Hat Display"/>
                <a:ea typeface="Red Hat Display"/>
                <a:cs typeface="Red Hat Display"/>
                <a:sym typeface="Red Hat Display"/>
              </a:rPr>
              <a:t>Enter your grand vision statement!</a:t>
            </a:r>
            <a:endParaRPr/>
          </a:p>
        </p:txBody>
      </p:sp>
      <p:grpSp>
        <p:nvGrpSpPr>
          <p:cNvPr id="310" name="Google Shape;310;p16"/>
          <p:cNvGrpSpPr/>
          <p:nvPr/>
        </p:nvGrpSpPr>
        <p:grpSpPr>
          <a:xfrm>
            <a:off x="10321451" y="4509320"/>
            <a:ext cx="3375668" cy="4748940"/>
            <a:chOff x="0" y="-66675"/>
            <a:chExt cx="1131294" cy="1591521"/>
          </a:xfrm>
        </p:grpSpPr>
        <p:sp>
          <p:nvSpPr>
            <p:cNvPr id="311" name="Google Shape;311;p16"/>
            <p:cNvSpPr/>
            <p:nvPr/>
          </p:nvSpPr>
          <p:spPr>
            <a:xfrm>
              <a:off x="0" y="0"/>
              <a:ext cx="1131294" cy="1524846"/>
            </a:xfrm>
            <a:custGeom>
              <a:rect b="b" l="l" r="r" t="t"/>
              <a:pathLst>
                <a:path extrusionOk="0" h="1524846" w="1131294">
                  <a:moveTo>
                    <a:pt x="68803" y="0"/>
                  </a:moveTo>
                  <a:lnTo>
                    <a:pt x="1062491" y="0"/>
                  </a:lnTo>
                  <a:cubicBezTo>
                    <a:pt x="1080739" y="0"/>
                    <a:pt x="1098239" y="7249"/>
                    <a:pt x="1111142" y="20152"/>
                  </a:cubicBezTo>
                  <a:cubicBezTo>
                    <a:pt x="1124045" y="33055"/>
                    <a:pt x="1131294" y="50555"/>
                    <a:pt x="1131294" y="68803"/>
                  </a:cubicBezTo>
                  <a:lnTo>
                    <a:pt x="1131294" y="1456043"/>
                  </a:lnTo>
                  <a:cubicBezTo>
                    <a:pt x="1131294" y="1474291"/>
                    <a:pt x="1124045" y="1491791"/>
                    <a:pt x="1111142" y="1504694"/>
                  </a:cubicBezTo>
                  <a:cubicBezTo>
                    <a:pt x="1098239" y="1517597"/>
                    <a:pt x="1080739" y="1524846"/>
                    <a:pt x="1062491" y="1524846"/>
                  </a:cubicBezTo>
                  <a:lnTo>
                    <a:pt x="68803" y="1524846"/>
                  </a:lnTo>
                  <a:cubicBezTo>
                    <a:pt x="50555" y="1524846"/>
                    <a:pt x="33055" y="1517597"/>
                    <a:pt x="20152" y="1504694"/>
                  </a:cubicBezTo>
                  <a:cubicBezTo>
                    <a:pt x="7249" y="1491791"/>
                    <a:pt x="0" y="1474291"/>
                    <a:pt x="0" y="1456043"/>
                  </a:cubicBezTo>
                  <a:lnTo>
                    <a:pt x="0" y="68803"/>
                  </a:lnTo>
                  <a:cubicBezTo>
                    <a:pt x="0" y="50555"/>
                    <a:pt x="7249" y="33055"/>
                    <a:pt x="20152" y="20152"/>
                  </a:cubicBezTo>
                  <a:cubicBezTo>
                    <a:pt x="33055" y="7249"/>
                    <a:pt x="50555" y="0"/>
                    <a:pt x="68803"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6"/>
            <p:cNvSpPr txBox="1"/>
            <p:nvPr/>
          </p:nvSpPr>
          <p:spPr>
            <a:xfrm>
              <a:off x="0" y="-66675"/>
              <a:ext cx="1131294" cy="159152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16"/>
          <p:cNvSpPr txBox="1"/>
          <p:nvPr/>
        </p:nvSpPr>
        <p:spPr>
          <a:xfrm>
            <a:off x="11254675" y="6934500"/>
            <a:ext cx="1509300" cy="5385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Vision</a:t>
            </a:r>
            <a:endParaRPr/>
          </a:p>
        </p:txBody>
      </p:sp>
      <p:grpSp>
        <p:nvGrpSpPr>
          <p:cNvPr id="314" name="Google Shape;314;p16"/>
          <p:cNvGrpSpPr/>
          <p:nvPr/>
        </p:nvGrpSpPr>
        <p:grpSpPr>
          <a:xfrm>
            <a:off x="10094763" y="2793736"/>
            <a:ext cx="3829073" cy="3829073"/>
            <a:chOff x="0" y="0"/>
            <a:chExt cx="812800" cy="812800"/>
          </a:xfrm>
        </p:grpSpPr>
        <p:sp>
          <p:nvSpPr>
            <p:cNvPr id="315" name="Google Shape;3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16"/>
          <p:cNvGrpSpPr/>
          <p:nvPr/>
        </p:nvGrpSpPr>
        <p:grpSpPr>
          <a:xfrm rot="10800000">
            <a:off x="10321451" y="3020424"/>
            <a:ext cx="3375697" cy="3375697"/>
            <a:chOff x="0" y="0"/>
            <a:chExt cx="812800" cy="812800"/>
          </a:xfrm>
        </p:grpSpPr>
        <p:sp>
          <p:nvSpPr>
            <p:cNvPr id="318" name="Google Shape;31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16"/>
          <p:cNvGrpSpPr/>
          <p:nvPr/>
        </p:nvGrpSpPr>
        <p:grpSpPr>
          <a:xfrm rot="10800000">
            <a:off x="10546404" y="3245377"/>
            <a:ext cx="2925790" cy="2925790"/>
            <a:chOff x="0" y="0"/>
            <a:chExt cx="812800" cy="812800"/>
          </a:xfrm>
        </p:grpSpPr>
        <p:sp>
          <p:nvSpPr>
            <p:cNvPr id="321" name="Google Shape;32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6"/>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3" name="Google Shape;323;p16"/>
          <p:cNvSpPr txBox="1"/>
          <p:nvPr/>
        </p:nvSpPr>
        <p:spPr>
          <a:xfrm>
            <a:off x="10589048" y="7895810"/>
            <a:ext cx="2840502" cy="81534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FFFFFF"/>
                </a:solidFill>
                <a:latin typeface="Red Hat Display"/>
                <a:ea typeface="Red Hat Display"/>
                <a:cs typeface="Red Hat Display"/>
                <a:sym typeface="Red Hat Display"/>
              </a:rPr>
              <a:t>Enter your grand vision statement!</a:t>
            </a:r>
            <a:endParaRPr/>
          </a:p>
        </p:txBody>
      </p:sp>
      <p:cxnSp>
        <p:nvCxnSpPr>
          <p:cNvPr id="324" name="Google Shape;324;p16"/>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325" name="Google Shape;325;p16"/>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326" name="Google Shape;326;p16"/>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grpSp>
        <p:nvGrpSpPr>
          <p:cNvPr id="327" name="Google Shape;327;p16"/>
          <p:cNvGrpSpPr/>
          <p:nvPr/>
        </p:nvGrpSpPr>
        <p:grpSpPr>
          <a:xfrm>
            <a:off x="15784234" y="944019"/>
            <a:ext cx="5007532" cy="818480"/>
            <a:chOff x="0" y="-66675"/>
            <a:chExt cx="1678169" cy="274297"/>
          </a:xfrm>
        </p:grpSpPr>
        <p:sp>
          <p:nvSpPr>
            <p:cNvPr id="328" name="Google Shape;328;p16"/>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6"/>
          <p:cNvGrpSpPr/>
          <p:nvPr/>
        </p:nvGrpSpPr>
        <p:grpSpPr>
          <a:xfrm>
            <a:off x="16275647" y="1253783"/>
            <a:ext cx="3082698" cy="737721"/>
            <a:chOff x="0" y="-66675"/>
            <a:chExt cx="1033102" cy="247232"/>
          </a:xfrm>
        </p:grpSpPr>
        <p:sp>
          <p:nvSpPr>
            <p:cNvPr id="331" name="Google Shape;331;p16"/>
            <p:cNvSpPr/>
            <p:nvPr/>
          </p:nvSpPr>
          <p:spPr>
            <a:xfrm>
              <a:off x="0" y="0"/>
              <a:ext cx="1033101" cy="180557"/>
            </a:xfrm>
            <a:custGeom>
              <a:rect b="b" l="l" r="r" t="t"/>
              <a:pathLst>
                <a:path extrusionOk="0" h="180557" w="1033101">
                  <a:moveTo>
                    <a:pt x="75342" y="0"/>
                  </a:moveTo>
                  <a:lnTo>
                    <a:pt x="957759" y="0"/>
                  </a:lnTo>
                  <a:cubicBezTo>
                    <a:pt x="977741" y="0"/>
                    <a:pt x="996905" y="7938"/>
                    <a:pt x="1011034" y="22067"/>
                  </a:cubicBezTo>
                  <a:cubicBezTo>
                    <a:pt x="1025164" y="36197"/>
                    <a:pt x="1033101" y="55360"/>
                    <a:pt x="1033101" y="75342"/>
                  </a:cubicBezTo>
                  <a:lnTo>
                    <a:pt x="1033101" y="105215"/>
                  </a:lnTo>
                  <a:cubicBezTo>
                    <a:pt x="1033101" y="125197"/>
                    <a:pt x="1025164" y="144360"/>
                    <a:pt x="1011034" y="158490"/>
                  </a:cubicBezTo>
                  <a:cubicBezTo>
                    <a:pt x="996905" y="172619"/>
                    <a:pt x="977741" y="180557"/>
                    <a:pt x="957759" y="180557"/>
                  </a:cubicBezTo>
                  <a:lnTo>
                    <a:pt x="75342" y="180557"/>
                  </a:lnTo>
                  <a:cubicBezTo>
                    <a:pt x="55360" y="180557"/>
                    <a:pt x="36197" y="172619"/>
                    <a:pt x="22067" y="158490"/>
                  </a:cubicBezTo>
                  <a:cubicBezTo>
                    <a:pt x="7938" y="144360"/>
                    <a:pt x="0" y="125197"/>
                    <a:pt x="0" y="105215"/>
                  </a:cubicBezTo>
                  <a:lnTo>
                    <a:pt x="0" y="75342"/>
                  </a:lnTo>
                  <a:cubicBezTo>
                    <a:pt x="0" y="55360"/>
                    <a:pt x="7938" y="36197"/>
                    <a:pt x="22067" y="22067"/>
                  </a:cubicBezTo>
                  <a:cubicBezTo>
                    <a:pt x="36197" y="7938"/>
                    <a:pt x="55360" y="0"/>
                    <a:pt x="7534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6"/>
            <p:cNvSpPr txBox="1"/>
            <p:nvPr/>
          </p:nvSpPr>
          <p:spPr>
            <a:xfrm>
              <a:off x="0" y="-66675"/>
              <a:ext cx="1033102" cy="2472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16"/>
          <p:cNvPicPr preferRelativeResize="0"/>
          <p:nvPr/>
        </p:nvPicPr>
        <p:blipFill>
          <a:blip r:embed="rId3">
            <a:alphaModFix/>
          </a:blip>
          <a:stretch>
            <a:fillRect/>
          </a:stretch>
        </p:blipFill>
        <p:spPr>
          <a:xfrm>
            <a:off x="150146" y="3581096"/>
            <a:ext cx="2925750" cy="2925750"/>
          </a:xfrm>
          <a:prstGeom prst="rect">
            <a:avLst/>
          </a:prstGeom>
          <a:noFill/>
          <a:ln>
            <a:noFill/>
          </a:ln>
        </p:spPr>
      </p:pic>
      <p:pic>
        <p:nvPicPr>
          <p:cNvPr id="334" name="Google Shape;334;p16"/>
          <p:cNvPicPr preferRelativeResize="0"/>
          <p:nvPr/>
        </p:nvPicPr>
        <p:blipFill>
          <a:blip r:embed="rId4">
            <a:alphaModFix/>
          </a:blip>
          <a:stretch>
            <a:fillRect/>
          </a:stretch>
        </p:blipFill>
        <p:spPr>
          <a:xfrm>
            <a:off x="14721850" y="5770946"/>
            <a:ext cx="2560275" cy="2560275"/>
          </a:xfrm>
          <a:prstGeom prst="rect">
            <a:avLst/>
          </a:prstGeom>
          <a:noFill/>
          <a:ln>
            <a:noFill/>
          </a:ln>
        </p:spPr>
      </p:pic>
      <p:pic>
        <p:nvPicPr>
          <p:cNvPr id="335" name="Google Shape;335;p16"/>
          <p:cNvPicPr preferRelativeResize="0"/>
          <p:nvPr/>
        </p:nvPicPr>
        <p:blipFill>
          <a:blip r:embed="rId5">
            <a:alphaModFix/>
          </a:blip>
          <a:stretch>
            <a:fillRect/>
          </a:stretch>
        </p:blipFill>
        <p:spPr>
          <a:xfrm>
            <a:off x="15784225" y="974634"/>
            <a:ext cx="3829101" cy="1296003"/>
          </a:xfrm>
          <a:prstGeom prst="rect">
            <a:avLst/>
          </a:prstGeom>
          <a:noFill/>
          <a:ln>
            <a:noFill/>
          </a:ln>
        </p:spPr>
      </p:pic>
      <p:pic>
        <p:nvPicPr>
          <p:cNvPr id="336" name="Google Shape;336;p16"/>
          <p:cNvPicPr preferRelativeResize="0"/>
          <p:nvPr/>
        </p:nvPicPr>
        <p:blipFill>
          <a:blip r:embed="rId6">
            <a:alphaModFix/>
          </a:blip>
          <a:stretch>
            <a:fillRect/>
          </a:stretch>
        </p:blipFill>
        <p:spPr>
          <a:xfrm>
            <a:off x="5473763" y="3813100"/>
            <a:ext cx="1742925" cy="1736009"/>
          </a:xfrm>
          <a:prstGeom prst="rect">
            <a:avLst/>
          </a:prstGeom>
          <a:noFill/>
          <a:ln>
            <a:noFill/>
          </a:ln>
        </p:spPr>
      </p:pic>
      <p:pic>
        <p:nvPicPr>
          <p:cNvPr id="337" name="Google Shape;337;p16"/>
          <p:cNvPicPr preferRelativeResize="0"/>
          <p:nvPr/>
        </p:nvPicPr>
        <p:blipFill>
          <a:blip r:embed="rId7">
            <a:alphaModFix/>
          </a:blip>
          <a:stretch>
            <a:fillRect/>
          </a:stretch>
        </p:blipFill>
        <p:spPr>
          <a:xfrm>
            <a:off x="11183475" y="3849175"/>
            <a:ext cx="1743000" cy="1743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341" name="Shape 341"/>
        <p:cNvGrpSpPr/>
        <p:nvPr/>
      </p:nvGrpSpPr>
      <p:grpSpPr>
        <a:xfrm>
          <a:off x="0" y="0"/>
          <a:ext cx="0" cy="0"/>
          <a:chOff x="0" y="0"/>
          <a:chExt cx="0" cy="0"/>
        </a:xfrm>
      </p:grpSpPr>
      <p:grpSp>
        <p:nvGrpSpPr>
          <p:cNvPr id="342" name="Google Shape;342;p17"/>
          <p:cNvGrpSpPr/>
          <p:nvPr/>
        </p:nvGrpSpPr>
        <p:grpSpPr>
          <a:xfrm>
            <a:off x="0" y="-198953"/>
            <a:ext cx="3615592" cy="10485953"/>
            <a:chOff x="0" y="-66675"/>
            <a:chExt cx="1211690" cy="3514147"/>
          </a:xfrm>
        </p:grpSpPr>
        <p:sp>
          <p:nvSpPr>
            <p:cNvPr id="343" name="Google Shape;343;p17"/>
            <p:cNvSpPr/>
            <p:nvPr/>
          </p:nvSpPr>
          <p:spPr>
            <a:xfrm>
              <a:off x="0" y="0"/>
              <a:ext cx="1211690" cy="3447472"/>
            </a:xfrm>
            <a:custGeom>
              <a:rect b="b" l="l" r="r" t="t"/>
              <a:pathLst>
                <a:path extrusionOk="0" h="3447472" w="1211690">
                  <a:moveTo>
                    <a:pt x="0" y="0"/>
                  </a:moveTo>
                  <a:lnTo>
                    <a:pt x="1211690" y="0"/>
                  </a:lnTo>
                  <a:lnTo>
                    <a:pt x="1211690" y="3447472"/>
                  </a:lnTo>
                  <a:lnTo>
                    <a:pt x="0" y="3447472"/>
                  </a:lnTo>
                  <a:close/>
                </a:path>
              </a:pathLst>
            </a:custGeom>
            <a:solidFill>
              <a:srgbClr val="46648B"/>
            </a:solidFill>
            <a:ln>
              <a:noFill/>
            </a:ln>
          </p:spPr>
        </p:sp>
        <p:sp>
          <p:nvSpPr>
            <p:cNvPr id="344" name="Google Shape;344;p17"/>
            <p:cNvSpPr txBox="1"/>
            <p:nvPr/>
          </p:nvSpPr>
          <p:spPr>
            <a:xfrm>
              <a:off x="0" y="-66675"/>
              <a:ext cx="1211690"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5" name="Google Shape;345;p17"/>
          <p:cNvPicPr preferRelativeResize="0"/>
          <p:nvPr/>
        </p:nvPicPr>
        <p:blipFill>
          <a:blip r:embed="rId3">
            <a:alphaModFix/>
          </a:blip>
          <a:stretch>
            <a:fillRect/>
          </a:stretch>
        </p:blipFill>
        <p:spPr>
          <a:xfrm>
            <a:off x="1550369" y="-23325"/>
            <a:ext cx="6075912" cy="10287001"/>
          </a:xfrm>
          <a:prstGeom prst="rect">
            <a:avLst/>
          </a:prstGeom>
          <a:noFill/>
          <a:ln>
            <a:noFill/>
          </a:ln>
        </p:spPr>
      </p:pic>
      <p:cxnSp>
        <p:nvCxnSpPr>
          <p:cNvPr id="346" name="Google Shape;346;p17"/>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347" name="Google Shape;347;p17"/>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348" name="Google Shape;348;p17"/>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sp>
        <p:nvSpPr>
          <p:cNvPr id="349" name="Google Shape;349;p17"/>
          <p:cNvSpPr txBox="1"/>
          <p:nvPr/>
        </p:nvSpPr>
        <p:spPr>
          <a:xfrm>
            <a:off x="8898950" y="5511703"/>
            <a:ext cx="8008981" cy="153162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9999" u="none" cap="none" strike="noStrike">
                <a:solidFill>
                  <a:srgbClr val="46648B"/>
                </a:solidFill>
                <a:latin typeface="Bebas Neue"/>
                <a:ea typeface="Bebas Neue"/>
                <a:cs typeface="Bebas Neue"/>
                <a:sym typeface="Bebas Neue"/>
              </a:rPr>
              <a:t>Our Projects</a:t>
            </a:r>
            <a:endParaRPr/>
          </a:p>
        </p:txBody>
      </p:sp>
      <p:sp>
        <p:nvSpPr>
          <p:cNvPr id="350" name="Google Shape;350;p17"/>
          <p:cNvSpPr txBox="1"/>
          <p:nvPr/>
        </p:nvSpPr>
        <p:spPr>
          <a:xfrm>
            <a:off x="10162446" y="6853230"/>
            <a:ext cx="5596289"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grpSp>
        <p:nvGrpSpPr>
          <p:cNvPr id="351" name="Google Shape;351;p17"/>
          <p:cNvGrpSpPr/>
          <p:nvPr/>
        </p:nvGrpSpPr>
        <p:grpSpPr>
          <a:xfrm>
            <a:off x="-413391" y="8627087"/>
            <a:ext cx="5007532" cy="818480"/>
            <a:chOff x="0" y="-66675"/>
            <a:chExt cx="1678169" cy="274297"/>
          </a:xfrm>
        </p:grpSpPr>
        <p:sp>
          <p:nvSpPr>
            <p:cNvPr id="352" name="Google Shape;352;p17"/>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7"/>
          <p:cNvGrpSpPr/>
          <p:nvPr/>
        </p:nvGrpSpPr>
        <p:grpSpPr>
          <a:xfrm>
            <a:off x="-1701293" y="8317324"/>
            <a:ext cx="5007532" cy="818480"/>
            <a:chOff x="0" y="-66675"/>
            <a:chExt cx="1678169" cy="274297"/>
          </a:xfrm>
        </p:grpSpPr>
        <p:sp>
          <p:nvSpPr>
            <p:cNvPr id="355" name="Google Shape;355;p17"/>
            <p:cNvSpPr/>
            <p:nvPr/>
          </p:nvSpPr>
          <p:spPr>
            <a:xfrm>
              <a:off x="0" y="0"/>
              <a:ext cx="1678169" cy="207622"/>
            </a:xfrm>
            <a:custGeom>
              <a:rect b="b" l="l" r="r" t="t"/>
              <a:pathLst>
                <a:path extrusionOk="0" h="207622" w="1678169">
                  <a:moveTo>
                    <a:pt x="46382" y="0"/>
                  </a:moveTo>
                  <a:lnTo>
                    <a:pt x="1631788" y="0"/>
                  </a:lnTo>
                  <a:cubicBezTo>
                    <a:pt x="1657403" y="0"/>
                    <a:pt x="1678169" y="20766"/>
                    <a:pt x="1678169" y="46382"/>
                  </a:cubicBezTo>
                  <a:lnTo>
                    <a:pt x="1678169" y="161240"/>
                  </a:lnTo>
                  <a:cubicBezTo>
                    <a:pt x="1678169" y="186856"/>
                    <a:pt x="1657403" y="207622"/>
                    <a:pt x="1631788" y="207622"/>
                  </a:cubicBezTo>
                  <a:lnTo>
                    <a:pt x="46382" y="207622"/>
                  </a:lnTo>
                  <a:cubicBezTo>
                    <a:pt x="20766" y="207622"/>
                    <a:pt x="0" y="186856"/>
                    <a:pt x="0" y="161240"/>
                  </a:cubicBezTo>
                  <a:lnTo>
                    <a:pt x="0" y="46382"/>
                  </a:lnTo>
                  <a:cubicBezTo>
                    <a:pt x="0" y="20766"/>
                    <a:pt x="20766" y="0"/>
                    <a:pt x="463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txBox="1"/>
            <p:nvPr/>
          </p:nvSpPr>
          <p:spPr>
            <a:xfrm>
              <a:off x="0" y="-66675"/>
              <a:ext cx="1678169"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7"/>
          <p:cNvGrpSpPr/>
          <p:nvPr/>
        </p:nvGrpSpPr>
        <p:grpSpPr>
          <a:xfrm>
            <a:off x="443009" y="1068198"/>
            <a:ext cx="2223361" cy="818480"/>
            <a:chOff x="0" y="-66675"/>
            <a:chExt cx="745113" cy="274297"/>
          </a:xfrm>
        </p:grpSpPr>
        <p:sp>
          <p:nvSpPr>
            <p:cNvPr id="358" name="Google Shape;358;p17"/>
            <p:cNvSpPr/>
            <p:nvPr/>
          </p:nvSpPr>
          <p:spPr>
            <a:xfrm>
              <a:off x="0" y="0"/>
              <a:ext cx="745113" cy="207622"/>
            </a:xfrm>
            <a:custGeom>
              <a:rect b="b" l="l" r="r" t="t"/>
              <a:pathLst>
                <a:path extrusionOk="0" h="207622" w="745113">
                  <a:moveTo>
                    <a:pt x="103811" y="0"/>
                  </a:moveTo>
                  <a:lnTo>
                    <a:pt x="641302" y="0"/>
                  </a:lnTo>
                  <a:cubicBezTo>
                    <a:pt x="668834" y="0"/>
                    <a:pt x="695239" y="10937"/>
                    <a:pt x="714707" y="30405"/>
                  </a:cubicBezTo>
                  <a:cubicBezTo>
                    <a:pt x="734175" y="49874"/>
                    <a:pt x="745113" y="76278"/>
                    <a:pt x="745113" y="103811"/>
                  </a:cubicBezTo>
                  <a:lnTo>
                    <a:pt x="745113" y="103811"/>
                  </a:lnTo>
                  <a:cubicBezTo>
                    <a:pt x="745113" y="131343"/>
                    <a:pt x="734175" y="157748"/>
                    <a:pt x="714707" y="177216"/>
                  </a:cubicBezTo>
                  <a:cubicBezTo>
                    <a:pt x="695239" y="196684"/>
                    <a:pt x="668834" y="207622"/>
                    <a:pt x="64130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txBox="1"/>
            <p:nvPr/>
          </p:nvSpPr>
          <p:spPr>
            <a:xfrm>
              <a:off x="0" y="-66675"/>
              <a:ext cx="74511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7"/>
          <p:cNvGrpSpPr/>
          <p:nvPr/>
        </p:nvGrpSpPr>
        <p:grpSpPr>
          <a:xfrm>
            <a:off x="11106303" y="1682575"/>
            <a:ext cx="3499025" cy="3499025"/>
            <a:chOff x="0" y="0"/>
            <a:chExt cx="4665366" cy="4665366"/>
          </a:xfrm>
        </p:grpSpPr>
        <p:grpSp>
          <p:nvGrpSpPr>
            <p:cNvPr id="361" name="Google Shape;361;p17"/>
            <p:cNvGrpSpPr/>
            <p:nvPr/>
          </p:nvGrpSpPr>
          <p:grpSpPr>
            <a:xfrm>
              <a:off x="0" y="0"/>
              <a:ext cx="4665366" cy="4665366"/>
              <a:chOff x="0" y="0"/>
              <a:chExt cx="812800" cy="812800"/>
            </a:xfrm>
          </p:grpSpPr>
          <p:sp>
            <p:nvSpPr>
              <p:cNvPr id="362" name="Google Shape;36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7"/>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7"/>
            <p:cNvGrpSpPr/>
            <p:nvPr/>
          </p:nvGrpSpPr>
          <p:grpSpPr>
            <a:xfrm>
              <a:off x="276198" y="276198"/>
              <a:ext cx="4112970" cy="4112970"/>
              <a:chOff x="0" y="0"/>
              <a:chExt cx="812800" cy="812800"/>
            </a:xfrm>
          </p:grpSpPr>
          <p:sp>
            <p:nvSpPr>
              <p:cNvPr id="365" name="Google Shape;36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7"/>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7"/>
            <p:cNvGrpSpPr/>
            <p:nvPr/>
          </p:nvGrpSpPr>
          <p:grpSpPr>
            <a:xfrm>
              <a:off x="550283" y="550283"/>
              <a:ext cx="3564801" cy="3564801"/>
              <a:chOff x="0" y="0"/>
              <a:chExt cx="812800" cy="812800"/>
            </a:xfrm>
          </p:grpSpPr>
          <p:sp>
            <p:nvSpPr>
              <p:cNvPr id="368" name="Google Shape;3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7"/>
              <p:cNvSpPr txBox="1"/>
              <p:nvPr/>
            </p:nvSpPr>
            <p:spPr>
              <a:xfrm>
                <a:off x="76200" y="9525"/>
                <a:ext cx="660400" cy="7270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17"/>
            <p:cNvSpPr txBox="1"/>
            <p:nvPr/>
          </p:nvSpPr>
          <p:spPr>
            <a:xfrm>
              <a:off x="1763518" y="521610"/>
              <a:ext cx="1138331" cy="3762699"/>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US" sz="16975" u="none" cap="none" strike="noStrike">
                  <a:solidFill>
                    <a:srgbClr val="FFFFFF"/>
                  </a:solidFill>
                  <a:latin typeface="Bebas Neue"/>
                  <a:ea typeface="Bebas Neue"/>
                  <a:cs typeface="Bebas Neue"/>
                  <a:sym typeface="Bebas Neue"/>
                </a:rPr>
                <a:t>2</a:t>
              </a:r>
              <a:endParaRPr/>
            </a:p>
          </p:txBody>
        </p:sp>
      </p:grpSp>
      <p:pic>
        <p:nvPicPr>
          <p:cNvPr id="371" name="Google Shape;371;p17"/>
          <p:cNvPicPr preferRelativeResize="0"/>
          <p:nvPr/>
        </p:nvPicPr>
        <p:blipFill>
          <a:blip r:embed="rId4">
            <a:alphaModFix/>
          </a:blip>
          <a:stretch>
            <a:fillRect/>
          </a:stretch>
        </p:blipFill>
        <p:spPr>
          <a:xfrm>
            <a:off x="15421775" y="7712820"/>
            <a:ext cx="1678300" cy="1683512"/>
          </a:xfrm>
          <a:prstGeom prst="rect">
            <a:avLst/>
          </a:prstGeom>
          <a:noFill/>
          <a:ln>
            <a:noFill/>
          </a:ln>
        </p:spPr>
      </p:pic>
      <p:pic>
        <p:nvPicPr>
          <p:cNvPr id="372" name="Google Shape;372;p17"/>
          <p:cNvPicPr preferRelativeResize="0"/>
          <p:nvPr/>
        </p:nvPicPr>
        <p:blipFill>
          <a:blip r:embed="rId5">
            <a:alphaModFix/>
          </a:blip>
          <a:stretch>
            <a:fillRect/>
          </a:stretch>
        </p:blipFill>
        <p:spPr>
          <a:xfrm>
            <a:off x="-1356079" y="8048811"/>
            <a:ext cx="5821525" cy="1975051"/>
          </a:xfrm>
          <a:prstGeom prst="rect">
            <a:avLst/>
          </a:prstGeom>
          <a:noFill/>
          <a:ln>
            <a:noFill/>
          </a:ln>
        </p:spPr>
      </p:pic>
      <p:pic>
        <p:nvPicPr>
          <p:cNvPr id="373" name="Google Shape;373;p17"/>
          <p:cNvPicPr preferRelativeResize="0"/>
          <p:nvPr/>
        </p:nvPicPr>
        <p:blipFill>
          <a:blip r:embed="rId6">
            <a:alphaModFix/>
          </a:blip>
          <a:stretch>
            <a:fillRect/>
          </a:stretch>
        </p:blipFill>
        <p:spPr>
          <a:xfrm>
            <a:off x="8122000" y="1068201"/>
            <a:ext cx="1968631" cy="1975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377" name="Shape 377"/>
        <p:cNvGrpSpPr/>
        <p:nvPr/>
      </p:nvGrpSpPr>
      <p:grpSpPr>
        <a:xfrm>
          <a:off x="0" y="0"/>
          <a:ext cx="0" cy="0"/>
          <a:chOff x="0" y="0"/>
          <a:chExt cx="0" cy="0"/>
        </a:xfrm>
      </p:grpSpPr>
      <p:grpSp>
        <p:nvGrpSpPr>
          <p:cNvPr id="378" name="Google Shape;378;p18"/>
          <p:cNvGrpSpPr/>
          <p:nvPr/>
        </p:nvGrpSpPr>
        <p:grpSpPr>
          <a:xfrm>
            <a:off x="13015968" y="-106493"/>
            <a:ext cx="5347418" cy="10485953"/>
            <a:chOff x="0" y="-66675"/>
            <a:chExt cx="1792075" cy="3514147"/>
          </a:xfrm>
        </p:grpSpPr>
        <p:sp>
          <p:nvSpPr>
            <p:cNvPr id="379" name="Google Shape;379;p18"/>
            <p:cNvSpPr/>
            <p:nvPr/>
          </p:nvSpPr>
          <p:spPr>
            <a:xfrm>
              <a:off x="0" y="0"/>
              <a:ext cx="1792075" cy="3447472"/>
            </a:xfrm>
            <a:custGeom>
              <a:rect b="b" l="l" r="r" t="t"/>
              <a:pathLst>
                <a:path extrusionOk="0" h="3447472" w="1792075">
                  <a:moveTo>
                    <a:pt x="0" y="0"/>
                  </a:moveTo>
                  <a:lnTo>
                    <a:pt x="1792075" y="0"/>
                  </a:lnTo>
                  <a:lnTo>
                    <a:pt x="1792075" y="3447472"/>
                  </a:lnTo>
                  <a:lnTo>
                    <a:pt x="0" y="3447472"/>
                  </a:lnTo>
                  <a:close/>
                </a:path>
              </a:pathLst>
            </a:custGeom>
            <a:solidFill>
              <a:srgbClr val="46648B"/>
            </a:solidFill>
            <a:ln>
              <a:noFill/>
            </a:ln>
          </p:spPr>
        </p:sp>
        <p:sp>
          <p:nvSpPr>
            <p:cNvPr id="380" name="Google Shape;380;p18"/>
            <p:cNvSpPr txBox="1"/>
            <p:nvPr/>
          </p:nvSpPr>
          <p:spPr>
            <a:xfrm>
              <a:off x="0" y="-66675"/>
              <a:ext cx="1792075" cy="35141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1" name="Google Shape;381;p18"/>
          <p:cNvPicPr preferRelativeResize="0"/>
          <p:nvPr/>
        </p:nvPicPr>
        <p:blipFill>
          <a:blip r:embed="rId3">
            <a:alphaModFix/>
          </a:blip>
          <a:stretch>
            <a:fillRect/>
          </a:stretch>
        </p:blipFill>
        <p:spPr>
          <a:xfrm>
            <a:off x="11354550" y="2415550"/>
            <a:ext cx="6340176" cy="6207450"/>
          </a:xfrm>
          <a:prstGeom prst="rect">
            <a:avLst/>
          </a:prstGeom>
          <a:noFill/>
          <a:ln>
            <a:noFill/>
          </a:ln>
        </p:spPr>
      </p:pic>
      <p:grpSp>
        <p:nvGrpSpPr>
          <p:cNvPr id="382" name="Google Shape;382;p18"/>
          <p:cNvGrpSpPr/>
          <p:nvPr/>
        </p:nvGrpSpPr>
        <p:grpSpPr>
          <a:xfrm>
            <a:off x="2150329" y="3273281"/>
            <a:ext cx="2784113" cy="944892"/>
            <a:chOff x="0" y="-66675"/>
            <a:chExt cx="933037" cy="316660"/>
          </a:xfrm>
        </p:grpSpPr>
        <p:sp>
          <p:nvSpPr>
            <p:cNvPr id="383" name="Google Shape;383;p18"/>
            <p:cNvSpPr/>
            <p:nvPr/>
          </p:nvSpPr>
          <p:spPr>
            <a:xfrm>
              <a:off x="0" y="0"/>
              <a:ext cx="933037" cy="249985"/>
            </a:xfrm>
            <a:custGeom>
              <a:rect b="b" l="l" r="r" t="t"/>
              <a:pathLst>
                <a:path extrusionOk="0" h="249985" w="933037">
                  <a:moveTo>
                    <a:pt x="83422" y="0"/>
                  </a:moveTo>
                  <a:lnTo>
                    <a:pt x="849614" y="0"/>
                  </a:lnTo>
                  <a:cubicBezTo>
                    <a:pt x="895687" y="0"/>
                    <a:pt x="933037" y="37350"/>
                    <a:pt x="933037" y="83422"/>
                  </a:cubicBezTo>
                  <a:lnTo>
                    <a:pt x="933037" y="166563"/>
                  </a:lnTo>
                  <a:cubicBezTo>
                    <a:pt x="933037" y="212636"/>
                    <a:pt x="895687" y="249985"/>
                    <a:pt x="849614" y="249985"/>
                  </a:cubicBezTo>
                  <a:lnTo>
                    <a:pt x="83422" y="249985"/>
                  </a:lnTo>
                  <a:cubicBezTo>
                    <a:pt x="61297" y="249985"/>
                    <a:pt x="40079" y="241196"/>
                    <a:pt x="24434" y="225551"/>
                  </a:cubicBezTo>
                  <a:cubicBezTo>
                    <a:pt x="8789" y="209907"/>
                    <a:pt x="0" y="188688"/>
                    <a:pt x="0" y="166563"/>
                  </a:cubicBezTo>
                  <a:lnTo>
                    <a:pt x="0" y="83422"/>
                  </a:lnTo>
                  <a:cubicBezTo>
                    <a:pt x="0" y="61297"/>
                    <a:pt x="8789" y="40079"/>
                    <a:pt x="24434" y="24434"/>
                  </a:cubicBezTo>
                  <a:cubicBezTo>
                    <a:pt x="40079" y="8789"/>
                    <a:pt x="61297" y="0"/>
                    <a:pt x="8342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8"/>
            <p:cNvSpPr txBox="1"/>
            <p:nvPr/>
          </p:nvSpPr>
          <p:spPr>
            <a:xfrm>
              <a:off x="0" y="-66675"/>
              <a:ext cx="933037" cy="316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8"/>
          <p:cNvGrpSpPr/>
          <p:nvPr/>
        </p:nvGrpSpPr>
        <p:grpSpPr>
          <a:xfrm>
            <a:off x="6870106" y="3273281"/>
            <a:ext cx="2784113" cy="944892"/>
            <a:chOff x="0" y="-66675"/>
            <a:chExt cx="933037" cy="316660"/>
          </a:xfrm>
        </p:grpSpPr>
        <p:sp>
          <p:nvSpPr>
            <p:cNvPr id="386" name="Google Shape;386;p18"/>
            <p:cNvSpPr/>
            <p:nvPr/>
          </p:nvSpPr>
          <p:spPr>
            <a:xfrm>
              <a:off x="0" y="0"/>
              <a:ext cx="933037" cy="249985"/>
            </a:xfrm>
            <a:custGeom>
              <a:rect b="b" l="l" r="r" t="t"/>
              <a:pathLst>
                <a:path extrusionOk="0" h="249985" w="933037">
                  <a:moveTo>
                    <a:pt x="83422" y="0"/>
                  </a:moveTo>
                  <a:lnTo>
                    <a:pt x="849614" y="0"/>
                  </a:lnTo>
                  <a:cubicBezTo>
                    <a:pt x="895687" y="0"/>
                    <a:pt x="933037" y="37350"/>
                    <a:pt x="933037" y="83422"/>
                  </a:cubicBezTo>
                  <a:lnTo>
                    <a:pt x="933037" y="166563"/>
                  </a:lnTo>
                  <a:cubicBezTo>
                    <a:pt x="933037" y="212636"/>
                    <a:pt x="895687" y="249985"/>
                    <a:pt x="849614" y="249985"/>
                  </a:cubicBezTo>
                  <a:lnTo>
                    <a:pt x="83422" y="249985"/>
                  </a:lnTo>
                  <a:cubicBezTo>
                    <a:pt x="61297" y="249985"/>
                    <a:pt x="40079" y="241196"/>
                    <a:pt x="24434" y="225551"/>
                  </a:cubicBezTo>
                  <a:cubicBezTo>
                    <a:pt x="8789" y="209907"/>
                    <a:pt x="0" y="188688"/>
                    <a:pt x="0" y="166563"/>
                  </a:cubicBezTo>
                  <a:lnTo>
                    <a:pt x="0" y="83422"/>
                  </a:lnTo>
                  <a:cubicBezTo>
                    <a:pt x="0" y="61297"/>
                    <a:pt x="8789" y="40079"/>
                    <a:pt x="24434" y="24434"/>
                  </a:cubicBezTo>
                  <a:cubicBezTo>
                    <a:pt x="40079" y="8789"/>
                    <a:pt x="61297" y="0"/>
                    <a:pt x="8342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8"/>
            <p:cNvSpPr txBox="1"/>
            <p:nvPr/>
          </p:nvSpPr>
          <p:spPr>
            <a:xfrm>
              <a:off x="0" y="-66675"/>
              <a:ext cx="933037" cy="316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18"/>
          <p:cNvGrpSpPr/>
          <p:nvPr/>
        </p:nvGrpSpPr>
        <p:grpSpPr>
          <a:xfrm>
            <a:off x="6870106" y="6220965"/>
            <a:ext cx="2784113" cy="944892"/>
            <a:chOff x="0" y="-66675"/>
            <a:chExt cx="933037" cy="316660"/>
          </a:xfrm>
        </p:grpSpPr>
        <p:sp>
          <p:nvSpPr>
            <p:cNvPr id="389" name="Google Shape;389;p18"/>
            <p:cNvSpPr/>
            <p:nvPr/>
          </p:nvSpPr>
          <p:spPr>
            <a:xfrm>
              <a:off x="0" y="0"/>
              <a:ext cx="933037" cy="249985"/>
            </a:xfrm>
            <a:custGeom>
              <a:rect b="b" l="l" r="r" t="t"/>
              <a:pathLst>
                <a:path extrusionOk="0" h="249985" w="933037">
                  <a:moveTo>
                    <a:pt x="83422" y="0"/>
                  </a:moveTo>
                  <a:lnTo>
                    <a:pt x="849614" y="0"/>
                  </a:lnTo>
                  <a:cubicBezTo>
                    <a:pt x="895687" y="0"/>
                    <a:pt x="933037" y="37350"/>
                    <a:pt x="933037" y="83422"/>
                  </a:cubicBezTo>
                  <a:lnTo>
                    <a:pt x="933037" y="166563"/>
                  </a:lnTo>
                  <a:cubicBezTo>
                    <a:pt x="933037" y="212636"/>
                    <a:pt x="895687" y="249985"/>
                    <a:pt x="849614" y="249985"/>
                  </a:cubicBezTo>
                  <a:lnTo>
                    <a:pt x="83422" y="249985"/>
                  </a:lnTo>
                  <a:cubicBezTo>
                    <a:pt x="61297" y="249985"/>
                    <a:pt x="40079" y="241196"/>
                    <a:pt x="24434" y="225551"/>
                  </a:cubicBezTo>
                  <a:cubicBezTo>
                    <a:pt x="8789" y="209907"/>
                    <a:pt x="0" y="188688"/>
                    <a:pt x="0" y="166563"/>
                  </a:cubicBezTo>
                  <a:lnTo>
                    <a:pt x="0" y="83422"/>
                  </a:lnTo>
                  <a:cubicBezTo>
                    <a:pt x="0" y="61297"/>
                    <a:pt x="8789" y="40079"/>
                    <a:pt x="24434" y="24434"/>
                  </a:cubicBezTo>
                  <a:cubicBezTo>
                    <a:pt x="40079" y="8789"/>
                    <a:pt x="61297" y="0"/>
                    <a:pt x="8342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nvSpPr>
          <p:spPr>
            <a:xfrm>
              <a:off x="0" y="-66675"/>
              <a:ext cx="933037" cy="316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8"/>
          <p:cNvGrpSpPr/>
          <p:nvPr/>
        </p:nvGrpSpPr>
        <p:grpSpPr>
          <a:xfrm>
            <a:off x="2150329" y="6220965"/>
            <a:ext cx="2784113" cy="944892"/>
            <a:chOff x="0" y="-66675"/>
            <a:chExt cx="933037" cy="316660"/>
          </a:xfrm>
        </p:grpSpPr>
        <p:sp>
          <p:nvSpPr>
            <p:cNvPr id="392" name="Google Shape;392;p18"/>
            <p:cNvSpPr/>
            <p:nvPr/>
          </p:nvSpPr>
          <p:spPr>
            <a:xfrm>
              <a:off x="0" y="0"/>
              <a:ext cx="933037" cy="249985"/>
            </a:xfrm>
            <a:custGeom>
              <a:rect b="b" l="l" r="r" t="t"/>
              <a:pathLst>
                <a:path extrusionOk="0" h="249985" w="933037">
                  <a:moveTo>
                    <a:pt x="83422" y="0"/>
                  </a:moveTo>
                  <a:lnTo>
                    <a:pt x="849614" y="0"/>
                  </a:lnTo>
                  <a:cubicBezTo>
                    <a:pt x="895687" y="0"/>
                    <a:pt x="933037" y="37350"/>
                    <a:pt x="933037" y="83422"/>
                  </a:cubicBezTo>
                  <a:lnTo>
                    <a:pt x="933037" y="166563"/>
                  </a:lnTo>
                  <a:cubicBezTo>
                    <a:pt x="933037" y="212636"/>
                    <a:pt x="895687" y="249985"/>
                    <a:pt x="849614" y="249985"/>
                  </a:cubicBezTo>
                  <a:lnTo>
                    <a:pt x="83422" y="249985"/>
                  </a:lnTo>
                  <a:cubicBezTo>
                    <a:pt x="61297" y="249985"/>
                    <a:pt x="40079" y="241196"/>
                    <a:pt x="24434" y="225551"/>
                  </a:cubicBezTo>
                  <a:cubicBezTo>
                    <a:pt x="8789" y="209907"/>
                    <a:pt x="0" y="188688"/>
                    <a:pt x="0" y="166563"/>
                  </a:cubicBezTo>
                  <a:lnTo>
                    <a:pt x="0" y="83422"/>
                  </a:lnTo>
                  <a:cubicBezTo>
                    <a:pt x="0" y="61297"/>
                    <a:pt x="8789" y="40079"/>
                    <a:pt x="24434" y="24434"/>
                  </a:cubicBezTo>
                  <a:cubicBezTo>
                    <a:pt x="40079" y="8789"/>
                    <a:pt x="61297" y="0"/>
                    <a:pt x="83422" y="0"/>
                  </a:cubicBezTo>
                  <a:close/>
                </a:path>
              </a:pathLst>
            </a:custGeom>
            <a:solidFill>
              <a:srgbClr val="4664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8"/>
            <p:cNvSpPr txBox="1"/>
            <p:nvPr/>
          </p:nvSpPr>
          <p:spPr>
            <a:xfrm>
              <a:off x="0" y="-66675"/>
              <a:ext cx="933037" cy="3166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4" name="Google Shape;394;p18"/>
          <p:cNvCxnSpPr/>
          <p:nvPr/>
        </p:nvCxnSpPr>
        <p:spPr>
          <a:xfrm>
            <a:off x="0" y="9876821"/>
            <a:ext cx="18363386" cy="0"/>
          </a:xfrm>
          <a:prstGeom prst="straightConnector1">
            <a:avLst/>
          </a:prstGeom>
          <a:noFill/>
          <a:ln cap="flat" cmpd="sng" w="38100">
            <a:solidFill>
              <a:srgbClr val="46648B"/>
            </a:solidFill>
            <a:prstDash val="solid"/>
            <a:round/>
            <a:headEnd len="sm" w="sm" type="none"/>
            <a:tailEnd len="sm" w="sm" type="none"/>
          </a:ln>
        </p:spPr>
      </p:cxnSp>
      <p:cxnSp>
        <p:nvCxnSpPr>
          <p:cNvPr id="395" name="Google Shape;395;p18"/>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396" name="Google Shape;396;p18"/>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sp>
        <p:nvSpPr>
          <p:cNvPr id="397" name="Google Shape;397;p18"/>
          <p:cNvSpPr txBox="1"/>
          <p:nvPr/>
        </p:nvSpPr>
        <p:spPr>
          <a:xfrm>
            <a:off x="959984" y="1019175"/>
            <a:ext cx="9821217"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Study Objectives</a:t>
            </a:r>
            <a:endParaRPr/>
          </a:p>
        </p:txBody>
      </p:sp>
      <p:sp>
        <p:nvSpPr>
          <p:cNvPr id="398" name="Google Shape;398;p18"/>
          <p:cNvSpPr txBox="1"/>
          <p:nvPr/>
        </p:nvSpPr>
        <p:spPr>
          <a:xfrm>
            <a:off x="1817351" y="3583266"/>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One</a:t>
            </a:r>
            <a:endParaRPr/>
          </a:p>
        </p:txBody>
      </p:sp>
      <p:sp>
        <p:nvSpPr>
          <p:cNvPr id="399" name="Google Shape;399;p18"/>
          <p:cNvSpPr txBox="1"/>
          <p:nvPr/>
        </p:nvSpPr>
        <p:spPr>
          <a:xfrm>
            <a:off x="6464931" y="3583266"/>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Two</a:t>
            </a:r>
            <a:endParaRPr/>
          </a:p>
        </p:txBody>
      </p:sp>
      <p:sp>
        <p:nvSpPr>
          <p:cNvPr id="400" name="Google Shape;400;p18"/>
          <p:cNvSpPr txBox="1"/>
          <p:nvPr/>
        </p:nvSpPr>
        <p:spPr>
          <a:xfrm>
            <a:off x="1817351" y="6530950"/>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Three</a:t>
            </a:r>
            <a:endParaRPr/>
          </a:p>
        </p:txBody>
      </p:sp>
      <p:sp>
        <p:nvSpPr>
          <p:cNvPr id="401" name="Google Shape;401;p18"/>
          <p:cNvSpPr txBox="1"/>
          <p:nvPr/>
        </p:nvSpPr>
        <p:spPr>
          <a:xfrm>
            <a:off x="6464931" y="6530950"/>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Red Hat Display Medium"/>
                <a:ea typeface="Red Hat Display Medium"/>
                <a:cs typeface="Red Hat Display Medium"/>
                <a:sym typeface="Red Hat Display Medium"/>
              </a:rPr>
              <a:t>Four</a:t>
            </a:r>
            <a:endParaRPr/>
          </a:p>
        </p:txBody>
      </p:sp>
      <p:sp>
        <p:nvSpPr>
          <p:cNvPr id="402" name="Google Shape;402;p18"/>
          <p:cNvSpPr txBox="1"/>
          <p:nvPr/>
        </p:nvSpPr>
        <p:spPr>
          <a:xfrm>
            <a:off x="1817351" y="4385379"/>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403" name="Google Shape;403;p18"/>
          <p:cNvSpPr txBox="1"/>
          <p:nvPr/>
        </p:nvSpPr>
        <p:spPr>
          <a:xfrm>
            <a:off x="6537128" y="4385379"/>
            <a:ext cx="3450068"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404" name="Google Shape;404;p18"/>
          <p:cNvSpPr txBox="1"/>
          <p:nvPr/>
        </p:nvSpPr>
        <p:spPr>
          <a:xfrm>
            <a:off x="1768612" y="7378575"/>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sp>
        <p:nvSpPr>
          <p:cNvPr id="405" name="Google Shape;405;p18"/>
          <p:cNvSpPr txBox="1"/>
          <p:nvPr/>
        </p:nvSpPr>
        <p:spPr>
          <a:xfrm>
            <a:off x="6488389" y="7378575"/>
            <a:ext cx="3547547"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Elaborate on what you want to discuss. </a:t>
            </a:r>
            <a:endParaRPr/>
          </a:p>
        </p:txBody>
      </p:sp>
      <p:grpSp>
        <p:nvGrpSpPr>
          <p:cNvPr id="406" name="Google Shape;406;p18"/>
          <p:cNvGrpSpPr/>
          <p:nvPr/>
        </p:nvGrpSpPr>
        <p:grpSpPr>
          <a:xfrm>
            <a:off x="915734" y="9319741"/>
            <a:ext cx="1839420" cy="818480"/>
            <a:chOff x="0" y="-66675"/>
            <a:chExt cx="616443" cy="274297"/>
          </a:xfrm>
        </p:grpSpPr>
        <p:sp>
          <p:nvSpPr>
            <p:cNvPr id="407" name="Google Shape;407;p18"/>
            <p:cNvSpPr/>
            <p:nvPr/>
          </p:nvSpPr>
          <p:spPr>
            <a:xfrm>
              <a:off x="0" y="0"/>
              <a:ext cx="616443" cy="207622"/>
            </a:xfrm>
            <a:custGeom>
              <a:rect b="b" l="l" r="r" t="t"/>
              <a:pathLst>
                <a:path extrusionOk="0" h="207622" w="616443">
                  <a:moveTo>
                    <a:pt x="103811" y="0"/>
                  </a:moveTo>
                  <a:lnTo>
                    <a:pt x="512632" y="0"/>
                  </a:lnTo>
                  <a:cubicBezTo>
                    <a:pt x="569965" y="0"/>
                    <a:pt x="616443" y="46478"/>
                    <a:pt x="616443" y="103811"/>
                  </a:cubicBezTo>
                  <a:lnTo>
                    <a:pt x="616443" y="103811"/>
                  </a:lnTo>
                  <a:cubicBezTo>
                    <a:pt x="616443" y="131343"/>
                    <a:pt x="605506" y="157748"/>
                    <a:pt x="586037" y="177216"/>
                  </a:cubicBezTo>
                  <a:cubicBezTo>
                    <a:pt x="566569" y="196684"/>
                    <a:pt x="540165" y="207622"/>
                    <a:pt x="51263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155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8"/>
            <p:cNvSpPr txBox="1"/>
            <p:nvPr/>
          </p:nvSpPr>
          <p:spPr>
            <a:xfrm>
              <a:off x="0" y="-66675"/>
              <a:ext cx="61644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8"/>
          <p:cNvGrpSpPr/>
          <p:nvPr/>
        </p:nvGrpSpPr>
        <p:grpSpPr>
          <a:xfrm>
            <a:off x="1467117" y="8887481"/>
            <a:ext cx="2031019" cy="818480"/>
            <a:chOff x="0" y="-66675"/>
            <a:chExt cx="680653" cy="274297"/>
          </a:xfrm>
        </p:grpSpPr>
        <p:sp>
          <p:nvSpPr>
            <p:cNvPr id="410" name="Google Shape;410;p18"/>
            <p:cNvSpPr/>
            <p:nvPr/>
          </p:nvSpPr>
          <p:spPr>
            <a:xfrm>
              <a:off x="0" y="0"/>
              <a:ext cx="680653" cy="207622"/>
            </a:xfrm>
            <a:custGeom>
              <a:rect b="b" l="l" r="r" t="t"/>
              <a:pathLst>
                <a:path extrusionOk="0" h="207622" w="680653">
                  <a:moveTo>
                    <a:pt x="103811" y="0"/>
                  </a:moveTo>
                  <a:lnTo>
                    <a:pt x="576842" y="0"/>
                  </a:lnTo>
                  <a:cubicBezTo>
                    <a:pt x="604375" y="0"/>
                    <a:pt x="630779" y="10937"/>
                    <a:pt x="650248" y="30405"/>
                  </a:cubicBezTo>
                  <a:cubicBezTo>
                    <a:pt x="669716" y="49874"/>
                    <a:pt x="680653" y="76278"/>
                    <a:pt x="680653" y="103811"/>
                  </a:cubicBezTo>
                  <a:lnTo>
                    <a:pt x="680653" y="103811"/>
                  </a:lnTo>
                  <a:cubicBezTo>
                    <a:pt x="680653" y="131343"/>
                    <a:pt x="669716" y="157748"/>
                    <a:pt x="650248" y="177216"/>
                  </a:cubicBezTo>
                  <a:cubicBezTo>
                    <a:pt x="630779" y="196684"/>
                    <a:pt x="604375" y="207622"/>
                    <a:pt x="576842" y="207622"/>
                  </a:cubicBezTo>
                  <a:lnTo>
                    <a:pt x="103811" y="207622"/>
                  </a:lnTo>
                  <a:cubicBezTo>
                    <a:pt x="76278" y="207622"/>
                    <a:pt x="49874" y="196684"/>
                    <a:pt x="30405" y="177216"/>
                  </a:cubicBezTo>
                  <a:cubicBezTo>
                    <a:pt x="10937" y="157748"/>
                    <a:pt x="0" y="131343"/>
                    <a:pt x="0" y="103811"/>
                  </a:cubicBezTo>
                  <a:lnTo>
                    <a:pt x="0" y="103811"/>
                  </a:lnTo>
                  <a:cubicBezTo>
                    <a:pt x="0" y="76278"/>
                    <a:pt x="10937" y="49874"/>
                    <a:pt x="30405" y="30405"/>
                  </a:cubicBezTo>
                  <a:cubicBezTo>
                    <a:pt x="49874" y="10937"/>
                    <a:pt x="76278" y="0"/>
                    <a:pt x="103811"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8"/>
            <p:cNvSpPr txBox="1"/>
            <p:nvPr/>
          </p:nvSpPr>
          <p:spPr>
            <a:xfrm>
              <a:off x="0" y="-66675"/>
              <a:ext cx="680653" cy="2742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2" name="Google Shape;412;p18"/>
          <p:cNvPicPr preferRelativeResize="0"/>
          <p:nvPr/>
        </p:nvPicPr>
        <p:blipFill>
          <a:blip r:embed="rId4">
            <a:alphaModFix/>
          </a:blip>
          <a:stretch>
            <a:fillRect/>
          </a:stretch>
        </p:blipFill>
        <p:spPr>
          <a:xfrm>
            <a:off x="11515975" y="7378575"/>
            <a:ext cx="2491675" cy="2491675"/>
          </a:xfrm>
          <a:prstGeom prst="rect">
            <a:avLst/>
          </a:prstGeom>
          <a:noFill/>
          <a:ln>
            <a:noFill/>
          </a:ln>
        </p:spPr>
      </p:pic>
      <p:pic>
        <p:nvPicPr>
          <p:cNvPr id="413" name="Google Shape;413;p18"/>
          <p:cNvPicPr preferRelativeResize="0"/>
          <p:nvPr/>
        </p:nvPicPr>
        <p:blipFill>
          <a:blip r:embed="rId5">
            <a:alphaModFix/>
          </a:blip>
          <a:stretch>
            <a:fillRect/>
          </a:stretch>
        </p:blipFill>
        <p:spPr>
          <a:xfrm>
            <a:off x="16443200" y="1235957"/>
            <a:ext cx="2031000" cy="2037317"/>
          </a:xfrm>
          <a:prstGeom prst="rect">
            <a:avLst/>
          </a:prstGeom>
          <a:noFill/>
          <a:ln>
            <a:noFill/>
          </a:ln>
        </p:spPr>
      </p:pic>
      <p:pic>
        <p:nvPicPr>
          <p:cNvPr id="414" name="Google Shape;414;p18"/>
          <p:cNvPicPr preferRelativeResize="0"/>
          <p:nvPr/>
        </p:nvPicPr>
        <p:blipFill>
          <a:blip r:embed="rId6">
            <a:alphaModFix/>
          </a:blip>
          <a:stretch>
            <a:fillRect/>
          </a:stretch>
        </p:blipFill>
        <p:spPr>
          <a:xfrm>
            <a:off x="386625" y="8887484"/>
            <a:ext cx="3189900" cy="10796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6E2F1"/>
        </a:solidFill>
      </p:bgPr>
    </p:bg>
    <p:spTree>
      <p:nvGrpSpPr>
        <p:cNvPr id="418" name="Shape 418"/>
        <p:cNvGrpSpPr/>
        <p:nvPr/>
      </p:nvGrpSpPr>
      <p:grpSpPr>
        <a:xfrm>
          <a:off x="0" y="0"/>
          <a:ext cx="0" cy="0"/>
          <a:chOff x="0" y="0"/>
          <a:chExt cx="0" cy="0"/>
        </a:xfrm>
      </p:grpSpPr>
      <p:grpSp>
        <p:nvGrpSpPr>
          <p:cNvPr id="419" name="Google Shape;419;p19"/>
          <p:cNvGrpSpPr/>
          <p:nvPr/>
        </p:nvGrpSpPr>
        <p:grpSpPr>
          <a:xfrm>
            <a:off x="-168880" y="3473327"/>
            <a:ext cx="18625760" cy="6294888"/>
            <a:chOff x="0" y="-66675"/>
            <a:chExt cx="6242032" cy="2109599"/>
          </a:xfrm>
        </p:grpSpPr>
        <p:sp>
          <p:nvSpPr>
            <p:cNvPr id="420" name="Google Shape;420;p19"/>
            <p:cNvSpPr/>
            <p:nvPr/>
          </p:nvSpPr>
          <p:spPr>
            <a:xfrm>
              <a:off x="0" y="0"/>
              <a:ext cx="6242032" cy="2042924"/>
            </a:xfrm>
            <a:custGeom>
              <a:rect b="b" l="l" r="r" t="t"/>
              <a:pathLst>
                <a:path extrusionOk="0" h="2042924" w="6242032">
                  <a:moveTo>
                    <a:pt x="0" y="0"/>
                  </a:moveTo>
                  <a:lnTo>
                    <a:pt x="6242032" y="0"/>
                  </a:lnTo>
                  <a:lnTo>
                    <a:pt x="6242032" y="2042924"/>
                  </a:lnTo>
                  <a:lnTo>
                    <a:pt x="0" y="2042924"/>
                  </a:lnTo>
                  <a:close/>
                </a:path>
              </a:pathLst>
            </a:custGeom>
            <a:solidFill>
              <a:srgbClr val="46648B"/>
            </a:solidFill>
            <a:ln>
              <a:noFill/>
            </a:ln>
          </p:spPr>
        </p:sp>
        <p:sp>
          <p:nvSpPr>
            <p:cNvPr id="421" name="Google Shape;421;p19"/>
            <p:cNvSpPr txBox="1"/>
            <p:nvPr/>
          </p:nvSpPr>
          <p:spPr>
            <a:xfrm>
              <a:off x="0" y="-66675"/>
              <a:ext cx="6242032" cy="2109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2" name="Google Shape;422;p19"/>
          <p:cNvPicPr preferRelativeResize="0"/>
          <p:nvPr/>
        </p:nvPicPr>
        <p:blipFill>
          <a:blip r:embed="rId3">
            <a:alphaModFix/>
          </a:blip>
          <a:stretch>
            <a:fillRect/>
          </a:stretch>
        </p:blipFill>
        <p:spPr>
          <a:xfrm>
            <a:off x="1203175" y="4192225"/>
            <a:ext cx="4734100" cy="4886414"/>
          </a:xfrm>
          <a:prstGeom prst="rect">
            <a:avLst/>
          </a:prstGeom>
          <a:noFill/>
          <a:ln>
            <a:noFill/>
          </a:ln>
        </p:spPr>
      </p:pic>
      <p:pic>
        <p:nvPicPr>
          <p:cNvPr id="423" name="Google Shape;423;p19"/>
          <p:cNvPicPr preferRelativeResize="0"/>
          <p:nvPr/>
        </p:nvPicPr>
        <p:blipFill>
          <a:blip r:embed="rId4">
            <a:alphaModFix/>
          </a:blip>
          <a:stretch>
            <a:fillRect/>
          </a:stretch>
        </p:blipFill>
        <p:spPr>
          <a:xfrm>
            <a:off x="6753825" y="4192225"/>
            <a:ext cx="4771749" cy="4925256"/>
          </a:xfrm>
          <a:prstGeom prst="rect">
            <a:avLst/>
          </a:prstGeom>
          <a:noFill/>
          <a:ln>
            <a:noFill/>
          </a:ln>
        </p:spPr>
      </p:pic>
      <p:pic>
        <p:nvPicPr>
          <p:cNvPr id="424" name="Google Shape;424;p19"/>
          <p:cNvPicPr preferRelativeResize="0"/>
          <p:nvPr/>
        </p:nvPicPr>
        <p:blipFill>
          <a:blip r:embed="rId5">
            <a:alphaModFix/>
          </a:blip>
          <a:stretch>
            <a:fillRect/>
          </a:stretch>
        </p:blipFill>
        <p:spPr>
          <a:xfrm>
            <a:off x="12268970" y="4192225"/>
            <a:ext cx="4734075" cy="4892659"/>
          </a:xfrm>
          <a:prstGeom prst="rect">
            <a:avLst/>
          </a:prstGeom>
          <a:noFill/>
          <a:ln>
            <a:noFill/>
          </a:ln>
        </p:spPr>
      </p:pic>
      <p:cxnSp>
        <p:nvCxnSpPr>
          <p:cNvPr id="425" name="Google Shape;425;p19"/>
          <p:cNvCxnSpPr/>
          <p:nvPr/>
        </p:nvCxnSpPr>
        <p:spPr>
          <a:xfrm>
            <a:off x="-75386" y="411174"/>
            <a:ext cx="18363386" cy="0"/>
          </a:xfrm>
          <a:prstGeom prst="straightConnector1">
            <a:avLst/>
          </a:prstGeom>
          <a:noFill/>
          <a:ln cap="flat" cmpd="sng" w="38100">
            <a:solidFill>
              <a:srgbClr val="46648B"/>
            </a:solidFill>
            <a:prstDash val="solid"/>
            <a:round/>
            <a:headEnd len="sm" w="sm" type="none"/>
            <a:tailEnd len="sm" w="sm" type="none"/>
          </a:ln>
        </p:spPr>
      </p:cxnSp>
      <p:cxnSp>
        <p:nvCxnSpPr>
          <p:cNvPr id="426" name="Google Shape;426;p19"/>
          <p:cNvCxnSpPr/>
          <p:nvPr/>
        </p:nvCxnSpPr>
        <p:spPr>
          <a:xfrm>
            <a:off x="386635" y="-882899"/>
            <a:ext cx="0" cy="11478159"/>
          </a:xfrm>
          <a:prstGeom prst="straightConnector1">
            <a:avLst/>
          </a:prstGeom>
          <a:noFill/>
          <a:ln cap="flat" cmpd="sng" w="38100">
            <a:solidFill>
              <a:srgbClr val="46648B"/>
            </a:solidFill>
            <a:prstDash val="solid"/>
            <a:round/>
            <a:headEnd len="sm" w="sm" type="none"/>
            <a:tailEnd len="sm" w="sm" type="none"/>
          </a:ln>
        </p:spPr>
      </p:cxnSp>
      <p:cxnSp>
        <p:nvCxnSpPr>
          <p:cNvPr id="427" name="Google Shape;427;p19"/>
          <p:cNvCxnSpPr/>
          <p:nvPr/>
        </p:nvCxnSpPr>
        <p:spPr>
          <a:xfrm>
            <a:off x="17816996" y="-595579"/>
            <a:ext cx="0" cy="11478159"/>
          </a:xfrm>
          <a:prstGeom prst="straightConnector1">
            <a:avLst/>
          </a:prstGeom>
          <a:noFill/>
          <a:ln cap="flat" cmpd="sng" w="38100">
            <a:solidFill>
              <a:srgbClr val="46648B"/>
            </a:solidFill>
            <a:prstDash val="solid"/>
            <a:round/>
            <a:headEnd len="sm" w="sm" type="none"/>
            <a:tailEnd len="sm" w="sm" type="none"/>
          </a:ln>
        </p:spPr>
      </p:cxnSp>
      <p:sp>
        <p:nvSpPr>
          <p:cNvPr id="428" name="Google Shape;428;p19"/>
          <p:cNvSpPr txBox="1"/>
          <p:nvPr/>
        </p:nvSpPr>
        <p:spPr>
          <a:xfrm>
            <a:off x="5480189" y="1168284"/>
            <a:ext cx="7327621" cy="13963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6648B"/>
                </a:solidFill>
                <a:latin typeface="Bebas Neue"/>
                <a:ea typeface="Bebas Neue"/>
                <a:cs typeface="Bebas Neue"/>
                <a:sym typeface="Bebas Neue"/>
              </a:rPr>
              <a:t>Photo Showcase</a:t>
            </a:r>
            <a:endParaRPr/>
          </a:p>
        </p:txBody>
      </p:sp>
      <p:sp>
        <p:nvSpPr>
          <p:cNvPr id="429" name="Google Shape;429;p19"/>
          <p:cNvSpPr txBox="1"/>
          <p:nvPr/>
        </p:nvSpPr>
        <p:spPr>
          <a:xfrm>
            <a:off x="4442167" y="2545599"/>
            <a:ext cx="9403667"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Red Hat Display"/>
                <a:ea typeface="Red Hat Display"/>
                <a:cs typeface="Red Hat Display"/>
                <a:sym typeface="Red Hat Display"/>
              </a:rPr>
              <a:t>What can you say about your projects? Share it here!</a:t>
            </a:r>
            <a:endParaRPr/>
          </a:p>
        </p:txBody>
      </p:sp>
      <p:pic>
        <p:nvPicPr>
          <p:cNvPr id="430" name="Google Shape;430;p19"/>
          <p:cNvPicPr preferRelativeResize="0"/>
          <p:nvPr/>
        </p:nvPicPr>
        <p:blipFill>
          <a:blip r:embed="rId6">
            <a:alphaModFix/>
          </a:blip>
          <a:stretch>
            <a:fillRect/>
          </a:stretch>
        </p:blipFill>
        <p:spPr>
          <a:xfrm>
            <a:off x="2441728" y="1179503"/>
            <a:ext cx="1531575" cy="1525497"/>
          </a:xfrm>
          <a:prstGeom prst="rect">
            <a:avLst/>
          </a:prstGeom>
          <a:noFill/>
          <a:ln>
            <a:noFill/>
          </a:ln>
        </p:spPr>
      </p:pic>
      <p:pic>
        <p:nvPicPr>
          <p:cNvPr id="431" name="Google Shape;431;p19"/>
          <p:cNvPicPr preferRelativeResize="0"/>
          <p:nvPr/>
        </p:nvPicPr>
        <p:blipFill>
          <a:blip r:embed="rId7">
            <a:alphaModFix/>
          </a:blip>
          <a:stretch>
            <a:fillRect/>
          </a:stretch>
        </p:blipFill>
        <p:spPr>
          <a:xfrm>
            <a:off x="15781125" y="7365325"/>
            <a:ext cx="2035875" cy="204160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thics and the Criminal Defense Lawyer Thesis Defense   ">
  <a:themeElements>
    <a:clrScheme name="Office">
      <a:dk1>
        <a:srgbClr val="000000"/>
      </a:dk1>
      <a:lt1>
        <a:srgbClr val="FFFFFF"/>
      </a:lt1>
      <a:dk2>
        <a:srgbClr val="46648B"/>
      </a:dk2>
      <a:lt2>
        <a:srgbClr val="D6E2F1"/>
      </a:lt2>
      <a:accent1>
        <a:srgbClr val="F15511"/>
      </a:accent1>
      <a:accent2>
        <a:srgbClr val="888888"/>
      </a:accent2>
      <a:accent3>
        <a:srgbClr val="46648B"/>
      </a:accent3>
      <a:accent4>
        <a:srgbClr val="D6E2F1"/>
      </a:accent4>
      <a:accent5>
        <a:srgbClr val="F15511"/>
      </a:accent5>
      <a:accent6>
        <a:srgbClr val="888888"/>
      </a:accent6>
      <a:hlink>
        <a:srgbClr val="46648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