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Abril Fatface"/>
      <p:regular r:id="rId25"/>
    </p:embeddedFont>
    <p:embeddedFont>
      <p:font typeface="Arv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vo-regular.fntdata"/><Relationship Id="rId25" Type="http://schemas.openxmlformats.org/officeDocument/2006/relationships/font" Target="fonts/AbrilFatface-regular.fntdata"/><Relationship Id="rId28" Type="http://schemas.openxmlformats.org/officeDocument/2006/relationships/font" Target="fonts/Arvo-italic.fntdata"/><Relationship Id="rId27" Type="http://schemas.openxmlformats.org/officeDocument/2006/relationships/font" Target="fonts/Arv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rv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2203950" y="1039175"/>
            <a:ext cx="138801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943600" y="443275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30677" y="8927550"/>
            <a:ext cx="4811562" cy="26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8000" y="-183508"/>
            <a:ext cx="2640000" cy="4817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4;p3"/>
          <p:cNvGrpSpPr/>
          <p:nvPr/>
        </p:nvGrpSpPr>
        <p:grpSpPr>
          <a:xfrm>
            <a:off x="-926668" y="-140109"/>
            <a:ext cx="2095589" cy="10511526"/>
            <a:chOff x="0" y="-9525"/>
            <a:chExt cx="358098" cy="1796228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3"/>
            <p:cNvSpPr txBox="1"/>
            <p:nvPr/>
          </p:nvSpPr>
          <p:spPr>
            <a:xfrm>
              <a:off x="38100" y="-9525"/>
              <a:ext cx="282000" cy="17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>
            <a:off x="-1066880" y="-55740"/>
            <a:ext cx="2095589" cy="10342790"/>
            <a:chOff x="0" y="-9525"/>
            <a:chExt cx="358098" cy="1767394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 txBox="1"/>
            <p:nvPr/>
          </p:nvSpPr>
          <p:spPr>
            <a:xfrm>
              <a:off x="38100" y="-9525"/>
              <a:ext cx="282000" cy="17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119522" y="638516"/>
            <a:ext cx="780369" cy="780369"/>
            <a:chOff x="0" y="0"/>
            <a:chExt cx="812800" cy="8128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22" name="Google Shape;22;p3"/>
            <p:cNvSpPr txBox="1"/>
            <p:nvPr/>
          </p:nvSpPr>
          <p:spPr>
            <a:xfrm>
              <a:off x="127000" y="155575"/>
              <a:ext cx="558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400" y="863800"/>
            <a:ext cx="450600" cy="4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165540" y="86151"/>
            <a:ext cx="17957002" cy="10059003"/>
            <a:chOff x="0" y="-9525"/>
            <a:chExt cx="3068524" cy="1718900"/>
          </a:xfrm>
        </p:grpSpPr>
        <p:sp>
          <p:nvSpPr>
            <p:cNvPr id="26" name="Google Shape;26;p4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 txBox="1"/>
            <p:nvPr/>
          </p:nvSpPr>
          <p:spPr>
            <a:xfrm>
              <a:off x="38100" y="-9525"/>
              <a:ext cx="2992200" cy="16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99300" y="1626585"/>
            <a:ext cx="5776775" cy="31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2774" y="1579463"/>
            <a:ext cx="1782300" cy="3252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>
            <p:ph type="title"/>
          </p:nvPr>
        </p:nvSpPr>
        <p:spPr>
          <a:xfrm>
            <a:off x="2109300" y="1240525"/>
            <a:ext cx="1406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5029200" y="4100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-926668" y="-140109"/>
            <a:ext cx="2095589" cy="10511526"/>
            <a:chOff x="0" y="-9525"/>
            <a:chExt cx="358098" cy="1796228"/>
          </a:xfrm>
        </p:grpSpPr>
        <p:sp>
          <p:nvSpPr>
            <p:cNvPr id="34" name="Google Shape;34;p5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 txBox="1"/>
            <p:nvPr/>
          </p:nvSpPr>
          <p:spPr>
            <a:xfrm>
              <a:off x="38100" y="-9525"/>
              <a:ext cx="282000" cy="17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5"/>
          <p:cNvGrpSpPr/>
          <p:nvPr/>
        </p:nvGrpSpPr>
        <p:grpSpPr>
          <a:xfrm>
            <a:off x="-1066880" y="-55740"/>
            <a:ext cx="2095589" cy="10342790"/>
            <a:chOff x="0" y="-9525"/>
            <a:chExt cx="358098" cy="1767394"/>
          </a:xfrm>
        </p:grpSpPr>
        <p:sp>
          <p:nvSpPr>
            <p:cNvPr id="37" name="Google Shape;37;p5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5"/>
            <p:cNvSpPr txBox="1"/>
            <p:nvPr/>
          </p:nvSpPr>
          <p:spPr>
            <a:xfrm>
              <a:off x="38100" y="-9525"/>
              <a:ext cx="282000" cy="17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5"/>
          <p:cNvGrpSpPr/>
          <p:nvPr/>
        </p:nvGrpSpPr>
        <p:grpSpPr>
          <a:xfrm>
            <a:off x="119522" y="638516"/>
            <a:ext cx="780369" cy="780369"/>
            <a:chOff x="0" y="0"/>
            <a:chExt cx="812800" cy="812800"/>
          </a:xfrm>
        </p:grpSpPr>
        <p:sp>
          <p:nvSpPr>
            <p:cNvPr id="40" name="Google Shape;4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41" name="Google Shape;41;p5"/>
            <p:cNvSpPr txBox="1"/>
            <p:nvPr/>
          </p:nvSpPr>
          <p:spPr>
            <a:xfrm>
              <a:off x="127000" y="155575"/>
              <a:ext cx="558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" name="Google Shape;4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68166" y="7216963"/>
            <a:ext cx="5377805" cy="29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571" y="3006825"/>
            <a:ext cx="1761728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925" y="871400"/>
            <a:ext cx="455575" cy="45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/>
          <p:nvPr>
            <p:ph type="title"/>
          </p:nvPr>
        </p:nvSpPr>
        <p:spPr>
          <a:xfrm>
            <a:off x="2878207" y="336375"/>
            <a:ext cx="125316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5257788" y="70511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>
            <p:ph type="title"/>
          </p:nvPr>
        </p:nvSpPr>
        <p:spPr>
          <a:xfrm>
            <a:off x="2109300" y="1240525"/>
            <a:ext cx="1406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3346150" y="4667950"/>
            <a:ext cx="5030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8566694" y="4667950"/>
            <a:ext cx="5030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51" name="Google Shape;51;p6"/>
          <p:cNvGrpSpPr/>
          <p:nvPr/>
        </p:nvGrpSpPr>
        <p:grpSpPr>
          <a:xfrm>
            <a:off x="-926668" y="-140109"/>
            <a:ext cx="2095589" cy="10511526"/>
            <a:chOff x="0" y="-9525"/>
            <a:chExt cx="358098" cy="1796228"/>
          </a:xfrm>
        </p:grpSpPr>
        <p:sp>
          <p:nvSpPr>
            <p:cNvPr id="52" name="Google Shape;52;p6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6"/>
            <p:cNvSpPr txBox="1"/>
            <p:nvPr/>
          </p:nvSpPr>
          <p:spPr>
            <a:xfrm>
              <a:off x="38100" y="-9525"/>
              <a:ext cx="282000" cy="17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6"/>
          <p:cNvGrpSpPr/>
          <p:nvPr/>
        </p:nvGrpSpPr>
        <p:grpSpPr>
          <a:xfrm>
            <a:off x="-1066880" y="-55740"/>
            <a:ext cx="2095589" cy="10342790"/>
            <a:chOff x="0" y="-9525"/>
            <a:chExt cx="358098" cy="1767394"/>
          </a:xfrm>
        </p:grpSpPr>
        <p:sp>
          <p:nvSpPr>
            <p:cNvPr id="55" name="Google Shape;55;p6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6"/>
            <p:cNvSpPr txBox="1"/>
            <p:nvPr/>
          </p:nvSpPr>
          <p:spPr>
            <a:xfrm>
              <a:off x="38100" y="-9525"/>
              <a:ext cx="282000" cy="17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6"/>
          <p:cNvGrpSpPr/>
          <p:nvPr/>
        </p:nvGrpSpPr>
        <p:grpSpPr>
          <a:xfrm>
            <a:off x="119522" y="638516"/>
            <a:ext cx="780369" cy="780369"/>
            <a:chOff x="0" y="0"/>
            <a:chExt cx="812800" cy="8128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59" name="Google Shape;59;p6"/>
            <p:cNvSpPr txBox="1"/>
            <p:nvPr/>
          </p:nvSpPr>
          <p:spPr>
            <a:xfrm>
              <a:off x="127000" y="155575"/>
              <a:ext cx="558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" name="Google Shape;6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6200" y="852502"/>
            <a:ext cx="447925" cy="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25" y="6323763"/>
            <a:ext cx="961975" cy="175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3191" y="6924005"/>
            <a:ext cx="4150499" cy="226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7"/>
          <p:cNvGrpSpPr/>
          <p:nvPr/>
        </p:nvGrpSpPr>
        <p:grpSpPr>
          <a:xfrm>
            <a:off x="-926668" y="-140109"/>
            <a:ext cx="2095589" cy="10511526"/>
            <a:chOff x="0" y="-9525"/>
            <a:chExt cx="358098" cy="1796228"/>
          </a:xfrm>
        </p:grpSpPr>
        <p:sp>
          <p:nvSpPr>
            <p:cNvPr id="65" name="Google Shape;65;p7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7"/>
            <p:cNvSpPr txBox="1"/>
            <p:nvPr/>
          </p:nvSpPr>
          <p:spPr>
            <a:xfrm>
              <a:off x="38100" y="-9525"/>
              <a:ext cx="282000" cy="17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7"/>
          <p:cNvGrpSpPr/>
          <p:nvPr/>
        </p:nvGrpSpPr>
        <p:grpSpPr>
          <a:xfrm>
            <a:off x="-1066880" y="-65265"/>
            <a:ext cx="2095589" cy="10342790"/>
            <a:chOff x="0" y="-9525"/>
            <a:chExt cx="358098" cy="1767394"/>
          </a:xfrm>
        </p:grpSpPr>
        <p:sp>
          <p:nvSpPr>
            <p:cNvPr id="68" name="Google Shape;68;p7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7"/>
            <p:cNvSpPr txBox="1"/>
            <p:nvPr/>
          </p:nvSpPr>
          <p:spPr>
            <a:xfrm>
              <a:off x="38100" y="-9525"/>
              <a:ext cx="282000" cy="17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7"/>
          <p:cNvGrpSpPr/>
          <p:nvPr/>
        </p:nvGrpSpPr>
        <p:grpSpPr>
          <a:xfrm>
            <a:off x="119522" y="638516"/>
            <a:ext cx="780369" cy="780369"/>
            <a:chOff x="0" y="0"/>
            <a:chExt cx="812800" cy="812800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72" name="Google Shape;72;p7"/>
            <p:cNvSpPr txBox="1"/>
            <p:nvPr/>
          </p:nvSpPr>
          <p:spPr>
            <a:xfrm>
              <a:off x="127000" y="155575"/>
              <a:ext cx="558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" name="Google Shape;7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1874" y="9336991"/>
            <a:ext cx="4823876" cy="264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5225" y="2395050"/>
            <a:ext cx="4823876" cy="263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49" y="866825"/>
            <a:ext cx="399538" cy="4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 txBox="1"/>
          <p:nvPr>
            <p:ph type="title"/>
          </p:nvPr>
        </p:nvSpPr>
        <p:spPr>
          <a:xfrm>
            <a:off x="2109300" y="1240525"/>
            <a:ext cx="1406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1" type="body"/>
          </p:nvPr>
        </p:nvSpPr>
        <p:spPr>
          <a:xfrm>
            <a:off x="3721650" y="4771050"/>
            <a:ext cx="5323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78" name="Google Shape;78;p7"/>
          <p:cNvSpPr txBox="1"/>
          <p:nvPr>
            <p:ph idx="2" type="body"/>
          </p:nvPr>
        </p:nvSpPr>
        <p:spPr>
          <a:xfrm>
            <a:off x="9240144" y="4771050"/>
            <a:ext cx="5326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/>
          <p:nvPr>
            <p:ph type="title"/>
          </p:nvPr>
        </p:nvSpPr>
        <p:spPr>
          <a:xfrm>
            <a:off x="2109300" y="1240525"/>
            <a:ext cx="1406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1" name="Google Shape;81;p8"/>
          <p:cNvGrpSpPr/>
          <p:nvPr/>
        </p:nvGrpSpPr>
        <p:grpSpPr>
          <a:xfrm>
            <a:off x="165540" y="86151"/>
            <a:ext cx="17957002" cy="10059003"/>
            <a:chOff x="0" y="-9525"/>
            <a:chExt cx="3068524" cy="1718900"/>
          </a:xfrm>
        </p:grpSpPr>
        <p:sp>
          <p:nvSpPr>
            <p:cNvPr id="82" name="Google Shape;82;p8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 txBox="1"/>
            <p:nvPr/>
          </p:nvSpPr>
          <p:spPr>
            <a:xfrm>
              <a:off x="38100" y="-9525"/>
              <a:ext cx="2992200" cy="16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" name="Google Shape;8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53625" y="1300675"/>
            <a:ext cx="5914426" cy="3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11575" y="-799550"/>
            <a:ext cx="4818475" cy="26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/>
          <p:nvPr>
            <p:ph type="title"/>
          </p:nvPr>
        </p:nvSpPr>
        <p:spPr>
          <a:xfrm>
            <a:off x="2809800" y="2026050"/>
            <a:ext cx="1266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8" name="Google Shape;88;p9"/>
          <p:cNvSpPr txBox="1"/>
          <p:nvPr>
            <p:ph idx="1" type="body"/>
          </p:nvPr>
        </p:nvSpPr>
        <p:spPr>
          <a:xfrm>
            <a:off x="7847878" y="3621325"/>
            <a:ext cx="697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89" name="Google Shape;89;p9"/>
          <p:cNvSpPr txBox="1"/>
          <p:nvPr>
            <p:ph idx="2" type="body"/>
          </p:nvPr>
        </p:nvSpPr>
        <p:spPr>
          <a:xfrm>
            <a:off x="1994925" y="3621325"/>
            <a:ext cx="52740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/>
          <p:nvPr>
            <p:ph type="title"/>
          </p:nvPr>
        </p:nvSpPr>
        <p:spPr>
          <a:xfrm>
            <a:off x="2316743" y="2649650"/>
            <a:ext cx="136545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bril Fatface"/>
              <a:buNone/>
              <a:defRPr sz="9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2" name="Google Shape;92;p10"/>
          <p:cNvSpPr/>
          <p:nvPr>
            <p:ph idx="2" type="pic"/>
          </p:nvPr>
        </p:nvSpPr>
        <p:spPr>
          <a:xfrm>
            <a:off x="11188822" y="5948100"/>
            <a:ext cx="4034400" cy="30258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0"/>
          <p:cNvSpPr txBox="1"/>
          <p:nvPr>
            <p:ph idx="1" type="body"/>
          </p:nvPr>
        </p:nvSpPr>
        <p:spPr>
          <a:xfrm>
            <a:off x="2221713" y="533121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grpSp>
        <p:nvGrpSpPr>
          <p:cNvPr id="94" name="Google Shape;94;p10"/>
          <p:cNvGrpSpPr/>
          <p:nvPr/>
        </p:nvGrpSpPr>
        <p:grpSpPr>
          <a:xfrm>
            <a:off x="-926668" y="-140109"/>
            <a:ext cx="2095589" cy="10511526"/>
            <a:chOff x="0" y="-9525"/>
            <a:chExt cx="358098" cy="1796228"/>
          </a:xfrm>
        </p:grpSpPr>
        <p:sp>
          <p:nvSpPr>
            <p:cNvPr id="95" name="Google Shape;95;p10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0"/>
            <p:cNvSpPr txBox="1"/>
            <p:nvPr/>
          </p:nvSpPr>
          <p:spPr>
            <a:xfrm>
              <a:off x="38100" y="-9525"/>
              <a:ext cx="282000" cy="175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0"/>
          <p:cNvGrpSpPr/>
          <p:nvPr/>
        </p:nvGrpSpPr>
        <p:grpSpPr>
          <a:xfrm>
            <a:off x="-1066880" y="-55740"/>
            <a:ext cx="2095589" cy="10342790"/>
            <a:chOff x="0" y="-9525"/>
            <a:chExt cx="358098" cy="1767394"/>
          </a:xfrm>
        </p:grpSpPr>
        <p:sp>
          <p:nvSpPr>
            <p:cNvPr id="98" name="Google Shape;98;p10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 txBox="1"/>
            <p:nvPr/>
          </p:nvSpPr>
          <p:spPr>
            <a:xfrm>
              <a:off x="38100" y="-9525"/>
              <a:ext cx="282000" cy="172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10"/>
          <p:cNvGrpSpPr/>
          <p:nvPr/>
        </p:nvGrpSpPr>
        <p:grpSpPr>
          <a:xfrm>
            <a:off x="119522" y="638516"/>
            <a:ext cx="780369" cy="780369"/>
            <a:chOff x="0" y="0"/>
            <a:chExt cx="812800" cy="812800"/>
          </a:xfrm>
        </p:grpSpPr>
        <p:sp>
          <p:nvSpPr>
            <p:cNvPr id="101" name="Google Shape;10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102" name="Google Shape;102;p10"/>
            <p:cNvSpPr txBox="1"/>
            <p:nvPr/>
          </p:nvSpPr>
          <p:spPr>
            <a:xfrm>
              <a:off x="127000" y="155575"/>
              <a:ext cx="558900" cy="60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" name="Google Shape;10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72921" y="-428675"/>
            <a:ext cx="3152025" cy="57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9673" y="6880800"/>
            <a:ext cx="2523176" cy="13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04" y="912846"/>
            <a:ext cx="410821" cy="4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109300" y="1240525"/>
            <a:ext cx="14069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bril Fatface"/>
              <a:buNone/>
              <a:defRPr i="0" sz="90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100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–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–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»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ril Fatface"/>
              <a:buChar char="•"/>
              <a:defRPr i="0" sz="2400" u="none" cap="none" strike="noStrike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6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43.png"/><Relationship Id="rId7" Type="http://schemas.openxmlformats.org/officeDocument/2006/relationships/image" Target="../media/image49.png"/><Relationship Id="rId8" Type="http://schemas.openxmlformats.org/officeDocument/2006/relationships/image" Target="../media/image7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Relationship Id="rId4" Type="http://schemas.openxmlformats.org/officeDocument/2006/relationships/image" Target="../media/image61.png"/><Relationship Id="rId5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4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28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44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785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165540" y="86151"/>
            <a:ext cx="17956921" cy="10058958"/>
            <a:chOff x="0" y="-9525"/>
            <a:chExt cx="3068524" cy="1718900"/>
          </a:xfrm>
        </p:grpSpPr>
        <p:sp>
          <p:nvSpPr>
            <p:cNvPr id="111" name="Google Shape;111;p11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12A1B2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 txBox="1"/>
            <p:nvPr/>
          </p:nvSpPr>
          <p:spPr>
            <a:xfrm>
              <a:off x="38100" y="-9525"/>
              <a:ext cx="2992324" cy="16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1"/>
          <p:cNvGrpSpPr/>
          <p:nvPr/>
        </p:nvGrpSpPr>
        <p:grpSpPr>
          <a:xfrm>
            <a:off x="10376893" y="956205"/>
            <a:ext cx="6904028" cy="6904028"/>
            <a:chOff x="0" y="0"/>
            <a:chExt cx="812800" cy="812800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1"/>
          <p:cNvGrpSpPr/>
          <p:nvPr/>
        </p:nvGrpSpPr>
        <p:grpSpPr>
          <a:xfrm>
            <a:off x="14848694" y="956205"/>
            <a:ext cx="488797" cy="488797"/>
            <a:chOff x="0" y="0"/>
            <a:chExt cx="812800" cy="812800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1"/>
          <p:cNvSpPr txBox="1"/>
          <p:nvPr/>
        </p:nvSpPr>
        <p:spPr>
          <a:xfrm>
            <a:off x="1028700" y="1459540"/>
            <a:ext cx="8728800" cy="57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952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Law Major for College: Civil Law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20" name="Google Shape;120;p11"/>
          <p:cNvGrpSpPr/>
          <p:nvPr/>
        </p:nvGrpSpPr>
        <p:grpSpPr>
          <a:xfrm>
            <a:off x="2915191" y="7626587"/>
            <a:ext cx="4955764" cy="1388454"/>
            <a:chOff x="0" y="-47625"/>
            <a:chExt cx="1620537" cy="454025"/>
          </a:xfrm>
        </p:grpSpPr>
        <p:sp>
          <p:nvSpPr>
            <p:cNvPr id="121" name="Google Shape;121;p11"/>
            <p:cNvSpPr/>
            <p:nvPr/>
          </p:nvSpPr>
          <p:spPr>
            <a:xfrm>
              <a:off x="0" y="0"/>
              <a:ext cx="1620537" cy="406400"/>
            </a:xfrm>
            <a:custGeom>
              <a:rect b="b" l="l" r="r" t="t"/>
              <a:pathLst>
                <a:path extrusionOk="0" h="406400" w="1620537">
                  <a:moveTo>
                    <a:pt x="1417337" y="0"/>
                  </a:moveTo>
                  <a:cubicBezTo>
                    <a:pt x="1529561" y="0"/>
                    <a:pt x="1620537" y="90976"/>
                    <a:pt x="1620537" y="203200"/>
                  </a:cubicBezTo>
                  <a:cubicBezTo>
                    <a:pt x="1620537" y="315424"/>
                    <a:pt x="1529561" y="406400"/>
                    <a:pt x="14173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 txBox="1"/>
            <p:nvPr/>
          </p:nvSpPr>
          <p:spPr>
            <a:xfrm>
              <a:off x="0" y="-47625"/>
              <a:ext cx="1620537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1"/>
          <p:cNvSpPr txBox="1"/>
          <p:nvPr/>
        </p:nvSpPr>
        <p:spPr>
          <a:xfrm>
            <a:off x="3490146" y="8006308"/>
            <a:ext cx="38058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02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Presentation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24" name="Google Shape;12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8275" y="8837289"/>
            <a:ext cx="2675600" cy="266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26975" y="7543083"/>
            <a:ext cx="5269596" cy="52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5950" y="-2715823"/>
            <a:ext cx="4161650" cy="417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5600" y="1445025"/>
            <a:ext cx="6671700" cy="667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057" y="3763170"/>
            <a:ext cx="3514700" cy="35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0563" y="3763170"/>
            <a:ext cx="3514700" cy="35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80068" y="3763170"/>
            <a:ext cx="3514700" cy="3514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0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399" name="Google Shape;399;p20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0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0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402" name="Google Shape;402;p20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0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0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405" name="Google Shape;40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406" name="Google Shape;406;p20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20"/>
          <p:cNvSpPr txBox="1"/>
          <p:nvPr/>
        </p:nvSpPr>
        <p:spPr>
          <a:xfrm>
            <a:off x="2373949" y="7375801"/>
            <a:ext cx="2924016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sp>
        <p:nvSpPr>
          <p:cNvPr id="408" name="Google Shape;408;p20"/>
          <p:cNvSpPr txBox="1"/>
          <p:nvPr/>
        </p:nvSpPr>
        <p:spPr>
          <a:xfrm>
            <a:off x="12783139" y="7375801"/>
            <a:ext cx="290365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sp>
        <p:nvSpPr>
          <p:cNvPr id="409" name="Google Shape;409;p20"/>
          <p:cNvSpPr txBox="1"/>
          <p:nvPr/>
        </p:nvSpPr>
        <p:spPr>
          <a:xfrm>
            <a:off x="7590368" y="7375801"/>
            <a:ext cx="290036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sp>
        <p:nvSpPr>
          <p:cNvPr id="410" name="Google Shape;410;p20"/>
          <p:cNvSpPr txBox="1"/>
          <p:nvPr/>
        </p:nvSpPr>
        <p:spPr>
          <a:xfrm>
            <a:off x="2171684" y="1009650"/>
            <a:ext cx="1394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Overview </a:t>
            </a: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Statistical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411" name="Google Shape;411;p20"/>
          <p:cNvSpPr txBox="1"/>
          <p:nvPr/>
        </p:nvSpPr>
        <p:spPr>
          <a:xfrm>
            <a:off x="2982803" y="2609807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</a:t>
            </a:r>
            <a:endParaRPr/>
          </a:p>
        </p:txBody>
      </p:sp>
      <p:pic>
        <p:nvPicPr>
          <p:cNvPr id="412" name="Google Shape;4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16275" y="638518"/>
            <a:ext cx="5097655" cy="27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5110" y="9232548"/>
            <a:ext cx="3449417" cy="18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1673" y="-944177"/>
            <a:ext cx="961125" cy="17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701" y="895771"/>
            <a:ext cx="358025" cy="36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1"/>
          <p:cNvGrpSpPr/>
          <p:nvPr/>
        </p:nvGrpSpPr>
        <p:grpSpPr>
          <a:xfrm>
            <a:off x="2517530" y="3395517"/>
            <a:ext cx="2883723" cy="2883723"/>
            <a:chOff x="0" y="0"/>
            <a:chExt cx="812800" cy="812800"/>
          </a:xfrm>
        </p:grpSpPr>
        <p:sp>
          <p:nvSpPr>
            <p:cNvPr id="421" name="Google Shape;42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375" y="3732450"/>
            <a:ext cx="2838850" cy="283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p21"/>
          <p:cNvGrpSpPr/>
          <p:nvPr/>
        </p:nvGrpSpPr>
        <p:grpSpPr>
          <a:xfrm>
            <a:off x="8000528" y="3259210"/>
            <a:ext cx="2883723" cy="2883723"/>
            <a:chOff x="0" y="0"/>
            <a:chExt cx="812800" cy="812800"/>
          </a:xfrm>
        </p:grpSpPr>
        <p:sp>
          <p:nvSpPr>
            <p:cNvPr id="425" name="Google Shape;42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" name="Google Shape;4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225" y="3607950"/>
            <a:ext cx="2935450" cy="2935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1"/>
          <p:cNvGrpSpPr/>
          <p:nvPr/>
        </p:nvGrpSpPr>
        <p:grpSpPr>
          <a:xfrm>
            <a:off x="13545287" y="3259210"/>
            <a:ext cx="2883723" cy="2883723"/>
            <a:chOff x="0" y="0"/>
            <a:chExt cx="812800" cy="812800"/>
          </a:xfrm>
        </p:grpSpPr>
        <p:sp>
          <p:nvSpPr>
            <p:cNvPr id="429" name="Google Shape;42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1" name="Google Shape;4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22675" y="3531507"/>
            <a:ext cx="2935449" cy="2929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21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433" name="Google Shape;433;p21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1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21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436" name="Google Shape;436;p21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1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439" name="Google Shape;43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440" name="Google Shape;440;p21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21"/>
          <p:cNvGrpSpPr/>
          <p:nvPr/>
        </p:nvGrpSpPr>
        <p:grpSpPr>
          <a:xfrm>
            <a:off x="4385343" y="3395517"/>
            <a:ext cx="204164" cy="204164"/>
            <a:chOff x="0" y="0"/>
            <a:chExt cx="812800" cy="812800"/>
          </a:xfrm>
        </p:grpSpPr>
        <p:sp>
          <p:nvSpPr>
            <p:cNvPr id="442" name="Google Shape;44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21"/>
          <p:cNvGrpSpPr/>
          <p:nvPr/>
        </p:nvGrpSpPr>
        <p:grpSpPr>
          <a:xfrm>
            <a:off x="9868342" y="3259210"/>
            <a:ext cx="204164" cy="204164"/>
            <a:chOff x="0" y="0"/>
            <a:chExt cx="812800" cy="812800"/>
          </a:xfrm>
        </p:grpSpPr>
        <p:sp>
          <p:nvSpPr>
            <p:cNvPr id="445" name="Google Shape;44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21"/>
          <p:cNvGrpSpPr/>
          <p:nvPr/>
        </p:nvGrpSpPr>
        <p:grpSpPr>
          <a:xfrm>
            <a:off x="15413100" y="3259210"/>
            <a:ext cx="204164" cy="204164"/>
            <a:chOff x="0" y="0"/>
            <a:chExt cx="812800" cy="812800"/>
          </a:xfrm>
        </p:grpSpPr>
        <p:sp>
          <p:nvSpPr>
            <p:cNvPr id="448" name="Google Shape;44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21"/>
          <p:cNvSpPr txBox="1"/>
          <p:nvPr/>
        </p:nvSpPr>
        <p:spPr>
          <a:xfrm>
            <a:off x="7974391" y="7084780"/>
            <a:ext cx="330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Name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451" name="Google Shape;451;p21"/>
          <p:cNvSpPr txBox="1"/>
          <p:nvPr/>
        </p:nvSpPr>
        <p:spPr>
          <a:xfrm>
            <a:off x="7974391" y="789449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52" name="Google Shape;452;p21"/>
          <p:cNvSpPr txBox="1"/>
          <p:nvPr/>
        </p:nvSpPr>
        <p:spPr>
          <a:xfrm>
            <a:off x="2403495" y="7084780"/>
            <a:ext cx="330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Name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453" name="Google Shape;453;p21"/>
          <p:cNvSpPr txBox="1"/>
          <p:nvPr/>
        </p:nvSpPr>
        <p:spPr>
          <a:xfrm>
            <a:off x="2403495" y="789449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54" name="Google Shape;454;p21"/>
          <p:cNvSpPr txBox="1"/>
          <p:nvPr/>
        </p:nvSpPr>
        <p:spPr>
          <a:xfrm>
            <a:off x="13545287" y="7084780"/>
            <a:ext cx="3306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3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Name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13545287" y="7894492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56" name="Google Shape;456;p21"/>
          <p:cNvSpPr txBox="1"/>
          <p:nvPr/>
        </p:nvSpPr>
        <p:spPr>
          <a:xfrm>
            <a:off x="5321860" y="1278579"/>
            <a:ext cx="8435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Teachers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457" name="Google Shape;45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557" y="884270"/>
            <a:ext cx="394300" cy="3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5775" y="-1172223"/>
            <a:ext cx="3306075" cy="181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79886" y="7894500"/>
            <a:ext cx="3839239" cy="21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42400" y="7084782"/>
            <a:ext cx="965550" cy="175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36100" y="3299228"/>
            <a:ext cx="6634599" cy="3632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22"/>
          <p:cNvGrpSpPr/>
          <p:nvPr/>
        </p:nvGrpSpPr>
        <p:grpSpPr>
          <a:xfrm>
            <a:off x="165540" y="86151"/>
            <a:ext cx="17957002" cy="10059003"/>
            <a:chOff x="0" y="-9525"/>
            <a:chExt cx="3068524" cy="1718900"/>
          </a:xfrm>
        </p:grpSpPr>
        <p:sp>
          <p:nvSpPr>
            <p:cNvPr id="467" name="Google Shape;467;p22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2"/>
            <p:cNvSpPr txBox="1"/>
            <p:nvPr/>
          </p:nvSpPr>
          <p:spPr>
            <a:xfrm>
              <a:off x="38100" y="-9525"/>
              <a:ext cx="2992324" cy="16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22"/>
          <p:cNvGrpSpPr/>
          <p:nvPr/>
        </p:nvGrpSpPr>
        <p:grpSpPr>
          <a:xfrm>
            <a:off x="1431959" y="1267707"/>
            <a:ext cx="6634562" cy="6634561"/>
            <a:chOff x="0" y="0"/>
            <a:chExt cx="8846082" cy="8846082"/>
          </a:xfrm>
        </p:grpSpPr>
        <p:grpSp>
          <p:nvGrpSpPr>
            <p:cNvPr id="470" name="Google Shape;470;p22"/>
            <p:cNvGrpSpPr/>
            <p:nvPr/>
          </p:nvGrpSpPr>
          <p:grpSpPr>
            <a:xfrm>
              <a:off x="0" y="0"/>
              <a:ext cx="8846082" cy="8846082"/>
              <a:chOff x="0" y="0"/>
              <a:chExt cx="812800" cy="812800"/>
            </a:xfrm>
          </p:grpSpPr>
          <p:sp>
            <p:nvSpPr>
              <p:cNvPr id="471" name="Google Shape;47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22"/>
            <p:cNvGrpSpPr/>
            <p:nvPr/>
          </p:nvGrpSpPr>
          <p:grpSpPr>
            <a:xfrm>
              <a:off x="5729688" y="0"/>
              <a:ext cx="626293" cy="626293"/>
              <a:chOff x="0" y="0"/>
              <a:chExt cx="812800" cy="812800"/>
            </a:xfrm>
          </p:grpSpPr>
          <p:sp>
            <p:nvSpPr>
              <p:cNvPr id="474" name="Google Shape;47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76" name="Google Shape;4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500" y="2095500"/>
            <a:ext cx="6439926" cy="64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2"/>
          <p:cNvSpPr txBox="1"/>
          <p:nvPr/>
        </p:nvSpPr>
        <p:spPr>
          <a:xfrm>
            <a:off x="8990679" y="6290440"/>
            <a:ext cx="7378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About Us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478" name="Google Shape;478;p22"/>
          <p:cNvSpPr txBox="1"/>
          <p:nvPr/>
        </p:nvSpPr>
        <p:spPr>
          <a:xfrm>
            <a:off x="9575178" y="7888121"/>
            <a:ext cx="620907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79" name="Google Shape;479;p22"/>
          <p:cNvSpPr txBox="1"/>
          <p:nvPr/>
        </p:nvSpPr>
        <p:spPr>
          <a:xfrm>
            <a:off x="11079638" y="1814336"/>
            <a:ext cx="2723100" cy="4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987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3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480" name="Google Shape;4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2975" y="-684774"/>
            <a:ext cx="5522624" cy="30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9150" y="8529475"/>
            <a:ext cx="1467275" cy="80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6533969" y="6327728"/>
            <a:ext cx="3077329" cy="3077329"/>
            <a:chOff x="0" y="0"/>
            <a:chExt cx="812800" cy="812800"/>
          </a:xfrm>
        </p:grpSpPr>
        <p:sp>
          <p:nvSpPr>
            <p:cNvPr id="487" name="Google Shape;48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9" name="Google Shape;4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175" y="6715000"/>
            <a:ext cx="3029450" cy="302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3"/>
          <p:cNvGrpSpPr/>
          <p:nvPr/>
        </p:nvGrpSpPr>
        <p:grpSpPr>
          <a:xfrm>
            <a:off x="1958984" y="851391"/>
            <a:ext cx="5476337" cy="5476337"/>
            <a:chOff x="0" y="0"/>
            <a:chExt cx="812800" cy="812800"/>
          </a:xfrm>
        </p:grpSpPr>
        <p:sp>
          <p:nvSpPr>
            <p:cNvPr id="491" name="Google Shape;491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3" name="Google Shape;4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3150" y="1390050"/>
            <a:ext cx="5391126" cy="539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23"/>
          <p:cNvGrpSpPr/>
          <p:nvPr/>
        </p:nvGrpSpPr>
        <p:grpSpPr>
          <a:xfrm>
            <a:off x="5506057" y="851391"/>
            <a:ext cx="387718" cy="387718"/>
            <a:chOff x="0" y="0"/>
            <a:chExt cx="812800" cy="812800"/>
          </a:xfrm>
        </p:grpSpPr>
        <p:sp>
          <p:nvSpPr>
            <p:cNvPr id="495" name="Google Shape;49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23"/>
          <p:cNvGrpSpPr/>
          <p:nvPr/>
        </p:nvGrpSpPr>
        <p:grpSpPr>
          <a:xfrm>
            <a:off x="8527183" y="6327728"/>
            <a:ext cx="217871" cy="217871"/>
            <a:chOff x="0" y="0"/>
            <a:chExt cx="812800" cy="812800"/>
          </a:xfrm>
        </p:grpSpPr>
        <p:sp>
          <p:nvSpPr>
            <p:cNvPr id="498" name="Google Shape;49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3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501" name="Google Shape;501;p23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3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504" name="Google Shape;504;p23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3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507" name="Google Shape;50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508" name="Google Shape;508;p23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23"/>
          <p:cNvSpPr txBox="1"/>
          <p:nvPr/>
        </p:nvSpPr>
        <p:spPr>
          <a:xfrm>
            <a:off x="10277036" y="2172660"/>
            <a:ext cx="62028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History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10" name="Google Shape;510;p23"/>
          <p:cNvSpPr txBox="1"/>
          <p:nvPr/>
        </p:nvSpPr>
        <p:spPr>
          <a:xfrm>
            <a:off x="10747164" y="6051229"/>
            <a:ext cx="5262606" cy="1663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511" name="Google Shape;51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57034" y="7366647"/>
            <a:ext cx="4782559" cy="2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850" y="854371"/>
            <a:ext cx="387725" cy="38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4572" y="5605095"/>
            <a:ext cx="3041605" cy="16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4"/>
          <p:cNvGrpSpPr/>
          <p:nvPr/>
        </p:nvGrpSpPr>
        <p:grpSpPr>
          <a:xfrm>
            <a:off x="165540" y="86151"/>
            <a:ext cx="17956921" cy="10058958"/>
            <a:chOff x="0" y="-9525"/>
            <a:chExt cx="3068524" cy="1718900"/>
          </a:xfrm>
        </p:grpSpPr>
        <p:sp>
          <p:nvSpPr>
            <p:cNvPr id="519" name="Google Shape;519;p24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4"/>
            <p:cNvSpPr txBox="1"/>
            <p:nvPr/>
          </p:nvSpPr>
          <p:spPr>
            <a:xfrm>
              <a:off x="38100" y="-9525"/>
              <a:ext cx="2992324" cy="16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21" name="Google Shape;521;p24"/>
          <p:cNvCxnSpPr/>
          <p:nvPr/>
        </p:nvCxnSpPr>
        <p:spPr>
          <a:xfrm>
            <a:off x="676275" y="5890742"/>
            <a:ext cx="6310109" cy="0"/>
          </a:xfrm>
          <a:prstGeom prst="straightConnector1">
            <a:avLst/>
          </a:prstGeom>
          <a:noFill/>
          <a:ln cap="flat" cmpd="sng" w="47625">
            <a:solidFill>
              <a:srgbClr val="FCF1D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2" name="Google Shape;522;p24"/>
          <p:cNvSpPr/>
          <p:nvPr/>
        </p:nvSpPr>
        <p:spPr>
          <a:xfrm>
            <a:off x="2804282" y="571393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4"/>
          <p:cNvSpPr/>
          <p:nvPr/>
        </p:nvSpPr>
        <p:spPr>
          <a:xfrm>
            <a:off x="6986384" y="5713934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4"/>
          <p:cNvSpPr/>
          <p:nvPr/>
        </p:nvSpPr>
        <p:spPr>
          <a:xfrm>
            <a:off x="11170458" y="56946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5" name="Google Shape;525;p24"/>
          <p:cNvCxnSpPr/>
          <p:nvPr/>
        </p:nvCxnSpPr>
        <p:spPr>
          <a:xfrm flipH="1" rot="10800000">
            <a:off x="7339998" y="5872306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FCF1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6" name="Google Shape;526;p24"/>
          <p:cNvCxnSpPr/>
          <p:nvPr/>
        </p:nvCxnSpPr>
        <p:spPr>
          <a:xfrm>
            <a:off x="11524074" y="5871510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FCF1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7" name="Google Shape;527;p24"/>
          <p:cNvCxnSpPr/>
          <p:nvPr/>
        </p:nvCxnSpPr>
        <p:spPr>
          <a:xfrm>
            <a:off x="14265519" y="5871493"/>
            <a:ext cx="3346206" cy="0"/>
          </a:xfrm>
          <a:prstGeom prst="straightConnector1">
            <a:avLst/>
          </a:prstGeom>
          <a:noFill/>
          <a:ln cap="flat" cmpd="sng" w="47625">
            <a:solidFill>
              <a:srgbClr val="FCF1D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8" name="Google Shape;528;p24"/>
          <p:cNvSpPr/>
          <p:nvPr/>
        </p:nvSpPr>
        <p:spPr>
          <a:xfrm>
            <a:off x="15400030" y="56946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9" name="Google Shape;529;p24"/>
          <p:cNvGrpSpPr/>
          <p:nvPr/>
        </p:nvGrpSpPr>
        <p:grpSpPr>
          <a:xfrm>
            <a:off x="13650634" y="3281061"/>
            <a:ext cx="3389663" cy="3389663"/>
            <a:chOff x="0" y="0"/>
            <a:chExt cx="4519551" cy="4519551"/>
          </a:xfrm>
        </p:grpSpPr>
        <p:grpSp>
          <p:nvGrpSpPr>
            <p:cNvPr id="530" name="Google Shape;530;p24"/>
            <p:cNvGrpSpPr/>
            <p:nvPr/>
          </p:nvGrpSpPr>
          <p:grpSpPr>
            <a:xfrm>
              <a:off x="0" y="0"/>
              <a:ext cx="4519551" cy="4519551"/>
              <a:chOff x="0" y="0"/>
              <a:chExt cx="812800" cy="812800"/>
            </a:xfrm>
          </p:grpSpPr>
          <p:sp>
            <p:nvSpPr>
              <p:cNvPr id="531" name="Google Shape;53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A1B2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" name="Google Shape;533;p24"/>
            <p:cNvGrpSpPr/>
            <p:nvPr/>
          </p:nvGrpSpPr>
          <p:grpSpPr>
            <a:xfrm>
              <a:off x="3002206" y="0"/>
              <a:ext cx="425641" cy="425641"/>
              <a:chOff x="0" y="0"/>
              <a:chExt cx="812800" cy="812800"/>
            </a:xfrm>
          </p:grpSpPr>
          <p:sp>
            <p:nvSpPr>
              <p:cNvPr id="534" name="Google Shape;53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" name="Google Shape;535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6" name="Google Shape;536;p24"/>
          <p:cNvGrpSpPr/>
          <p:nvPr/>
        </p:nvGrpSpPr>
        <p:grpSpPr>
          <a:xfrm>
            <a:off x="14130556" y="3736517"/>
            <a:ext cx="2909742" cy="2909742"/>
            <a:chOff x="0" y="0"/>
            <a:chExt cx="812800" cy="812800"/>
          </a:xfrm>
        </p:grpSpPr>
        <p:sp>
          <p:nvSpPr>
            <p:cNvPr id="537" name="Google Shape;53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24"/>
          <p:cNvGrpSpPr/>
          <p:nvPr/>
        </p:nvGrpSpPr>
        <p:grpSpPr>
          <a:xfrm>
            <a:off x="9298827" y="3281061"/>
            <a:ext cx="3389663" cy="3389663"/>
            <a:chOff x="0" y="0"/>
            <a:chExt cx="4519551" cy="4519551"/>
          </a:xfrm>
        </p:grpSpPr>
        <p:grpSp>
          <p:nvGrpSpPr>
            <p:cNvPr id="540" name="Google Shape;540;p24"/>
            <p:cNvGrpSpPr/>
            <p:nvPr/>
          </p:nvGrpSpPr>
          <p:grpSpPr>
            <a:xfrm>
              <a:off x="0" y="0"/>
              <a:ext cx="4519551" cy="4519551"/>
              <a:chOff x="0" y="0"/>
              <a:chExt cx="812800" cy="812800"/>
            </a:xfrm>
          </p:grpSpPr>
          <p:sp>
            <p:nvSpPr>
              <p:cNvPr id="541" name="Google Shape;54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A1B2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24"/>
            <p:cNvGrpSpPr/>
            <p:nvPr/>
          </p:nvGrpSpPr>
          <p:grpSpPr>
            <a:xfrm>
              <a:off x="3002206" y="0"/>
              <a:ext cx="425641" cy="425641"/>
              <a:chOff x="0" y="0"/>
              <a:chExt cx="812800" cy="812800"/>
            </a:xfrm>
          </p:grpSpPr>
          <p:sp>
            <p:nvSpPr>
              <p:cNvPr id="544" name="Google Shape;54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6" name="Google Shape;546;p24"/>
          <p:cNvGrpSpPr/>
          <p:nvPr/>
        </p:nvGrpSpPr>
        <p:grpSpPr>
          <a:xfrm>
            <a:off x="9757432" y="3736517"/>
            <a:ext cx="2909742" cy="2909742"/>
            <a:chOff x="0" y="0"/>
            <a:chExt cx="812800" cy="812800"/>
          </a:xfrm>
        </p:grpSpPr>
        <p:sp>
          <p:nvSpPr>
            <p:cNvPr id="547" name="Google Shape;54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4"/>
          <p:cNvGrpSpPr/>
          <p:nvPr/>
        </p:nvGrpSpPr>
        <p:grpSpPr>
          <a:xfrm>
            <a:off x="5194789" y="3281061"/>
            <a:ext cx="3389663" cy="3389663"/>
            <a:chOff x="0" y="0"/>
            <a:chExt cx="4519551" cy="4519551"/>
          </a:xfrm>
        </p:grpSpPr>
        <p:grpSp>
          <p:nvGrpSpPr>
            <p:cNvPr id="550" name="Google Shape;550;p24"/>
            <p:cNvGrpSpPr/>
            <p:nvPr/>
          </p:nvGrpSpPr>
          <p:grpSpPr>
            <a:xfrm>
              <a:off x="0" y="0"/>
              <a:ext cx="4519551" cy="4519551"/>
              <a:chOff x="0" y="0"/>
              <a:chExt cx="812800" cy="812800"/>
            </a:xfrm>
          </p:grpSpPr>
          <p:sp>
            <p:nvSpPr>
              <p:cNvPr id="551" name="Google Shape;55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A1B2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3" name="Google Shape;553;p24"/>
            <p:cNvGrpSpPr/>
            <p:nvPr/>
          </p:nvGrpSpPr>
          <p:grpSpPr>
            <a:xfrm>
              <a:off x="3002206" y="0"/>
              <a:ext cx="425641" cy="425641"/>
              <a:chOff x="0" y="0"/>
              <a:chExt cx="812800" cy="812800"/>
            </a:xfrm>
          </p:grpSpPr>
          <p:sp>
            <p:nvSpPr>
              <p:cNvPr id="554" name="Google Shape;55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6" name="Google Shape;556;p24"/>
          <p:cNvGrpSpPr/>
          <p:nvPr/>
        </p:nvGrpSpPr>
        <p:grpSpPr>
          <a:xfrm>
            <a:off x="5674710" y="3736517"/>
            <a:ext cx="2909742" cy="2909742"/>
            <a:chOff x="0" y="0"/>
            <a:chExt cx="812800" cy="812800"/>
          </a:xfrm>
        </p:grpSpPr>
        <p:sp>
          <p:nvSpPr>
            <p:cNvPr id="557" name="Google Shape;55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24"/>
          <p:cNvGrpSpPr/>
          <p:nvPr/>
        </p:nvGrpSpPr>
        <p:grpSpPr>
          <a:xfrm>
            <a:off x="1088141" y="3281061"/>
            <a:ext cx="3389663" cy="3389663"/>
            <a:chOff x="0" y="0"/>
            <a:chExt cx="4519551" cy="4519551"/>
          </a:xfrm>
        </p:grpSpPr>
        <p:grpSp>
          <p:nvGrpSpPr>
            <p:cNvPr id="560" name="Google Shape;560;p24"/>
            <p:cNvGrpSpPr/>
            <p:nvPr/>
          </p:nvGrpSpPr>
          <p:grpSpPr>
            <a:xfrm>
              <a:off x="0" y="0"/>
              <a:ext cx="4519551" cy="4519551"/>
              <a:chOff x="0" y="0"/>
              <a:chExt cx="812800" cy="812800"/>
            </a:xfrm>
          </p:grpSpPr>
          <p:sp>
            <p:nvSpPr>
              <p:cNvPr id="561" name="Google Shape;561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A1B2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2" name="Google Shape;562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24"/>
            <p:cNvGrpSpPr/>
            <p:nvPr/>
          </p:nvGrpSpPr>
          <p:grpSpPr>
            <a:xfrm>
              <a:off x="3002206" y="0"/>
              <a:ext cx="425641" cy="425641"/>
              <a:chOff x="0" y="0"/>
              <a:chExt cx="812800" cy="812800"/>
            </a:xfrm>
          </p:grpSpPr>
          <p:sp>
            <p:nvSpPr>
              <p:cNvPr id="564" name="Google Shape;564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6" name="Google Shape;566;p24"/>
          <p:cNvGrpSpPr/>
          <p:nvPr/>
        </p:nvGrpSpPr>
        <p:grpSpPr>
          <a:xfrm>
            <a:off x="1568063" y="3736517"/>
            <a:ext cx="2909742" cy="2909742"/>
            <a:chOff x="0" y="0"/>
            <a:chExt cx="812800" cy="812800"/>
          </a:xfrm>
        </p:grpSpPr>
        <p:sp>
          <p:nvSpPr>
            <p:cNvPr id="567" name="Google Shape;56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24"/>
          <p:cNvSpPr txBox="1"/>
          <p:nvPr/>
        </p:nvSpPr>
        <p:spPr>
          <a:xfrm>
            <a:off x="1028700" y="1009650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Timeline Page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70" name="Google Shape;570;p24"/>
          <p:cNvSpPr txBox="1"/>
          <p:nvPr/>
        </p:nvSpPr>
        <p:spPr>
          <a:xfrm>
            <a:off x="1298627" y="7214883"/>
            <a:ext cx="336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Add a main point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71" name="Google Shape;571;p24"/>
          <p:cNvSpPr txBox="1"/>
          <p:nvPr/>
        </p:nvSpPr>
        <p:spPr>
          <a:xfrm>
            <a:off x="13894375" y="7182902"/>
            <a:ext cx="336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Add a main point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72" name="Google Shape;572;p24"/>
          <p:cNvSpPr txBox="1"/>
          <p:nvPr/>
        </p:nvSpPr>
        <p:spPr>
          <a:xfrm>
            <a:off x="13894375" y="7945634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to discuss. </a:t>
            </a:r>
            <a:endParaRPr/>
          </a:p>
        </p:txBody>
      </p:sp>
      <p:sp>
        <p:nvSpPr>
          <p:cNvPr id="573" name="Google Shape;573;p24"/>
          <p:cNvSpPr txBox="1"/>
          <p:nvPr/>
        </p:nvSpPr>
        <p:spPr>
          <a:xfrm>
            <a:off x="1298627" y="7977615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to discuss. </a:t>
            </a:r>
            <a:endParaRPr/>
          </a:p>
        </p:txBody>
      </p:sp>
      <p:sp>
        <p:nvSpPr>
          <p:cNvPr id="574" name="Google Shape;574;p24"/>
          <p:cNvSpPr txBox="1"/>
          <p:nvPr/>
        </p:nvSpPr>
        <p:spPr>
          <a:xfrm>
            <a:off x="5480729" y="7185173"/>
            <a:ext cx="336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Add a main point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75" name="Google Shape;575;p24"/>
          <p:cNvSpPr txBox="1"/>
          <p:nvPr/>
        </p:nvSpPr>
        <p:spPr>
          <a:xfrm>
            <a:off x="5480729" y="7945634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to discuss. </a:t>
            </a:r>
            <a:endParaRPr/>
          </a:p>
        </p:txBody>
      </p:sp>
      <p:sp>
        <p:nvSpPr>
          <p:cNvPr id="576" name="Google Shape;576;p24"/>
          <p:cNvSpPr txBox="1"/>
          <p:nvPr/>
        </p:nvSpPr>
        <p:spPr>
          <a:xfrm>
            <a:off x="9664804" y="7182902"/>
            <a:ext cx="336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Add a main point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577" name="Google Shape;577;p24"/>
          <p:cNvSpPr txBox="1"/>
          <p:nvPr/>
        </p:nvSpPr>
        <p:spPr>
          <a:xfrm>
            <a:off x="9664804" y="7945634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to discuss. </a:t>
            </a:r>
            <a:endParaRPr/>
          </a:p>
        </p:txBody>
      </p:sp>
      <p:pic>
        <p:nvPicPr>
          <p:cNvPr id="578" name="Google Shape;5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350" y="4440690"/>
            <a:ext cx="1541175" cy="153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4350" y="4303957"/>
            <a:ext cx="1726550" cy="173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0512" y="4477637"/>
            <a:ext cx="1385400" cy="13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4833" y="4399758"/>
            <a:ext cx="1541175" cy="15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85900" y="9222251"/>
            <a:ext cx="3514125" cy="19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842875" y="-335595"/>
            <a:ext cx="5000775" cy="274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5"/>
          <p:cNvGrpSpPr/>
          <p:nvPr/>
        </p:nvGrpSpPr>
        <p:grpSpPr>
          <a:xfrm>
            <a:off x="2075421" y="1144396"/>
            <a:ext cx="7307397" cy="7307397"/>
            <a:chOff x="0" y="0"/>
            <a:chExt cx="812800" cy="812800"/>
          </a:xfrm>
        </p:grpSpPr>
        <p:sp>
          <p:nvSpPr>
            <p:cNvPr id="589" name="Google Shape;58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1" name="Google Shape;5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575" y="1835201"/>
            <a:ext cx="7307400" cy="730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25"/>
          <p:cNvGrpSpPr/>
          <p:nvPr/>
        </p:nvGrpSpPr>
        <p:grpSpPr>
          <a:xfrm>
            <a:off x="6808489" y="1144396"/>
            <a:ext cx="517355" cy="517355"/>
            <a:chOff x="0" y="0"/>
            <a:chExt cx="812800" cy="812800"/>
          </a:xfrm>
        </p:grpSpPr>
        <p:sp>
          <p:nvSpPr>
            <p:cNvPr id="593" name="Google Shape;59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25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596" name="Google Shape;596;p25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5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25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599" name="Google Shape;599;p25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5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25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602" name="Google Shape;60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603" name="Google Shape;603;p25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25"/>
          <p:cNvSpPr txBox="1"/>
          <p:nvPr/>
        </p:nvSpPr>
        <p:spPr>
          <a:xfrm>
            <a:off x="10781637" y="2555117"/>
            <a:ext cx="6477600" cy="6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A picture is worth a thousand words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605" name="Google Shape;6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24" y="843450"/>
            <a:ext cx="438775" cy="4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425" y="7577775"/>
            <a:ext cx="2864429" cy="15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05225" y="-1382325"/>
            <a:ext cx="5889700" cy="321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/>
          <p:nvPr/>
        </p:nvSpPr>
        <p:spPr>
          <a:xfrm>
            <a:off x="3460800" y="2292300"/>
            <a:ext cx="113664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Write an original statement or inspiring quote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613" name="Google Shape;613;p26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614" name="Google Shape;614;p26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6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6" name="Google Shape;616;p26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617" name="Google Shape;617;p26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6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6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620" name="Google Shape;62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621" name="Google Shape;621;p26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2" name="Google Shape;622;p26"/>
          <p:cNvSpPr txBox="1"/>
          <p:nvPr/>
        </p:nvSpPr>
        <p:spPr>
          <a:xfrm>
            <a:off x="3109870" y="7823515"/>
            <a:ext cx="1280476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 Include a credit, citation, or supporting message</a:t>
            </a:r>
            <a:endParaRPr/>
          </a:p>
        </p:txBody>
      </p:sp>
      <p:pic>
        <p:nvPicPr>
          <p:cNvPr id="623" name="Google Shape;6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550" y="8878050"/>
            <a:ext cx="5000800" cy="273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325" y="1418876"/>
            <a:ext cx="5000800" cy="27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40" y="821475"/>
            <a:ext cx="465350" cy="46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27"/>
          <p:cNvGrpSpPr/>
          <p:nvPr/>
        </p:nvGrpSpPr>
        <p:grpSpPr>
          <a:xfrm>
            <a:off x="9468940" y="1343192"/>
            <a:ext cx="6944146" cy="6944146"/>
            <a:chOff x="0" y="0"/>
            <a:chExt cx="812800" cy="812800"/>
          </a:xfrm>
        </p:grpSpPr>
        <p:sp>
          <p:nvSpPr>
            <p:cNvPr id="631" name="Google Shape;63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3" name="Google Shape;6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4825" y="2107726"/>
            <a:ext cx="6944151" cy="6944123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7"/>
          <p:cNvSpPr txBox="1"/>
          <p:nvPr/>
        </p:nvSpPr>
        <p:spPr>
          <a:xfrm>
            <a:off x="2058835" y="1110929"/>
            <a:ext cx="7801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Contact Us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635" name="Google Shape;635;p27"/>
          <p:cNvGrpSpPr/>
          <p:nvPr/>
        </p:nvGrpSpPr>
        <p:grpSpPr>
          <a:xfrm>
            <a:off x="13966726" y="1343192"/>
            <a:ext cx="491638" cy="491638"/>
            <a:chOff x="0" y="0"/>
            <a:chExt cx="812800" cy="812800"/>
          </a:xfrm>
        </p:grpSpPr>
        <p:sp>
          <p:nvSpPr>
            <p:cNvPr id="636" name="Google Shape;63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27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639" name="Google Shape;639;p27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7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27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642" name="Google Shape;642;p27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7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7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645" name="Google Shape;64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646" name="Google Shape;646;p27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27"/>
          <p:cNvSpPr txBox="1"/>
          <p:nvPr/>
        </p:nvSpPr>
        <p:spPr>
          <a:xfrm>
            <a:off x="3342542" y="3999832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123 Anywhere St., Any City,ST 12345</a:t>
            </a:r>
            <a:endParaRPr/>
          </a:p>
        </p:txBody>
      </p:sp>
      <p:sp>
        <p:nvSpPr>
          <p:cNvPr id="648" name="Google Shape;648;p27"/>
          <p:cNvSpPr txBox="1"/>
          <p:nvPr/>
        </p:nvSpPr>
        <p:spPr>
          <a:xfrm>
            <a:off x="3342542" y="4925455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  <a:endParaRPr/>
          </a:p>
        </p:txBody>
      </p:sp>
      <p:sp>
        <p:nvSpPr>
          <p:cNvPr id="649" name="Google Shape;649;p27"/>
          <p:cNvSpPr txBox="1"/>
          <p:nvPr/>
        </p:nvSpPr>
        <p:spPr>
          <a:xfrm>
            <a:off x="3342542" y="5814014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hello@reallygreatsite.com</a:t>
            </a:r>
            <a:endParaRPr/>
          </a:p>
        </p:txBody>
      </p:sp>
      <p:sp>
        <p:nvSpPr>
          <p:cNvPr id="650" name="Google Shape;650;p27"/>
          <p:cNvSpPr txBox="1"/>
          <p:nvPr/>
        </p:nvSpPr>
        <p:spPr>
          <a:xfrm>
            <a:off x="3342542" y="7595660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reallygreatsite.com</a:t>
            </a:r>
            <a:endParaRPr/>
          </a:p>
        </p:txBody>
      </p:sp>
      <p:sp>
        <p:nvSpPr>
          <p:cNvPr id="651" name="Google Shape;651;p27"/>
          <p:cNvSpPr txBox="1"/>
          <p:nvPr/>
        </p:nvSpPr>
        <p:spPr>
          <a:xfrm>
            <a:off x="3342542" y="669135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@reallygreatsite</a:t>
            </a:r>
            <a:endParaRPr/>
          </a:p>
        </p:txBody>
      </p:sp>
      <p:pic>
        <p:nvPicPr>
          <p:cNvPr id="652" name="Google Shape;6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72921" y="-428675"/>
            <a:ext cx="3152025" cy="57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3998" y="7388325"/>
            <a:ext cx="2523176" cy="13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304" y="912846"/>
            <a:ext cx="410821" cy="4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760925" y="4031626"/>
            <a:ext cx="308750" cy="3970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7700" y="3086375"/>
            <a:ext cx="6974201" cy="56160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28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662" name="Google Shape;662;p28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8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28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665" name="Google Shape;665;p28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8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28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668" name="Google Shape;66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669" name="Google Shape;669;p28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28"/>
          <p:cNvSpPr txBox="1"/>
          <p:nvPr/>
        </p:nvSpPr>
        <p:spPr>
          <a:xfrm>
            <a:off x="2189394" y="2965225"/>
            <a:ext cx="50592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before presenting. </a:t>
            </a:r>
            <a:endParaRPr/>
          </a:p>
        </p:txBody>
      </p:sp>
      <p:sp>
        <p:nvSpPr>
          <p:cNvPr id="671" name="Google Shape;671;p28"/>
          <p:cNvSpPr txBox="1"/>
          <p:nvPr/>
        </p:nvSpPr>
        <p:spPr>
          <a:xfrm>
            <a:off x="2189394" y="4114511"/>
            <a:ext cx="4676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uses the following free fonts:</a:t>
            </a:r>
            <a:endParaRPr/>
          </a:p>
        </p:txBody>
      </p:sp>
      <p:sp>
        <p:nvSpPr>
          <p:cNvPr id="672" name="Google Shape;672;p28"/>
          <p:cNvSpPr txBox="1"/>
          <p:nvPr/>
        </p:nvSpPr>
        <p:spPr>
          <a:xfrm>
            <a:off x="1944108" y="1019175"/>
            <a:ext cx="95241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999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Resource Page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673" name="Google Shape;673;p28"/>
          <p:cNvSpPr txBox="1"/>
          <p:nvPr/>
        </p:nvSpPr>
        <p:spPr>
          <a:xfrm>
            <a:off x="2189394" y="5118827"/>
            <a:ext cx="5059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Titles: </a:t>
            </a:r>
            <a:r>
              <a:rPr lang="en-US" sz="2400">
                <a:solidFill>
                  <a:srgbClr val="FFFFFF"/>
                </a:solidFill>
              </a:rPr>
              <a:t>Abril Fatface</a:t>
            </a:r>
            <a:endParaRPr/>
          </a:p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Headers: A</a:t>
            </a:r>
            <a:r>
              <a:rPr lang="en-US" sz="2400">
                <a:solidFill>
                  <a:srgbClr val="FFFFFF"/>
                </a:solidFill>
              </a:rPr>
              <a:t>vro</a:t>
            </a:r>
            <a:endParaRPr/>
          </a:p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Body Copy: </a:t>
            </a:r>
            <a:r>
              <a:rPr lang="en-US" sz="2400">
                <a:solidFill>
                  <a:srgbClr val="FFFFFF"/>
                </a:solidFill>
              </a:rPr>
              <a:t>Arial</a:t>
            </a:r>
            <a:endParaRPr/>
          </a:p>
        </p:txBody>
      </p:sp>
      <p:pic>
        <p:nvPicPr>
          <p:cNvPr id="674" name="Google Shape;6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09670" y="1019170"/>
            <a:ext cx="2077450" cy="113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160" y="9437925"/>
            <a:ext cx="3118340" cy="17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750" y="883985"/>
            <a:ext cx="425925" cy="41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9"/>
          <p:cNvSpPr txBox="1"/>
          <p:nvPr/>
        </p:nvSpPr>
        <p:spPr>
          <a:xfrm>
            <a:off x="2818025" y="7261888"/>
            <a:ext cx="126519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 for the photos</a:t>
            </a:r>
            <a:endParaRPr/>
          </a:p>
        </p:txBody>
      </p:sp>
      <p:grpSp>
        <p:nvGrpSpPr>
          <p:cNvPr id="682" name="Google Shape;682;p29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683" name="Google Shape;683;p29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9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29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686" name="Google Shape;686;p29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9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29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689" name="Google Shape;68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690" name="Google Shape;690;p29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29"/>
          <p:cNvSpPr txBox="1"/>
          <p:nvPr/>
        </p:nvSpPr>
        <p:spPr>
          <a:xfrm>
            <a:off x="5280936" y="1185656"/>
            <a:ext cx="7726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Credits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692" name="Google Shape;692;p29"/>
          <p:cNvSpPr txBox="1"/>
          <p:nvPr/>
        </p:nvSpPr>
        <p:spPr>
          <a:xfrm>
            <a:off x="3143698" y="5074375"/>
            <a:ext cx="118104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This presentation template is free for everyone to use thanks to the following: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693" name="Google Shape;693;p29"/>
          <p:cNvSpPr txBox="1"/>
          <p:nvPr/>
        </p:nvSpPr>
        <p:spPr>
          <a:xfrm>
            <a:off x="7173635" y="8662063"/>
            <a:ext cx="3940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Happy designing! 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694" name="Google Shape;6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01" y="921301"/>
            <a:ext cx="401675" cy="3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75" y="2891726"/>
            <a:ext cx="6025501" cy="15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7000" y="7805922"/>
            <a:ext cx="2161875" cy="118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11200" y="366843"/>
            <a:ext cx="2208475" cy="403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677" y="8927550"/>
            <a:ext cx="4811562" cy="26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8000" y="-183508"/>
            <a:ext cx="2640000" cy="4817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2"/>
          <p:cNvGrpSpPr/>
          <p:nvPr/>
        </p:nvGrpSpPr>
        <p:grpSpPr>
          <a:xfrm>
            <a:off x="7596770" y="3059433"/>
            <a:ext cx="2624949" cy="2715118"/>
            <a:chOff x="0" y="0"/>
            <a:chExt cx="3499932" cy="3620158"/>
          </a:xfrm>
        </p:grpSpPr>
        <p:grpSp>
          <p:nvGrpSpPr>
            <p:cNvPr id="135" name="Google Shape;135;p12"/>
            <p:cNvGrpSpPr/>
            <p:nvPr/>
          </p:nvGrpSpPr>
          <p:grpSpPr>
            <a:xfrm>
              <a:off x="0" y="120227"/>
              <a:ext cx="3499931" cy="3499931"/>
              <a:chOff x="0" y="0"/>
              <a:chExt cx="812800" cy="812800"/>
            </a:xfrm>
          </p:grpSpPr>
          <p:sp>
            <p:nvSpPr>
              <p:cNvPr id="136" name="Google Shape;136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" name="Google Shape;138;p12"/>
            <p:cNvGrpSpPr/>
            <p:nvPr/>
          </p:nvGrpSpPr>
          <p:grpSpPr>
            <a:xfrm>
              <a:off x="600828" y="624521"/>
              <a:ext cx="2899104" cy="2899104"/>
              <a:chOff x="0" y="0"/>
              <a:chExt cx="812800" cy="812800"/>
            </a:xfrm>
          </p:grpSpPr>
          <p:sp>
            <p:nvSpPr>
              <p:cNvPr id="139" name="Google Shape;13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41;p12"/>
            <p:cNvGrpSpPr/>
            <p:nvPr/>
          </p:nvGrpSpPr>
          <p:grpSpPr>
            <a:xfrm>
              <a:off x="2050379" y="0"/>
              <a:ext cx="522921" cy="522921"/>
              <a:chOff x="0" y="0"/>
              <a:chExt cx="812800" cy="812800"/>
            </a:xfrm>
          </p:grpSpPr>
          <p:sp>
            <p:nvSpPr>
              <p:cNvPr id="142" name="Google Shape;14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2"/>
          <p:cNvSpPr txBox="1"/>
          <p:nvPr/>
        </p:nvSpPr>
        <p:spPr>
          <a:xfrm>
            <a:off x="8423609" y="3747961"/>
            <a:ext cx="1394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2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45" name="Google Shape;145;p12"/>
          <p:cNvGrpSpPr/>
          <p:nvPr/>
        </p:nvGrpSpPr>
        <p:grpSpPr>
          <a:xfrm>
            <a:off x="12342625" y="3059433"/>
            <a:ext cx="2624949" cy="2715118"/>
            <a:chOff x="0" y="0"/>
            <a:chExt cx="3499932" cy="3620158"/>
          </a:xfrm>
        </p:grpSpPr>
        <p:grpSp>
          <p:nvGrpSpPr>
            <p:cNvPr id="146" name="Google Shape;146;p12"/>
            <p:cNvGrpSpPr/>
            <p:nvPr/>
          </p:nvGrpSpPr>
          <p:grpSpPr>
            <a:xfrm>
              <a:off x="0" y="120227"/>
              <a:ext cx="3499931" cy="3499931"/>
              <a:chOff x="0" y="0"/>
              <a:chExt cx="812800" cy="812800"/>
            </a:xfrm>
          </p:grpSpPr>
          <p:sp>
            <p:nvSpPr>
              <p:cNvPr id="147" name="Google Shape;147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2"/>
            <p:cNvGrpSpPr/>
            <p:nvPr/>
          </p:nvGrpSpPr>
          <p:grpSpPr>
            <a:xfrm>
              <a:off x="600828" y="624521"/>
              <a:ext cx="2899104" cy="2899104"/>
              <a:chOff x="0" y="0"/>
              <a:chExt cx="812800" cy="812800"/>
            </a:xfrm>
          </p:grpSpPr>
          <p:sp>
            <p:nvSpPr>
              <p:cNvPr id="150" name="Google Shape;150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2"/>
            <p:cNvGrpSpPr/>
            <p:nvPr/>
          </p:nvGrpSpPr>
          <p:grpSpPr>
            <a:xfrm>
              <a:off x="2050379" y="0"/>
              <a:ext cx="522921" cy="522921"/>
              <a:chOff x="0" y="0"/>
              <a:chExt cx="812800" cy="812800"/>
            </a:xfrm>
          </p:grpSpPr>
          <p:sp>
            <p:nvSpPr>
              <p:cNvPr id="153" name="Google Shape;153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" name="Google Shape;155;p12"/>
          <p:cNvSpPr txBox="1"/>
          <p:nvPr/>
        </p:nvSpPr>
        <p:spPr>
          <a:xfrm>
            <a:off x="13208669" y="3747961"/>
            <a:ext cx="139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3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56" name="Google Shape;156;p12"/>
          <p:cNvGrpSpPr/>
          <p:nvPr/>
        </p:nvGrpSpPr>
        <p:grpSpPr>
          <a:xfrm>
            <a:off x="2598615" y="3059433"/>
            <a:ext cx="2624949" cy="2715118"/>
            <a:chOff x="0" y="0"/>
            <a:chExt cx="3499932" cy="3620158"/>
          </a:xfrm>
        </p:grpSpPr>
        <p:grpSp>
          <p:nvGrpSpPr>
            <p:cNvPr id="157" name="Google Shape;157;p12"/>
            <p:cNvGrpSpPr/>
            <p:nvPr/>
          </p:nvGrpSpPr>
          <p:grpSpPr>
            <a:xfrm>
              <a:off x="0" y="120227"/>
              <a:ext cx="3499931" cy="3499931"/>
              <a:chOff x="0" y="0"/>
              <a:chExt cx="812800" cy="812800"/>
            </a:xfrm>
          </p:grpSpPr>
          <p:sp>
            <p:nvSpPr>
              <p:cNvPr id="158" name="Google Shape;15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12"/>
            <p:cNvGrpSpPr/>
            <p:nvPr/>
          </p:nvGrpSpPr>
          <p:grpSpPr>
            <a:xfrm>
              <a:off x="600828" y="624521"/>
              <a:ext cx="2899104" cy="2899104"/>
              <a:chOff x="0" y="0"/>
              <a:chExt cx="812800" cy="812800"/>
            </a:xfrm>
          </p:grpSpPr>
          <p:sp>
            <p:nvSpPr>
              <p:cNvPr id="161" name="Google Shape;161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12"/>
            <p:cNvGrpSpPr/>
            <p:nvPr/>
          </p:nvGrpSpPr>
          <p:grpSpPr>
            <a:xfrm>
              <a:off x="2050379" y="0"/>
              <a:ext cx="522921" cy="522921"/>
              <a:chOff x="0" y="0"/>
              <a:chExt cx="812800" cy="812800"/>
            </a:xfrm>
          </p:grpSpPr>
          <p:sp>
            <p:nvSpPr>
              <p:cNvPr id="164" name="Google Shape;164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6" name="Google Shape;166;p12"/>
          <p:cNvSpPr txBox="1"/>
          <p:nvPr/>
        </p:nvSpPr>
        <p:spPr>
          <a:xfrm>
            <a:off x="12010160" y="6359521"/>
            <a:ext cx="3794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About Us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67" name="Google Shape;167;p12"/>
          <p:cNvSpPr txBox="1"/>
          <p:nvPr/>
        </p:nvSpPr>
        <p:spPr>
          <a:xfrm>
            <a:off x="2483363" y="725967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2483363" y="6359521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Introduction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69" name="Google Shape;169;p12"/>
          <p:cNvSpPr txBox="1"/>
          <p:nvPr/>
        </p:nvSpPr>
        <p:spPr>
          <a:xfrm>
            <a:off x="7467784" y="6359521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Our Projects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7467784" y="725967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71" name="Google Shape;171;p12"/>
          <p:cNvSpPr txBox="1"/>
          <p:nvPr/>
        </p:nvSpPr>
        <p:spPr>
          <a:xfrm>
            <a:off x="12254362" y="7259677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3480971" y="1009650"/>
            <a:ext cx="11326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Table Of Contents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3662636" y="3747961"/>
            <a:ext cx="94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1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74" name="Google Shape;174;p12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175" name="Google Shape;175;p12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178" name="Google Shape;178;p12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2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2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181" name="Google Shape;18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182" name="Google Shape;182;p12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" name="Google Shape;18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00" y="863800"/>
            <a:ext cx="450600" cy="4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3"/>
          <p:cNvGrpSpPr/>
          <p:nvPr/>
        </p:nvGrpSpPr>
        <p:grpSpPr>
          <a:xfrm>
            <a:off x="165540" y="86151"/>
            <a:ext cx="17956921" cy="10058958"/>
            <a:chOff x="0" y="-9525"/>
            <a:chExt cx="3068524" cy="1718900"/>
          </a:xfrm>
        </p:grpSpPr>
        <p:sp>
          <p:nvSpPr>
            <p:cNvPr id="189" name="Google Shape;189;p13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3"/>
            <p:cNvSpPr txBox="1"/>
            <p:nvPr/>
          </p:nvSpPr>
          <p:spPr>
            <a:xfrm>
              <a:off x="38100" y="-9525"/>
              <a:ext cx="2992324" cy="16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9816983" y="1626578"/>
            <a:ext cx="6972565" cy="6972565"/>
            <a:chOff x="0" y="0"/>
            <a:chExt cx="812800" cy="812800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4" name="Google Shape;1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0950" y="2339950"/>
            <a:ext cx="6972600" cy="697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5" name="Google Shape;19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99300" y="1626585"/>
            <a:ext cx="5776775" cy="3158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3"/>
          <p:cNvGrpSpPr/>
          <p:nvPr/>
        </p:nvGrpSpPr>
        <p:grpSpPr>
          <a:xfrm>
            <a:off x="14333177" y="1626578"/>
            <a:ext cx="493650" cy="493650"/>
            <a:chOff x="0" y="0"/>
            <a:chExt cx="812800" cy="812800"/>
          </a:xfrm>
        </p:grpSpPr>
        <p:sp>
          <p:nvSpPr>
            <p:cNvPr id="197" name="Google Shape;19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3"/>
          <p:cNvSpPr txBox="1"/>
          <p:nvPr/>
        </p:nvSpPr>
        <p:spPr>
          <a:xfrm>
            <a:off x="2084248" y="7766038"/>
            <a:ext cx="620907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200" name="Google Shape;200;p13"/>
          <p:cNvSpPr txBox="1"/>
          <p:nvPr/>
        </p:nvSpPr>
        <p:spPr>
          <a:xfrm>
            <a:off x="579640" y="5980951"/>
            <a:ext cx="92184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Introduction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4297604" y="1292378"/>
            <a:ext cx="1782300" cy="4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987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1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52774" y="1579463"/>
            <a:ext cx="1782300" cy="325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4"/>
          <p:cNvGrpSpPr/>
          <p:nvPr/>
        </p:nvGrpSpPr>
        <p:grpSpPr>
          <a:xfrm>
            <a:off x="1617731" y="1619932"/>
            <a:ext cx="6434879" cy="6434879"/>
            <a:chOff x="0" y="0"/>
            <a:chExt cx="812800" cy="812800"/>
          </a:xfrm>
        </p:grpSpPr>
        <p:sp>
          <p:nvSpPr>
            <p:cNvPr id="208" name="Google Shape;20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" name="Google Shape;2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375" y="2278325"/>
            <a:ext cx="6434700" cy="6434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1" name="Google Shape;211;p14"/>
          <p:cNvGrpSpPr/>
          <p:nvPr/>
        </p:nvGrpSpPr>
        <p:grpSpPr>
          <a:xfrm>
            <a:off x="5785660" y="1619932"/>
            <a:ext cx="455582" cy="455582"/>
            <a:chOff x="0" y="0"/>
            <a:chExt cx="812800" cy="812800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4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215" name="Google Shape;215;p14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4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4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218" name="Google Shape;218;p14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4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4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221" name="Google Shape;22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222" name="Google Shape;222;p14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4"/>
          <p:cNvSpPr txBox="1"/>
          <p:nvPr/>
        </p:nvSpPr>
        <p:spPr>
          <a:xfrm>
            <a:off x="9076687" y="1944745"/>
            <a:ext cx="83733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Welcome To Presentation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24" name="Google Shape;224;p14"/>
          <p:cNvSpPr txBox="1"/>
          <p:nvPr/>
        </p:nvSpPr>
        <p:spPr>
          <a:xfrm>
            <a:off x="10158475" y="6100250"/>
            <a:ext cx="6209700" cy="22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I'm Rain, and I'll be sharing with you my beautiful ideas. Follow me at @reallygreatsite to learn more.  I'm Rain, and I'll be sharing with you my beautiful ideas. Follow me at @reallygreatsite to learn more. </a:t>
            </a:r>
            <a:endParaRPr/>
          </a:p>
        </p:txBody>
      </p:sp>
      <p:pic>
        <p:nvPicPr>
          <p:cNvPr id="225" name="Google Shape;22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68166" y="7216963"/>
            <a:ext cx="5377805" cy="29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1846" y="547300"/>
            <a:ext cx="1761728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2253" y="7866187"/>
            <a:ext cx="899250" cy="164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925" y="871400"/>
            <a:ext cx="455575" cy="45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5"/>
          <p:cNvGrpSpPr/>
          <p:nvPr/>
        </p:nvGrpSpPr>
        <p:grpSpPr>
          <a:xfrm>
            <a:off x="10506490" y="2692386"/>
            <a:ext cx="6326579" cy="6326579"/>
            <a:chOff x="0" y="0"/>
            <a:chExt cx="812800" cy="812800"/>
          </a:xfrm>
        </p:grpSpPr>
        <p:sp>
          <p:nvSpPr>
            <p:cNvPr id="234" name="Google Shape;234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6" name="Google Shape;23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4975" y="3388925"/>
            <a:ext cx="6228000" cy="6234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7" name="Google Shape;237;p15"/>
          <p:cNvGrpSpPr/>
          <p:nvPr/>
        </p:nvGrpSpPr>
        <p:grpSpPr>
          <a:xfrm>
            <a:off x="14604273" y="2692386"/>
            <a:ext cx="447915" cy="447915"/>
            <a:chOff x="0" y="0"/>
            <a:chExt cx="812800" cy="812800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241" name="Google Shape;241;p15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5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5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244" name="Google Shape;244;p15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5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5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247" name="Google Shape;247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248" name="Google Shape;248;p15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15"/>
          <p:cNvSpPr txBox="1"/>
          <p:nvPr/>
        </p:nvSpPr>
        <p:spPr>
          <a:xfrm>
            <a:off x="1323173" y="958836"/>
            <a:ext cx="15641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Definition Of Concept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2389359" y="6782193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What we do? 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2389359" y="3747444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Who we are?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52" name="Google Shape;252;p15"/>
          <p:cNvSpPr txBox="1"/>
          <p:nvPr/>
        </p:nvSpPr>
        <p:spPr>
          <a:xfrm>
            <a:off x="2389359" y="4557226"/>
            <a:ext cx="36618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/>
          </a:p>
        </p:txBody>
      </p:sp>
      <p:sp>
        <p:nvSpPr>
          <p:cNvPr id="253" name="Google Shape;253;p15"/>
          <p:cNvSpPr txBox="1"/>
          <p:nvPr/>
        </p:nvSpPr>
        <p:spPr>
          <a:xfrm>
            <a:off x="2389359" y="7490073"/>
            <a:ext cx="36618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/>
          </a:p>
        </p:txBody>
      </p:sp>
      <p:pic>
        <p:nvPicPr>
          <p:cNvPr id="254" name="Google Shape;25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00" y="852502"/>
            <a:ext cx="447925" cy="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25" y="6323763"/>
            <a:ext cx="961975" cy="175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23191" y="6924005"/>
            <a:ext cx="4150499" cy="226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6"/>
          <p:cNvGrpSpPr/>
          <p:nvPr/>
        </p:nvGrpSpPr>
        <p:grpSpPr>
          <a:xfrm>
            <a:off x="4051466" y="2724753"/>
            <a:ext cx="4069068" cy="4208845"/>
            <a:chOff x="0" y="0"/>
            <a:chExt cx="5425424" cy="5611793"/>
          </a:xfrm>
        </p:grpSpPr>
        <p:grpSp>
          <p:nvGrpSpPr>
            <p:cNvPr id="262" name="Google Shape;262;p16"/>
            <p:cNvGrpSpPr/>
            <p:nvPr/>
          </p:nvGrpSpPr>
          <p:grpSpPr>
            <a:xfrm>
              <a:off x="0" y="186369"/>
              <a:ext cx="5425424" cy="5425424"/>
              <a:chOff x="0" y="0"/>
              <a:chExt cx="812800" cy="812800"/>
            </a:xfrm>
          </p:grpSpPr>
          <p:sp>
            <p:nvSpPr>
              <p:cNvPr id="263" name="Google Shape;26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16"/>
            <p:cNvGrpSpPr/>
            <p:nvPr/>
          </p:nvGrpSpPr>
          <p:grpSpPr>
            <a:xfrm>
              <a:off x="931374" y="968103"/>
              <a:ext cx="4494050" cy="4494050"/>
              <a:chOff x="0" y="0"/>
              <a:chExt cx="812800" cy="812800"/>
            </a:xfrm>
          </p:grpSpPr>
          <p:sp>
            <p:nvSpPr>
              <p:cNvPr id="266" name="Google Shape;26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" name="Google Shape;268;p16"/>
            <p:cNvGrpSpPr/>
            <p:nvPr/>
          </p:nvGrpSpPr>
          <p:grpSpPr>
            <a:xfrm>
              <a:off x="3178399" y="0"/>
              <a:ext cx="810608" cy="810608"/>
              <a:chOff x="0" y="0"/>
              <a:chExt cx="812800" cy="812800"/>
            </a:xfrm>
          </p:grpSpPr>
          <p:sp>
            <p:nvSpPr>
              <p:cNvPr id="269" name="Google Shape;26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1" name="Google Shape;271;p16"/>
          <p:cNvGrpSpPr/>
          <p:nvPr/>
        </p:nvGrpSpPr>
        <p:grpSpPr>
          <a:xfrm>
            <a:off x="10167466" y="2724753"/>
            <a:ext cx="4069068" cy="4208845"/>
            <a:chOff x="0" y="0"/>
            <a:chExt cx="5425424" cy="5611793"/>
          </a:xfrm>
        </p:grpSpPr>
        <p:grpSp>
          <p:nvGrpSpPr>
            <p:cNvPr id="272" name="Google Shape;272;p16"/>
            <p:cNvGrpSpPr/>
            <p:nvPr/>
          </p:nvGrpSpPr>
          <p:grpSpPr>
            <a:xfrm>
              <a:off x="0" y="186369"/>
              <a:ext cx="5425424" cy="5425424"/>
              <a:chOff x="0" y="0"/>
              <a:chExt cx="812800" cy="812800"/>
            </a:xfrm>
          </p:grpSpPr>
          <p:sp>
            <p:nvSpPr>
              <p:cNvPr id="273" name="Google Shape;27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16"/>
            <p:cNvGrpSpPr/>
            <p:nvPr/>
          </p:nvGrpSpPr>
          <p:grpSpPr>
            <a:xfrm>
              <a:off x="931374" y="968103"/>
              <a:ext cx="4494050" cy="4494050"/>
              <a:chOff x="0" y="0"/>
              <a:chExt cx="812800" cy="812800"/>
            </a:xfrm>
          </p:grpSpPr>
          <p:sp>
            <p:nvSpPr>
              <p:cNvPr id="276" name="Google Shape;276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785"/>
              </a:solidFill>
              <a:ln cap="sq" cmpd="sng" w="38100">
                <a:solidFill>
                  <a:srgbClr val="FCF1D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" name="Google Shape;278;p16"/>
            <p:cNvGrpSpPr/>
            <p:nvPr/>
          </p:nvGrpSpPr>
          <p:grpSpPr>
            <a:xfrm>
              <a:off x="3178399" y="0"/>
              <a:ext cx="810608" cy="810608"/>
              <a:chOff x="0" y="0"/>
              <a:chExt cx="812800" cy="812800"/>
            </a:xfrm>
          </p:grpSpPr>
          <p:sp>
            <p:nvSpPr>
              <p:cNvPr id="279" name="Google Shape;279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1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1" name="Google Shape;281;p16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282" name="Google Shape;282;p16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6"/>
          <p:cNvGrpSpPr/>
          <p:nvPr/>
        </p:nvGrpSpPr>
        <p:grpSpPr>
          <a:xfrm>
            <a:off x="-1066880" y="-65265"/>
            <a:ext cx="2095580" cy="10342740"/>
            <a:chOff x="0" y="-9525"/>
            <a:chExt cx="358098" cy="1767394"/>
          </a:xfrm>
        </p:grpSpPr>
        <p:sp>
          <p:nvSpPr>
            <p:cNvPr id="285" name="Google Shape;285;p16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6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288" name="Google Shape;28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289" name="Google Shape;289;p16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6"/>
          <p:cNvSpPr txBox="1"/>
          <p:nvPr/>
        </p:nvSpPr>
        <p:spPr>
          <a:xfrm>
            <a:off x="4977074" y="7819425"/>
            <a:ext cx="2217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Mission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4155773" y="8642001"/>
            <a:ext cx="412182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/>
          </a:p>
        </p:txBody>
      </p:sp>
      <p:sp>
        <p:nvSpPr>
          <p:cNvPr id="292" name="Google Shape;292;p16"/>
          <p:cNvSpPr txBox="1"/>
          <p:nvPr/>
        </p:nvSpPr>
        <p:spPr>
          <a:xfrm>
            <a:off x="9914696" y="7819422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Vision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9914696" y="8642001"/>
            <a:ext cx="458412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/>
          </a:p>
        </p:txBody>
      </p:sp>
      <p:sp>
        <p:nvSpPr>
          <p:cNvPr id="294" name="Google Shape;294;p16"/>
          <p:cNvSpPr txBox="1"/>
          <p:nvPr/>
        </p:nvSpPr>
        <p:spPr>
          <a:xfrm>
            <a:off x="1857255" y="1009650"/>
            <a:ext cx="1540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Mission And Vision 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295" name="Google Shape;2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1874" y="9336991"/>
            <a:ext cx="4823876" cy="264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5225" y="2395050"/>
            <a:ext cx="4823876" cy="263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949" y="866825"/>
            <a:ext cx="399538" cy="4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7754" y="4326416"/>
            <a:ext cx="1634175" cy="16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33661" y="4516576"/>
            <a:ext cx="1392164" cy="13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7"/>
          <p:cNvGrpSpPr/>
          <p:nvPr/>
        </p:nvGrpSpPr>
        <p:grpSpPr>
          <a:xfrm>
            <a:off x="1028700" y="1571498"/>
            <a:ext cx="6562096" cy="6562096"/>
            <a:chOff x="0" y="0"/>
            <a:chExt cx="812800" cy="812800"/>
          </a:xfrm>
        </p:grpSpPr>
        <p:sp>
          <p:nvSpPr>
            <p:cNvPr id="305" name="Google Shape;305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17"/>
          <p:cNvGrpSpPr/>
          <p:nvPr/>
        </p:nvGrpSpPr>
        <p:grpSpPr>
          <a:xfrm>
            <a:off x="165540" y="86151"/>
            <a:ext cx="17957002" cy="10059003"/>
            <a:chOff x="0" y="-9525"/>
            <a:chExt cx="3068524" cy="1718900"/>
          </a:xfrm>
        </p:grpSpPr>
        <p:sp>
          <p:nvSpPr>
            <p:cNvPr id="308" name="Google Shape;308;p17"/>
            <p:cNvSpPr/>
            <p:nvPr/>
          </p:nvSpPr>
          <p:spPr>
            <a:xfrm>
              <a:off x="0" y="0"/>
              <a:ext cx="3068524" cy="1709375"/>
            </a:xfrm>
            <a:custGeom>
              <a:rect b="b" l="l" r="r" t="t"/>
              <a:pathLst>
                <a:path extrusionOk="0" h="1709375" w="3068524">
                  <a:moveTo>
                    <a:pt x="298910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29957"/>
                  </a:lnTo>
                  <a:cubicBezTo>
                    <a:pt x="43699" y="1629957"/>
                    <a:pt x="79418" y="1665296"/>
                    <a:pt x="79418" y="1709375"/>
                  </a:cubicBezTo>
                  <a:lnTo>
                    <a:pt x="2989106" y="1709375"/>
                  </a:lnTo>
                  <a:cubicBezTo>
                    <a:pt x="2989106" y="1665676"/>
                    <a:pt x="3024445" y="1629957"/>
                    <a:pt x="3068524" y="1629957"/>
                  </a:cubicBezTo>
                  <a:lnTo>
                    <a:pt x="3068524" y="79418"/>
                  </a:lnTo>
                  <a:cubicBezTo>
                    <a:pt x="3024825" y="79418"/>
                    <a:pt x="2989106" y="44079"/>
                    <a:pt x="29891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7"/>
            <p:cNvSpPr txBox="1"/>
            <p:nvPr/>
          </p:nvSpPr>
          <p:spPr>
            <a:xfrm>
              <a:off x="38100" y="-9525"/>
              <a:ext cx="2992200" cy="16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0" name="Google Shape;3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825" y="2293950"/>
            <a:ext cx="6459900" cy="6459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1" name="Google Shape;311;p17"/>
          <p:cNvSpPr txBox="1"/>
          <p:nvPr/>
        </p:nvSpPr>
        <p:spPr>
          <a:xfrm>
            <a:off x="8673553" y="6389515"/>
            <a:ext cx="8776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Our Projects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312" name="Google Shape;312;p17"/>
          <p:cNvGrpSpPr/>
          <p:nvPr/>
        </p:nvGrpSpPr>
        <p:grpSpPr>
          <a:xfrm>
            <a:off x="5279029" y="1571498"/>
            <a:ext cx="464589" cy="464589"/>
            <a:chOff x="0" y="0"/>
            <a:chExt cx="812800" cy="812800"/>
          </a:xfrm>
        </p:grpSpPr>
        <p:sp>
          <p:nvSpPr>
            <p:cNvPr id="313" name="Google Shape;313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17"/>
          <p:cNvSpPr txBox="1"/>
          <p:nvPr/>
        </p:nvSpPr>
        <p:spPr>
          <a:xfrm>
            <a:off x="11628030" y="1455062"/>
            <a:ext cx="2867700" cy="4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987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2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16" name="Google Shape;316;p17"/>
          <p:cNvSpPr txBox="1"/>
          <p:nvPr/>
        </p:nvSpPr>
        <p:spPr>
          <a:xfrm>
            <a:off x="10039225" y="8384650"/>
            <a:ext cx="60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317" name="Google Shape;3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3625" y="1300675"/>
            <a:ext cx="5914426" cy="3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11575" y="-799550"/>
            <a:ext cx="4818475" cy="26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746" y="3429004"/>
            <a:ext cx="1160350" cy="211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8"/>
          <p:cNvGrpSpPr/>
          <p:nvPr/>
        </p:nvGrpSpPr>
        <p:grpSpPr>
          <a:xfrm>
            <a:off x="6967220" y="3210637"/>
            <a:ext cx="4973234" cy="4973234"/>
            <a:chOff x="0" y="0"/>
            <a:chExt cx="812800" cy="812800"/>
          </a:xfrm>
        </p:grpSpPr>
        <p:sp>
          <p:nvSpPr>
            <p:cNvPr id="325" name="Google Shape;32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7" name="Google Shape;3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975" y="3716420"/>
            <a:ext cx="4973100" cy="4979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28" name="Google Shape;328;p18"/>
          <p:cNvGrpSpPr/>
          <p:nvPr/>
        </p:nvGrpSpPr>
        <p:grpSpPr>
          <a:xfrm>
            <a:off x="10188429" y="3210637"/>
            <a:ext cx="352099" cy="352099"/>
            <a:chOff x="0" y="0"/>
            <a:chExt cx="812800" cy="812800"/>
          </a:xfrm>
        </p:grpSpPr>
        <p:sp>
          <p:nvSpPr>
            <p:cNvPr id="329" name="Google Shape;32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18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332" name="Google Shape;332;p18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8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18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335" name="Google Shape;335;p18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8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8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338" name="Google Shape;33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339" name="Google Shape;339;p18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18"/>
          <p:cNvSpPr txBox="1"/>
          <p:nvPr/>
        </p:nvSpPr>
        <p:spPr>
          <a:xfrm>
            <a:off x="3829198" y="654233"/>
            <a:ext cx="11249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Key Moments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2458506" y="3182062"/>
            <a:ext cx="3870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One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42" name="Google Shape;342;p18"/>
          <p:cNvSpPr txBox="1"/>
          <p:nvPr/>
        </p:nvSpPr>
        <p:spPr>
          <a:xfrm>
            <a:off x="12675771" y="3182062"/>
            <a:ext cx="4032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Two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43" name="Google Shape;343;p18"/>
          <p:cNvSpPr txBox="1"/>
          <p:nvPr/>
        </p:nvSpPr>
        <p:spPr>
          <a:xfrm>
            <a:off x="2458506" y="6686745"/>
            <a:ext cx="3870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Three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44" name="Google Shape;344;p18"/>
          <p:cNvSpPr txBox="1"/>
          <p:nvPr/>
        </p:nvSpPr>
        <p:spPr>
          <a:xfrm>
            <a:off x="12675771" y="6686745"/>
            <a:ext cx="40329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Four</a:t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45" name="Google Shape;345;p18"/>
          <p:cNvSpPr txBox="1"/>
          <p:nvPr/>
        </p:nvSpPr>
        <p:spPr>
          <a:xfrm>
            <a:off x="2707615" y="3892194"/>
            <a:ext cx="33725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346" name="Google Shape;346;p18"/>
          <p:cNvSpPr txBox="1"/>
          <p:nvPr/>
        </p:nvSpPr>
        <p:spPr>
          <a:xfrm>
            <a:off x="13005881" y="3892194"/>
            <a:ext cx="33725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347" name="Google Shape;347;p18"/>
          <p:cNvSpPr txBox="1"/>
          <p:nvPr/>
        </p:nvSpPr>
        <p:spPr>
          <a:xfrm>
            <a:off x="2746463" y="7396876"/>
            <a:ext cx="329483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348" name="Google Shape;348;p18"/>
          <p:cNvSpPr txBox="1"/>
          <p:nvPr/>
        </p:nvSpPr>
        <p:spPr>
          <a:xfrm>
            <a:off x="13044729" y="7396876"/>
            <a:ext cx="329483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349" name="Google Shape;34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90" y="879650"/>
            <a:ext cx="438050" cy="4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5103" y="7714502"/>
            <a:ext cx="2095600" cy="11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64570" y="879662"/>
            <a:ext cx="2494250" cy="4556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A1B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19"/>
          <p:cNvGrpSpPr/>
          <p:nvPr/>
        </p:nvGrpSpPr>
        <p:grpSpPr>
          <a:xfrm>
            <a:off x="10438875" y="638516"/>
            <a:ext cx="6549646" cy="6549646"/>
            <a:chOff x="0" y="0"/>
            <a:chExt cx="812800" cy="812800"/>
          </a:xfrm>
        </p:grpSpPr>
        <p:sp>
          <p:nvSpPr>
            <p:cNvPr id="357" name="Google Shape;35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8400" y="1314020"/>
            <a:ext cx="6447600" cy="6453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0" name="Google Shape;360;p19"/>
          <p:cNvGrpSpPr/>
          <p:nvPr/>
        </p:nvGrpSpPr>
        <p:grpSpPr>
          <a:xfrm>
            <a:off x="7267833" y="5941748"/>
            <a:ext cx="3392611" cy="3392611"/>
            <a:chOff x="0" y="0"/>
            <a:chExt cx="812800" cy="812800"/>
          </a:xfrm>
        </p:grpSpPr>
        <p:sp>
          <p:nvSpPr>
            <p:cNvPr id="361" name="Google Shape;36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3" name="Google Shape;3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775" y="6288850"/>
            <a:ext cx="3392700" cy="33927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4" name="Google Shape;364;p19"/>
          <p:cNvGrpSpPr/>
          <p:nvPr/>
        </p:nvGrpSpPr>
        <p:grpSpPr>
          <a:xfrm>
            <a:off x="1519289" y="3654930"/>
            <a:ext cx="4573636" cy="4573636"/>
            <a:chOff x="0" y="0"/>
            <a:chExt cx="812800" cy="812800"/>
          </a:xfrm>
        </p:grpSpPr>
        <p:sp>
          <p:nvSpPr>
            <p:cNvPr id="365" name="Google Shape;36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785"/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7" name="Google Shape;36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8600" y="4158475"/>
            <a:ext cx="4573500" cy="4573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8" name="Google Shape;368;p19"/>
          <p:cNvGrpSpPr/>
          <p:nvPr/>
        </p:nvGrpSpPr>
        <p:grpSpPr>
          <a:xfrm>
            <a:off x="14681141" y="638516"/>
            <a:ext cx="463708" cy="463708"/>
            <a:chOff x="0" y="0"/>
            <a:chExt cx="812800" cy="812800"/>
          </a:xfrm>
        </p:grpSpPr>
        <p:sp>
          <p:nvSpPr>
            <p:cNvPr id="369" name="Google Shape;36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19"/>
          <p:cNvGrpSpPr/>
          <p:nvPr/>
        </p:nvGrpSpPr>
        <p:grpSpPr>
          <a:xfrm>
            <a:off x="9465257" y="5941748"/>
            <a:ext cx="240193" cy="240193"/>
            <a:chOff x="0" y="0"/>
            <a:chExt cx="812800" cy="812800"/>
          </a:xfrm>
        </p:grpSpPr>
        <p:sp>
          <p:nvSpPr>
            <p:cNvPr id="372" name="Google Shape;37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19"/>
          <p:cNvGrpSpPr/>
          <p:nvPr/>
        </p:nvGrpSpPr>
        <p:grpSpPr>
          <a:xfrm>
            <a:off x="4481675" y="3654930"/>
            <a:ext cx="323808" cy="323808"/>
            <a:chOff x="0" y="0"/>
            <a:chExt cx="812800" cy="812800"/>
          </a:xfrm>
        </p:grpSpPr>
        <p:sp>
          <p:nvSpPr>
            <p:cNvPr id="375" name="Google Shape;37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19"/>
          <p:cNvGrpSpPr/>
          <p:nvPr/>
        </p:nvGrpSpPr>
        <p:grpSpPr>
          <a:xfrm>
            <a:off x="-926668" y="-140109"/>
            <a:ext cx="2095580" cy="10511478"/>
            <a:chOff x="0" y="-9525"/>
            <a:chExt cx="358098" cy="1796228"/>
          </a:xfrm>
        </p:grpSpPr>
        <p:sp>
          <p:nvSpPr>
            <p:cNvPr id="378" name="Google Shape;378;p19"/>
            <p:cNvSpPr/>
            <p:nvPr/>
          </p:nvSpPr>
          <p:spPr>
            <a:xfrm>
              <a:off x="0" y="0"/>
              <a:ext cx="358098" cy="1786703"/>
            </a:xfrm>
            <a:custGeom>
              <a:rect b="b" l="l" r="r" t="t"/>
              <a:pathLst>
                <a:path extrusionOk="0" h="1786703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707285"/>
                  </a:lnTo>
                  <a:cubicBezTo>
                    <a:pt x="43699" y="1707285"/>
                    <a:pt x="79418" y="1742624"/>
                    <a:pt x="79418" y="1786703"/>
                  </a:cubicBezTo>
                  <a:lnTo>
                    <a:pt x="278680" y="1786703"/>
                  </a:lnTo>
                  <a:cubicBezTo>
                    <a:pt x="278680" y="1743004"/>
                    <a:pt x="314019" y="1707285"/>
                    <a:pt x="358098" y="1707285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CF1D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9"/>
            <p:cNvSpPr txBox="1"/>
            <p:nvPr/>
          </p:nvSpPr>
          <p:spPr>
            <a:xfrm>
              <a:off x="38100" y="-9525"/>
              <a:ext cx="281898" cy="1758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19"/>
          <p:cNvGrpSpPr/>
          <p:nvPr/>
        </p:nvGrpSpPr>
        <p:grpSpPr>
          <a:xfrm>
            <a:off x="-1066880" y="-55740"/>
            <a:ext cx="2095580" cy="10342740"/>
            <a:chOff x="0" y="-9525"/>
            <a:chExt cx="358098" cy="1767394"/>
          </a:xfrm>
        </p:grpSpPr>
        <p:sp>
          <p:nvSpPr>
            <p:cNvPr id="381" name="Google Shape;381;p19"/>
            <p:cNvSpPr/>
            <p:nvPr/>
          </p:nvSpPr>
          <p:spPr>
            <a:xfrm>
              <a:off x="0" y="0"/>
              <a:ext cx="358098" cy="1757869"/>
            </a:xfrm>
            <a:custGeom>
              <a:rect b="b" l="l" r="r" t="t"/>
              <a:pathLst>
                <a:path extrusionOk="0" h="1757869" w="358098">
                  <a:moveTo>
                    <a:pt x="27868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78450"/>
                  </a:lnTo>
                  <a:cubicBezTo>
                    <a:pt x="43699" y="1678450"/>
                    <a:pt x="79418" y="1713790"/>
                    <a:pt x="79418" y="1757869"/>
                  </a:cubicBezTo>
                  <a:lnTo>
                    <a:pt x="278680" y="1757869"/>
                  </a:lnTo>
                  <a:cubicBezTo>
                    <a:pt x="278680" y="1714169"/>
                    <a:pt x="314019" y="1678450"/>
                    <a:pt x="358098" y="1678450"/>
                  </a:cubicBezTo>
                  <a:lnTo>
                    <a:pt x="358098" y="79418"/>
                  </a:lnTo>
                  <a:cubicBezTo>
                    <a:pt x="314399" y="79418"/>
                    <a:pt x="278680" y="44079"/>
                    <a:pt x="278680" y="0"/>
                  </a:cubicBezTo>
                  <a:close/>
                </a:path>
              </a:pathLst>
            </a:custGeom>
            <a:solidFill>
              <a:srgbClr val="0077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 txBox="1"/>
            <p:nvPr/>
          </p:nvSpPr>
          <p:spPr>
            <a:xfrm>
              <a:off x="38100" y="-9525"/>
              <a:ext cx="281898" cy="1729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19"/>
          <p:cNvGrpSpPr/>
          <p:nvPr/>
        </p:nvGrpSpPr>
        <p:grpSpPr>
          <a:xfrm>
            <a:off x="119522" y="638516"/>
            <a:ext cx="780368" cy="780368"/>
            <a:chOff x="0" y="0"/>
            <a:chExt cx="812800" cy="812800"/>
          </a:xfrm>
        </p:grpSpPr>
        <p:sp>
          <p:nvSpPr>
            <p:cNvPr id="384" name="Google Shape;38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CF1D0"/>
            </a:solidFill>
            <a:ln>
              <a:noFill/>
            </a:ln>
          </p:spPr>
        </p:sp>
        <p:sp>
          <p:nvSpPr>
            <p:cNvPr id="385" name="Google Shape;385;p19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19"/>
          <p:cNvSpPr txBox="1"/>
          <p:nvPr/>
        </p:nvSpPr>
        <p:spPr>
          <a:xfrm>
            <a:off x="2969828" y="1082146"/>
            <a:ext cx="6362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CF1D0"/>
                </a:solidFill>
                <a:latin typeface="Abril Fatface"/>
                <a:ea typeface="Abril Fatface"/>
                <a:cs typeface="Abril Fatface"/>
                <a:sym typeface="Abril Fatface"/>
              </a:rPr>
              <a:t>Gallery </a:t>
            </a:r>
            <a:endParaRPr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387" name="Google Shape;387;p19"/>
          <p:cNvSpPr txBox="1"/>
          <p:nvPr/>
        </p:nvSpPr>
        <p:spPr>
          <a:xfrm>
            <a:off x="2480375" y="2683825"/>
            <a:ext cx="734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can you say about your projects? Share it here!</a:t>
            </a:r>
            <a:endParaRPr/>
          </a:p>
        </p:txBody>
      </p:sp>
      <p:pic>
        <p:nvPicPr>
          <p:cNvPr id="388" name="Google Shape;38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864" y="834400"/>
            <a:ext cx="463700" cy="46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0900" y="7396387"/>
            <a:ext cx="905600" cy="166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27547" y="6179422"/>
            <a:ext cx="5329250" cy="291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aw Major for College Civil Law  ">
  <a:themeElements>
    <a:clrScheme name="Office">
      <a:dk1>
        <a:srgbClr val="000000"/>
      </a:dk1>
      <a:lt1>
        <a:srgbClr val="FFFFFF"/>
      </a:lt1>
      <a:dk2>
        <a:srgbClr val="007785"/>
      </a:dk2>
      <a:lt2>
        <a:srgbClr val="12A1B2"/>
      </a:lt2>
      <a:accent1>
        <a:srgbClr val="FCF1D0"/>
      </a:accent1>
      <a:accent2>
        <a:srgbClr val="888888"/>
      </a:accent2>
      <a:accent3>
        <a:srgbClr val="FFFFFF"/>
      </a:accent3>
      <a:accent4>
        <a:srgbClr val="007785"/>
      </a:accent4>
      <a:accent5>
        <a:srgbClr val="12A1B2"/>
      </a:accent5>
      <a:accent6>
        <a:srgbClr val="FCF1D0"/>
      </a:accent6>
      <a:hlink>
        <a:srgbClr val="88888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