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Lobster"/>
      <p:regular r:id="rId26"/>
    </p:embeddedFont>
    <p:embeddedFont>
      <p:font typeface="Lilita One"/>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obster-regular.fntdata"/><Relationship Id="rId25" Type="http://schemas.openxmlformats.org/officeDocument/2006/relationships/slide" Target="slides/slide20.xml"/><Relationship Id="rId27" Type="http://schemas.openxmlformats.org/officeDocument/2006/relationships/font" Target="fonts/LilitaOn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8.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4.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4.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10580837" y="-3076374"/>
            <a:ext cx="12290144" cy="11203300"/>
          </a:xfrm>
          <a:prstGeom prst="rect">
            <a:avLst/>
          </a:prstGeom>
          <a:noFill/>
          <a:ln>
            <a:noFill/>
          </a:ln>
        </p:spPr>
      </p:pic>
      <p:pic>
        <p:nvPicPr>
          <p:cNvPr id="11" name="Google Shape;11;p3"/>
          <p:cNvPicPr preferRelativeResize="0"/>
          <p:nvPr/>
        </p:nvPicPr>
        <p:blipFill>
          <a:blip r:embed="rId3">
            <a:alphaModFix/>
          </a:blip>
          <a:stretch>
            <a:fillRect/>
          </a:stretch>
        </p:blipFill>
        <p:spPr>
          <a:xfrm>
            <a:off x="-7306013" y="-3076375"/>
            <a:ext cx="10789874" cy="11203288"/>
          </a:xfrm>
          <a:prstGeom prst="rect">
            <a:avLst/>
          </a:prstGeom>
          <a:noFill/>
          <a:ln>
            <a:noFill/>
          </a:ln>
        </p:spPr>
      </p:pic>
      <p:sp>
        <p:nvSpPr>
          <p:cNvPr id="12" name="Google Shape;12;p3"/>
          <p:cNvSpPr txBox="1"/>
          <p:nvPr>
            <p:ph type="ctrTitle"/>
          </p:nvPr>
        </p:nvSpPr>
        <p:spPr>
          <a:xfrm>
            <a:off x="990600" y="1444625"/>
            <a:ext cx="142248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3" name="Google Shape;13;p3"/>
          <p:cNvSpPr txBox="1"/>
          <p:nvPr>
            <p:ph idx="1" type="subTitle"/>
          </p:nvPr>
        </p:nvSpPr>
        <p:spPr>
          <a:xfrm>
            <a:off x="5943600" y="496742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4" name="Google Shape;14;p3"/>
          <p:cNvPicPr preferRelativeResize="0"/>
          <p:nvPr/>
        </p:nvPicPr>
        <p:blipFill>
          <a:blip r:embed="rId4">
            <a:alphaModFix/>
          </a:blip>
          <a:stretch>
            <a:fillRect/>
          </a:stretch>
        </p:blipFill>
        <p:spPr>
          <a:xfrm>
            <a:off x="-3279500" y="4817124"/>
            <a:ext cx="12547640" cy="12468002"/>
          </a:xfrm>
          <a:prstGeom prst="rect">
            <a:avLst/>
          </a:prstGeom>
          <a:noFill/>
          <a:ln>
            <a:noFill/>
          </a:ln>
        </p:spPr>
      </p:pic>
      <p:grpSp>
        <p:nvGrpSpPr>
          <p:cNvPr id="15" name="Google Shape;15;p3"/>
          <p:cNvGrpSpPr/>
          <p:nvPr/>
        </p:nvGrpSpPr>
        <p:grpSpPr>
          <a:xfrm>
            <a:off x="13833067" y="523687"/>
            <a:ext cx="3597691" cy="1010046"/>
            <a:chOff x="0" y="0"/>
            <a:chExt cx="4796921" cy="1346728"/>
          </a:xfrm>
        </p:grpSpPr>
        <p:grpSp>
          <p:nvGrpSpPr>
            <p:cNvPr id="16" name="Google Shape;16;p3"/>
            <p:cNvGrpSpPr/>
            <p:nvPr/>
          </p:nvGrpSpPr>
          <p:grpSpPr>
            <a:xfrm>
              <a:off x="3450193" y="0"/>
              <a:ext cx="1346728" cy="1346728"/>
              <a:chOff x="0" y="0"/>
              <a:chExt cx="812800" cy="812800"/>
            </a:xfrm>
          </p:grpSpPr>
          <p:sp>
            <p:nvSpPr>
              <p:cNvPr id="17" name="Google Shape;1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 name="Google Shape;19;p3"/>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rgbClr val="FFFFFF"/>
                  </a:solidFill>
                  <a:latin typeface="Lobster"/>
                  <a:ea typeface="Lobster"/>
                  <a:cs typeface="Lobster"/>
                  <a:sym typeface="Lobster"/>
                </a:rPr>
                <a:t>Logo company</a:t>
              </a:r>
              <a:endParaRPr>
                <a:latin typeface="Lobster"/>
                <a:ea typeface="Lobster"/>
                <a:cs typeface="Lobster"/>
                <a:sym typeface="Lobster"/>
              </a:endParaRPr>
            </a:p>
          </p:txBody>
        </p:sp>
      </p:grpSp>
      <p:pic>
        <p:nvPicPr>
          <p:cNvPr id="20" name="Google Shape;20;p3"/>
          <p:cNvPicPr preferRelativeResize="0"/>
          <p:nvPr/>
        </p:nvPicPr>
        <p:blipFill>
          <a:blip r:embed="rId5">
            <a:alphaModFix/>
          </a:blip>
          <a:stretch>
            <a:fillRect/>
          </a:stretch>
        </p:blipFill>
        <p:spPr>
          <a:xfrm>
            <a:off x="16516025" y="757474"/>
            <a:ext cx="789525" cy="5424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pic>
        <p:nvPicPr>
          <p:cNvPr id="22" name="Google Shape;22;p4"/>
          <p:cNvPicPr preferRelativeResize="0"/>
          <p:nvPr/>
        </p:nvPicPr>
        <p:blipFill>
          <a:blip r:embed="rId2">
            <a:alphaModFix/>
          </a:blip>
          <a:stretch>
            <a:fillRect/>
          </a:stretch>
        </p:blipFill>
        <p:spPr>
          <a:xfrm>
            <a:off x="1526772" y="-7151474"/>
            <a:ext cx="12438876" cy="12432772"/>
          </a:xfrm>
          <a:prstGeom prst="rect">
            <a:avLst/>
          </a:prstGeom>
          <a:noFill/>
          <a:ln>
            <a:noFill/>
          </a:ln>
        </p:spPr>
      </p:pic>
      <p:pic>
        <p:nvPicPr>
          <p:cNvPr id="23" name="Google Shape;23;p4"/>
          <p:cNvPicPr preferRelativeResize="0"/>
          <p:nvPr/>
        </p:nvPicPr>
        <p:blipFill>
          <a:blip r:embed="rId3">
            <a:alphaModFix/>
          </a:blip>
          <a:stretch>
            <a:fillRect/>
          </a:stretch>
        </p:blipFill>
        <p:spPr>
          <a:xfrm>
            <a:off x="-6334438" y="4154949"/>
            <a:ext cx="12138689" cy="11859273"/>
          </a:xfrm>
          <a:prstGeom prst="rect">
            <a:avLst/>
          </a:prstGeom>
          <a:noFill/>
          <a:ln>
            <a:noFill/>
          </a:ln>
        </p:spPr>
      </p:pic>
      <p:pic>
        <p:nvPicPr>
          <p:cNvPr id="24" name="Google Shape;24;p4"/>
          <p:cNvPicPr preferRelativeResize="0"/>
          <p:nvPr/>
        </p:nvPicPr>
        <p:blipFill>
          <a:blip r:embed="rId4">
            <a:alphaModFix/>
          </a:blip>
          <a:stretch>
            <a:fillRect/>
          </a:stretch>
        </p:blipFill>
        <p:spPr>
          <a:xfrm>
            <a:off x="15628551" y="-3815313"/>
            <a:ext cx="11616049" cy="11859251"/>
          </a:xfrm>
          <a:prstGeom prst="rect">
            <a:avLst/>
          </a:prstGeom>
          <a:noFill/>
          <a:ln>
            <a:noFill/>
          </a:ln>
        </p:spPr>
      </p:pic>
      <p:sp>
        <p:nvSpPr>
          <p:cNvPr id="25" name="Google Shape;25;p4"/>
          <p:cNvSpPr txBox="1"/>
          <p:nvPr>
            <p:ph type="title"/>
          </p:nvPr>
        </p:nvSpPr>
        <p:spPr>
          <a:xfrm>
            <a:off x="1075025" y="1535050"/>
            <a:ext cx="13140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6" name="Google Shape;26;p4"/>
          <p:cNvSpPr txBox="1"/>
          <p:nvPr>
            <p:ph idx="1" type="body"/>
          </p:nvPr>
        </p:nvSpPr>
        <p:spPr>
          <a:xfrm>
            <a:off x="5029200" y="42517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7" name="Google Shape;27;p4"/>
          <p:cNvGrpSpPr/>
          <p:nvPr/>
        </p:nvGrpSpPr>
        <p:grpSpPr>
          <a:xfrm>
            <a:off x="13833067" y="523687"/>
            <a:ext cx="3597691" cy="1010046"/>
            <a:chOff x="0" y="0"/>
            <a:chExt cx="4796921" cy="1346728"/>
          </a:xfrm>
        </p:grpSpPr>
        <p:grpSp>
          <p:nvGrpSpPr>
            <p:cNvPr id="28" name="Google Shape;28;p4"/>
            <p:cNvGrpSpPr/>
            <p:nvPr/>
          </p:nvGrpSpPr>
          <p:grpSpPr>
            <a:xfrm>
              <a:off x="3450193" y="0"/>
              <a:ext cx="1346728" cy="1346728"/>
              <a:chOff x="0" y="0"/>
              <a:chExt cx="812800" cy="812800"/>
            </a:xfrm>
          </p:grpSpPr>
          <p:sp>
            <p:nvSpPr>
              <p:cNvPr id="29" name="Google Shape;2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 name="Google Shape;31;p4"/>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32" name="Google Shape;32;p4"/>
          <p:cNvPicPr preferRelativeResize="0"/>
          <p:nvPr/>
        </p:nvPicPr>
        <p:blipFill>
          <a:blip r:embed="rId5">
            <a:alphaModFix/>
          </a:blip>
          <a:stretch>
            <a:fillRect/>
          </a:stretch>
        </p:blipFill>
        <p:spPr>
          <a:xfrm>
            <a:off x="16516025" y="757474"/>
            <a:ext cx="789525" cy="5424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pic>
        <p:nvPicPr>
          <p:cNvPr id="34" name="Google Shape;34;p5"/>
          <p:cNvPicPr preferRelativeResize="0"/>
          <p:nvPr/>
        </p:nvPicPr>
        <p:blipFill>
          <a:blip r:embed="rId2">
            <a:alphaModFix/>
          </a:blip>
          <a:stretch>
            <a:fillRect/>
          </a:stretch>
        </p:blipFill>
        <p:spPr>
          <a:xfrm>
            <a:off x="13512324" y="-2286925"/>
            <a:ext cx="11774147" cy="12020649"/>
          </a:xfrm>
          <a:prstGeom prst="rect">
            <a:avLst/>
          </a:prstGeom>
          <a:noFill/>
          <a:ln>
            <a:noFill/>
          </a:ln>
        </p:spPr>
      </p:pic>
      <p:pic>
        <p:nvPicPr>
          <p:cNvPr id="35" name="Google Shape;35;p5"/>
          <p:cNvPicPr preferRelativeResize="0"/>
          <p:nvPr/>
        </p:nvPicPr>
        <p:blipFill>
          <a:blip r:embed="rId3">
            <a:alphaModFix/>
          </a:blip>
          <a:stretch>
            <a:fillRect/>
          </a:stretch>
        </p:blipFill>
        <p:spPr>
          <a:xfrm>
            <a:off x="-5432975" y="-4076250"/>
            <a:ext cx="12125849" cy="12336676"/>
          </a:xfrm>
          <a:prstGeom prst="rect">
            <a:avLst/>
          </a:prstGeom>
          <a:noFill/>
          <a:ln>
            <a:noFill/>
          </a:ln>
        </p:spPr>
      </p:pic>
      <p:sp>
        <p:nvSpPr>
          <p:cNvPr id="36" name="Google Shape;36;p5"/>
          <p:cNvSpPr txBox="1"/>
          <p:nvPr>
            <p:ph type="title"/>
          </p:nvPr>
        </p:nvSpPr>
        <p:spPr>
          <a:xfrm>
            <a:off x="1106410" y="709150"/>
            <a:ext cx="145485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9000"/>
              <a:buFont typeface="Calibri"/>
              <a:buNone/>
              <a:defRPr cap="none"/>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37" name="Google Shape;37;p5"/>
          <p:cNvSpPr txBox="1"/>
          <p:nvPr>
            <p:ph idx="1" type="body"/>
          </p:nvPr>
        </p:nvSpPr>
        <p:spPr>
          <a:xfrm>
            <a:off x="5257788" y="52750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grpSp>
        <p:nvGrpSpPr>
          <p:cNvPr id="38" name="Google Shape;38;p5"/>
          <p:cNvGrpSpPr/>
          <p:nvPr/>
        </p:nvGrpSpPr>
        <p:grpSpPr>
          <a:xfrm>
            <a:off x="13833067" y="523687"/>
            <a:ext cx="3597691" cy="1010046"/>
            <a:chOff x="0" y="0"/>
            <a:chExt cx="4796921" cy="1346728"/>
          </a:xfrm>
        </p:grpSpPr>
        <p:grpSp>
          <p:nvGrpSpPr>
            <p:cNvPr id="39" name="Google Shape;39;p5"/>
            <p:cNvGrpSpPr/>
            <p:nvPr/>
          </p:nvGrpSpPr>
          <p:grpSpPr>
            <a:xfrm>
              <a:off x="3450193" y="0"/>
              <a:ext cx="1346728" cy="1346728"/>
              <a:chOff x="0" y="0"/>
              <a:chExt cx="812800" cy="812800"/>
            </a:xfrm>
          </p:grpSpPr>
          <p:sp>
            <p:nvSpPr>
              <p:cNvPr id="40" name="Google Shape;40;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 name="Google Shape;42;p5"/>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43" name="Google Shape;43;p5"/>
          <p:cNvPicPr preferRelativeResize="0"/>
          <p:nvPr/>
        </p:nvPicPr>
        <p:blipFill>
          <a:blip r:embed="rId4">
            <a:alphaModFix/>
          </a:blip>
          <a:stretch>
            <a:fillRect/>
          </a:stretch>
        </p:blipFill>
        <p:spPr>
          <a:xfrm>
            <a:off x="16516025" y="757474"/>
            <a:ext cx="789525" cy="5424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pic>
        <p:nvPicPr>
          <p:cNvPr id="45" name="Google Shape;45;p6"/>
          <p:cNvPicPr preferRelativeResize="0"/>
          <p:nvPr/>
        </p:nvPicPr>
        <p:blipFill>
          <a:blip r:embed="rId2">
            <a:alphaModFix/>
          </a:blip>
          <a:stretch>
            <a:fillRect/>
          </a:stretch>
        </p:blipFill>
        <p:spPr>
          <a:xfrm>
            <a:off x="9217501" y="1460413"/>
            <a:ext cx="10605101" cy="11103924"/>
          </a:xfrm>
          <a:prstGeom prst="rect">
            <a:avLst/>
          </a:prstGeom>
          <a:noFill/>
          <a:ln>
            <a:noFill/>
          </a:ln>
        </p:spPr>
      </p:pic>
      <p:pic>
        <p:nvPicPr>
          <p:cNvPr id="46" name="Google Shape;46;p6"/>
          <p:cNvPicPr preferRelativeResize="0"/>
          <p:nvPr/>
        </p:nvPicPr>
        <p:blipFill>
          <a:blip r:embed="rId3">
            <a:alphaModFix/>
          </a:blip>
          <a:stretch>
            <a:fillRect/>
          </a:stretch>
        </p:blipFill>
        <p:spPr>
          <a:xfrm>
            <a:off x="-60272" y="-6843699"/>
            <a:ext cx="13144001" cy="13240868"/>
          </a:xfrm>
          <a:prstGeom prst="rect">
            <a:avLst/>
          </a:prstGeom>
          <a:noFill/>
          <a:ln>
            <a:noFill/>
          </a:ln>
        </p:spPr>
      </p:pic>
      <p:sp>
        <p:nvSpPr>
          <p:cNvPr id="47" name="Google Shape;47;p6"/>
          <p:cNvSpPr txBox="1"/>
          <p:nvPr>
            <p:ph type="title"/>
          </p:nvPr>
        </p:nvSpPr>
        <p:spPr>
          <a:xfrm>
            <a:off x="1075025" y="1458850"/>
            <a:ext cx="13140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48" name="Google Shape;48;p6"/>
          <p:cNvSpPr txBox="1"/>
          <p:nvPr>
            <p:ph idx="1" type="body"/>
          </p:nvPr>
        </p:nvSpPr>
        <p:spPr>
          <a:xfrm>
            <a:off x="2483688" y="4174500"/>
            <a:ext cx="65370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49" name="Google Shape;49;p6"/>
          <p:cNvSpPr txBox="1"/>
          <p:nvPr>
            <p:ph idx="2" type="body"/>
          </p:nvPr>
        </p:nvSpPr>
        <p:spPr>
          <a:xfrm>
            <a:off x="9267314" y="4174500"/>
            <a:ext cx="65370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grpSp>
        <p:nvGrpSpPr>
          <p:cNvPr id="50" name="Google Shape;50;p6"/>
          <p:cNvGrpSpPr/>
          <p:nvPr/>
        </p:nvGrpSpPr>
        <p:grpSpPr>
          <a:xfrm>
            <a:off x="13833067" y="523687"/>
            <a:ext cx="3597691" cy="1010046"/>
            <a:chOff x="0" y="0"/>
            <a:chExt cx="4796921" cy="1346728"/>
          </a:xfrm>
        </p:grpSpPr>
        <p:grpSp>
          <p:nvGrpSpPr>
            <p:cNvPr id="51" name="Google Shape;51;p6"/>
            <p:cNvGrpSpPr/>
            <p:nvPr/>
          </p:nvGrpSpPr>
          <p:grpSpPr>
            <a:xfrm>
              <a:off x="3450193" y="0"/>
              <a:ext cx="1346728" cy="1346728"/>
              <a:chOff x="0" y="0"/>
              <a:chExt cx="812800" cy="812800"/>
            </a:xfrm>
          </p:grpSpPr>
          <p:sp>
            <p:nvSpPr>
              <p:cNvPr id="52" name="Google Shape;52;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 name="Google Shape;54;p6"/>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55" name="Google Shape;55;p6"/>
          <p:cNvPicPr preferRelativeResize="0"/>
          <p:nvPr/>
        </p:nvPicPr>
        <p:blipFill>
          <a:blip r:embed="rId4">
            <a:alphaModFix/>
          </a:blip>
          <a:stretch>
            <a:fillRect/>
          </a:stretch>
        </p:blipFill>
        <p:spPr>
          <a:xfrm>
            <a:off x="16516025" y="757474"/>
            <a:ext cx="789525" cy="5424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pic>
        <p:nvPicPr>
          <p:cNvPr id="57" name="Google Shape;57;p7"/>
          <p:cNvPicPr preferRelativeResize="0"/>
          <p:nvPr/>
        </p:nvPicPr>
        <p:blipFill>
          <a:blip r:embed="rId2">
            <a:alphaModFix/>
          </a:blip>
          <a:stretch>
            <a:fillRect/>
          </a:stretch>
        </p:blipFill>
        <p:spPr>
          <a:xfrm>
            <a:off x="12997575" y="1962425"/>
            <a:ext cx="11507576" cy="10944046"/>
          </a:xfrm>
          <a:prstGeom prst="rect">
            <a:avLst/>
          </a:prstGeom>
          <a:noFill/>
          <a:ln>
            <a:noFill/>
          </a:ln>
        </p:spPr>
      </p:pic>
      <p:pic>
        <p:nvPicPr>
          <p:cNvPr id="58" name="Google Shape;58;p7"/>
          <p:cNvPicPr preferRelativeResize="0"/>
          <p:nvPr/>
        </p:nvPicPr>
        <p:blipFill>
          <a:blip r:embed="rId3">
            <a:alphaModFix/>
          </a:blip>
          <a:stretch>
            <a:fillRect/>
          </a:stretch>
        </p:blipFill>
        <p:spPr>
          <a:xfrm>
            <a:off x="-4904900" y="509049"/>
            <a:ext cx="13145595" cy="12689824"/>
          </a:xfrm>
          <a:prstGeom prst="rect">
            <a:avLst/>
          </a:prstGeom>
          <a:noFill/>
          <a:ln>
            <a:noFill/>
          </a:ln>
        </p:spPr>
      </p:pic>
      <p:sp>
        <p:nvSpPr>
          <p:cNvPr id="59" name="Google Shape;59;p7"/>
          <p:cNvSpPr txBox="1"/>
          <p:nvPr>
            <p:ph type="title"/>
          </p:nvPr>
        </p:nvSpPr>
        <p:spPr>
          <a:xfrm>
            <a:off x="1075025" y="1458850"/>
            <a:ext cx="13140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60" name="Google Shape;60;p7"/>
          <p:cNvSpPr txBox="1"/>
          <p:nvPr>
            <p:ph idx="1" type="body"/>
          </p:nvPr>
        </p:nvSpPr>
        <p:spPr>
          <a:xfrm>
            <a:off x="2715363" y="4646200"/>
            <a:ext cx="63117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61" name="Google Shape;61;p7"/>
          <p:cNvSpPr txBox="1"/>
          <p:nvPr>
            <p:ph idx="2" type="body"/>
          </p:nvPr>
        </p:nvSpPr>
        <p:spPr>
          <a:xfrm>
            <a:off x="9257938" y="4646200"/>
            <a:ext cx="63147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grpSp>
        <p:nvGrpSpPr>
          <p:cNvPr id="62" name="Google Shape;62;p7"/>
          <p:cNvGrpSpPr/>
          <p:nvPr/>
        </p:nvGrpSpPr>
        <p:grpSpPr>
          <a:xfrm>
            <a:off x="13833067" y="523687"/>
            <a:ext cx="3597691" cy="1010046"/>
            <a:chOff x="0" y="0"/>
            <a:chExt cx="4796921" cy="1346728"/>
          </a:xfrm>
        </p:grpSpPr>
        <p:grpSp>
          <p:nvGrpSpPr>
            <p:cNvPr id="63" name="Google Shape;63;p7"/>
            <p:cNvGrpSpPr/>
            <p:nvPr/>
          </p:nvGrpSpPr>
          <p:grpSpPr>
            <a:xfrm>
              <a:off x="3450193" y="0"/>
              <a:ext cx="1346728" cy="1346728"/>
              <a:chOff x="0" y="0"/>
              <a:chExt cx="812800" cy="812800"/>
            </a:xfrm>
          </p:grpSpPr>
          <p:sp>
            <p:nvSpPr>
              <p:cNvPr id="64" name="Google Shape;6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 name="Google Shape;66;p7"/>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67" name="Google Shape;67;p7"/>
          <p:cNvPicPr preferRelativeResize="0"/>
          <p:nvPr/>
        </p:nvPicPr>
        <p:blipFill>
          <a:blip r:embed="rId4">
            <a:alphaModFix/>
          </a:blip>
          <a:stretch>
            <a:fillRect/>
          </a:stretch>
        </p:blipFill>
        <p:spPr>
          <a:xfrm>
            <a:off x="16516025" y="757474"/>
            <a:ext cx="789525" cy="5424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pic>
        <p:nvPicPr>
          <p:cNvPr id="69" name="Google Shape;69;p8"/>
          <p:cNvPicPr preferRelativeResize="0"/>
          <p:nvPr/>
        </p:nvPicPr>
        <p:blipFill>
          <a:blip r:embed="rId2">
            <a:alphaModFix/>
          </a:blip>
          <a:stretch>
            <a:fillRect/>
          </a:stretch>
        </p:blipFill>
        <p:spPr>
          <a:xfrm>
            <a:off x="6667887" y="605163"/>
            <a:ext cx="13327573" cy="13954427"/>
          </a:xfrm>
          <a:prstGeom prst="rect">
            <a:avLst/>
          </a:prstGeom>
          <a:noFill/>
          <a:ln>
            <a:noFill/>
          </a:ln>
        </p:spPr>
      </p:pic>
      <p:pic>
        <p:nvPicPr>
          <p:cNvPr id="70" name="Google Shape;70;p8"/>
          <p:cNvPicPr preferRelativeResize="0"/>
          <p:nvPr/>
        </p:nvPicPr>
        <p:blipFill>
          <a:blip r:embed="rId3">
            <a:alphaModFix/>
          </a:blip>
          <a:stretch>
            <a:fillRect/>
          </a:stretch>
        </p:blipFill>
        <p:spPr>
          <a:xfrm>
            <a:off x="-5895006" y="-2043975"/>
            <a:ext cx="9821263" cy="10287001"/>
          </a:xfrm>
          <a:prstGeom prst="rect">
            <a:avLst/>
          </a:prstGeom>
          <a:noFill/>
          <a:ln>
            <a:noFill/>
          </a:ln>
        </p:spPr>
      </p:pic>
      <p:sp>
        <p:nvSpPr>
          <p:cNvPr id="71" name="Google Shape;71;p8"/>
          <p:cNvSpPr txBox="1"/>
          <p:nvPr>
            <p:ph type="title"/>
          </p:nvPr>
        </p:nvSpPr>
        <p:spPr>
          <a:xfrm>
            <a:off x="1075025" y="1458850"/>
            <a:ext cx="13140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grpSp>
        <p:nvGrpSpPr>
          <p:cNvPr id="72" name="Google Shape;72;p8"/>
          <p:cNvGrpSpPr/>
          <p:nvPr/>
        </p:nvGrpSpPr>
        <p:grpSpPr>
          <a:xfrm>
            <a:off x="13833067" y="523687"/>
            <a:ext cx="3597691" cy="1010046"/>
            <a:chOff x="0" y="0"/>
            <a:chExt cx="4796921" cy="1346728"/>
          </a:xfrm>
        </p:grpSpPr>
        <p:grpSp>
          <p:nvGrpSpPr>
            <p:cNvPr id="73" name="Google Shape;73;p8"/>
            <p:cNvGrpSpPr/>
            <p:nvPr/>
          </p:nvGrpSpPr>
          <p:grpSpPr>
            <a:xfrm>
              <a:off x="3450193" y="0"/>
              <a:ext cx="1346728" cy="1346728"/>
              <a:chOff x="0" y="0"/>
              <a:chExt cx="812800" cy="812800"/>
            </a:xfrm>
          </p:grpSpPr>
          <p:sp>
            <p:nvSpPr>
              <p:cNvPr id="74" name="Google Shape;7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 name="Google Shape;76;p8"/>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77" name="Google Shape;77;p8"/>
          <p:cNvPicPr preferRelativeResize="0"/>
          <p:nvPr/>
        </p:nvPicPr>
        <p:blipFill>
          <a:blip r:embed="rId4">
            <a:alphaModFix/>
          </a:blip>
          <a:stretch>
            <a:fillRect/>
          </a:stretch>
        </p:blipFill>
        <p:spPr>
          <a:xfrm>
            <a:off x="16516025" y="757474"/>
            <a:ext cx="789525" cy="5424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8" name="Shape 78"/>
        <p:cNvGrpSpPr/>
        <p:nvPr/>
      </p:nvGrpSpPr>
      <p:grpSpPr>
        <a:xfrm>
          <a:off x="0" y="0"/>
          <a:ext cx="0" cy="0"/>
          <a:chOff x="0" y="0"/>
          <a:chExt cx="0" cy="0"/>
        </a:xfrm>
      </p:grpSpPr>
      <p:pic>
        <p:nvPicPr>
          <p:cNvPr id="79" name="Google Shape;79;p9"/>
          <p:cNvPicPr preferRelativeResize="0"/>
          <p:nvPr/>
        </p:nvPicPr>
        <p:blipFill>
          <a:blip r:embed="rId2">
            <a:alphaModFix/>
          </a:blip>
          <a:stretch>
            <a:fillRect/>
          </a:stretch>
        </p:blipFill>
        <p:spPr>
          <a:xfrm>
            <a:off x="7976973" y="4091000"/>
            <a:ext cx="13510949" cy="14131999"/>
          </a:xfrm>
          <a:prstGeom prst="rect">
            <a:avLst/>
          </a:prstGeom>
          <a:noFill/>
          <a:ln>
            <a:noFill/>
          </a:ln>
        </p:spPr>
      </p:pic>
      <p:pic>
        <p:nvPicPr>
          <p:cNvPr id="80" name="Google Shape;80;p9"/>
          <p:cNvPicPr preferRelativeResize="0"/>
          <p:nvPr/>
        </p:nvPicPr>
        <p:blipFill>
          <a:blip r:embed="rId3">
            <a:alphaModFix/>
          </a:blip>
          <a:stretch>
            <a:fillRect/>
          </a:stretch>
        </p:blipFill>
        <p:spPr>
          <a:xfrm>
            <a:off x="-6875902" y="-7144500"/>
            <a:ext cx="14087552" cy="14750136"/>
          </a:xfrm>
          <a:prstGeom prst="rect">
            <a:avLst/>
          </a:prstGeom>
          <a:noFill/>
          <a:ln>
            <a:noFill/>
          </a:ln>
        </p:spPr>
      </p:pic>
      <p:sp>
        <p:nvSpPr>
          <p:cNvPr id="81" name="Google Shape;81;p9"/>
          <p:cNvSpPr txBox="1"/>
          <p:nvPr>
            <p:ph type="title"/>
          </p:nvPr>
        </p:nvSpPr>
        <p:spPr>
          <a:xfrm>
            <a:off x="893800" y="2454025"/>
            <a:ext cx="154059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9000"/>
              <a:buFont typeface="Calibri"/>
              <a:buNone/>
              <a:defRPr b="1"/>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82" name="Google Shape;82;p9"/>
          <p:cNvSpPr txBox="1"/>
          <p:nvPr>
            <p:ph idx="1" type="body"/>
          </p:nvPr>
        </p:nvSpPr>
        <p:spPr>
          <a:xfrm>
            <a:off x="8243825" y="4419000"/>
            <a:ext cx="7387500" cy="58530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83" name="Google Shape;83;p9"/>
          <p:cNvSpPr txBox="1"/>
          <p:nvPr>
            <p:ph idx="2" type="body"/>
          </p:nvPr>
        </p:nvSpPr>
        <p:spPr>
          <a:xfrm>
            <a:off x="2656675" y="4419000"/>
            <a:ext cx="55872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grpSp>
        <p:nvGrpSpPr>
          <p:cNvPr id="84" name="Google Shape;84;p9"/>
          <p:cNvGrpSpPr/>
          <p:nvPr/>
        </p:nvGrpSpPr>
        <p:grpSpPr>
          <a:xfrm>
            <a:off x="13833067" y="523687"/>
            <a:ext cx="3597691" cy="1010046"/>
            <a:chOff x="0" y="0"/>
            <a:chExt cx="4796921" cy="1346728"/>
          </a:xfrm>
        </p:grpSpPr>
        <p:grpSp>
          <p:nvGrpSpPr>
            <p:cNvPr id="85" name="Google Shape;85;p9"/>
            <p:cNvGrpSpPr/>
            <p:nvPr/>
          </p:nvGrpSpPr>
          <p:grpSpPr>
            <a:xfrm>
              <a:off x="3450193" y="0"/>
              <a:ext cx="1346728" cy="1346728"/>
              <a:chOff x="0" y="0"/>
              <a:chExt cx="812800" cy="812800"/>
            </a:xfrm>
          </p:grpSpPr>
          <p:sp>
            <p:nvSpPr>
              <p:cNvPr id="86" name="Google Shape;8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9"/>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89" name="Google Shape;89;p9"/>
          <p:cNvPicPr preferRelativeResize="0"/>
          <p:nvPr/>
        </p:nvPicPr>
        <p:blipFill>
          <a:blip r:embed="rId4">
            <a:alphaModFix/>
          </a:blip>
          <a:stretch>
            <a:fillRect/>
          </a:stretch>
        </p:blipFill>
        <p:spPr>
          <a:xfrm>
            <a:off x="16516025" y="757474"/>
            <a:ext cx="789525" cy="5424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0" name="Shape 90"/>
        <p:cNvGrpSpPr/>
        <p:nvPr/>
      </p:nvGrpSpPr>
      <p:grpSpPr>
        <a:xfrm>
          <a:off x="0" y="0"/>
          <a:ext cx="0" cy="0"/>
          <a:chOff x="0" y="0"/>
          <a:chExt cx="0" cy="0"/>
        </a:xfrm>
      </p:grpSpPr>
      <p:pic>
        <p:nvPicPr>
          <p:cNvPr id="91" name="Google Shape;91;p10"/>
          <p:cNvPicPr preferRelativeResize="0"/>
          <p:nvPr/>
        </p:nvPicPr>
        <p:blipFill>
          <a:blip r:embed="rId2">
            <a:alphaModFix/>
          </a:blip>
          <a:stretch>
            <a:fillRect/>
          </a:stretch>
        </p:blipFill>
        <p:spPr>
          <a:xfrm>
            <a:off x="-2540375" y="-4850650"/>
            <a:ext cx="13948431" cy="14778173"/>
          </a:xfrm>
          <a:prstGeom prst="rect">
            <a:avLst/>
          </a:prstGeom>
          <a:noFill/>
          <a:ln>
            <a:noFill/>
          </a:ln>
        </p:spPr>
      </p:pic>
      <p:pic>
        <p:nvPicPr>
          <p:cNvPr id="92" name="Google Shape;92;p10"/>
          <p:cNvPicPr preferRelativeResize="0"/>
          <p:nvPr/>
        </p:nvPicPr>
        <p:blipFill>
          <a:blip r:embed="rId3">
            <a:alphaModFix/>
          </a:blip>
          <a:stretch>
            <a:fillRect/>
          </a:stretch>
        </p:blipFill>
        <p:spPr>
          <a:xfrm>
            <a:off x="7074225" y="3574850"/>
            <a:ext cx="13510977" cy="14146391"/>
          </a:xfrm>
          <a:prstGeom prst="rect">
            <a:avLst/>
          </a:prstGeom>
          <a:noFill/>
          <a:ln>
            <a:noFill/>
          </a:ln>
        </p:spPr>
      </p:pic>
      <p:sp>
        <p:nvSpPr>
          <p:cNvPr id="93" name="Google Shape;93;p10"/>
          <p:cNvSpPr txBox="1"/>
          <p:nvPr>
            <p:ph type="title"/>
          </p:nvPr>
        </p:nvSpPr>
        <p:spPr>
          <a:xfrm>
            <a:off x="1269819" y="2184500"/>
            <a:ext cx="140706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9000"/>
              <a:buFont typeface="Calibri"/>
              <a:buNone/>
              <a:defRPr b="1"/>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94" name="Google Shape;94;p10"/>
          <p:cNvSpPr/>
          <p:nvPr>
            <p:ph idx="2" type="pic"/>
          </p:nvPr>
        </p:nvSpPr>
        <p:spPr>
          <a:xfrm>
            <a:off x="10956888" y="5040600"/>
            <a:ext cx="5486400" cy="4114800"/>
          </a:xfrm>
          <a:prstGeom prst="rect">
            <a:avLst/>
          </a:prstGeom>
          <a:noFill/>
          <a:ln>
            <a:noFill/>
          </a:ln>
        </p:spPr>
      </p:sp>
      <p:sp>
        <p:nvSpPr>
          <p:cNvPr id="95" name="Google Shape;95;p10"/>
          <p:cNvSpPr txBox="1"/>
          <p:nvPr>
            <p:ph idx="1" type="body"/>
          </p:nvPr>
        </p:nvSpPr>
        <p:spPr>
          <a:xfrm>
            <a:off x="1269813" y="50405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grpSp>
        <p:nvGrpSpPr>
          <p:cNvPr id="96" name="Google Shape;96;p10"/>
          <p:cNvGrpSpPr/>
          <p:nvPr/>
        </p:nvGrpSpPr>
        <p:grpSpPr>
          <a:xfrm>
            <a:off x="13833067" y="523687"/>
            <a:ext cx="3597691" cy="1010046"/>
            <a:chOff x="0" y="0"/>
            <a:chExt cx="4796921" cy="1346728"/>
          </a:xfrm>
        </p:grpSpPr>
        <p:grpSp>
          <p:nvGrpSpPr>
            <p:cNvPr id="97" name="Google Shape;97;p10"/>
            <p:cNvGrpSpPr/>
            <p:nvPr/>
          </p:nvGrpSpPr>
          <p:grpSpPr>
            <a:xfrm>
              <a:off x="3450193" y="0"/>
              <a:ext cx="1346728" cy="1346728"/>
              <a:chOff x="0" y="0"/>
              <a:chExt cx="812800" cy="812800"/>
            </a:xfrm>
          </p:grpSpPr>
          <p:sp>
            <p:nvSpPr>
              <p:cNvPr id="98" name="Google Shape;9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 name="Google Shape;100;p10"/>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101" name="Google Shape;101;p10"/>
          <p:cNvPicPr preferRelativeResize="0"/>
          <p:nvPr/>
        </p:nvPicPr>
        <p:blipFill>
          <a:blip r:embed="rId4">
            <a:alphaModFix/>
          </a:blip>
          <a:stretch>
            <a:fillRect/>
          </a:stretch>
        </p:blipFill>
        <p:spPr>
          <a:xfrm>
            <a:off x="16516025" y="757474"/>
            <a:ext cx="789525" cy="5424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75025" y="1458850"/>
            <a:ext cx="13140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9000"/>
              <a:buFont typeface="Lilita One"/>
              <a:buNone/>
              <a:defRPr b="1" i="0" sz="9000" u="none" cap="none" strike="noStrike">
                <a:solidFill>
                  <a:schemeClr val="dk1"/>
                </a:solidFill>
                <a:latin typeface="Lilita One"/>
                <a:ea typeface="Lilita One"/>
                <a:cs typeface="Lilita One"/>
                <a:sym typeface="Lilita One"/>
              </a:defRPr>
            </a:lvl1pPr>
            <a:lvl2pPr lvl="1">
              <a:spcBef>
                <a:spcPts val="0"/>
              </a:spcBef>
              <a:spcAft>
                <a:spcPts val="0"/>
              </a:spcAft>
              <a:buSzPts val="9000"/>
              <a:buFont typeface="Lilita One"/>
              <a:buNone/>
              <a:defRPr b="1" sz="9000">
                <a:latin typeface="Lilita One"/>
                <a:ea typeface="Lilita One"/>
                <a:cs typeface="Lilita One"/>
                <a:sym typeface="Lilita One"/>
              </a:defRPr>
            </a:lvl2pPr>
            <a:lvl3pPr lvl="2">
              <a:spcBef>
                <a:spcPts val="0"/>
              </a:spcBef>
              <a:spcAft>
                <a:spcPts val="0"/>
              </a:spcAft>
              <a:buSzPts val="9000"/>
              <a:buFont typeface="Lilita One"/>
              <a:buNone/>
              <a:defRPr b="1" sz="9000">
                <a:latin typeface="Lilita One"/>
                <a:ea typeface="Lilita One"/>
                <a:cs typeface="Lilita One"/>
                <a:sym typeface="Lilita One"/>
              </a:defRPr>
            </a:lvl3pPr>
            <a:lvl4pPr lvl="3">
              <a:spcBef>
                <a:spcPts val="0"/>
              </a:spcBef>
              <a:spcAft>
                <a:spcPts val="0"/>
              </a:spcAft>
              <a:buSzPts val="9000"/>
              <a:buFont typeface="Lilita One"/>
              <a:buNone/>
              <a:defRPr b="1" sz="9000">
                <a:latin typeface="Lilita One"/>
                <a:ea typeface="Lilita One"/>
                <a:cs typeface="Lilita One"/>
                <a:sym typeface="Lilita One"/>
              </a:defRPr>
            </a:lvl4pPr>
            <a:lvl5pPr lvl="4">
              <a:spcBef>
                <a:spcPts val="0"/>
              </a:spcBef>
              <a:spcAft>
                <a:spcPts val="0"/>
              </a:spcAft>
              <a:buSzPts val="9000"/>
              <a:buFont typeface="Lilita One"/>
              <a:buNone/>
              <a:defRPr b="1" sz="9000">
                <a:latin typeface="Lilita One"/>
                <a:ea typeface="Lilita One"/>
                <a:cs typeface="Lilita One"/>
                <a:sym typeface="Lilita One"/>
              </a:defRPr>
            </a:lvl5pPr>
            <a:lvl6pPr lvl="5">
              <a:spcBef>
                <a:spcPts val="0"/>
              </a:spcBef>
              <a:spcAft>
                <a:spcPts val="0"/>
              </a:spcAft>
              <a:buSzPts val="9000"/>
              <a:buFont typeface="Lilita One"/>
              <a:buNone/>
              <a:defRPr b="1" sz="9000">
                <a:latin typeface="Lilita One"/>
                <a:ea typeface="Lilita One"/>
                <a:cs typeface="Lilita One"/>
                <a:sym typeface="Lilita One"/>
              </a:defRPr>
            </a:lvl6pPr>
            <a:lvl7pPr lvl="6">
              <a:spcBef>
                <a:spcPts val="0"/>
              </a:spcBef>
              <a:spcAft>
                <a:spcPts val="0"/>
              </a:spcAft>
              <a:buSzPts val="9000"/>
              <a:buFont typeface="Lilita One"/>
              <a:buNone/>
              <a:defRPr b="1" sz="9000">
                <a:latin typeface="Lilita One"/>
                <a:ea typeface="Lilita One"/>
                <a:cs typeface="Lilita One"/>
                <a:sym typeface="Lilita One"/>
              </a:defRPr>
            </a:lvl7pPr>
            <a:lvl8pPr lvl="7">
              <a:spcBef>
                <a:spcPts val="0"/>
              </a:spcBef>
              <a:spcAft>
                <a:spcPts val="0"/>
              </a:spcAft>
              <a:buSzPts val="9000"/>
              <a:buFont typeface="Lilita One"/>
              <a:buNone/>
              <a:defRPr b="1" sz="9000">
                <a:latin typeface="Lilita One"/>
                <a:ea typeface="Lilita One"/>
                <a:cs typeface="Lilita One"/>
                <a:sym typeface="Lilita One"/>
              </a:defRPr>
            </a:lvl8pPr>
            <a:lvl9pPr lvl="8">
              <a:spcBef>
                <a:spcPts val="0"/>
              </a:spcBef>
              <a:spcAft>
                <a:spcPts val="0"/>
              </a:spcAft>
              <a:buSzPts val="9000"/>
              <a:buFont typeface="Lilita One"/>
              <a:buNone/>
              <a:defRPr b="1" sz="9000">
                <a:latin typeface="Lilita One"/>
                <a:ea typeface="Lilita One"/>
                <a:cs typeface="Lilita One"/>
                <a:sym typeface="Lilita One"/>
              </a:defRPr>
            </a:lvl9pPr>
          </a:lstStyle>
          <a:p/>
        </p:txBody>
      </p:sp>
      <p:sp>
        <p:nvSpPr>
          <p:cNvPr id="7" name="Google Shape;7;p1"/>
          <p:cNvSpPr txBox="1"/>
          <p:nvPr>
            <p:ph idx="1" type="body"/>
          </p:nvPr>
        </p:nvSpPr>
        <p:spPr>
          <a:xfrm>
            <a:off x="5029200" y="4251750"/>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dk1"/>
              </a:buClr>
              <a:buSzPts val="2100"/>
              <a:buFont typeface="Lilita One"/>
              <a:buChar char="•"/>
              <a:defRPr i="0" sz="2100" u="none" cap="none" strike="noStrike">
                <a:solidFill>
                  <a:schemeClr val="dk1"/>
                </a:solidFill>
                <a:latin typeface="Lilita One"/>
                <a:ea typeface="Lilita One"/>
                <a:cs typeface="Lilita One"/>
                <a:sym typeface="Lilita One"/>
              </a:defRPr>
            </a:lvl1pPr>
            <a:lvl2pPr indent="-361950" lvl="1" marL="914400" marR="0" rtl="0" algn="l">
              <a:spcBef>
                <a:spcPts val="560"/>
              </a:spcBef>
              <a:spcAft>
                <a:spcPts val="0"/>
              </a:spcAft>
              <a:buClr>
                <a:schemeClr val="dk1"/>
              </a:buClr>
              <a:buSzPts val="2100"/>
              <a:buFont typeface="Lilita One"/>
              <a:buChar char="–"/>
              <a:defRPr i="0" sz="2100" u="none" cap="none" strike="noStrike">
                <a:solidFill>
                  <a:schemeClr val="dk1"/>
                </a:solidFill>
                <a:latin typeface="Lilita One"/>
                <a:ea typeface="Lilita One"/>
                <a:cs typeface="Lilita One"/>
                <a:sym typeface="Lilita One"/>
              </a:defRPr>
            </a:lvl2pPr>
            <a:lvl3pPr indent="-361950" lvl="2" marL="1371600" marR="0" rtl="0" algn="l">
              <a:spcBef>
                <a:spcPts val="480"/>
              </a:spcBef>
              <a:spcAft>
                <a:spcPts val="0"/>
              </a:spcAft>
              <a:buClr>
                <a:schemeClr val="dk1"/>
              </a:buClr>
              <a:buSzPts val="2100"/>
              <a:buFont typeface="Lilita One"/>
              <a:buChar char="•"/>
              <a:defRPr i="0" sz="2100" u="none" cap="none" strike="noStrike">
                <a:solidFill>
                  <a:schemeClr val="dk1"/>
                </a:solidFill>
                <a:latin typeface="Lilita One"/>
                <a:ea typeface="Lilita One"/>
                <a:cs typeface="Lilita One"/>
                <a:sym typeface="Lilita One"/>
              </a:defRPr>
            </a:lvl3pPr>
            <a:lvl4pPr indent="-361950" lvl="3" marL="1828800" marR="0" rtl="0" algn="l">
              <a:spcBef>
                <a:spcPts val="400"/>
              </a:spcBef>
              <a:spcAft>
                <a:spcPts val="0"/>
              </a:spcAft>
              <a:buClr>
                <a:schemeClr val="dk1"/>
              </a:buClr>
              <a:buSzPts val="2100"/>
              <a:buFont typeface="Lilita One"/>
              <a:buChar char="–"/>
              <a:defRPr i="0" sz="2100" u="none" cap="none" strike="noStrike">
                <a:solidFill>
                  <a:schemeClr val="dk1"/>
                </a:solidFill>
                <a:latin typeface="Lilita One"/>
                <a:ea typeface="Lilita One"/>
                <a:cs typeface="Lilita One"/>
                <a:sym typeface="Lilita One"/>
              </a:defRPr>
            </a:lvl4pPr>
            <a:lvl5pPr indent="-361950" lvl="4" marL="2286000" marR="0" rtl="0" algn="l">
              <a:spcBef>
                <a:spcPts val="400"/>
              </a:spcBef>
              <a:spcAft>
                <a:spcPts val="0"/>
              </a:spcAft>
              <a:buClr>
                <a:schemeClr val="dk1"/>
              </a:buClr>
              <a:buSzPts val="2100"/>
              <a:buFont typeface="Lilita One"/>
              <a:buChar char="»"/>
              <a:defRPr i="0" sz="2100" u="none" cap="none" strike="noStrike">
                <a:solidFill>
                  <a:schemeClr val="dk1"/>
                </a:solidFill>
                <a:latin typeface="Lilita One"/>
                <a:ea typeface="Lilita One"/>
                <a:cs typeface="Lilita One"/>
                <a:sym typeface="Lilita One"/>
              </a:defRPr>
            </a:lvl5pPr>
            <a:lvl6pPr indent="-361950" lvl="5" marL="2743200" marR="0" rtl="0" algn="l">
              <a:spcBef>
                <a:spcPts val="400"/>
              </a:spcBef>
              <a:spcAft>
                <a:spcPts val="0"/>
              </a:spcAft>
              <a:buClr>
                <a:schemeClr val="dk1"/>
              </a:buClr>
              <a:buSzPts val="2100"/>
              <a:buFont typeface="Lilita One"/>
              <a:buChar char="•"/>
              <a:defRPr i="0" sz="2100" u="none" cap="none" strike="noStrike">
                <a:solidFill>
                  <a:schemeClr val="dk1"/>
                </a:solidFill>
                <a:latin typeface="Lilita One"/>
                <a:ea typeface="Lilita One"/>
                <a:cs typeface="Lilita One"/>
                <a:sym typeface="Lilita One"/>
              </a:defRPr>
            </a:lvl6pPr>
            <a:lvl7pPr indent="-361950" lvl="6" marL="3200400" marR="0" rtl="0" algn="l">
              <a:spcBef>
                <a:spcPts val="400"/>
              </a:spcBef>
              <a:spcAft>
                <a:spcPts val="0"/>
              </a:spcAft>
              <a:buClr>
                <a:schemeClr val="dk1"/>
              </a:buClr>
              <a:buSzPts val="2100"/>
              <a:buFont typeface="Lilita One"/>
              <a:buChar char="•"/>
              <a:defRPr i="0" sz="2100" u="none" cap="none" strike="noStrike">
                <a:solidFill>
                  <a:schemeClr val="dk1"/>
                </a:solidFill>
                <a:latin typeface="Lilita One"/>
                <a:ea typeface="Lilita One"/>
                <a:cs typeface="Lilita One"/>
                <a:sym typeface="Lilita One"/>
              </a:defRPr>
            </a:lvl7pPr>
            <a:lvl8pPr indent="-361950" lvl="7" marL="3657600" marR="0" rtl="0" algn="l">
              <a:spcBef>
                <a:spcPts val="400"/>
              </a:spcBef>
              <a:spcAft>
                <a:spcPts val="0"/>
              </a:spcAft>
              <a:buClr>
                <a:schemeClr val="dk1"/>
              </a:buClr>
              <a:buSzPts val="2100"/>
              <a:buFont typeface="Lilita One"/>
              <a:buChar char="•"/>
              <a:defRPr i="0" sz="2100" u="none" cap="none" strike="noStrike">
                <a:solidFill>
                  <a:schemeClr val="dk1"/>
                </a:solidFill>
                <a:latin typeface="Lilita One"/>
                <a:ea typeface="Lilita One"/>
                <a:cs typeface="Lilita One"/>
                <a:sym typeface="Lilita One"/>
              </a:defRPr>
            </a:lvl8pPr>
            <a:lvl9pPr indent="-361950" lvl="8" marL="4114800" marR="0" rtl="0" algn="l">
              <a:spcBef>
                <a:spcPts val="400"/>
              </a:spcBef>
              <a:spcAft>
                <a:spcPts val="0"/>
              </a:spcAft>
              <a:buClr>
                <a:schemeClr val="dk1"/>
              </a:buClr>
              <a:buSzPts val="2100"/>
              <a:buFont typeface="Lilita One"/>
              <a:buChar char="•"/>
              <a:defRPr i="0" sz="2100" u="none" cap="none" strike="noStrike">
                <a:solidFill>
                  <a:schemeClr val="dk1"/>
                </a:solidFill>
                <a:latin typeface="Lilita One"/>
                <a:ea typeface="Lilita One"/>
                <a:cs typeface="Lilita One"/>
                <a:sym typeface="Lilita On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image" Target="../media/image2.png"/><Relationship Id="rId7"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66.pn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image" Target="../media/image42.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50.png"/><Relationship Id="rId5" Type="http://schemas.openxmlformats.org/officeDocument/2006/relationships/image" Target="../media/image58.png"/><Relationship Id="rId6"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24.png"/><Relationship Id="rId5" Type="http://schemas.openxmlformats.org/officeDocument/2006/relationships/image" Target="../media/image37.png"/><Relationship Id="rId6"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9.png"/><Relationship Id="rId4" Type="http://schemas.openxmlformats.org/officeDocument/2006/relationships/image" Target="../media/image2.png"/><Relationship Id="rId5" Type="http://schemas.openxmlformats.org/officeDocument/2006/relationships/image" Target="../media/image45.png"/><Relationship Id="rId6" Type="http://schemas.openxmlformats.org/officeDocument/2006/relationships/image" Target="../media/image55.png"/><Relationship Id="rId7" Type="http://schemas.openxmlformats.org/officeDocument/2006/relationships/image" Target="../media/image62.png"/><Relationship Id="rId8"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6.png"/><Relationship Id="rId4" Type="http://schemas.openxmlformats.org/officeDocument/2006/relationships/image" Target="../media/image52.png"/><Relationship Id="rId5" Type="http://schemas.openxmlformats.org/officeDocument/2006/relationships/image" Target="../media/image2.png"/><Relationship Id="rId6" Type="http://schemas.openxmlformats.org/officeDocument/2006/relationships/image" Target="../media/image53.png"/><Relationship Id="rId7" Type="http://schemas.openxmlformats.org/officeDocument/2006/relationships/image" Target="../media/image51.png"/><Relationship Id="rId8"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7.png"/><Relationship Id="rId4" Type="http://schemas.openxmlformats.org/officeDocument/2006/relationships/image" Target="../media/image54.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1.png"/><Relationship Id="rId4" Type="http://schemas.openxmlformats.org/officeDocument/2006/relationships/image" Target="../media/image56.png"/><Relationship Id="rId5" Type="http://schemas.openxmlformats.org/officeDocument/2006/relationships/image" Target="../media/image63.png"/><Relationship Id="rId6" Type="http://schemas.openxmlformats.org/officeDocument/2006/relationships/image" Target="../media/image2.png"/><Relationship Id="rId7" Type="http://schemas.openxmlformats.org/officeDocument/2006/relationships/image" Target="../media/image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5.png"/><Relationship Id="rId4" Type="http://schemas.openxmlformats.org/officeDocument/2006/relationships/image" Target="../media/image70.png"/><Relationship Id="rId5"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9.png"/><Relationship Id="rId4" Type="http://schemas.openxmlformats.org/officeDocument/2006/relationships/image" Target="../media/image69.png"/><Relationship Id="rId5"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13.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25.png"/><Relationship Id="rId7"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7.png"/><Relationship Id="rId7" Type="http://schemas.openxmlformats.org/officeDocument/2006/relationships/image" Target="../media/image47.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41.png"/><Relationship Id="rId5" Type="http://schemas.openxmlformats.org/officeDocument/2006/relationships/image" Target="../media/image2.png"/><Relationship Id="rId6" Type="http://schemas.openxmlformats.org/officeDocument/2006/relationships/image" Target="../media/image48.png"/><Relationship Id="rId7" Type="http://schemas.openxmlformats.org/officeDocument/2006/relationships/image" Target="../media/image40.png"/><Relationship Id="rId8"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4.png"/><Relationship Id="rId4" Type="http://schemas.openxmlformats.org/officeDocument/2006/relationships/image" Target="../media/image39.png"/><Relationship Id="rId5" Type="http://schemas.openxmlformats.org/officeDocument/2006/relationships/image" Target="../media/image2.png"/><Relationship Id="rId6"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105" name="Shape 105"/>
        <p:cNvGrpSpPr/>
        <p:nvPr/>
      </p:nvGrpSpPr>
      <p:grpSpPr>
        <a:xfrm>
          <a:off x="0" y="0"/>
          <a:ext cx="0" cy="0"/>
          <a:chOff x="0" y="0"/>
          <a:chExt cx="0" cy="0"/>
        </a:xfrm>
      </p:grpSpPr>
      <p:pic>
        <p:nvPicPr>
          <p:cNvPr id="106" name="Google Shape;106;p11"/>
          <p:cNvPicPr preferRelativeResize="0"/>
          <p:nvPr/>
        </p:nvPicPr>
        <p:blipFill>
          <a:blip r:embed="rId3">
            <a:alphaModFix/>
          </a:blip>
          <a:stretch>
            <a:fillRect/>
          </a:stretch>
        </p:blipFill>
        <p:spPr>
          <a:xfrm>
            <a:off x="-2224489" y="5766063"/>
            <a:ext cx="7893074" cy="7351699"/>
          </a:xfrm>
          <a:prstGeom prst="rect">
            <a:avLst/>
          </a:prstGeom>
          <a:noFill/>
          <a:ln>
            <a:noFill/>
          </a:ln>
        </p:spPr>
      </p:pic>
      <p:pic>
        <p:nvPicPr>
          <p:cNvPr id="107" name="Google Shape;107;p11"/>
          <p:cNvPicPr preferRelativeResize="0"/>
          <p:nvPr/>
        </p:nvPicPr>
        <p:blipFill>
          <a:blip r:embed="rId4">
            <a:alphaModFix/>
          </a:blip>
          <a:stretch>
            <a:fillRect/>
          </a:stretch>
        </p:blipFill>
        <p:spPr>
          <a:xfrm>
            <a:off x="-2815026" y="-4276162"/>
            <a:ext cx="8238424" cy="8552325"/>
          </a:xfrm>
          <a:prstGeom prst="rect">
            <a:avLst/>
          </a:prstGeom>
          <a:noFill/>
          <a:ln>
            <a:noFill/>
          </a:ln>
        </p:spPr>
      </p:pic>
      <p:pic>
        <p:nvPicPr>
          <p:cNvPr id="108" name="Google Shape;108;p11"/>
          <p:cNvPicPr preferRelativeResize="0"/>
          <p:nvPr/>
        </p:nvPicPr>
        <p:blipFill>
          <a:blip r:embed="rId5">
            <a:alphaModFix/>
          </a:blip>
          <a:stretch>
            <a:fillRect/>
          </a:stretch>
        </p:blipFill>
        <p:spPr>
          <a:xfrm>
            <a:off x="10662801" y="-2173112"/>
            <a:ext cx="10549128" cy="9788524"/>
          </a:xfrm>
          <a:prstGeom prst="rect">
            <a:avLst/>
          </a:prstGeom>
          <a:noFill/>
          <a:ln>
            <a:noFill/>
          </a:ln>
        </p:spPr>
      </p:pic>
      <p:grpSp>
        <p:nvGrpSpPr>
          <p:cNvPr id="109" name="Google Shape;109;p11"/>
          <p:cNvGrpSpPr/>
          <p:nvPr/>
        </p:nvGrpSpPr>
        <p:grpSpPr>
          <a:xfrm>
            <a:off x="839419" y="5193796"/>
            <a:ext cx="6202248" cy="1356654"/>
            <a:chOff x="0" y="-47625"/>
            <a:chExt cx="1993923" cy="436142"/>
          </a:xfrm>
        </p:grpSpPr>
        <p:sp>
          <p:nvSpPr>
            <p:cNvPr id="110" name="Google Shape;110;p11"/>
            <p:cNvSpPr/>
            <p:nvPr/>
          </p:nvSpPr>
          <p:spPr>
            <a:xfrm>
              <a:off x="0" y="0"/>
              <a:ext cx="1993923" cy="388517"/>
            </a:xfrm>
            <a:custGeom>
              <a:rect b="b" l="l" r="r" t="t"/>
              <a:pathLst>
                <a:path extrusionOk="0" h="388517" w="1993923">
                  <a:moveTo>
                    <a:pt x="37447" y="0"/>
                  </a:moveTo>
                  <a:lnTo>
                    <a:pt x="1956475" y="0"/>
                  </a:lnTo>
                  <a:cubicBezTo>
                    <a:pt x="1977157" y="0"/>
                    <a:pt x="1993923" y="16766"/>
                    <a:pt x="1993923" y="37447"/>
                  </a:cubicBezTo>
                  <a:lnTo>
                    <a:pt x="1993923" y="351070"/>
                  </a:lnTo>
                  <a:cubicBezTo>
                    <a:pt x="1993923" y="371752"/>
                    <a:pt x="1977157" y="388517"/>
                    <a:pt x="1956475" y="388517"/>
                  </a:cubicBezTo>
                  <a:lnTo>
                    <a:pt x="37447" y="388517"/>
                  </a:lnTo>
                  <a:cubicBezTo>
                    <a:pt x="16766" y="388517"/>
                    <a:pt x="0" y="371752"/>
                    <a:pt x="0" y="351070"/>
                  </a:cubicBezTo>
                  <a:lnTo>
                    <a:pt x="0" y="37447"/>
                  </a:lnTo>
                  <a:cubicBezTo>
                    <a:pt x="0" y="16766"/>
                    <a:pt x="16766" y="0"/>
                    <a:pt x="37447"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txBox="1"/>
            <p:nvPr/>
          </p:nvSpPr>
          <p:spPr>
            <a:xfrm>
              <a:off x="0" y="-47625"/>
              <a:ext cx="1993923" cy="4361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1"/>
          <p:cNvSpPr txBox="1"/>
          <p:nvPr/>
        </p:nvSpPr>
        <p:spPr>
          <a:xfrm>
            <a:off x="1125403" y="5426757"/>
            <a:ext cx="5916300" cy="1010700"/>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i="0" lang="en-US" sz="6566" u="none" cap="none" strike="noStrike">
                <a:solidFill>
                  <a:srgbClr val="FFFFFF"/>
                </a:solidFill>
                <a:latin typeface="Lilita One"/>
                <a:ea typeface="Lilita One"/>
                <a:cs typeface="Lilita One"/>
                <a:sym typeface="Lilita One"/>
              </a:rPr>
              <a:t>Presentation</a:t>
            </a:r>
            <a:endParaRPr>
              <a:latin typeface="Lilita One"/>
              <a:ea typeface="Lilita One"/>
              <a:cs typeface="Lilita One"/>
              <a:sym typeface="Lilita One"/>
            </a:endParaRPr>
          </a:p>
        </p:txBody>
      </p:sp>
      <p:sp>
        <p:nvSpPr>
          <p:cNvPr id="113" name="Google Shape;113;p11"/>
          <p:cNvSpPr txBox="1"/>
          <p:nvPr/>
        </p:nvSpPr>
        <p:spPr>
          <a:xfrm>
            <a:off x="881728" y="3529785"/>
            <a:ext cx="9318600" cy="11904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1" i="0" lang="en-US" sz="7733" u="none" cap="none" strike="noStrike">
                <a:solidFill>
                  <a:srgbClr val="E43A32"/>
                </a:solidFill>
                <a:latin typeface="Lobster"/>
                <a:ea typeface="Lobster"/>
                <a:cs typeface="Lobster"/>
                <a:sym typeface="Lobster"/>
              </a:rPr>
              <a:t>It's All Good, Man!</a:t>
            </a:r>
            <a:endParaRPr b="1">
              <a:latin typeface="Lobster"/>
              <a:ea typeface="Lobster"/>
              <a:cs typeface="Lobster"/>
              <a:sym typeface="Lobster"/>
            </a:endParaRPr>
          </a:p>
        </p:txBody>
      </p:sp>
      <p:grpSp>
        <p:nvGrpSpPr>
          <p:cNvPr id="114" name="Google Shape;114;p11"/>
          <p:cNvGrpSpPr/>
          <p:nvPr/>
        </p:nvGrpSpPr>
        <p:grpSpPr>
          <a:xfrm>
            <a:off x="13833067" y="523687"/>
            <a:ext cx="3597672" cy="1010026"/>
            <a:chOff x="0" y="0"/>
            <a:chExt cx="4796895" cy="1346702"/>
          </a:xfrm>
        </p:grpSpPr>
        <p:grpSp>
          <p:nvGrpSpPr>
            <p:cNvPr id="115" name="Google Shape;115;p11"/>
            <p:cNvGrpSpPr/>
            <p:nvPr/>
          </p:nvGrpSpPr>
          <p:grpSpPr>
            <a:xfrm>
              <a:off x="3450193" y="0"/>
              <a:ext cx="1346702" cy="1346702"/>
              <a:chOff x="0" y="0"/>
              <a:chExt cx="812800" cy="812800"/>
            </a:xfrm>
          </p:grpSpPr>
          <p:sp>
            <p:nvSpPr>
              <p:cNvPr id="116" name="Google Shape;11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8" name="Google Shape;118;p11"/>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rgbClr val="FFFFFF"/>
                  </a:solidFill>
                  <a:latin typeface="Lobster"/>
                  <a:ea typeface="Lobster"/>
                  <a:cs typeface="Lobster"/>
                  <a:sym typeface="Lobster"/>
                </a:rPr>
                <a:t>Logo company</a:t>
              </a:r>
              <a:endParaRPr>
                <a:latin typeface="Lobster"/>
                <a:ea typeface="Lobster"/>
                <a:cs typeface="Lobster"/>
                <a:sym typeface="Lobster"/>
              </a:endParaRPr>
            </a:p>
          </p:txBody>
        </p:sp>
      </p:grpSp>
      <p:sp>
        <p:nvSpPr>
          <p:cNvPr id="119" name="Google Shape;119;p11"/>
          <p:cNvSpPr txBox="1"/>
          <p:nvPr/>
        </p:nvSpPr>
        <p:spPr>
          <a:xfrm>
            <a:off x="881728" y="1982963"/>
            <a:ext cx="10061700" cy="14775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i="0" lang="en-US" sz="9599" u="none" cap="none" strike="noStrike">
                <a:solidFill>
                  <a:srgbClr val="0F1A38"/>
                </a:solidFill>
                <a:latin typeface="Lilita One"/>
                <a:ea typeface="Lilita One"/>
                <a:cs typeface="Lilita One"/>
                <a:sym typeface="Lilita One"/>
              </a:rPr>
              <a:t>Lawyer's Office</a:t>
            </a:r>
            <a:endParaRPr>
              <a:latin typeface="Lilita One"/>
              <a:ea typeface="Lilita One"/>
              <a:cs typeface="Lilita One"/>
              <a:sym typeface="Lilita One"/>
            </a:endParaRPr>
          </a:p>
        </p:txBody>
      </p:sp>
      <p:pic>
        <p:nvPicPr>
          <p:cNvPr id="120" name="Google Shape;120;p11"/>
          <p:cNvPicPr preferRelativeResize="0"/>
          <p:nvPr/>
        </p:nvPicPr>
        <p:blipFill>
          <a:blip r:embed="rId6">
            <a:alphaModFix/>
          </a:blip>
          <a:stretch>
            <a:fillRect/>
          </a:stretch>
        </p:blipFill>
        <p:spPr>
          <a:xfrm>
            <a:off x="16516025" y="757474"/>
            <a:ext cx="789525" cy="542450"/>
          </a:xfrm>
          <a:prstGeom prst="rect">
            <a:avLst/>
          </a:prstGeom>
          <a:noFill/>
          <a:ln>
            <a:noFill/>
          </a:ln>
        </p:spPr>
      </p:pic>
      <p:pic>
        <p:nvPicPr>
          <p:cNvPr id="121" name="Google Shape;121;p11"/>
          <p:cNvPicPr preferRelativeResize="0"/>
          <p:nvPr/>
        </p:nvPicPr>
        <p:blipFill>
          <a:blip r:embed="rId7">
            <a:alphaModFix/>
          </a:blip>
          <a:stretch>
            <a:fillRect/>
          </a:stretch>
        </p:blipFill>
        <p:spPr>
          <a:xfrm>
            <a:off x="5950385" y="3755550"/>
            <a:ext cx="12131663" cy="65314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334" name="Shape 334"/>
        <p:cNvGrpSpPr/>
        <p:nvPr/>
      </p:nvGrpSpPr>
      <p:grpSpPr>
        <a:xfrm>
          <a:off x="0" y="0"/>
          <a:ext cx="0" cy="0"/>
          <a:chOff x="0" y="0"/>
          <a:chExt cx="0" cy="0"/>
        </a:xfrm>
      </p:grpSpPr>
      <p:pic>
        <p:nvPicPr>
          <p:cNvPr id="335" name="Google Shape;335;p20"/>
          <p:cNvPicPr preferRelativeResize="0"/>
          <p:nvPr/>
        </p:nvPicPr>
        <p:blipFill>
          <a:blip r:embed="rId3">
            <a:alphaModFix/>
          </a:blip>
          <a:stretch>
            <a:fillRect/>
          </a:stretch>
        </p:blipFill>
        <p:spPr>
          <a:xfrm>
            <a:off x="-6983548" y="-6349862"/>
            <a:ext cx="13739022" cy="13772626"/>
          </a:xfrm>
          <a:prstGeom prst="rect">
            <a:avLst/>
          </a:prstGeom>
          <a:noFill/>
          <a:ln>
            <a:noFill/>
          </a:ln>
        </p:spPr>
      </p:pic>
      <p:pic>
        <p:nvPicPr>
          <p:cNvPr id="336" name="Google Shape;336;p20"/>
          <p:cNvPicPr preferRelativeResize="0"/>
          <p:nvPr/>
        </p:nvPicPr>
        <p:blipFill>
          <a:blip r:embed="rId4">
            <a:alphaModFix/>
          </a:blip>
          <a:stretch>
            <a:fillRect/>
          </a:stretch>
        </p:blipFill>
        <p:spPr>
          <a:xfrm>
            <a:off x="8683073" y="1333225"/>
            <a:ext cx="13510948" cy="14146417"/>
          </a:xfrm>
          <a:prstGeom prst="rect">
            <a:avLst/>
          </a:prstGeom>
          <a:noFill/>
          <a:ln>
            <a:noFill/>
          </a:ln>
        </p:spPr>
      </p:pic>
      <p:pic>
        <p:nvPicPr>
          <p:cNvPr id="337" name="Google Shape;337;p20"/>
          <p:cNvPicPr preferRelativeResize="0"/>
          <p:nvPr/>
        </p:nvPicPr>
        <p:blipFill rotWithShape="1">
          <a:blip r:embed="rId5">
            <a:alphaModFix/>
          </a:blip>
          <a:srcRect b="0" l="0" r="0" t="0"/>
          <a:stretch/>
        </p:blipFill>
        <p:spPr>
          <a:xfrm>
            <a:off x="909553" y="3366014"/>
            <a:ext cx="3205994" cy="3205994"/>
          </a:xfrm>
          <a:prstGeom prst="rect">
            <a:avLst/>
          </a:prstGeom>
          <a:noFill/>
          <a:ln>
            <a:noFill/>
          </a:ln>
        </p:spPr>
      </p:pic>
      <p:pic>
        <p:nvPicPr>
          <p:cNvPr id="338" name="Google Shape;338;p20"/>
          <p:cNvPicPr preferRelativeResize="0"/>
          <p:nvPr/>
        </p:nvPicPr>
        <p:blipFill rotWithShape="1">
          <a:blip r:embed="rId6">
            <a:alphaModFix/>
          </a:blip>
          <a:srcRect b="0" l="0" r="0" t="0"/>
          <a:stretch/>
        </p:blipFill>
        <p:spPr>
          <a:xfrm>
            <a:off x="5887472" y="3366014"/>
            <a:ext cx="3205994" cy="3205994"/>
          </a:xfrm>
          <a:prstGeom prst="rect">
            <a:avLst/>
          </a:prstGeom>
          <a:noFill/>
          <a:ln>
            <a:noFill/>
          </a:ln>
        </p:spPr>
      </p:pic>
      <p:pic>
        <p:nvPicPr>
          <p:cNvPr id="339" name="Google Shape;339;p20"/>
          <p:cNvPicPr preferRelativeResize="0"/>
          <p:nvPr/>
        </p:nvPicPr>
        <p:blipFill rotWithShape="1">
          <a:blip r:embed="rId7">
            <a:alphaModFix/>
          </a:blip>
          <a:srcRect b="0" l="0" r="0" t="0"/>
          <a:stretch/>
        </p:blipFill>
        <p:spPr>
          <a:xfrm>
            <a:off x="11013409" y="3366014"/>
            <a:ext cx="3205994" cy="3205994"/>
          </a:xfrm>
          <a:prstGeom prst="rect">
            <a:avLst/>
          </a:prstGeom>
          <a:noFill/>
          <a:ln>
            <a:noFill/>
          </a:ln>
        </p:spPr>
      </p:pic>
      <p:sp>
        <p:nvSpPr>
          <p:cNvPr id="340" name="Google Shape;340;p20"/>
          <p:cNvSpPr txBox="1"/>
          <p:nvPr/>
        </p:nvSpPr>
        <p:spPr>
          <a:xfrm>
            <a:off x="1176719" y="1333220"/>
            <a:ext cx="12479400" cy="141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Market Research</a:t>
            </a:r>
            <a:endParaRPr>
              <a:latin typeface="Lilita One"/>
              <a:ea typeface="Lilita One"/>
              <a:cs typeface="Lilita One"/>
              <a:sym typeface="Lilita One"/>
            </a:endParaRPr>
          </a:p>
        </p:txBody>
      </p:sp>
      <p:sp>
        <p:nvSpPr>
          <p:cNvPr id="341" name="Google Shape;341;p20"/>
          <p:cNvSpPr txBox="1"/>
          <p:nvPr/>
        </p:nvSpPr>
        <p:spPr>
          <a:xfrm>
            <a:off x="1028700" y="7209717"/>
            <a:ext cx="35898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Research</a:t>
            </a:r>
            <a:endParaRPr>
              <a:latin typeface="Lilita One"/>
              <a:ea typeface="Lilita One"/>
              <a:cs typeface="Lilita One"/>
              <a:sym typeface="Lilita One"/>
            </a:endParaRPr>
          </a:p>
        </p:txBody>
      </p:sp>
      <p:sp>
        <p:nvSpPr>
          <p:cNvPr id="342" name="Google Shape;342;p20"/>
          <p:cNvSpPr txBox="1"/>
          <p:nvPr/>
        </p:nvSpPr>
        <p:spPr>
          <a:xfrm>
            <a:off x="6154638" y="7209717"/>
            <a:ext cx="35898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Research</a:t>
            </a:r>
            <a:endParaRPr>
              <a:latin typeface="Lilita One"/>
              <a:ea typeface="Lilita One"/>
              <a:cs typeface="Lilita One"/>
              <a:sym typeface="Lilita One"/>
            </a:endParaRPr>
          </a:p>
        </p:txBody>
      </p:sp>
      <p:sp>
        <p:nvSpPr>
          <p:cNvPr id="343" name="Google Shape;343;p20"/>
          <p:cNvSpPr txBox="1"/>
          <p:nvPr/>
        </p:nvSpPr>
        <p:spPr>
          <a:xfrm>
            <a:off x="1028700" y="8217816"/>
            <a:ext cx="3251488"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sp>
        <p:nvSpPr>
          <p:cNvPr id="344" name="Google Shape;344;p20"/>
          <p:cNvSpPr txBox="1"/>
          <p:nvPr/>
        </p:nvSpPr>
        <p:spPr>
          <a:xfrm>
            <a:off x="6154638" y="8217816"/>
            <a:ext cx="3251488"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sp>
        <p:nvSpPr>
          <p:cNvPr id="345" name="Google Shape;345;p20"/>
          <p:cNvSpPr txBox="1"/>
          <p:nvPr/>
        </p:nvSpPr>
        <p:spPr>
          <a:xfrm>
            <a:off x="11280575" y="7209717"/>
            <a:ext cx="35898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Research</a:t>
            </a:r>
            <a:endParaRPr>
              <a:latin typeface="Lilita One"/>
              <a:ea typeface="Lilita One"/>
              <a:cs typeface="Lilita One"/>
              <a:sym typeface="Lilita One"/>
            </a:endParaRPr>
          </a:p>
        </p:txBody>
      </p:sp>
      <p:sp>
        <p:nvSpPr>
          <p:cNvPr id="346" name="Google Shape;346;p20"/>
          <p:cNvSpPr txBox="1"/>
          <p:nvPr/>
        </p:nvSpPr>
        <p:spPr>
          <a:xfrm>
            <a:off x="11280575" y="8217816"/>
            <a:ext cx="3251488"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grpSp>
        <p:nvGrpSpPr>
          <p:cNvPr id="347" name="Google Shape;347;p20"/>
          <p:cNvGrpSpPr/>
          <p:nvPr/>
        </p:nvGrpSpPr>
        <p:grpSpPr>
          <a:xfrm>
            <a:off x="15628548" y="8873835"/>
            <a:ext cx="1630752" cy="593670"/>
            <a:chOff x="0" y="0"/>
            <a:chExt cx="1465198" cy="533400"/>
          </a:xfrm>
        </p:grpSpPr>
        <p:sp>
          <p:nvSpPr>
            <p:cNvPr id="348" name="Google Shape;348;p20"/>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FFFFFF"/>
            </a:solidFill>
            <a:ln>
              <a:noFill/>
            </a:ln>
          </p:spPr>
        </p:sp>
        <p:sp>
          <p:nvSpPr>
            <p:cNvPr id="349" name="Google Shape;349;p20"/>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0"/>
          <p:cNvGrpSpPr/>
          <p:nvPr/>
        </p:nvGrpSpPr>
        <p:grpSpPr>
          <a:xfrm>
            <a:off x="13833067" y="523687"/>
            <a:ext cx="3597691" cy="1010046"/>
            <a:chOff x="0" y="0"/>
            <a:chExt cx="4796921" cy="1346728"/>
          </a:xfrm>
        </p:grpSpPr>
        <p:grpSp>
          <p:nvGrpSpPr>
            <p:cNvPr id="351" name="Google Shape;351;p20"/>
            <p:cNvGrpSpPr/>
            <p:nvPr/>
          </p:nvGrpSpPr>
          <p:grpSpPr>
            <a:xfrm>
              <a:off x="3450193" y="0"/>
              <a:ext cx="1346728" cy="1346728"/>
              <a:chOff x="0" y="0"/>
              <a:chExt cx="812800" cy="812800"/>
            </a:xfrm>
          </p:grpSpPr>
          <p:sp>
            <p:nvSpPr>
              <p:cNvPr id="352" name="Google Shape;35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4" name="Google Shape;354;p20"/>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355" name="Google Shape;355;p20"/>
          <p:cNvPicPr preferRelativeResize="0"/>
          <p:nvPr/>
        </p:nvPicPr>
        <p:blipFill>
          <a:blip r:embed="rId8">
            <a:alphaModFix/>
          </a:blip>
          <a:stretch>
            <a:fillRect/>
          </a:stretch>
        </p:blipFill>
        <p:spPr>
          <a:xfrm>
            <a:off x="16516025" y="757474"/>
            <a:ext cx="789525" cy="542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359" name="Shape 359"/>
        <p:cNvGrpSpPr/>
        <p:nvPr/>
      </p:nvGrpSpPr>
      <p:grpSpPr>
        <a:xfrm>
          <a:off x="0" y="0"/>
          <a:ext cx="0" cy="0"/>
          <a:chOff x="0" y="0"/>
          <a:chExt cx="0" cy="0"/>
        </a:xfrm>
      </p:grpSpPr>
      <p:pic>
        <p:nvPicPr>
          <p:cNvPr id="360" name="Google Shape;360;p21"/>
          <p:cNvPicPr preferRelativeResize="0"/>
          <p:nvPr/>
        </p:nvPicPr>
        <p:blipFill>
          <a:blip r:embed="rId3">
            <a:alphaModFix/>
          </a:blip>
          <a:stretch>
            <a:fillRect/>
          </a:stretch>
        </p:blipFill>
        <p:spPr>
          <a:xfrm>
            <a:off x="7851775" y="886953"/>
            <a:ext cx="13249152" cy="13879424"/>
          </a:xfrm>
          <a:prstGeom prst="rect">
            <a:avLst/>
          </a:prstGeom>
          <a:noFill/>
          <a:ln>
            <a:noFill/>
          </a:ln>
        </p:spPr>
      </p:pic>
      <p:pic>
        <p:nvPicPr>
          <p:cNvPr id="361" name="Google Shape;361;p21"/>
          <p:cNvPicPr preferRelativeResize="0"/>
          <p:nvPr/>
        </p:nvPicPr>
        <p:blipFill>
          <a:blip r:embed="rId4">
            <a:alphaModFix/>
          </a:blip>
          <a:stretch>
            <a:fillRect/>
          </a:stretch>
        </p:blipFill>
        <p:spPr>
          <a:xfrm>
            <a:off x="12076862" y="2545025"/>
            <a:ext cx="4798975" cy="7439316"/>
          </a:xfrm>
          <a:prstGeom prst="rect">
            <a:avLst/>
          </a:prstGeom>
          <a:noFill/>
          <a:ln>
            <a:noFill/>
          </a:ln>
        </p:spPr>
      </p:pic>
      <p:pic>
        <p:nvPicPr>
          <p:cNvPr id="362" name="Google Shape;362;p21"/>
          <p:cNvPicPr preferRelativeResize="0"/>
          <p:nvPr/>
        </p:nvPicPr>
        <p:blipFill>
          <a:blip r:embed="rId5">
            <a:alphaModFix/>
          </a:blip>
          <a:stretch>
            <a:fillRect/>
          </a:stretch>
        </p:blipFill>
        <p:spPr>
          <a:xfrm>
            <a:off x="-7818677" y="-4665462"/>
            <a:ext cx="13085400" cy="13700874"/>
          </a:xfrm>
          <a:prstGeom prst="rect">
            <a:avLst/>
          </a:prstGeom>
          <a:noFill/>
          <a:ln>
            <a:noFill/>
          </a:ln>
        </p:spPr>
      </p:pic>
      <p:sp>
        <p:nvSpPr>
          <p:cNvPr id="363" name="Google Shape;363;p21"/>
          <p:cNvSpPr txBox="1"/>
          <p:nvPr/>
        </p:nvSpPr>
        <p:spPr>
          <a:xfrm>
            <a:off x="1350233" y="1156524"/>
            <a:ext cx="12479400" cy="141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Areas of Expertise</a:t>
            </a:r>
            <a:endParaRPr>
              <a:latin typeface="Lilita One"/>
              <a:ea typeface="Lilita One"/>
              <a:cs typeface="Lilita One"/>
              <a:sym typeface="Lilita One"/>
            </a:endParaRPr>
          </a:p>
        </p:txBody>
      </p:sp>
      <p:grpSp>
        <p:nvGrpSpPr>
          <p:cNvPr id="364" name="Google Shape;364;p21"/>
          <p:cNvGrpSpPr/>
          <p:nvPr/>
        </p:nvGrpSpPr>
        <p:grpSpPr>
          <a:xfrm>
            <a:off x="1350233" y="3004828"/>
            <a:ext cx="7388502" cy="1335021"/>
            <a:chOff x="0" y="-47625"/>
            <a:chExt cx="1945943" cy="351611"/>
          </a:xfrm>
        </p:grpSpPr>
        <p:sp>
          <p:nvSpPr>
            <p:cNvPr id="365" name="Google Shape;365;p21"/>
            <p:cNvSpPr/>
            <p:nvPr/>
          </p:nvSpPr>
          <p:spPr>
            <a:xfrm>
              <a:off x="0" y="0"/>
              <a:ext cx="1945943" cy="303986"/>
            </a:xfrm>
            <a:custGeom>
              <a:rect b="b" l="l" r="r" t="t"/>
              <a:pathLst>
                <a:path extrusionOk="0" h="303986" w="1945943">
                  <a:moveTo>
                    <a:pt x="30387" y="0"/>
                  </a:moveTo>
                  <a:lnTo>
                    <a:pt x="1915556" y="0"/>
                  </a:lnTo>
                  <a:cubicBezTo>
                    <a:pt x="1932338" y="0"/>
                    <a:pt x="1945943" y="13605"/>
                    <a:pt x="1945943" y="30387"/>
                  </a:cubicBezTo>
                  <a:lnTo>
                    <a:pt x="1945943" y="273598"/>
                  </a:lnTo>
                  <a:cubicBezTo>
                    <a:pt x="1945943" y="281658"/>
                    <a:pt x="1942741" y="289387"/>
                    <a:pt x="1937043" y="295085"/>
                  </a:cubicBezTo>
                  <a:cubicBezTo>
                    <a:pt x="1931344" y="300784"/>
                    <a:pt x="1923615" y="303986"/>
                    <a:pt x="1915556" y="303986"/>
                  </a:cubicBezTo>
                  <a:lnTo>
                    <a:pt x="30387" y="303986"/>
                  </a:lnTo>
                  <a:cubicBezTo>
                    <a:pt x="13605" y="303986"/>
                    <a:pt x="0" y="290381"/>
                    <a:pt x="0" y="273598"/>
                  </a:cubicBezTo>
                  <a:lnTo>
                    <a:pt x="0" y="30387"/>
                  </a:lnTo>
                  <a:cubicBezTo>
                    <a:pt x="0" y="22328"/>
                    <a:pt x="3201" y="14599"/>
                    <a:pt x="8900" y="8900"/>
                  </a:cubicBezTo>
                  <a:cubicBezTo>
                    <a:pt x="14599" y="3201"/>
                    <a:pt x="22328" y="0"/>
                    <a:pt x="30387"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1"/>
            <p:cNvSpPr txBox="1"/>
            <p:nvPr/>
          </p:nvSpPr>
          <p:spPr>
            <a:xfrm>
              <a:off x="0" y="-47625"/>
              <a:ext cx="1945943" cy="3516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7" name="Google Shape;367;p21"/>
          <p:cNvSpPr txBox="1"/>
          <p:nvPr/>
        </p:nvSpPr>
        <p:spPr>
          <a:xfrm>
            <a:off x="1630129" y="3362702"/>
            <a:ext cx="68286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FFFFFF"/>
                </a:solidFill>
                <a:latin typeface="Lilita One"/>
                <a:ea typeface="Lilita One"/>
                <a:cs typeface="Lilita One"/>
                <a:sym typeface="Lilita One"/>
              </a:rPr>
              <a:t>Personal Injury Law</a:t>
            </a:r>
            <a:endParaRPr>
              <a:latin typeface="Lilita One"/>
              <a:ea typeface="Lilita One"/>
              <a:cs typeface="Lilita One"/>
              <a:sym typeface="Lilita One"/>
            </a:endParaRPr>
          </a:p>
        </p:txBody>
      </p:sp>
      <p:grpSp>
        <p:nvGrpSpPr>
          <p:cNvPr id="368" name="Google Shape;368;p21"/>
          <p:cNvGrpSpPr/>
          <p:nvPr/>
        </p:nvGrpSpPr>
        <p:grpSpPr>
          <a:xfrm>
            <a:off x="1350233" y="6076902"/>
            <a:ext cx="7388502" cy="1335021"/>
            <a:chOff x="0" y="-47625"/>
            <a:chExt cx="1945943" cy="351611"/>
          </a:xfrm>
        </p:grpSpPr>
        <p:sp>
          <p:nvSpPr>
            <p:cNvPr id="369" name="Google Shape;369;p21"/>
            <p:cNvSpPr/>
            <p:nvPr/>
          </p:nvSpPr>
          <p:spPr>
            <a:xfrm>
              <a:off x="0" y="0"/>
              <a:ext cx="1945943" cy="303986"/>
            </a:xfrm>
            <a:custGeom>
              <a:rect b="b" l="l" r="r" t="t"/>
              <a:pathLst>
                <a:path extrusionOk="0" h="303986" w="1945943">
                  <a:moveTo>
                    <a:pt x="30387" y="0"/>
                  </a:moveTo>
                  <a:lnTo>
                    <a:pt x="1915556" y="0"/>
                  </a:lnTo>
                  <a:cubicBezTo>
                    <a:pt x="1932338" y="0"/>
                    <a:pt x="1945943" y="13605"/>
                    <a:pt x="1945943" y="30387"/>
                  </a:cubicBezTo>
                  <a:lnTo>
                    <a:pt x="1945943" y="273598"/>
                  </a:lnTo>
                  <a:cubicBezTo>
                    <a:pt x="1945943" y="281658"/>
                    <a:pt x="1942741" y="289387"/>
                    <a:pt x="1937043" y="295085"/>
                  </a:cubicBezTo>
                  <a:cubicBezTo>
                    <a:pt x="1931344" y="300784"/>
                    <a:pt x="1923615" y="303986"/>
                    <a:pt x="1915556" y="303986"/>
                  </a:cubicBezTo>
                  <a:lnTo>
                    <a:pt x="30387" y="303986"/>
                  </a:lnTo>
                  <a:cubicBezTo>
                    <a:pt x="13605" y="303986"/>
                    <a:pt x="0" y="290381"/>
                    <a:pt x="0" y="273598"/>
                  </a:cubicBezTo>
                  <a:lnTo>
                    <a:pt x="0" y="30387"/>
                  </a:lnTo>
                  <a:cubicBezTo>
                    <a:pt x="0" y="22328"/>
                    <a:pt x="3201" y="14599"/>
                    <a:pt x="8900" y="8900"/>
                  </a:cubicBezTo>
                  <a:cubicBezTo>
                    <a:pt x="14599" y="3201"/>
                    <a:pt x="22328" y="0"/>
                    <a:pt x="30387"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1"/>
            <p:cNvSpPr txBox="1"/>
            <p:nvPr/>
          </p:nvSpPr>
          <p:spPr>
            <a:xfrm>
              <a:off x="0" y="-47625"/>
              <a:ext cx="1945943" cy="3516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1" name="Google Shape;371;p21"/>
          <p:cNvSpPr txBox="1"/>
          <p:nvPr/>
        </p:nvSpPr>
        <p:spPr>
          <a:xfrm>
            <a:off x="1630129" y="6434775"/>
            <a:ext cx="38493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FFFFFF"/>
                </a:solidFill>
                <a:latin typeface="Lilita One"/>
                <a:ea typeface="Lilita One"/>
                <a:cs typeface="Lilita One"/>
                <a:sym typeface="Lilita One"/>
              </a:rPr>
              <a:t>Family Law</a:t>
            </a:r>
            <a:endParaRPr>
              <a:latin typeface="Lilita One"/>
              <a:ea typeface="Lilita One"/>
              <a:cs typeface="Lilita One"/>
              <a:sym typeface="Lilita One"/>
            </a:endParaRPr>
          </a:p>
        </p:txBody>
      </p:sp>
      <p:sp>
        <p:nvSpPr>
          <p:cNvPr id="372" name="Google Shape;372;p21"/>
          <p:cNvSpPr txBox="1"/>
          <p:nvPr/>
        </p:nvSpPr>
        <p:spPr>
          <a:xfrm>
            <a:off x="1630129" y="4778024"/>
            <a:ext cx="9911964"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Representing clients who have been injured due to accidents, negligence, or malpractice, and helping them seek compensation for their injuries.</a:t>
            </a:r>
            <a:endParaRPr/>
          </a:p>
        </p:txBody>
      </p:sp>
      <p:sp>
        <p:nvSpPr>
          <p:cNvPr id="373" name="Google Shape;373;p21"/>
          <p:cNvSpPr txBox="1"/>
          <p:nvPr/>
        </p:nvSpPr>
        <p:spPr>
          <a:xfrm>
            <a:off x="1630129" y="7665523"/>
            <a:ext cx="9911964"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Assisting clients with legal matters related to divorce, child custody, adoption, and other family-related issues.</a:t>
            </a:r>
            <a:endParaRPr/>
          </a:p>
        </p:txBody>
      </p:sp>
      <p:grpSp>
        <p:nvGrpSpPr>
          <p:cNvPr id="374" name="Google Shape;374;p21"/>
          <p:cNvGrpSpPr/>
          <p:nvPr/>
        </p:nvGrpSpPr>
        <p:grpSpPr>
          <a:xfrm>
            <a:off x="1630129" y="8873835"/>
            <a:ext cx="1630752" cy="593670"/>
            <a:chOff x="0" y="0"/>
            <a:chExt cx="1465198" cy="533400"/>
          </a:xfrm>
        </p:grpSpPr>
        <p:sp>
          <p:nvSpPr>
            <p:cNvPr id="375" name="Google Shape;375;p21"/>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545454"/>
            </a:solidFill>
            <a:ln>
              <a:noFill/>
            </a:ln>
          </p:spPr>
        </p:sp>
        <p:sp>
          <p:nvSpPr>
            <p:cNvPr id="376" name="Google Shape;376;p21"/>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21"/>
          <p:cNvGrpSpPr/>
          <p:nvPr/>
        </p:nvGrpSpPr>
        <p:grpSpPr>
          <a:xfrm>
            <a:off x="13833067" y="523687"/>
            <a:ext cx="3597691" cy="1010046"/>
            <a:chOff x="0" y="0"/>
            <a:chExt cx="4796921" cy="1346728"/>
          </a:xfrm>
        </p:grpSpPr>
        <p:grpSp>
          <p:nvGrpSpPr>
            <p:cNvPr id="378" name="Google Shape;378;p21"/>
            <p:cNvGrpSpPr/>
            <p:nvPr/>
          </p:nvGrpSpPr>
          <p:grpSpPr>
            <a:xfrm>
              <a:off x="3450193" y="0"/>
              <a:ext cx="1346728" cy="1346728"/>
              <a:chOff x="0" y="0"/>
              <a:chExt cx="812800" cy="812800"/>
            </a:xfrm>
          </p:grpSpPr>
          <p:sp>
            <p:nvSpPr>
              <p:cNvPr id="379" name="Google Shape;37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1"/>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1" name="Google Shape;381;p21"/>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382" name="Google Shape;382;p21"/>
          <p:cNvPicPr preferRelativeResize="0"/>
          <p:nvPr/>
        </p:nvPicPr>
        <p:blipFill>
          <a:blip r:embed="rId6">
            <a:alphaModFix/>
          </a:blip>
          <a:stretch>
            <a:fillRect/>
          </a:stretch>
        </p:blipFill>
        <p:spPr>
          <a:xfrm>
            <a:off x="16516025" y="757474"/>
            <a:ext cx="789525" cy="542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386" name="Shape 386"/>
        <p:cNvGrpSpPr/>
        <p:nvPr/>
      </p:nvGrpSpPr>
      <p:grpSpPr>
        <a:xfrm>
          <a:off x="0" y="0"/>
          <a:ext cx="0" cy="0"/>
          <a:chOff x="0" y="0"/>
          <a:chExt cx="0" cy="0"/>
        </a:xfrm>
      </p:grpSpPr>
      <p:pic>
        <p:nvPicPr>
          <p:cNvPr id="387" name="Google Shape;387;p22"/>
          <p:cNvPicPr preferRelativeResize="0"/>
          <p:nvPr/>
        </p:nvPicPr>
        <p:blipFill>
          <a:blip r:embed="rId3">
            <a:alphaModFix/>
          </a:blip>
          <a:stretch>
            <a:fillRect/>
          </a:stretch>
        </p:blipFill>
        <p:spPr>
          <a:xfrm>
            <a:off x="6848826" y="523674"/>
            <a:ext cx="14197576" cy="15042125"/>
          </a:xfrm>
          <a:prstGeom prst="rect">
            <a:avLst/>
          </a:prstGeom>
          <a:noFill/>
          <a:ln>
            <a:noFill/>
          </a:ln>
        </p:spPr>
      </p:pic>
      <p:pic>
        <p:nvPicPr>
          <p:cNvPr id="388" name="Google Shape;388;p22"/>
          <p:cNvPicPr preferRelativeResize="0"/>
          <p:nvPr/>
        </p:nvPicPr>
        <p:blipFill>
          <a:blip r:embed="rId4">
            <a:alphaModFix/>
          </a:blip>
          <a:stretch>
            <a:fillRect/>
          </a:stretch>
        </p:blipFill>
        <p:spPr>
          <a:xfrm>
            <a:off x="946200" y="-6564184"/>
            <a:ext cx="13510948" cy="14146478"/>
          </a:xfrm>
          <a:prstGeom prst="rect">
            <a:avLst/>
          </a:prstGeom>
          <a:noFill/>
          <a:ln>
            <a:noFill/>
          </a:ln>
        </p:spPr>
      </p:pic>
      <p:pic>
        <p:nvPicPr>
          <p:cNvPr id="389" name="Google Shape;389;p22"/>
          <p:cNvPicPr preferRelativeResize="0"/>
          <p:nvPr/>
        </p:nvPicPr>
        <p:blipFill>
          <a:blip r:embed="rId5">
            <a:alphaModFix/>
          </a:blip>
          <a:stretch>
            <a:fillRect/>
          </a:stretch>
        </p:blipFill>
        <p:spPr>
          <a:xfrm>
            <a:off x="1438350" y="3278809"/>
            <a:ext cx="14529674" cy="3043591"/>
          </a:xfrm>
          <a:prstGeom prst="rect">
            <a:avLst/>
          </a:prstGeom>
          <a:noFill/>
          <a:ln>
            <a:noFill/>
          </a:ln>
        </p:spPr>
      </p:pic>
      <p:sp>
        <p:nvSpPr>
          <p:cNvPr id="390" name="Google Shape;390;p22"/>
          <p:cNvSpPr txBox="1"/>
          <p:nvPr/>
        </p:nvSpPr>
        <p:spPr>
          <a:xfrm>
            <a:off x="1438345" y="6928663"/>
            <a:ext cx="48330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Client name</a:t>
            </a:r>
            <a:endParaRPr>
              <a:latin typeface="Lilita One"/>
              <a:ea typeface="Lilita One"/>
              <a:cs typeface="Lilita One"/>
              <a:sym typeface="Lilita One"/>
            </a:endParaRPr>
          </a:p>
        </p:txBody>
      </p:sp>
      <p:sp>
        <p:nvSpPr>
          <p:cNvPr id="391" name="Google Shape;391;p22"/>
          <p:cNvSpPr txBox="1"/>
          <p:nvPr/>
        </p:nvSpPr>
        <p:spPr>
          <a:xfrm>
            <a:off x="7216202" y="6928663"/>
            <a:ext cx="48330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Client name</a:t>
            </a:r>
            <a:endParaRPr>
              <a:latin typeface="Lilita One"/>
              <a:ea typeface="Lilita One"/>
              <a:cs typeface="Lilita One"/>
              <a:sym typeface="Lilita One"/>
            </a:endParaRPr>
          </a:p>
        </p:txBody>
      </p:sp>
      <p:sp>
        <p:nvSpPr>
          <p:cNvPr id="392" name="Google Shape;392;p22"/>
          <p:cNvSpPr txBox="1"/>
          <p:nvPr/>
        </p:nvSpPr>
        <p:spPr>
          <a:xfrm>
            <a:off x="12994058" y="6928663"/>
            <a:ext cx="48330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Client name</a:t>
            </a:r>
            <a:endParaRPr>
              <a:latin typeface="Lilita One"/>
              <a:ea typeface="Lilita One"/>
              <a:cs typeface="Lilita One"/>
              <a:sym typeface="Lilita One"/>
            </a:endParaRPr>
          </a:p>
        </p:txBody>
      </p:sp>
      <p:sp>
        <p:nvSpPr>
          <p:cNvPr id="393" name="Google Shape;393;p22"/>
          <p:cNvSpPr txBox="1"/>
          <p:nvPr/>
        </p:nvSpPr>
        <p:spPr>
          <a:xfrm>
            <a:off x="1438345" y="7940115"/>
            <a:ext cx="3306074"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sp>
        <p:nvSpPr>
          <p:cNvPr id="394" name="Google Shape;394;p22"/>
          <p:cNvSpPr txBox="1"/>
          <p:nvPr/>
        </p:nvSpPr>
        <p:spPr>
          <a:xfrm>
            <a:off x="7216202" y="7940115"/>
            <a:ext cx="3306074"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sp>
        <p:nvSpPr>
          <p:cNvPr id="395" name="Google Shape;395;p22"/>
          <p:cNvSpPr txBox="1"/>
          <p:nvPr/>
        </p:nvSpPr>
        <p:spPr>
          <a:xfrm>
            <a:off x="12994058" y="7940115"/>
            <a:ext cx="3306074"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sp>
        <p:nvSpPr>
          <p:cNvPr id="396" name="Google Shape;396;p22"/>
          <p:cNvSpPr txBox="1"/>
          <p:nvPr/>
        </p:nvSpPr>
        <p:spPr>
          <a:xfrm>
            <a:off x="1438345" y="1332102"/>
            <a:ext cx="8412300" cy="141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Testimonials</a:t>
            </a:r>
            <a:endParaRPr>
              <a:latin typeface="Lilita One"/>
              <a:ea typeface="Lilita One"/>
              <a:cs typeface="Lilita One"/>
              <a:sym typeface="Lilita One"/>
            </a:endParaRPr>
          </a:p>
        </p:txBody>
      </p:sp>
      <p:grpSp>
        <p:nvGrpSpPr>
          <p:cNvPr id="397" name="Google Shape;397;p22"/>
          <p:cNvGrpSpPr/>
          <p:nvPr/>
        </p:nvGrpSpPr>
        <p:grpSpPr>
          <a:xfrm>
            <a:off x="15628548" y="8873835"/>
            <a:ext cx="1630752" cy="593670"/>
            <a:chOff x="0" y="0"/>
            <a:chExt cx="1465198" cy="533400"/>
          </a:xfrm>
        </p:grpSpPr>
        <p:sp>
          <p:nvSpPr>
            <p:cNvPr id="398" name="Google Shape;398;p22"/>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FFFFFF"/>
            </a:solidFill>
            <a:ln>
              <a:noFill/>
            </a:ln>
          </p:spPr>
        </p:sp>
        <p:sp>
          <p:nvSpPr>
            <p:cNvPr id="399" name="Google Shape;399;p22"/>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22"/>
          <p:cNvGrpSpPr/>
          <p:nvPr/>
        </p:nvGrpSpPr>
        <p:grpSpPr>
          <a:xfrm>
            <a:off x="13833067" y="523687"/>
            <a:ext cx="3597691" cy="1010046"/>
            <a:chOff x="0" y="0"/>
            <a:chExt cx="4796921" cy="1346728"/>
          </a:xfrm>
        </p:grpSpPr>
        <p:grpSp>
          <p:nvGrpSpPr>
            <p:cNvPr id="401" name="Google Shape;401;p22"/>
            <p:cNvGrpSpPr/>
            <p:nvPr/>
          </p:nvGrpSpPr>
          <p:grpSpPr>
            <a:xfrm>
              <a:off x="3450193" y="0"/>
              <a:ext cx="1346728" cy="1346728"/>
              <a:chOff x="0" y="0"/>
              <a:chExt cx="812800" cy="812800"/>
            </a:xfrm>
          </p:grpSpPr>
          <p:sp>
            <p:nvSpPr>
              <p:cNvPr id="402" name="Google Shape;40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22"/>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405" name="Google Shape;405;p22"/>
          <p:cNvPicPr preferRelativeResize="0"/>
          <p:nvPr/>
        </p:nvPicPr>
        <p:blipFill>
          <a:blip r:embed="rId6">
            <a:alphaModFix/>
          </a:blip>
          <a:stretch>
            <a:fillRect/>
          </a:stretch>
        </p:blipFill>
        <p:spPr>
          <a:xfrm>
            <a:off x="16516025" y="757474"/>
            <a:ext cx="789525" cy="542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409" name="Shape 409"/>
        <p:cNvGrpSpPr/>
        <p:nvPr/>
      </p:nvGrpSpPr>
      <p:grpSpPr>
        <a:xfrm>
          <a:off x="0" y="0"/>
          <a:ext cx="0" cy="0"/>
          <a:chOff x="0" y="0"/>
          <a:chExt cx="0" cy="0"/>
        </a:xfrm>
      </p:grpSpPr>
      <p:pic>
        <p:nvPicPr>
          <p:cNvPr id="410" name="Google Shape;410;p23"/>
          <p:cNvPicPr preferRelativeResize="0"/>
          <p:nvPr/>
        </p:nvPicPr>
        <p:blipFill>
          <a:blip r:embed="rId3">
            <a:alphaModFix/>
          </a:blip>
          <a:stretch>
            <a:fillRect/>
          </a:stretch>
        </p:blipFill>
        <p:spPr>
          <a:xfrm>
            <a:off x="-2540375" y="-4850650"/>
            <a:ext cx="13948431" cy="14778173"/>
          </a:xfrm>
          <a:prstGeom prst="rect">
            <a:avLst/>
          </a:prstGeom>
          <a:noFill/>
          <a:ln>
            <a:noFill/>
          </a:ln>
        </p:spPr>
      </p:pic>
      <p:pic>
        <p:nvPicPr>
          <p:cNvPr id="411" name="Google Shape;411;p23"/>
          <p:cNvPicPr preferRelativeResize="0"/>
          <p:nvPr/>
        </p:nvPicPr>
        <p:blipFill>
          <a:blip r:embed="rId4">
            <a:alphaModFix/>
          </a:blip>
          <a:stretch>
            <a:fillRect/>
          </a:stretch>
        </p:blipFill>
        <p:spPr>
          <a:xfrm>
            <a:off x="7074225" y="3574850"/>
            <a:ext cx="13510977" cy="14146391"/>
          </a:xfrm>
          <a:prstGeom prst="rect">
            <a:avLst/>
          </a:prstGeom>
          <a:noFill/>
          <a:ln>
            <a:noFill/>
          </a:ln>
        </p:spPr>
      </p:pic>
      <p:pic>
        <p:nvPicPr>
          <p:cNvPr id="412" name="Google Shape;412;p23"/>
          <p:cNvPicPr preferRelativeResize="0"/>
          <p:nvPr/>
        </p:nvPicPr>
        <p:blipFill>
          <a:blip r:embed="rId5">
            <a:alphaModFix/>
          </a:blip>
          <a:stretch>
            <a:fillRect/>
          </a:stretch>
        </p:blipFill>
        <p:spPr>
          <a:xfrm>
            <a:off x="10927401" y="2566601"/>
            <a:ext cx="6499975" cy="5274348"/>
          </a:xfrm>
          <a:prstGeom prst="rect">
            <a:avLst/>
          </a:prstGeom>
          <a:noFill/>
          <a:ln>
            <a:noFill/>
          </a:ln>
        </p:spPr>
      </p:pic>
      <p:grpSp>
        <p:nvGrpSpPr>
          <p:cNvPr id="413" name="Google Shape;413;p23"/>
          <p:cNvGrpSpPr/>
          <p:nvPr/>
        </p:nvGrpSpPr>
        <p:grpSpPr>
          <a:xfrm>
            <a:off x="15628548" y="8873835"/>
            <a:ext cx="1630752" cy="593670"/>
            <a:chOff x="0" y="0"/>
            <a:chExt cx="1465198" cy="533400"/>
          </a:xfrm>
        </p:grpSpPr>
        <p:sp>
          <p:nvSpPr>
            <p:cNvPr id="414" name="Google Shape;414;p23"/>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FFFFFF"/>
            </a:solidFill>
            <a:ln>
              <a:noFill/>
            </a:ln>
          </p:spPr>
        </p:sp>
        <p:sp>
          <p:nvSpPr>
            <p:cNvPr id="415" name="Google Shape;415;p23"/>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6" name="Google Shape;416;p23"/>
          <p:cNvGrpSpPr/>
          <p:nvPr/>
        </p:nvGrpSpPr>
        <p:grpSpPr>
          <a:xfrm>
            <a:off x="1028700" y="2019352"/>
            <a:ext cx="6810299" cy="1536112"/>
            <a:chOff x="0" y="-47625"/>
            <a:chExt cx="2229734" cy="502932"/>
          </a:xfrm>
        </p:grpSpPr>
        <p:sp>
          <p:nvSpPr>
            <p:cNvPr id="417" name="Google Shape;417;p23"/>
            <p:cNvSpPr/>
            <p:nvPr/>
          </p:nvSpPr>
          <p:spPr>
            <a:xfrm>
              <a:off x="0" y="0"/>
              <a:ext cx="2229734" cy="455307"/>
            </a:xfrm>
            <a:custGeom>
              <a:rect b="b" l="l" r="r" t="t"/>
              <a:pathLst>
                <a:path extrusionOk="0" h="455307" w="2229734">
                  <a:moveTo>
                    <a:pt x="34104" y="0"/>
                  </a:moveTo>
                  <a:lnTo>
                    <a:pt x="2195630" y="0"/>
                  </a:lnTo>
                  <a:cubicBezTo>
                    <a:pt x="2214465" y="0"/>
                    <a:pt x="2229734" y="15269"/>
                    <a:pt x="2229734" y="34104"/>
                  </a:cubicBezTo>
                  <a:lnTo>
                    <a:pt x="2229734" y="421204"/>
                  </a:lnTo>
                  <a:cubicBezTo>
                    <a:pt x="2229734" y="440039"/>
                    <a:pt x="2214465" y="455307"/>
                    <a:pt x="2195630" y="455307"/>
                  </a:cubicBezTo>
                  <a:lnTo>
                    <a:pt x="34104" y="455307"/>
                  </a:lnTo>
                  <a:cubicBezTo>
                    <a:pt x="25059" y="455307"/>
                    <a:pt x="16385" y="451714"/>
                    <a:pt x="9989" y="445319"/>
                  </a:cubicBezTo>
                  <a:cubicBezTo>
                    <a:pt x="3593" y="438923"/>
                    <a:pt x="0" y="430248"/>
                    <a:pt x="0" y="421204"/>
                  </a:cubicBezTo>
                  <a:lnTo>
                    <a:pt x="0" y="34104"/>
                  </a:lnTo>
                  <a:cubicBezTo>
                    <a:pt x="0" y="15269"/>
                    <a:pt x="15269" y="0"/>
                    <a:pt x="34104"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3"/>
            <p:cNvSpPr txBox="1"/>
            <p:nvPr/>
          </p:nvSpPr>
          <p:spPr>
            <a:xfrm>
              <a:off x="0" y="-47625"/>
              <a:ext cx="2229734" cy="5029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9" name="Google Shape;419;p23"/>
          <p:cNvSpPr txBox="1"/>
          <p:nvPr/>
        </p:nvSpPr>
        <p:spPr>
          <a:xfrm>
            <a:off x="1322938" y="2164844"/>
            <a:ext cx="5933700" cy="141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9160" u="none" cap="none" strike="noStrike">
                <a:solidFill>
                  <a:srgbClr val="FFFFFF"/>
                </a:solidFill>
                <a:latin typeface="Lilita One"/>
                <a:ea typeface="Lilita One"/>
                <a:cs typeface="Lilita One"/>
                <a:sym typeface="Lilita One"/>
              </a:rPr>
              <a:t>About Us</a:t>
            </a:r>
            <a:endParaRPr>
              <a:latin typeface="Lilita One"/>
              <a:ea typeface="Lilita One"/>
              <a:cs typeface="Lilita One"/>
              <a:sym typeface="Lilita One"/>
            </a:endParaRPr>
          </a:p>
        </p:txBody>
      </p:sp>
      <p:sp>
        <p:nvSpPr>
          <p:cNvPr id="420" name="Google Shape;420;p23"/>
          <p:cNvSpPr txBox="1"/>
          <p:nvPr/>
        </p:nvSpPr>
        <p:spPr>
          <a:xfrm>
            <a:off x="1028700" y="4041647"/>
            <a:ext cx="8500156" cy="44519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Our Story: Founded on the principles of innovation, dedication, and community, our journey began with a simple yet profound vision – to make a positive impact in the world. We are a diverse team of passionate individuals committed to excellence and driven by a shared goal of creating meaningful experiences for our clients and partners.</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Our Mission: At the core of our mission is the belief that every interaction matters. We strive to deliver exceptional service and innovative solutions that exceed expectations. Our goal is to be a trusted partner, helping our clients navigate challenges and achieve their aspirations with confidence and ease.</a:t>
            </a:r>
            <a:endParaRPr/>
          </a:p>
        </p:txBody>
      </p:sp>
      <p:grpSp>
        <p:nvGrpSpPr>
          <p:cNvPr id="421" name="Google Shape;421;p23"/>
          <p:cNvGrpSpPr/>
          <p:nvPr/>
        </p:nvGrpSpPr>
        <p:grpSpPr>
          <a:xfrm>
            <a:off x="13833067" y="523687"/>
            <a:ext cx="3597691" cy="1010046"/>
            <a:chOff x="0" y="0"/>
            <a:chExt cx="4796921" cy="1346728"/>
          </a:xfrm>
        </p:grpSpPr>
        <p:grpSp>
          <p:nvGrpSpPr>
            <p:cNvPr id="422" name="Google Shape;422;p23"/>
            <p:cNvGrpSpPr/>
            <p:nvPr/>
          </p:nvGrpSpPr>
          <p:grpSpPr>
            <a:xfrm>
              <a:off x="3450193" y="0"/>
              <a:ext cx="1346728" cy="1346728"/>
              <a:chOff x="0" y="0"/>
              <a:chExt cx="812800" cy="812800"/>
            </a:xfrm>
          </p:grpSpPr>
          <p:sp>
            <p:nvSpPr>
              <p:cNvPr id="423" name="Google Shape;42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5" name="Google Shape;425;p23"/>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426" name="Google Shape;426;p23"/>
          <p:cNvPicPr preferRelativeResize="0"/>
          <p:nvPr/>
        </p:nvPicPr>
        <p:blipFill>
          <a:blip r:embed="rId6">
            <a:alphaModFix/>
          </a:blip>
          <a:stretch>
            <a:fillRect/>
          </a:stretch>
        </p:blipFill>
        <p:spPr>
          <a:xfrm>
            <a:off x="16516025" y="757474"/>
            <a:ext cx="789525" cy="542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430" name="Shape 430"/>
        <p:cNvGrpSpPr/>
        <p:nvPr/>
      </p:nvGrpSpPr>
      <p:grpSpPr>
        <a:xfrm>
          <a:off x="0" y="0"/>
          <a:ext cx="0" cy="0"/>
          <a:chOff x="0" y="0"/>
          <a:chExt cx="0" cy="0"/>
        </a:xfrm>
      </p:grpSpPr>
      <p:pic>
        <p:nvPicPr>
          <p:cNvPr id="431" name="Google Shape;431;p24"/>
          <p:cNvPicPr preferRelativeResize="0"/>
          <p:nvPr/>
        </p:nvPicPr>
        <p:blipFill>
          <a:blip r:embed="rId3">
            <a:alphaModFix/>
          </a:blip>
          <a:stretch>
            <a:fillRect/>
          </a:stretch>
        </p:blipFill>
        <p:spPr>
          <a:xfrm>
            <a:off x="1783363" y="-5956179"/>
            <a:ext cx="18288001" cy="19336003"/>
          </a:xfrm>
          <a:prstGeom prst="rect">
            <a:avLst/>
          </a:prstGeom>
          <a:noFill/>
          <a:ln>
            <a:noFill/>
          </a:ln>
        </p:spPr>
      </p:pic>
      <p:grpSp>
        <p:nvGrpSpPr>
          <p:cNvPr id="432" name="Google Shape;432;p24"/>
          <p:cNvGrpSpPr/>
          <p:nvPr/>
        </p:nvGrpSpPr>
        <p:grpSpPr>
          <a:xfrm>
            <a:off x="1077604" y="523687"/>
            <a:ext cx="3597691" cy="1010046"/>
            <a:chOff x="0" y="0"/>
            <a:chExt cx="4796921" cy="1346728"/>
          </a:xfrm>
        </p:grpSpPr>
        <p:grpSp>
          <p:nvGrpSpPr>
            <p:cNvPr id="433" name="Google Shape;433;p24"/>
            <p:cNvGrpSpPr/>
            <p:nvPr/>
          </p:nvGrpSpPr>
          <p:grpSpPr>
            <a:xfrm>
              <a:off x="3450193" y="0"/>
              <a:ext cx="1346728" cy="1346728"/>
              <a:chOff x="0" y="0"/>
              <a:chExt cx="812800" cy="812800"/>
            </a:xfrm>
          </p:grpSpPr>
          <p:sp>
            <p:nvSpPr>
              <p:cNvPr id="434" name="Google Shape;43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6" name="Google Shape;436;p24"/>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437" name="Google Shape;437;p24"/>
          <p:cNvPicPr preferRelativeResize="0"/>
          <p:nvPr/>
        </p:nvPicPr>
        <p:blipFill>
          <a:blip r:embed="rId4">
            <a:alphaModFix/>
          </a:blip>
          <a:stretch>
            <a:fillRect/>
          </a:stretch>
        </p:blipFill>
        <p:spPr>
          <a:xfrm>
            <a:off x="3760563" y="757474"/>
            <a:ext cx="789525" cy="542450"/>
          </a:xfrm>
          <a:prstGeom prst="rect">
            <a:avLst/>
          </a:prstGeom>
          <a:noFill/>
          <a:ln>
            <a:noFill/>
          </a:ln>
        </p:spPr>
      </p:pic>
      <p:grpSp>
        <p:nvGrpSpPr>
          <p:cNvPr id="438" name="Google Shape;438;p24"/>
          <p:cNvGrpSpPr/>
          <p:nvPr/>
        </p:nvGrpSpPr>
        <p:grpSpPr>
          <a:xfrm>
            <a:off x="10170040" y="4863500"/>
            <a:ext cx="1502533" cy="1683359"/>
            <a:chOff x="0" y="-47625"/>
            <a:chExt cx="395729" cy="443354"/>
          </a:xfrm>
        </p:grpSpPr>
        <p:sp>
          <p:nvSpPr>
            <p:cNvPr id="439" name="Google Shape;439;p24"/>
            <p:cNvSpPr/>
            <p:nvPr/>
          </p:nvSpPr>
          <p:spPr>
            <a:xfrm>
              <a:off x="0" y="0"/>
              <a:ext cx="395729" cy="395729"/>
            </a:xfrm>
            <a:custGeom>
              <a:rect b="b" l="l" r="r" t="t"/>
              <a:pathLst>
                <a:path extrusionOk="0" h="395729" w="395729">
                  <a:moveTo>
                    <a:pt x="149425" y="0"/>
                  </a:moveTo>
                  <a:lnTo>
                    <a:pt x="246304" y="0"/>
                  </a:lnTo>
                  <a:cubicBezTo>
                    <a:pt x="328829" y="0"/>
                    <a:pt x="395729" y="66900"/>
                    <a:pt x="395729" y="149425"/>
                  </a:cubicBezTo>
                  <a:lnTo>
                    <a:pt x="395729" y="246304"/>
                  </a:lnTo>
                  <a:cubicBezTo>
                    <a:pt x="395729" y="285934"/>
                    <a:pt x="379986" y="323941"/>
                    <a:pt x="351963" y="351963"/>
                  </a:cubicBezTo>
                  <a:cubicBezTo>
                    <a:pt x="323941" y="379986"/>
                    <a:pt x="285934" y="395729"/>
                    <a:pt x="246304" y="395729"/>
                  </a:cubicBezTo>
                  <a:lnTo>
                    <a:pt x="149425" y="395729"/>
                  </a:lnTo>
                  <a:cubicBezTo>
                    <a:pt x="109795" y="395729"/>
                    <a:pt x="71788" y="379986"/>
                    <a:pt x="43766" y="351963"/>
                  </a:cubicBezTo>
                  <a:cubicBezTo>
                    <a:pt x="15743" y="323941"/>
                    <a:pt x="0" y="285934"/>
                    <a:pt x="0" y="246304"/>
                  </a:cubicBezTo>
                  <a:lnTo>
                    <a:pt x="0" y="149425"/>
                  </a:lnTo>
                  <a:cubicBezTo>
                    <a:pt x="0" y="109795"/>
                    <a:pt x="15743" y="71788"/>
                    <a:pt x="43766" y="43766"/>
                  </a:cubicBezTo>
                  <a:cubicBezTo>
                    <a:pt x="71788" y="15743"/>
                    <a:pt x="109795" y="0"/>
                    <a:pt x="149425"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4"/>
            <p:cNvSpPr txBox="1"/>
            <p:nvPr/>
          </p:nvSpPr>
          <p:spPr>
            <a:xfrm>
              <a:off x="0" y="-47625"/>
              <a:ext cx="395729" cy="443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24"/>
          <p:cNvGrpSpPr/>
          <p:nvPr/>
        </p:nvGrpSpPr>
        <p:grpSpPr>
          <a:xfrm>
            <a:off x="10170040" y="6975142"/>
            <a:ext cx="1502533" cy="1683359"/>
            <a:chOff x="0" y="-47625"/>
            <a:chExt cx="395729" cy="443354"/>
          </a:xfrm>
        </p:grpSpPr>
        <p:sp>
          <p:nvSpPr>
            <p:cNvPr id="442" name="Google Shape;442;p24"/>
            <p:cNvSpPr/>
            <p:nvPr/>
          </p:nvSpPr>
          <p:spPr>
            <a:xfrm>
              <a:off x="0" y="0"/>
              <a:ext cx="395729" cy="395729"/>
            </a:xfrm>
            <a:custGeom>
              <a:rect b="b" l="l" r="r" t="t"/>
              <a:pathLst>
                <a:path extrusionOk="0" h="395729" w="395729">
                  <a:moveTo>
                    <a:pt x="149425" y="0"/>
                  </a:moveTo>
                  <a:lnTo>
                    <a:pt x="246304" y="0"/>
                  </a:lnTo>
                  <a:cubicBezTo>
                    <a:pt x="328829" y="0"/>
                    <a:pt x="395729" y="66900"/>
                    <a:pt x="395729" y="149425"/>
                  </a:cubicBezTo>
                  <a:lnTo>
                    <a:pt x="395729" y="246304"/>
                  </a:lnTo>
                  <a:cubicBezTo>
                    <a:pt x="395729" y="285934"/>
                    <a:pt x="379986" y="323941"/>
                    <a:pt x="351963" y="351963"/>
                  </a:cubicBezTo>
                  <a:cubicBezTo>
                    <a:pt x="323941" y="379986"/>
                    <a:pt x="285934" y="395729"/>
                    <a:pt x="246304" y="395729"/>
                  </a:cubicBezTo>
                  <a:lnTo>
                    <a:pt x="149425" y="395729"/>
                  </a:lnTo>
                  <a:cubicBezTo>
                    <a:pt x="109795" y="395729"/>
                    <a:pt x="71788" y="379986"/>
                    <a:pt x="43766" y="351963"/>
                  </a:cubicBezTo>
                  <a:cubicBezTo>
                    <a:pt x="15743" y="323941"/>
                    <a:pt x="0" y="285934"/>
                    <a:pt x="0" y="246304"/>
                  </a:cubicBezTo>
                  <a:lnTo>
                    <a:pt x="0" y="149425"/>
                  </a:lnTo>
                  <a:cubicBezTo>
                    <a:pt x="0" y="109795"/>
                    <a:pt x="15743" y="71788"/>
                    <a:pt x="43766" y="43766"/>
                  </a:cubicBezTo>
                  <a:cubicBezTo>
                    <a:pt x="71788" y="15743"/>
                    <a:pt x="109795" y="0"/>
                    <a:pt x="149425"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4"/>
            <p:cNvSpPr txBox="1"/>
            <p:nvPr/>
          </p:nvSpPr>
          <p:spPr>
            <a:xfrm>
              <a:off x="0" y="-47625"/>
              <a:ext cx="395729" cy="443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4" name="Google Shape;444;p24"/>
          <p:cNvSpPr txBox="1"/>
          <p:nvPr/>
        </p:nvSpPr>
        <p:spPr>
          <a:xfrm>
            <a:off x="10170040" y="1694207"/>
            <a:ext cx="6202800" cy="3031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Online</a:t>
            </a:r>
            <a:endParaRPr>
              <a:latin typeface="Lilita One"/>
              <a:ea typeface="Lilita One"/>
              <a:cs typeface="Lilita One"/>
              <a:sym typeface="Lilita One"/>
            </a:endParaRPr>
          </a:p>
          <a:p>
            <a:pPr indent="0" lvl="0" marL="0" marR="0" rtl="0" algn="l">
              <a:lnSpc>
                <a:spcPct val="120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Service</a:t>
            </a:r>
            <a:endParaRPr>
              <a:latin typeface="Lilita One"/>
              <a:ea typeface="Lilita One"/>
              <a:cs typeface="Lilita One"/>
              <a:sym typeface="Lilita One"/>
            </a:endParaRPr>
          </a:p>
        </p:txBody>
      </p:sp>
      <p:sp>
        <p:nvSpPr>
          <p:cNvPr id="445" name="Google Shape;445;p24"/>
          <p:cNvSpPr txBox="1"/>
          <p:nvPr/>
        </p:nvSpPr>
        <p:spPr>
          <a:xfrm>
            <a:off x="11871145" y="5101886"/>
            <a:ext cx="32886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Service 1</a:t>
            </a:r>
            <a:endParaRPr>
              <a:latin typeface="Lilita One"/>
              <a:ea typeface="Lilita One"/>
              <a:cs typeface="Lilita One"/>
              <a:sym typeface="Lilita One"/>
            </a:endParaRPr>
          </a:p>
        </p:txBody>
      </p:sp>
      <p:sp>
        <p:nvSpPr>
          <p:cNvPr id="446" name="Google Shape;446;p24"/>
          <p:cNvSpPr txBox="1"/>
          <p:nvPr/>
        </p:nvSpPr>
        <p:spPr>
          <a:xfrm>
            <a:off x="11906938" y="7265438"/>
            <a:ext cx="34953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Service 2</a:t>
            </a:r>
            <a:endParaRPr>
              <a:latin typeface="Lilita One"/>
              <a:ea typeface="Lilita One"/>
              <a:cs typeface="Lilita One"/>
              <a:sym typeface="Lilita One"/>
            </a:endParaRPr>
          </a:p>
        </p:txBody>
      </p:sp>
      <p:sp>
        <p:nvSpPr>
          <p:cNvPr id="447" name="Google Shape;447;p24"/>
          <p:cNvSpPr txBox="1"/>
          <p:nvPr/>
        </p:nvSpPr>
        <p:spPr>
          <a:xfrm>
            <a:off x="11942730" y="6019719"/>
            <a:ext cx="613127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sp>
        <p:nvSpPr>
          <p:cNvPr id="448" name="Google Shape;448;p24"/>
          <p:cNvSpPr txBox="1"/>
          <p:nvPr/>
        </p:nvSpPr>
        <p:spPr>
          <a:xfrm>
            <a:off x="11978523" y="8183271"/>
            <a:ext cx="613127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grpSp>
        <p:nvGrpSpPr>
          <p:cNvPr id="449" name="Google Shape;449;p24"/>
          <p:cNvGrpSpPr/>
          <p:nvPr/>
        </p:nvGrpSpPr>
        <p:grpSpPr>
          <a:xfrm>
            <a:off x="15628548" y="1155178"/>
            <a:ext cx="1630752" cy="593670"/>
            <a:chOff x="0" y="0"/>
            <a:chExt cx="1465198" cy="533400"/>
          </a:xfrm>
        </p:grpSpPr>
        <p:sp>
          <p:nvSpPr>
            <p:cNvPr id="450" name="Google Shape;450;p24"/>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FFFFFF"/>
            </a:solidFill>
            <a:ln>
              <a:noFill/>
            </a:ln>
          </p:spPr>
        </p:sp>
        <p:sp>
          <p:nvSpPr>
            <p:cNvPr id="451" name="Google Shape;451;p24"/>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2" name="Google Shape;452;p24"/>
          <p:cNvPicPr preferRelativeResize="0"/>
          <p:nvPr/>
        </p:nvPicPr>
        <p:blipFill>
          <a:blip r:embed="rId5">
            <a:alphaModFix/>
          </a:blip>
          <a:stretch>
            <a:fillRect/>
          </a:stretch>
        </p:blipFill>
        <p:spPr>
          <a:xfrm>
            <a:off x="-8029083" y="-5500925"/>
            <a:ext cx="9819867" cy="10287002"/>
          </a:xfrm>
          <a:prstGeom prst="rect">
            <a:avLst/>
          </a:prstGeom>
          <a:noFill/>
          <a:ln>
            <a:noFill/>
          </a:ln>
        </p:spPr>
      </p:pic>
      <p:pic>
        <p:nvPicPr>
          <p:cNvPr id="453" name="Google Shape;453;p24"/>
          <p:cNvPicPr preferRelativeResize="0"/>
          <p:nvPr/>
        </p:nvPicPr>
        <p:blipFill>
          <a:blip r:embed="rId6">
            <a:alphaModFix/>
          </a:blip>
          <a:stretch>
            <a:fillRect/>
          </a:stretch>
        </p:blipFill>
        <p:spPr>
          <a:xfrm>
            <a:off x="1077600" y="2419325"/>
            <a:ext cx="8208560" cy="5763950"/>
          </a:xfrm>
          <a:prstGeom prst="rect">
            <a:avLst/>
          </a:prstGeom>
          <a:noFill/>
          <a:ln>
            <a:noFill/>
          </a:ln>
        </p:spPr>
      </p:pic>
      <p:pic>
        <p:nvPicPr>
          <p:cNvPr id="454" name="Google Shape;454;p24"/>
          <p:cNvPicPr preferRelativeResize="0"/>
          <p:nvPr/>
        </p:nvPicPr>
        <p:blipFill>
          <a:blip r:embed="rId7">
            <a:alphaModFix/>
          </a:blip>
          <a:stretch>
            <a:fillRect/>
          </a:stretch>
        </p:blipFill>
        <p:spPr>
          <a:xfrm>
            <a:off x="10348728" y="5185213"/>
            <a:ext cx="1145175" cy="1039941"/>
          </a:xfrm>
          <a:prstGeom prst="rect">
            <a:avLst/>
          </a:prstGeom>
          <a:noFill/>
          <a:ln>
            <a:noFill/>
          </a:ln>
        </p:spPr>
      </p:pic>
      <p:pic>
        <p:nvPicPr>
          <p:cNvPr id="455" name="Google Shape;455;p24"/>
          <p:cNvPicPr preferRelativeResize="0"/>
          <p:nvPr/>
        </p:nvPicPr>
        <p:blipFill>
          <a:blip r:embed="rId8">
            <a:alphaModFix/>
          </a:blip>
          <a:stretch>
            <a:fillRect/>
          </a:stretch>
        </p:blipFill>
        <p:spPr>
          <a:xfrm>
            <a:off x="10406841" y="7296859"/>
            <a:ext cx="1028930" cy="1039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459" name="Shape 459"/>
        <p:cNvGrpSpPr/>
        <p:nvPr/>
      </p:nvGrpSpPr>
      <p:grpSpPr>
        <a:xfrm>
          <a:off x="0" y="0"/>
          <a:ext cx="0" cy="0"/>
          <a:chOff x="0" y="0"/>
          <a:chExt cx="0" cy="0"/>
        </a:xfrm>
      </p:grpSpPr>
      <p:pic>
        <p:nvPicPr>
          <p:cNvPr id="460" name="Google Shape;460;p25"/>
          <p:cNvPicPr preferRelativeResize="0"/>
          <p:nvPr/>
        </p:nvPicPr>
        <p:blipFill>
          <a:blip r:embed="rId3">
            <a:alphaModFix/>
          </a:blip>
          <a:stretch>
            <a:fillRect/>
          </a:stretch>
        </p:blipFill>
        <p:spPr>
          <a:xfrm>
            <a:off x="-5987201" y="-819500"/>
            <a:ext cx="10964004" cy="10287001"/>
          </a:xfrm>
          <a:prstGeom prst="rect">
            <a:avLst/>
          </a:prstGeom>
          <a:noFill/>
          <a:ln>
            <a:noFill/>
          </a:ln>
        </p:spPr>
      </p:pic>
      <p:pic>
        <p:nvPicPr>
          <p:cNvPr id="461" name="Google Shape;461;p25"/>
          <p:cNvPicPr preferRelativeResize="0"/>
          <p:nvPr/>
        </p:nvPicPr>
        <p:blipFill>
          <a:blip r:embed="rId4">
            <a:alphaModFix/>
          </a:blip>
          <a:stretch>
            <a:fillRect/>
          </a:stretch>
        </p:blipFill>
        <p:spPr>
          <a:xfrm>
            <a:off x="11424636" y="-1413175"/>
            <a:ext cx="10964004" cy="10287001"/>
          </a:xfrm>
          <a:prstGeom prst="rect">
            <a:avLst/>
          </a:prstGeom>
          <a:noFill/>
          <a:ln>
            <a:noFill/>
          </a:ln>
        </p:spPr>
      </p:pic>
      <p:cxnSp>
        <p:nvCxnSpPr>
          <p:cNvPr id="462" name="Google Shape;462;p25"/>
          <p:cNvCxnSpPr/>
          <p:nvPr/>
        </p:nvCxnSpPr>
        <p:spPr>
          <a:xfrm>
            <a:off x="2006337" y="4984336"/>
            <a:ext cx="10566434" cy="0"/>
          </a:xfrm>
          <a:prstGeom prst="straightConnector1">
            <a:avLst/>
          </a:prstGeom>
          <a:noFill/>
          <a:ln cap="flat" cmpd="sng" w="38100">
            <a:solidFill>
              <a:srgbClr val="545454"/>
            </a:solidFill>
            <a:prstDash val="solid"/>
            <a:round/>
            <a:headEnd len="sm" w="sm" type="none"/>
            <a:tailEnd len="sm" w="sm" type="none"/>
          </a:ln>
        </p:spPr>
      </p:cxnSp>
      <p:grpSp>
        <p:nvGrpSpPr>
          <p:cNvPr id="463" name="Google Shape;463;p25"/>
          <p:cNvGrpSpPr/>
          <p:nvPr/>
        </p:nvGrpSpPr>
        <p:grpSpPr>
          <a:xfrm>
            <a:off x="1028700" y="4071294"/>
            <a:ext cx="1502533" cy="1683359"/>
            <a:chOff x="0" y="-47625"/>
            <a:chExt cx="395729" cy="443354"/>
          </a:xfrm>
        </p:grpSpPr>
        <p:sp>
          <p:nvSpPr>
            <p:cNvPr id="464" name="Google Shape;464;p25"/>
            <p:cNvSpPr/>
            <p:nvPr/>
          </p:nvSpPr>
          <p:spPr>
            <a:xfrm>
              <a:off x="0" y="0"/>
              <a:ext cx="395729" cy="395729"/>
            </a:xfrm>
            <a:custGeom>
              <a:rect b="b" l="l" r="r" t="t"/>
              <a:pathLst>
                <a:path extrusionOk="0" h="395729" w="395729">
                  <a:moveTo>
                    <a:pt x="149425" y="0"/>
                  </a:moveTo>
                  <a:lnTo>
                    <a:pt x="246304" y="0"/>
                  </a:lnTo>
                  <a:cubicBezTo>
                    <a:pt x="328829" y="0"/>
                    <a:pt x="395729" y="66900"/>
                    <a:pt x="395729" y="149425"/>
                  </a:cubicBezTo>
                  <a:lnTo>
                    <a:pt x="395729" y="246304"/>
                  </a:lnTo>
                  <a:cubicBezTo>
                    <a:pt x="395729" y="285934"/>
                    <a:pt x="379986" y="323941"/>
                    <a:pt x="351963" y="351963"/>
                  </a:cubicBezTo>
                  <a:cubicBezTo>
                    <a:pt x="323941" y="379986"/>
                    <a:pt x="285934" y="395729"/>
                    <a:pt x="246304" y="395729"/>
                  </a:cubicBezTo>
                  <a:lnTo>
                    <a:pt x="149425" y="395729"/>
                  </a:lnTo>
                  <a:cubicBezTo>
                    <a:pt x="109795" y="395729"/>
                    <a:pt x="71788" y="379986"/>
                    <a:pt x="43766" y="351963"/>
                  </a:cubicBezTo>
                  <a:cubicBezTo>
                    <a:pt x="15743" y="323941"/>
                    <a:pt x="0" y="285934"/>
                    <a:pt x="0" y="246304"/>
                  </a:cubicBezTo>
                  <a:lnTo>
                    <a:pt x="0" y="149425"/>
                  </a:lnTo>
                  <a:cubicBezTo>
                    <a:pt x="0" y="109795"/>
                    <a:pt x="15743" y="71788"/>
                    <a:pt x="43766" y="43766"/>
                  </a:cubicBezTo>
                  <a:cubicBezTo>
                    <a:pt x="71788" y="15743"/>
                    <a:pt x="109795" y="0"/>
                    <a:pt x="149425"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5"/>
            <p:cNvSpPr txBox="1"/>
            <p:nvPr/>
          </p:nvSpPr>
          <p:spPr>
            <a:xfrm>
              <a:off x="0" y="-47625"/>
              <a:ext cx="395729" cy="443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25"/>
          <p:cNvGrpSpPr/>
          <p:nvPr/>
        </p:nvGrpSpPr>
        <p:grpSpPr>
          <a:xfrm>
            <a:off x="6642924" y="4071294"/>
            <a:ext cx="1502533" cy="1683359"/>
            <a:chOff x="0" y="-47625"/>
            <a:chExt cx="395729" cy="443354"/>
          </a:xfrm>
        </p:grpSpPr>
        <p:sp>
          <p:nvSpPr>
            <p:cNvPr id="467" name="Google Shape;467;p25"/>
            <p:cNvSpPr/>
            <p:nvPr/>
          </p:nvSpPr>
          <p:spPr>
            <a:xfrm>
              <a:off x="0" y="0"/>
              <a:ext cx="395729" cy="395729"/>
            </a:xfrm>
            <a:custGeom>
              <a:rect b="b" l="l" r="r" t="t"/>
              <a:pathLst>
                <a:path extrusionOk="0" h="395729" w="395729">
                  <a:moveTo>
                    <a:pt x="149425" y="0"/>
                  </a:moveTo>
                  <a:lnTo>
                    <a:pt x="246304" y="0"/>
                  </a:lnTo>
                  <a:cubicBezTo>
                    <a:pt x="328829" y="0"/>
                    <a:pt x="395729" y="66900"/>
                    <a:pt x="395729" y="149425"/>
                  </a:cubicBezTo>
                  <a:lnTo>
                    <a:pt x="395729" y="246304"/>
                  </a:lnTo>
                  <a:cubicBezTo>
                    <a:pt x="395729" y="285934"/>
                    <a:pt x="379986" y="323941"/>
                    <a:pt x="351963" y="351963"/>
                  </a:cubicBezTo>
                  <a:cubicBezTo>
                    <a:pt x="323941" y="379986"/>
                    <a:pt x="285934" y="395729"/>
                    <a:pt x="246304" y="395729"/>
                  </a:cubicBezTo>
                  <a:lnTo>
                    <a:pt x="149425" y="395729"/>
                  </a:lnTo>
                  <a:cubicBezTo>
                    <a:pt x="109795" y="395729"/>
                    <a:pt x="71788" y="379986"/>
                    <a:pt x="43766" y="351963"/>
                  </a:cubicBezTo>
                  <a:cubicBezTo>
                    <a:pt x="15743" y="323941"/>
                    <a:pt x="0" y="285934"/>
                    <a:pt x="0" y="246304"/>
                  </a:cubicBezTo>
                  <a:lnTo>
                    <a:pt x="0" y="149425"/>
                  </a:lnTo>
                  <a:cubicBezTo>
                    <a:pt x="0" y="109795"/>
                    <a:pt x="15743" y="71788"/>
                    <a:pt x="43766" y="43766"/>
                  </a:cubicBezTo>
                  <a:cubicBezTo>
                    <a:pt x="71788" y="15743"/>
                    <a:pt x="109795" y="0"/>
                    <a:pt x="149425"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5"/>
            <p:cNvSpPr txBox="1"/>
            <p:nvPr/>
          </p:nvSpPr>
          <p:spPr>
            <a:xfrm>
              <a:off x="0" y="-47625"/>
              <a:ext cx="395729" cy="443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25"/>
          <p:cNvGrpSpPr/>
          <p:nvPr/>
        </p:nvGrpSpPr>
        <p:grpSpPr>
          <a:xfrm>
            <a:off x="12257149" y="4071294"/>
            <a:ext cx="1502533" cy="1683359"/>
            <a:chOff x="0" y="-47625"/>
            <a:chExt cx="395729" cy="443354"/>
          </a:xfrm>
        </p:grpSpPr>
        <p:sp>
          <p:nvSpPr>
            <p:cNvPr id="470" name="Google Shape;470;p25"/>
            <p:cNvSpPr/>
            <p:nvPr/>
          </p:nvSpPr>
          <p:spPr>
            <a:xfrm>
              <a:off x="0" y="0"/>
              <a:ext cx="395729" cy="395729"/>
            </a:xfrm>
            <a:custGeom>
              <a:rect b="b" l="l" r="r" t="t"/>
              <a:pathLst>
                <a:path extrusionOk="0" h="395729" w="395729">
                  <a:moveTo>
                    <a:pt x="149425" y="0"/>
                  </a:moveTo>
                  <a:lnTo>
                    <a:pt x="246304" y="0"/>
                  </a:lnTo>
                  <a:cubicBezTo>
                    <a:pt x="328829" y="0"/>
                    <a:pt x="395729" y="66900"/>
                    <a:pt x="395729" y="149425"/>
                  </a:cubicBezTo>
                  <a:lnTo>
                    <a:pt x="395729" y="246304"/>
                  </a:lnTo>
                  <a:cubicBezTo>
                    <a:pt x="395729" y="285934"/>
                    <a:pt x="379986" y="323941"/>
                    <a:pt x="351963" y="351963"/>
                  </a:cubicBezTo>
                  <a:cubicBezTo>
                    <a:pt x="323941" y="379986"/>
                    <a:pt x="285934" y="395729"/>
                    <a:pt x="246304" y="395729"/>
                  </a:cubicBezTo>
                  <a:lnTo>
                    <a:pt x="149425" y="395729"/>
                  </a:lnTo>
                  <a:cubicBezTo>
                    <a:pt x="109795" y="395729"/>
                    <a:pt x="71788" y="379986"/>
                    <a:pt x="43766" y="351963"/>
                  </a:cubicBezTo>
                  <a:cubicBezTo>
                    <a:pt x="15743" y="323941"/>
                    <a:pt x="0" y="285934"/>
                    <a:pt x="0" y="246304"/>
                  </a:cubicBezTo>
                  <a:lnTo>
                    <a:pt x="0" y="149425"/>
                  </a:lnTo>
                  <a:cubicBezTo>
                    <a:pt x="0" y="109795"/>
                    <a:pt x="15743" y="71788"/>
                    <a:pt x="43766" y="43766"/>
                  </a:cubicBezTo>
                  <a:cubicBezTo>
                    <a:pt x="71788" y="15743"/>
                    <a:pt x="109795" y="0"/>
                    <a:pt x="149425"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5"/>
            <p:cNvSpPr txBox="1"/>
            <p:nvPr/>
          </p:nvSpPr>
          <p:spPr>
            <a:xfrm>
              <a:off x="0" y="-47625"/>
              <a:ext cx="395729" cy="443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2" name="Google Shape;472;p25"/>
          <p:cNvSpPr txBox="1"/>
          <p:nvPr/>
        </p:nvSpPr>
        <p:spPr>
          <a:xfrm>
            <a:off x="1153385" y="1615366"/>
            <a:ext cx="7653600" cy="141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Our History</a:t>
            </a:r>
            <a:endParaRPr>
              <a:latin typeface="Lilita One"/>
              <a:ea typeface="Lilita One"/>
              <a:cs typeface="Lilita One"/>
              <a:sym typeface="Lilita One"/>
            </a:endParaRPr>
          </a:p>
        </p:txBody>
      </p:sp>
      <p:sp>
        <p:nvSpPr>
          <p:cNvPr id="473" name="Google Shape;473;p25"/>
          <p:cNvSpPr txBox="1"/>
          <p:nvPr/>
        </p:nvSpPr>
        <p:spPr>
          <a:xfrm>
            <a:off x="1028700" y="6539060"/>
            <a:ext cx="43278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Main point</a:t>
            </a:r>
            <a:endParaRPr>
              <a:latin typeface="Lilita One"/>
              <a:ea typeface="Lilita One"/>
              <a:cs typeface="Lilita One"/>
              <a:sym typeface="Lilita One"/>
            </a:endParaRPr>
          </a:p>
        </p:txBody>
      </p:sp>
      <p:sp>
        <p:nvSpPr>
          <p:cNvPr id="474" name="Google Shape;474;p25"/>
          <p:cNvSpPr txBox="1"/>
          <p:nvPr/>
        </p:nvSpPr>
        <p:spPr>
          <a:xfrm>
            <a:off x="6518240" y="6539060"/>
            <a:ext cx="43278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Main point</a:t>
            </a:r>
            <a:endParaRPr>
              <a:latin typeface="Lilita One"/>
              <a:ea typeface="Lilita One"/>
              <a:cs typeface="Lilita One"/>
              <a:sym typeface="Lilita One"/>
            </a:endParaRPr>
          </a:p>
        </p:txBody>
      </p:sp>
      <p:sp>
        <p:nvSpPr>
          <p:cNvPr id="475" name="Google Shape;475;p25"/>
          <p:cNvSpPr txBox="1"/>
          <p:nvPr/>
        </p:nvSpPr>
        <p:spPr>
          <a:xfrm>
            <a:off x="1028700" y="7490225"/>
            <a:ext cx="29589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sp>
        <p:nvSpPr>
          <p:cNvPr id="476" name="Google Shape;476;p25"/>
          <p:cNvSpPr txBox="1"/>
          <p:nvPr/>
        </p:nvSpPr>
        <p:spPr>
          <a:xfrm>
            <a:off x="6518249" y="7490225"/>
            <a:ext cx="30282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sp>
        <p:nvSpPr>
          <p:cNvPr id="477" name="Google Shape;477;p25"/>
          <p:cNvSpPr txBox="1"/>
          <p:nvPr/>
        </p:nvSpPr>
        <p:spPr>
          <a:xfrm>
            <a:off x="12007780" y="6539060"/>
            <a:ext cx="43278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Main point</a:t>
            </a:r>
            <a:endParaRPr>
              <a:latin typeface="Lilita One"/>
              <a:ea typeface="Lilita One"/>
              <a:cs typeface="Lilita One"/>
              <a:sym typeface="Lilita One"/>
            </a:endParaRPr>
          </a:p>
        </p:txBody>
      </p:sp>
      <p:sp>
        <p:nvSpPr>
          <p:cNvPr id="478" name="Google Shape;478;p25"/>
          <p:cNvSpPr txBox="1"/>
          <p:nvPr/>
        </p:nvSpPr>
        <p:spPr>
          <a:xfrm>
            <a:off x="12007775" y="7490225"/>
            <a:ext cx="31284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grpSp>
        <p:nvGrpSpPr>
          <p:cNvPr id="479" name="Google Shape;479;p25"/>
          <p:cNvGrpSpPr/>
          <p:nvPr/>
        </p:nvGrpSpPr>
        <p:grpSpPr>
          <a:xfrm>
            <a:off x="15628548" y="8873835"/>
            <a:ext cx="1630752" cy="593670"/>
            <a:chOff x="0" y="0"/>
            <a:chExt cx="1465198" cy="533400"/>
          </a:xfrm>
        </p:grpSpPr>
        <p:sp>
          <p:nvSpPr>
            <p:cNvPr id="480" name="Google Shape;480;p25"/>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E43A32"/>
            </a:solidFill>
            <a:ln>
              <a:noFill/>
            </a:ln>
          </p:spPr>
        </p:sp>
        <p:sp>
          <p:nvSpPr>
            <p:cNvPr id="481" name="Google Shape;481;p25"/>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 name="Google Shape;482;p25"/>
          <p:cNvGrpSpPr/>
          <p:nvPr/>
        </p:nvGrpSpPr>
        <p:grpSpPr>
          <a:xfrm>
            <a:off x="13833067" y="523687"/>
            <a:ext cx="3597691" cy="1010046"/>
            <a:chOff x="0" y="0"/>
            <a:chExt cx="4796921" cy="1346728"/>
          </a:xfrm>
        </p:grpSpPr>
        <p:grpSp>
          <p:nvGrpSpPr>
            <p:cNvPr id="483" name="Google Shape;483;p25"/>
            <p:cNvGrpSpPr/>
            <p:nvPr/>
          </p:nvGrpSpPr>
          <p:grpSpPr>
            <a:xfrm>
              <a:off x="3450193" y="0"/>
              <a:ext cx="1346728" cy="1346728"/>
              <a:chOff x="0" y="0"/>
              <a:chExt cx="812800" cy="812800"/>
            </a:xfrm>
          </p:grpSpPr>
          <p:sp>
            <p:nvSpPr>
              <p:cNvPr id="484" name="Google Shape;48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6" name="Google Shape;486;p25"/>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rgbClr val="FFFFFF"/>
                  </a:solidFill>
                  <a:latin typeface="Lobster"/>
                  <a:ea typeface="Lobster"/>
                  <a:cs typeface="Lobster"/>
                  <a:sym typeface="Lobster"/>
                </a:rPr>
                <a:t>Logo company</a:t>
              </a:r>
              <a:endParaRPr>
                <a:latin typeface="Lobster"/>
                <a:ea typeface="Lobster"/>
                <a:cs typeface="Lobster"/>
                <a:sym typeface="Lobster"/>
              </a:endParaRPr>
            </a:p>
          </p:txBody>
        </p:sp>
      </p:grpSp>
      <p:pic>
        <p:nvPicPr>
          <p:cNvPr id="487" name="Google Shape;487;p25"/>
          <p:cNvPicPr preferRelativeResize="0"/>
          <p:nvPr/>
        </p:nvPicPr>
        <p:blipFill>
          <a:blip r:embed="rId5">
            <a:alphaModFix/>
          </a:blip>
          <a:stretch>
            <a:fillRect/>
          </a:stretch>
        </p:blipFill>
        <p:spPr>
          <a:xfrm>
            <a:off x="16516025" y="757474"/>
            <a:ext cx="789525" cy="542450"/>
          </a:xfrm>
          <a:prstGeom prst="rect">
            <a:avLst/>
          </a:prstGeom>
          <a:noFill/>
          <a:ln>
            <a:noFill/>
          </a:ln>
        </p:spPr>
      </p:pic>
      <p:pic>
        <p:nvPicPr>
          <p:cNvPr id="488" name="Google Shape;488;p25"/>
          <p:cNvPicPr preferRelativeResize="0"/>
          <p:nvPr/>
        </p:nvPicPr>
        <p:blipFill>
          <a:blip r:embed="rId6">
            <a:alphaModFix/>
          </a:blip>
          <a:stretch>
            <a:fillRect/>
          </a:stretch>
        </p:blipFill>
        <p:spPr>
          <a:xfrm>
            <a:off x="1344350" y="4560125"/>
            <a:ext cx="871275" cy="871275"/>
          </a:xfrm>
          <a:prstGeom prst="rect">
            <a:avLst/>
          </a:prstGeom>
          <a:noFill/>
          <a:ln>
            <a:noFill/>
          </a:ln>
        </p:spPr>
      </p:pic>
      <p:pic>
        <p:nvPicPr>
          <p:cNvPr id="489" name="Google Shape;489;p25"/>
          <p:cNvPicPr preferRelativeResize="0"/>
          <p:nvPr/>
        </p:nvPicPr>
        <p:blipFill>
          <a:blip r:embed="rId7">
            <a:alphaModFix/>
          </a:blip>
          <a:stretch>
            <a:fillRect/>
          </a:stretch>
        </p:blipFill>
        <p:spPr>
          <a:xfrm>
            <a:off x="6999438" y="4473651"/>
            <a:ext cx="789525" cy="1044227"/>
          </a:xfrm>
          <a:prstGeom prst="rect">
            <a:avLst/>
          </a:prstGeom>
          <a:noFill/>
          <a:ln>
            <a:noFill/>
          </a:ln>
        </p:spPr>
      </p:pic>
      <p:pic>
        <p:nvPicPr>
          <p:cNvPr id="490" name="Google Shape;490;p25"/>
          <p:cNvPicPr preferRelativeResize="0"/>
          <p:nvPr/>
        </p:nvPicPr>
        <p:blipFill>
          <a:blip r:embed="rId8">
            <a:alphaModFix/>
          </a:blip>
          <a:stretch>
            <a:fillRect/>
          </a:stretch>
        </p:blipFill>
        <p:spPr>
          <a:xfrm>
            <a:off x="12572770" y="4413899"/>
            <a:ext cx="871275" cy="116373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96" name="Google Shape;496;p26"/>
          <p:cNvSpPr txBox="1"/>
          <p:nvPr/>
        </p:nvSpPr>
        <p:spPr>
          <a:xfrm>
            <a:off x="3084966" y="3512139"/>
            <a:ext cx="12118200" cy="3102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9160" u="none" cap="none" strike="noStrike">
                <a:solidFill>
                  <a:srgbClr val="FFFFFF"/>
                </a:solidFill>
                <a:latin typeface="Lilita One"/>
                <a:ea typeface="Lilita One"/>
                <a:cs typeface="Lilita One"/>
                <a:sym typeface="Lilita One"/>
              </a:rPr>
              <a:t>A picture is worth a thousand words</a:t>
            </a:r>
            <a:endParaRPr>
              <a:latin typeface="Lilita One"/>
              <a:ea typeface="Lilita One"/>
              <a:cs typeface="Lilita One"/>
              <a:sym typeface="Lilita On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500" name="Shape 500"/>
        <p:cNvGrpSpPr/>
        <p:nvPr/>
      </p:nvGrpSpPr>
      <p:grpSpPr>
        <a:xfrm>
          <a:off x="0" y="0"/>
          <a:ext cx="0" cy="0"/>
          <a:chOff x="0" y="0"/>
          <a:chExt cx="0" cy="0"/>
        </a:xfrm>
      </p:grpSpPr>
      <p:pic>
        <p:nvPicPr>
          <p:cNvPr id="501" name="Google Shape;501;p27"/>
          <p:cNvPicPr preferRelativeResize="0"/>
          <p:nvPr/>
        </p:nvPicPr>
        <p:blipFill>
          <a:blip r:embed="rId3">
            <a:alphaModFix/>
          </a:blip>
          <a:stretch>
            <a:fillRect/>
          </a:stretch>
        </p:blipFill>
        <p:spPr>
          <a:xfrm>
            <a:off x="7873271" y="0"/>
            <a:ext cx="14410751" cy="15363451"/>
          </a:xfrm>
          <a:prstGeom prst="rect">
            <a:avLst/>
          </a:prstGeom>
          <a:noFill/>
          <a:ln>
            <a:noFill/>
          </a:ln>
        </p:spPr>
      </p:pic>
      <p:pic>
        <p:nvPicPr>
          <p:cNvPr id="502" name="Google Shape;502;p27"/>
          <p:cNvPicPr preferRelativeResize="0"/>
          <p:nvPr/>
        </p:nvPicPr>
        <p:blipFill>
          <a:blip r:embed="rId4">
            <a:alphaModFix/>
          </a:blip>
          <a:stretch>
            <a:fillRect/>
          </a:stretch>
        </p:blipFill>
        <p:spPr>
          <a:xfrm>
            <a:off x="-5038350" y="-5494700"/>
            <a:ext cx="13954600" cy="14368527"/>
          </a:xfrm>
          <a:prstGeom prst="rect">
            <a:avLst/>
          </a:prstGeom>
          <a:noFill/>
          <a:ln>
            <a:noFill/>
          </a:ln>
        </p:spPr>
      </p:pic>
      <p:sp>
        <p:nvSpPr>
          <p:cNvPr id="503" name="Google Shape;503;p27"/>
          <p:cNvSpPr txBox="1"/>
          <p:nvPr/>
        </p:nvSpPr>
        <p:spPr>
          <a:xfrm>
            <a:off x="3931225" y="1999900"/>
            <a:ext cx="10563900" cy="4793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Write an original statement or inspiring quote</a:t>
            </a:r>
            <a:endParaRPr>
              <a:latin typeface="Lilita One"/>
              <a:ea typeface="Lilita One"/>
              <a:cs typeface="Lilita One"/>
              <a:sym typeface="Lilita One"/>
            </a:endParaRPr>
          </a:p>
        </p:txBody>
      </p:sp>
      <p:sp>
        <p:nvSpPr>
          <p:cNvPr id="504" name="Google Shape;504;p27"/>
          <p:cNvSpPr txBox="1"/>
          <p:nvPr/>
        </p:nvSpPr>
        <p:spPr>
          <a:xfrm>
            <a:off x="2741618" y="7387933"/>
            <a:ext cx="128049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 Include a credit, citation, or supporting message</a:t>
            </a:r>
            <a:endParaRPr/>
          </a:p>
        </p:txBody>
      </p:sp>
      <p:grpSp>
        <p:nvGrpSpPr>
          <p:cNvPr id="505" name="Google Shape;505;p27"/>
          <p:cNvGrpSpPr/>
          <p:nvPr/>
        </p:nvGrpSpPr>
        <p:grpSpPr>
          <a:xfrm>
            <a:off x="15628548" y="8873835"/>
            <a:ext cx="1630752" cy="593670"/>
            <a:chOff x="0" y="0"/>
            <a:chExt cx="1465198" cy="533400"/>
          </a:xfrm>
        </p:grpSpPr>
        <p:sp>
          <p:nvSpPr>
            <p:cNvPr id="506" name="Google Shape;506;p27"/>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E43A32"/>
            </a:solidFill>
            <a:ln>
              <a:noFill/>
            </a:ln>
          </p:spPr>
        </p:sp>
        <p:sp>
          <p:nvSpPr>
            <p:cNvPr id="507" name="Google Shape;507;p27"/>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27"/>
          <p:cNvGrpSpPr/>
          <p:nvPr/>
        </p:nvGrpSpPr>
        <p:grpSpPr>
          <a:xfrm>
            <a:off x="13833067" y="523687"/>
            <a:ext cx="3597691" cy="1010046"/>
            <a:chOff x="0" y="0"/>
            <a:chExt cx="4796921" cy="1346728"/>
          </a:xfrm>
        </p:grpSpPr>
        <p:grpSp>
          <p:nvGrpSpPr>
            <p:cNvPr id="509" name="Google Shape;509;p27"/>
            <p:cNvGrpSpPr/>
            <p:nvPr/>
          </p:nvGrpSpPr>
          <p:grpSpPr>
            <a:xfrm>
              <a:off x="3450193" y="0"/>
              <a:ext cx="1346728" cy="1346728"/>
              <a:chOff x="0" y="0"/>
              <a:chExt cx="812800" cy="812800"/>
            </a:xfrm>
          </p:grpSpPr>
          <p:sp>
            <p:nvSpPr>
              <p:cNvPr id="510" name="Google Shape;51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2" name="Google Shape;512;p27"/>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rgbClr val="E43A32"/>
                  </a:solidFill>
                  <a:latin typeface="Lobster"/>
                  <a:ea typeface="Lobster"/>
                  <a:cs typeface="Lobster"/>
                  <a:sym typeface="Lobster"/>
                </a:rPr>
                <a:t>Logo company</a:t>
              </a:r>
              <a:endParaRPr>
                <a:solidFill>
                  <a:srgbClr val="E43A32"/>
                </a:solidFill>
                <a:latin typeface="Lobster"/>
                <a:ea typeface="Lobster"/>
                <a:cs typeface="Lobster"/>
                <a:sym typeface="Lobster"/>
              </a:endParaRPr>
            </a:p>
          </p:txBody>
        </p:sp>
      </p:grpSp>
      <p:pic>
        <p:nvPicPr>
          <p:cNvPr id="513" name="Google Shape;513;p27"/>
          <p:cNvPicPr preferRelativeResize="0"/>
          <p:nvPr/>
        </p:nvPicPr>
        <p:blipFill>
          <a:blip r:embed="rId5">
            <a:alphaModFix/>
          </a:blip>
          <a:stretch>
            <a:fillRect/>
          </a:stretch>
        </p:blipFill>
        <p:spPr>
          <a:xfrm>
            <a:off x="16516025" y="757474"/>
            <a:ext cx="789525" cy="542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517" name="Shape 517"/>
        <p:cNvGrpSpPr/>
        <p:nvPr/>
      </p:nvGrpSpPr>
      <p:grpSpPr>
        <a:xfrm>
          <a:off x="0" y="0"/>
          <a:ext cx="0" cy="0"/>
          <a:chOff x="0" y="0"/>
          <a:chExt cx="0" cy="0"/>
        </a:xfrm>
      </p:grpSpPr>
      <p:pic>
        <p:nvPicPr>
          <p:cNvPr id="518" name="Google Shape;518;p28"/>
          <p:cNvPicPr preferRelativeResize="0"/>
          <p:nvPr/>
        </p:nvPicPr>
        <p:blipFill>
          <a:blip r:embed="rId3">
            <a:alphaModFix/>
          </a:blip>
          <a:stretch>
            <a:fillRect/>
          </a:stretch>
        </p:blipFill>
        <p:spPr>
          <a:xfrm>
            <a:off x="7153126" y="0"/>
            <a:ext cx="15227148" cy="15951549"/>
          </a:xfrm>
          <a:prstGeom prst="rect">
            <a:avLst/>
          </a:prstGeom>
          <a:noFill/>
          <a:ln>
            <a:noFill/>
          </a:ln>
        </p:spPr>
      </p:pic>
      <p:pic>
        <p:nvPicPr>
          <p:cNvPr id="519" name="Google Shape;519;p28"/>
          <p:cNvPicPr preferRelativeResize="0"/>
          <p:nvPr/>
        </p:nvPicPr>
        <p:blipFill>
          <a:blip r:embed="rId4">
            <a:alphaModFix/>
          </a:blip>
          <a:stretch>
            <a:fillRect/>
          </a:stretch>
        </p:blipFill>
        <p:spPr>
          <a:xfrm>
            <a:off x="10670151" y="2476233"/>
            <a:ext cx="5616035" cy="6040724"/>
          </a:xfrm>
          <a:prstGeom prst="rect">
            <a:avLst/>
          </a:prstGeom>
          <a:noFill/>
          <a:ln>
            <a:noFill/>
          </a:ln>
        </p:spPr>
      </p:pic>
      <p:pic>
        <p:nvPicPr>
          <p:cNvPr id="520" name="Google Shape;520;p28"/>
          <p:cNvPicPr preferRelativeResize="0"/>
          <p:nvPr/>
        </p:nvPicPr>
        <p:blipFill>
          <a:blip r:embed="rId5">
            <a:alphaModFix/>
          </a:blip>
          <a:stretch>
            <a:fillRect/>
          </a:stretch>
        </p:blipFill>
        <p:spPr>
          <a:xfrm>
            <a:off x="-8627100" y="-5267950"/>
            <a:ext cx="15780225" cy="16158950"/>
          </a:xfrm>
          <a:prstGeom prst="rect">
            <a:avLst/>
          </a:prstGeom>
          <a:noFill/>
          <a:ln>
            <a:noFill/>
          </a:ln>
        </p:spPr>
      </p:pic>
      <p:grpSp>
        <p:nvGrpSpPr>
          <p:cNvPr id="521" name="Google Shape;521;p28"/>
          <p:cNvGrpSpPr/>
          <p:nvPr/>
        </p:nvGrpSpPr>
        <p:grpSpPr>
          <a:xfrm>
            <a:off x="1447631" y="3946263"/>
            <a:ext cx="740898" cy="921724"/>
            <a:chOff x="0" y="-47625"/>
            <a:chExt cx="195134" cy="242759"/>
          </a:xfrm>
        </p:grpSpPr>
        <p:sp>
          <p:nvSpPr>
            <p:cNvPr id="522" name="Google Shape;522;p28"/>
            <p:cNvSpPr/>
            <p:nvPr/>
          </p:nvSpPr>
          <p:spPr>
            <a:xfrm>
              <a:off x="0" y="0"/>
              <a:ext cx="195134" cy="195134"/>
            </a:xfrm>
            <a:custGeom>
              <a:rect b="b" l="l" r="r" t="t"/>
              <a:pathLst>
                <a:path extrusionOk="0" h="195134" w="195134">
                  <a:moveTo>
                    <a:pt x="94044" y="0"/>
                  </a:moveTo>
                  <a:lnTo>
                    <a:pt x="101089" y="0"/>
                  </a:lnTo>
                  <a:cubicBezTo>
                    <a:pt x="126031" y="0"/>
                    <a:pt x="149952" y="9908"/>
                    <a:pt x="167589" y="27545"/>
                  </a:cubicBezTo>
                  <a:cubicBezTo>
                    <a:pt x="185225" y="45182"/>
                    <a:pt x="195134" y="69102"/>
                    <a:pt x="195134" y="94044"/>
                  </a:cubicBezTo>
                  <a:lnTo>
                    <a:pt x="195134" y="101089"/>
                  </a:lnTo>
                  <a:cubicBezTo>
                    <a:pt x="195134" y="126031"/>
                    <a:pt x="185225" y="149952"/>
                    <a:pt x="167589" y="167589"/>
                  </a:cubicBezTo>
                  <a:cubicBezTo>
                    <a:pt x="149952" y="185225"/>
                    <a:pt x="126031" y="195134"/>
                    <a:pt x="101089" y="195134"/>
                  </a:cubicBezTo>
                  <a:lnTo>
                    <a:pt x="94044" y="195134"/>
                  </a:lnTo>
                  <a:cubicBezTo>
                    <a:pt x="69102" y="195134"/>
                    <a:pt x="45182" y="185225"/>
                    <a:pt x="27545" y="167589"/>
                  </a:cubicBezTo>
                  <a:cubicBezTo>
                    <a:pt x="9908" y="149952"/>
                    <a:pt x="0" y="126031"/>
                    <a:pt x="0" y="101089"/>
                  </a:cubicBezTo>
                  <a:lnTo>
                    <a:pt x="0" y="94044"/>
                  </a:lnTo>
                  <a:cubicBezTo>
                    <a:pt x="0" y="69102"/>
                    <a:pt x="9908" y="45182"/>
                    <a:pt x="27545" y="27545"/>
                  </a:cubicBezTo>
                  <a:cubicBezTo>
                    <a:pt x="45182" y="9908"/>
                    <a:pt x="69102" y="0"/>
                    <a:pt x="94044"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8"/>
            <p:cNvSpPr txBox="1"/>
            <p:nvPr/>
          </p:nvSpPr>
          <p:spPr>
            <a:xfrm>
              <a:off x="0" y="-47625"/>
              <a:ext cx="195134" cy="242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 name="Google Shape;524;p28"/>
          <p:cNvGrpSpPr/>
          <p:nvPr/>
        </p:nvGrpSpPr>
        <p:grpSpPr>
          <a:xfrm>
            <a:off x="1447631" y="4962674"/>
            <a:ext cx="740898" cy="921724"/>
            <a:chOff x="0" y="-47625"/>
            <a:chExt cx="195134" cy="242759"/>
          </a:xfrm>
        </p:grpSpPr>
        <p:sp>
          <p:nvSpPr>
            <p:cNvPr id="525" name="Google Shape;525;p28"/>
            <p:cNvSpPr/>
            <p:nvPr/>
          </p:nvSpPr>
          <p:spPr>
            <a:xfrm>
              <a:off x="0" y="0"/>
              <a:ext cx="195134" cy="195134"/>
            </a:xfrm>
            <a:custGeom>
              <a:rect b="b" l="l" r="r" t="t"/>
              <a:pathLst>
                <a:path extrusionOk="0" h="195134" w="195134">
                  <a:moveTo>
                    <a:pt x="94044" y="0"/>
                  </a:moveTo>
                  <a:lnTo>
                    <a:pt x="101089" y="0"/>
                  </a:lnTo>
                  <a:cubicBezTo>
                    <a:pt x="126031" y="0"/>
                    <a:pt x="149952" y="9908"/>
                    <a:pt x="167589" y="27545"/>
                  </a:cubicBezTo>
                  <a:cubicBezTo>
                    <a:pt x="185225" y="45182"/>
                    <a:pt x="195134" y="69102"/>
                    <a:pt x="195134" y="94044"/>
                  </a:cubicBezTo>
                  <a:lnTo>
                    <a:pt x="195134" y="101089"/>
                  </a:lnTo>
                  <a:cubicBezTo>
                    <a:pt x="195134" y="126031"/>
                    <a:pt x="185225" y="149952"/>
                    <a:pt x="167589" y="167589"/>
                  </a:cubicBezTo>
                  <a:cubicBezTo>
                    <a:pt x="149952" y="185225"/>
                    <a:pt x="126031" y="195134"/>
                    <a:pt x="101089" y="195134"/>
                  </a:cubicBezTo>
                  <a:lnTo>
                    <a:pt x="94044" y="195134"/>
                  </a:lnTo>
                  <a:cubicBezTo>
                    <a:pt x="69102" y="195134"/>
                    <a:pt x="45182" y="185225"/>
                    <a:pt x="27545" y="167589"/>
                  </a:cubicBezTo>
                  <a:cubicBezTo>
                    <a:pt x="9908" y="149952"/>
                    <a:pt x="0" y="126031"/>
                    <a:pt x="0" y="101089"/>
                  </a:cubicBezTo>
                  <a:lnTo>
                    <a:pt x="0" y="94044"/>
                  </a:lnTo>
                  <a:cubicBezTo>
                    <a:pt x="0" y="69102"/>
                    <a:pt x="9908" y="45182"/>
                    <a:pt x="27545" y="27545"/>
                  </a:cubicBezTo>
                  <a:cubicBezTo>
                    <a:pt x="45182" y="9908"/>
                    <a:pt x="69102" y="0"/>
                    <a:pt x="94044"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8"/>
            <p:cNvSpPr txBox="1"/>
            <p:nvPr/>
          </p:nvSpPr>
          <p:spPr>
            <a:xfrm>
              <a:off x="0" y="-47625"/>
              <a:ext cx="195134" cy="242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7" name="Google Shape;527;p28"/>
          <p:cNvGrpSpPr/>
          <p:nvPr/>
        </p:nvGrpSpPr>
        <p:grpSpPr>
          <a:xfrm>
            <a:off x="1447631" y="6084571"/>
            <a:ext cx="740904" cy="921732"/>
            <a:chOff x="0" y="-47625"/>
            <a:chExt cx="195134" cy="242759"/>
          </a:xfrm>
        </p:grpSpPr>
        <p:sp>
          <p:nvSpPr>
            <p:cNvPr id="528" name="Google Shape;528;p28"/>
            <p:cNvSpPr/>
            <p:nvPr/>
          </p:nvSpPr>
          <p:spPr>
            <a:xfrm>
              <a:off x="0" y="0"/>
              <a:ext cx="195134" cy="195134"/>
            </a:xfrm>
            <a:custGeom>
              <a:rect b="b" l="l" r="r" t="t"/>
              <a:pathLst>
                <a:path extrusionOk="0" h="195134" w="195134">
                  <a:moveTo>
                    <a:pt x="94044" y="0"/>
                  </a:moveTo>
                  <a:lnTo>
                    <a:pt x="101089" y="0"/>
                  </a:lnTo>
                  <a:cubicBezTo>
                    <a:pt x="126031" y="0"/>
                    <a:pt x="149952" y="9908"/>
                    <a:pt x="167589" y="27545"/>
                  </a:cubicBezTo>
                  <a:cubicBezTo>
                    <a:pt x="185225" y="45182"/>
                    <a:pt x="195134" y="69102"/>
                    <a:pt x="195134" y="94044"/>
                  </a:cubicBezTo>
                  <a:lnTo>
                    <a:pt x="195134" y="101089"/>
                  </a:lnTo>
                  <a:cubicBezTo>
                    <a:pt x="195134" y="126031"/>
                    <a:pt x="185225" y="149952"/>
                    <a:pt x="167589" y="167589"/>
                  </a:cubicBezTo>
                  <a:cubicBezTo>
                    <a:pt x="149952" y="185225"/>
                    <a:pt x="126031" y="195134"/>
                    <a:pt x="101089" y="195134"/>
                  </a:cubicBezTo>
                  <a:lnTo>
                    <a:pt x="94044" y="195134"/>
                  </a:lnTo>
                  <a:cubicBezTo>
                    <a:pt x="69102" y="195134"/>
                    <a:pt x="45182" y="185225"/>
                    <a:pt x="27545" y="167589"/>
                  </a:cubicBezTo>
                  <a:cubicBezTo>
                    <a:pt x="9908" y="149952"/>
                    <a:pt x="0" y="126031"/>
                    <a:pt x="0" y="101089"/>
                  </a:cubicBezTo>
                  <a:lnTo>
                    <a:pt x="0" y="94044"/>
                  </a:lnTo>
                  <a:cubicBezTo>
                    <a:pt x="0" y="69102"/>
                    <a:pt x="9908" y="45182"/>
                    <a:pt x="27545" y="27545"/>
                  </a:cubicBezTo>
                  <a:cubicBezTo>
                    <a:pt x="45182" y="9908"/>
                    <a:pt x="69102" y="0"/>
                    <a:pt x="94044"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8"/>
            <p:cNvSpPr txBox="1"/>
            <p:nvPr/>
          </p:nvSpPr>
          <p:spPr>
            <a:xfrm>
              <a:off x="0" y="-47625"/>
              <a:ext cx="195134" cy="242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0" name="Google Shape;530;p28"/>
          <p:cNvSpPr txBox="1"/>
          <p:nvPr/>
        </p:nvSpPr>
        <p:spPr>
          <a:xfrm>
            <a:off x="1376436" y="1978753"/>
            <a:ext cx="8344500" cy="141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Contact Us</a:t>
            </a:r>
            <a:endParaRPr>
              <a:latin typeface="Lilita One"/>
              <a:ea typeface="Lilita One"/>
              <a:cs typeface="Lilita One"/>
              <a:sym typeface="Lilita One"/>
            </a:endParaRPr>
          </a:p>
        </p:txBody>
      </p:sp>
      <p:sp>
        <p:nvSpPr>
          <p:cNvPr id="531" name="Google Shape;531;p28"/>
          <p:cNvSpPr txBox="1"/>
          <p:nvPr/>
        </p:nvSpPr>
        <p:spPr>
          <a:xfrm>
            <a:off x="2455203" y="4306720"/>
            <a:ext cx="5801458"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D1638"/>
                </a:solidFill>
                <a:latin typeface="Arial"/>
                <a:ea typeface="Arial"/>
                <a:cs typeface="Arial"/>
                <a:sym typeface="Arial"/>
              </a:rPr>
              <a:t>123 Anywhere St., Any City,ST 12345</a:t>
            </a:r>
            <a:endParaRPr/>
          </a:p>
        </p:txBody>
      </p:sp>
      <p:sp>
        <p:nvSpPr>
          <p:cNvPr id="532" name="Google Shape;532;p28"/>
          <p:cNvSpPr txBox="1"/>
          <p:nvPr/>
        </p:nvSpPr>
        <p:spPr>
          <a:xfrm>
            <a:off x="2455203" y="5293746"/>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D1638"/>
                </a:solidFill>
                <a:latin typeface="Arial"/>
                <a:ea typeface="Arial"/>
                <a:cs typeface="Arial"/>
                <a:sym typeface="Arial"/>
              </a:rPr>
              <a:t>123-456-7890</a:t>
            </a:r>
            <a:endParaRPr/>
          </a:p>
        </p:txBody>
      </p:sp>
      <p:sp>
        <p:nvSpPr>
          <p:cNvPr id="533" name="Google Shape;533;p28"/>
          <p:cNvSpPr txBox="1"/>
          <p:nvPr/>
        </p:nvSpPr>
        <p:spPr>
          <a:xfrm>
            <a:off x="2455203" y="6399361"/>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1D1638"/>
                </a:solidFill>
                <a:latin typeface="Arial"/>
                <a:ea typeface="Arial"/>
                <a:cs typeface="Arial"/>
                <a:sym typeface="Arial"/>
              </a:rPr>
              <a:t>hello@reallygreatsite.com</a:t>
            </a:r>
            <a:endParaRPr/>
          </a:p>
        </p:txBody>
      </p:sp>
      <p:grpSp>
        <p:nvGrpSpPr>
          <p:cNvPr id="534" name="Google Shape;534;p28"/>
          <p:cNvGrpSpPr/>
          <p:nvPr/>
        </p:nvGrpSpPr>
        <p:grpSpPr>
          <a:xfrm>
            <a:off x="15364652" y="8961465"/>
            <a:ext cx="1630752" cy="593670"/>
            <a:chOff x="0" y="0"/>
            <a:chExt cx="1465198" cy="533400"/>
          </a:xfrm>
        </p:grpSpPr>
        <p:sp>
          <p:nvSpPr>
            <p:cNvPr id="535" name="Google Shape;535;p28"/>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E43A32"/>
            </a:solidFill>
            <a:ln>
              <a:noFill/>
            </a:ln>
          </p:spPr>
        </p:sp>
        <p:sp>
          <p:nvSpPr>
            <p:cNvPr id="536" name="Google Shape;536;p28"/>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7" name="Google Shape;537;p28"/>
          <p:cNvGrpSpPr/>
          <p:nvPr/>
        </p:nvGrpSpPr>
        <p:grpSpPr>
          <a:xfrm>
            <a:off x="13833067" y="523687"/>
            <a:ext cx="3597691" cy="1010046"/>
            <a:chOff x="0" y="0"/>
            <a:chExt cx="4796921" cy="1346728"/>
          </a:xfrm>
        </p:grpSpPr>
        <p:grpSp>
          <p:nvGrpSpPr>
            <p:cNvPr id="538" name="Google Shape;538;p28"/>
            <p:cNvGrpSpPr/>
            <p:nvPr/>
          </p:nvGrpSpPr>
          <p:grpSpPr>
            <a:xfrm>
              <a:off x="3450193" y="0"/>
              <a:ext cx="1346728" cy="1346728"/>
              <a:chOff x="0" y="0"/>
              <a:chExt cx="812800" cy="812800"/>
            </a:xfrm>
          </p:grpSpPr>
          <p:sp>
            <p:nvSpPr>
              <p:cNvPr id="539" name="Google Shape;53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1" name="Google Shape;541;p28"/>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542" name="Google Shape;542;p28"/>
          <p:cNvPicPr preferRelativeResize="0"/>
          <p:nvPr/>
        </p:nvPicPr>
        <p:blipFill>
          <a:blip r:embed="rId6">
            <a:alphaModFix/>
          </a:blip>
          <a:stretch>
            <a:fillRect/>
          </a:stretch>
        </p:blipFill>
        <p:spPr>
          <a:xfrm>
            <a:off x="16516025" y="757474"/>
            <a:ext cx="789525" cy="542450"/>
          </a:xfrm>
          <a:prstGeom prst="rect">
            <a:avLst/>
          </a:prstGeom>
          <a:noFill/>
          <a:ln>
            <a:noFill/>
          </a:ln>
        </p:spPr>
      </p:pic>
      <p:pic>
        <p:nvPicPr>
          <p:cNvPr id="543" name="Google Shape;543;p28"/>
          <p:cNvPicPr preferRelativeResize="0"/>
          <p:nvPr/>
        </p:nvPicPr>
        <p:blipFill>
          <a:blip r:embed="rId7">
            <a:alphaModFix/>
          </a:blip>
          <a:stretch>
            <a:fillRect/>
          </a:stretch>
        </p:blipFill>
        <p:spPr>
          <a:xfrm>
            <a:off x="1551225" y="4230525"/>
            <a:ext cx="483134" cy="25745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547" name="Shape 547"/>
        <p:cNvGrpSpPr/>
        <p:nvPr/>
      </p:nvGrpSpPr>
      <p:grpSpPr>
        <a:xfrm>
          <a:off x="0" y="0"/>
          <a:ext cx="0" cy="0"/>
          <a:chOff x="0" y="0"/>
          <a:chExt cx="0" cy="0"/>
        </a:xfrm>
      </p:grpSpPr>
      <p:pic>
        <p:nvPicPr>
          <p:cNvPr id="548" name="Google Shape;548;p29"/>
          <p:cNvPicPr preferRelativeResize="0"/>
          <p:nvPr/>
        </p:nvPicPr>
        <p:blipFill>
          <a:blip r:embed="rId3">
            <a:alphaModFix/>
          </a:blip>
          <a:stretch>
            <a:fillRect/>
          </a:stretch>
        </p:blipFill>
        <p:spPr>
          <a:xfrm>
            <a:off x="8056485" y="-1442725"/>
            <a:ext cx="16000126" cy="16761298"/>
          </a:xfrm>
          <a:prstGeom prst="rect">
            <a:avLst/>
          </a:prstGeom>
          <a:noFill/>
          <a:ln>
            <a:noFill/>
          </a:ln>
        </p:spPr>
      </p:pic>
      <p:pic>
        <p:nvPicPr>
          <p:cNvPr id="549" name="Google Shape;549;p29"/>
          <p:cNvPicPr preferRelativeResize="0"/>
          <p:nvPr/>
        </p:nvPicPr>
        <p:blipFill>
          <a:blip r:embed="rId4">
            <a:alphaModFix/>
          </a:blip>
          <a:stretch>
            <a:fillRect/>
          </a:stretch>
        </p:blipFill>
        <p:spPr>
          <a:xfrm>
            <a:off x="9489500" y="965800"/>
            <a:ext cx="7678099" cy="8355399"/>
          </a:xfrm>
          <a:prstGeom prst="rect">
            <a:avLst/>
          </a:prstGeom>
          <a:noFill/>
          <a:ln>
            <a:noFill/>
          </a:ln>
        </p:spPr>
      </p:pic>
      <p:pic>
        <p:nvPicPr>
          <p:cNvPr id="550" name="Google Shape;550;p29"/>
          <p:cNvPicPr preferRelativeResize="0"/>
          <p:nvPr/>
        </p:nvPicPr>
        <p:blipFill>
          <a:blip r:embed="rId5">
            <a:alphaModFix/>
          </a:blip>
          <a:stretch>
            <a:fillRect/>
          </a:stretch>
        </p:blipFill>
        <p:spPr>
          <a:xfrm>
            <a:off x="-10499163" y="-4358124"/>
            <a:ext cx="14262963" cy="14926177"/>
          </a:xfrm>
          <a:prstGeom prst="rect">
            <a:avLst/>
          </a:prstGeom>
          <a:noFill/>
          <a:ln>
            <a:noFill/>
          </a:ln>
        </p:spPr>
      </p:pic>
      <p:sp>
        <p:nvSpPr>
          <p:cNvPr id="551" name="Google Shape;551;p29"/>
          <p:cNvSpPr txBox="1"/>
          <p:nvPr/>
        </p:nvSpPr>
        <p:spPr>
          <a:xfrm>
            <a:off x="1028700" y="901120"/>
            <a:ext cx="6269700" cy="3102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Resource </a:t>
            </a:r>
            <a:endParaRPr>
              <a:latin typeface="Lilita One"/>
              <a:ea typeface="Lilita One"/>
              <a:cs typeface="Lilita One"/>
              <a:sym typeface="Lilita One"/>
            </a:endParaRPr>
          </a:p>
          <a:p>
            <a:pPr indent="0" lvl="0" marL="0" marR="0" rtl="0" algn="l">
              <a:lnSpc>
                <a:spcPct val="120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Page</a:t>
            </a:r>
            <a:endParaRPr>
              <a:latin typeface="Lilita One"/>
              <a:ea typeface="Lilita One"/>
              <a:cs typeface="Lilita One"/>
              <a:sym typeface="Lilita One"/>
            </a:endParaRPr>
          </a:p>
        </p:txBody>
      </p:sp>
      <p:sp>
        <p:nvSpPr>
          <p:cNvPr id="552" name="Google Shape;552;p29"/>
          <p:cNvSpPr txBox="1"/>
          <p:nvPr/>
        </p:nvSpPr>
        <p:spPr>
          <a:xfrm>
            <a:off x="1028700" y="4240475"/>
            <a:ext cx="50592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D1638"/>
                </a:solidFill>
                <a:latin typeface="Arial"/>
                <a:ea typeface="Arial"/>
                <a:cs typeface="Arial"/>
                <a:sym typeface="Arial"/>
              </a:rPr>
              <a:t>Use these design resources in your Canva Presentation.</a:t>
            </a:r>
            <a:endParaRPr/>
          </a:p>
          <a:p>
            <a:pPr indent="0" lvl="0" marL="0" marR="0" rtl="0" algn="l">
              <a:lnSpc>
                <a:spcPct val="115000"/>
              </a:lnSpc>
              <a:spcBef>
                <a:spcPts val="0"/>
              </a:spcBef>
              <a:spcAft>
                <a:spcPts val="0"/>
              </a:spcAft>
              <a:buNone/>
            </a:pPr>
            <a:r>
              <a:t/>
            </a:r>
            <a:endParaRPr b="0" i="0" sz="2100" u="none" cap="none" strike="noStrike">
              <a:solidFill>
                <a:srgbClr val="1D1638"/>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100" u="none" cap="none" strike="noStrike">
              <a:solidFill>
                <a:srgbClr val="1D1638"/>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100" u="none" cap="none" strike="noStrike">
              <a:solidFill>
                <a:srgbClr val="1D1638"/>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100" u="none" cap="none" strike="noStrike">
              <a:solidFill>
                <a:srgbClr val="1D1638"/>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100" u="none" cap="none" strike="noStrike">
              <a:solidFill>
                <a:srgbClr val="1D1638"/>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100" u="none" cap="none" strike="noStrike">
              <a:solidFill>
                <a:srgbClr val="1D1638"/>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100" u="none" cap="none" strike="noStrike">
              <a:solidFill>
                <a:srgbClr val="1D1638"/>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100" u="none" cap="none" strike="noStrike">
              <a:solidFill>
                <a:srgbClr val="1D1638"/>
              </a:solidFill>
              <a:latin typeface="Arial"/>
              <a:ea typeface="Arial"/>
              <a:cs typeface="Arial"/>
              <a:sym typeface="Arial"/>
            </a:endParaRPr>
          </a:p>
          <a:p>
            <a:pPr indent="0" lvl="0" marL="0" marR="0" rtl="0" algn="l">
              <a:lnSpc>
                <a:spcPct val="115000"/>
              </a:lnSpc>
              <a:spcBef>
                <a:spcPts val="0"/>
              </a:spcBef>
              <a:spcAft>
                <a:spcPts val="0"/>
              </a:spcAft>
              <a:buNone/>
            </a:pPr>
            <a:r>
              <a:rPr b="0" i="0" lang="en-US" sz="2100" u="none" cap="none" strike="noStrike">
                <a:solidFill>
                  <a:srgbClr val="1D1638"/>
                </a:solidFill>
                <a:latin typeface="Arial"/>
                <a:ea typeface="Arial"/>
                <a:cs typeface="Arial"/>
                <a:sym typeface="Arial"/>
              </a:rPr>
              <a:t>You can find these fonts online too. Happy designing! </a:t>
            </a:r>
            <a:endParaRPr/>
          </a:p>
          <a:p>
            <a:pPr indent="0" lvl="0" marL="0" marR="0" rtl="0" algn="l">
              <a:lnSpc>
                <a:spcPct val="115000"/>
              </a:lnSpc>
              <a:spcBef>
                <a:spcPts val="0"/>
              </a:spcBef>
              <a:spcAft>
                <a:spcPts val="0"/>
              </a:spcAft>
              <a:buNone/>
            </a:pPr>
            <a:r>
              <a:t/>
            </a:r>
            <a:endParaRPr b="0" i="0" sz="2100" u="none" cap="none" strike="noStrike">
              <a:solidFill>
                <a:srgbClr val="1D1638"/>
              </a:solidFill>
              <a:latin typeface="Arial"/>
              <a:ea typeface="Arial"/>
              <a:cs typeface="Arial"/>
              <a:sym typeface="Arial"/>
            </a:endParaRPr>
          </a:p>
          <a:p>
            <a:pPr indent="0" lvl="0" marL="0" marR="0" rtl="0" algn="l">
              <a:lnSpc>
                <a:spcPct val="115000"/>
              </a:lnSpc>
              <a:spcBef>
                <a:spcPts val="0"/>
              </a:spcBef>
              <a:spcAft>
                <a:spcPts val="0"/>
              </a:spcAft>
              <a:buNone/>
            </a:pPr>
            <a:r>
              <a:rPr b="0" i="0" lang="en-US" sz="2100" u="none" cap="none" strike="noStrike">
                <a:solidFill>
                  <a:srgbClr val="1D1638"/>
                </a:solidFill>
                <a:latin typeface="Arial"/>
                <a:ea typeface="Arial"/>
                <a:cs typeface="Arial"/>
                <a:sym typeface="Arial"/>
              </a:rPr>
              <a:t>Don't forget to delete this page before presenting. </a:t>
            </a:r>
            <a:endParaRPr/>
          </a:p>
        </p:txBody>
      </p:sp>
      <p:sp>
        <p:nvSpPr>
          <p:cNvPr id="553" name="Google Shape;553;p29"/>
          <p:cNvSpPr txBox="1"/>
          <p:nvPr/>
        </p:nvSpPr>
        <p:spPr>
          <a:xfrm>
            <a:off x="1028700" y="5181442"/>
            <a:ext cx="4676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D1638"/>
                </a:solidFill>
                <a:latin typeface="Arial"/>
                <a:ea typeface="Arial"/>
                <a:cs typeface="Arial"/>
                <a:sym typeface="Arial"/>
              </a:rPr>
              <a:t>This presentation template uses the following free fonts:</a:t>
            </a:r>
            <a:endParaRPr/>
          </a:p>
        </p:txBody>
      </p:sp>
      <p:sp>
        <p:nvSpPr>
          <p:cNvPr id="554" name="Google Shape;554;p29"/>
          <p:cNvSpPr txBox="1"/>
          <p:nvPr/>
        </p:nvSpPr>
        <p:spPr>
          <a:xfrm>
            <a:off x="1028700" y="6249298"/>
            <a:ext cx="5304900" cy="10668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1D1638"/>
              </a:buClr>
              <a:buSzPts val="2100"/>
              <a:buFont typeface="Arial"/>
              <a:buAutoNum type="arabicPeriod"/>
            </a:pPr>
            <a:r>
              <a:rPr b="0" i="0" lang="en-US" sz="2100" u="none" cap="none" strike="noStrike">
                <a:solidFill>
                  <a:srgbClr val="1D1638"/>
                </a:solidFill>
                <a:latin typeface="Arial"/>
                <a:ea typeface="Arial"/>
                <a:cs typeface="Arial"/>
                <a:sym typeface="Arial"/>
              </a:rPr>
              <a:t>Titles: </a:t>
            </a:r>
            <a:r>
              <a:rPr lang="en-US" sz="2100">
                <a:solidFill>
                  <a:srgbClr val="1D1638"/>
                </a:solidFill>
              </a:rPr>
              <a:t>Lilita One</a:t>
            </a:r>
            <a:endParaRPr/>
          </a:p>
          <a:p>
            <a:pPr indent="-226695" lvl="1" marL="453390" marR="0" rtl="0" algn="l">
              <a:lnSpc>
                <a:spcPct val="115000"/>
              </a:lnSpc>
              <a:spcBef>
                <a:spcPts val="0"/>
              </a:spcBef>
              <a:spcAft>
                <a:spcPts val="0"/>
              </a:spcAft>
              <a:buClr>
                <a:srgbClr val="1D1638"/>
              </a:buClr>
              <a:buSzPts val="2100"/>
              <a:buFont typeface="Arial"/>
              <a:buAutoNum type="arabicPeriod"/>
            </a:pPr>
            <a:r>
              <a:rPr b="0" i="0" lang="en-US" sz="2100" u="none" cap="none" strike="noStrike">
                <a:solidFill>
                  <a:srgbClr val="1D1638"/>
                </a:solidFill>
                <a:latin typeface="Arial"/>
                <a:ea typeface="Arial"/>
                <a:cs typeface="Arial"/>
                <a:sym typeface="Arial"/>
              </a:rPr>
              <a:t>Headers: </a:t>
            </a:r>
            <a:r>
              <a:rPr lang="en-US" sz="2100">
                <a:solidFill>
                  <a:srgbClr val="1D1638"/>
                </a:solidFill>
              </a:rPr>
              <a:t>Lilita One</a:t>
            </a:r>
            <a:endParaRPr/>
          </a:p>
          <a:p>
            <a:pPr indent="-226695" lvl="1" marL="453390" marR="0" rtl="0" algn="l">
              <a:lnSpc>
                <a:spcPct val="115000"/>
              </a:lnSpc>
              <a:spcBef>
                <a:spcPts val="0"/>
              </a:spcBef>
              <a:spcAft>
                <a:spcPts val="0"/>
              </a:spcAft>
              <a:buClr>
                <a:srgbClr val="1D1638"/>
              </a:buClr>
              <a:buSzPts val="2100"/>
              <a:buFont typeface="Arial"/>
              <a:buAutoNum type="arabicPeriod"/>
            </a:pPr>
            <a:r>
              <a:rPr b="0" i="0" lang="en-US" sz="2100" u="none" cap="none" strike="noStrike">
                <a:solidFill>
                  <a:srgbClr val="1D1638"/>
                </a:solidFill>
                <a:latin typeface="Arial"/>
                <a:ea typeface="Arial"/>
                <a:cs typeface="Arial"/>
                <a:sym typeface="Arial"/>
              </a:rPr>
              <a:t>Body Copy: </a:t>
            </a:r>
            <a:r>
              <a:rPr lang="en-US" sz="2100">
                <a:solidFill>
                  <a:srgbClr val="1D1638"/>
                </a:solidFill>
              </a:rPr>
              <a:t>Arial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125" name="Shape 125"/>
        <p:cNvGrpSpPr/>
        <p:nvPr/>
      </p:nvGrpSpPr>
      <p:grpSpPr>
        <a:xfrm>
          <a:off x="0" y="0"/>
          <a:ext cx="0" cy="0"/>
          <a:chOff x="0" y="0"/>
          <a:chExt cx="0" cy="0"/>
        </a:xfrm>
      </p:grpSpPr>
      <p:pic>
        <p:nvPicPr>
          <p:cNvPr id="126" name="Google Shape;126;p12"/>
          <p:cNvPicPr preferRelativeResize="0"/>
          <p:nvPr/>
        </p:nvPicPr>
        <p:blipFill>
          <a:blip r:embed="rId3">
            <a:alphaModFix/>
          </a:blip>
          <a:stretch>
            <a:fillRect/>
          </a:stretch>
        </p:blipFill>
        <p:spPr>
          <a:xfrm>
            <a:off x="-3279500" y="4817124"/>
            <a:ext cx="12547640" cy="12468002"/>
          </a:xfrm>
          <a:prstGeom prst="rect">
            <a:avLst/>
          </a:prstGeom>
          <a:noFill/>
          <a:ln>
            <a:noFill/>
          </a:ln>
        </p:spPr>
      </p:pic>
      <p:pic>
        <p:nvPicPr>
          <p:cNvPr id="127" name="Google Shape;127;p12"/>
          <p:cNvPicPr preferRelativeResize="0"/>
          <p:nvPr/>
        </p:nvPicPr>
        <p:blipFill>
          <a:blip r:embed="rId4">
            <a:alphaModFix/>
          </a:blip>
          <a:stretch>
            <a:fillRect/>
          </a:stretch>
        </p:blipFill>
        <p:spPr>
          <a:xfrm>
            <a:off x="10580837" y="-3076374"/>
            <a:ext cx="12290144" cy="11203300"/>
          </a:xfrm>
          <a:prstGeom prst="rect">
            <a:avLst/>
          </a:prstGeom>
          <a:noFill/>
          <a:ln>
            <a:noFill/>
          </a:ln>
        </p:spPr>
      </p:pic>
      <p:pic>
        <p:nvPicPr>
          <p:cNvPr id="128" name="Google Shape;128;p12"/>
          <p:cNvPicPr preferRelativeResize="0"/>
          <p:nvPr/>
        </p:nvPicPr>
        <p:blipFill>
          <a:blip r:embed="rId5">
            <a:alphaModFix/>
          </a:blip>
          <a:stretch>
            <a:fillRect/>
          </a:stretch>
        </p:blipFill>
        <p:spPr>
          <a:xfrm>
            <a:off x="-7306013" y="-3076375"/>
            <a:ext cx="10789874" cy="11203288"/>
          </a:xfrm>
          <a:prstGeom prst="rect">
            <a:avLst/>
          </a:prstGeom>
          <a:noFill/>
          <a:ln>
            <a:noFill/>
          </a:ln>
        </p:spPr>
      </p:pic>
      <p:sp>
        <p:nvSpPr>
          <p:cNvPr id="129" name="Google Shape;129;p12"/>
          <p:cNvSpPr txBox="1"/>
          <p:nvPr/>
        </p:nvSpPr>
        <p:spPr>
          <a:xfrm>
            <a:off x="8273424" y="5614325"/>
            <a:ext cx="31038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Elaborate on what you want to discuss. </a:t>
            </a:r>
            <a:endParaRPr/>
          </a:p>
        </p:txBody>
      </p:sp>
      <p:sp>
        <p:nvSpPr>
          <p:cNvPr id="130" name="Google Shape;130;p12"/>
          <p:cNvSpPr txBox="1"/>
          <p:nvPr/>
        </p:nvSpPr>
        <p:spPr>
          <a:xfrm>
            <a:off x="8273424" y="8433425"/>
            <a:ext cx="27528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Elaborate on what you want to discuss. </a:t>
            </a:r>
            <a:endParaRPr/>
          </a:p>
        </p:txBody>
      </p:sp>
      <p:sp>
        <p:nvSpPr>
          <p:cNvPr id="131" name="Google Shape;131;p12"/>
          <p:cNvSpPr txBox="1"/>
          <p:nvPr/>
        </p:nvSpPr>
        <p:spPr>
          <a:xfrm>
            <a:off x="1061246" y="2097000"/>
            <a:ext cx="10961100" cy="141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9160" u="none" cap="none" strike="noStrike">
                <a:solidFill>
                  <a:srgbClr val="0F1A38"/>
                </a:solidFill>
                <a:latin typeface="Lilita One"/>
                <a:ea typeface="Lilita One"/>
                <a:cs typeface="Lilita One"/>
                <a:sym typeface="Lilita One"/>
              </a:rPr>
              <a:t>Table Of Contents</a:t>
            </a:r>
            <a:endParaRPr>
              <a:latin typeface="Lilita One"/>
              <a:ea typeface="Lilita One"/>
              <a:cs typeface="Lilita One"/>
              <a:sym typeface="Lilita One"/>
            </a:endParaRPr>
          </a:p>
        </p:txBody>
      </p:sp>
      <p:grpSp>
        <p:nvGrpSpPr>
          <p:cNvPr id="132" name="Google Shape;132;p12"/>
          <p:cNvGrpSpPr/>
          <p:nvPr/>
        </p:nvGrpSpPr>
        <p:grpSpPr>
          <a:xfrm>
            <a:off x="1061246" y="4078329"/>
            <a:ext cx="5185400" cy="1332115"/>
            <a:chOff x="0" y="-47625"/>
            <a:chExt cx="1697732" cy="436142"/>
          </a:xfrm>
        </p:grpSpPr>
        <p:sp>
          <p:nvSpPr>
            <p:cNvPr id="133" name="Google Shape;133;p12"/>
            <p:cNvSpPr/>
            <p:nvPr/>
          </p:nvSpPr>
          <p:spPr>
            <a:xfrm>
              <a:off x="0" y="0"/>
              <a:ext cx="1697732" cy="388517"/>
            </a:xfrm>
            <a:custGeom>
              <a:rect b="b" l="l" r="r" t="t"/>
              <a:pathLst>
                <a:path extrusionOk="0" h="388517" w="1697732">
                  <a:moveTo>
                    <a:pt x="44791" y="0"/>
                  </a:moveTo>
                  <a:lnTo>
                    <a:pt x="1652942" y="0"/>
                  </a:lnTo>
                  <a:cubicBezTo>
                    <a:pt x="1677679" y="0"/>
                    <a:pt x="1697732" y="20053"/>
                    <a:pt x="1697732" y="44791"/>
                  </a:cubicBezTo>
                  <a:lnTo>
                    <a:pt x="1697732" y="343727"/>
                  </a:lnTo>
                  <a:cubicBezTo>
                    <a:pt x="1697732" y="368464"/>
                    <a:pt x="1677679" y="388517"/>
                    <a:pt x="1652942" y="388517"/>
                  </a:cubicBezTo>
                  <a:lnTo>
                    <a:pt x="44791" y="388517"/>
                  </a:lnTo>
                  <a:cubicBezTo>
                    <a:pt x="20053" y="388517"/>
                    <a:pt x="0" y="368464"/>
                    <a:pt x="0" y="343727"/>
                  </a:cubicBezTo>
                  <a:lnTo>
                    <a:pt x="0" y="44791"/>
                  </a:lnTo>
                  <a:cubicBezTo>
                    <a:pt x="0" y="20053"/>
                    <a:pt x="20053" y="0"/>
                    <a:pt x="44791"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2"/>
            <p:cNvSpPr txBox="1"/>
            <p:nvPr/>
          </p:nvSpPr>
          <p:spPr>
            <a:xfrm>
              <a:off x="0" y="-47625"/>
              <a:ext cx="1697732" cy="4361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12"/>
          <p:cNvGrpSpPr/>
          <p:nvPr/>
        </p:nvGrpSpPr>
        <p:grpSpPr>
          <a:xfrm>
            <a:off x="7984901" y="4078329"/>
            <a:ext cx="5185400" cy="1332115"/>
            <a:chOff x="0" y="-47625"/>
            <a:chExt cx="1697732" cy="436142"/>
          </a:xfrm>
        </p:grpSpPr>
        <p:sp>
          <p:nvSpPr>
            <p:cNvPr id="136" name="Google Shape;136;p12"/>
            <p:cNvSpPr/>
            <p:nvPr/>
          </p:nvSpPr>
          <p:spPr>
            <a:xfrm>
              <a:off x="0" y="0"/>
              <a:ext cx="1697732" cy="388517"/>
            </a:xfrm>
            <a:custGeom>
              <a:rect b="b" l="l" r="r" t="t"/>
              <a:pathLst>
                <a:path extrusionOk="0" h="388517" w="1697732">
                  <a:moveTo>
                    <a:pt x="44791" y="0"/>
                  </a:moveTo>
                  <a:lnTo>
                    <a:pt x="1652942" y="0"/>
                  </a:lnTo>
                  <a:cubicBezTo>
                    <a:pt x="1677679" y="0"/>
                    <a:pt x="1697732" y="20053"/>
                    <a:pt x="1697732" y="44791"/>
                  </a:cubicBezTo>
                  <a:lnTo>
                    <a:pt x="1697732" y="343727"/>
                  </a:lnTo>
                  <a:cubicBezTo>
                    <a:pt x="1697732" y="368464"/>
                    <a:pt x="1677679" y="388517"/>
                    <a:pt x="1652942" y="388517"/>
                  </a:cubicBezTo>
                  <a:lnTo>
                    <a:pt x="44791" y="388517"/>
                  </a:lnTo>
                  <a:cubicBezTo>
                    <a:pt x="20053" y="388517"/>
                    <a:pt x="0" y="368464"/>
                    <a:pt x="0" y="343727"/>
                  </a:cubicBezTo>
                  <a:lnTo>
                    <a:pt x="0" y="44791"/>
                  </a:lnTo>
                  <a:cubicBezTo>
                    <a:pt x="0" y="20053"/>
                    <a:pt x="20053" y="0"/>
                    <a:pt x="44791"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2"/>
            <p:cNvSpPr txBox="1"/>
            <p:nvPr/>
          </p:nvSpPr>
          <p:spPr>
            <a:xfrm>
              <a:off x="0" y="-47625"/>
              <a:ext cx="1697732" cy="4361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12"/>
          <p:cNvGrpSpPr/>
          <p:nvPr/>
        </p:nvGrpSpPr>
        <p:grpSpPr>
          <a:xfrm>
            <a:off x="1061246" y="6844145"/>
            <a:ext cx="5185400" cy="1332115"/>
            <a:chOff x="0" y="-47625"/>
            <a:chExt cx="1697732" cy="436142"/>
          </a:xfrm>
        </p:grpSpPr>
        <p:sp>
          <p:nvSpPr>
            <p:cNvPr id="139" name="Google Shape;139;p12"/>
            <p:cNvSpPr/>
            <p:nvPr/>
          </p:nvSpPr>
          <p:spPr>
            <a:xfrm>
              <a:off x="0" y="0"/>
              <a:ext cx="1697732" cy="388517"/>
            </a:xfrm>
            <a:custGeom>
              <a:rect b="b" l="l" r="r" t="t"/>
              <a:pathLst>
                <a:path extrusionOk="0" h="388517" w="1697732">
                  <a:moveTo>
                    <a:pt x="44791" y="0"/>
                  </a:moveTo>
                  <a:lnTo>
                    <a:pt x="1652942" y="0"/>
                  </a:lnTo>
                  <a:cubicBezTo>
                    <a:pt x="1677679" y="0"/>
                    <a:pt x="1697732" y="20053"/>
                    <a:pt x="1697732" y="44791"/>
                  </a:cubicBezTo>
                  <a:lnTo>
                    <a:pt x="1697732" y="343727"/>
                  </a:lnTo>
                  <a:cubicBezTo>
                    <a:pt x="1697732" y="368464"/>
                    <a:pt x="1677679" y="388517"/>
                    <a:pt x="1652942" y="388517"/>
                  </a:cubicBezTo>
                  <a:lnTo>
                    <a:pt x="44791" y="388517"/>
                  </a:lnTo>
                  <a:cubicBezTo>
                    <a:pt x="20053" y="388517"/>
                    <a:pt x="0" y="368464"/>
                    <a:pt x="0" y="343727"/>
                  </a:cubicBezTo>
                  <a:lnTo>
                    <a:pt x="0" y="44791"/>
                  </a:lnTo>
                  <a:cubicBezTo>
                    <a:pt x="0" y="20053"/>
                    <a:pt x="20053" y="0"/>
                    <a:pt x="44791"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2"/>
            <p:cNvSpPr txBox="1"/>
            <p:nvPr/>
          </p:nvSpPr>
          <p:spPr>
            <a:xfrm>
              <a:off x="0" y="-47625"/>
              <a:ext cx="1697732" cy="4361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12"/>
          <p:cNvGrpSpPr/>
          <p:nvPr/>
        </p:nvGrpSpPr>
        <p:grpSpPr>
          <a:xfrm>
            <a:off x="7984901" y="6844145"/>
            <a:ext cx="5185400" cy="1332115"/>
            <a:chOff x="0" y="-47625"/>
            <a:chExt cx="1697732" cy="436142"/>
          </a:xfrm>
        </p:grpSpPr>
        <p:sp>
          <p:nvSpPr>
            <p:cNvPr id="142" name="Google Shape;142;p12"/>
            <p:cNvSpPr/>
            <p:nvPr/>
          </p:nvSpPr>
          <p:spPr>
            <a:xfrm>
              <a:off x="0" y="0"/>
              <a:ext cx="1697732" cy="388517"/>
            </a:xfrm>
            <a:custGeom>
              <a:rect b="b" l="l" r="r" t="t"/>
              <a:pathLst>
                <a:path extrusionOk="0" h="388517" w="1697732">
                  <a:moveTo>
                    <a:pt x="44791" y="0"/>
                  </a:moveTo>
                  <a:lnTo>
                    <a:pt x="1652942" y="0"/>
                  </a:lnTo>
                  <a:cubicBezTo>
                    <a:pt x="1677679" y="0"/>
                    <a:pt x="1697732" y="20053"/>
                    <a:pt x="1697732" y="44791"/>
                  </a:cubicBezTo>
                  <a:lnTo>
                    <a:pt x="1697732" y="343727"/>
                  </a:lnTo>
                  <a:cubicBezTo>
                    <a:pt x="1697732" y="368464"/>
                    <a:pt x="1677679" y="388517"/>
                    <a:pt x="1652942" y="388517"/>
                  </a:cubicBezTo>
                  <a:lnTo>
                    <a:pt x="44791" y="388517"/>
                  </a:lnTo>
                  <a:cubicBezTo>
                    <a:pt x="20053" y="388517"/>
                    <a:pt x="0" y="368464"/>
                    <a:pt x="0" y="343727"/>
                  </a:cubicBezTo>
                  <a:lnTo>
                    <a:pt x="0" y="44791"/>
                  </a:lnTo>
                  <a:cubicBezTo>
                    <a:pt x="0" y="20053"/>
                    <a:pt x="20053" y="0"/>
                    <a:pt x="44791"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2"/>
            <p:cNvSpPr txBox="1"/>
            <p:nvPr/>
          </p:nvSpPr>
          <p:spPr>
            <a:xfrm>
              <a:off x="0" y="-47625"/>
              <a:ext cx="1697732" cy="4361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4" name="Google Shape;144;p12"/>
          <p:cNvSpPr txBox="1"/>
          <p:nvPr/>
        </p:nvSpPr>
        <p:spPr>
          <a:xfrm>
            <a:off x="8273416" y="4417068"/>
            <a:ext cx="39576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FFFFFF"/>
                </a:solidFill>
                <a:latin typeface="Lilita One"/>
                <a:ea typeface="Lilita One"/>
                <a:cs typeface="Lilita One"/>
                <a:sym typeface="Lilita One"/>
              </a:rPr>
              <a:t>Abous us</a:t>
            </a:r>
            <a:endParaRPr>
              <a:latin typeface="Lilita One"/>
              <a:ea typeface="Lilita One"/>
              <a:cs typeface="Lilita One"/>
              <a:sym typeface="Lilita One"/>
            </a:endParaRPr>
          </a:p>
        </p:txBody>
      </p:sp>
      <p:sp>
        <p:nvSpPr>
          <p:cNvPr id="145" name="Google Shape;145;p12"/>
          <p:cNvSpPr txBox="1"/>
          <p:nvPr/>
        </p:nvSpPr>
        <p:spPr>
          <a:xfrm>
            <a:off x="8273416" y="7182884"/>
            <a:ext cx="33060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FFFFFF"/>
                </a:solidFill>
                <a:latin typeface="Lilita One"/>
                <a:ea typeface="Lilita One"/>
                <a:cs typeface="Lilita One"/>
                <a:sym typeface="Lilita One"/>
              </a:rPr>
              <a:t>Project</a:t>
            </a:r>
            <a:endParaRPr>
              <a:latin typeface="Lilita One"/>
              <a:ea typeface="Lilita One"/>
              <a:cs typeface="Lilita One"/>
              <a:sym typeface="Lilita One"/>
            </a:endParaRPr>
          </a:p>
        </p:txBody>
      </p:sp>
      <p:grpSp>
        <p:nvGrpSpPr>
          <p:cNvPr id="146" name="Google Shape;146;p12"/>
          <p:cNvGrpSpPr/>
          <p:nvPr/>
        </p:nvGrpSpPr>
        <p:grpSpPr>
          <a:xfrm>
            <a:off x="15796631" y="8873835"/>
            <a:ext cx="1630752" cy="593670"/>
            <a:chOff x="0" y="0"/>
            <a:chExt cx="1465198" cy="533400"/>
          </a:xfrm>
        </p:grpSpPr>
        <p:sp>
          <p:nvSpPr>
            <p:cNvPr id="147" name="Google Shape;147;p12"/>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E43A32"/>
            </a:solidFill>
            <a:ln>
              <a:noFill/>
            </a:ln>
          </p:spPr>
        </p:sp>
        <p:sp>
          <p:nvSpPr>
            <p:cNvPr id="148" name="Google Shape;148;p12"/>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9" name="Google Shape;149;p12"/>
          <p:cNvSpPr txBox="1"/>
          <p:nvPr/>
        </p:nvSpPr>
        <p:spPr>
          <a:xfrm>
            <a:off x="1303575" y="5669450"/>
            <a:ext cx="31038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Elaborate on what you want to discuss. </a:t>
            </a:r>
            <a:endParaRPr/>
          </a:p>
        </p:txBody>
      </p:sp>
      <p:sp>
        <p:nvSpPr>
          <p:cNvPr id="150" name="Google Shape;150;p12"/>
          <p:cNvSpPr txBox="1"/>
          <p:nvPr/>
        </p:nvSpPr>
        <p:spPr>
          <a:xfrm>
            <a:off x="1303576" y="8433425"/>
            <a:ext cx="27528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Elaborate on what you want to discuss. </a:t>
            </a:r>
            <a:endParaRPr/>
          </a:p>
        </p:txBody>
      </p:sp>
      <p:sp>
        <p:nvSpPr>
          <p:cNvPr id="151" name="Google Shape;151;p12"/>
          <p:cNvSpPr txBox="1"/>
          <p:nvPr/>
        </p:nvSpPr>
        <p:spPr>
          <a:xfrm>
            <a:off x="1303583" y="4414266"/>
            <a:ext cx="49431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FFFFFF"/>
                </a:solidFill>
                <a:latin typeface="Lilita One"/>
                <a:ea typeface="Lilita One"/>
                <a:cs typeface="Lilita One"/>
                <a:sym typeface="Lilita One"/>
              </a:rPr>
              <a:t>Introduction</a:t>
            </a:r>
            <a:endParaRPr>
              <a:latin typeface="Lilita One"/>
              <a:ea typeface="Lilita One"/>
              <a:cs typeface="Lilita One"/>
              <a:sym typeface="Lilita One"/>
            </a:endParaRPr>
          </a:p>
        </p:txBody>
      </p:sp>
      <p:sp>
        <p:nvSpPr>
          <p:cNvPr id="152" name="Google Shape;152;p12"/>
          <p:cNvSpPr txBox="1"/>
          <p:nvPr/>
        </p:nvSpPr>
        <p:spPr>
          <a:xfrm>
            <a:off x="1303583" y="7118854"/>
            <a:ext cx="47061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FFFFFF"/>
                </a:solidFill>
                <a:latin typeface="Lilita One"/>
                <a:ea typeface="Lilita One"/>
                <a:cs typeface="Lilita One"/>
                <a:sym typeface="Lilita One"/>
              </a:rPr>
              <a:t>Our Projects</a:t>
            </a:r>
            <a:endParaRPr>
              <a:latin typeface="Lilita One"/>
              <a:ea typeface="Lilita One"/>
              <a:cs typeface="Lilita One"/>
              <a:sym typeface="Lilita One"/>
            </a:endParaRPr>
          </a:p>
        </p:txBody>
      </p:sp>
      <p:grpSp>
        <p:nvGrpSpPr>
          <p:cNvPr id="153" name="Google Shape;153;p12"/>
          <p:cNvGrpSpPr/>
          <p:nvPr/>
        </p:nvGrpSpPr>
        <p:grpSpPr>
          <a:xfrm>
            <a:off x="13833067" y="523687"/>
            <a:ext cx="3597691" cy="1010046"/>
            <a:chOff x="0" y="0"/>
            <a:chExt cx="4796921" cy="1346728"/>
          </a:xfrm>
        </p:grpSpPr>
        <p:grpSp>
          <p:nvGrpSpPr>
            <p:cNvPr id="154" name="Google Shape;154;p12"/>
            <p:cNvGrpSpPr/>
            <p:nvPr/>
          </p:nvGrpSpPr>
          <p:grpSpPr>
            <a:xfrm>
              <a:off x="3450193" y="0"/>
              <a:ext cx="1346728" cy="1346728"/>
              <a:chOff x="0" y="0"/>
              <a:chExt cx="812800" cy="812800"/>
            </a:xfrm>
          </p:grpSpPr>
          <p:sp>
            <p:nvSpPr>
              <p:cNvPr id="155" name="Google Shape;15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2"/>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rgbClr val="FFFFFF"/>
                  </a:solidFill>
                  <a:latin typeface="Lobster"/>
                  <a:ea typeface="Lobster"/>
                  <a:cs typeface="Lobster"/>
                  <a:sym typeface="Lobster"/>
                </a:rPr>
                <a:t>Logo company</a:t>
              </a:r>
              <a:endParaRPr>
                <a:latin typeface="Lobster"/>
                <a:ea typeface="Lobster"/>
                <a:cs typeface="Lobster"/>
                <a:sym typeface="Lobster"/>
              </a:endParaRPr>
            </a:p>
          </p:txBody>
        </p:sp>
      </p:grpSp>
      <p:pic>
        <p:nvPicPr>
          <p:cNvPr id="158" name="Google Shape;158;p12"/>
          <p:cNvPicPr preferRelativeResize="0"/>
          <p:nvPr/>
        </p:nvPicPr>
        <p:blipFill>
          <a:blip r:embed="rId6">
            <a:alphaModFix/>
          </a:blip>
          <a:stretch>
            <a:fillRect/>
          </a:stretch>
        </p:blipFill>
        <p:spPr>
          <a:xfrm>
            <a:off x="16516025" y="757474"/>
            <a:ext cx="789525" cy="542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558" name="Shape 558"/>
        <p:cNvGrpSpPr/>
        <p:nvPr/>
      </p:nvGrpSpPr>
      <p:grpSpPr>
        <a:xfrm>
          <a:off x="0" y="0"/>
          <a:ext cx="0" cy="0"/>
          <a:chOff x="0" y="0"/>
          <a:chExt cx="0" cy="0"/>
        </a:xfrm>
      </p:grpSpPr>
      <p:pic>
        <p:nvPicPr>
          <p:cNvPr id="559" name="Google Shape;559;p30"/>
          <p:cNvPicPr preferRelativeResize="0"/>
          <p:nvPr/>
        </p:nvPicPr>
        <p:blipFill>
          <a:blip r:embed="rId3">
            <a:alphaModFix/>
          </a:blip>
          <a:stretch>
            <a:fillRect/>
          </a:stretch>
        </p:blipFill>
        <p:spPr>
          <a:xfrm>
            <a:off x="-9129025" y="-7542875"/>
            <a:ext cx="16312424" cy="17079675"/>
          </a:xfrm>
          <a:prstGeom prst="rect">
            <a:avLst/>
          </a:prstGeom>
          <a:noFill/>
          <a:ln>
            <a:noFill/>
          </a:ln>
        </p:spPr>
      </p:pic>
      <p:pic>
        <p:nvPicPr>
          <p:cNvPr id="560" name="Google Shape;560;p30"/>
          <p:cNvPicPr preferRelativeResize="0"/>
          <p:nvPr/>
        </p:nvPicPr>
        <p:blipFill>
          <a:blip r:embed="rId4">
            <a:alphaModFix/>
          </a:blip>
          <a:stretch>
            <a:fillRect/>
          </a:stretch>
        </p:blipFill>
        <p:spPr>
          <a:xfrm>
            <a:off x="6917289" y="-1824575"/>
            <a:ext cx="15780227" cy="16590305"/>
          </a:xfrm>
          <a:prstGeom prst="rect">
            <a:avLst/>
          </a:prstGeom>
          <a:noFill/>
          <a:ln>
            <a:noFill/>
          </a:ln>
        </p:spPr>
      </p:pic>
      <p:sp>
        <p:nvSpPr>
          <p:cNvPr id="561" name="Google Shape;561;p30"/>
          <p:cNvSpPr txBox="1"/>
          <p:nvPr/>
        </p:nvSpPr>
        <p:spPr>
          <a:xfrm>
            <a:off x="5280936" y="1334225"/>
            <a:ext cx="7726200" cy="1410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Credits</a:t>
            </a:r>
            <a:endParaRPr>
              <a:latin typeface="Lilita One"/>
              <a:ea typeface="Lilita One"/>
              <a:cs typeface="Lilita One"/>
              <a:sym typeface="Lilita One"/>
            </a:endParaRPr>
          </a:p>
        </p:txBody>
      </p:sp>
      <p:sp>
        <p:nvSpPr>
          <p:cNvPr id="562" name="Google Shape;562;p30"/>
          <p:cNvSpPr txBox="1"/>
          <p:nvPr/>
        </p:nvSpPr>
        <p:spPr>
          <a:xfrm>
            <a:off x="3238810" y="5481726"/>
            <a:ext cx="11810379"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1D1638"/>
                </a:solidFill>
                <a:latin typeface="Arial"/>
                <a:ea typeface="Arial"/>
                <a:cs typeface="Arial"/>
                <a:sym typeface="Arial"/>
              </a:rPr>
              <a:t>This presentation template is free for everyone to use thanks to the following:</a:t>
            </a:r>
            <a:endParaRPr/>
          </a:p>
        </p:txBody>
      </p:sp>
      <p:sp>
        <p:nvSpPr>
          <p:cNvPr id="563" name="Google Shape;563;p30"/>
          <p:cNvSpPr txBox="1"/>
          <p:nvPr/>
        </p:nvSpPr>
        <p:spPr>
          <a:xfrm>
            <a:off x="2818025" y="6112450"/>
            <a:ext cx="12651949"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1D1638"/>
                </a:solidFill>
                <a:latin typeface="Arial"/>
                <a:ea typeface="Arial"/>
                <a:cs typeface="Arial"/>
                <a:sym typeface="Arial"/>
              </a:rPr>
              <a:t>SlidesCarnival for the presentation template</a:t>
            </a:r>
            <a:endParaRPr/>
          </a:p>
          <a:p>
            <a:pPr indent="0" lvl="0" marL="0" marR="0" rtl="0" algn="ctr">
              <a:lnSpc>
                <a:spcPct val="130000"/>
              </a:lnSpc>
              <a:spcBef>
                <a:spcPts val="0"/>
              </a:spcBef>
              <a:spcAft>
                <a:spcPts val="0"/>
              </a:spcAft>
              <a:buNone/>
            </a:pPr>
            <a:r>
              <a:rPr b="0" i="0" lang="en-US" sz="2100" u="none" cap="none" strike="noStrike">
                <a:solidFill>
                  <a:srgbClr val="1D1638"/>
                </a:solidFill>
                <a:latin typeface="Arial"/>
                <a:ea typeface="Arial"/>
                <a:cs typeface="Arial"/>
                <a:sym typeface="Arial"/>
              </a:rPr>
              <a:t>Pexels for the photos</a:t>
            </a:r>
            <a:endParaRPr/>
          </a:p>
        </p:txBody>
      </p:sp>
      <p:sp>
        <p:nvSpPr>
          <p:cNvPr id="564" name="Google Shape;564;p30"/>
          <p:cNvSpPr txBox="1"/>
          <p:nvPr/>
        </p:nvSpPr>
        <p:spPr>
          <a:xfrm>
            <a:off x="2818025" y="7562155"/>
            <a:ext cx="12651900" cy="1410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Happy designing! </a:t>
            </a:r>
            <a:endParaRPr>
              <a:latin typeface="Lilita One"/>
              <a:ea typeface="Lilita One"/>
              <a:cs typeface="Lilita One"/>
              <a:sym typeface="Lilita One"/>
            </a:endParaRPr>
          </a:p>
        </p:txBody>
      </p:sp>
      <p:pic>
        <p:nvPicPr>
          <p:cNvPr id="565" name="Google Shape;565;p30"/>
          <p:cNvPicPr preferRelativeResize="0"/>
          <p:nvPr/>
        </p:nvPicPr>
        <p:blipFill>
          <a:blip r:embed="rId5">
            <a:alphaModFix/>
          </a:blip>
          <a:stretch>
            <a:fillRect/>
          </a:stretch>
        </p:blipFill>
        <p:spPr>
          <a:xfrm>
            <a:off x="6131325" y="3215495"/>
            <a:ext cx="6025400" cy="1506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162" name="Shape 162"/>
        <p:cNvGrpSpPr/>
        <p:nvPr/>
      </p:nvGrpSpPr>
      <p:grpSpPr>
        <a:xfrm>
          <a:off x="0" y="0"/>
          <a:ext cx="0" cy="0"/>
          <a:chOff x="0" y="0"/>
          <a:chExt cx="0" cy="0"/>
        </a:xfrm>
      </p:grpSpPr>
      <p:pic>
        <p:nvPicPr>
          <p:cNvPr id="163" name="Google Shape;163;p13"/>
          <p:cNvPicPr preferRelativeResize="0"/>
          <p:nvPr/>
        </p:nvPicPr>
        <p:blipFill>
          <a:blip r:embed="rId3">
            <a:alphaModFix/>
          </a:blip>
          <a:stretch>
            <a:fillRect/>
          </a:stretch>
        </p:blipFill>
        <p:spPr>
          <a:xfrm>
            <a:off x="1526772" y="-7151474"/>
            <a:ext cx="12438876" cy="12432772"/>
          </a:xfrm>
          <a:prstGeom prst="rect">
            <a:avLst/>
          </a:prstGeom>
          <a:noFill/>
          <a:ln>
            <a:noFill/>
          </a:ln>
        </p:spPr>
      </p:pic>
      <p:pic>
        <p:nvPicPr>
          <p:cNvPr id="164" name="Google Shape;164;p13"/>
          <p:cNvPicPr preferRelativeResize="0"/>
          <p:nvPr/>
        </p:nvPicPr>
        <p:blipFill>
          <a:blip r:embed="rId4">
            <a:alphaModFix/>
          </a:blip>
          <a:stretch>
            <a:fillRect/>
          </a:stretch>
        </p:blipFill>
        <p:spPr>
          <a:xfrm>
            <a:off x="-6334438" y="4154949"/>
            <a:ext cx="12138689" cy="11859273"/>
          </a:xfrm>
          <a:prstGeom prst="rect">
            <a:avLst/>
          </a:prstGeom>
          <a:noFill/>
          <a:ln>
            <a:noFill/>
          </a:ln>
        </p:spPr>
      </p:pic>
      <p:pic>
        <p:nvPicPr>
          <p:cNvPr id="165" name="Google Shape;165;p13"/>
          <p:cNvPicPr preferRelativeResize="0"/>
          <p:nvPr/>
        </p:nvPicPr>
        <p:blipFill>
          <a:blip r:embed="rId5">
            <a:alphaModFix/>
          </a:blip>
          <a:stretch>
            <a:fillRect/>
          </a:stretch>
        </p:blipFill>
        <p:spPr>
          <a:xfrm>
            <a:off x="15628551" y="-3815313"/>
            <a:ext cx="11616049" cy="11859251"/>
          </a:xfrm>
          <a:prstGeom prst="rect">
            <a:avLst/>
          </a:prstGeom>
          <a:noFill/>
          <a:ln>
            <a:noFill/>
          </a:ln>
        </p:spPr>
      </p:pic>
      <p:sp>
        <p:nvSpPr>
          <p:cNvPr id="166" name="Google Shape;166;p13"/>
          <p:cNvSpPr txBox="1"/>
          <p:nvPr/>
        </p:nvSpPr>
        <p:spPr>
          <a:xfrm>
            <a:off x="1277735" y="3561531"/>
            <a:ext cx="8152160" cy="48234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to the world of creative writing is like opening a door to endless possibilities. Here, imagination knows no bounds, and words become the paintbrushes that bring stories to life. Whether you're penning a gripping tale of adventure, a heartfelt romance, or a thought-provoking piece of speculative fiction, the journey of writing is both challenging and immensely rewarding. </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This guide will walk you through the foundational elements of storytelling, from developing compelling characters to constructing vivid settings and weaving intricate plots. So, grab your pen, open your mind, and let your creativity soar. Welcome to the boundless realm of narrative exploration.</a:t>
            </a:r>
            <a:endParaRPr/>
          </a:p>
        </p:txBody>
      </p:sp>
      <p:grpSp>
        <p:nvGrpSpPr>
          <p:cNvPr id="167" name="Google Shape;167;p13"/>
          <p:cNvGrpSpPr/>
          <p:nvPr/>
        </p:nvGrpSpPr>
        <p:grpSpPr>
          <a:xfrm>
            <a:off x="1277735" y="1587269"/>
            <a:ext cx="8519163" cy="1536112"/>
            <a:chOff x="0" y="-47625"/>
            <a:chExt cx="2789227" cy="502932"/>
          </a:xfrm>
        </p:grpSpPr>
        <p:sp>
          <p:nvSpPr>
            <p:cNvPr id="168" name="Google Shape;168;p13"/>
            <p:cNvSpPr/>
            <p:nvPr/>
          </p:nvSpPr>
          <p:spPr>
            <a:xfrm>
              <a:off x="0" y="0"/>
              <a:ext cx="2789227" cy="455307"/>
            </a:xfrm>
            <a:custGeom>
              <a:rect b="b" l="l" r="r" t="t"/>
              <a:pathLst>
                <a:path extrusionOk="0" h="455307" w="2789227">
                  <a:moveTo>
                    <a:pt x="27263" y="0"/>
                  </a:moveTo>
                  <a:lnTo>
                    <a:pt x="2761964" y="0"/>
                  </a:lnTo>
                  <a:cubicBezTo>
                    <a:pt x="2769195" y="0"/>
                    <a:pt x="2776129" y="2872"/>
                    <a:pt x="2781242" y="7985"/>
                  </a:cubicBezTo>
                  <a:cubicBezTo>
                    <a:pt x="2786355" y="13098"/>
                    <a:pt x="2789227" y="20032"/>
                    <a:pt x="2789227" y="27263"/>
                  </a:cubicBezTo>
                  <a:lnTo>
                    <a:pt x="2789227" y="428044"/>
                  </a:lnTo>
                  <a:cubicBezTo>
                    <a:pt x="2789227" y="443101"/>
                    <a:pt x="2777021" y="455307"/>
                    <a:pt x="2761964" y="455307"/>
                  </a:cubicBezTo>
                  <a:lnTo>
                    <a:pt x="27263" y="455307"/>
                  </a:lnTo>
                  <a:cubicBezTo>
                    <a:pt x="12206" y="455307"/>
                    <a:pt x="0" y="443101"/>
                    <a:pt x="0" y="428044"/>
                  </a:cubicBezTo>
                  <a:lnTo>
                    <a:pt x="0" y="27263"/>
                  </a:lnTo>
                  <a:cubicBezTo>
                    <a:pt x="0" y="12206"/>
                    <a:pt x="12206" y="0"/>
                    <a:pt x="27263"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3"/>
            <p:cNvSpPr txBox="1"/>
            <p:nvPr/>
          </p:nvSpPr>
          <p:spPr>
            <a:xfrm>
              <a:off x="0" y="-47625"/>
              <a:ext cx="2789227" cy="5029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13"/>
          <p:cNvSpPr txBox="1"/>
          <p:nvPr/>
        </p:nvSpPr>
        <p:spPr>
          <a:xfrm>
            <a:off x="1526771" y="1732731"/>
            <a:ext cx="8484600" cy="141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9160" u="none" cap="none" strike="noStrike">
                <a:solidFill>
                  <a:srgbClr val="FFFFFF"/>
                </a:solidFill>
                <a:latin typeface="Lilita One"/>
                <a:ea typeface="Lilita One"/>
                <a:cs typeface="Lilita One"/>
                <a:sym typeface="Lilita One"/>
              </a:rPr>
              <a:t>Introduction</a:t>
            </a:r>
            <a:endParaRPr>
              <a:latin typeface="Lilita One"/>
              <a:ea typeface="Lilita One"/>
              <a:cs typeface="Lilita One"/>
              <a:sym typeface="Lilita One"/>
            </a:endParaRPr>
          </a:p>
        </p:txBody>
      </p:sp>
      <p:grpSp>
        <p:nvGrpSpPr>
          <p:cNvPr id="171" name="Google Shape;171;p13"/>
          <p:cNvGrpSpPr/>
          <p:nvPr/>
        </p:nvGrpSpPr>
        <p:grpSpPr>
          <a:xfrm>
            <a:off x="1277735" y="8873835"/>
            <a:ext cx="1630752" cy="593670"/>
            <a:chOff x="0" y="0"/>
            <a:chExt cx="1465198" cy="533400"/>
          </a:xfrm>
        </p:grpSpPr>
        <p:sp>
          <p:nvSpPr>
            <p:cNvPr id="172" name="Google Shape;172;p13"/>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545454"/>
            </a:solidFill>
            <a:ln>
              <a:noFill/>
            </a:ln>
          </p:spPr>
        </p:sp>
        <p:sp>
          <p:nvSpPr>
            <p:cNvPr id="173" name="Google Shape;173;p13"/>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3"/>
          <p:cNvGrpSpPr/>
          <p:nvPr/>
        </p:nvGrpSpPr>
        <p:grpSpPr>
          <a:xfrm>
            <a:off x="13833067" y="523687"/>
            <a:ext cx="3597691" cy="1010046"/>
            <a:chOff x="0" y="0"/>
            <a:chExt cx="4796921" cy="1346728"/>
          </a:xfrm>
        </p:grpSpPr>
        <p:grpSp>
          <p:nvGrpSpPr>
            <p:cNvPr id="175" name="Google Shape;175;p13"/>
            <p:cNvGrpSpPr/>
            <p:nvPr/>
          </p:nvGrpSpPr>
          <p:grpSpPr>
            <a:xfrm>
              <a:off x="3450193" y="0"/>
              <a:ext cx="1346728" cy="1346728"/>
              <a:chOff x="0" y="0"/>
              <a:chExt cx="812800" cy="812800"/>
            </a:xfrm>
          </p:grpSpPr>
          <p:sp>
            <p:nvSpPr>
              <p:cNvPr id="176" name="Google Shape;17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8" name="Google Shape;178;p13"/>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179" name="Google Shape;179;p13"/>
          <p:cNvPicPr preferRelativeResize="0"/>
          <p:nvPr/>
        </p:nvPicPr>
        <p:blipFill>
          <a:blip r:embed="rId6">
            <a:alphaModFix/>
          </a:blip>
          <a:stretch>
            <a:fillRect/>
          </a:stretch>
        </p:blipFill>
        <p:spPr>
          <a:xfrm>
            <a:off x="16516025" y="757474"/>
            <a:ext cx="789525" cy="542450"/>
          </a:xfrm>
          <a:prstGeom prst="rect">
            <a:avLst/>
          </a:prstGeom>
          <a:noFill/>
          <a:ln>
            <a:noFill/>
          </a:ln>
        </p:spPr>
      </p:pic>
      <p:pic>
        <p:nvPicPr>
          <p:cNvPr id="180" name="Google Shape;180;p13"/>
          <p:cNvPicPr preferRelativeResize="0"/>
          <p:nvPr/>
        </p:nvPicPr>
        <p:blipFill>
          <a:blip r:embed="rId7">
            <a:alphaModFix/>
          </a:blip>
          <a:stretch>
            <a:fillRect/>
          </a:stretch>
        </p:blipFill>
        <p:spPr>
          <a:xfrm>
            <a:off x="10591950" y="3204280"/>
            <a:ext cx="6835424" cy="70854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184" name="Shape 184"/>
        <p:cNvGrpSpPr/>
        <p:nvPr/>
      </p:nvGrpSpPr>
      <p:grpSpPr>
        <a:xfrm>
          <a:off x="0" y="0"/>
          <a:ext cx="0" cy="0"/>
          <a:chOff x="0" y="0"/>
          <a:chExt cx="0" cy="0"/>
        </a:xfrm>
      </p:grpSpPr>
      <p:pic>
        <p:nvPicPr>
          <p:cNvPr id="185" name="Google Shape;185;p14"/>
          <p:cNvPicPr preferRelativeResize="0"/>
          <p:nvPr/>
        </p:nvPicPr>
        <p:blipFill>
          <a:blip r:embed="rId3">
            <a:alphaModFix/>
          </a:blip>
          <a:stretch>
            <a:fillRect/>
          </a:stretch>
        </p:blipFill>
        <p:spPr>
          <a:xfrm>
            <a:off x="4775638" y="1533724"/>
            <a:ext cx="8736727" cy="5257875"/>
          </a:xfrm>
          <a:prstGeom prst="rect">
            <a:avLst/>
          </a:prstGeom>
          <a:noFill/>
          <a:ln>
            <a:noFill/>
          </a:ln>
        </p:spPr>
      </p:pic>
      <p:pic>
        <p:nvPicPr>
          <p:cNvPr id="186" name="Google Shape;186;p14"/>
          <p:cNvPicPr preferRelativeResize="0"/>
          <p:nvPr/>
        </p:nvPicPr>
        <p:blipFill>
          <a:blip r:embed="rId4">
            <a:alphaModFix/>
          </a:blip>
          <a:stretch>
            <a:fillRect/>
          </a:stretch>
        </p:blipFill>
        <p:spPr>
          <a:xfrm>
            <a:off x="13512324" y="-2286925"/>
            <a:ext cx="11774147" cy="12020649"/>
          </a:xfrm>
          <a:prstGeom prst="rect">
            <a:avLst/>
          </a:prstGeom>
          <a:noFill/>
          <a:ln>
            <a:noFill/>
          </a:ln>
        </p:spPr>
      </p:pic>
      <p:pic>
        <p:nvPicPr>
          <p:cNvPr id="187" name="Google Shape;187;p14"/>
          <p:cNvPicPr preferRelativeResize="0"/>
          <p:nvPr/>
        </p:nvPicPr>
        <p:blipFill>
          <a:blip r:embed="rId5">
            <a:alphaModFix/>
          </a:blip>
          <a:stretch>
            <a:fillRect/>
          </a:stretch>
        </p:blipFill>
        <p:spPr>
          <a:xfrm>
            <a:off x="-5432975" y="-4076250"/>
            <a:ext cx="12125849" cy="12336676"/>
          </a:xfrm>
          <a:prstGeom prst="rect">
            <a:avLst/>
          </a:prstGeom>
          <a:noFill/>
          <a:ln>
            <a:noFill/>
          </a:ln>
        </p:spPr>
      </p:pic>
      <p:sp>
        <p:nvSpPr>
          <p:cNvPr id="188" name="Google Shape;188;p14"/>
          <p:cNvSpPr txBox="1"/>
          <p:nvPr/>
        </p:nvSpPr>
        <p:spPr>
          <a:xfrm>
            <a:off x="1365337" y="6767419"/>
            <a:ext cx="15557400" cy="1410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Welcome To Presentation</a:t>
            </a:r>
            <a:endParaRPr>
              <a:latin typeface="Lilita One"/>
              <a:ea typeface="Lilita One"/>
              <a:cs typeface="Lilita One"/>
              <a:sym typeface="Lilita One"/>
            </a:endParaRPr>
          </a:p>
        </p:txBody>
      </p:sp>
      <p:sp>
        <p:nvSpPr>
          <p:cNvPr id="189" name="Google Shape;189;p14"/>
          <p:cNvSpPr txBox="1"/>
          <p:nvPr/>
        </p:nvSpPr>
        <p:spPr>
          <a:xfrm>
            <a:off x="1365337" y="8508075"/>
            <a:ext cx="1555732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I'm Rain, and I'll be sharing with you my beautiful ideas. Follow me at @reallygreatsite to learn more. </a:t>
            </a:r>
            <a:endParaRPr/>
          </a:p>
        </p:txBody>
      </p:sp>
      <p:grpSp>
        <p:nvGrpSpPr>
          <p:cNvPr id="190" name="Google Shape;190;p14"/>
          <p:cNvGrpSpPr/>
          <p:nvPr/>
        </p:nvGrpSpPr>
        <p:grpSpPr>
          <a:xfrm>
            <a:off x="15796631" y="8873835"/>
            <a:ext cx="1630752" cy="593670"/>
            <a:chOff x="0" y="0"/>
            <a:chExt cx="1465198" cy="533400"/>
          </a:xfrm>
        </p:grpSpPr>
        <p:sp>
          <p:nvSpPr>
            <p:cNvPr id="191" name="Google Shape;191;p14"/>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E43A32"/>
            </a:solidFill>
            <a:ln>
              <a:noFill/>
            </a:ln>
          </p:spPr>
        </p:sp>
        <p:sp>
          <p:nvSpPr>
            <p:cNvPr id="192" name="Google Shape;192;p14"/>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4"/>
          <p:cNvGrpSpPr/>
          <p:nvPr/>
        </p:nvGrpSpPr>
        <p:grpSpPr>
          <a:xfrm>
            <a:off x="13833067" y="523687"/>
            <a:ext cx="3597691" cy="1010046"/>
            <a:chOff x="0" y="0"/>
            <a:chExt cx="4796921" cy="1346728"/>
          </a:xfrm>
        </p:grpSpPr>
        <p:grpSp>
          <p:nvGrpSpPr>
            <p:cNvPr id="194" name="Google Shape;194;p14"/>
            <p:cNvGrpSpPr/>
            <p:nvPr/>
          </p:nvGrpSpPr>
          <p:grpSpPr>
            <a:xfrm>
              <a:off x="3450193" y="0"/>
              <a:ext cx="1346728" cy="1346728"/>
              <a:chOff x="0" y="0"/>
              <a:chExt cx="812800" cy="812800"/>
            </a:xfrm>
          </p:grpSpPr>
          <p:sp>
            <p:nvSpPr>
              <p:cNvPr id="195" name="Google Shape;19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 name="Google Shape;197;p14"/>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198" name="Google Shape;198;p14"/>
          <p:cNvPicPr preferRelativeResize="0"/>
          <p:nvPr/>
        </p:nvPicPr>
        <p:blipFill>
          <a:blip r:embed="rId6">
            <a:alphaModFix/>
          </a:blip>
          <a:stretch>
            <a:fillRect/>
          </a:stretch>
        </p:blipFill>
        <p:spPr>
          <a:xfrm>
            <a:off x="16516025" y="757474"/>
            <a:ext cx="789525" cy="542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202" name="Shape 202"/>
        <p:cNvGrpSpPr/>
        <p:nvPr/>
      </p:nvGrpSpPr>
      <p:grpSpPr>
        <a:xfrm>
          <a:off x="0" y="0"/>
          <a:ext cx="0" cy="0"/>
          <a:chOff x="0" y="0"/>
          <a:chExt cx="0" cy="0"/>
        </a:xfrm>
      </p:grpSpPr>
      <p:pic>
        <p:nvPicPr>
          <p:cNvPr id="203" name="Google Shape;203;p15"/>
          <p:cNvPicPr preferRelativeResize="0"/>
          <p:nvPr/>
        </p:nvPicPr>
        <p:blipFill>
          <a:blip r:embed="rId3">
            <a:alphaModFix/>
          </a:blip>
          <a:stretch>
            <a:fillRect/>
          </a:stretch>
        </p:blipFill>
        <p:spPr>
          <a:xfrm>
            <a:off x="12997575" y="1962425"/>
            <a:ext cx="11507576" cy="10944046"/>
          </a:xfrm>
          <a:prstGeom prst="rect">
            <a:avLst/>
          </a:prstGeom>
          <a:noFill/>
          <a:ln>
            <a:noFill/>
          </a:ln>
        </p:spPr>
      </p:pic>
      <p:pic>
        <p:nvPicPr>
          <p:cNvPr id="204" name="Google Shape;204;p15"/>
          <p:cNvPicPr preferRelativeResize="0"/>
          <p:nvPr/>
        </p:nvPicPr>
        <p:blipFill>
          <a:blip r:embed="rId4">
            <a:alphaModFix/>
          </a:blip>
          <a:stretch>
            <a:fillRect/>
          </a:stretch>
        </p:blipFill>
        <p:spPr>
          <a:xfrm>
            <a:off x="-4904900" y="509049"/>
            <a:ext cx="13145595" cy="12689824"/>
          </a:xfrm>
          <a:prstGeom prst="rect">
            <a:avLst/>
          </a:prstGeom>
          <a:noFill/>
          <a:ln>
            <a:noFill/>
          </a:ln>
        </p:spPr>
      </p:pic>
      <p:grpSp>
        <p:nvGrpSpPr>
          <p:cNvPr id="205" name="Google Shape;205;p15"/>
          <p:cNvGrpSpPr/>
          <p:nvPr/>
        </p:nvGrpSpPr>
        <p:grpSpPr>
          <a:xfrm>
            <a:off x="4080208" y="1944266"/>
            <a:ext cx="4419374" cy="1335021"/>
            <a:chOff x="0" y="-47625"/>
            <a:chExt cx="1163950" cy="351611"/>
          </a:xfrm>
        </p:grpSpPr>
        <p:sp>
          <p:nvSpPr>
            <p:cNvPr id="206" name="Google Shape;206;p15"/>
            <p:cNvSpPr/>
            <p:nvPr/>
          </p:nvSpPr>
          <p:spPr>
            <a:xfrm>
              <a:off x="0" y="0"/>
              <a:ext cx="1163950" cy="303986"/>
            </a:xfrm>
            <a:custGeom>
              <a:rect b="b" l="l" r="r" t="t"/>
              <a:pathLst>
                <a:path extrusionOk="0" h="303986" w="1163950">
                  <a:moveTo>
                    <a:pt x="50803" y="0"/>
                  </a:moveTo>
                  <a:lnTo>
                    <a:pt x="1113148" y="0"/>
                  </a:lnTo>
                  <a:cubicBezTo>
                    <a:pt x="1141205" y="0"/>
                    <a:pt x="1163950" y="22745"/>
                    <a:pt x="1163950" y="50803"/>
                  </a:cubicBezTo>
                  <a:lnTo>
                    <a:pt x="1163950" y="253183"/>
                  </a:lnTo>
                  <a:cubicBezTo>
                    <a:pt x="1163950" y="281240"/>
                    <a:pt x="1141205" y="303986"/>
                    <a:pt x="1113148" y="303986"/>
                  </a:cubicBezTo>
                  <a:lnTo>
                    <a:pt x="50803" y="303986"/>
                  </a:lnTo>
                  <a:cubicBezTo>
                    <a:pt x="22745" y="303986"/>
                    <a:pt x="0" y="281240"/>
                    <a:pt x="0" y="253183"/>
                  </a:cubicBezTo>
                  <a:lnTo>
                    <a:pt x="0" y="50803"/>
                  </a:lnTo>
                  <a:cubicBezTo>
                    <a:pt x="0" y="22745"/>
                    <a:pt x="22745" y="0"/>
                    <a:pt x="50803"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
            <p:cNvSpPr txBox="1"/>
            <p:nvPr/>
          </p:nvSpPr>
          <p:spPr>
            <a:xfrm>
              <a:off x="0" y="-47625"/>
              <a:ext cx="1163950" cy="3516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5"/>
          <p:cNvGrpSpPr/>
          <p:nvPr/>
        </p:nvGrpSpPr>
        <p:grpSpPr>
          <a:xfrm>
            <a:off x="9788417" y="1944266"/>
            <a:ext cx="4419374" cy="1335021"/>
            <a:chOff x="0" y="-47625"/>
            <a:chExt cx="1163950" cy="351611"/>
          </a:xfrm>
        </p:grpSpPr>
        <p:sp>
          <p:nvSpPr>
            <p:cNvPr id="209" name="Google Shape;209;p15"/>
            <p:cNvSpPr/>
            <p:nvPr/>
          </p:nvSpPr>
          <p:spPr>
            <a:xfrm>
              <a:off x="0" y="0"/>
              <a:ext cx="1163950" cy="303986"/>
            </a:xfrm>
            <a:custGeom>
              <a:rect b="b" l="l" r="r" t="t"/>
              <a:pathLst>
                <a:path extrusionOk="0" h="303986" w="1163950">
                  <a:moveTo>
                    <a:pt x="50803" y="0"/>
                  </a:moveTo>
                  <a:lnTo>
                    <a:pt x="1113148" y="0"/>
                  </a:lnTo>
                  <a:cubicBezTo>
                    <a:pt x="1141205" y="0"/>
                    <a:pt x="1163950" y="22745"/>
                    <a:pt x="1163950" y="50803"/>
                  </a:cubicBezTo>
                  <a:lnTo>
                    <a:pt x="1163950" y="253183"/>
                  </a:lnTo>
                  <a:cubicBezTo>
                    <a:pt x="1163950" y="281240"/>
                    <a:pt x="1141205" y="303986"/>
                    <a:pt x="1113148" y="303986"/>
                  </a:cubicBezTo>
                  <a:lnTo>
                    <a:pt x="50803" y="303986"/>
                  </a:lnTo>
                  <a:cubicBezTo>
                    <a:pt x="22745" y="303986"/>
                    <a:pt x="0" y="281240"/>
                    <a:pt x="0" y="253183"/>
                  </a:cubicBezTo>
                  <a:lnTo>
                    <a:pt x="0" y="50803"/>
                  </a:lnTo>
                  <a:cubicBezTo>
                    <a:pt x="0" y="22745"/>
                    <a:pt x="22745" y="0"/>
                    <a:pt x="50803"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5"/>
            <p:cNvSpPr txBox="1"/>
            <p:nvPr/>
          </p:nvSpPr>
          <p:spPr>
            <a:xfrm>
              <a:off x="0" y="-47625"/>
              <a:ext cx="1163950" cy="3516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1" name="Google Shape;211;p15"/>
          <p:cNvSpPr txBox="1"/>
          <p:nvPr/>
        </p:nvSpPr>
        <p:spPr>
          <a:xfrm>
            <a:off x="11280642" y="2277013"/>
            <a:ext cx="29271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FFFFFF"/>
                </a:solidFill>
                <a:latin typeface="Lilita One"/>
                <a:ea typeface="Lilita One"/>
                <a:cs typeface="Lilita One"/>
                <a:sym typeface="Lilita One"/>
              </a:rPr>
              <a:t>Vision</a:t>
            </a:r>
            <a:endParaRPr>
              <a:latin typeface="Lilita One"/>
              <a:ea typeface="Lilita One"/>
              <a:cs typeface="Lilita One"/>
              <a:sym typeface="Lilita One"/>
            </a:endParaRPr>
          </a:p>
        </p:txBody>
      </p:sp>
      <p:sp>
        <p:nvSpPr>
          <p:cNvPr id="212" name="Google Shape;212;p15"/>
          <p:cNvSpPr txBox="1"/>
          <p:nvPr/>
        </p:nvSpPr>
        <p:spPr>
          <a:xfrm>
            <a:off x="5330311" y="2256029"/>
            <a:ext cx="27678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FFFFFF"/>
                </a:solidFill>
                <a:latin typeface="Lilita One"/>
                <a:ea typeface="Lilita One"/>
                <a:cs typeface="Lilita One"/>
                <a:sym typeface="Lilita One"/>
              </a:rPr>
              <a:t>Mission</a:t>
            </a:r>
            <a:endParaRPr>
              <a:latin typeface="Lilita One"/>
              <a:ea typeface="Lilita One"/>
              <a:cs typeface="Lilita One"/>
              <a:sym typeface="Lilita One"/>
            </a:endParaRPr>
          </a:p>
        </p:txBody>
      </p:sp>
      <p:sp>
        <p:nvSpPr>
          <p:cNvPr id="213" name="Google Shape;213;p15"/>
          <p:cNvSpPr txBox="1"/>
          <p:nvPr/>
        </p:nvSpPr>
        <p:spPr>
          <a:xfrm>
            <a:off x="4080208" y="3657373"/>
            <a:ext cx="4419300" cy="478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D1638"/>
                </a:solidFill>
                <a:latin typeface="Arial"/>
                <a:ea typeface="Arial"/>
                <a:cs typeface="Arial"/>
                <a:sym typeface="Arial"/>
              </a:rPr>
              <a:t>control, this is Houston. We have liftoff. The rocket soared into the sky, leaving a trail of fire and smoke behind it as it pierced through the atmosphere. The astronauts aboard felt the intense force of gravity pushing them back into their seats, but their training and determination kept their focus steady. This mission was the culmination of years of hard work, intricate planning, and unwavering dedication.</a:t>
            </a:r>
            <a:endParaRPr/>
          </a:p>
          <a:p>
            <a:pPr indent="0" lvl="0" marL="0" marR="0" rtl="0" algn="l">
              <a:lnSpc>
                <a:spcPct val="140000"/>
              </a:lnSpc>
              <a:spcBef>
                <a:spcPts val="0"/>
              </a:spcBef>
              <a:spcAft>
                <a:spcPts val="0"/>
              </a:spcAft>
              <a:buNone/>
            </a:pPr>
            <a:r>
              <a:t/>
            </a:r>
            <a:endParaRPr b="0" i="0" sz="2100" u="none" cap="none" strike="noStrike">
              <a:solidFill>
                <a:srgbClr val="1D1638"/>
              </a:solidFill>
              <a:latin typeface="Arial"/>
              <a:ea typeface="Arial"/>
              <a:cs typeface="Arial"/>
              <a:sym typeface="Arial"/>
            </a:endParaRPr>
          </a:p>
        </p:txBody>
      </p:sp>
      <p:sp>
        <p:nvSpPr>
          <p:cNvPr id="214" name="Google Shape;214;p15"/>
          <p:cNvSpPr txBox="1"/>
          <p:nvPr/>
        </p:nvSpPr>
        <p:spPr>
          <a:xfrm>
            <a:off x="9788417" y="3657373"/>
            <a:ext cx="4419300" cy="478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1D1638"/>
                </a:solidFill>
                <a:latin typeface="Arial"/>
                <a:ea typeface="Arial"/>
                <a:cs typeface="Arial"/>
                <a:sym typeface="Arial"/>
              </a:rPr>
              <a:t>control, this is Houston. We have liftoff. The rocket soared into the sky, leaving a trail of fire and smoke behind it as it pierced through the atmosphere. The astronauts aboard felt the intense force of gravity pushing them back into their seats, but their training and determination kept their focus steady. This mission was the culmination of years of hard work, intricate planning, and unwavering dedication.</a:t>
            </a:r>
            <a:endParaRPr/>
          </a:p>
          <a:p>
            <a:pPr indent="0" lvl="0" marL="0" marR="0" rtl="0" algn="l">
              <a:lnSpc>
                <a:spcPct val="140000"/>
              </a:lnSpc>
              <a:spcBef>
                <a:spcPts val="0"/>
              </a:spcBef>
              <a:spcAft>
                <a:spcPts val="0"/>
              </a:spcAft>
              <a:buNone/>
            </a:pPr>
            <a:r>
              <a:t/>
            </a:r>
            <a:endParaRPr b="0" i="0" sz="2100" u="none" cap="none" strike="noStrike">
              <a:solidFill>
                <a:srgbClr val="1D1638"/>
              </a:solidFill>
              <a:latin typeface="Arial"/>
              <a:ea typeface="Arial"/>
              <a:cs typeface="Arial"/>
              <a:sym typeface="Arial"/>
            </a:endParaRPr>
          </a:p>
        </p:txBody>
      </p:sp>
      <p:grpSp>
        <p:nvGrpSpPr>
          <p:cNvPr id="215" name="Google Shape;215;p15"/>
          <p:cNvGrpSpPr/>
          <p:nvPr/>
        </p:nvGrpSpPr>
        <p:grpSpPr>
          <a:xfrm>
            <a:off x="1346217" y="8873835"/>
            <a:ext cx="1630752" cy="593670"/>
            <a:chOff x="0" y="0"/>
            <a:chExt cx="1465198" cy="533400"/>
          </a:xfrm>
        </p:grpSpPr>
        <p:sp>
          <p:nvSpPr>
            <p:cNvPr id="216" name="Google Shape;216;p15"/>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FFFFFF"/>
            </a:solidFill>
            <a:ln>
              <a:noFill/>
            </a:ln>
          </p:spPr>
        </p:sp>
        <p:sp>
          <p:nvSpPr>
            <p:cNvPr id="217" name="Google Shape;217;p15"/>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5"/>
          <p:cNvGrpSpPr/>
          <p:nvPr/>
        </p:nvGrpSpPr>
        <p:grpSpPr>
          <a:xfrm>
            <a:off x="13833067" y="523687"/>
            <a:ext cx="3597691" cy="1010046"/>
            <a:chOff x="0" y="0"/>
            <a:chExt cx="4796921" cy="1346728"/>
          </a:xfrm>
        </p:grpSpPr>
        <p:grpSp>
          <p:nvGrpSpPr>
            <p:cNvPr id="219" name="Google Shape;219;p15"/>
            <p:cNvGrpSpPr/>
            <p:nvPr/>
          </p:nvGrpSpPr>
          <p:grpSpPr>
            <a:xfrm>
              <a:off x="3450193" y="0"/>
              <a:ext cx="1346728" cy="1346728"/>
              <a:chOff x="0" y="0"/>
              <a:chExt cx="812800" cy="812800"/>
            </a:xfrm>
          </p:grpSpPr>
          <p:sp>
            <p:nvSpPr>
              <p:cNvPr id="220" name="Google Shape;22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15"/>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223" name="Google Shape;223;p15"/>
          <p:cNvPicPr preferRelativeResize="0"/>
          <p:nvPr/>
        </p:nvPicPr>
        <p:blipFill>
          <a:blip r:embed="rId5">
            <a:alphaModFix/>
          </a:blip>
          <a:stretch>
            <a:fillRect/>
          </a:stretch>
        </p:blipFill>
        <p:spPr>
          <a:xfrm>
            <a:off x="16516025" y="757474"/>
            <a:ext cx="789525" cy="542450"/>
          </a:xfrm>
          <a:prstGeom prst="rect">
            <a:avLst/>
          </a:prstGeom>
          <a:noFill/>
          <a:ln>
            <a:noFill/>
          </a:ln>
        </p:spPr>
      </p:pic>
      <p:pic>
        <p:nvPicPr>
          <p:cNvPr id="224" name="Google Shape;224;p15"/>
          <p:cNvPicPr preferRelativeResize="0"/>
          <p:nvPr/>
        </p:nvPicPr>
        <p:blipFill>
          <a:blip r:embed="rId6">
            <a:alphaModFix/>
          </a:blip>
          <a:stretch>
            <a:fillRect/>
          </a:stretch>
        </p:blipFill>
        <p:spPr>
          <a:xfrm>
            <a:off x="4333522" y="2248225"/>
            <a:ext cx="765926" cy="907925"/>
          </a:xfrm>
          <a:prstGeom prst="rect">
            <a:avLst/>
          </a:prstGeom>
          <a:noFill/>
          <a:ln>
            <a:noFill/>
          </a:ln>
        </p:spPr>
      </p:pic>
      <p:pic>
        <p:nvPicPr>
          <p:cNvPr id="225" name="Google Shape;225;p15"/>
          <p:cNvPicPr preferRelativeResize="0"/>
          <p:nvPr/>
        </p:nvPicPr>
        <p:blipFill>
          <a:blip r:embed="rId7">
            <a:alphaModFix/>
          </a:blip>
          <a:stretch>
            <a:fillRect/>
          </a:stretch>
        </p:blipFill>
        <p:spPr>
          <a:xfrm>
            <a:off x="10147500" y="2248801"/>
            <a:ext cx="943275" cy="90676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229" name="Shape 229"/>
        <p:cNvGrpSpPr/>
        <p:nvPr/>
      </p:nvGrpSpPr>
      <p:grpSpPr>
        <a:xfrm>
          <a:off x="0" y="0"/>
          <a:ext cx="0" cy="0"/>
          <a:chOff x="0" y="0"/>
          <a:chExt cx="0" cy="0"/>
        </a:xfrm>
      </p:grpSpPr>
      <p:pic>
        <p:nvPicPr>
          <p:cNvPr id="230" name="Google Shape;230;p16"/>
          <p:cNvPicPr preferRelativeResize="0"/>
          <p:nvPr/>
        </p:nvPicPr>
        <p:blipFill>
          <a:blip r:embed="rId3">
            <a:alphaModFix/>
          </a:blip>
          <a:stretch>
            <a:fillRect/>
          </a:stretch>
        </p:blipFill>
        <p:spPr>
          <a:xfrm>
            <a:off x="9217501" y="1460413"/>
            <a:ext cx="10605101" cy="11103924"/>
          </a:xfrm>
          <a:prstGeom prst="rect">
            <a:avLst/>
          </a:prstGeom>
          <a:noFill/>
          <a:ln>
            <a:noFill/>
          </a:ln>
        </p:spPr>
      </p:pic>
      <p:pic>
        <p:nvPicPr>
          <p:cNvPr id="231" name="Google Shape;231;p16"/>
          <p:cNvPicPr preferRelativeResize="0"/>
          <p:nvPr/>
        </p:nvPicPr>
        <p:blipFill>
          <a:blip r:embed="rId4">
            <a:alphaModFix/>
          </a:blip>
          <a:stretch>
            <a:fillRect/>
          </a:stretch>
        </p:blipFill>
        <p:spPr>
          <a:xfrm>
            <a:off x="-60272" y="-6843699"/>
            <a:ext cx="13144001" cy="13240868"/>
          </a:xfrm>
          <a:prstGeom prst="rect">
            <a:avLst/>
          </a:prstGeom>
          <a:noFill/>
          <a:ln>
            <a:noFill/>
          </a:ln>
        </p:spPr>
      </p:pic>
      <p:grpSp>
        <p:nvGrpSpPr>
          <p:cNvPr id="232" name="Google Shape;232;p16"/>
          <p:cNvGrpSpPr/>
          <p:nvPr/>
        </p:nvGrpSpPr>
        <p:grpSpPr>
          <a:xfrm>
            <a:off x="1346217" y="4103625"/>
            <a:ext cx="1502533" cy="1683359"/>
            <a:chOff x="0" y="-47625"/>
            <a:chExt cx="395729" cy="443354"/>
          </a:xfrm>
        </p:grpSpPr>
        <p:sp>
          <p:nvSpPr>
            <p:cNvPr id="233" name="Google Shape;233;p16"/>
            <p:cNvSpPr/>
            <p:nvPr/>
          </p:nvSpPr>
          <p:spPr>
            <a:xfrm>
              <a:off x="0" y="0"/>
              <a:ext cx="395729" cy="395729"/>
            </a:xfrm>
            <a:custGeom>
              <a:rect b="b" l="l" r="r" t="t"/>
              <a:pathLst>
                <a:path extrusionOk="0" h="395729" w="395729">
                  <a:moveTo>
                    <a:pt x="149425" y="0"/>
                  </a:moveTo>
                  <a:lnTo>
                    <a:pt x="246304" y="0"/>
                  </a:lnTo>
                  <a:cubicBezTo>
                    <a:pt x="328829" y="0"/>
                    <a:pt x="395729" y="66900"/>
                    <a:pt x="395729" y="149425"/>
                  </a:cubicBezTo>
                  <a:lnTo>
                    <a:pt x="395729" y="246304"/>
                  </a:lnTo>
                  <a:cubicBezTo>
                    <a:pt x="395729" y="285934"/>
                    <a:pt x="379986" y="323941"/>
                    <a:pt x="351963" y="351963"/>
                  </a:cubicBezTo>
                  <a:cubicBezTo>
                    <a:pt x="323941" y="379986"/>
                    <a:pt x="285934" y="395729"/>
                    <a:pt x="246304" y="395729"/>
                  </a:cubicBezTo>
                  <a:lnTo>
                    <a:pt x="149425" y="395729"/>
                  </a:lnTo>
                  <a:cubicBezTo>
                    <a:pt x="109795" y="395729"/>
                    <a:pt x="71788" y="379986"/>
                    <a:pt x="43766" y="351963"/>
                  </a:cubicBezTo>
                  <a:cubicBezTo>
                    <a:pt x="15743" y="323941"/>
                    <a:pt x="0" y="285934"/>
                    <a:pt x="0" y="246304"/>
                  </a:cubicBezTo>
                  <a:lnTo>
                    <a:pt x="0" y="149425"/>
                  </a:lnTo>
                  <a:cubicBezTo>
                    <a:pt x="0" y="109795"/>
                    <a:pt x="15743" y="71788"/>
                    <a:pt x="43766" y="43766"/>
                  </a:cubicBezTo>
                  <a:cubicBezTo>
                    <a:pt x="71788" y="15743"/>
                    <a:pt x="109795" y="0"/>
                    <a:pt x="149425"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6"/>
            <p:cNvSpPr txBox="1"/>
            <p:nvPr/>
          </p:nvSpPr>
          <p:spPr>
            <a:xfrm>
              <a:off x="0" y="-47625"/>
              <a:ext cx="395729" cy="443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16"/>
          <p:cNvGrpSpPr/>
          <p:nvPr/>
        </p:nvGrpSpPr>
        <p:grpSpPr>
          <a:xfrm>
            <a:off x="1346217" y="6397176"/>
            <a:ext cx="1502533" cy="1683359"/>
            <a:chOff x="0" y="-47625"/>
            <a:chExt cx="395729" cy="443354"/>
          </a:xfrm>
        </p:grpSpPr>
        <p:sp>
          <p:nvSpPr>
            <p:cNvPr id="236" name="Google Shape;236;p16"/>
            <p:cNvSpPr/>
            <p:nvPr/>
          </p:nvSpPr>
          <p:spPr>
            <a:xfrm>
              <a:off x="0" y="0"/>
              <a:ext cx="395729" cy="395729"/>
            </a:xfrm>
            <a:custGeom>
              <a:rect b="b" l="l" r="r" t="t"/>
              <a:pathLst>
                <a:path extrusionOk="0" h="395729" w="395729">
                  <a:moveTo>
                    <a:pt x="149425" y="0"/>
                  </a:moveTo>
                  <a:lnTo>
                    <a:pt x="246304" y="0"/>
                  </a:lnTo>
                  <a:cubicBezTo>
                    <a:pt x="328829" y="0"/>
                    <a:pt x="395729" y="66900"/>
                    <a:pt x="395729" y="149425"/>
                  </a:cubicBezTo>
                  <a:lnTo>
                    <a:pt x="395729" y="246304"/>
                  </a:lnTo>
                  <a:cubicBezTo>
                    <a:pt x="395729" y="285934"/>
                    <a:pt x="379986" y="323941"/>
                    <a:pt x="351963" y="351963"/>
                  </a:cubicBezTo>
                  <a:cubicBezTo>
                    <a:pt x="323941" y="379986"/>
                    <a:pt x="285934" y="395729"/>
                    <a:pt x="246304" y="395729"/>
                  </a:cubicBezTo>
                  <a:lnTo>
                    <a:pt x="149425" y="395729"/>
                  </a:lnTo>
                  <a:cubicBezTo>
                    <a:pt x="109795" y="395729"/>
                    <a:pt x="71788" y="379986"/>
                    <a:pt x="43766" y="351963"/>
                  </a:cubicBezTo>
                  <a:cubicBezTo>
                    <a:pt x="15743" y="323941"/>
                    <a:pt x="0" y="285934"/>
                    <a:pt x="0" y="246304"/>
                  </a:cubicBezTo>
                  <a:lnTo>
                    <a:pt x="0" y="149425"/>
                  </a:lnTo>
                  <a:cubicBezTo>
                    <a:pt x="0" y="109795"/>
                    <a:pt x="15743" y="71788"/>
                    <a:pt x="43766" y="43766"/>
                  </a:cubicBezTo>
                  <a:cubicBezTo>
                    <a:pt x="71788" y="15743"/>
                    <a:pt x="109795" y="0"/>
                    <a:pt x="149425"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6"/>
            <p:cNvSpPr txBox="1"/>
            <p:nvPr/>
          </p:nvSpPr>
          <p:spPr>
            <a:xfrm>
              <a:off x="0" y="-47625"/>
              <a:ext cx="395729" cy="443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8" name="Google Shape;238;p16"/>
          <p:cNvSpPr txBox="1"/>
          <p:nvPr/>
        </p:nvSpPr>
        <p:spPr>
          <a:xfrm>
            <a:off x="1513280" y="2324658"/>
            <a:ext cx="9996900" cy="141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Our Company</a:t>
            </a:r>
            <a:endParaRPr>
              <a:latin typeface="Lilita One"/>
              <a:ea typeface="Lilita One"/>
              <a:cs typeface="Lilita One"/>
              <a:sym typeface="Lilita One"/>
            </a:endParaRPr>
          </a:p>
        </p:txBody>
      </p:sp>
      <p:sp>
        <p:nvSpPr>
          <p:cNvPr id="239" name="Google Shape;239;p16"/>
          <p:cNvSpPr txBox="1"/>
          <p:nvPr/>
        </p:nvSpPr>
        <p:spPr>
          <a:xfrm>
            <a:off x="3237883" y="6770151"/>
            <a:ext cx="74481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What we do? </a:t>
            </a:r>
            <a:endParaRPr>
              <a:latin typeface="Lilita One"/>
              <a:ea typeface="Lilita One"/>
              <a:cs typeface="Lilita One"/>
              <a:sym typeface="Lilita One"/>
            </a:endParaRPr>
          </a:p>
        </p:txBody>
      </p:sp>
      <p:sp>
        <p:nvSpPr>
          <p:cNvPr id="240" name="Google Shape;240;p16"/>
          <p:cNvSpPr txBox="1"/>
          <p:nvPr/>
        </p:nvSpPr>
        <p:spPr>
          <a:xfrm>
            <a:off x="3237883" y="4397931"/>
            <a:ext cx="55905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Who we are?</a:t>
            </a:r>
            <a:endParaRPr>
              <a:latin typeface="Lilita One"/>
              <a:ea typeface="Lilita One"/>
              <a:cs typeface="Lilita One"/>
              <a:sym typeface="Lilita One"/>
            </a:endParaRPr>
          </a:p>
        </p:txBody>
      </p:sp>
      <p:sp>
        <p:nvSpPr>
          <p:cNvPr id="241" name="Google Shape;241;p16"/>
          <p:cNvSpPr txBox="1"/>
          <p:nvPr/>
        </p:nvSpPr>
        <p:spPr>
          <a:xfrm>
            <a:off x="3237883" y="5250418"/>
            <a:ext cx="659564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Briefly elaborate on what you want to discuss. </a:t>
            </a:r>
            <a:endParaRPr/>
          </a:p>
        </p:txBody>
      </p:sp>
      <p:sp>
        <p:nvSpPr>
          <p:cNvPr id="242" name="Google Shape;242;p16"/>
          <p:cNvSpPr txBox="1"/>
          <p:nvPr/>
        </p:nvSpPr>
        <p:spPr>
          <a:xfrm>
            <a:off x="3237883" y="7873842"/>
            <a:ext cx="6423000" cy="36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Briefly elaborate on what you want to discuss. </a:t>
            </a:r>
            <a:endParaRPr/>
          </a:p>
        </p:txBody>
      </p:sp>
      <p:grpSp>
        <p:nvGrpSpPr>
          <p:cNvPr id="243" name="Google Shape;243;p16"/>
          <p:cNvGrpSpPr/>
          <p:nvPr/>
        </p:nvGrpSpPr>
        <p:grpSpPr>
          <a:xfrm>
            <a:off x="1346217" y="8873835"/>
            <a:ext cx="1630752" cy="593670"/>
            <a:chOff x="0" y="0"/>
            <a:chExt cx="1465198" cy="533400"/>
          </a:xfrm>
        </p:grpSpPr>
        <p:sp>
          <p:nvSpPr>
            <p:cNvPr id="244" name="Google Shape;244;p16"/>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E43A32"/>
            </a:solidFill>
            <a:ln>
              <a:noFill/>
            </a:ln>
          </p:spPr>
        </p:sp>
        <p:sp>
          <p:nvSpPr>
            <p:cNvPr id="245" name="Google Shape;245;p16"/>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6"/>
          <p:cNvGrpSpPr/>
          <p:nvPr/>
        </p:nvGrpSpPr>
        <p:grpSpPr>
          <a:xfrm>
            <a:off x="13833067" y="523687"/>
            <a:ext cx="3597691" cy="1010046"/>
            <a:chOff x="0" y="0"/>
            <a:chExt cx="4796921" cy="1346728"/>
          </a:xfrm>
        </p:grpSpPr>
        <p:grpSp>
          <p:nvGrpSpPr>
            <p:cNvPr id="247" name="Google Shape;247;p16"/>
            <p:cNvGrpSpPr/>
            <p:nvPr/>
          </p:nvGrpSpPr>
          <p:grpSpPr>
            <a:xfrm>
              <a:off x="3450193" y="0"/>
              <a:ext cx="1346728" cy="1346728"/>
              <a:chOff x="0" y="0"/>
              <a:chExt cx="812800" cy="812800"/>
            </a:xfrm>
          </p:grpSpPr>
          <p:sp>
            <p:nvSpPr>
              <p:cNvPr id="248" name="Google Shape;24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0" name="Google Shape;250;p16"/>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251" name="Google Shape;251;p16"/>
          <p:cNvPicPr preferRelativeResize="0"/>
          <p:nvPr/>
        </p:nvPicPr>
        <p:blipFill>
          <a:blip r:embed="rId5">
            <a:alphaModFix/>
          </a:blip>
          <a:stretch>
            <a:fillRect/>
          </a:stretch>
        </p:blipFill>
        <p:spPr>
          <a:xfrm>
            <a:off x="16516025" y="757474"/>
            <a:ext cx="789525" cy="542450"/>
          </a:xfrm>
          <a:prstGeom prst="rect">
            <a:avLst/>
          </a:prstGeom>
          <a:noFill/>
          <a:ln>
            <a:noFill/>
          </a:ln>
        </p:spPr>
      </p:pic>
      <p:pic>
        <p:nvPicPr>
          <p:cNvPr id="252" name="Google Shape;252;p16"/>
          <p:cNvPicPr preferRelativeResize="0"/>
          <p:nvPr/>
        </p:nvPicPr>
        <p:blipFill>
          <a:blip r:embed="rId6">
            <a:alphaModFix/>
          </a:blip>
          <a:stretch>
            <a:fillRect/>
          </a:stretch>
        </p:blipFill>
        <p:spPr>
          <a:xfrm>
            <a:off x="11726450" y="2402884"/>
            <a:ext cx="4206525" cy="7840015"/>
          </a:xfrm>
          <a:prstGeom prst="rect">
            <a:avLst/>
          </a:prstGeom>
          <a:noFill/>
          <a:ln>
            <a:noFill/>
          </a:ln>
        </p:spPr>
      </p:pic>
      <p:pic>
        <p:nvPicPr>
          <p:cNvPr id="253" name="Google Shape;253;p16"/>
          <p:cNvPicPr preferRelativeResize="0"/>
          <p:nvPr/>
        </p:nvPicPr>
        <p:blipFill>
          <a:blip r:embed="rId7">
            <a:alphaModFix/>
          </a:blip>
          <a:stretch>
            <a:fillRect/>
          </a:stretch>
        </p:blipFill>
        <p:spPr>
          <a:xfrm>
            <a:off x="1632687" y="4507974"/>
            <a:ext cx="929600" cy="1026893"/>
          </a:xfrm>
          <a:prstGeom prst="rect">
            <a:avLst/>
          </a:prstGeom>
          <a:noFill/>
          <a:ln>
            <a:noFill/>
          </a:ln>
        </p:spPr>
      </p:pic>
      <p:pic>
        <p:nvPicPr>
          <p:cNvPr id="254" name="Google Shape;254;p16"/>
          <p:cNvPicPr preferRelativeResize="0"/>
          <p:nvPr/>
        </p:nvPicPr>
        <p:blipFill>
          <a:blip r:embed="rId8">
            <a:alphaModFix/>
          </a:blip>
          <a:stretch>
            <a:fillRect/>
          </a:stretch>
        </p:blipFill>
        <p:spPr>
          <a:xfrm>
            <a:off x="1632687" y="6858124"/>
            <a:ext cx="929593" cy="944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258" name="Shape 258"/>
        <p:cNvGrpSpPr/>
        <p:nvPr/>
      </p:nvGrpSpPr>
      <p:grpSpPr>
        <a:xfrm>
          <a:off x="0" y="0"/>
          <a:ext cx="0" cy="0"/>
          <a:chOff x="0" y="0"/>
          <a:chExt cx="0" cy="0"/>
        </a:xfrm>
      </p:grpSpPr>
      <p:pic>
        <p:nvPicPr>
          <p:cNvPr id="259" name="Google Shape;259;p17"/>
          <p:cNvPicPr preferRelativeResize="0"/>
          <p:nvPr/>
        </p:nvPicPr>
        <p:blipFill>
          <a:blip r:embed="rId3">
            <a:alphaModFix/>
          </a:blip>
          <a:stretch>
            <a:fillRect/>
          </a:stretch>
        </p:blipFill>
        <p:spPr>
          <a:xfrm>
            <a:off x="6667887" y="605163"/>
            <a:ext cx="13327573" cy="13954427"/>
          </a:xfrm>
          <a:prstGeom prst="rect">
            <a:avLst/>
          </a:prstGeom>
          <a:noFill/>
          <a:ln>
            <a:noFill/>
          </a:ln>
        </p:spPr>
      </p:pic>
      <p:pic>
        <p:nvPicPr>
          <p:cNvPr id="260" name="Google Shape;260;p17"/>
          <p:cNvPicPr preferRelativeResize="0"/>
          <p:nvPr/>
        </p:nvPicPr>
        <p:blipFill>
          <a:blip r:embed="rId4">
            <a:alphaModFix/>
          </a:blip>
          <a:stretch>
            <a:fillRect/>
          </a:stretch>
        </p:blipFill>
        <p:spPr>
          <a:xfrm>
            <a:off x="-5895006" y="-2043975"/>
            <a:ext cx="9821263" cy="10287001"/>
          </a:xfrm>
          <a:prstGeom prst="rect">
            <a:avLst/>
          </a:prstGeom>
          <a:noFill/>
          <a:ln>
            <a:noFill/>
          </a:ln>
        </p:spPr>
      </p:pic>
      <p:grpSp>
        <p:nvGrpSpPr>
          <p:cNvPr id="261" name="Google Shape;261;p17"/>
          <p:cNvGrpSpPr/>
          <p:nvPr/>
        </p:nvGrpSpPr>
        <p:grpSpPr>
          <a:xfrm>
            <a:off x="1765925" y="1587269"/>
            <a:ext cx="8361738" cy="1536112"/>
            <a:chOff x="0" y="-47625"/>
            <a:chExt cx="2737685" cy="502932"/>
          </a:xfrm>
        </p:grpSpPr>
        <p:sp>
          <p:nvSpPr>
            <p:cNvPr id="262" name="Google Shape;262;p17"/>
            <p:cNvSpPr/>
            <p:nvPr/>
          </p:nvSpPr>
          <p:spPr>
            <a:xfrm>
              <a:off x="0" y="0"/>
              <a:ext cx="2737685" cy="455307"/>
            </a:xfrm>
            <a:custGeom>
              <a:rect b="b" l="l" r="r" t="t"/>
              <a:pathLst>
                <a:path extrusionOk="0" h="455307" w="2737685">
                  <a:moveTo>
                    <a:pt x="27776" y="0"/>
                  </a:moveTo>
                  <a:lnTo>
                    <a:pt x="2709909" y="0"/>
                  </a:lnTo>
                  <a:cubicBezTo>
                    <a:pt x="2725249" y="0"/>
                    <a:pt x="2737685" y="12436"/>
                    <a:pt x="2737685" y="27776"/>
                  </a:cubicBezTo>
                  <a:lnTo>
                    <a:pt x="2737685" y="427531"/>
                  </a:lnTo>
                  <a:cubicBezTo>
                    <a:pt x="2737685" y="434898"/>
                    <a:pt x="2734758" y="441963"/>
                    <a:pt x="2729549" y="447172"/>
                  </a:cubicBezTo>
                  <a:cubicBezTo>
                    <a:pt x="2724340" y="452381"/>
                    <a:pt x="2717275" y="455307"/>
                    <a:pt x="2709909" y="455307"/>
                  </a:cubicBezTo>
                  <a:lnTo>
                    <a:pt x="27776" y="455307"/>
                  </a:lnTo>
                  <a:cubicBezTo>
                    <a:pt x="20410" y="455307"/>
                    <a:pt x="13345" y="452381"/>
                    <a:pt x="8135" y="447172"/>
                  </a:cubicBezTo>
                  <a:cubicBezTo>
                    <a:pt x="2926" y="441963"/>
                    <a:pt x="0" y="434898"/>
                    <a:pt x="0" y="427531"/>
                  </a:cubicBezTo>
                  <a:lnTo>
                    <a:pt x="0" y="27776"/>
                  </a:lnTo>
                  <a:cubicBezTo>
                    <a:pt x="0" y="12436"/>
                    <a:pt x="12436" y="0"/>
                    <a:pt x="27776"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7"/>
            <p:cNvSpPr txBox="1"/>
            <p:nvPr/>
          </p:nvSpPr>
          <p:spPr>
            <a:xfrm>
              <a:off x="0" y="-47625"/>
              <a:ext cx="2737685" cy="5029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4" name="Google Shape;264;p17"/>
          <p:cNvSpPr txBox="1"/>
          <p:nvPr/>
        </p:nvSpPr>
        <p:spPr>
          <a:xfrm>
            <a:off x="2133613" y="1732731"/>
            <a:ext cx="8410800" cy="141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9160" u="none" cap="none" strike="noStrike">
                <a:solidFill>
                  <a:srgbClr val="FFFFFF"/>
                </a:solidFill>
                <a:latin typeface="Lilita One"/>
                <a:ea typeface="Lilita One"/>
                <a:cs typeface="Lilita One"/>
                <a:sym typeface="Lilita One"/>
              </a:rPr>
              <a:t>Our Projects</a:t>
            </a:r>
            <a:endParaRPr>
              <a:latin typeface="Lilita One"/>
              <a:ea typeface="Lilita One"/>
              <a:cs typeface="Lilita One"/>
              <a:sym typeface="Lilita One"/>
            </a:endParaRPr>
          </a:p>
        </p:txBody>
      </p:sp>
      <p:sp>
        <p:nvSpPr>
          <p:cNvPr id="265" name="Google Shape;265;p17"/>
          <p:cNvSpPr txBox="1"/>
          <p:nvPr/>
        </p:nvSpPr>
        <p:spPr>
          <a:xfrm>
            <a:off x="1765925" y="3604260"/>
            <a:ext cx="67941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Arial"/>
                <a:ea typeface="Arial"/>
                <a:cs typeface="Arial"/>
                <a:sym typeface="Arial"/>
              </a:rPr>
              <a:t>span across a diverse range of fields, each carefully designed to make a meaningful impact. From cutting-edge technology innovations to community-based sustainability initiatives, we are committed to driving positive change. Our team collaborates with experts and stakeholders to ensure that every project not only meets but exceeds expectations.</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0" i="0" lang="en-US" sz="2100" u="none" cap="none" strike="noStrike">
                <a:solidFill>
                  <a:srgbClr val="000000"/>
                </a:solidFill>
                <a:latin typeface="Arial"/>
                <a:ea typeface="Arial"/>
                <a:cs typeface="Arial"/>
                <a:sym typeface="Arial"/>
              </a:rPr>
              <a:t>One of our standout projects is the Green Energy Initiative, aimed at reducing carbon footprints and promoting renewable energy sources. This project involves installing solar panels in underprivileged communities, providing them with access to clean and affordable energy.</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Arial"/>
              <a:ea typeface="Arial"/>
              <a:cs typeface="Arial"/>
              <a:sym typeface="Arial"/>
            </a:endParaRPr>
          </a:p>
        </p:txBody>
      </p:sp>
      <p:grpSp>
        <p:nvGrpSpPr>
          <p:cNvPr id="266" name="Google Shape;266;p17"/>
          <p:cNvGrpSpPr/>
          <p:nvPr/>
        </p:nvGrpSpPr>
        <p:grpSpPr>
          <a:xfrm>
            <a:off x="15628548" y="8873835"/>
            <a:ext cx="1630752" cy="593670"/>
            <a:chOff x="0" y="0"/>
            <a:chExt cx="1465198" cy="533400"/>
          </a:xfrm>
        </p:grpSpPr>
        <p:sp>
          <p:nvSpPr>
            <p:cNvPr id="267" name="Google Shape;267;p17"/>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FFFFFF"/>
            </a:solidFill>
            <a:ln>
              <a:noFill/>
            </a:ln>
          </p:spPr>
        </p:sp>
        <p:sp>
          <p:nvSpPr>
            <p:cNvPr id="268" name="Google Shape;268;p17"/>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7"/>
          <p:cNvGrpSpPr/>
          <p:nvPr/>
        </p:nvGrpSpPr>
        <p:grpSpPr>
          <a:xfrm>
            <a:off x="13833067" y="523687"/>
            <a:ext cx="3597691" cy="1010046"/>
            <a:chOff x="0" y="0"/>
            <a:chExt cx="4796921" cy="1346728"/>
          </a:xfrm>
        </p:grpSpPr>
        <p:grpSp>
          <p:nvGrpSpPr>
            <p:cNvPr id="270" name="Google Shape;270;p17"/>
            <p:cNvGrpSpPr/>
            <p:nvPr/>
          </p:nvGrpSpPr>
          <p:grpSpPr>
            <a:xfrm>
              <a:off x="3450193" y="0"/>
              <a:ext cx="1346728" cy="1346728"/>
              <a:chOff x="0" y="0"/>
              <a:chExt cx="812800" cy="812800"/>
            </a:xfrm>
          </p:grpSpPr>
          <p:sp>
            <p:nvSpPr>
              <p:cNvPr id="271" name="Google Shape;27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3" name="Google Shape;273;p17"/>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274" name="Google Shape;274;p17"/>
          <p:cNvPicPr preferRelativeResize="0"/>
          <p:nvPr/>
        </p:nvPicPr>
        <p:blipFill>
          <a:blip r:embed="rId5">
            <a:alphaModFix/>
          </a:blip>
          <a:stretch>
            <a:fillRect/>
          </a:stretch>
        </p:blipFill>
        <p:spPr>
          <a:xfrm>
            <a:off x="16516025" y="757474"/>
            <a:ext cx="789525" cy="542450"/>
          </a:xfrm>
          <a:prstGeom prst="rect">
            <a:avLst/>
          </a:prstGeom>
          <a:noFill/>
          <a:ln>
            <a:noFill/>
          </a:ln>
        </p:spPr>
      </p:pic>
      <p:pic>
        <p:nvPicPr>
          <p:cNvPr id="275" name="Google Shape;275;p17"/>
          <p:cNvPicPr preferRelativeResize="0"/>
          <p:nvPr/>
        </p:nvPicPr>
        <p:blipFill>
          <a:blip r:embed="rId6">
            <a:alphaModFix/>
          </a:blip>
          <a:stretch>
            <a:fillRect/>
          </a:stretch>
        </p:blipFill>
        <p:spPr>
          <a:xfrm>
            <a:off x="10900359" y="2365112"/>
            <a:ext cx="5241468" cy="56773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279" name="Shape 279"/>
        <p:cNvGrpSpPr/>
        <p:nvPr/>
      </p:nvGrpSpPr>
      <p:grpSpPr>
        <a:xfrm>
          <a:off x="0" y="0"/>
          <a:ext cx="0" cy="0"/>
          <a:chOff x="0" y="0"/>
          <a:chExt cx="0" cy="0"/>
        </a:xfrm>
      </p:grpSpPr>
      <p:pic>
        <p:nvPicPr>
          <p:cNvPr id="280" name="Google Shape;280;p18"/>
          <p:cNvPicPr preferRelativeResize="0"/>
          <p:nvPr/>
        </p:nvPicPr>
        <p:blipFill>
          <a:blip r:embed="rId3">
            <a:alphaModFix/>
          </a:blip>
          <a:stretch>
            <a:fillRect/>
          </a:stretch>
        </p:blipFill>
        <p:spPr>
          <a:xfrm>
            <a:off x="7976973" y="4091000"/>
            <a:ext cx="13510949" cy="14131999"/>
          </a:xfrm>
          <a:prstGeom prst="rect">
            <a:avLst/>
          </a:prstGeom>
          <a:noFill/>
          <a:ln>
            <a:noFill/>
          </a:ln>
        </p:spPr>
      </p:pic>
      <p:pic>
        <p:nvPicPr>
          <p:cNvPr id="281" name="Google Shape;281;p18"/>
          <p:cNvPicPr preferRelativeResize="0"/>
          <p:nvPr/>
        </p:nvPicPr>
        <p:blipFill>
          <a:blip r:embed="rId4">
            <a:alphaModFix/>
          </a:blip>
          <a:stretch>
            <a:fillRect/>
          </a:stretch>
        </p:blipFill>
        <p:spPr>
          <a:xfrm>
            <a:off x="-6875902" y="-7144500"/>
            <a:ext cx="14087552" cy="14750136"/>
          </a:xfrm>
          <a:prstGeom prst="rect">
            <a:avLst/>
          </a:prstGeom>
          <a:noFill/>
          <a:ln>
            <a:noFill/>
          </a:ln>
        </p:spPr>
      </p:pic>
      <p:grpSp>
        <p:nvGrpSpPr>
          <p:cNvPr id="282" name="Google Shape;282;p18"/>
          <p:cNvGrpSpPr/>
          <p:nvPr/>
        </p:nvGrpSpPr>
        <p:grpSpPr>
          <a:xfrm>
            <a:off x="1028700" y="3602106"/>
            <a:ext cx="1502533" cy="1683359"/>
            <a:chOff x="0" y="-47625"/>
            <a:chExt cx="395729" cy="443354"/>
          </a:xfrm>
        </p:grpSpPr>
        <p:sp>
          <p:nvSpPr>
            <p:cNvPr id="283" name="Google Shape;283;p18"/>
            <p:cNvSpPr/>
            <p:nvPr/>
          </p:nvSpPr>
          <p:spPr>
            <a:xfrm>
              <a:off x="0" y="0"/>
              <a:ext cx="395729" cy="395729"/>
            </a:xfrm>
            <a:custGeom>
              <a:rect b="b" l="l" r="r" t="t"/>
              <a:pathLst>
                <a:path extrusionOk="0" h="395729" w="395729">
                  <a:moveTo>
                    <a:pt x="149425" y="0"/>
                  </a:moveTo>
                  <a:lnTo>
                    <a:pt x="246304" y="0"/>
                  </a:lnTo>
                  <a:cubicBezTo>
                    <a:pt x="328829" y="0"/>
                    <a:pt x="395729" y="66900"/>
                    <a:pt x="395729" y="149425"/>
                  </a:cubicBezTo>
                  <a:lnTo>
                    <a:pt x="395729" y="246304"/>
                  </a:lnTo>
                  <a:cubicBezTo>
                    <a:pt x="395729" y="285934"/>
                    <a:pt x="379986" y="323941"/>
                    <a:pt x="351963" y="351963"/>
                  </a:cubicBezTo>
                  <a:cubicBezTo>
                    <a:pt x="323941" y="379986"/>
                    <a:pt x="285934" y="395729"/>
                    <a:pt x="246304" y="395729"/>
                  </a:cubicBezTo>
                  <a:lnTo>
                    <a:pt x="149425" y="395729"/>
                  </a:lnTo>
                  <a:cubicBezTo>
                    <a:pt x="109795" y="395729"/>
                    <a:pt x="71788" y="379986"/>
                    <a:pt x="43766" y="351963"/>
                  </a:cubicBezTo>
                  <a:cubicBezTo>
                    <a:pt x="15743" y="323941"/>
                    <a:pt x="0" y="285934"/>
                    <a:pt x="0" y="246304"/>
                  </a:cubicBezTo>
                  <a:lnTo>
                    <a:pt x="0" y="149425"/>
                  </a:lnTo>
                  <a:cubicBezTo>
                    <a:pt x="0" y="109795"/>
                    <a:pt x="15743" y="71788"/>
                    <a:pt x="43766" y="43766"/>
                  </a:cubicBezTo>
                  <a:cubicBezTo>
                    <a:pt x="71788" y="15743"/>
                    <a:pt x="109795" y="0"/>
                    <a:pt x="149425"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8"/>
            <p:cNvSpPr txBox="1"/>
            <p:nvPr/>
          </p:nvSpPr>
          <p:spPr>
            <a:xfrm>
              <a:off x="0" y="-47625"/>
              <a:ext cx="395729" cy="443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8"/>
          <p:cNvGrpSpPr/>
          <p:nvPr/>
        </p:nvGrpSpPr>
        <p:grpSpPr>
          <a:xfrm>
            <a:off x="8653387" y="3665033"/>
            <a:ext cx="1502533" cy="1683359"/>
            <a:chOff x="0" y="-47625"/>
            <a:chExt cx="395729" cy="443354"/>
          </a:xfrm>
        </p:grpSpPr>
        <p:sp>
          <p:nvSpPr>
            <p:cNvPr id="286" name="Google Shape;286;p18"/>
            <p:cNvSpPr/>
            <p:nvPr/>
          </p:nvSpPr>
          <p:spPr>
            <a:xfrm>
              <a:off x="0" y="0"/>
              <a:ext cx="395729" cy="395729"/>
            </a:xfrm>
            <a:custGeom>
              <a:rect b="b" l="l" r="r" t="t"/>
              <a:pathLst>
                <a:path extrusionOk="0" h="395729" w="395729">
                  <a:moveTo>
                    <a:pt x="149425" y="0"/>
                  </a:moveTo>
                  <a:lnTo>
                    <a:pt x="246304" y="0"/>
                  </a:lnTo>
                  <a:cubicBezTo>
                    <a:pt x="328829" y="0"/>
                    <a:pt x="395729" y="66900"/>
                    <a:pt x="395729" y="149425"/>
                  </a:cubicBezTo>
                  <a:lnTo>
                    <a:pt x="395729" y="246304"/>
                  </a:lnTo>
                  <a:cubicBezTo>
                    <a:pt x="395729" y="285934"/>
                    <a:pt x="379986" y="323941"/>
                    <a:pt x="351963" y="351963"/>
                  </a:cubicBezTo>
                  <a:cubicBezTo>
                    <a:pt x="323941" y="379986"/>
                    <a:pt x="285934" y="395729"/>
                    <a:pt x="246304" y="395729"/>
                  </a:cubicBezTo>
                  <a:lnTo>
                    <a:pt x="149425" y="395729"/>
                  </a:lnTo>
                  <a:cubicBezTo>
                    <a:pt x="109795" y="395729"/>
                    <a:pt x="71788" y="379986"/>
                    <a:pt x="43766" y="351963"/>
                  </a:cubicBezTo>
                  <a:cubicBezTo>
                    <a:pt x="15743" y="323941"/>
                    <a:pt x="0" y="285934"/>
                    <a:pt x="0" y="246304"/>
                  </a:cubicBezTo>
                  <a:lnTo>
                    <a:pt x="0" y="149425"/>
                  </a:lnTo>
                  <a:cubicBezTo>
                    <a:pt x="0" y="109795"/>
                    <a:pt x="15743" y="71788"/>
                    <a:pt x="43766" y="43766"/>
                  </a:cubicBezTo>
                  <a:cubicBezTo>
                    <a:pt x="71788" y="15743"/>
                    <a:pt x="109795" y="0"/>
                    <a:pt x="149425"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8"/>
            <p:cNvSpPr txBox="1"/>
            <p:nvPr/>
          </p:nvSpPr>
          <p:spPr>
            <a:xfrm>
              <a:off x="0" y="-47625"/>
              <a:ext cx="395729" cy="443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8"/>
          <p:cNvGrpSpPr/>
          <p:nvPr/>
        </p:nvGrpSpPr>
        <p:grpSpPr>
          <a:xfrm>
            <a:off x="1028700" y="6542269"/>
            <a:ext cx="1502533" cy="1683359"/>
            <a:chOff x="0" y="-47625"/>
            <a:chExt cx="395729" cy="443354"/>
          </a:xfrm>
        </p:grpSpPr>
        <p:sp>
          <p:nvSpPr>
            <p:cNvPr id="289" name="Google Shape;289;p18"/>
            <p:cNvSpPr/>
            <p:nvPr/>
          </p:nvSpPr>
          <p:spPr>
            <a:xfrm>
              <a:off x="0" y="0"/>
              <a:ext cx="395729" cy="395729"/>
            </a:xfrm>
            <a:custGeom>
              <a:rect b="b" l="l" r="r" t="t"/>
              <a:pathLst>
                <a:path extrusionOk="0" h="395729" w="395729">
                  <a:moveTo>
                    <a:pt x="149425" y="0"/>
                  </a:moveTo>
                  <a:lnTo>
                    <a:pt x="246304" y="0"/>
                  </a:lnTo>
                  <a:cubicBezTo>
                    <a:pt x="328829" y="0"/>
                    <a:pt x="395729" y="66900"/>
                    <a:pt x="395729" y="149425"/>
                  </a:cubicBezTo>
                  <a:lnTo>
                    <a:pt x="395729" y="246304"/>
                  </a:lnTo>
                  <a:cubicBezTo>
                    <a:pt x="395729" y="285934"/>
                    <a:pt x="379986" y="323941"/>
                    <a:pt x="351963" y="351963"/>
                  </a:cubicBezTo>
                  <a:cubicBezTo>
                    <a:pt x="323941" y="379986"/>
                    <a:pt x="285934" y="395729"/>
                    <a:pt x="246304" y="395729"/>
                  </a:cubicBezTo>
                  <a:lnTo>
                    <a:pt x="149425" y="395729"/>
                  </a:lnTo>
                  <a:cubicBezTo>
                    <a:pt x="109795" y="395729"/>
                    <a:pt x="71788" y="379986"/>
                    <a:pt x="43766" y="351963"/>
                  </a:cubicBezTo>
                  <a:cubicBezTo>
                    <a:pt x="15743" y="323941"/>
                    <a:pt x="0" y="285934"/>
                    <a:pt x="0" y="246304"/>
                  </a:cubicBezTo>
                  <a:lnTo>
                    <a:pt x="0" y="149425"/>
                  </a:lnTo>
                  <a:cubicBezTo>
                    <a:pt x="0" y="109795"/>
                    <a:pt x="15743" y="71788"/>
                    <a:pt x="43766" y="43766"/>
                  </a:cubicBezTo>
                  <a:cubicBezTo>
                    <a:pt x="71788" y="15743"/>
                    <a:pt x="109795" y="0"/>
                    <a:pt x="149425"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8"/>
            <p:cNvSpPr txBox="1"/>
            <p:nvPr/>
          </p:nvSpPr>
          <p:spPr>
            <a:xfrm>
              <a:off x="0" y="-47625"/>
              <a:ext cx="395729" cy="443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8"/>
          <p:cNvGrpSpPr/>
          <p:nvPr/>
        </p:nvGrpSpPr>
        <p:grpSpPr>
          <a:xfrm>
            <a:off x="8653387" y="6658229"/>
            <a:ext cx="1502533" cy="1683359"/>
            <a:chOff x="0" y="-47625"/>
            <a:chExt cx="395729" cy="443354"/>
          </a:xfrm>
        </p:grpSpPr>
        <p:sp>
          <p:nvSpPr>
            <p:cNvPr id="292" name="Google Shape;292;p18"/>
            <p:cNvSpPr/>
            <p:nvPr/>
          </p:nvSpPr>
          <p:spPr>
            <a:xfrm>
              <a:off x="0" y="0"/>
              <a:ext cx="395729" cy="395729"/>
            </a:xfrm>
            <a:custGeom>
              <a:rect b="b" l="l" r="r" t="t"/>
              <a:pathLst>
                <a:path extrusionOk="0" h="395729" w="395729">
                  <a:moveTo>
                    <a:pt x="149425" y="0"/>
                  </a:moveTo>
                  <a:lnTo>
                    <a:pt x="246304" y="0"/>
                  </a:lnTo>
                  <a:cubicBezTo>
                    <a:pt x="328829" y="0"/>
                    <a:pt x="395729" y="66900"/>
                    <a:pt x="395729" y="149425"/>
                  </a:cubicBezTo>
                  <a:lnTo>
                    <a:pt x="395729" y="246304"/>
                  </a:lnTo>
                  <a:cubicBezTo>
                    <a:pt x="395729" y="285934"/>
                    <a:pt x="379986" y="323941"/>
                    <a:pt x="351963" y="351963"/>
                  </a:cubicBezTo>
                  <a:cubicBezTo>
                    <a:pt x="323941" y="379986"/>
                    <a:pt x="285934" y="395729"/>
                    <a:pt x="246304" y="395729"/>
                  </a:cubicBezTo>
                  <a:lnTo>
                    <a:pt x="149425" y="395729"/>
                  </a:lnTo>
                  <a:cubicBezTo>
                    <a:pt x="109795" y="395729"/>
                    <a:pt x="71788" y="379986"/>
                    <a:pt x="43766" y="351963"/>
                  </a:cubicBezTo>
                  <a:cubicBezTo>
                    <a:pt x="15743" y="323941"/>
                    <a:pt x="0" y="285934"/>
                    <a:pt x="0" y="246304"/>
                  </a:cubicBezTo>
                  <a:lnTo>
                    <a:pt x="0" y="149425"/>
                  </a:lnTo>
                  <a:cubicBezTo>
                    <a:pt x="0" y="109795"/>
                    <a:pt x="15743" y="71788"/>
                    <a:pt x="43766" y="43766"/>
                  </a:cubicBezTo>
                  <a:cubicBezTo>
                    <a:pt x="71788" y="15743"/>
                    <a:pt x="109795" y="0"/>
                    <a:pt x="149425" y="0"/>
                  </a:cubicBezTo>
                  <a:close/>
                </a:path>
              </a:pathLst>
            </a:custGeom>
            <a:solidFill>
              <a:srgbClr val="E43A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8"/>
            <p:cNvSpPr txBox="1"/>
            <p:nvPr/>
          </p:nvSpPr>
          <p:spPr>
            <a:xfrm>
              <a:off x="0" y="-47625"/>
              <a:ext cx="395729" cy="443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18"/>
          <p:cNvGrpSpPr/>
          <p:nvPr/>
        </p:nvGrpSpPr>
        <p:grpSpPr>
          <a:xfrm>
            <a:off x="15628548" y="8873835"/>
            <a:ext cx="1630752" cy="593670"/>
            <a:chOff x="0" y="0"/>
            <a:chExt cx="1465198" cy="533400"/>
          </a:xfrm>
        </p:grpSpPr>
        <p:sp>
          <p:nvSpPr>
            <p:cNvPr id="295" name="Google Shape;295;p18"/>
            <p:cNvSpPr/>
            <p:nvPr/>
          </p:nvSpPr>
          <p:spPr>
            <a:xfrm>
              <a:off x="0" y="0"/>
              <a:ext cx="1465198" cy="533400"/>
            </a:xfrm>
            <a:custGeom>
              <a:rect b="b" l="l" r="r" t="t"/>
              <a:pathLst>
                <a:path extrusionOk="0" h="533400" w="1465198">
                  <a:moveTo>
                    <a:pt x="273050" y="0"/>
                  </a:moveTo>
                  <a:lnTo>
                    <a:pt x="0" y="266700"/>
                  </a:lnTo>
                  <a:lnTo>
                    <a:pt x="273050" y="533400"/>
                  </a:lnTo>
                  <a:lnTo>
                    <a:pt x="273050" y="400050"/>
                  </a:lnTo>
                  <a:lnTo>
                    <a:pt x="1192148" y="400050"/>
                  </a:lnTo>
                  <a:lnTo>
                    <a:pt x="1192148" y="533400"/>
                  </a:lnTo>
                  <a:lnTo>
                    <a:pt x="1465198" y="266700"/>
                  </a:lnTo>
                  <a:lnTo>
                    <a:pt x="1192148" y="0"/>
                  </a:lnTo>
                  <a:lnTo>
                    <a:pt x="1192148" y="133350"/>
                  </a:lnTo>
                  <a:lnTo>
                    <a:pt x="273050" y="133350"/>
                  </a:lnTo>
                  <a:lnTo>
                    <a:pt x="273050" y="0"/>
                  </a:lnTo>
                  <a:close/>
                </a:path>
              </a:pathLst>
            </a:custGeom>
            <a:solidFill>
              <a:srgbClr val="0F1A38"/>
            </a:solidFill>
            <a:ln>
              <a:noFill/>
            </a:ln>
          </p:spPr>
        </p:sp>
        <p:sp>
          <p:nvSpPr>
            <p:cNvPr id="296" name="Google Shape;296;p18"/>
            <p:cNvSpPr txBox="1"/>
            <p:nvPr/>
          </p:nvSpPr>
          <p:spPr>
            <a:xfrm>
              <a:off x="101600" y="92075"/>
              <a:ext cx="1261998" cy="301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7" name="Google Shape;297;p18"/>
          <p:cNvSpPr txBox="1"/>
          <p:nvPr/>
        </p:nvSpPr>
        <p:spPr>
          <a:xfrm>
            <a:off x="1028700" y="1572909"/>
            <a:ext cx="11124300" cy="141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9160" u="none" cap="none" strike="noStrike">
                <a:solidFill>
                  <a:srgbClr val="1D1638"/>
                </a:solidFill>
                <a:latin typeface="Lilita One"/>
                <a:ea typeface="Lilita One"/>
                <a:cs typeface="Lilita One"/>
                <a:sym typeface="Lilita One"/>
              </a:rPr>
              <a:t>What We Offer</a:t>
            </a:r>
            <a:endParaRPr>
              <a:latin typeface="Lilita One"/>
              <a:ea typeface="Lilita One"/>
              <a:cs typeface="Lilita One"/>
              <a:sym typeface="Lilita One"/>
            </a:endParaRPr>
          </a:p>
        </p:txBody>
      </p:sp>
      <p:sp>
        <p:nvSpPr>
          <p:cNvPr id="298" name="Google Shape;298;p18"/>
          <p:cNvSpPr txBox="1"/>
          <p:nvPr/>
        </p:nvSpPr>
        <p:spPr>
          <a:xfrm>
            <a:off x="2905844" y="3711729"/>
            <a:ext cx="53088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Service One</a:t>
            </a:r>
            <a:endParaRPr>
              <a:latin typeface="Lilita One"/>
              <a:ea typeface="Lilita One"/>
              <a:cs typeface="Lilita One"/>
              <a:sym typeface="Lilita One"/>
            </a:endParaRPr>
          </a:p>
        </p:txBody>
      </p:sp>
      <p:sp>
        <p:nvSpPr>
          <p:cNvPr id="299" name="Google Shape;299;p18"/>
          <p:cNvSpPr txBox="1"/>
          <p:nvPr/>
        </p:nvSpPr>
        <p:spPr>
          <a:xfrm>
            <a:off x="10527395" y="3724961"/>
            <a:ext cx="52131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Service Two</a:t>
            </a:r>
            <a:endParaRPr>
              <a:latin typeface="Lilita One"/>
              <a:ea typeface="Lilita One"/>
              <a:cs typeface="Lilita One"/>
              <a:sym typeface="Lilita One"/>
            </a:endParaRPr>
          </a:p>
        </p:txBody>
      </p:sp>
      <p:sp>
        <p:nvSpPr>
          <p:cNvPr id="300" name="Google Shape;300;p18"/>
          <p:cNvSpPr txBox="1"/>
          <p:nvPr/>
        </p:nvSpPr>
        <p:spPr>
          <a:xfrm>
            <a:off x="2969938" y="6589652"/>
            <a:ext cx="64347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Service Three</a:t>
            </a:r>
            <a:endParaRPr>
              <a:latin typeface="Lilita One"/>
              <a:ea typeface="Lilita One"/>
              <a:cs typeface="Lilita One"/>
              <a:sym typeface="Lilita One"/>
            </a:endParaRPr>
          </a:p>
        </p:txBody>
      </p:sp>
      <p:sp>
        <p:nvSpPr>
          <p:cNvPr id="301" name="Google Shape;301;p18"/>
          <p:cNvSpPr txBox="1"/>
          <p:nvPr/>
        </p:nvSpPr>
        <p:spPr>
          <a:xfrm>
            <a:off x="10413095" y="6656030"/>
            <a:ext cx="4710000" cy="8142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i="0" lang="en-US" sz="5289" u="none" cap="none" strike="noStrike">
                <a:solidFill>
                  <a:srgbClr val="1D1638"/>
                </a:solidFill>
                <a:latin typeface="Lilita One"/>
                <a:ea typeface="Lilita One"/>
                <a:cs typeface="Lilita One"/>
                <a:sym typeface="Lilita One"/>
              </a:rPr>
              <a:t>Service Four</a:t>
            </a:r>
            <a:endParaRPr>
              <a:latin typeface="Lilita One"/>
              <a:ea typeface="Lilita One"/>
              <a:cs typeface="Lilita One"/>
              <a:sym typeface="Lilita One"/>
            </a:endParaRPr>
          </a:p>
        </p:txBody>
      </p:sp>
      <p:sp>
        <p:nvSpPr>
          <p:cNvPr id="302" name="Google Shape;302;p18"/>
          <p:cNvSpPr txBox="1"/>
          <p:nvPr/>
        </p:nvSpPr>
        <p:spPr>
          <a:xfrm>
            <a:off x="10527395" y="4562733"/>
            <a:ext cx="3251488"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sp>
        <p:nvSpPr>
          <p:cNvPr id="303" name="Google Shape;303;p18"/>
          <p:cNvSpPr txBox="1"/>
          <p:nvPr/>
        </p:nvSpPr>
        <p:spPr>
          <a:xfrm>
            <a:off x="2905844" y="4549501"/>
            <a:ext cx="3251488"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sp>
        <p:nvSpPr>
          <p:cNvPr id="304" name="Google Shape;304;p18"/>
          <p:cNvSpPr txBox="1"/>
          <p:nvPr/>
        </p:nvSpPr>
        <p:spPr>
          <a:xfrm>
            <a:off x="2905844" y="7605623"/>
            <a:ext cx="3251488"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sp>
        <p:nvSpPr>
          <p:cNvPr id="305" name="Google Shape;305;p18"/>
          <p:cNvSpPr txBox="1"/>
          <p:nvPr/>
        </p:nvSpPr>
        <p:spPr>
          <a:xfrm>
            <a:off x="10538611" y="7556728"/>
            <a:ext cx="3251488"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D1638"/>
                </a:solidFill>
                <a:latin typeface="Arial"/>
                <a:ea typeface="Arial"/>
                <a:cs typeface="Arial"/>
                <a:sym typeface="Arial"/>
              </a:rPr>
              <a:t>Elaborate on what you want to discuss. </a:t>
            </a:r>
            <a:endParaRPr/>
          </a:p>
        </p:txBody>
      </p:sp>
      <p:grpSp>
        <p:nvGrpSpPr>
          <p:cNvPr id="306" name="Google Shape;306;p18"/>
          <p:cNvGrpSpPr/>
          <p:nvPr/>
        </p:nvGrpSpPr>
        <p:grpSpPr>
          <a:xfrm>
            <a:off x="13833067" y="523687"/>
            <a:ext cx="3597691" cy="1010046"/>
            <a:chOff x="0" y="0"/>
            <a:chExt cx="4796921" cy="1346728"/>
          </a:xfrm>
        </p:grpSpPr>
        <p:grpSp>
          <p:nvGrpSpPr>
            <p:cNvPr id="307" name="Google Shape;307;p18"/>
            <p:cNvGrpSpPr/>
            <p:nvPr/>
          </p:nvGrpSpPr>
          <p:grpSpPr>
            <a:xfrm>
              <a:off x="3450193" y="0"/>
              <a:ext cx="1346728" cy="1346728"/>
              <a:chOff x="0" y="0"/>
              <a:chExt cx="812800" cy="812800"/>
            </a:xfrm>
          </p:grpSpPr>
          <p:sp>
            <p:nvSpPr>
              <p:cNvPr id="308" name="Google Shape;30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 name="Google Shape;310;p18"/>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311" name="Google Shape;311;p18"/>
          <p:cNvPicPr preferRelativeResize="0"/>
          <p:nvPr/>
        </p:nvPicPr>
        <p:blipFill>
          <a:blip r:embed="rId5">
            <a:alphaModFix/>
          </a:blip>
          <a:stretch>
            <a:fillRect/>
          </a:stretch>
        </p:blipFill>
        <p:spPr>
          <a:xfrm>
            <a:off x="16516025" y="757474"/>
            <a:ext cx="789525" cy="542450"/>
          </a:xfrm>
          <a:prstGeom prst="rect">
            <a:avLst/>
          </a:prstGeom>
          <a:noFill/>
          <a:ln>
            <a:noFill/>
          </a:ln>
        </p:spPr>
      </p:pic>
      <p:pic>
        <p:nvPicPr>
          <p:cNvPr id="312" name="Google Shape;312;p18"/>
          <p:cNvPicPr preferRelativeResize="0"/>
          <p:nvPr/>
        </p:nvPicPr>
        <p:blipFill>
          <a:blip r:embed="rId6">
            <a:alphaModFix/>
          </a:blip>
          <a:stretch>
            <a:fillRect/>
          </a:stretch>
        </p:blipFill>
        <p:spPr>
          <a:xfrm>
            <a:off x="1341975" y="4091012"/>
            <a:ext cx="915700" cy="936750"/>
          </a:xfrm>
          <a:prstGeom prst="rect">
            <a:avLst/>
          </a:prstGeom>
          <a:noFill/>
          <a:ln>
            <a:noFill/>
          </a:ln>
        </p:spPr>
      </p:pic>
      <p:pic>
        <p:nvPicPr>
          <p:cNvPr id="313" name="Google Shape;313;p18"/>
          <p:cNvPicPr preferRelativeResize="0"/>
          <p:nvPr/>
        </p:nvPicPr>
        <p:blipFill>
          <a:blip r:embed="rId7">
            <a:alphaModFix/>
          </a:blip>
          <a:stretch>
            <a:fillRect/>
          </a:stretch>
        </p:blipFill>
        <p:spPr>
          <a:xfrm>
            <a:off x="1341971" y="6873711"/>
            <a:ext cx="915700" cy="1121884"/>
          </a:xfrm>
          <a:prstGeom prst="rect">
            <a:avLst/>
          </a:prstGeom>
          <a:noFill/>
          <a:ln>
            <a:noFill/>
          </a:ln>
        </p:spPr>
      </p:pic>
      <p:pic>
        <p:nvPicPr>
          <p:cNvPr id="314" name="Google Shape;314;p18"/>
          <p:cNvPicPr preferRelativeResize="0"/>
          <p:nvPr/>
        </p:nvPicPr>
        <p:blipFill>
          <a:blip r:embed="rId8">
            <a:alphaModFix/>
          </a:blip>
          <a:stretch>
            <a:fillRect/>
          </a:stretch>
        </p:blipFill>
        <p:spPr>
          <a:xfrm>
            <a:off x="8978800" y="7154671"/>
            <a:ext cx="967675" cy="973799"/>
          </a:xfrm>
          <a:prstGeom prst="rect">
            <a:avLst/>
          </a:prstGeom>
          <a:noFill/>
          <a:ln>
            <a:noFill/>
          </a:ln>
        </p:spPr>
      </p:pic>
      <p:pic>
        <p:nvPicPr>
          <p:cNvPr id="315" name="Google Shape;315;p18"/>
          <p:cNvPicPr preferRelativeResize="0"/>
          <p:nvPr/>
        </p:nvPicPr>
        <p:blipFill>
          <a:blip r:embed="rId9">
            <a:alphaModFix/>
          </a:blip>
          <a:stretch>
            <a:fillRect/>
          </a:stretch>
        </p:blipFill>
        <p:spPr>
          <a:xfrm>
            <a:off x="8920800" y="4145825"/>
            <a:ext cx="967675" cy="967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9D"/>
        </a:solidFill>
      </p:bgPr>
    </p:bg>
    <p:spTree>
      <p:nvGrpSpPr>
        <p:cNvPr id="319" name="Shape 319"/>
        <p:cNvGrpSpPr/>
        <p:nvPr/>
      </p:nvGrpSpPr>
      <p:grpSpPr>
        <a:xfrm>
          <a:off x="0" y="0"/>
          <a:ext cx="0" cy="0"/>
          <a:chOff x="0" y="0"/>
          <a:chExt cx="0" cy="0"/>
        </a:xfrm>
      </p:grpSpPr>
      <p:pic>
        <p:nvPicPr>
          <p:cNvPr id="320" name="Google Shape;320;p19"/>
          <p:cNvPicPr preferRelativeResize="0"/>
          <p:nvPr/>
        </p:nvPicPr>
        <p:blipFill>
          <a:blip r:embed="rId3">
            <a:alphaModFix/>
          </a:blip>
          <a:stretch>
            <a:fillRect/>
          </a:stretch>
        </p:blipFill>
        <p:spPr>
          <a:xfrm>
            <a:off x="7873277" y="642550"/>
            <a:ext cx="13510950" cy="14404157"/>
          </a:xfrm>
          <a:prstGeom prst="rect">
            <a:avLst/>
          </a:prstGeom>
          <a:noFill/>
          <a:ln>
            <a:noFill/>
          </a:ln>
        </p:spPr>
      </p:pic>
      <p:pic>
        <p:nvPicPr>
          <p:cNvPr id="321" name="Google Shape;321;p19"/>
          <p:cNvPicPr preferRelativeResize="0"/>
          <p:nvPr/>
        </p:nvPicPr>
        <p:blipFill>
          <a:blip r:embed="rId4">
            <a:alphaModFix/>
          </a:blip>
          <a:stretch>
            <a:fillRect/>
          </a:stretch>
        </p:blipFill>
        <p:spPr>
          <a:xfrm>
            <a:off x="-4342878" y="-4769575"/>
            <a:ext cx="12729650" cy="13335224"/>
          </a:xfrm>
          <a:prstGeom prst="rect">
            <a:avLst/>
          </a:prstGeom>
          <a:noFill/>
          <a:ln>
            <a:noFill/>
          </a:ln>
        </p:spPr>
      </p:pic>
      <p:sp>
        <p:nvSpPr>
          <p:cNvPr id="322" name="Google Shape;322;p19"/>
          <p:cNvSpPr txBox="1"/>
          <p:nvPr/>
        </p:nvSpPr>
        <p:spPr>
          <a:xfrm>
            <a:off x="1202868" y="1028700"/>
            <a:ext cx="8960700" cy="141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9160" u="none" cap="none" strike="noStrike">
                <a:solidFill>
                  <a:srgbClr val="000000"/>
                </a:solidFill>
                <a:latin typeface="Lilita One"/>
                <a:ea typeface="Lilita One"/>
                <a:cs typeface="Lilita One"/>
                <a:sym typeface="Lilita One"/>
              </a:rPr>
              <a:t>Gallery Image</a:t>
            </a:r>
            <a:endParaRPr>
              <a:latin typeface="Lilita One"/>
              <a:ea typeface="Lilita One"/>
              <a:cs typeface="Lilita One"/>
              <a:sym typeface="Lilita One"/>
            </a:endParaRPr>
          </a:p>
        </p:txBody>
      </p:sp>
      <p:sp>
        <p:nvSpPr>
          <p:cNvPr id="323" name="Google Shape;323;p19"/>
          <p:cNvSpPr txBox="1"/>
          <p:nvPr/>
        </p:nvSpPr>
        <p:spPr>
          <a:xfrm>
            <a:off x="1202868" y="2585126"/>
            <a:ext cx="743876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What can you say about your projects? Share it here!</a:t>
            </a:r>
            <a:endParaRPr/>
          </a:p>
        </p:txBody>
      </p:sp>
      <p:grpSp>
        <p:nvGrpSpPr>
          <p:cNvPr id="324" name="Google Shape;324;p19"/>
          <p:cNvGrpSpPr/>
          <p:nvPr/>
        </p:nvGrpSpPr>
        <p:grpSpPr>
          <a:xfrm>
            <a:off x="13833067" y="523687"/>
            <a:ext cx="3597691" cy="1010046"/>
            <a:chOff x="0" y="0"/>
            <a:chExt cx="4796921" cy="1346728"/>
          </a:xfrm>
        </p:grpSpPr>
        <p:grpSp>
          <p:nvGrpSpPr>
            <p:cNvPr id="325" name="Google Shape;325;p19"/>
            <p:cNvGrpSpPr/>
            <p:nvPr/>
          </p:nvGrpSpPr>
          <p:grpSpPr>
            <a:xfrm>
              <a:off x="3450193" y="0"/>
              <a:ext cx="1346728" cy="1346728"/>
              <a:chOff x="0" y="0"/>
              <a:chExt cx="812800" cy="812800"/>
            </a:xfrm>
          </p:grpSpPr>
          <p:sp>
            <p:nvSpPr>
              <p:cNvPr id="326" name="Google Shape;32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8" name="Google Shape;328;p19"/>
            <p:cNvSpPr txBox="1"/>
            <p:nvPr/>
          </p:nvSpPr>
          <p:spPr>
            <a:xfrm>
              <a:off x="0" y="403340"/>
              <a:ext cx="3016500" cy="5454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i="0" lang="en-US" sz="2658" u="none" cap="none" strike="noStrike">
                  <a:solidFill>
                    <a:schemeClr val="dk1"/>
                  </a:solidFill>
                  <a:latin typeface="Lobster"/>
                  <a:ea typeface="Lobster"/>
                  <a:cs typeface="Lobster"/>
                  <a:sym typeface="Lobster"/>
                </a:rPr>
                <a:t>Logo company</a:t>
              </a:r>
              <a:endParaRPr>
                <a:solidFill>
                  <a:schemeClr val="dk1"/>
                </a:solidFill>
                <a:latin typeface="Lobster"/>
                <a:ea typeface="Lobster"/>
                <a:cs typeface="Lobster"/>
                <a:sym typeface="Lobster"/>
              </a:endParaRPr>
            </a:p>
          </p:txBody>
        </p:sp>
      </p:grpSp>
      <p:pic>
        <p:nvPicPr>
          <p:cNvPr id="329" name="Google Shape;329;p19"/>
          <p:cNvPicPr preferRelativeResize="0"/>
          <p:nvPr/>
        </p:nvPicPr>
        <p:blipFill>
          <a:blip r:embed="rId5">
            <a:alphaModFix/>
          </a:blip>
          <a:stretch>
            <a:fillRect/>
          </a:stretch>
        </p:blipFill>
        <p:spPr>
          <a:xfrm>
            <a:off x="16516025" y="757474"/>
            <a:ext cx="789525" cy="542450"/>
          </a:xfrm>
          <a:prstGeom prst="rect">
            <a:avLst/>
          </a:prstGeom>
          <a:noFill/>
          <a:ln>
            <a:noFill/>
          </a:ln>
        </p:spPr>
      </p:pic>
      <p:pic>
        <p:nvPicPr>
          <p:cNvPr id="330" name="Google Shape;330;p19"/>
          <p:cNvPicPr preferRelativeResize="0"/>
          <p:nvPr/>
        </p:nvPicPr>
        <p:blipFill>
          <a:blip r:embed="rId6">
            <a:alphaModFix/>
          </a:blip>
          <a:stretch>
            <a:fillRect/>
          </a:stretch>
        </p:blipFill>
        <p:spPr>
          <a:xfrm>
            <a:off x="1028700" y="3620225"/>
            <a:ext cx="16056428" cy="59662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awyer's Office It's All Good, Man!  ">
  <a:themeElements>
    <a:clrScheme name="Office">
      <a:dk1>
        <a:srgbClr val="000000"/>
      </a:dk1>
      <a:lt1>
        <a:srgbClr val="FFFFFF"/>
      </a:lt1>
      <a:dk2>
        <a:srgbClr val="1D1638"/>
      </a:dk2>
      <a:lt2>
        <a:srgbClr val="0F1A38"/>
      </a:lt2>
      <a:accent1>
        <a:srgbClr val="FFEF9D"/>
      </a:accent1>
      <a:accent2>
        <a:srgbClr val="FFCB00"/>
      </a:accent2>
      <a:accent3>
        <a:srgbClr val="E43A32"/>
      </a:accent3>
      <a:accent4>
        <a:srgbClr val="545454"/>
      </a:accent4>
      <a:accent5>
        <a:srgbClr val="1D1638"/>
      </a:accent5>
      <a:accent6>
        <a:srgbClr val="0F1A38"/>
      </a:accent6>
      <a:hlink>
        <a:srgbClr val="FFEF9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