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bold r:id="rId26"/>
      <p:boldItalic r:id="rId27"/>
    </p:embeddedFont>
    <p:embeddedFont>
      <p:font typeface="Dela Gothic One"/>
      <p:regular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slide" Target="slides/slide20.xml"/><Relationship Id="rId28" Type="http://schemas.openxmlformats.org/officeDocument/2006/relationships/font" Target="fonts/DelaGothicOne-regular.fntdata"/><Relationship Id="rId27" Type="http://schemas.openxmlformats.org/officeDocument/2006/relationships/font" Target="fonts/Arim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371600" y="1597025"/>
            <a:ext cx="13919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459863" y="5447800"/>
            <a:ext cx="93684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0" y="-144662"/>
            <a:ext cx="18288118" cy="1012785"/>
            <a:chOff x="0" y="-38100"/>
            <a:chExt cx="4816592" cy="266740"/>
          </a:xfrm>
        </p:grpSpPr>
        <p:sp>
          <p:nvSpPr>
            <p:cNvPr id="13" name="Google Shape;13;p3"/>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14" name="Google Shape;14;p3"/>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 name="Google Shape;15;p3"/>
          <p:cNvGrpSpPr/>
          <p:nvPr/>
        </p:nvGrpSpPr>
        <p:grpSpPr>
          <a:xfrm>
            <a:off x="1028700" y="375041"/>
            <a:ext cx="338400" cy="167006"/>
            <a:chOff x="0" y="12700"/>
            <a:chExt cx="451200" cy="222674"/>
          </a:xfrm>
        </p:grpSpPr>
        <p:cxnSp>
          <p:nvCxnSpPr>
            <p:cNvPr id="16" name="Google Shape;16;p3"/>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17" name="Google Shape;17;p3"/>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18" name="Google Shape;18;p3"/>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19" name="Google Shape;19;p3"/>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20" name="Google Shape;20;p3"/>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21" name="Google Shape;21;p3"/>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22" name="Google Shape;22;p3"/>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3" name="Shape 23"/>
        <p:cNvGrpSpPr/>
        <p:nvPr/>
      </p:nvGrpSpPr>
      <p:grpSpPr>
        <a:xfrm>
          <a:off x="0" y="0"/>
          <a:ext cx="0" cy="0"/>
          <a:chOff x="0" y="0"/>
          <a:chExt cx="0" cy="0"/>
        </a:xfrm>
      </p:grpSpPr>
      <p:sp>
        <p:nvSpPr>
          <p:cNvPr id="24" name="Google Shape;24;p4"/>
          <p:cNvSpPr txBox="1"/>
          <p:nvPr>
            <p:ph type="title"/>
          </p:nvPr>
        </p:nvSpPr>
        <p:spPr>
          <a:xfrm>
            <a:off x="1452725" y="17386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4"/>
          <p:cNvSpPr txBox="1"/>
          <p:nvPr>
            <p:ph idx="1" type="body"/>
          </p:nvPr>
        </p:nvSpPr>
        <p:spPr>
          <a:xfrm>
            <a:off x="4794975" y="4196350"/>
            <a:ext cx="88728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6" name="Google Shape;26;p4"/>
          <p:cNvGrpSpPr/>
          <p:nvPr/>
        </p:nvGrpSpPr>
        <p:grpSpPr>
          <a:xfrm>
            <a:off x="0" y="-144662"/>
            <a:ext cx="18288118" cy="1012785"/>
            <a:chOff x="0" y="-38100"/>
            <a:chExt cx="4816592" cy="266740"/>
          </a:xfrm>
        </p:grpSpPr>
        <p:sp>
          <p:nvSpPr>
            <p:cNvPr id="27" name="Google Shape;27;p4"/>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28" name="Google Shape;28;p4"/>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4"/>
          <p:cNvGrpSpPr/>
          <p:nvPr/>
        </p:nvGrpSpPr>
        <p:grpSpPr>
          <a:xfrm>
            <a:off x="1028700" y="375041"/>
            <a:ext cx="338400" cy="167006"/>
            <a:chOff x="0" y="12700"/>
            <a:chExt cx="451200" cy="222674"/>
          </a:xfrm>
        </p:grpSpPr>
        <p:cxnSp>
          <p:nvCxnSpPr>
            <p:cNvPr id="30" name="Google Shape;30;p4"/>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31" name="Google Shape;31;p4"/>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32" name="Google Shape;32;p4"/>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33" name="Google Shape;33;p4"/>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34" name="Google Shape;34;p4"/>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35" name="Google Shape;35;p4"/>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36" name="Google Shape;36;p4"/>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5"/>
          <p:cNvSpPr txBox="1"/>
          <p:nvPr>
            <p:ph type="title"/>
          </p:nvPr>
        </p:nvSpPr>
        <p:spPr>
          <a:xfrm>
            <a:off x="1404387" y="1378700"/>
            <a:ext cx="156057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6000"/>
              <a:buFont typeface="Calibri"/>
              <a:buNone/>
              <a:defRPr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5"/>
          <p:cNvSpPr txBox="1"/>
          <p:nvPr>
            <p:ph idx="1" type="body"/>
          </p:nvPr>
        </p:nvSpPr>
        <p:spPr>
          <a:xfrm>
            <a:off x="5719413" y="642031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40" name="Google Shape;40;p5"/>
          <p:cNvGrpSpPr/>
          <p:nvPr/>
        </p:nvGrpSpPr>
        <p:grpSpPr>
          <a:xfrm>
            <a:off x="0" y="-144662"/>
            <a:ext cx="18288118" cy="1012785"/>
            <a:chOff x="0" y="-38100"/>
            <a:chExt cx="4816592" cy="266740"/>
          </a:xfrm>
        </p:grpSpPr>
        <p:sp>
          <p:nvSpPr>
            <p:cNvPr id="41" name="Google Shape;41;p5"/>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42" name="Google Shape;42;p5"/>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 name="Google Shape;43;p5"/>
          <p:cNvGrpSpPr/>
          <p:nvPr/>
        </p:nvGrpSpPr>
        <p:grpSpPr>
          <a:xfrm>
            <a:off x="1028700" y="375041"/>
            <a:ext cx="338400" cy="167006"/>
            <a:chOff x="0" y="12700"/>
            <a:chExt cx="451200" cy="222674"/>
          </a:xfrm>
        </p:grpSpPr>
        <p:cxnSp>
          <p:nvCxnSpPr>
            <p:cNvPr id="44" name="Google Shape;44;p5"/>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45" name="Google Shape;45;p5"/>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46" name="Google Shape;46;p5"/>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47" name="Google Shape;47;p5"/>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48" name="Google Shape;48;p5"/>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49" name="Google Shape;49;p5"/>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50" name="Google Shape;50;p5"/>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1" name="Shape 51"/>
        <p:cNvGrpSpPr/>
        <p:nvPr/>
      </p:nvGrpSpPr>
      <p:grpSpPr>
        <a:xfrm>
          <a:off x="0" y="0"/>
          <a:ext cx="0" cy="0"/>
          <a:chOff x="0" y="0"/>
          <a:chExt cx="0" cy="0"/>
        </a:xfrm>
      </p:grpSpPr>
      <p:sp>
        <p:nvSpPr>
          <p:cNvPr id="52" name="Google Shape;52;p6"/>
          <p:cNvSpPr txBox="1"/>
          <p:nvPr>
            <p:ph type="title"/>
          </p:nvPr>
        </p:nvSpPr>
        <p:spPr>
          <a:xfrm>
            <a:off x="1452725" y="17386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3" name="Google Shape;53;p6"/>
          <p:cNvSpPr txBox="1"/>
          <p:nvPr>
            <p:ph idx="1" type="body"/>
          </p:nvPr>
        </p:nvSpPr>
        <p:spPr>
          <a:xfrm>
            <a:off x="2624375" y="4532750"/>
            <a:ext cx="6399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54" name="Google Shape;54;p6"/>
          <p:cNvSpPr txBox="1"/>
          <p:nvPr>
            <p:ph idx="2" type="body"/>
          </p:nvPr>
        </p:nvSpPr>
        <p:spPr>
          <a:xfrm>
            <a:off x="9264746" y="4532750"/>
            <a:ext cx="6399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55" name="Google Shape;55;p6"/>
          <p:cNvGrpSpPr/>
          <p:nvPr/>
        </p:nvGrpSpPr>
        <p:grpSpPr>
          <a:xfrm>
            <a:off x="0" y="-144662"/>
            <a:ext cx="18288118" cy="1012785"/>
            <a:chOff x="0" y="-38100"/>
            <a:chExt cx="4816592" cy="266740"/>
          </a:xfrm>
        </p:grpSpPr>
        <p:sp>
          <p:nvSpPr>
            <p:cNvPr id="56" name="Google Shape;56;p6"/>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57" name="Google Shape;57;p6"/>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8" name="Google Shape;58;p6"/>
          <p:cNvGrpSpPr/>
          <p:nvPr/>
        </p:nvGrpSpPr>
        <p:grpSpPr>
          <a:xfrm>
            <a:off x="1028700" y="375041"/>
            <a:ext cx="338400" cy="167006"/>
            <a:chOff x="0" y="12700"/>
            <a:chExt cx="451200" cy="222674"/>
          </a:xfrm>
        </p:grpSpPr>
        <p:cxnSp>
          <p:nvCxnSpPr>
            <p:cNvPr id="59" name="Google Shape;59;p6"/>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60" name="Google Shape;60;p6"/>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61" name="Google Shape;61;p6"/>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62" name="Google Shape;62;p6"/>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63" name="Google Shape;63;p6"/>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64" name="Google Shape;64;p6"/>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65" name="Google Shape;65;p6"/>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6" name="Shape 66"/>
        <p:cNvGrpSpPr/>
        <p:nvPr/>
      </p:nvGrpSpPr>
      <p:grpSpPr>
        <a:xfrm>
          <a:off x="0" y="0"/>
          <a:ext cx="0" cy="0"/>
          <a:chOff x="0" y="0"/>
          <a:chExt cx="0" cy="0"/>
        </a:xfrm>
      </p:grpSpPr>
      <p:sp>
        <p:nvSpPr>
          <p:cNvPr id="67" name="Google Shape;67;p7"/>
          <p:cNvSpPr txBox="1"/>
          <p:nvPr>
            <p:ph type="title"/>
          </p:nvPr>
        </p:nvSpPr>
        <p:spPr>
          <a:xfrm>
            <a:off x="1452725" y="17386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7"/>
          <p:cNvSpPr txBox="1"/>
          <p:nvPr>
            <p:ph idx="1" type="body"/>
          </p:nvPr>
        </p:nvSpPr>
        <p:spPr>
          <a:xfrm>
            <a:off x="3439400" y="5141875"/>
            <a:ext cx="6008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69" name="Google Shape;69;p7"/>
          <p:cNvSpPr txBox="1"/>
          <p:nvPr>
            <p:ph idx="2" type="body"/>
          </p:nvPr>
        </p:nvSpPr>
        <p:spPr>
          <a:xfrm>
            <a:off x="9667411" y="5141875"/>
            <a:ext cx="6011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70" name="Google Shape;70;p7"/>
          <p:cNvGrpSpPr/>
          <p:nvPr/>
        </p:nvGrpSpPr>
        <p:grpSpPr>
          <a:xfrm>
            <a:off x="0" y="-144662"/>
            <a:ext cx="18288118" cy="1012785"/>
            <a:chOff x="0" y="-38100"/>
            <a:chExt cx="4816592" cy="266740"/>
          </a:xfrm>
        </p:grpSpPr>
        <p:sp>
          <p:nvSpPr>
            <p:cNvPr id="71" name="Google Shape;71;p7"/>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72" name="Google Shape;72;p7"/>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3" name="Google Shape;73;p7"/>
          <p:cNvGrpSpPr/>
          <p:nvPr/>
        </p:nvGrpSpPr>
        <p:grpSpPr>
          <a:xfrm>
            <a:off x="1028700" y="375041"/>
            <a:ext cx="338400" cy="167006"/>
            <a:chOff x="0" y="12700"/>
            <a:chExt cx="451200" cy="222674"/>
          </a:xfrm>
        </p:grpSpPr>
        <p:cxnSp>
          <p:nvCxnSpPr>
            <p:cNvPr id="74" name="Google Shape;74;p7"/>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75" name="Google Shape;75;p7"/>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76" name="Google Shape;76;p7"/>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77" name="Google Shape;77;p7"/>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78" name="Google Shape;78;p7"/>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79" name="Google Shape;79;p7"/>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80" name="Google Shape;80;p7"/>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1" name="Shape 81"/>
        <p:cNvGrpSpPr/>
        <p:nvPr/>
      </p:nvGrpSpPr>
      <p:grpSpPr>
        <a:xfrm>
          <a:off x="0" y="0"/>
          <a:ext cx="0" cy="0"/>
          <a:chOff x="0" y="0"/>
          <a:chExt cx="0" cy="0"/>
        </a:xfrm>
      </p:grpSpPr>
      <p:sp>
        <p:nvSpPr>
          <p:cNvPr id="82" name="Google Shape;82;p8"/>
          <p:cNvSpPr txBox="1"/>
          <p:nvPr>
            <p:ph type="title"/>
          </p:nvPr>
        </p:nvSpPr>
        <p:spPr>
          <a:xfrm>
            <a:off x="1452725" y="1738650"/>
            <a:ext cx="137571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83" name="Google Shape;83;p8"/>
          <p:cNvGrpSpPr/>
          <p:nvPr/>
        </p:nvGrpSpPr>
        <p:grpSpPr>
          <a:xfrm>
            <a:off x="0" y="-144662"/>
            <a:ext cx="18288118" cy="1012785"/>
            <a:chOff x="0" y="-38100"/>
            <a:chExt cx="4816592" cy="266740"/>
          </a:xfrm>
        </p:grpSpPr>
        <p:sp>
          <p:nvSpPr>
            <p:cNvPr id="84" name="Google Shape;84;p8"/>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85" name="Google Shape;85;p8"/>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8"/>
          <p:cNvGrpSpPr/>
          <p:nvPr/>
        </p:nvGrpSpPr>
        <p:grpSpPr>
          <a:xfrm>
            <a:off x="1028700" y="375041"/>
            <a:ext cx="338400" cy="167006"/>
            <a:chOff x="0" y="12700"/>
            <a:chExt cx="451200" cy="222674"/>
          </a:xfrm>
        </p:grpSpPr>
        <p:cxnSp>
          <p:nvCxnSpPr>
            <p:cNvPr id="87" name="Google Shape;87;p8"/>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88" name="Google Shape;88;p8"/>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89" name="Google Shape;89;p8"/>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90" name="Google Shape;90;p8"/>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91" name="Google Shape;91;p8"/>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92" name="Google Shape;92;p8"/>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93" name="Google Shape;93;p8"/>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94" name="Shape 94"/>
        <p:cNvGrpSpPr/>
        <p:nvPr/>
      </p:nvGrpSpPr>
      <p:grpSpPr>
        <a:xfrm>
          <a:off x="0" y="0"/>
          <a:ext cx="0" cy="0"/>
          <a:chOff x="0" y="0"/>
          <a:chExt cx="0" cy="0"/>
        </a:xfrm>
      </p:grpSpPr>
      <p:sp>
        <p:nvSpPr>
          <p:cNvPr id="95" name="Google Shape;95;p9"/>
          <p:cNvSpPr txBox="1"/>
          <p:nvPr>
            <p:ph type="title"/>
          </p:nvPr>
        </p:nvSpPr>
        <p:spPr>
          <a:xfrm>
            <a:off x="1371600" y="2101850"/>
            <a:ext cx="152604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6" name="Google Shape;96;p9"/>
          <p:cNvSpPr txBox="1"/>
          <p:nvPr>
            <p:ph idx="1" type="body"/>
          </p:nvPr>
        </p:nvSpPr>
        <p:spPr>
          <a:xfrm>
            <a:off x="9373588" y="4262625"/>
            <a:ext cx="6678300" cy="49701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97" name="Google Shape;97;p9"/>
          <p:cNvSpPr txBox="1"/>
          <p:nvPr>
            <p:ph idx="2" type="body"/>
          </p:nvPr>
        </p:nvSpPr>
        <p:spPr>
          <a:xfrm>
            <a:off x="2236238" y="4402125"/>
            <a:ext cx="59640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98" name="Google Shape;98;p9"/>
          <p:cNvGrpSpPr/>
          <p:nvPr/>
        </p:nvGrpSpPr>
        <p:grpSpPr>
          <a:xfrm>
            <a:off x="0" y="-144662"/>
            <a:ext cx="18288118" cy="1012785"/>
            <a:chOff x="0" y="-38100"/>
            <a:chExt cx="4816592" cy="266740"/>
          </a:xfrm>
        </p:grpSpPr>
        <p:sp>
          <p:nvSpPr>
            <p:cNvPr id="99" name="Google Shape;99;p9"/>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100" name="Google Shape;100;p9"/>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1" name="Google Shape;101;p9"/>
          <p:cNvGrpSpPr/>
          <p:nvPr/>
        </p:nvGrpSpPr>
        <p:grpSpPr>
          <a:xfrm>
            <a:off x="1028700" y="375041"/>
            <a:ext cx="338400" cy="167006"/>
            <a:chOff x="0" y="12700"/>
            <a:chExt cx="451200" cy="222674"/>
          </a:xfrm>
        </p:grpSpPr>
        <p:cxnSp>
          <p:nvCxnSpPr>
            <p:cNvPr id="102" name="Google Shape;102;p9"/>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103" name="Google Shape;103;p9"/>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104" name="Google Shape;104;p9"/>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105" name="Google Shape;105;p9"/>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106" name="Google Shape;106;p9"/>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107" name="Google Shape;107;p9"/>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108" name="Google Shape;108;p9"/>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09" name="Shape 109"/>
        <p:cNvGrpSpPr/>
        <p:nvPr/>
      </p:nvGrpSpPr>
      <p:grpSpPr>
        <a:xfrm>
          <a:off x="0" y="0"/>
          <a:ext cx="0" cy="0"/>
          <a:chOff x="0" y="0"/>
          <a:chExt cx="0" cy="0"/>
        </a:xfrm>
      </p:grpSpPr>
      <p:sp>
        <p:nvSpPr>
          <p:cNvPr id="110" name="Google Shape;110;p10"/>
          <p:cNvSpPr txBox="1"/>
          <p:nvPr>
            <p:ph type="title"/>
          </p:nvPr>
        </p:nvSpPr>
        <p:spPr>
          <a:xfrm>
            <a:off x="1411326" y="2743200"/>
            <a:ext cx="148035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6000"/>
              <a:buNone/>
              <a:defRPr/>
            </a:lvl1pPr>
            <a:lvl2pPr lvl="1">
              <a:spcBef>
                <a:spcPts val="0"/>
              </a:spcBef>
              <a:spcAft>
                <a:spcPts val="0"/>
              </a:spcAft>
              <a:buSzPts val="6000"/>
              <a:buFont typeface="Dela Gothic One"/>
              <a:buNone/>
              <a:defRPr sz="6000">
                <a:latin typeface="Dela Gothic One"/>
                <a:ea typeface="Dela Gothic One"/>
                <a:cs typeface="Dela Gothic One"/>
                <a:sym typeface="Dela Gothic One"/>
              </a:defRPr>
            </a:lvl2pPr>
            <a:lvl3pPr lvl="2">
              <a:spcBef>
                <a:spcPts val="0"/>
              </a:spcBef>
              <a:spcAft>
                <a:spcPts val="0"/>
              </a:spcAft>
              <a:buSzPts val="6000"/>
              <a:buFont typeface="Dela Gothic One"/>
              <a:buNone/>
              <a:defRPr sz="6000">
                <a:latin typeface="Dela Gothic One"/>
                <a:ea typeface="Dela Gothic One"/>
                <a:cs typeface="Dela Gothic One"/>
                <a:sym typeface="Dela Gothic One"/>
              </a:defRPr>
            </a:lvl3pPr>
            <a:lvl4pPr lvl="3">
              <a:spcBef>
                <a:spcPts val="0"/>
              </a:spcBef>
              <a:spcAft>
                <a:spcPts val="0"/>
              </a:spcAft>
              <a:buSzPts val="6000"/>
              <a:buFont typeface="Dela Gothic One"/>
              <a:buNone/>
              <a:defRPr sz="6000">
                <a:latin typeface="Dela Gothic One"/>
                <a:ea typeface="Dela Gothic One"/>
                <a:cs typeface="Dela Gothic One"/>
                <a:sym typeface="Dela Gothic One"/>
              </a:defRPr>
            </a:lvl4pPr>
            <a:lvl5pPr lvl="4">
              <a:spcBef>
                <a:spcPts val="0"/>
              </a:spcBef>
              <a:spcAft>
                <a:spcPts val="0"/>
              </a:spcAft>
              <a:buSzPts val="6000"/>
              <a:buFont typeface="Dela Gothic One"/>
              <a:buNone/>
              <a:defRPr sz="6000">
                <a:latin typeface="Dela Gothic One"/>
                <a:ea typeface="Dela Gothic One"/>
                <a:cs typeface="Dela Gothic One"/>
                <a:sym typeface="Dela Gothic One"/>
              </a:defRPr>
            </a:lvl5pPr>
            <a:lvl6pPr lvl="5">
              <a:spcBef>
                <a:spcPts val="0"/>
              </a:spcBef>
              <a:spcAft>
                <a:spcPts val="0"/>
              </a:spcAft>
              <a:buSzPts val="6000"/>
              <a:buFont typeface="Dela Gothic One"/>
              <a:buNone/>
              <a:defRPr sz="6000">
                <a:latin typeface="Dela Gothic One"/>
                <a:ea typeface="Dela Gothic One"/>
                <a:cs typeface="Dela Gothic One"/>
                <a:sym typeface="Dela Gothic One"/>
              </a:defRPr>
            </a:lvl6pPr>
            <a:lvl7pPr lvl="6">
              <a:spcBef>
                <a:spcPts val="0"/>
              </a:spcBef>
              <a:spcAft>
                <a:spcPts val="0"/>
              </a:spcAft>
              <a:buSzPts val="6000"/>
              <a:buFont typeface="Dela Gothic One"/>
              <a:buNone/>
              <a:defRPr sz="6000">
                <a:latin typeface="Dela Gothic One"/>
                <a:ea typeface="Dela Gothic One"/>
                <a:cs typeface="Dela Gothic One"/>
                <a:sym typeface="Dela Gothic One"/>
              </a:defRPr>
            </a:lvl7pPr>
            <a:lvl8pPr lvl="7">
              <a:spcBef>
                <a:spcPts val="0"/>
              </a:spcBef>
              <a:spcAft>
                <a:spcPts val="0"/>
              </a:spcAft>
              <a:buSzPts val="6000"/>
              <a:buFont typeface="Dela Gothic One"/>
              <a:buNone/>
              <a:defRPr sz="6000">
                <a:latin typeface="Dela Gothic One"/>
                <a:ea typeface="Dela Gothic One"/>
                <a:cs typeface="Dela Gothic One"/>
                <a:sym typeface="Dela Gothic One"/>
              </a:defRPr>
            </a:lvl8pPr>
            <a:lvl9pPr lvl="8">
              <a:spcBef>
                <a:spcPts val="0"/>
              </a:spcBef>
              <a:spcAft>
                <a:spcPts val="0"/>
              </a:spcAft>
              <a:buSzPts val="6000"/>
              <a:buFont typeface="Dela Gothic One"/>
              <a:buNone/>
              <a:defRPr sz="6000">
                <a:latin typeface="Dela Gothic One"/>
                <a:ea typeface="Dela Gothic One"/>
                <a:cs typeface="Dela Gothic One"/>
                <a:sym typeface="Dela Gothic One"/>
              </a:defRPr>
            </a:lvl9pPr>
          </a:lstStyle>
          <a:p/>
        </p:txBody>
      </p:sp>
      <p:sp>
        <p:nvSpPr>
          <p:cNvPr id="111" name="Google Shape;111;p10"/>
          <p:cNvSpPr/>
          <p:nvPr>
            <p:ph idx="2" type="pic"/>
          </p:nvPr>
        </p:nvSpPr>
        <p:spPr>
          <a:xfrm>
            <a:off x="10779822" y="4926650"/>
            <a:ext cx="4052100" cy="3039000"/>
          </a:xfrm>
          <a:prstGeom prst="rect">
            <a:avLst/>
          </a:prstGeom>
          <a:noFill/>
          <a:ln>
            <a:noFill/>
          </a:ln>
        </p:spPr>
      </p:sp>
      <p:sp>
        <p:nvSpPr>
          <p:cNvPr id="112" name="Google Shape;112;p10"/>
          <p:cNvSpPr txBox="1"/>
          <p:nvPr>
            <p:ph idx="1" type="body"/>
          </p:nvPr>
        </p:nvSpPr>
        <p:spPr>
          <a:xfrm>
            <a:off x="1367105" y="4645100"/>
            <a:ext cx="76413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113" name="Google Shape;113;p10"/>
          <p:cNvGrpSpPr/>
          <p:nvPr/>
        </p:nvGrpSpPr>
        <p:grpSpPr>
          <a:xfrm>
            <a:off x="0" y="-144662"/>
            <a:ext cx="18288118" cy="1012785"/>
            <a:chOff x="0" y="-38100"/>
            <a:chExt cx="4816592" cy="266740"/>
          </a:xfrm>
        </p:grpSpPr>
        <p:sp>
          <p:nvSpPr>
            <p:cNvPr id="114" name="Google Shape;114;p10"/>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115" name="Google Shape;115;p10"/>
            <p:cNvSpPr txBox="1"/>
            <p:nvPr/>
          </p:nvSpPr>
          <p:spPr>
            <a:xfrm>
              <a:off x="0" y="-38100"/>
              <a:ext cx="4816500" cy="2667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6" name="Google Shape;116;p10"/>
          <p:cNvGrpSpPr/>
          <p:nvPr/>
        </p:nvGrpSpPr>
        <p:grpSpPr>
          <a:xfrm>
            <a:off x="1028700" y="375041"/>
            <a:ext cx="338400" cy="167006"/>
            <a:chOff x="0" y="12700"/>
            <a:chExt cx="451200" cy="222674"/>
          </a:xfrm>
        </p:grpSpPr>
        <p:cxnSp>
          <p:nvCxnSpPr>
            <p:cNvPr id="117" name="Google Shape;117;p10"/>
            <p:cNvCxnSpPr/>
            <p:nvPr/>
          </p:nvCxnSpPr>
          <p:spPr>
            <a:xfrm>
              <a:off x="0" y="124037"/>
              <a:ext cx="451200" cy="0"/>
            </a:xfrm>
            <a:prstGeom prst="straightConnector1">
              <a:avLst/>
            </a:prstGeom>
            <a:noFill/>
            <a:ln cap="flat" cmpd="sng" w="25400">
              <a:solidFill>
                <a:srgbClr val="FFEFE8"/>
              </a:solidFill>
              <a:prstDash val="solid"/>
              <a:round/>
              <a:headEnd len="sm" w="sm" type="none"/>
              <a:tailEnd len="sm" w="sm" type="none"/>
            </a:ln>
          </p:spPr>
        </p:cxnSp>
        <p:cxnSp>
          <p:nvCxnSpPr>
            <p:cNvPr id="118" name="Google Shape;118;p10"/>
            <p:cNvCxnSpPr/>
            <p:nvPr/>
          </p:nvCxnSpPr>
          <p:spPr>
            <a:xfrm>
              <a:off x="0" y="12700"/>
              <a:ext cx="451200" cy="0"/>
            </a:xfrm>
            <a:prstGeom prst="straightConnector1">
              <a:avLst/>
            </a:prstGeom>
            <a:noFill/>
            <a:ln cap="flat" cmpd="sng" w="25400">
              <a:solidFill>
                <a:srgbClr val="FFEFE8"/>
              </a:solidFill>
              <a:prstDash val="solid"/>
              <a:round/>
              <a:headEnd len="sm" w="sm" type="none"/>
              <a:tailEnd len="sm" w="sm" type="none"/>
            </a:ln>
          </p:spPr>
        </p:cxnSp>
        <p:cxnSp>
          <p:nvCxnSpPr>
            <p:cNvPr id="119" name="Google Shape;119;p10"/>
            <p:cNvCxnSpPr/>
            <p:nvPr/>
          </p:nvCxnSpPr>
          <p:spPr>
            <a:xfrm>
              <a:off x="0" y="235374"/>
              <a:ext cx="451200" cy="0"/>
            </a:xfrm>
            <a:prstGeom prst="straightConnector1">
              <a:avLst/>
            </a:prstGeom>
            <a:noFill/>
            <a:ln cap="flat" cmpd="sng" w="25400">
              <a:solidFill>
                <a:srgbClr val="FFEFE8"/>
              </a:solidFill>
              <a:prstDash val="solid"/>
              <a:round/>
              <a:headEnd len="sm" w="sm" type="none"/>
              <a:tailEnd len="sm" w="sm" type="none"/>
            </a:ln>
          </p:spPr>
        </p:cxnSp>
      </p:grpSp>
      <p:sp>
        <p:nvSpPr>
          <p:cNvPr id="120" name="Google Shape;120;p10"/>
          <p:cNvSpPr txBox="1"/>
          <p:nvPr/>
        </p:nvSpPr>
        <p:spPr>
          <a:xfrm>
            <a:off x="14316074" y="285983"/>
            <a:ext cx="836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121" name="Google Shape;121;p10"/>
          <p:cNvSpPr txBox="1"/>
          <p:nvPr/>
        </p:nvSpPr>
        <p:spPr>
          <a:xfrm>
            <a:off x="16328082" y="285983"/>
            <a:ext cx="931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122" name="Google Shape;122;p10"/>
          <p:cNvSpPr txBox="1"/>
          <p:nvPr/>
        </p:nvSpPr>
        <p:spPr>
          <a:xfrm>
            <a:off x="12467182" y="285983"/>
            <a:ext cx="677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123" name="Google Shape;123;p10"/>
          <p:cNvSpPr txBox="1"/>
          <p:nvPr/>
        </p:nvSpPr>
        <p:spPr>
          <a:xfrm>
            <a:off x="10715920" y="285983"/>
            <a:ext cx="57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452725" y="1738650"/>
            <a:ext cx="137571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5"/>
              </a:buClr>
              <a:buSzPts val="6000"/>
              <a:buFont typeface="Dela Gothic One"/>
              <a:buNone/>
              <a:defRPr i="0" sz="6000" u="none" cap="none" strike="noStrike">
                <a:solidFill>
                  <a:schemeClr val="accent5"/>
                </a:solidFill>
                <a:latin typeface="Dela Gothic One"/>
                <a:ea typeface="Dela Gothic One"/>
                <a:cs typeface="Dela Gothic One"/>
                <a:sym typeface="Dela Gothic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794975" y="4196350"/>
            <a:ext cx="88728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1pPr>
            <a:lvl2pPr indent="-381000" lvl="1" marL="914400" marR="0" rtl="0" algn="l">
              <a:spcBef>
                <a:spcPts val="56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2pPr>
            <a:lvl3pPr indent="-381000" lvl="2" marL="1371600" marR="0" rtl="0" algn="l">
              <a:spcBef>
                <a:spcPts val="48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3pPr>
            <a:lvl4pPr indent="-381000" lvl="3" marL="1828800" marR="0" rtl="0" algn="l">
              <a:spcBef>
                <a:spcPts val="40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4pPr>
            <a:lvl5pPr indent="-381000" lvl="4" marL="2286000" marR="0" rtl="0" algn="l">
              <a:spcBef>
                <a:spcPts val="40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5pPr>
            <a:lvl6pPr indent="-381000" lvl="5" marL="2743200" marR="0" rtl="0" algn="l">
              <a:spcBef>
                <a:spcPts val="40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6pPr>
            <a:lvl7pPr indent="-381000" lvl="6" marL="3200400" marR="0" rtl="0" algn="l">
              <a:spcBef>
                <a:spcPts val="40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7pPr>
            <a:lvl8pPr indent="-381000" lvl="7" marL="3657600" marR="0" rtl="0" algn="l">
              <a:spcBef>
                <a:spcPts val="40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8pPr>
            <a:lvl9pPr indent="-381000" lvl="8" marL="4114800" marR="0" rtl="0" algn="l">
              <a:spcBef>
                <a:spcPts val="400"/>
              </a:spcBef>
              <a:spcAft>
                <a:spcPts val="0"/>
              </a:spcAft>
              <a:buClr>
                <a:schemeClr val="dk1"/>
              </a:buClr>
              <a:buSzPts val="2400"/>
              <a:buFont typeface="Dela Gothic One"/>
              <a:buChar char="•"/>
              <a:defRPr i="0" sz="2400" u="none" cap="none" strike="noStrike">
                <a:solidFill>
                  <a:schemeClr val="dk1"/>
                </a:solidFill>
                <a:latin typeface="Dela Gothic One"/>
                <a:ea typeface="Dela Gothic One"/>
                <a:cs typeface="Dela Gothic One"/>
                <a:sym typeface="Dela Gothic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3.png"/><Relationship Id="rId4" Type="http://schemas.openxmlformats.org/officeDocument/2006/relationships/image" Target="../media/image34.png"/><Relationship Id="rId5" Type="http://schemas.openxmlformats.org/officeDocument/2006/relationships/image" Target="../media/image26.png"/><Relationship Id="rId6"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5.png"/><Relationship Id="rId4" Type="http://schemas.openxmlformats.org/officeDocument/2006/relationships/image" Target="../media/image27.png"/><Relationship Id="rId5" Type="http://schemas.openxmlformats.org/officeDocument/2006/relationships/image" Target="../media/image30.png"/><Relationship Id="rId6"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6.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3.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1.png"/><Relationship Id="rId4" Type="http://schemas.openxmlformats.org/officeDocument/2006/relationships/image" Target="../media/image32.png"/><Relationship Id="rId5" Type="http://schemas.openxmlformats.org/officeDocument/2006/relationships/image" Target="../media/image3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4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5.png"/><Relationship Id="rId4" Type="http://schemas.openxmlformats.org/officeDocument/2006/relationships/image" Target="../media/image38.png"/><Relationship Id="rId5" Type="http://schemas.openxmlformats.org/officeDocument/2006/relationships/image" Target="../media/image40.png"/><Relationship Id="rId6"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4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48.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7.png"/><Relationship Id="rId5" Type="http://schemas.openxmlformats.org/officeDocument/2006/relationships/image" Target="../media/image21.png"/><Relationship Id="rId6" Type="http://schemas.openxmlformats.org/officeDocument/2006/relationships/image" Target="../media/image9.png"/><Relationship Id="rId7"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9.png"/><Relationship Id="rId9" Type="http://schemas.openxmlformats.org/officeDocument/2006/relationships/image" Target="../media/image16.png"/><Relationship Id="rId5" Type="http://schemas.openxmlformats.org/officeDocument/2006/relationships/image" Target="../media/image22.png"/><Relationship Id="rId6" Type="http://schemas.openxmlformats.org/officeDocument/2006/relationships/image" Target="../media/image24.png"/><Relationship Id="rId7" Type="http://schemas.openxmlformats.org/officeDocument/2006/relationships/image" Target="../media/image17.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9.png"/><Relationship Id="rId4" Type="http://schemas.openxmlformats.org/officeDocument/2006/relationships/image" Target="../media/image25.png"/><Relationship Id="rId5" Type="http://schemas.openxmlformats.org/officeDocument/2006/relationships/image" Target="../media/image44.png"/><Relationship Id="rId6"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127" name="Shape 127"/>
        <p:cNvGrpSpPr/>
        <p:nvPr/>
      </p:nvGrpSpPr>
      <p:grpSpPr>
        <a:xfrm>
          <a:off x="0" y="0"/>
          <a:ext cx="0" cy="0"/>
          <a:chOff x="0" y="0"/>
          <a:chExt cx="0" cy="0"/>
        </a:xfrm>
      </p:grpSpPr>
      <p:grpSp>
        <p:nvGrpSpPr>
          <p:cNvPr id="128" name="Google Shape;128;p11"/>
          <p:cNvGrpSpPr/>
          <p:nvPr/>
        </p:nvGrpSpPr>
        <p:grpSpPr>
          <a:xfrm>
            <a:off x="0" y="-144661"/>
            <a:ext cx="18288000" cy="1012779"/>
            <a:chOff x="0" y="-38100"/>
            <a:chExt cx="4816593" cy="266740"/>
          </a:xfrm>
        </p:grpSpPr>
        <p:sp>
          <p:nvSpPr>
            <p:cNvPr id="129" name="Google Shape;129;p11"/>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130" name="Google Shape;130;p11"/>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1" name="Google Shape;131;p11"/>
          <p:cNvGrpSpPr/>
          <p:nvPr/>
        </p:nvGrpSpPr>
        <p:grpSpPr>
          <a:xfrm>
            <a:off x="1028700" y="375041"/>
            <a:ext cx="338458" cy="167005"/>
            <a:chOff x="0" y="12700"/>
            <a:chExt cx="451278" cy="222674"/>
          </a:xfrm>
        </p:grpSpPr>
        <p:cxnSp>
          <p:nvCxnSpPr>
            <p:cNvPr id="132" name="Google Shape;132;p11"/>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133" name="Google Shape;133;p11"/>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134" name="Google Shape;134;p11"/>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grpSp>
        <p:nvGrpSpPr>
          <p:cNvPr id="135" name="Google Shape;135;p11"/>
          <p:cNvGrpSpPr/>
          <p:nvPr/>
        </p:nvGrpSpPr>
        <p:grpSpPr>
          <a:xfrm>
            <a:off x="10715920" y="7924720"/>
            <a:ext cx="4569781" cy="999038"/>
            <a:chOff x="0" y="-47625"/>
            <a:chExt cx="1203564" cy="263121"/>
          </a:xfrm>
        </p:grpSpPr>
        <p:sp>
          <p:nvSpPr>
            <p:cNvPr id="136" name="Google Shape;136;p11"/>
            <p:cNvSpPr/>
            <p:nvPr/>
          </p:nvSpPr>
          <p:spPr>
            <a:xfrm>
              <a:off x="0" y="0"/>
              <a:ext cx="1203564" cy="215496"/>
            </a:xfrm>
            <a:custGeom>
              <a:rect b="b" l="l" r="r" t="t"/>
              <a:pathLst>
                <a:path extrusionOk="0" h="215496" w="1203564">
                  <a:moveTo>
                    <a:pt x="86402" y="0"/>
                  </a:moveTo>
                  <a:lnTo>
                    <a:pt x="1117162" y="0"/>
                  </a:lnTo>
                  <a:cubicBezTo>
                    <a:pt x="1164880" y="0"/>
                    <a:pt x="1203564" y="38683"/>
                    <a:pt x="1203564" y="86402"/>
                  </a:cubicBezTo>
                  <a:lnTo>
                    <a:pt x="1203564" y="129094"/>
                  </a:lnTo>
                  <a:cubicBezTo>
                    <a:pt x="1203564" y="176813"/>
                    <a:pt x="1164880" y="215496"/>
                    <a:pt x="1117162" y="215496"/>
                  </a:cubicBezTo>
                  <a:lnTo>
                    <a:pt x="86402" y="215496"/>
                  </a:lnTo>
                  <a:cubicBezTo>
                    <a:pt x="38683" y="215496"/>
                    <a:pt x="0" y="176813"/>
                    <a:pt x="0" y="129094"/>
                  </a:cubicBezTo>
                  <a:lnTo>
                    <a:pt x="0" y="86402"/>
                  </a:lnTo>
                  <a:cubicBezTo>
                    <a:pt x="0" y="38683"/>
                    <a:pt x="38683" y="0"/>
                    <a:pt x="86402" y="0"/>
                  </a:cubicBezTo>
                  <a:close/>
                </a:path>
              </a:pathLst>
            </a:custGeom>
            <a:solidFill>
              <a:srgbClr val="743C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1"/>
            <p:cNvSpPr txBox="1"/>
            <p:nvPr/>
          </p:nvSpPr>
          <p:spPr>
            <a:xfrm>
              <a:off x="0" y="-47625"/>
              <a:ext cx="1203564" cy="263121"/>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8" name="Google Shape;138;p11"/>
          <p:cNvSpPr txBox="1"/>
          <p:nvPr/>
        </p:nvSpPr>
        <p:spPr>
          <a:xfrm>
            <a:off x="10839025" y="8344775"/>
            <a:ext cx="4323600" cy="3849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i="0" lang="en-US" sz="2500" u="none" cap="none" strike="noStrike">
                <a:solidFill>
                  <a:srgbClr val="FFEFE8"/>
                </a:solidFill>
                <a:latin typeface="Dela Gothic One"/>
                <a:ea typeface="Dela Gothic One"/>
                <a:cs typeface="Dela Gothic One"/>
                <a:sym typeface="Dela Gothic One"/>
              </a:rPr>
              <a:t>JOB DESCRIPTION</a:t>
            </a:r>
            <a:endParaRPr>
              <a:latin typeface="Dela Gothic One"/>
              <a:ea typeface="Dela Gothic One"/>
              <a:cs typeface="Dela Gothic One"/>
              <a:sym typeface="Dela Gothic One"/>
            </a:endParaRPr>
          </a:p>
        </p:txBody>
      </p:sp>
      <p:sp>
        <p:nvSpPr>
          <p:cNvPr id="139" name="Google Shape;139;p11"/>
          <p:cNvSpPr txBox="1"/>
          <p:nvPr/>
        </p:nvSpPr>
        <p:spPr>
          <a:xfrm>
            <a:off x="10715920" y="2277147"/>
            <a:ext cx="7426800" cy="36249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7500" u="none" cap="none" strike="noStrike">
                <a:solidFill>
                  <a:srgbClr val="403535"/>
                </a:solidFill>
                <a:latin typeface="Dela Gothic One"/>
                <a:ea typeface="Dela Gothic One"/>
                <a:cs typeface="Dela Gothic One"/>
                <a:sym typeface="Dela Gothic One"/>
              </a:rPr>
              <a:t>SOCIAL </a:t>
            </a:r>
            <a:endParaRPr>
              <a:latin typeface="Dela Gothic One"/>
              <a:ea typeface="Dela Gothic One"/>
              <a:cs typeface="Dela Gothic One"/>
              <a:sym typeface="Dela Gothic One"/>
            </a:endParaRPr>
          </a:p>
          <a:p>
            <a:pPr indent="0" lvl="0" marL="0" marR="0" rtl="0" algn="l">
              <a:lnSpc>
                <a:spcPct val="107000"/>
              </a:lnSpc>
              <a:spcBef>
                <a:spcPts val="0"/>
              </a:spcBef>
              <a:spcAft>
                <a:spcPts val="0"/>
              </a:spcAft>
              <a:buNone/>
            </a:pPr>
            <a:r>
              <a:rPr i="0" lang="en-US" sz="7500" u="none" cap="none" strike="noStrike">
                <a:solidFill>
                  <a:srgbClr val="403535"/>
                </a:solidFill>
                <a:latin typeface="Dela Gothic One"/>
                <a:ea typeface="Dela Gothic One"/>
                <a:cs typeface="Dela Gothic One"/>
                <a:sym typeface="Dela Gothic One"/>
              </a:rPr>
              <a:t>INJUSTICE </a:t>
            </a:r>
            <a:endParaRPr>
              <a:latin typeface="Dela Gothic One"/>
              <a:ea typeface="Dela Gothic One"/>
              <a:cs typeface="Dela Gothic One"/>
              <a:sym typeface="Dela Gothic One"/>
            </a:endParaRPr>
          </a:p>
          <a:p>
            <a:pPr indent="0" lvl="0" marL="0" marR="0" rtl="0" algn="l">
              <a:lnSpc>
                <a:spcPct val="107000"/>
              </a:lnSpc>
              <a:spcBef>
                <a:spcPts val="0"/>
              </a:spcBef>
              <a:spcAft>
                <a:spcPts val="0"/>
              </a:spcAft>
              <a:buNone/>
            </a:pPr>
            <a:r>
              <a:rPr i="0" lang="en-US" sz="7500" u="none" cap="none" strike="noStrike">
                <a:solidFill>
                  <a:srgbClr val="403535"/>
                </a:solidFill>
                <a:latin typeface="Dela Gothic One"/>
                <a:ea typeface="Dela Gothic One"/>
                <a:cs typeface="Dela Gothic One"/>
                <a:sym typeface="Dela Gothic One"/>
              </a:rPr>
              <a:t>LAWYER</a:t>
            </a:r>
            <a:r>
              <a:rPr b="0" i="0" lang="en-US" sz="7500" u="none" cap="none" strike="noStrike">
                <a:solidFill>
                  <a:srgbClr val="403535"/>
                </a:solidFill>
                <a:latin typeface="Arial"/>
                <a:ea typeface="Arial"/>
                <a:cs typeface="Arial"/>
                <a:sym typeface="Arial"/>
              </a:rPr>
              <a:t> </a:t>
            </a:r>
            <a:endParaRPr/>
          </a:p>
        </p:txBody>
      </p:sp>
      <p:sp>
        <p:nvSpPr>
          <p:cNvPr id="140" name="Google Shape;140;p11"/>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141" name="Google Shape;141;p11"/>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142" name="Google Shape;142;p11"/>
          <p:cNvSpPr txBox="1"/>
          <p:nvPr/>
        </p:nvSpPr>
        <p:spPr>
          <a:xfrm>
            <a:off x="12463088"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143" name="Google Shape;143;p11"/>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144" name="Google Shape;144;p11"/>
          <p:cNvSpPr txBox="1"/>
          <p:nvPr/>
        </p:nvSpPr>
        <p:spPr>
          <a:xfrm>
            <a:off x="10715920" y="6317464"/>
            <a:ext cx="5900100" cy="935400"/>
          </a:xfrm>
          <a:prstGeom prst="rect">
            <a:avLst/>
          </a:prstGeom>
          <a:noFill/>
          <a:ln>
            <a:noFill/>
          </a:ln>
        </p:spPr>
        <p:txBody>
          <a:bodyPr anchorCtr="0" anchor="t" bIns="0" lIns="0" spcFirstLastPara="1" rIns="0" wrap="square" tIns="0">
            <a:spAutoFit/>
          </a:bodyPr>
          <a:lstStyle/>
          <a:p>
            <a:pPr indent="0" lvl="0" marL="0" marR="0" rtl="0" algn="l">
              <a:lnSpc>
                <a:spcPct val="140025"/>
              </a:lnSpc>
              <a:spcBef>
                <a:spcPts val="0"/>
              </a:spcBef>
              <a:spcAft>
                <a:spcPts val="0"/>
              </a:spcAft>
              <a:buNone/>
            </a:pPr>
            <a:r>
              <a:rPr b="0" i="0" lang="en-US" sz="1599" u="none" cap="none" strike="noStrike">
                <a:solidFill>
                  <a:srgbClr val="403535"/>
                </a:solidFill>
                <a:latin typeface="Arimo"/>
                <a:ea typeface="Arimo"/>
                <a:cs typeface="Arimo"/>
                <a:sym typeface="Arimo"/>
              </a:rPr>
              <a:t>Emily, dedicated her life to fighting for those who couldn't fight for themselves. From a young age, she had witnessed the disparities and inequities that plagued her community. </a:t>
            </a:r>
            <a:endParaRPr/>
          </a:p>
        </p:txBody>
      </p:sp>
      <p:pic>
        <p:nvPicPr>
          <p:cNvPr id="145" name="Google Shape;145;p11"/>
          <p:cNvPicPr preferRelativeResize="0"/>
          <p:nvPr/>
        </p:nvPicPr>
        <p:blipFill>
          <a:blip r:embed="rId3">
            <a:alphaModFix/>
          </a:blip>
          <a:stretch>
            <a:fillRect/>
          </a:stretch>
        </p:blipFill>
        <p:spPr>
          <a:xfrm>
            <a:off x="189477" y="1230901"/>
            <a:ext cx="10374052" cy="91201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345" name="Shape 345"/>
        <p:cNvGrpSpPr/>
        <p:nvPr/>
      </p:nvGrpSpPr>
      <p:grpSpPr>
        <a:xfrm>
          <a:off x="0" y="0"/>
          <a:ext cx="0" cy="0"/>
          <a:chOff x="0" y="0"/>
          <a:chExt cx="0" cy="0"/>
        </a:xfrm>
      </p:grpSpPr>
      <p:pic>
        <p:nvPicPr>
          <p:cNvPr id="346" name="Google Shape;346;p20"/>
          <p:cNvPicPr preferRelativeResize="0"/>
          <p:nvPr/>
        </p:nvPicPr>
        <p:blipFill>
          <a:blip r:embed="rId3">
            <a:alphaModFix/>
          </a:blip>
          <a:stretch>
            <a:fillRect/>
          </a:stretch>
        </p:blipFill>
        <p:spPr>
          <a:xfrm>
            <a:off x="14596893" y="6280725"/>
            <a:ext cx="7820330" cy="7942476"/>
          </a:xfrm>
          <a:prstGeom prst="rect">
            <a:avLst/>
          </a:prstGeom>
          <a:noFill/>
          <a:ln>
            <a:noFill/>
          </a:ln>
        </p:spPr>
      </p:pic>
      <p:grpSp>
        <p:nvGrpSpPr>
          <p:cNvPr id="347" name="Google Shape;347;p20"/>
          <p:cNvGrpSpPr/>
          <p:nvPr/>
        </p:nvGrpSpPr>
        <p:grpSpPr>
          <a:xfrm>
            <a:off x="0" y="-144661"/>
            <a:ext cx="18288000" cy="1012779"/>
            <a:chOff x="0" y="-38100"/>
            <a:chExt cx="4816593" cy="266740"/>
          </a:xfrm>
        </p:grpSpPr>
        <p:sp>
          <p:nvSpPr>
            <p:cNvPr id="348" name="Google Shape;348;p20"/>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349" name="Google Shape;349;p20"/>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0" name="Google Shape;350;p20"/>
          <p:cNvGrpSpPr/>
          <p:nvPr/>
        </p:nvGrpSpPr>
        <p:grpSpPr>
          <a:xfrm>
            <a:off x="1028700" y="375041"/>
            <a:ext cx="338458" cy="167005"/>
            <a:chOff x="0" y="12700"/>
            <a:chExt cx="451278" cy="222674"/>
          </a:xfrm>
        </p:grpSpPr>
        <p:cxnSp>
          <p:nvCxnSpPr>
            <p:cNvPr id="351" name="Google Shape;351;p20"/>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352" name="Google Shape;352;p20"/>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353" name="Google Shape;353;p20"/>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pic>
        <p:nvPicPr>
          <p:cNvPr id="354" name="Google Shape;354;p20"/>
          <p:cNvPicPr preferRelativeResize="0"/>
          <p:nvPr/>
        </p:nvPicPr>
        <p:blipFill rotWithShape="1">
          <a:blip r:embed="rId4">
            <a:alphaModFix/>
          </a:blip>
          <a:srcRect b="0" l="0" r="0" t="0"/>
          <a:stretch/>
        </p:blipFill>
        <p:spPr>
          <a:xfrm>
            <a:off x="707894" y="4009445"/>
            <a:ext cx="3849673" cy="3849673"/>
          </a:xfrm>
          <a:prstGeom prst="rect">
            <a:avLst/>
          </a:prstGeom>
          <a:noFill/>
          <a:ln>
            <a:noFill/>
          </a:ln>
        </p:spPr>
      </p:pic>
      <p:pic>
        <p:nvPicPr>
          <p:cNvPr id="355" name="Google Shape;355;p20"/>
          <p:cNvPicPr preferRelativeResize="0"/>
          <p:nvPr/>
        </p:nvPicPr>
        <p:blipFill rotWithShape="1">
          <a:blip r:embed="rId5">
            <a:alphaModFix/>
          </a:blip>
          <a:srcRect b="0" l="0" r="0" t="0"/>
          <a:stretch/>
        </p:blipFill>
        <p:spPr>
          <a:xfrm>
            <a:off x="6685246" y="4009445"/>
            <a:ext cx="3849673" cy="3849673"/>
          </a:xfrm>
          <a:prstGeom prst="rect">
            <a:avLst/>
          </a:prstGeom>
          <a:noFill/>
          <a:ln>
            <a:noFill/>
          </a:ln>
        </p:spPr>
      </p:pic>
      <p:pic>
        <p:nvPicPr>
          <p:cNvPr id="356" name="Google Shape;356;p20"/>
          <p:cNvPicPr preferRelativeResize="0"/>
          <p:nvPr/>
        </p:nvPicPr>
        <p:blipFill rotWithShape="1">
          <a:blip r:embed="rId6">
            <a:alphaModFix/>
          </a:blip>
          <a:srcRect b="0" l="0" r="0" t="0"/>
          <a:stretch/>
        </p:blipFill>
        <p:spPr>
          <a:xfrm>
            <a:off x="12662524" y="4009445"/>
            <a:ext cx="3849673" cy="3849673"/>
          </a:xfrm>
          <a:prstGeom prst="rect">
            <a:avLst/>
          </a:prstGeom>
          <a:noFill/>
          <a:ln>
            <a:noFill/>
          </a:ln>
        </p:spPr>
      </p:pic>
      <p:sp>
        <p:nvSpPr>
          <p:cNvPr id="357" name="Google Shape;357;p20"/>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358" name="Google Shape;358;p20"/>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359" name="Google Shape;359;p20"/>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360" name="Google Shape;360;p20"/>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361" name="Google Shape;361;p20"/>
          <p:cNvSpPr txBox="1"/>
          <p:nvPr/>
        </p:nvSpPr>
        <p:spPr>
          <a:xfrm>
            <a:off x="1028700" y="1949241"/>
            <a:ext cx="123915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MARKET RESEARCH</a:t>
            </a:r>
            <a:endParaRPr>
              <a:latin typeface="Dela Gothic One"/>
              <a:ea typeface="Dela Gothic One"/>
              <a:cs typeface="Dela Gothic One"/>
              <a:sym typeface="Dela Gothic One"/>
            </a:endParaRPr>
          </a:p>
        </p:txBody>
      </p:sp>
      <p:sp>
        <p:nvSpPr>
          <p:cNvPr id="362" name="Google Shape;362;p20"/>
          <p:cNvSpPr txBox="1"/>
          <p:nvPr/>
        </p:nvSpPr>
        <p:spPr>
          <a:xfrm>
            <a:off x="1028700" y="3053562"/>
            <a:ext cx="1305407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the featured statistic</a:t>
            </a:r>
            <a:endParaRPr/>
          </a:p>
        </p:txBody>
      </p:sp>
      <p:sp>
        <p:nvSpPr>
          <p:cNvPr id="363" name="Google Shape;363;p20"/>
          <p:cNvSpPr txBox="1"/>
          <p:nvPr/>
        </p:nvSpPr>
        <p:spPr>
          <a:xfrm>
            <a:off x="1028700" y="8342561"/>
            <a:ext cx="279645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the featured statistic.</a:t>
            </a:r>
            <a:endParaRPr/>
          </a:p>
        </p:txBody>
      </p:sp>
      <p:sp>
        <p:nvSpPr>
          <p:cNvPr id="364" name="Google Shape;364;p20"/>
          <p:cNvSpPr txBox="1"/>
          <p:nvPr/>
        </p:nvSpPr>
        <p:spPr>
          <a:xfrm>
            <a:off x="13227747" y="8338412"/>
            <a:ext cx="301299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the featured statistic.</a:t>
            </a:r>
            <a:endParaRPr/>
          </a:p>
        </p:txBody>
      </p:sp>
      <p:sp>
        <p:nvSpPr>
          <p:cNvPr id="365" name="Google Shape;365;p20"/>
          <p:cNvSpPr txBox="1"/>
          <p:nvPr/>
        </p:nvSpPr>
        <p:spPr>
          <a:xfrm>
            <a:off x="7224461" y="8342561"/>
            <a:ext cx="3208061"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the featured statistic.</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21"/>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371" name="Google Shape;371;p21"/>
          <p:cNvGrpSpPr/>
          <p:nvPr/>
        </p:nvGrpSpPr>
        <p:grpSpPr>
          <a:xfrm>
            <a:off x="-514350" y="2378522"/>
            <a:ext cx="9658414" cy="4887362"/>
            <a:chOff x="0" y="-47625"/>
            <a:chExt cx="2543763" cy="1287198"/>
          </a:xfrm>
        </p:grpSpPr>
        <p:sp>
          <p:nvSpPr>
            <p:cNvPr id="372" name="Google Shape;372;p21"/>
            <p:cNvSpPr/>
            <p:nvPr/>
          </p:nvSpPr>
          <p:spPr>
            <a:xfrm>
              <a:off x="0" y="0"/>
              <a:ext cx="2543763" cy="1239573"/>
            </a:xfrm>
            <a:custGeom>
              <a:rect b="b" l="l" r="r" t="t"/>
              <a:pathLst>
                <a:path extrusionOk="0" h="1239573" w="2543763">
                  <a:moveTo>
                    <a:pt x="40880" y="0"/>
                  </a:moveTo>
                  <a:lnTo>
                    <a:pt x="2502882" y="0"/>
                  </a:lnTo>
                  <a:cubicBezTo>
                    <a:pt x="2513725" y="0"/>
                    <a:pt x="2524123" y="4307"/>
                    <a:pt x="2531789" y="11974"/>
                  </a:cubicBezTo>
                  <a:cubicBezTo>
                    <a:pt x="2539456" y="19640"/>
                    <a:pt x="2543763" y="30038"/>
                    <a:pt x="2543763" y="40880"/>
                  </a:cubicBezTo>
                  <a:lnTo>
                    <a:pt x="2543763" y="1198692"/>
                  </a:lnTo>
                  <a:cubicBezTo>
                    <a:pt x="2543763" y="1209534"/>
                    <a:pt x="2539456" y="1219932"/>
                    <a:pt x="2531789" y="1227599"/>
                  </a:cubicBezTo>
                  <a:cubicBezTo>
                    <a:pt x="2524123" y="1235266"/>
                    <a:pt x="2513725" y="1239573"/>
                    <a:pt x="2502882" y="1239573"/>
                  </a:cubicBezTo>
                  <a:lnTo>
                    <a:pt x="40880" y="1239573"/>
                  </a:lnTo>
                  <a:cubicBezTo>
                    <a:pt x="30038" y="1239573"/>
                    <a:pt x="19640" y="1235266"/>
                    <a:pt x="11974" y="1227599"/>
                  </a:cubicBezTo>
                  <a:cubicBezTo>
                    <a:pt x="4307" y="1219932"/>
                    <a:pt x="0" y="1209534"/>
                    <a:pt x="0" y="1198692"/>
                  </a:cubicBezTo>
                  <a:lnTo>
                    <a:pt x="0" y="40880"/>
                  </a:lnTo>
                  <a:cubicBezTo>
                    <a:pt x="0" y="30038"/>
                    <a:pt x="4307" y="19640"/>
                    <a:pt x="11974" y="11974"/>
                  </a:cubicBezTo>
                  <a:cubicBezTo>
                    <a:pt x="19640" y="4307"/>
                    <a:pt x="30038" y="0"/>
                    <a:pt x="40880" y="0"/>
                  </a:cubicBezTo>
                  <a:close/>
                </a:path>
              </a:pathLst>
            </a:custGeom>
            <a:solidFill>
              <a:srgbClr val="F6AE3C">
                <a:alpha val="80392"/>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21"/>
            <p:cNvSpPr txBox="1"/>
            <p:nvPr/>
          </p:nvSpPr>
          <p:spPr>
            <a:xfrm>
              <a:off x="0" y="-47625"/>
              <a:ext cx="2543763" cy="128719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4" name="Google Shape;374;p21"/>
          <p:cNvSpPr txBox="1"/>
          <p:nvPr/>
        </p:nvSpPr>
        <p:spPr>
          <a:xfrm>
            <a:off x="825450" y="3199500"/>
            <a:ext cx="7680000" cy="38880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“A PICTURE IS WORTH A THOUSAND WORDS</a:t>
            </a:r>
            <a:endParaRPr>
              <a:latin typeface="Dela Gothic One"/>
              <a:ea typeface="Dela Gothic One"/>
              <a:cs typeface="Dela Gothic One"/>
              <a:sym typeface="Dela Gothic On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378" name="Shape 378"/>
        <p:cNvGrpSpPr/>
        <p:nvPr/>
      </p:nvGrpSpPr>
      <p:grpSpPr>
        <a:xfrm>
          <a:off x="0" y="0"/>
          <a:ext cx="0" cy="0"/>
          <a:chOff x="0" y="0"/>
          <a:chExt cx="0" cy="0"/>
        </a:xfrm>
      </p:grpSpPr>
      <p:grpSp>
        <p:nvGrpSpPr>
          <p:cNvPr id="379" name="Google Shape;379;p22"/>
          <p:cNvGrpSpPr/>
          <p:nvPr/>
        </p:nvGrpSpPr>
        <p:grpSpPr>
          <a:xfrm>
            <a:off x="0" y="-144661"/>
            <a:ext cx="18288000" cy="1012779"/>
            <a:chOff x="0" y="-38100"/>
            <a:chExt cx="4816593" cy="266740"/>
          </a:xfrm>
        </p:grpSpPr>
        <p:sp>
          <p:nvSpPr>
            <p:cNvPr id="380" name="Google Shape;380;p22"/>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381" name="Google Shape;381;p22"/>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2" name="Google Shape;382;p22"/>
          <p:cNvGrpSpPr/>
          <p:nvPr/>
        </p:nvGrpSpPr>
        <p:grpSpPr>
          <a:xfrm>
            <a:off x="1028700" y="375041"/>
            <a:ext cx="338458" cy="167005"/>
            <a:chOff x="0" y="12700"/>
            <a:chExt cx="451278" cy="222674"/>
          </a:xfrm>
        </p:grpSpPr>
        <p:cxnSp>
          <p:nvCxnSpPr>
            <p:cNvPr id="383" name="Google Shape;383;p22"/>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384" name="Google Shape;384;p22"/>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385" name="Google Shape;385;p22"/>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grpSp>
        <p:nvGrpSpPr>
          <p:cNvPr id="386" name="Google Shape;386;p22"/>
          <p:cNvGrpSpPr/>
          <p:nvPr/>
        </p:nvGrpSpPr>
        <p:grpSpPr>
          <a:xfrm>
            <a:off x="918187" y="3833341"/>
            <a:ext cx="3949088" cy="5871798"/>
            <a:chOff x="0" y="-153649"/>
            <a:chExt cx="5265451" cy="7829064"/>
          </a:xfrm>
        </p:grpSpPr>
        <p:grpSp>
          <p:nvGrpSpPr>
            <p:cNvPr id="387" name="Google Shape;387;p22"/>
            <p:cNvGrpSpPr/>
            <p:nvPr/>
          </p:nvGrpSpPr>
          <p:grpSpPr>
            <a:xfrm>
              <a:off x="319137" y="392762"/>
              <a:ext cx="4627176" cy="6753691"/>
              <a:chOff x="0" y="-47625"/>
              <a:chExt cx="1434238" cy="2093372"/>
            </a:xfrm>
          </p:grpSpPr>
          <p:sp>
            <p:nvSpPr>
              <p:cNvPr id="388" name="Google Shape;388;p22"/>
              <p:cNvSpPr/>
              <p:nvPr/>
            </p:nvSpPr>
            <p:spPr>
              <a:xfrm>
                <a:off x="0" y="0"/>
                <a:ext cx="1434238" cy="2045747"/>
              </a:xfrm>
              <a:custGeom>
                <a:rect b="b" l="l" r="r" t="t"/>
                <a:pathLst>
                  <a:path extrusionOk="0" h="2045747" w="1434238">
                    <a:moveTo>
                      <a:pt x="0" y="0"/>
                    </a:moveTo>
                    <a:lnTo>
                      <a:pt x="1434238" y="0"/>
                    </a:lnTo>
                    <a:lnTo>
                      <a:pt x="1434238" y="2045747"/>
                    </a:lnTo>
                    <a:lnTo>
                      <a:pt x="0" y="2045747"/>
                    </a:lnTo>
                    <a:close/>
                  </a:path>
                </a:pathLst>
              </a:custGeom>
              <a:solidFill>
                <a:srgbClr val="653A2B"/>
              </a:solidFill>
              <a:ln cap="sq" cmpd="sng" w="19050">
                <a:solidFill>
                  <a:srgbClr val="000000"/>
                </a:solidFill>
                <a:prstDash val="solid"/>
                <a:miter lim="8000"/>
                <a:headEnd len="sm" w="sm" type="none"/>
                <a:tailEnd len="sm" w="sm" type="none"/>
              </a:ln>
            </p:spPr>
          </p:sp>
          <p:sp>
            <p:nvSpPr>
              <p:cNvPr id="389" name="Google Shape;389;p22"/>
              <p:cNvSpPr txBox="1"/>
              <p:nvPr/>
            </p:nvSpPr>
            <p:spPr>
              <a:xfrm>
                <a:off x="0" y="-47625"/>
                <a:ext cx="1434238" cy="209337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0" name="Google Shape;390;p22"/>
            <p:cNvGrpSpPr/>
            <p:nvPr/>
          </p:nvGrpSpPr>
          <p:grpSpPr>
            <a:xfrm>
              <a:off x="0" y="6762903"/>
              <a:ext cx="5265451" cy="912512"/>
              <a:chOff x="0" y="-47625"/>
              <a:chExt cx="1632078" cy="282842"/>
            </a:xfrm>
          </p:grpSpPr>
          <p:sp>
            <p:nvSpPr>
              <p:cNvPr id="391" name="Google Shape;391;p22"/>
              <p:cNvSpPr/>
              <p:nvPr/>
            </p:nvSpPr>
            <p:spPr>
              <a:xfrm>
                <a:off x="0" y="0"/>
                <a:ext cx="1632078" cy="235217"/>
              </a:xfrm>
              <a:custGeom>
                <a:rect b="b" l="l" r="r" t="t"/>
                <a:pathLst>
                  <a:path extrusionOk="0" h="235217" w="1632078">
                    <a:moveTo>
                      <a:pt x="0" y="0"/>
                    </a:moveTo>
                    <a:lnTo>
                      <a:pt x="1632078" y="0"/>
                    </a:lnTo>
                    <a:lnTo>
                      <a:pt x="1632078" y="235217"/>
                    </a:lnTo>
                    <a:lnTo>
                      <a:pt x="0" y="235217"/>
                    </a:lnTo>
                    <a:close/>
                  </a:path>
                </a:pathLst>
              </a:custGeom>
              <a:solidFill>
                <a:srgbClr val="653A2B"/>
              </a:solidFill>
              <a:ln cap="sq" cmpd="sng" w="19050">
                <a:solidFill>
                  <a:srgbClr val="000000"/>
                </a:solidFill>
                <a:prstDash val="solid"/>
                <a:miter lim="8000"/>
                <a:headEnd len="sm" w="sm" type="none"/>
                <a:tailEnd len="sm" w="sm" type="none"/>
              </a:ln>
            </p:spPr>
          </p:sp>
          <p:sp>
            <p:nvSpPr>
              <p:cNvPr id="392" name="Google Shape;392;p22"/>
              <p:cNvSpPr txBox="1"/>
              <p:nvPr/>
            </p:nvSpPr>
            <p:spPr>
              <a:xfrm>
                <a:off x="0" y="-47625"/>
                <a:ext cx="1632078" cy="28284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3" name="Google Shape;393;p22"/>
            <p:cNvGrpSpPr/>
            <p:nvPr/>
          </p:nvGrpSpPr>
          <p:grpSpPr>
            <a:xfrm>
              <a:off x="0" y="-153649"/>
              <a:ext cx="5265451" cy="1680287"/>
              <a:chOff x="0" y="-47625"/>
              <a:chExt cx="1632078" cy="520821"/>
            </a:xfrm>
          </p:grpSpPr>
          <p:sp>
            <p:nvSpPr>
              <p:cNvPr id="394" name="Google Shape;394;p22"/>
              <p:cNvSpPr/>
              <p:nvPr/>
            </p:nvSpPr>
            <p:spPr>
              <a:xfrm>
                <a:off x="0" y="0"/>
                <a:ext cx="1632078" cy="473196"/>
              </a:xfrm>
              <a:custGeom>
                <a:rect b="b" l="l" r="r" t="t"/>
                <a:pathLst>
                  <a:path extrusionOk="0" h="473196" w="1632078">
                    <a:moveTo>
                      <a:pt x="0" y="0"/>
                    </a:moveTo>
                    <a:lnTo>
                      <a:pt x="1632078" y="0"/>
                    </a:lnTo>
                    <a:lnTo>
                      <a:pt x="1632078" y="473196"/>
                    </a:lnTo>
                    <a:lnTo>
                      <a:pt x="0" y="473196"/>
                    </a:lnTo>
                    <a:close/>
                  </a:path>
                </a:pathLst>
              </a:custGeom>
              <a:solidFill>
                <a:srgbClr val="653A2B"/>
              </a:solidFill>
              <a:ln cap="sq" cmpd="sng" w="19050">
                <a:solidFill>
                  <a:srgbClr val="000000"/>
                </a:solidFill>
                <a:prstDash val="solid"/>
                <a:miter lim="8000"/>
                <a:headEnd len="sm" w="sm" type="none"/>
                <a:tailEnd len="sm" w="sm" type="none"/>
              </a:ln>
            </p:spPr>
          </p:sp>
          <p:sp>
            <p:nvSpPr>
              <p:cNvPr id="395" name="Google Shape;395;p22"/>
              <p:cNvSpPr txBox="1"/>
              <p:nvPr/>
            </p:nvSpPr>
            <p:spPr>
              <a:xfrm>
                <a:off x="0" y="-47625"/>
                <a:ext cx="1632078" cy="520821"/>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96" name="Google Shape;396;p22"/>
          <p:cNvGrpSpPr/>
          <p:nvPr/>
        </p:nvGrpSpPr>
        <p:grpSpPr>
          <a:xfrm>
            <a:off x="5084399" y="3833341"/>
            <a:ext cx="3949088" cy="5871798"/>
            <a:chOff x="0" y="-153649"/>
            <a:chExt cx="5265451" cy="7829064"/>
          </a:xfrm>
        </p:grpSpPr>
        <p:grpSp>
          <p:nvGrpSpPr>
            <p:cNvPr id="397" name="Google Shape;397;p22"/>
            <p:cNvGrpSpPr/>
            <p:nvPr/>
          </p:nvGrpSpPr>
          <p:grpSpPr>
            <a:xfrm>
              <a:off x="319137" y="392762"/>
              <a:ext cx="4627176" cy="6753691"/>
              <a:chOff x="0" y="-47625"/>
              <a:chExt cx="1434238" cy="2093372"/>
            </a:xfrm>
          </p:grpSpPr>
          <p:sp>
            <p:nvSpPr>
              <p:cNvPr id="398" name="Google Shape;398;p22"/>
              <p:cNvSpPr/>
              <p:nvPr/>
            </p:nvSpPr>
            <p:spPr>
              <a:xfrm>
                <a:off x="0" y="0"/>
                <a:ext cx="1434238" cy="2045747"/>
              </a:xfrm>
              <a:custGeom>
                <a:rect b="b" l="l" r="r" t="t"/>
                <a:pathLst>
                  <a:path extrusionOk="0" h="2045747" w="1434238">
                    <a:moveTo>
                      <a:pt x="0" y="0"/>
                    </a:moveTo>
                    <a:lnTo>
                      <a:pt x="1434238" y="0"/>
                    </a:lnTo>
                    <a:lnTo>
                      <a:pt x="1434238" y="2045747"/>
                    </a:lnTo>
                    <a:lnTo>
                      <a:pt x="0" y="2045747"/>
                    </a:lnTo>
                    <a:close/>
                  </a:path>
                </a:pathLst>
              </a:custGeom>
              <a:solidFill>
                <a:srgbClr val="F6AE3C"/>
              </a:solidFill>
              <a:ln cap="sq" cmpd="sng" w="19050">
                <a:solidFill>
                  <a:srgbClr val="000000"/>
                </a:solidFill>
                <a:prstDash val="solid"/>
                <a:miter lim="8000"/>
                <a:headEnd len="sm" w="sm" type="none"/>
                <a:tailEnd len="sm" w="sm" type="none"/>
              </a:ln>
            </p:spPr>
          </p:sp>
          <p:sp>
            <p:nvSpPr>
              <p:cNvPr id="399" name="Google Shape;399;p22"/>
              <p:cNvSpPr txBox="1"/>
              <p:nvPr/>
            </p:nvSpPr>
            <p:spPr>
              <a:xfrm>
                <a:off x="0" y="-47625"/>
                <a:ext cx="1434238" cy="209337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0" name="Google Shape;400;p22"/>
            <p:cNvGrpSpPr/>
            <p:nvPr/>
          </p:nvGrpSpPr>
          <p:grpSpPr>
            <a:xfrm>
              <a:off x="0" y="6762903"/>
              <a:ext cx="5265451" cy="912512"/>
              <a:chOff x="0" y="-47625"/>
              <a:chExt cx="1632078" cy="282842"/>
            </a:xfrm>
          </p:grpSpPr>
          <p:sp>
            <p:nvSpPr>
              <p:cNvPr id="401" name="Google Shape;401;p22"/>
              <p:cNvSpPr/>
              <p:nvPr/>
            </p:nvSpPr>
            <p:spPr>
              <a:xfrm>
                <a:off x="0" y="0"/>
                <a:ext cx="1632078" cy="235217"/>
              </a:xfrm>
              <a:custGeom>
                <a:rect b="b" l="l" r="r" t="t"/>
                <a:pathLst>
                  <a:path extrusionOk="0" h="235217" w="1632078">
                    <a:moveTo>
                      <a:pt x="0" y="0"/>
                    </a:moveTo>
                    <a:lnTo>
                      <a:pt x="1632078" y="0"/>
                    </a:lnTo>
                    <a:lnTo>
                      <a:pt x="1632078" y="235217"/>
                    </a:lnTo>
                    <a:lnTo>
                      <a:pt x="0" y="235217"/>
                    </a:lnTo>
                    <a:close/>
                  </a:path>
                </a:pathLst>
              </a:custGeom>
              <a:solidFill>
                <a:srgbClr val="F6AE3C"/>
              </a:solidFill>
              <a:ln cap="sq" cmpd="sng" w="19050">
                <a:solidFill>
                  <a:srgbClr val="000000"/>
                </a:solidFill>
                <a:prstDash val="solid"/>
                <a:miter lim="8000"/>
                <a:headEnd len="sm" w="sm" type="none"/>
                <a:tailEnd len="sm" w="sm" type="none"/>
              </a:ln>
            </p:spPr>
          </p:sp>
          <p:sp>
            <p:nvSpPr>
              <p:cNvPr id="402" name="Google Shape;402;p22"/>
              <p:cNvSpPr txBox="1"/>
              <p:nvPr/>
            </p:nvSpPr>
            <p:spPr>
              <a:xfrm>
                <a:off x="0" y="-47625"/>
                <a:ext cx="1632078" cy="28284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3" name="Google Shape;403;p22"/>
            <p:cNvGrpSpPr/>
            <p:nvPr/>
          </p:nvGrpSpPr>
          <p:grpSpPr>
            <a:xfrm>
              <a:off x="0" y="-153649"/>
              <a:ext cx="5265451" cy="1680287"/>
              <a:chOff x="0" y="-47625"/>
              <a:chExt cx="1632078" cy="520821"/>
            </a:xfrm>
          </p:grpSpPr>
          <p:sp>
            <p:nvSpPr>
              <p:cNvPr id="404" name="Google Shape;404;p22"/>
              <p:cNvSpPr/>
              <p:nvPr/>
            </p:nvSpPr>
            <p:spPr>
              <a:xfrm>
                <a:off x="0" y="0"/>
                <a:ext cx="1632078" cy="473196"/>
              </a:xfrm>
              <a:custGeom>
                <a:rect b="b" l="l" r="r" t="t"/>
                <a:pathLst>
                  <a:path extrusionOk="0" h="473196" w="1632078">
                    <a:moveTo>
                      <a:pt x="0" y="0"/>
                    </a:moveTo>
                    <a:lnTo>
                      <a:pt x="1632078" y="0"/>
                    </a:lnTo>
                    <a:lnTo>
                      <a:pt x="1632078" y="473196"/>
                    </a:lnTo>
                    <a:lnTo>
                      <a:pt x="0" y="473196"/>
                    </a:lnTo>
                    <a:close/>
                  </a:path>
                </a:pathLst>
              </a:custGeom>
              <a:solidFill>
                <a:srgbClr val="F6AE3C"/>
              </a:solidFill>
              <a:ln cap="sq" cmpd="sng" w="19050">
                <a:solidFill>
                  <a:srgbClr val="000000"/>
                </a:solidFill>
                <a:prstDash val="solid"/>
                <a:miter lim="8000"/>
                <a:headEnd len="sm" w="sm" type="none"/>
                <a:tailEnd len="sm" w="sm" type="none"/>
              </a:ln>
            </p:spPr>
          </p:sp>
          <p:sp>
            <p:nvSpPr>
              <p:cNvPr id="405" name="Google Shape;405;p22"/>
              <p:cNvSpPr txBox="1"/>
              <p:nvPr/>
            </p:nvSpPr>
            <p:spPr>
              <a:xfrm>
                <a:off x="0" y="-47625"/>
                <a:ext cx="1632078" cy="520821"/>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06" name="Google Shape;406;p22"/>
          <p:cNvGrpSpPr/>
          <p:nvPr/>
        </p:nvGrpSpPr>
        <p:grpSpPr>
          <a:xfrm>
            <a:off x="9252562" y="3833341"/>
            <a:ext cx="3949088" cy="5871798"/>
            <a:chOff x="0" y="-153649"/>
            <a:chExt cx="5265451" cy="7829064"/>
          </a:xfrm>
        </p:grpSpPr>
        <p:grpSp>
          <p:nvGrpSpPr>
            <p:cNvPr id="407" name="Google Shape;407;p22"/>
            <p:cNvGrpSpPr/>
            <p:nvPr/>
          </p:nvGrpSpPr>
          <p:grpSpPr>
            <a:xfrm>
              <a:off x="319137" y="392762"/>
              <a:ext cx="4627176" cy="6753691"/>
              <a:chOff x="0" y="-47625"/>
              <a:chExt cx="1434238" cy="2093372"/>
            </a:xfrm>
          </p:grpSpPr>
          <p:sp>
            <p:nvSpPr>
              <p:cNvPr id="408" name="Google Shape;408;p22"/>
              <p:cNvSpPr/>
              <p:nvPr/>
            </p:nvSpPr>
            <p:spPr>
              <a:xfrm>
                <a:off x="0" y="0"/>
                <a:ext cx="1434238" cy="2045747"/>
              </a:xfrm>
              <a:custGeom>
                <a:rect b="b" l="l" r="r" t="t"/>
                <a:pathLst>
                  <a:path extrusionOk="0" h="2045747" w="1434238">
                    <a:moveTo>
                      <a:pt x="0" y="0"/>
                    </a:moveTo>
                    <a:lnTo>
                      <a:pt x="1434238" y="0"/>
                    </a:lnTo>
                    <a:lnTo>
                      <a:pt x="1434238" y="2045747"/>
                    </a:lnTo>
                    <a:lnTo>
                      <a:pt x="0" y="2045747"/>
                    </a:lnTo>
                    <a:close/>
                  </a:path>
                </a:pathLst>
              </a:custGeom>
              <a:solidFill>
                <a:srgbClr val="653A2B"/>
              </a:solidFill>
              <a:ln cap="sq" cmpd="sng" w="19050">
                <a:solidFill>
                  <a:srgbClr val="000000"/>
                </a:solidFill>
                <a:prstDash val="solid"/>
                <a:miter lim="8000"/>
                <a:headEnd len="sm" w="sm" type="none"/>
                <a:tailEnd len="sm" w="sm" type="none"/>
              </a:ln>
            </p:spPr>
          </p:sp>
          <p:sp>
            <p:nvSpPr>
              <p:cNvPr id="409" name="Google Shape;409;p22"/>
              <p:cNvSpPr txBox="1"/>
              <p:nvPr/>
            </p:nvSpPr>
            <p:spPr>
              <a:xfrm>
                <a:off x="0" y="-47625"/>
                <a:ext cx="1434238" cy="209337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0" name="Google Shape;410;p22"/>
            <p:cNvGrpSpPr/>
            <p:nvPr/>
          </p:nvGrpSpPr>
          <p:grpSpPr>
            <a:xfrm>
              <a:off x="0" y="6762903"/>
              <a:ext cx="5265451" cy="912512"/>
              <a:chOff x="0" y="-47625"/>
              <a:chExt cx="1632078" cy="282842"/>
            </a:xfrm>
          </p:grpSpPr>
          <p:sp>
            <p:nvSpPr>
              <p:cNvPr id="411" name="Google Shape;411;p22"/>
              <p:cNvSpPr/>
              <p:nvPr/>
            </p:nvSpPr>
            <p:spPr>
              <a:xfrm>
                <a:off x="0" y="0"/>
                <a:ext cx="1632078" cy="235217"/>
              </a:xfrm>
              <a:custGeom>
                <a:rect b="b" l="l" r="r" t="t"/>
                <a:pathLst>
                  <a:path extrusionOk="0" h="235217" w="1632078">
                    <a:moveTo>
                      <a:pt x="0" y="0"/>
                    </a:moveTo>
                    <a:lnTo>
                      <a:pt x="1632078" y="0"/>
                    </a:lnTo>
                    <a:lnTo>
                      <a:pt x="1632078" y="235217"/>
                    </a:lnTo>
                    <a:lnTo>
                      <a:pt x="0" y="235217"/>
                    </a:lnTo>
                    <a:close/>
                  </a:path>
                </a:pathLst>
              </a:custGeom>
              <a:solidFill>
                <a:srgbClr val="653A2B"/>
              </a:solidFill>
              <a:ln cap="sq" cmpd="sng" w="19050">
                <a:solidFill>
                  <a:srgbClr val="000000"/>
                </a:solidFill>
                <a:prstDash val="solid"/>
                <a:miter lim="8000"/>
                <a:headEnd len="sm" w="sm" type="none"/>
                <a:tailEnd len="sm" w="sm" type="none"/>
              </a:ln>
            </p:spPr>
          </p:sp>
          <p:sp>
            <p:nvSpPr>
              <p:cNvPr id="412" name="Google Shape;412;p22"/>
              <p:cNvSpPr txBox="1"/>
              <p:nvPr/>
            </p:nvSpPr>
            <p:spPr>
              <a:xfrm>
                <a:off x="0" y="-47625"/>
                <a:ext cx="1632078" cy="28284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3" name="Google Shape;413;p22"/>
            <p:cNvGrpSpPr/>
            <p:nvPr/>
          </p:nvGrpSpPr>
          <p:grpSpPr>
            <a:xfrm>
              <a:off x="0" y="-153649"/>
              <a:ext cx="5265451" cy="1680287"/>
              <a:chOff x="0" y="-47625"/>
              <a:chExt cx="1632078" cy="520821"/>
            </a:xfrm>
          </p:grpSpPr>
          <p:sp>
            <p:nvSpPr>
              <p:cNvPr id="414" name="Google Shape;414;p22"/>
              <p:cNvSpPr/>
              <p:nvPr/>
            </p:nvSpPr>
            <p:spPr>
              <a:xfrm>
                <a:off x="0" y="0"/>
                <a:ext cx="1632078" cy="473196"/>
              </a:xfrm>
              <a:custGeom>
                <a:rect b="b" l="l" r="r" t="t"/>
                <a:pathLst>
                  <a:path extrusionOk="0" h="473196" w="1632078">
                    <a:moveTo>
                      <a:pt x="0" y="0"/>
                    </a:moveTo>
                    <a:lnTo>
                      <a:pt x="1632078" y="0"/>
                    </a:lnTo>
                    <a:lnTo>
                      <a:pt x="1632078" y="473196"/>
                    </a:lnTo>
                    <a:lnTo>
                      <a:pt x="0" y="473196"/>
                    </a:lnTo>
                    <a:close/>
                  </a:path>
                </a:pathLst>
              </a:custGeom>
              <a:solidFill>
                <a:srgbClr val="653A2B"/>
              </a:solidFill>
              <a:ln cap="sq" cmpd="sng" w="19050">
                <a:solidFill>
                  <a:srgbClr val="000000"/>
                </a:solidFill>
                <a:prstDash val="solid"/>
                <a:miter lim="8000"/>
                <a:headEnd len="sm" w="sm" type="none"/>
                <a:tailEnd len="sm" w="sm" type="none"/>
              </a:ln>
            </p:spPr>
          </p:sp>
          <p:sp>
            <p:nvSpPr>
              <p:cNvPr id="415" name="Google Shape;415;p22"/>
              <p:cNvSpPr txBox="1"/>
              <p:nvPr/>
            </p:nvSpPr>
            <p:spPr>
              <a:xfrm>
                <a:off x="0" y="-47625"/>
                <a:ext cx="1632078" cy="520821"/>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16" name="Google Shape;416;p22"/>
          <p:cNvGrpSpPr/>
          <p:nvPr/>
        </p:nvGrpSpPr>
        <p:grpSpPr>
          <a:xfrm>
            <a:off x="13420725" y="3833341"/>
            <a:ext cx="3949088" cy="5871798"/>
            <a:chOff x="0" y="-153649"/>
            <a:chExt cx="5265451" cy="7829064"/>
          </a:xfrm>
        </p:grpSpPr>
        <p:grpSp>
          <p:nvGrpSpPr>
            <p:cNvPr id="417" name="Google Shape;417;p22"/>
            <p:cNvGrpSpPr/>
            <p:nvPr/>
          </p:nvGrpSpPr>
          <p:grpSpPr>
            <a:xfrm>
              <a:off x="319137" y="392762"/>
              <a:ext cx="4627176" cy="6753691"/>
              <a:chOff x="0" y="-47625"/>
              <a:chExt cx="1434238" cy="2093372"/>
            </a:xfrm>
          </p:grpSpPr>
          <p:sp>
            <p:nvSpPr>
              <p:cNvPr id="418" name="Google Shape;418;p22"/>
              <p:cNvSpPr/>
              <p:nvPr/>
            </p:nvSpPr>
            <p:spPr>
              <a:xfrm>
                <a:off x="0" y="0"/>
                <a:ext cx="1434238" cy="2045747"/>
              </a:xfrm>
              <a:custGeom>
                <a:rect b="b" l="l" r="r" t="t"/>
                <a:pathLst>
                  <a:path extrusionOk="0" h="2045747" w="1434238">
                    <a:moveTo>
                      <a:pt x="0" y="0"/>
                    </a:moveTo>
                    <a:lnTo>
                      <a:pt x="1434238" y="0"/>
                    </a:lnTo>
                    <a:lnTo>
                      <a:pt x="1434238" y="2045747"/>
                    </a:lnTo>
                    <a:lnTo>
                      <a:pt x="0" y="2045747"/>
                    </a:lnTo>
                    <a:close/>
                  </a:path>
                </a:pathLst>
              </a:custGeom>
              <a:solidFill>
                <a:srgbClr val="F6AE3C"/>
              </a:solidFill>
              <a:ln cap="sq" cmpd="sng" w="19050">
                <a:solidFill>
                  <a:srgbClr val="000000"/>
                </a:solidFill>
                <a:prstDash val="solid"/>
                <a:miter lim="8000"/>
                <a:headEnd len="sm" w="sm" type="none"/>
                <a:tailEnd len="sm" w="sm" type="none"/>
              </a:ln>
            </p:spPr>
          </p:sp>
          <p:sp>
            <p:nvSpPr>
              <p:cNvPr id="419" name="Google Shape;419;p22"/>
              <p:cNvSpPr txBox="1"/>
              <p:nvPr/>
            </p:nvSpPr>
            <p:spPr>
              <a:xfrm>
                <a:off x="0" y="-47625"/>
                <a:ext cx="1434238" cy="209337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0" name="Google Shape;420;p22"/>
            <p:cNvGrpSpPr/>
            <p:nvPr/>
          </p:nvGrpSpPr>
          <p:grpSpPr>
            <a:xfrm>
              <a:off x="0" y="6762903"/>
              <a:ext cx="5265451" cy="912512"/>
              <a:chOff x="0" y="-47625"/>
              <a:chExt cx="1632078" cy="282842"/>
            </a:xfrm>
          </p:grpSpPr>
          <p:sp>
            <p:nvSpPr>
              <p:cNvPr id="421" name="Google Shape;421;p22"/>
              <p:cNvSpPr/>
              <p:nvPr/>
            </p:nvSpPr>
            <p:spPr>
              <a:xfrm>
                <a:off x="0" y="0"/>
                <a:ext cx="1632078" cy="235217"/>
              </a:xfrm>
              <a:custGeom>
                <a:rect b="b" l="l" r="r" t="t"/>
                <a:pathLst>
                  <a:path extrusionOk="0" h="235217" w="1632078">
                    <a:moveTo>
                      <a:pt x="0" y="0"/>
                    </a:moveTo>
                    <a:lnTo>
                      <a:pt x="1632078" y="0"/>
                    </a:lnTo>
                    <a:lnTo>
                      <a:pt x="1632078" y="235217"/>
                    </a:lnTo>
                    <a:lnTo>
                      <a:pt x="0" y="235217"/>
                    </a:lnTo>
                    <a:close/>
                  </a:path>
                </a:pathLst>
              </a:custGeom>
              <a:solidFill>
                <a:srgbClr val="F6AE3C"/>
              </a:solidFill>
              <a:ln cap="sq" cmpd="sng" w="19050">
                <a:solidFill>
                  <a:srgbClr val="000000"/>
                </a:solidFill>
                <a:prstDash val="solid"/>
                <a:miter lim="8000"/>
                <a:headEnd len="sm" w="sm" type="none"/>
                <a:tailEnd len="sm" w="sm" type="none"/>
              </a:ln>
            </p:spPr>
          </p:sp>
          <p:sp>
            <p:nvSpPr>
              <p:cNvPr id="422" name="Google Shape;422;p22"/>
              <p:cNvSpPr txBox="1"/>
              <p:nvPr/>
            </p:nvSpPr>
            <p:spPr>
              <a:xfrm>
                <a:off x="0" y="-47625"/>
                <a:ext cx="1632078" cy="282842"/>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3" name="Google Shape;423;p22"/>
            <p:cNvGrpSpPr/>
            <p:nvPr/>
          </p:nvGrpSpPr>
          <p:grpSpPr>
            <a:xfrm>
              <a:off x="0" y="-153649"/>
              <a:ext cx="5265451" cy="1680287"/>
              <a:chOff x="0" y="-47625"/>
              <a:chExt cx="1632078" cy="520821"/>
            </a:xfrm>
          </p:grpSpPr>
          <p:sp>
            <p:nvSpPr>
              <p:cNvPr id="424" name="Google Shape;424;p22"/>
              <p:cNvSpPr/>
              <p:nvPr/>
            </p:nvSpPr>
            <p:spPr>
              <a:xfrm>
                <a:off x="0" y="0"/>
                <a:ext cx="1632078" cy="473196"/>
              </a:xfrm>
              <a:custGeom>
                <a:rect b="b" l="l" r="r" t="t"/>
                <a:pathLst>
                  <a:path extrusionOk="0" h="473196" w="1632078">
                    <a:moveTo>
                      <a:pt x="0" y="0"/>
                    </a:moveTo>
                    <a:lnTo>
                      <a:pt x="1632078" y="0"/>
                    </a:lnTo>
                    <a:lnTo>
                      <a:pt x="1632078" y="473196"/>
                    </a:lnTo>
                    <a:lnTo>
                      <a:pt x="0" y="473196"/>
                    </a:lnTo>
                    <a:close/>
                  </a:path>
                </a:pathLst>
              </a:custGeom>
              <a:solidFill>
                <a:srgbClr val="F6AE3C"/>
              </a:solidFill>
              <a:ln cap="sq" cmpd="sng" w="19050">
                <a:solidFill>
                  <a:srgbClr val="000000"/>
                </a:solidFill>
                <a:prstDash val="solid"/>
                <a:miter lim="8000"/>
                <a:headEnd len="sm" w="sm" type="none"/>
                <a:tailEnd len="sm" w="sm" type="none"/>
              </a:ln>
            </p:spPr>
          </p:sp>
          <p:sp>
            <p:nvSpPr>
              <p:cNvPr id="425" name="Google Shape;425;p22"/>
              <p:cNvSpPr txBox="1"/>
              <p:nvPr/>
            </p:nvSpPr>
            <p:spPr>
              <a:xfrm>
                <a:off x="0" y="-47625"/>
                <a:ext cx="1632078" cy="520821"/>
              </a:xfrm>
              <a:prstGeom prst="rect">
                <a:avLst/>
              </a:prstGeom>
              <a:noFill/>
              <a:ln>
                <a:noFill/>
              </a:ln>
            </p:spPr>
            <p:txBody>
              <a:bodyPr anchorCtr="0" anchor="ctr" bIns="81175" lIns="81175" spcFirstLastPara="1" rIns="81175" wrap="square" tIns="81175">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426" name="Google Shape;426;p22"/>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427" name="Google Shape;427;p22"/>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428" name="Google Shape;428;p22"/>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429" name="Google Shape;429;p22"/>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430" name="Google Shape;430;p22"/>
          <p:cNvSpPr txBox="1"/>
          <p:nvPr/>
        </p:nvSpPr>
        <p:spPr>
          <a:xfrm>
            <a:off x="1762308" y="1473081"/>
            <a:ext cx="1728000" cy="2230200"/>
          </a:xfrm>
          <a:prstGeom prst="rect">
            <a:avLst/>
          </a:prstGeom>
          <a:noFill/>
          <a:ln>
            <a:noFill/>
          </a:ln>
        </p:spPr>
        <p:txBody>
          <a:bodyPr anchorCtr="0" anchor="t" bIns="0" lIns="0" spcFirstLastPara="1" rIns="0" wrap="square" tIns="0">
            <a:spAutoFit/>
          </a:bodyPr>
          <a:lstStyle/>
          <a:p>
            <a:pPr indent="0" lvl="0" marL="0" marR="0" rtl="0" algn="l">
              <a:lnSpc>
                <a:spcPct val="106998"/>
              </a:lnSpc>
              <a:spcBef>
                <a:spcPts val="0"/>
              </a:spcBef>
              <a:spcAft>
                <a:spcPts val="0"/>
              </a:spcAft>
              <a:buNone/>
            </a:pPr>
            <a:r>
              <a:rPr i="0" lang="en-US" sz="14489" u="none" cap="none" strike="noStrike">
                <a:solidFill>
                  <a:srgbClr val="F6AE3C"/>
                </a:solidFill>
                <a:latin typeface="Dela Gothic One"/>
                <a:ea typeface="Dela Gothic One"/>
                <a:cs typeface="Dela Gothic One"/>
                <a:sym typeface="Dela Gothic One"/>
              </a:rPr>
              <a:t>S</a:t>
            </a:r>
            <a:endParaRPr>
              <a:latin typeface="Dela Gothic One"/>
              <a:ea typeface="Dela Gothic One"/>
              <a:cs typeface="Dela Gothic One"/>
              <a:sym typeface="Dela Gothic One"/>
            </a:endParaRPr>
          </a:p>
        </p:txBody>
      </p:sp>
      <p:sp>
        <p:nvSpPr>
          <p:cNvPr id="431" name="Google Shape;431;p22"/>
          <p:cNvSpPr txBox="1"/>
          <p:nvPr/>
        </p:nvSpPr>
        <p:spPr>
          <a:xfrm>
            <a:off x="5756254" y="1473081"/>
            <a:ext cx="2515500" cy="2230200"/>
          </a:xfrm>
          <a:prstGeom prst="rect">
            <a:avLst/>
          </a:prstGeom>
          <a:noFill/>
          <a:ln>
            <a:noFill/>
          </a:ln>
        </p:spPr>
        <p:txBody>
          <a:bodyPr anchorCtr="0" anchor="t" bIns="0" lIns="0" spcFirstLastPara="1" rIns="0" wrap="square" tIns="0">
            <a:spAutoFit/>
          </a:bodyPr>
          <a:lstStyle/>
          <a:p>
            <a:pPr indent="0" lvl="0" marL="0" marR="0" rtl="0" algn="l">
              <a:lnSpc>
                <a:spcPct val="106998"/>
              </a:lnSpc>
              <a:spcBef>
                <a:spcPts val="0"/>
              </a:spcBef>
              <a:spcAft>
                <a:spcPts val="0"/>
              </a:spcAft>
              <a:buNone/>
            </a:pPr>
            <a:r>
              <a:rPr i="0" lang="en-US" sz="14489" u="none" cap="none" strike="noStrike">
                <a:solidFill>
                  <a:srgbClr val="743C26"/>
                </a:solidFill>
                <a:latin typeface="Dela Gothic One"/>
                <a:ea typeface="Dela Gothic One"/>
                <a:cs typeface="Dela Gothic One"/>
                <a:sym typeface="Dela Gothic One"/>
              </a:rPr>
              <a:t>W</a:t>
            </a:r>
            <a:endParaRPr>
              <a:latin typeface="Dela Gothic One"/>
              <a:ea typeface="Dela Gothic One"/>
              <a:cs typeface="Dela Gothic One"/>
              <a:sym typeface="Dela Gothic One"/>
            </a:endParaRPr>
          </a:p>
        </p:txBody>
      </p:sp>
      <p:sp>
        <p:nvSpPr>
          <p:cNvPr id="432" name="Google Shape;432;p22"/>
          <p:cNvSpPr txBox="1"/>
          <p:nvPr/>
        </p:nvSpPr>
        <p:spPr>
          <a:xfrm>
            <a:off x="10387972" y="1473081"/>
            <a:ext cx="1900200" cy="2230200"/>
          </a:xfrm>
          <a:prstGeom prst="rect">
            <a:avLst/>
          </a:prstGeom>
          <a:noFill/>
          <a:ln>
            <a:noFill/>
          </a:ln>
        </p:spPr>
        <p:txBody>
          <a:bodyPr anchorCtr="0" anchor="t" bIns="0" lIns="0" spcFirstLastPara="1" rIns="0" wrap="square" tIns="0">
            <a:spAutoFit/>
          </a:bodyPr>
          <a:lstStyle/>
          <a:p>
            <a:pPr indent="0" lvl="0" marL="0" marR="0" rtl="0" algn="l">
              <a:lnSpc>
                <a:spcPct val="106998"/>
              </a:lnSpc>
              <a:spcBef>
                <a:spcPts val="0"/>
              </a:spcBef>
              <a:spcAft>
                <a:spcPts val="0"/>
              </a:spcAft>
              <a:buNone/>
            </a:pPr>
            <a:r>
              <a:rPr i="0" lang="en-US" sz="14489" u="none" cap="none" strike="noStrike">
                <a:solidFill>
                  <a:srgbClr val="F6AE3C"/>
                </a:solidFill>
                <a:latin typeface="Dela Gothic One"/>
                <a:ea typeface="Dela Gothic One"/>
                <a:cs typeface="Dela Gothic One"/>
                <a:sym typeface="Dela Gothic One"/>
              </a:rPr>
              <a:t>O</a:t>
            </a:r>
            <a:endParaRPr>
              <a:latin typeface="Dela Gothic One"/>
              <a:ea typeface="Dela Gothic One"/>
              <a:cs typeface="Dela Gothic One"/>
              <a:sym typeface="Dela Gothic One"/>
            </a:endParaRPr>
          </a:p>
        </p:txBody>
      </p:sp>
      <p:sp>
        <p:nvSpPr>
          <p:cNvPr id="433" name="Google Shape;433;p22"/>
          <p:cNvSpPr txBox="1"/>
          <p:nvPr/>
        </p:nvSpPr>
        <p:spPr>
          <a:xfrm>
            <a:off x="14404457" y="1473081"/>
            <a:ext cx="1900200" cy="2230200"/>
          </a:xfrm>
          <a:prstGeom prst="rect">
            <a:avLst/>
          </a:prstGeom>
          <a:noFill/>
          <a:ln>
            <a:noFill/>
          </a:ln>
        </p:spPr>
        <p:txBody>
          <a:bodyPr anchorCtr="0" anchor="t" bIns="0" lIns="0" spcFirstLastPara="1" rIns="0" wrap="square" tIns="0">
            <a:spAutoFit/>
          </a:bodyPr>
          <a:lstStyle/>
          <a:p>
            <a:pPr indent="0" lvl="0" marL="0" marR="0" rtl="0" algn="l">
              <a:lnSpc>
                <a:spcPct val="106998"/>
              </a:lnSpc>
              <a:spcBef>
                <a:spcPts val="0"/>
              </a:spcBef>
              <a:spcAft>
                <a:spcPts val="0"/>
              </a:spcAft>
              <a:buNone/>
            </a:pPr>
            <a:r>
              <a:rPr i="0" lang="en-US" sz="14489" u="none" cap="none" strike="noStrike">
                <a:solidFill>
                  <a:srgbClr val="743C26"/>
                </a:solidFill>
                <a:latin typeface="Dela Gothic One"/>
                <a:ea typeface="Dela Gothic One"/>
                <a:cs typeface="Dela Gothic One"/>
                <a:sym typeface="Dela Gothic One"/>
              </a:rPr>
              <a:t>T</a:t>
            </a:r>
            <a:endParaRPr>
              <a:latin typeface="Dela Gothic One"/>
              <a:ea typeface="Dela Gothic One"/>
              <a:cs typeface="Dela Gothic One"/>
              <a:sym typeface="Dela Gothic One"/>
            </a:endParaRPr>
          </a:p>
        </p:txBody>
      </p:sp>
      <p:sp>
        <p:nvSpPr>
          <p:cNvPr id="434" name="Google Shape;434;p22"/>
          <p:cNvSpPr txBox="1"/>
          <p:nvPr/>
        </p:nvSpPr>
        <p:spPr>
          <a:xfrm>
            <a:off x="1510461" y="4289703"/>
            <a:ext cx="27645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FFCA1A"/>
                </a:solidFill>
                <a:latin typeface="Dela Gothic One"/>
                <a:ea typeface="Dela Gothic One"/>
                <a:cs typeface="Dela Gothic One"/>
                <a:sym typeface="Dela Gothic One"/>
              </a:rPr>
              <a:t>STRENGTHS</a:t>
            </a:r>
            <a:endParaRPr>
              <a:latin typeface="Dela Gothic One"/>
              <a:ea typeface="Dela Gothic One"/>
              <a:cs typeface="Dela Gothic One"/>
              <a:sym typeface="Dela Gothic One"/>
            </a:endParaRPr>
          </a:p>
        </p:txBody>
      </p:sp>
      <p:sp>
        <p:nvSpPr>
          <p:cNvPr id="435" name="Google Shape;435;p22"/>
          <p:cNvSpPr txBox="1"/>
          <p:nvPr/>
        </p:nvSpPr>
        <p:spPr>
          <a:xfrm>
            <a:off x="5614968" y="4289703"/>
            <a:ext cx="30810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653A2B"/>
                </a:solidFill>
                <a:latin typeface="Dela Gothic One"/>
                <a:ea typeface="Dela Gothic One"/>
                <a:cs typeface="Dela Gothic One"/>
                <a:sym typeface="Dela Gothic One"/>
              </a:rPr>
              <a:t>WEAKNESSES</a:t>
            </a:r>
            <a:endParaRPr>
              <a:latin typeface="Dela Gothic One"/>
              <a:ea typeface="Dela Gothic One"/>
              <a:cs typeface="Dela Gothic One"/>
              <a:sym typeface="Dela Gothic One"/>
            </a:endParaRPr>
          </a:p>
        </p:txBody>
      </p:sp>
      <p:sp>
        <p:nvSpPr>
          <p:cNvPr id="436" name="Google Shape;436;p22"/>
          <p:cNvSpPr txBox="1"/>
          <p:nvPr/>
        </p:nvSpPr>
        <p:spPr>
          <a:xfrm>
            <a:off x="9420377" y="4289703"/>
            <a:ext cx="37341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FFCA1A"/>
                </a:solidFill>
                <a:latin typeface="Dela Gothic One"/>
                <a:ea typeface="Dela Gothic One"/>
                <a:cs typeface="Dela Gothic One"/>
                <a:sym typeface="Dela Gothic One"/>
              </a:rPr>
              <a:t>OPPORTUNITIES</a:t>
            </a:r>
            <a:endParaRPr>
              <a:latin typeface="Dela Gothic One"/>
              <a:ea typeface="Dela Gothic One"/>
              <a:cs typeface="Dela Gothic One"/>
              <a:sym typeface="Dela Gothic One"/>
            </a:endParaRPr>
          </a:p>
        </p:txBody>
      </p:sp>
      <p:sp>
        <p:nvSpPr>
          <p:cNvPr id="437" name="Google Shape;437;p22"/>
          <p:cNvSpPr txBox="1"/>
          <p:nvPr/>
        </p:nvSpPr>
        <p:spPr>
          <a:xfrm>
            <a:off x="14345632" y="4289703"/>
            <a:ext cx="20994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653A2B"/>
                </a:solidFill>
                <a:latin typeface="Dela Gothic One"/>
                <a:ea typeface="Dela Gothic One"/>
                <a:cs typeface="Dela Gothic One"/>
                <a:sym typeface="Dela Gothic One"/>
              </a:rPr>
              <a:t>THREATS</a:t>
            </a:r>
            <a:endParaRPr>
              <a:latin typeface="Dela Gothic One"/>
              <a:ea typeface="Dela Gothic One"/>
              <a:cs typeface="Dela Gothic One"/>
              <a:sym typeface="Dela Gothic One"/>
            </a:endParaRPr>
          </a:p>
        </p:txBody>
      </p:sp>
      <p:sp>
        <p:nvSpPr>
          <p:cNvPr id="438" name="Google Shape;438;p22"/>
          <p:cNvSpPr txBox="1"/>
          <p:nvPr/>
        </p:nvSpPr>
        <p:spPr>
          <a:xfrm>
            <a:off x="1440307" y="5443774"/>
            <a:ext cx="2796454" cy="124004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What sets you apart? What are your good qualities?</a:t>
            </a:r>
            <a:endParaRPr/>
          </a:p>
        </p:txBody>
      </p:sp>
      <p:sp>
        <p:nvSpPr>
          <p:cNvPr id="439" name="Google Shape;439;p22"/>
          <p:cNvSpPr txBox="1"/>
          <p:nvPr/>
        </p:nvSpPr>
        <p:spPr>
          <a:xfrm>
            <a:off x="5661691" y="5443774"/>
            <a:ext cx="2796454" cy="165466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53A2B"/>
                </a:solidFill>
                <a:latin typeface="Arimo"/>
                <a:ea typeface="Arimo"/>
                <a:cs typeface="Arimo"/>
                <a:sym typeface="Arimo"/>
              </a:rPr>
              <a:t>Are resources adequate? What do others do better than you?</a:t>
            </a:r>
            <a:endParaRPr/>
          </a:p>
        </p:txBody>
      </p:sp>
      <p:sp>
        <p:nvSpPr>
          <p:cNvPr id="440" name="Google Shape;440;p22"/>
          <p:cNvSpPr txBox="1"/>
          <p:nvPr/>
        </p:nvSpPr>
        <p:spPr>
          <a:xfrm>
            <a:off x="14298765" y="5443774"/>
            <a:ext cx="2146142" cy="124004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653A2B"/>
                </a:solidFill>
                <a:latin typeface="Arimo"/>
                <a:ea typeface="Arimo"/>
                <a:cs typeface="Arimo"/>
                <a:sym typeface="Arimo"/>
              </a:rPr>
              <a:t>What are factors outside of your control?</a:t>
            </a:r>
            <a:endParaRPr/>
          </a:p>
        </p:txBody>
      </p:sp>
      <p:sp>
        <p:nvSpPr>
          <p:cNvPr id="441" name="Google Shape;441;p22"/>
          <p:cNvSpPr txBox="1"/>
          <p:nvPr/>
        </p:nvSpPr>
        <p:spPr>
          <a:xfrm>
            <a:off x="9828879" y="5443774"/>
            <a:ext cx="2796454" cy="1240043"/>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FFFFFF"/>
                </a:solidFill>
                <a:latin typeface="Arimo"/>
                <a:ea typeface="Arimo"/>
                <a:cs typeface="Arimo"/>
                <a:sym typeface="Arimo"/>
              </a:rPr>
              <a:t>Are demands shifting? How can it be improved?</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445" name="Shape 445"/>
        <p:cNvGrpSpPr/>
        <p:nvPr/>
      </p:nvGrpSpPr>
      <p:grpSpPr>
        <a:xfrm>
          <a:off x="0" y="0"/>
          <a:ext cx="0" cy="0"/>
          <a:chOff x="0" y="0"/>
          <a:chExt cx="0" cy="0"/>
        </a:xfrm>
      </p:grpSpPr>
      <p:pic>
        <p:nvPicPr>
          <p:cNvPr id="446" name="Google Shape;446;p23"/>
          <p:cNvPicPr preferRelativeResize="0"/>
          <p:nvPr/>
        </p:nvPicPr>
        <p:blipFill>
          <a:blip r:embed="rId3">
            <a:alphaModFix/>
          </a:blip>
          <a:stretch>
            <a:fillRect/>
          </a:stretch>
        </p:blipFill>
        <p:spPr>
          <a:xfrm>
            <a:off x="4358453" y="1384050"/>
            <a:ext cx="16894766" cy="10286999"/>
          </a:xfrm>
          <a:prstGeom prst="rect">
            <a:avLst/>
          </a:prstGeom>
          <a:noFill/>
          <a:ln>
            <a:noFill/>
          </a:ln>
        </p:spPr>
      </p:pic>
      <p:grpSp>
        <p:nvGrpSpPr>
          <p:cNvPr id="447" name="Google Shape;447;p23"/>
          <p:cNvGrpSpPr/>
          <p:nvPr/>
        </p:nvGrpSpPr>
        <p:grpSpPr>
          <a:xfrm>
            <a:off x="0" y="-144661"/>
            <a:ext cx="18288000" cy="1012779"/>
            <a:chOff x="0" y="-38100"/>
            <a:chExt cx="4816593" cy="266740"/>
          </a:xfrm>
        </p:grpSpPr>
        <p:sp>
          <p:nvSpPr>
            <p:cNvPr id="448" name="Google Shape;448;p23"/>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449" name="Google Shape;449;p23"/>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3"/>
          <p:cNvGrpSpPr/>
          <p:nvPr/>
        </p:nvGrpSpPr>
        <p:grpSpPr>
          <a:xfrm>
            <a:off x="1028700" y="375041"/>
            <a:ext cx="338458" cy="167005"/>
            <a:chOff x="0" y="12700"/>
            <a:chExt cx="451278" cy="222674"/>
          </a:xfrm>
        </p:grpSpPr>
        <p:cxnSp>
          <p:nvCxnSpPr>
            <p:cNvPr id="451" name="Google Shape;451;p23"/>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452" name="Google Shape;452;p23"/>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453" name="Google Shape;453;p23"/>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454" name="Google Shape;454;p23"/>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455" name="Google Shape;455;p23"/>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456" name="Google Shape;456;p23"/>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457" name="Google Shape;457;p23"/>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458" name="Google Shape;458;p23"/>
          <p:cNvSpPr txBox="1"/>
          <p:nvPr/>
        </p:nvSpPr>
        <p:spPr>
          <a:xfrm>
            <a:off x="6906364" y="7823748"/>
            <a:ext cx="33060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CLIENT NAME</a:t>
            </a:r>
            <a:endParaRPr>
              <a:latin typeface="Dela Gothic One"/>
              <a:ea typeface="Dela Gothic One"/>
              <a:cs typeface="Dela Gothic One"/>
              <a:sym typeface="Dela Gothic One"/>
            </a:endParaRPr>
          </a:p>
        </p:txBody>
      </p:sp>
      <p:sp>
        <p:nvSpPr>
          <p:cNvPr id="459" name="Google Shape;459;p23"/>
          <p:cNvSpPr txBox="1"/>
          <p:nvPr/>
        </p:nvSpPr>
        <p:spPr>
          <a:xfrm>
            <a:off x="6906364"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460" name="Google Shape;460;p23"/>
          <p:cNvSpPr txBox="1"/>
          <p:nvPr/>
        </p:nvSpPr>
        <p:spPr>
          <a:xfrm>
            <a:off x="1028700" y="7823748"/>
            <a:ext cx="33060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CLIENT NAME</a:t>
            </a:r>
            <a:endParaRPr>
              <a:latin typeface="Dela Gothic One"/>
              <a:ea typeface="Dela Gothic One"/>
              <a:cs typeface="Dela Gothic One"/>
              <a:sym typeface="Dela Gothic One"/>
            </a:endParaRPr>
          </a:p>
        </p:txBody>
      </p:sp>
      <p:sp>
        <p:nvSpPr>
          <p:cNvPr id="461" name="Google Shape;461;p23"/>
          <p:cNvSpPr txBox="1"/>
          <p:nvPr/>
        </p:nvSpPr>
        <p:spPr>
          <a:xfrm>
            <a:off x="1028700"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462" name="Google Shape;462;p23"/>
          <p:cNvSpPr txBox="1"/>
          <p:nvPr/>
        </p:nvSpPr>
        <p:spPr>
          <a:xfrm>
            <a:off x="12784188" y="7823748"/>
            <a:ext cx="33060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CLIENT NAME</a:t>
            </a:r>
            <a:endParaRPr>
              <a:latin typeface="Dela Gothic One"/>
              <a:ea typeface="Dela Gothic One"/>
              <a:cs typeface="Dela Gothic One"/>
              <a:sym typeface="Dela Gothic One"/>
            </a:endParaRPr>
          </a:p>
        </p:txBody>
      </p:sp>
      <p:sp>
        <p:nvSpPr>
          <p:cNvPr id="463" name="Google Shape;463;p23"/>
          <p:cNvSpPr txBox="1"/>
          <p:nvPr/>
        </p:nvSpPr>
        <p:spPr>
          <a:xfrm>
            <a:off x="12784188" y="842391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464" name="Google Shape;464;p23"/>
          <p:cNvSpPr txBox="1"/>
          <p:nvPr/>
        </p:nvSpPr>
        <p:spPr>
          <a:xfrm>
            <a:off x="1028700" y="1938817"/>
            <a:ext cx="82539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TESTIMONIALS</a:t>
            </a:r>
            <a:endParaRPr>
              <a:latin typeface="Dela Gothic One"/>
              <a:ea typeface="Dela Gothic One"/>
              <a:cs typeface="Dela Gothic One"/>
              <a:sym typeface="Dela Gothic One"/>
            </a:endParaRPr>
          </a:p>
        </p:txBody>
      </p:sp>
      <p:pic>
        <p:nvPicPr>
          <p:cNvPr id="465" name="Google Shape;465;p23"/>
          <p:cNvPicPr preferRelativeResize="0"/>
          <p:nvPr/>
        </p:nvPicPr>
        <p:blipFill>
          <a:blip r:embed="rId4">
            <a:alphaModFix/>
          </a:blip>
          <a:stretch>
            <a:fillRect/>
          </a:stretch>
        </p:blipFill>
        <p:spPr>
          <a:xfrm>
            <a:off x="1028700" y="3323525"/>
            <a:ext cx="2957224" cy="4249856"/>
          </a:xfrm>
          <a:prstGeom prst="rect">
            <a:avLst/>
          </a:prstGeom>
          <a:noFill/>
          <a:ln>
            <a:noFill/>
          </a:ln>
        </p:spPr>
      </p:pic>
      <p:pic>
        <p:nvPicPr>
          <p:cNvPr id="466" name="Google Shape;466;p23"/>
          <p:cNvPicPr preferRelativeResize="0"/>
          <p:nvPr/>
        </p:nvPicPr>
        <p:blipFill>
          <a:blip r:embed="rId5">
            <a:alphaModFix/>
          </a:blip>
          <a:stretch>
            <a:fillRect/>
          </a:stretch>
        </p:blipFill>
        <p:spPr>
          <a:xfrm>
            <a:off x="6906377" y="3298652"/>
            <a:ext cx="2957224" cy="4249891"/>
          </a:xfrm>
          <a:prstGeom prst="rect">
            <a:avLst/>
          </a:prstGeom>
          <a:noFill/>
          <a:ln>
            <a:noFill/>
          </a:ln>
        </p:spPr>
      </p:pic>
      <p:pic>
        <p:nvPicPr>
          <p:cNvPr id="467" name="Google Shape;467;p23"/>
          <p:cNvPicPr preferRelativeResize="0"/>
          <p:nvPr/>
        </p:nvPicPr>
        <p:blipFill>
          <a:blip r:embed="rId6">
            <a:alphaModFix/>
          </a:blip>
          <a:stretch>
            <a:fillRect/>
          </a:stretch>
        </p:blipFill>
        <p:spPr>
          <a:xfrm>
            <a:off x="12784050" y="3323525"/>
            <a:ext cx="2957224" cy="424987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471" name="Shape 471"/>
        <p:cNvGrpSpPr/>
        <p:nvPr/>
      </p:nvGrpSpPr>
      <p:grpSpPr>
        <a:xfrm>
          <a:off x="0" y="0"/>
          <a:ext cx="0" cy="0"/>
          <a:chOff x="0" y="0"/>
          <a:chExt cx="0" cy="0"/>
        </a:xfrm>
      </p:grpSpPr>
      <p:pic>
        <p:nvPicPr>
          <p:cNvPr id="472" name="Google Shape;472;p24"/>
          <p:cNvPicPr preferRelativeResize="0"/>
          <p:nvPr/>
        </p:nvPicPr>
        <p:blipFill>
          <a:blip r:embed="rId3">
            <a:alphaModFix/>
          </a:blip>
          <a:stretch>
            <a:fillRect/>
          </a:stretch>
        </p:blipFill>
        <p:spPr>
          <a:xfrm>
            <a:off x="-4062048" y="523003"/>
            <a:ext cx="14197284" cy="13635800"/>
          </a:xfrm>
          <a:prstGeom prst="rect">
            <a:avLst/>
          </a:prstGeom>
          <a:noFill/>
          <a:ln>
            <a:noFill/>
          </a:ln>
        </p:spPr>
      </p:pic>
      <p:grpSp>
        <p:nvGrpSpPr>
          <p:cNvPr id="473" name="Google Shape;473;p24"/>
          <p:cNvGrpSpPr/>
          <p:nvPr/>
        </p:nvGrpSpPr>
        <p:grpSpPr>
          <a:xfrm>
            <a:off x="0" y="-144661"/>
            <a:ext cx="18288000" cy="1012779"/>
            <a:chOff x="0" y="-38100"/>
            <a:chExt cx="4816593" cy="266740"/>
          </a:xfrm>
        </p:grpSpPr>
        <p:sp>
          <p:nvSpPr>
            <p:cNvPr id="474" name="Google Shape;474;p24"/>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475" name="Google Shape;475;p24"/>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6" name="Google Shape;476;p24"/>
          <p:cNvGrpSpPr/>
          <p:nvPr/>
        </p:nvGrpSpPr>
        <p:grpSpPr>
          <a:xfrm>
            <a:off x="1028700" y="375041"/>
            <a:ext cx="338458" cy="167005"/>
            <a:chOff x="0" y="12700"/>
            <a:chExt cx="451278" cy="222674"/>
          </a:xfrm>
        </p:grpSpPr>
        <p:cxnSp>
          <p:nvCxnSpPr>
            <p:cNvPr id="477" name="Google Shape;477;p24"/>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478" name="Google Shape;478;p24"/>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479" name="Google Shape;479;p24"/>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480" name="Google Shape;480;p24"/>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481" name="Google Shape;481;p24"/>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482" name="Google Shape;482;p24"/>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483" name="Google Shape;483;p24"/>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484" name="Google Shape;484;p24"/>
          <p:cNvSpPr txBox="1"/>
          <p:nvPr/>
        </p:nvSpPr>
        <p:spPr>
          <a:xfrm>
            <a:off x="10613099" y="2301211"/>
            <a:ext cx="55578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ABOUT US</a:t>
            </a:r>
            <a:endParaRPr>
              <a:latin typeface="Dela Gothic One"/>
              <a:ea typeface="Dela Gothic One"/>
              <a:cs typeface="Dela Gothic One"/>
              <a:sym typeface="Dela Gothic One"/>
            </a:endParaRPr>
          </a:p>
        </p:txBody>
      </p:sp>
      <p:sp>
        <p:nvSpPr>
          <p:cNvPr id="485" name="Google Shape;485;p24"/>
          <p:cNvSpPr txBox="1"/>
          <p:nvPr/>
        </p:nvSpPr>
        <p:spPr>
          <a:xfrm>
            <a:off x="10613099" y="3501427"/>
            <a:ext cx="5715000" cy="5042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We are a team of passionate individuals dedicated to providing exceptional service and creating memorable experiences for our clients. </a:t>
            </a:r>
            <a:endParaRPr/>
          </a:p>
          <a:p>
            <a:pPr indent="0" lvl="0" marL="0" marR="0" rtl="0" algn="just">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pic>
        <p:nvPicPr>
          <p:cNvPr id="486" name="Google Shape;486;p24"/>
          <p:cNvPicPr preferRelativeResize="0"/>
          <p:nvPr/>
        </p:nvPicPr>
        <p:blipFill>
          <a:blip r:embed="rId4">
            <a:alphaModFix/>
          </a:blip>
          <a:stretch>
            <a:fillRect/>
          </a:stretch>
        </p:blipFill>
        <p:spPr>
          <a:xfrm>
            <a:off x="743337" y="1337425"/>
            <a:ext cx="8400662" cy="89260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490" name="Shape 490"/>
        <p:cNvGrpSpPr/>
        <p:nvPr/>
      </p:nvGrpSpPr>
      <p:grpSpPr>
        <a:xfrm>
          <a:off x="0" y="0"/>
          <a:ext cx="0" cy="0"/>
          <a:chOff x="0" y="0"/>
          <a:chExt cx="0" cy="0"/>
        </a:xfrm>
      </p:grpSpPr>
      <p:pic>
        <p:nvPicPr>
          <p:cNvPr id="491" name="Google Shape;491;p25"/>
          <p:cNvPicPr preferRelativeResize="0"/>
          <p:nvPr/>
        </p:nvPicPr>
        <p:blipFill>
          <a:blip r:embed="rId3">
            <a:alphaModFix/>
          </a:blip>
          <a:stretch>
            <a:fillRect/>
          </a:stretch>
        </p:blipFill>
        <p:spPr>
          <a:xfrm>
            <a:off x="8973225" y="1480549"/>
            <a:ext cx="8635800" cy="8806451"/>
          </a:xfrm>
          <a:prstGeom prst="rect">
            <a:avLst/>
          </a:prstGeom>
          <a:noFill/>
          <a:ln>
            <a:noFill/>
          </a:ln>
        </p:spPr>
      </p:pic>
      <p:pic>
        <p:nvPicPr>
          <p:cNvPr id="492" name="Google Shape;492;p25"/>
          <p:cNvPicPr preferRelativeResize="0"/>
          <p:nvPr/>
        </p:nvPicPr>
        <p:blipFill>
          <a:blip r:embed="rId4">
            <a:alphaModFix/>
          </a:blip>
          <a:stretch>
            <a:fillRect/>
          </a:stretch>
        </p:blipFill>
        <p:spPr>
          <a:xfrm>
            <a:off x="-8874065" y="2735750"/>
            <a:ext cx="15320627" cy="13839425"/>
          </a:xfrm>
          <a:prstGeom prst="rect">
            <a:avLst/>
          </a:prstGeom>
          <a:noFill/>
          <a:ln>
            <a:noFill/>
          </a:ln>
        </p:spPr>
      </p:pic>
      <p:grpSp>
        <p:nvGrpSpPr>
          <p:cNvPr id="493" name="Google Shape;493;p25"/>
          <p:cNvGrpSpPr/>
          <p:nvPr/>
        </p:nvGrpSpPr>
        <p:grpSpPr>
          <a:xfrm>
            <a:off x="0" y="-144661"/>
            <a:ext cx="18288000" cy="1012779"/>
            <a:chOff x="0" y="-38100"/>
            <a:chExt cx="4816593" cy="266740"/>
          </a:xfrm>
        </p:grpSpPr>
        <p:sp>
          <p:nvSpPr>
            <p:cNvPr id="494" name="Google Shape;494;p25"/>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495" name="Google Shape;495;p25"/>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6" name="Google Shape;496;p25"/>
          <p:cNvGrpSpPr/>
          <p:nvPr/>
        </p:nvGrpSpPr>
        <p:grpSpPr>
          <a:xfrm>
            <a:off x="1028700" y="375041"/>
            <a:ext cx="338458" cy="167005"/>
            <a:chOff x="0" y="12700"/>
            <a:chExt cx="451278" cy="222674"/>
          </a:xfrm>
        </p:grpSpPr>
        <p:cxnSp>
          <p:nvCxnSpPr>
            <p:cNvPr id="497" name="Google Shape;497;p25"/>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498" name="Google Shape;498;p25"/>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499" name="Google Shape;499;p25"/>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500" name="Google Shape;500;p25"/>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501" name="Google Shape;501;p25"/>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502" name="Google Shape;502;p25"/>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503" name="Google Shape;503;p25"/>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504" name="Google Shape;504;p25"/>
          <p:cNvSpPr txBox="1"/>
          <p:nvPr/>
        </p:nvSpPr>
        <p:spPr>
          <a:xfrm>
            <a:off x="1028700" y="2303028"/>
            <a:ext cx="76749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OUR History</a:t>
            </a:r>
            <a:endParaRPr>
              <a:latin typeface="Dela Gothic One"/>
              <a:ea typeface="Dela Gothic One"/>
              <a:cs typeface="Dela Gothic One"/>
              <a:sym typeface="Dela Gothic One"/>
            </a:endParaRPr>
          </a:p>
        </p:txBody>
      </p:sp>
      <p:sp>
        <p:nvSpPr>
          <p:cNvPr id="505" name="Google Shape;505;p25"/>
          <p:cNvSpPr txBox="1"/>
          <p:nvPr/>
        </p:nvSpPr>
        <p:spPr>
          <a:xfrm>
            <a:off x="1197929" y="3547043"/>
            <a:ext cx="7232700" cy="46176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Presentations are communication tools that can be used as demonstrations, lectures, speeches, reports, and more. It is mostly presented before an audience. </a:t>
            </a:r>
            <a:endParaRPr/>
          </a:p>
          <a:p>
            <a:pPr indent="0" lvl="0" marL="0" marR="0" rtl="0" algn="just">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Whether in a classroom, boardroom, or conference hall, presentations serve as a powerful medium to convey ideas, share knowledge, and persuade listeners. The effectiveness of a presentation often hinges on various factors, such as the clarity of the message, the engagement of the audience, and the presenter's delivery skills.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509" name="Shape 509"/>
        <p:cNvGrpSpPr/>
        <p:nvPr/>
      </p:nvGrpSpPr>
      <p:grpSpPr>
        <a:xfrm>
          <a:off x="0" y="0"/>
          <a:ext cx="0" cy="0"/>
          <a:chOff x="0" y="0"/>
          <a:chExt cx="0" cy="0"/>
        </a:xfrm>
      </p:grpSpPr>
      <p:cxnSp>
        <p:nvCxnSpPr>
          <p:cNvPr id="510" name="Google Shape;510;p26"/>
          <p:cNvCxnSpPr/>
          <p:nvPr/>
        </p:nvCxnSpPr>
        <p:spPr>
          <a:xfrm>
            <a:off x="1028804" y="6020936"/>
            <a:ext cx="16061266" cy="0"/>
          </a:xfrm>
          <a:prstGeom prst="straightConnector1">
            <a:avLst/>
          </a:prstGeom>
          <a:noFill/>
          <a:ln cap="flat" cmpd="sng" w="47625">
            <a:solidFill>
              <a:srgbClr val="512D15"/>
            </a:solidFill>
            <a:prstDash val="solid"/>
            <a:round/>
            <a:headEnd len="sm" w="sm" type="none"/>
            <a:tailEnd len="sm" w="sm" type="none"/>
          </a:ln>
        </p:spPr>
      </p:cxnSp>
      <p:pic>
        <p:nvPicPr>
          <p:cNvPr id="511" name="Google Shape;511;p26"/>
          <p:cNvPicPr preferRelativeResize="0"/>
          <p:nvPr/>
        </p:nvPicPr>
        <p:blipFill>
          <a:blip r:embed="rId3">
            <a:alphaModFix/>
          </a:blip>
          <a:stretch>
            <a:fillRect/>
          </a:stretch>
        </p:blipFill>
        <p:spPr>
          <a:xfrm>
            <a:off x="13144498" y="3829800"/>
            <a:ext cx="2270475" cy="2191304"/>
          </a:xfrm>
          <a:prstGeom prst="rect">
            <a:avLst/>
          </a:prstGeom>
          <a:noFill/>
          <a:ln>
            <a:noFill/>
          </a:ln>
        </p:spPr>
      </p:pic>
      <p:pic>
        <p:nvPicPr>
          <p:cNvPr id="512" name="Google Shape;512;p26"/>
          <p:cNvPicPr preferRelativeResize="0"/>
          <p:nvPr/>
        </p:nvPicPr>
        <p:blipFill>
          <a:blip r:embed="rId4">
            <a:alphaModFix/>
          </a:blip>
          <a:stretch>
            <a:fillRect/>
          </a:stretch>
        </p:blipFill>
        <p:spPr>
          <a:xfrm>
            <a:off x="7042425" y="3832530"/>
            <a:ext cx="1148900" cy="2188396"/>
          </a:xfrm>
          <a:prstGeom prst="rect">
            <a:avLst/>
          </a:prstGeom>
          <a:noFill/>
          <a:ln>
            <a:noFill/>
          </a:ln>
        </p:spPr>
      </p:pic>
      <p:pic>
        <p:nvPicPr>
          <p:cNvPr id="513" name="Google Shape;513;p26"/>
          <p:cNvPicPr preferRelativeResize="0"/>
          <p:nvPr/>
        </p:nvPicPr>
        <p:blipFill>
          <a:blip r:embed="rId5">
            <a:alphaModFix/>
          </a:blip>
          <a:stretch>
            <a:fillRect/>
          </a:stretch>
        </p:blipFill>
        <p:spPr>
          <a:xfrm>
            <a:off x="1071351" y="3829800"/>
            <a:ext cx="1637524" cy="2191300"/>
          </a:xfrm>
          <a:prstGeom prst="rect">
            <a:avLst/>
          </a:prstGeom>
          <a:noFill/>
          <a:ln>
            <a:noFill/>
          </a:ln>
        </p:spPr>
      </p:pic>
      <p:grpSp>
        <p:nvGrpSpPr>
          <p:cNvPr id="514" name="Google Shape;514;p26"/>
          <p:cNvGrpSpPr/>
          <p:nvPr/>
        </p:nvGrpSpPr>
        <p:grpSpPr>
          <a:xfrm>
            <a:off x="0" y="-144661"/>
            <a:ext cx="18288000" cy="1012779"/>
            <a:chOff x="0" y="-38100"/>
            <a:chExt cx="4816593" cy="266740"/>
          </a:xfrm>
        </p:grpSpPr>
        <p:sp>
          <p:nvSpPr>
            <p:cNvPr id="515" name="Google Shape;515;p26"/>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516" name="Google Shape;516;p26"/>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17" name="Google Shape;517;p26"/>
          <p:cNvGrpSpPr/>
          <p:nvPr/>
        </p:nvGrpSpPr>
        <p:grpSpPr>
          <a:xfrm>
            <a:off x="1028700" y="375041"/>
            <a:ext cx="338458" cy="167005"/>
            <a:chOff x="0" y="12700"/>
            <a:chExt cx="451278" cy="222674"/>
          </a:xfrm>
        </p:grpSpPr>
        <p:cxnSp>
          <p:nvCxnSpPr>
            <p:cNvPr id="518" name="Google Shape;518;p26"/>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519" name="Google Shape;519;p26"/>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520" name="Google Shape;520;p26"/>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521" name="Google Shape;521;p26"/>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522" name="Google Shape;522;p26"/>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523" name="Google Shape;523;p26"/>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524" name="Google Shape;524;p26"/>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525" name="Google Shape;525;p26"/>
          <p:cNvSpPr txBox="1"/>
          <p:nvPr/>
        </p:nvSpPr>
        <p:spPr>
          <a:xfrm>
            <a:off x="1028700" y="2059272"/>
            <a:ext cx="76749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OUR History</a:t>
            </a:r>
            <a:endParaRPr>
              <a:latin typeface="Dela Gothic One"/>
              <a:ea typeface="Dela Gothic One"/>
              <a:cs typeface="Dela Gothic One"/>
              <a:sym typeface="Dela Gothic One"/>
            </a:endParaRPr>
          </a:p>
        </p:txBody>
      </p:sp>
      <p:sp>
        <p:nvSpPr>
          <p:cNvPr id="526" name="Google Shape;526;p26"/>
          <p:cNvSpPr txBox="1"/>
          <p:nvPr/>
        </p:nvSpPr>
        <p:spPr>
          <a:xfrm>
            <a:off x="1197929" y="7314133"/>
            <a:ext cx="41205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ADD A MAIN POINT</a:t>
            </a:r>
            <a:endParaRPr>
              <a:latin typeface="Dela Gothic One"/>
              <a:ea typeface="Dela Gothic One"/>
              <a:cs typeface="Dela Gothic One"/>
              <a:sym typeface="Dela Gothic One"/>
            </a:endParaRPr>
          </a:p>
        </p:txBody>
      </p:sp>
      <p:sp>
        <p:nvSpPr>
          <p:cNvPr id="527" name="Google Shape;527;p26"/>
          <p:cNvSpPr txBox="1"/>
          <p:nvPr/>
        </p:nvSpPr>
        <p:spPr>
          <a:xfrm>
            <a:off x="1197929" y="8098613"/>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528" name="Google Shape;528;p26"/>
          <p:cNvSpPr txBox="1"/>
          <p:nvPr/>
        </p:nvSpPr>
        <p:spPr>
          <a:xfrm>
            <a:off x="7079556" y="7314133"/>
            <a:ext cx="42981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ADD A MAIN POINT</a:t>
            </a:r>
            <a:endParaRPr>
              <a:latin typeface="Dela Gothic One"/>
              <a:ea typeface="Dela Gothic One"/>
              <a:cs typeface="Dela Gothic One"/>
              <a:sym typeface="Dela Gothic One"/>
            </a:endParaRPr>
          </a:p>
        </p:txBody>
      </p:sp>
      <p:sp>
        <p:nvSpPr>
          <p:cNvPr id="529" name="Google Shape;529;p26"/>
          <p:cNvSpPr txBox="1"/>
          <p:nvPr/>
        </p:nvSpPr>
        <p:spPr>
          <a:xfrm>
            <a:off x="7079556" y="8098613"/>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530" name="Google Shape;530;p26"/>
          <p:cNvSpPr txBox="1"/>
          <p:nvPr/>
        </p:nvSpPr>
        <p:spPr>
          <a:xfrm>
            <a:off x="13144499" y="7314133"/>
            <a:ext cx="43935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ADD A MAIN POINT</a:t>
            </a:r>
            <a:endParaRPr>
              <a:latin typeface="Dela Gothic One"/>
              <a:ea typeface="Dela Gothic One"/>
              <a:cs typeface="Dela Gothic One"/>
              <a:sym typeface="Dela Gothic One"/>
            </a:endParaRPr>
          </a:p>
        </p:txBody>
      </p:sp>
      <p:sp>
        <p:nvSpPr>
          <p:cNvPr id="531" name="Google Shape;531;p26"/>
          <p:cNvSpPr txBox="1"/>
          <p:nvPr/>
        </p:nvSpPr>
        <p:spPr>
          <a:xfrm>
            <a:off x="13144499" y="8098613"/>
            <a:ext cx="3364925"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535" name="Shape 535"/>
        <p:cNvGrpSpPr/>
        <p:nvPr/>
      </p:nvGrpSpPr>
      <p:grpSpPr>
        <a:xfrm>
          <a:off x="0" y="0"/>
          <a:ext cx="0" cy="0"/>
          <a:chOff x="0" y="0"/>
          <a:chExt cx="0" cy="0"/>
        </a:xfrm>
      </p:grpSpPr>
      <p:grpSp>
        <p:nvGrpSpPr>
          <p:cNvPr id="536" name="Google Shape;536;p27"/>
          <p:cNvGrpSpPr/>
          <p:nvPr/>
        </p:nvGrpSpPr>
        <p:grpSpPr>
          <a:xfrm>
            <a:off x="0" y="-144661"/>
            <a:ext cx="18288000" cy="1012779"/>
            <a:chOff x="0" y="-38100"/>
            <a:chExt cx="4816593" cy="266740"/>
          </a:xfrm>
        </p:grpSpPr>
        <p:sp>
          <p:nvSpPr>
            <p:cNvPr id="537" name="Google Shape;537;p27"/>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538" name="Google Shape;538;p27"/>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9" name="Google Shape;539;p27"/>
          <p:cNvGrpSpPr/>
          <p:nvPr/>
        </p:nvGrpSpPr>
        <p:grpSpPr>
          <a:xfrm>
            <a:off x="1028700" y="375041"/>
            <a:ext cx="338458" cy="167005"/>
            <a:chOff x="0" y="12700"/>
            <a:chExt cx="451278" cy="222674"/>
          </a:xfrm>
        </p:grpSpPr>
        <p:cxnSp>
          <p:nvCxnSpPr>
            <p:cNvPr id="540" name="Google Shape;540;p27"/>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541" name="Google Shape;541;p27"/>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542" name="Google Shape;542;p27"/>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543" name="Google Shape;543;p27"/>
          <p:cNvSpPr txBox="1"/>
          <p:nvPr/>
        </p:nvSpPr>
        <p:spPr>
          <a:xfrm>
            <a:off x="1028638" y="2878468"/>
            <a:ext cx="12804900" cy="28998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WRITE AN ORIGINAL STATEMENT OR INSPIRING QUOTE</a:t>
            </a:r>
            <a:endParaRPr>
              <a:latin typeface="Dela Gothic One"/>
              <a:ea typeface="Dela Gothic One"/>
              <a:cs typeface="Dela Gothic One"/>
              <a:sym typeface="Dela Gothic One"/>
            </a:endParaRPr>
          </a:p>
        </p:txBody>
      </p:sp>
      <p:sp>
        <p:nvSpPr>
          <p:cNvPr id="544" name="Google Shape;544;p27"/>
          <p:cNvSpPr txBox="1"/>
          <p:nvPr/>
        </p:nvSpPr>
        <p:spPr>
          <a:xfrm>
            <a:off x="1028700" y="6800920"/>
            <a:ext cx="1280476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 Include a credit, citation, or supporting message</a:t>
            </a:r>
            <a:endParaRPr/>
          </a:p>
        </p:txBody>
      </p:sp>
      <p:sp>
        <p:nvSpPr>
          <p:cNvPr id="545" name="Google Shape;545;p27"/>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546" name="Google Shape;546;p27"/>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547" name="Google Shape;547;p27"/>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548" name="Google Shape;548;p27"/>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pic>
        <p:nvPicPr>
          <p:cNvPr id="549" name="Google Shape;549;p27"/>
          <p:cNvPicPr preferRelativeResize="0"/>
          <p:nvPr/>
        </p:nvPicPr>
        <p:blipFill>
          <a:blip r:embed="rId3">
            <a:alphaModFix/>
          </a:blip>
          <a:stretch>
            <a:fillRect/>
          </a:stretch>
        </p:blipFill>
        <p:spPr>
          <a:xfrm>
            <a:off x="11064400" y="2272325"/>
            <a:ext cx="6618000" cy="72883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553" name="Shape 553"/>
        <p:cNvGrpSpPr/>
        <p:nvPr/>
      </p:nvGrpSpPr>
      <p:grpSpPr>
        <a:xfrm>
          <a:off x="0" y="0"/>
          <a:ext cx="0" cy="0"/>
          <a:chOff x="0" y="0"/>
          <a:chExt cx="0" cy="0"/>
        </a:xfrm>
      </p:grpSpPr>
      <p:pic>
        <p:nvPicPr>
          <p:cNvPr id="554" name="Google Shape;554;p28"/>
          <p:cNvPicPr preferRelativeResize="0"/>
          <p:nvPr/>
        </p:nvPicPr>
        <p:blipFill>
          <a:blip r:embed="rId3">
            <a:alphaModFix/>
          </a:blip>
          <a:stretch>
            <a:fillRect/>
          </a:stretch>
        </p:blipFill>
        <p:spPr>
          <a:xfrm>
            <a:off x="1043550" y="3949700"/>
            <a:ext cx="308750" cy="3970533"/>
          </a:xfrm>
          <a:prstGeom prst="rect">
            <a:avLst/>
          </a:prstGeom>
          <a:noFill/>
          <a:ln>
            <a:noFill/>
          </a:ln>
        </p:spPr>
      </p:pic>
      <p:pic>
        <p:nvPicPr>
          <p:cNvPr id="555" name="Google Shape;555;p28"/>
          <p:cNvPicPr preferRelativeResize="0"/>
          <p:nvPr/>
        </p:nvPicPr>
        <p:blipFill>
          <a:blip r:embed="rId4">
            <a:alphaModFix/>
          </a:blip>
          <a:stretch>
            <a:fillRect/>
          </a:stretch>
        </p:blipFill>
        <p:spPr>
          <a:xfrm>
            <a:off x="4347739" y="285973"/>
            <a:ext cx="21399149" cy="21578276"/>
          </a:xfrm>
          <a:prstGeom prst="rect">
            <a:avLst/>
          </a:prstGeom>
          <a:noFill/>
          <a:ln>
            <a:noFill/>
          </a:ln>
        </p:spPr>
      </p:pic>
      <p:pic>
        <p:nvPicPr>
          <p:cNvPr id="556" name="Google Shape;556;p28"/>
          <p:cNvPicPr preferRelativeResize="0"/>
          <p:nvPr/>
        </p:nvPicPr>
        <p:blipFill>
          <a:blip r:embed="rId5">
            <a:alphaModFix/>
          </a:blip>
          <a:stretch>
            <a:fillRect/>
          </a:stretch>
        </p:blipFill>
        <p:spPr>
          <a:xfrm>
            <a:off x="8417679" y="1473605"/>
            <a:ext cx="9453652" cy="9118119"/>
          </a:xfrm>
          <a:prstGeom prst="rect">
            <a:avLst/>
          </a:prstGeom>
          <a:noFill/>
          <a:ln>
            <a:noFill/>
          </a:ln>
        </p:spPr>
      </p:pic>
      <p:pic>
        <p:nvPicPr>
          <p:cNvPr id="557" name="Google Shape;557;p28"/>
          <p:cNvPicPr preferRelativeResize="0"/>
          <p:nvPr/>
        </p:nvPicPr>
        <p:blipFill>
          <a:blip r:embed="rId6">
            <a:alphaModFix/>
          </a:blip>
          <a:stretch>
            <a:fillRect/>
          </a:stretch>
        </p:blipFill>
        <p:spPr>
          <a:xfrm>
            <a:off x="8153413" y="2433588"/>
            <a:ext cx="2466325" cy="2556599"/>
          </a:xfrm>
          <a:prstGeom prst="rect">
            <a:avLst/>
          </a:prstGeom>
          <a:noFill/>
          <a:ln>
            <a:noFill/>
          </a:ln>
        </p:spPr>
      </p:pic>
      <p:grpSp>
        <p:nvGrpSpPr>
          <p:cNvPr id="558" name="Google Shape;558;p28"/>
          <p:cNvGrpSpPr/>
          <p:nvPr/>
        </p:nvGrpSpPr>
        <p:grpSpPr>
          <a:xfrm>
            <a:off x="0" y="-144661"/>
            <a:ext cx="18288000" cy="1012779"/>
            <a:chOff x="0" y="-38100"/>
            <a:chExt cx="4816593" cy="266740"/>
          </a:xfrm>
        </p:grpSpPr>
        <p:sp>
          <p:nvSpPr>
            <p:cNvPr id="559" name="Google Shape;559;p28"/>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560" name="Google Shape;560;p28"/>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61" name="Google Shape;561;p28"/>
          <p:cNvGrpSpPr/>
          <p:nvPr/>
        </p:nvGrpSpPr>
        <p:grpSpPr>
          <a:xfrm>
            <a:off x="1028700" y="375041"/>
            <a:ext cx="338458" cy="167005"/>
            <a:chOff x="0" y="12700"/>
            <a:chExt cx="451278" cy="222674"/>
          </a:xfrm>
        </p:grpSpPr>
        <p:cxnSp>
          <p:nvCxnSpPr>
            <p:cNvPr id="562" name="Google Shape;562;p28"/>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563" name="Google Shape;563;p28"/>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564" name="Google Shape;564;p28"/>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565" name="Google Shape;565;p28"/>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566" name="Google Shape;566;p28"/>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567" name="Google Shape;567;p28"/>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568" name="Google Shape;568;p28"/>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569" name="Google Shape;569;p28"/>
          <p:cNvSpPr txBox="1"/>
          <p:nvPr/>
        </p:nvSpPr>
        <p:spPr>
          <a:xfrm>
            <a:off x="1028700" y="2341030"/>
            <a:ext cx="71340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CONTACT US</a:t>
            </a:r>
            <a:endParaRPr>
              <a:latin typeface="Dela Gothic One"/>
              <a:ea typeface="Dela Gothic One"/>
              <a:cs typeface="Dela Gothic One"/>
              <a:sym typeface="Dela Gothic One"/>
            </a:endParaRPr>
          </a:p>
        </p:txBody>
      </p:sp>
      <p:sp>
        <p:nvSpPr>
          <p:cNvPr id="570" name="Google Shape;570;p28"/>
          <p:cNvSpPr txBox="1"/>
          <p:nvPr/>
        </p:nvSpPr>
        <p:spPr>
          <a:xfrm>
            <a:off x="1716133" y="3913133"/>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123 Anywhere St., Any City,ST 12345</a:t>
            </a:r>
            <a:endParaRPr/>
          </a:p>
        </p:txBody>
      </p:sp>
      <p:sp>
        <p:nvSpPr>
          <p:cNvPr id="571" name="Google Shape;571;p28"/>
          <p:cNvSpPr txBox="1"/>
          <p:nvPr/>
        </p:nvSpPr>
        <p:spPr>
          <a:xfrm>
            <a:off x="1716133" y="4838755"/>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123-456-7890</a:t>
            </a:r>
            <a:endParaRPr/>
          </a:p>
        </p:txBody>
      </p:sp>
      <p:sp>
        <p:nvSpPr>
          <p:cNvPr id="572" name="Google Shape;572;p28"/>
          <p:cNvSpPr txBox="1"/>
          <p:nvPr/>
        </p:nvSpPr>
        <p:spPr>
          <a:xfrm>
            <a:off x="1716133" y="5727314"/>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hello@reallygreatsite.com</a:t>
            </a:r>
            <a:endParaRPr/>
          </a:p>
        </p:txBody>
      </p:sp>
      <p:sp>
        <p:nvSpPr>
          <p:cNvPr id="573" name="Google Shape;573;p28"/>
          <p:cNvSpPr txBox="1"/>
          <p:nvPr/>
        </p:nvSpPr>
        <p:spPr>
          <a:xfrm>
            <a:off x="1716133" y="7508960"/>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reallygreatsite.com</a:t>
            </a:r>
            <a:endParaRPr/>
          </a:p>
        </p:txBody>
      </p:sp>
      <p:sp>
        <p:nvSpPr>
          <p:cNvPr id="574" name="Google Shape;574;p28"/>
          <p:cNvSpPr txBox="1"/>
          <p:nvPr/>
        </p:nvSpPr>
        <p:spPr>
          <a:xfrm>
            <a:off x="1716133" y="6604659"/>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@reallygreatsite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578" name="Shape 578"/>
        <p:cNvGrpSpPr/>
        <p:nvPr/>
      </p:nvGrpSpPr>
      <p:grpSpPr>
        <a:xfrm>
          <a:off x="0" y="0"/>
          <a:ext cx="0" cy="0"/>
          <a:chOff x="0" y="0"/>
          <a:chExt cx="0" cy="0"/>
        </a:xfrm>
      </p:grpSpPr>
      <p:pic>
        <p:nvPicPr>
          <p:cNvPr id="579" name="Google Shape;579;p29"/>
          <p:cNvPicPr preferRelativeResize="0"/>
          <p:nvPr/>
        </p:nvPicPr>
        <p:blipFill>
          <a:blip r:embed="rId3">
            <a:alphaModFix/>
          </a:blip>
          <a:stretch>
            <a:fillRect/>
          </a:stretch>
        </p:blipFill>
        <p:spPr>
          <a:xfrm>
            <a:off x="9144000" y="747811"/>
            <a:ext cx="7331400" cy="8984140"/>
          </a:xfrm>
          <a:prstGeom prst="rect">
            <a:avLst/>
          </a:prstGeom>
          <a:noFill/>
          <a:ln>
            <a:noFill/>
          </a:ln>
        </p:spPr>
      </p:pic>
      <p:sp>
        <p:nvSpPr>
          <p:cNvPr id="580" name="Google Shape;580;p29"/>
          <p:cNvSpPr txBox="1"/>
          <p:nvPr/>
        </p:nvSpPr>
        <p:spPr>
          <a:xfrm>
            <a:off x="1028700" y="832426"/>
            <a:ext cx="5825100" cy="19116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RESOURCE </a:t>
            </a:r>
            <a:endParaRPr>
              <a:latin typeface="Dela Gothic One"/>
              <a:ea typeface="Dela Gothic One"/>
              <a:cs typeface="Dela Gothic One"/>
              <a:sym typeface="Dela Gothic One"/>
            </a:endParaRPr>
          </a:p>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PAGE</a:t>
            </a:r>
            <a:endParaRPr>
              <a:latin typeface="Dela Gothic One"/>
              <a:ea typeface="Dela Gothic One"/>
              <a:cs typeface="Dela Gothic One"/>
              <a:sym typeface="Dela Gothic One"/>
            </a:endParaRPr>
          </a:p>
        </p:txBody>
      </p:sp>
      <p:sp>
        <p:nvSpPr>
          <p:cNvPr id="581" name="Google Shape;581;p29"/>
          <p:cNvSpPr txBox="1"/>
          <p:nvPr/>
        </p:nvSpPr>
        <p:spPr>
          <a:xfrm>
            <a:off x="1028700" y="2975610"/>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t/>
            </a:r>
            <a:endParaRPr sz="2400">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l">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Don't forget to delete this page before presenting. </a:t>
            </a:r>
            <a:endParaRPr/>
          </a:p>
        </p:txBody>
      </p:sp>
      <p:sp>
        <p:nvSpPr>
          <p:cNvPr id="582" name="Google Shape;582;p29"/>
          <p:cNvSpPr txBox="1"/>
          <p:nvPr/>
        </p:nvSpPr>
        <p:spPr>
          <a:xfrm>
            <a:off x="1028700" y="4160985"/>
            <a:ext cx="46767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403535"/>
                </a:solidFill>
                <a:latin typeface="Arimo"/>
                <a:ea typeface="Arimo"/>
                <a:cs typeface="Arimo"/>
                <a:sym typeface="Arimo"/>
              </a:rPr>
              <a:t>This presentation template uses the following free fonts:</a:t>
            </a:r>
            <a:endParaRPr/>
          </a:p>
        </p:txBody>
      </p:sp>
      <p:sp>
        <p:nvSpPr>
          <p:cNvPr id="583" name="Google Shape;583;p29"/>
          <p:cNvSpPr txBox="1"/>
          <p:nvPr/>
        </p:nvSpPr>
        <p:spPr>
          <a:xfrm>
            <a:off x="1028700" y="5490210"/>
            <a:ext cx="7331400" cy="13113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Titles: </a:t>
            </a:r>
            <a:r>
              <a:rPr lang="en-US" sz="2400">
                <a:solidFill>
                  <a:srgbClr val="403535"/>
                </a:solidFill>
                <a:latin typeface="Arimo"/>
                <a:ea typeface="Arimo"/>
                <a:cs typeface="Arimo"/>
                <a:sym typeface="Arimo"/>
              </a:rPr>
              <a:t>Dela Gothic One</a:t>
            </a:r>
            <a:endParaRPr/>
          </a:p>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Headers: </a:t>
            </a:r>
            <a:r>
              <a:rPr lang="en-US" sz="2400">
                <a:solidFill>
                  <a:srgbClr val="403535"/>
                </a:solidFill>
                <a:latin typeface="Arimo"/>
                <a:ea typeface="Arimo"/>
                <a:cs typeface="Arimo"/>
                <a:sym typeface="Arimo"/>
              </a:rPr>
              <a:t>Dela Gothic One</a:t>
            </a:r>
            <a:endParaRPr/>
          </a:p>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149" name="Shape 149"/>
        <p:cNvGrpSpPr/>
        <p:nvPr/>
      </p:nvGrpSpPr>
      <p:grpSpPr>
        <a:xfrm>
          <a:off x="0" y="0"/>
          <a:ext cx="0" cy="0"/>
          <a:chOff x="0" y="0"/>
          <a:chExt cx="0" cy="0"/>
        </a:xfrm>
      </p:grpSpPr>
      <p:pic>
        <p:nvPicPr>
          <p:cNvPr id="150" name="Google Shape;150;p12"/>
          <p:cNvPicPr preferRelativeResize="0"/>
          <p:nvPr/>
        </p:nvPicPr>
        <p:blipFill>
          <a:blip r:embed="rId3">
            <a:alphaModFix/>
          </a:blip>
          <a:stretch>
            <a:fillRect/>
          </a:stretch>
        </p:blipFill>
        <p:spPr>
          <a:xfrm>
            <a:off x="11257726" y="4143924"/>
            <a:ext cx="3306075" cy="2360628"/>
          </a:xfrm>
          <a:prstGeom prst="rect">
            <a:avLst/>
          </a:prstGeom>
          <a:noFill/>
          <a:ln>
            <a:noFill/>
          </a:ln>
        </p:spPr>
      </p:pic>
      <p:pic>
        <p:nvPicPr>
          <p:cNvPr id="151" name="Google Shape;151;p12"/>
          <p:cNvPicPr preferRelativeResize="0"/>
          <p:nvPr/>
        </p:nvPicPr>
        <p:blipFill>
          <a:blip r:embed="rId3">
            <a:alphaModFix/>
          </a:blip>
          <a:stretch>
            <a:fillRect/>
          </a:stretch>
        </p:blipFill>
        <p:spPr>
          <a:xfrm>
            <a:off x="6109801" y="4143924"/>
            <a:ext cx="3306075" cy="2360628"/>
          </a:xfrm>
          <a:prstGeom prst="rect">
            <a:avLst/>
          </a:prstGeom>
          <a:noFill/>
          <a:ln>
            <a:noFill/>
          </a:ln>
        </p:spPr>
      </p:pic>
      <p:pic>
        <p:nvPicPr>
          <p:cNvPr id="152" name="Google Shape;152;p12"/>
          <p:cNvPicPr preferRelativeResize="0"/>
          <p:nvPr/>
        </p:nvPicPr>
        <p:blipFill>
          <a:blip r:embed="rId3">
            <a:alphaModFix/>
          </a:blip>
          <a:stretch>
            <a:fillRect/>
          </a:stretch>
        </p:blipFill>
        <p:spPr>
          <a:xfrm>
            <a:off x="1133363" y="4143924"/>
            <a:ext cx="3306075" cy="2360628"/>
          </a:xfrm>
          <a:prstGeom prst="rect">
            <a:avLst/>
          </a:prstGeom>
          <a:noFill/>
          <a:ln>
            <a:noFill/>
          </a:ln>
        </p:spPr>
      </p:pic>
      <p:grpSp>
        <p:nvGrpSpPr>
          <p:cNvPr id="153" name="Google Shape;153;p12"/>
          <p:cNvGrpSpPr/>
          <p:nvPr/>
        </p:nvGrpSpPr>
        <p:grpSpPr>
          <a:xfrm>
            <a:off x="0" y="-144662"/>
            <a:ext cx="18288122" cy="1012785"/>
            <a:chOff x="0" y="-38100"/>
            <a:chExt cx="4816593" cy="266740"/>
          </a:xfrm>
        </p:grpSpPr>
        <p:sp>
          <p:nvSpPr>
            <p:cNvPr id="154" name="Google Shape;154;p12"/>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155" name="Google Shape;155;p12"/>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6" name="Google Shape;156;p12"/>
          <p:cNvGrpSpPr/>
          <p:nvPr/>
        </p:nvGrpSpPr>
        <p:grpSpPr>
          <a:xfrm>
            <a:off x="1028700" y="375041"/>
            <a:ext cx="338458" cy="167005"/>
            <a:chOff x="0" y="12700"/>
            <a:chExt cx="451278" cy="222674"/>
          </a:xfrm>
        </p:grpSpPr>
        <p:cxnSp>
          <p:nvCxnSpPr>
            <p:cNvPr id="157" name="Google Shape;157;p12"/>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158" name="Google Shape;158;p12"/>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159" name="Google Shape;159;p12"/>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160" name="Google Shape;160;p12"/>
          <p:cNvSpPr txBox="1"/>
          <p:nvPr/>
        </p:nvSpPr>
        <p:spPr>
          <a:xfrm>
            <a:off x="1028700" y="1990446"/>
            <a:ext cx="113256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TABLE OF CONTENTS</a:t>
            </a:r>
            <a:endParaRPr>
              <a:latin typeface="Dela Gothic One"/>
              <a:ea typeface="Dela Gothic One"/>
              <a:cs typeface="Dela Gothic One"/>
              <a:sym typeface="Dela Gothic One"/>
            </a:endParaRPr>
          </a:p>
        </p:txBody>
      </p:sp>
      <p:sp>
        <p:nvSpPr>
          <p:cNvPr id="161" name="Google Shape;161;p12"/>
          <p:cNvSpPr txBox="1"/>
          <p:nvPr/>
        </p:nvSpPr>
        <p:spPr>
          <a:xfrm>
            <a:off x="1743450" y="4978250"/>
            <a:ext cx="2085900" cy="1154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7500" u="none" cap="none" strike="noStrike">
                <a:solidFill>
                  <a:srgbClr val="F6AE3C"/>
                </a:solidFill>
                <a:latin typeface="Dela Gothic One"/>
                <a:ea typeface="Dela Gothic One"/>
                <a:cs typeface="Dela Gothic One"/>
                <a:sym typeface="Dela Gothic One"/>
              </a:rPr>
              <a:t>01.</a:t>
            </a:r>
            <a:endParaRPr>
              <a:latin typeface="Dela Gothic One"/>
              <a:ea typeface="Dela Gothic One"/>
              <a:cs typeface="Dela Gothic One"/>
              <a:sym typeface="Dela Gothic One"/>
            </a:endParaRPr>
          </a:p>
        </p:txBody>
      </p:sp>
      <p:sp>
        <p:nvSpPr>
          <p:cNvPr id="162" name="Google Shape;162;p12"/>
          <p:cNvSpPr txBox="1"/>
          <p:nvPr/>
        </p:nvSpPr>
        <p:spPr>
          <a:xfrm>
            <a:off x="6678274" y="4978241"/>
            <a:ext cx="2085900" cy="1154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7500" u="none" cap="none" strike="noStrike">
                <a:solidFill>
                  <a:srgbClr val="F6AE3C"/>
                </a:solidFill>
                <a:latin typeface="Dela Gothic One"/>
                <a:ea typeface="Dela Gothic One"/>
                <a:cs typeface="Dela Gothic One"/>
                <a:sym typeface="Dela Gothic One"/>
              </a:rPr>
              <a:t>02.</a:t>
            </a:r>
            <a:endParaRPr>
              <a:latin typeface="Dela Gothic One"/>
              <a:ea typeface="Dela Gothic One"/>
              <a:cs typeface="Dela Gothic One"/>
              <a:sym typeface="Dela Gothic One"/>
            </a:endParaRPr>
          </a:p>
        </p:txBody>
      </p:sp>
      <p:sp>
        <p:nvSpPr>
          <p:cNvPr id="163" name="Google Shape;163;p12"/>
          <p:cNvSpPr txBox="1"/>
          <p:nvPr/>
        </p:nvSpPr>
        <p:spPr>
          <a:xfrm>
            <a:off x="11696340" y="4947897"/>
            <a:ext cx="2112600" cy="1154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7500" u="none" cap="none" strike="noStrike">
                <a:solidFill>
                  <a:srgbClr val="F6AE3C"/>
                </a:solidFill>
                <a:latin typeface="Dela Gothic One"/>
                <a:ea typeface="Dela Gothic One"/>
                <a:cs typeface="Dela Gothic One"/>
                <a:sym typeface="Dela Gothic One"/>
              </a:rPr>
              <a:t>03.</a:t>
            </a:r>
            <a:endParaRPr>
              <a:latin typeface="Dela Gothic One"/>
              <a:ea typeface="Dela Gothic One"/>
              <a:cs typeface="Dela Gothic One"/>
              <a:sym typeface="Dela Gothic One"/>
            </a:endParaRPr>
          </a:p>
        </p:txBody>
      </p:sp>
      <p:sp>
        <p:nvSpPr>
          <p:cNvPr id="164" name="Google Shape;164;p12"/>
          <p:cNvSpPr txBox="1"/>
          <p:nvPr/>
        </p:nvSpPr>
        <p:spPr>
          <a:xfrm>
            <a:off x="5955876" y="7564792"/>
            <a:ext cx="37965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OUR PROJECTS</a:t>
            </a:r>
            <a:endParaRPr>
              <a:latin typeface="Dela Gothic One"/>
              <a:ea typeface="Dela Gothic One"/>
              <a:cs typeface="Dela Gothic One"/>
              <a:sym typeface="Dela Gothic One"/>
            </a:endParaRPr>
          </a:p>
        </p:txBody>
      </p:sp>
      <p:sp>
        <p:nvSpPr>
          <p:cNvPr id="165" name="Google Shape;165;p12"/>
          <p:cNvSpPr txBox="1"/>
          <p:nvPr/>
        </p:nvSpPr>
        <p:spPr>
          <a:xfrm>
            <a:off x="5955876" y="808663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166" name="Google Shape;166;p12"/>
          <p:cNvSpPr txBox="1"/>
          <p:nvPr/>
        </p:nvSpPr>
        <p:spPr>
          <a:xfrm>
            <a:off x="1032071" y="7564792"/>
            <a:ext cx="35535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INTRODUCTION</a:t>
            </a:r>
            <a:endParaRPr>
              <a:latin typeface="Dela Gothic One"/>
              <a:ea typeface="Dela Gothic One"/>
              <a:cs typeface="Dela Gothic One"/>
              <a:sym typeface="Dela Gothic One"/>
            </a:endParaRPr>
          </a:p>
        </p:txBody>
      </p:sp>
      <p:sp>
        <p:nvSpPr>
          <p:cNvPr id="167" name="Google Shape;167;p12"/>
          <p:cNvSpPr txBox="1"/>
          <p:nvPr/>
        </p:nvSpPr>
        <p:spPr>
          <a:xfrm>
            <a:off x="1032071" y="8086630"/>
            <a:ext cx="330607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Elaborate on what you want to discuss. </a:t>
            </a:r>
            <a:endParaRPr/>
          </a:p>
        </p:txBody>
      </p:sp>
      <p:sp>
        <p:nvSpPr>
          <p:cNvPr id="168" name="Google Shape;168;p12"/>
          <p:cNvSpPr/>
          <p:nvPr/>
        </p:nvSpPr>
        <p:spPr>
          <a:xfrm rot="3612444">
            <a:off x="13061959" y="3710725"/>
            <a:ext cx="9330629" cy="11665638"/>
          </a:xfrm>
          <a:custGeom>
            <a:rect b="b" l="l" r="r" t="t"/>
            <a:pathLst>
              <a:path extrusionOk="0" h="7832717" w="6264910">
                <a:moveTo>
                  <a:pt x="3576320" y="392883"/>
                </a:moveTo>
                <a:cubicBezTo>
                  <a:pt x="4768850" y="614276"/>
                  <a:pt x="6264910" y="1229445"/>
                  <a:pt x="5435600" y="4009534"/>
                </a:cubicBezTo>
                <a:cubicBezTo>
                  <a:pt x="4606290" y="6789624"/>
                  <a:pt x="2889250" y="7283112"/>
                  <a:pt x="2059940" y="7587315"/>
                </a:cubicBezTo>
                <a:cubicBezTo>
                  <a:pt x="1230630" y="7832717"/>
                  <a:pt x="256540" y="7168189"/>
                  <a:pt x="600710" y="5530556"/>
                </a:cubicBezTo>
                <a:cubicBezTo>
                  <a:pt x="901700" y="4097416"/>
                  <a:pt x="0" y="2295850"/>
                  <a:pt x="86360" y="1116213"/>
                </a:cubicBezTo>
                <a:cubicBezTo>
                  <a:pt x="172720" y="0"/>
                  <a:pt x="2145030" y="142240"/>
                  <a:pt x="3576320" y="392883"/>
                </a:cubicBezTo>
                <a:close/>
              </a:path>
            </a:pathLst>
          </a:custGeom>
          <a:solidFill>
            <a:srgbClr val="F8E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2"/>
          <p:cNvSpPr txBox="1"/>
          <p:nvPr/>
        </p:nvSpPr>
        <p:spPr>
          <a:xfrm>
            <a:off x="11145368" y="7534448"/>
            <a:ext cx="37944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ABOUT US</a:t>
            </a:r>
            <a:endParaRPr>
              <a:latin typeface="Dela Gothic One"/>
              <a:ea typeface="Dela Gothic One"/>
              <a:cs typeface="Dela Gothic One"/>
              <a:sym typeface="Dela Gothic One"/>
            </a:endParaRPr>
          </a:p>
        </p:txBody>
      </p:sp>
      <p:sp>
        <p:nvSpPr>
          <p:cNvPr id="170" name="Google Shape;170;p12"/>
          <p:cNvSpPr txBox="1"/>
          <p:nvPr/>
        </p:nvSpPr>
        <p:spPr>
          <a:xfrm>
            <a:off x="11123933" y="8065811"/>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al"/>
                <a:ea typeface="Arial"/>
                <a:cs typeface="Arial"/>
                <a:sym typeface="Arial"/>
              </a:rPr>
              <a:t>Elaborate on what you want to discuss. </a:t>
            </a:r>
            <a:endParaRPr/>
          </a:p>
        </p:txBody>
      </p:sp>
      <p:sp>
        <p:nvSpPr>
          <p:cNvPr id="171" name="Google Shape;171;p12"/>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172" name="Google Shape;172;p12"/>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173" name="Google Shape;173;p12"/>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174" name="Google Shape;174;p12"/>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pic>
        <p:nvPicPr>
          <p:cNvPr id="175" name="Google Shape;175;p12"/>
          <p:cNvPicPr preferRelativeResize="0"/>
          <p:nvPr/>
        </p:nvPicPr>
        <p:blipFill>
          <a:blip r:embed="rId4">
            <a:alphaModFix/>
          </a:blip>
          <a:stretch>
            <a:fillRect/>
          </a:stretch>
        </p:blipFill>
        <p:spPr>
          <a:xfrm>
            <a:off x="14054763" y="3170150"/>
            <a:ext cx="5477851" cy="52930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587" name="Shape 587"/>
        <p:cNvGrpSpPr/>
        <p:nvPr/>
      </p:nvGrpSpPr>
      <p:grpSpPr>
        <a:xfrm>
          <a:off x="0" y="0"/>
          <a:ext cx="0" cy="0"/>
          <a:chOff x="0" y="0"/>
          <a:chExt cx="0" cy="0"/>
        </a:xfrm>
      </p:grpSpPr>
      <p:pic>
        <p:nvPicPr>
          <p:cNvPr id="588" name="Google Shape;588;p30"/>
          <p:cNvPicPr preferRelativeResize="0"/>
          <p:nvPr/>
        </p:nvPicPr>
        <p:blipFill>
          <a:blip r:embed="rId3">
            <a:alphaModFix/>
          </a:blip>
          <a:stretch>
            <a:fillRect/>
          </a:stretch>
        </p:blipFill>
        <p:spPr>
          <a:xfrm>
            <a:off x="6112388" y="2705385"/>
            <a:ext cx="6025400" cy="1506375"/>
          </a:xfrm>
          <a:prstGeom prst="rect">
            <a:avLst/>
          </a:prstGeom>
          <a:noFill/>
          <a:ln>
            <a:noFill/>
          </a:ln>
        </p:spPr>
      </p:pic>
      <p:sp>
        <p:nvSpPr>
          <p:cNvPr id="589" name="Google Shape;589;p30"/>
          <p:cNvSpPr txBox="1"/>
          <p:nvPr/>
        </p:nvSpPr>
        <p:spPr>
          <a:xfrm>
            <a:off x="5280936" y="1085850"/>
            <a:ext cx="7726200" cy="923400"/>
          </a:xfrm>
          <a:prstGeom prst="rect">
            <a:avLst/>
          </a:prstGeom>
          <a:noFill/>
          <a:ln>
            <a:noFill/>
          </a:ln>
        </p:spPr>
        <p:txBody>
          <a:bodyPr anchorCtr="0" anchor="t" bIns="0" lIns="0" spcFirstLastPara="1" rIns="0" wrap="square" tIns="0">
            <a:spAutoFit/>
          </a:bodyPr>
          <a:lstStyle/>
          <a:p>
            <a:pPr indent="0" lvl="0" marL="0" marR="0" rtl="0" algn="ctr">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CREDITS</a:t>
            </a:r>
            <a:endParaRPr>
              <a:latin typeface="Dela Gothic One"/>
              <a:ea typeface="Dela Gothic One"/>
              <a:cs typeface="Dela Gothic One"/>
              <a:sym typeface="Dela Gothic One"/>
            </a:endParaRPr>
          </a:p>
        </p:txBody>
      </p:sp>
      <p:sp>
        <p:nvSpPr>
          <p:cNvPr id="590" name="Google Shape;590;p30"/>
          <p:cNvSpPr txBox="1"/>
          <p:nvPr/>
        </p:nvSpPr>
        <p:spPr>
          <a:xfrm>
            <a:off x="3143698" y="4907894"/>
            <a:ext cx="11810379" cy="141224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512D15"/>
                </a:solidFill>
                <a:latin typeface="Arimo"/>
                <a:ea typeface="Arimo"/>
                <a:cs typeface="Arimo"/>
                <a:sym typeface="Arimo"/>
              </a:rPr>
              <a:t>This presentation template is free for everyone to use thanks to the following:</a:t>
            </a:r>
            <a:endParaRPr/>
          </a:p>
        </p:txBody>
      </p:sp>
      <p:sp>
        <p:nvSpPr>
          <p:cNvPr id="591" name="Google Shape;591;p30"/>
          <p:cNvSpPr txBox="1"/>
          <p:nvPr/>
        </p:nvSpPr>
        <p:spPr>
          <a:xfrm>
            <a:off x="2818025" y="6967834"/>
            <a:ext cx="12651949" cy="86995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512D15"/>
                </a:solidFill>
                <a:latin typeface="Arimo"/>
                <a:ea typeface="Arimo"/>
                <a:cs typeface="Arimo"/>
                <a:sym typeface="Arimo"/>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512D15"/>
                </a:solidFill>
                <a:latin typeface="Arimo"/>
                <a:ea typeface="Arimo"/>
                <a:cs typeface="Arimo"/>
                <a:sym typeface="Arimo"/>
              </a:rPr>
              <a:t>Pexels for the photos</a:t>
            </a:r>
            <a:endParaRPr/>
          </a:p>
        </p:txBody>
      </p:sp>
      <p:sp>
        <p:nvSpPr>
          <p:cNvPr id="592" name="Google Shape;592;p30"/>
          <p:cNvSpPr txBox="1"/>
          <p:nvPr/>
        </p:nvSpPr>
        <p:spPr>
          <a:xfrm>
            <a:off x="2818025" y="8495581"/>
            <a:ext cx="12651949" cy="584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512D15"/>
                </a:solidFill>
                <a:latin typeface="Arimo"/>
                <a:ea typeface="Arimo"/>
                <a:cs typeface="Arimo"/>
                <a:sym typeface="Arimo"/>
              </a:rPr>
              <a:t>Happy designing! </a:t>
            </a:r>
            <a:endParaRPr/>
          </a:p>
        </p:txBody>
      </p:sp>
      <p:pic>
        <p:nvPicPr>
          <p:cNvPr id="593" name="Google Shape;593;p30"/>
          <p:cNvPicPr preferRelativeResize="0"/>
          <p:nvPr/>
        </p:nvPicPr>
        <p:blipFill>
          <a:blip r:embed="rId4">
            <a:alphaModFix/>
          </a:blip>
          <a:stretch>
            <a:fillRect/>
          </a:stretch>
        </p:blipFill>
        <p:spPr>
          <a:xfrm>
            <a:off x="417251" y="7883551"/>
            <a:ext cx="6025374" cy="180825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179" name="Shape 179"/>
        <p:cNvGrpSpPr/>
        <p:nvPr/>
      </p:nvGrpSpPr>
      <p:grpSpPr>
        <a:xfrm>
          <a:off x="0" y="0"/>
          <a:ext cx="0" cy="0"/>
          <a:chOff x="0" y="0"/>
          <a:chExt cx="0" cy="0"/>
        </a:xfrm>
      </p:grpSpPr>
      <p:sp>
        <p:nvSpPr>
          <p:cNvPr id="180" name="Google Shape;180;p13"/>
          <p:cNvSpPr/>
          <p:nvPr/>
        </p:nvSpPr>
        <p:spPr>
          <a:xfrm rot="-3821251">
            <a:off x="9673313" y="1045771"/>
            <a:ext cx="12075322" cy="11665110"/>
          </a:xfrm>
          <a:custGeom>
            <a:rect b="b" l="l" r="r" t="t"/>
            <a:pathLst>
              <a:path extrusionOk="0" h="7832717" w="8108161">
                <a:moveTo>
                  <a:pt x="4728299" y="392883"/>
                </a:moveTo>
                <a:cubicBezTo>
                  <a:pt x="6313749" y="614276"/>
                  <a:pt x="8108161" y="1229445"/>
                  <a:pt x="7200182" y="4009534"/>
                </a:cubicBezTo>
                <a:cubicBezTo>
                  <a:pt x="6097628" y="6789624"/>
                  <a:pt x="3814850" y="7283112"/>
                  <a:pt x="2712296" y="7587315"/>
                </a:cubicBezTo>
                <a:cubicBezTo>
                  <a:pt x="1609741" y="7832717"/>
                  <a:pt x="314704" y="7168189"/>
                  <a:pt x="772272" y="5530556"/>
                </a:cubicBezTo>
                <a:cubicBezTo>
                  <a:pt x="1172434" y="4097416"/>
                  <a:pt x="0" y="2295850"/>
                  <a:pt x="88452" y="1116213"/>
                </a:cubicBezTo>
                <a:cubicBezTo>
                  <a:pt x="203266" y="0"/>
                  <a:pt x="2825422" y="142240"/>
                  <a:pt x="4728299" y="392883"/>
                </a:cubicBezTo>
                <a:close/>
              </a:path>
            </a:pathLst>
          </a:custGeom>
          <a:solidFill>
            <a:srgbClr val="F8E7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1" name="Google Shape;181;p13"/>
          <p:cNvGrpSpPr/>
          <p:nvPr/>
        </p:nvGrpSpPr>
        <p:grpSpPr>
          <a:xfrm>
            <a:off x="0" y="-144661"/>
            <a:ext cx="18288000" cy="1012779"/>
            <a:chOff x="0" y="-38100"/>
            <a:chExt cx="4816593" cy="266740"/>
          </a:xfrm>
        </p:grpSpPr>
        <p:sp>
          <p:nvSpPr>
            <p:cNvPr id="182" name="Google Shape;182;p13"/>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183" name="Google Shape;183;p13"/>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3"/>
          <p:cNvGrpSpPr/>
          <p:nvPr/>
        </p:nvGrpSpPr>
        <p:grpSpPr>
          <a:xfrm>
            <a:off x="1028700" y="375041"/>
            <a:ext cx="338458" cy="167005"/>
            <a:chOff x="0" y="12700"/>
            <a:chExt cx="451278" cy="222674"/>
          </a:xfrm>
        </p:grpSpPr>
        <p:cxnSp>
          <p:nvCxnSpPr>
            <p:cNvPr id="185" name="Google Shape;185;p13"/>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186" name="Google Shape;186;p13"/>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187" name="Google Shape;187;p13"/>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188" name="Google Shape;188;p13"/>
          <p:cNvSpPr txBox="1"/>
          <p:nvPr/>
        </p:nvSpPr>
        <p:spPr>
          <a:xfrm>
            <a:off x="1028700" y="1881369"/>
            <a:ext cx="81009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INTRODUCTION</a:t>
            </a:r>
            <a:endParaRPr>
              <a:latin typeface="Dela Gothic One"/>
              <a:ea typeface="Dela Gothic One"/>
              <a:cs typeface="Dela Gothic One"/>
              <a:sym typeface="Dela Gothic One"/>
            </a:endParaRPr>
          </a:p>
        </p:txBody>
      </p:sp>
      <p:sp>
        <p:nvSpPr>
          <p:cNvPr id="189" name="Google Shape;189;p13"/>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190" name="Google Shape;190;p13"/>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191" name="Google Shape;191;p13"/>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192" name="Google Shape;192;p13"/>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193" name="Google Shape;193;p13"/>
          <p:cNvSpPr txBox="1"/>
          <p:nvPr/>
        </p:nvSpPr>
        <p:spPr>
          <a:xfrm>
            <a:off x="1028700" y="3236520"/>
            <a:ext cx="8115300" cy="50427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Welcome to a world of endless possibilities, where imagination knows no bounds and creativity flourishes. In this realm of words and ideas, we embark on a journey of discovery and enlightenment. As we delve deeper into the realms of knowledge and inspiration, let us open our minds to the wonders that await us.</a:t>
            </a:r>
            <a:endParaRPr/>
          </a:p>
          <a:p>
            <a:pPr indent="0" lvl="0" marL="0" marR="0" rtl="0" algn="just">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Here, amidst the vast expanse of thoughts and dreams, we find solace in the beauty of expression and the power of storytelling. Each word we write, each sentence we craft, weaves a tapestry of emotions and experiences that connect us in ways beyond comprehension.</a:t>
            </a:r>
            <a:endParaRPr/>
          </a:p>
        </p:txBody>
      </p:sp>
      <p:pic>
        <p:nvPicPr>
          <p:cNvPr id="194" name="Google Shape;194;p13"/>
          <p:cNvPicPr preferRelativeResize="0"/>
          <p:nvPr/>
        </p:nvPicPr>
        <p:blipFill>
          <a:blip r:embed="rId3">
            <a:alphaModFix/>
          </a:blip>
          <a:stretch>
            <a:fillRect/>
          </a:stretch>
        </p:blipFill>
        <p:spPr>
          <a:xfrm>
            <a:off x="11676249" y="1305100"/>
            <a:ext cx="5040650" cy="1481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198" name="Shape 198"/>
        <p:cNvGrpSpPr/>
        <p:nvPr/>
      </p:nvGrpSpPr>
      <p:grpSpPr>
        <a:xfrm>
          <a:off x="0" y="0"/>
          <a:ext cx="0" cy="0"/>
          <a:chOff x="0" y="0"/>
          <a:chExt cx="0" cy="0"/>
        </a:xfrm>
      </p:grpSpPr>
      <p:pic>
        <p:nvPicPr>
          <p:cNvPr id="199" name="Google Shape;199;p14"/>
          <p:cNvPicPr preferRelativeResize="0"/>
          <p:nvPr/>
        </p:nvPicPr>
        <p:blipFill>
          <a:blip r:embed="rId3">
            <a:alphaModFix/>
          </a:blip>
          <a:stretch>
            <a:fillRect/>
          </a:stretch>
        </p:blipFill>
        <p:spPr>
          <a:xfrm>
            <a:off x="1028700" y="4011925"/>
            <a:ext cx="16224804" cy="5791176"/>
          </a:xfrm>
          <a:prstGeom prst="rect">
            <a:avLst/>
          </a:prstGeom>
          <a:noFill/>
          <a:ln>
            <a:noFill/>
          </a:ln>
        </p:spPr>
      </p:pic>
      <p:grpSp>
        <p:nvGrpSpPr>
          <p:cNvPr id="200" name="Google Shape;200;p14"/>
          <p:cNvGrpSpPr/>
          <p:nvPr/>
        </p:nvGrpSpPr>
        <p:grpSpPr>
          <a:xfrm>
            <a:off x="0" y="-144661"/>
            <a:ext cx="18288000" cy="1012779"/>
            <a:chOff x="0" y="-38100"/>
            <a:chExt cx="4816593" cy="266740"/>
          </a:xfrm>
        </p:grpSpPr>
        <p:sp>
          <p:nvSpPr>
            <p:cNvPr id="201" name="Google Shape;201;p14"/>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202" name="Google Shape;202;p14"/>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3" name="Google Shape;203;p14"/>
          <p:cNvGrpSpPr/>
          <p:nvPr/>
        </p:nvGrpSpPr>
        <p:grpSpPr>
          <a:xfrm>
            <a:off x="1028700" y="375041"/>
            <a:ext cx="338458" cy="167005"/>
            <a:chOff x="0" y="12700"/>
            <a:chExt cx="451278" cy="222674"/>
          </a:xfrm>
        </p:grpSpPr>
        <p:cxnSp>
          <p:nvCxnSpPr>
            <p:cNvPr id="204" name="Google Shape;204;p14"/>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205" name="Google Shape;205;p14"/>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206" name="Google Shape;206;p14"/>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207" name="Google Shape;207;p14"/>
          <p:cNvSpPr txBox="1"/>
          <p:nvPr/>
        </p:nvSpPr>
        <p:spPr>
          <a:xfrm>
            <a:off x="1028700" y="3028573"/>
            <a:ext cx="15557326" cy="415290"/>
          </a:xfrm>
          <a:prstGeom prst="rect">
            <a:avLst/>
          </a:prstGeom>
          <a:noFill/>
          <a:ln>
            <a:noFill/>
          </a:ln>
        </p:spPr>
        <p:txBody>
          <a:bodyPr anchorCtr="0" anchor="t" bIns="0" lIns="0" spcFirstLastPara="1" rIns="0" wrap="square" tIns="0">
            <a:spAutoFit/>
          </a:bodyPr>
          <a:lstStyle/>
          <a:p>
            <a:pPr indent="0" lvl="0" marL="0" marR="0" rtl="0" algn="just">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I'm Rain, and I'll be sharing with you my beautiful ideas. Follow me at @reallygreatsite to learn more. </a:t>
            </a:r>
            <a:endParaRPr/>
          </a:p>
        </p:txBody>
      </p:sp>
      <p:sp>
        <p:nvSpPr>
          <p:cNvPr id="208" name="Google Shape;208;p14"/>
          <p:cNvSpPr txBox="1"/>
          <p:nvPr/>
        </p:nvSpPr>
        <p:spPr>
          <a:xfrm>
            <a:off x="1028700" y="1881369"/>
            <a:ext cx="160035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WELCOME TO PRESENTATION</a:t>
            </a:r>
            <a:endParaRPr>
              <a:latin typeface="Dela Gothic One"/>
              <a:ea typeface="Dela Gothic One"/>
              <a:cs typeface="Dela Gothic One"/>
              <a:sym typeface="Dela Gothic One"/>
            </a:endParaRPr>
          </a:p>
        </p:txBody>
      </p:sp>
      <p:sp>
        <p:nvSpPr>
          <p:cNvPr id="209" name="Google Shape;209;p14"/>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210" name="Google Shape;210;p14"/>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211" name="Google Shape;211;p14"/>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212" name="Google Shape;212;p14"/>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216" name="Shape 216"/>
        <p:cNvGrpSpPr/>
        <p:nvPr/>
      </p:nvGrpSpPr>
      <p:grpSpPr>
        <a:xfrm>
          <a:off x="0" y="0"/>
          <a:ext cx="0" cy="0"/>
          <a:chOff x="0" y="0"/>
          <a:chExt cx="0" cy="0"/>
        </a:xfrm>
      </p:grpSpPr>
      <p:pic>
        <p:nvPicPr>
          <p:cNvPr id="217" name="Google Shape;217;p15"/>
          <p:cNvPicPr preferRelativeResize="0"/>
          <p:nvPr/>
        </p:nvPicPr>
        <p:blipFill>
          <a:blip r:embed="rId3">
            <a:alphaModFix/>
          </a:blip>
          <a:stretch>
            <a:fillRect/>
          </a:stretch>
        </p:blipFill>
        <p:spPr>
          <a:xfrm>
            <a:off x="6314325" y="-961488"/>
            <a:ext cx="16003498" cy="16379392"/>
          </a:xfrm>
          <a:prstGeom prst="rect">
            <a:avLst/>
          </a:prstGeom>
          <a:noFill/>
          <a:ln>
            <a:noFill/>
          </a:ln>
        </p:spPr>
      </p:pic>
      <p:pic>
        <p:nvPicPr>
          <p:cNvPr id="218" name="Google Shape;218;p15"/>
          <p:cNvPicPr preferRelativeResize="0"/>
          <p:nvPr/>
        </p:nvPicPr>
        <p:blipFill>
          <a:blip r:embed="rId4">
            <a:alphaModFix/>
          </a:blip>
          <a:stretch>
            <a:fillRect/>
          </a:stretch>
        </p:blipFill>
        <p:spPr>
          <a:xfrm>
            <a:off x="11688400" y="1382913"/>
            <a:ext cx="4863001" cy="9271615"/>
          </a:xfrm>
          <a:prstGeom prst="rect">
            <a:avLst/>
          </a:prstGeom>
          <a:noFill/>
          <a:ln>
            <a:noFill/>
          </a:ln>
        </p:spPr>
      </p:pic>
      <p:pic>
        <p:nvPicPr>
          <p:cNvPr id="219" name="Google Shape;219;p15"/>
          <p:cNvPicPr preferRelativeResize="0"/>
          <p:nvPr/>
        </p:nvPicPr>
        <p:blipFill>
          <a:blip r:embed="rId5">
            <a:alphaModFix/>
          </a:blip>
          <a:stretch>
            <a:fillRect/>
          </a:stretch>
        </p:blipFill>
        <p:spPr>
          <a:xfrm>
            <a:off x="1023313" y="7228200"/>
            <a:ext cx="2179738" cy="1558700"/>
          </a:xfrm>
          <a:prstGeom prst="rect">
            <a:avLst/>
          </a:prstGeom>
          <a:noFill/>
          <a:ln>
            <a:noFill/>
          </a:ln>
        </p:spPr>
      </p:pic>
      <p:pic>
        <p:nvPicPr>
          <p:cNvPr id="220" name="Google Shape;220;p15"/>
          <p:cNvPicPr preferRelativeResize="0"/>
          <p:nvPr/>
        </p:nvPicPr>
        <p:blipFill>
          <a:blip r:embed="rId5">
            <a:alphaModFix/>
          </a:blip>
          <a:stretch>
            <a:fillRect/>
          </a:stretch>
        </p:blipFill>
        <p:spPr>
          <a:xfrm>
            <a:off x="1028700" y="4140525"/>
            <a:ext cx="2179738" cy="1558700"/>
          </a:xfrm>
          <a:prstGeom prst="rect">
            <a:avLst/>
          </a:prstGeom>
          <a:noFill/>
          <a:ln>
            <a:noFill/>
          </a:ln>
        </p:spPr>
      </p:pic>
      <p:grpSp>
        <p:nvGrpSpPr>
          <p:cNvPr id="221" name="Google Shape;221;p15"/>
          <p:cNvGrpSpPr/>
          <p:nvPr/>
        </p:nvGrpSpPr>
        <p:grpSpPr>
          <a:xfrm>
            <a:off x="0" y="-144661"/>
            <a:ext cx="18288000" cy="1012779"/>
            <a:chOff x="0" y="-38100"/>
            <a:chExt cx="4816593" cy="266740"/>
          </a:xfrm>
        </p:grpSpPr>
        <p:sp>
          <p:nvSpPr>
            <p:cNvPr id="222" name="Google Shape;222;p15"/>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223" name="Google Shape;223;p15"/>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4" name="Google Shape;224;p15"/>
          <p:cNvGrpSpPr/>
          <p:nvPr/>
        </p:nvGrpSpPr>
        <p:grpSpPr>
          <a:xfrm>
            <a:off x="1028700" y="375041"/>
            <a:ext cx="338458" cy="167005"/>
            <a:chOff x="0" y="12700"/>
            <a:chExt cx="451278" cy="222674"/>
          </a:xfrm>
        </p:grpSpPr>
        <p:cxnSp>
          <p:nvCxnSpPr>
            <p:cNvPr id="225" name="Google Shape;225;p15"/>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226" name="Google Shape;226;p15"/>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227" name="Google Shape;227;p15"/>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228" name="Google Shape;228;p15"/>
          <p:cNvSpPr txBox="1"/>
          <p:nvPr/>
        </p:nvSpPr>
        <p:spPr>
          <a:xfrm>
            <a:off x="1028700" y="1881369"/>
            <a:ext cx="160035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OUR COMPANY</a:t>
            </a:r>
            <a:endParaRPr>
              <a:latin typeface="Dela Gothic One"/>
              <a:ea typeface="Dela Gothic One"/>
              <a:cs typeface="Dela Gothic One"/>
              <a:sym typeface="Dela Gothic One"/>
            </a:endParaRPr>
          </a:p>
        </p:txBody>
      </p:sp>
      <p:sp>
        <p:nvSpPr>
          <p:cNvPr id="229" name="Google Shape;229;p15"/>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230" name="Google Shape;230;p15"/>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231" name="Google Shape;231;p15"/>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232" name="Google Shape;232;p15"/>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233" name="Google Shape;233;p15"/>
          <p:cNvSpPr txBox="1"/>
          <p:nvPr/>
        </p:nvSpPr>
        <p:spPr>
          <a:xfrm>
            <a:off x="3991000" y="7365952"/>
            <a:ext cx="45840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WHAT WE DO? </a:t>
            </a:r>
            <a:endParaRPr>
              <a:latin typeface="Dela Gothic One"/>
              <a:ea typeface="Dela Gothic One"/>
              <a:cs typeface="Dela Gothic One"/>
              <a:sym typeface="Dela Gothic One"/>
            </a:endParaRPr>
          </a:p>
        </p:txBody>
      </p:sp>
      <p:sp>
        <p:nvSpPr>
          <p:cNvPr id="234" name="Google Shape;234;p15"/>
          <p:cNvSpPr txBox="1"/>
          <p:nvPr/>
        </p:nvSpPr>
        <p:spPr>
          <a:xfrm>
            <a:off x="3991000" y="4201211"/>
            <a:ext cx="45840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WHO WE ARE?</a:t>
            </a:r>
            <a:endParaRPr>
              <a:latin typeface="Dela Gothic One"/>
              <a:ea typeface="Dela Gothic One"/>
              <a:cs typeface="Dela Gothic One"/>
              <a:sym typeface="Dela Gothic One"/>
            </a:endParaRPr>
          </a:p>
        </p:txBody>
      </p:sp>
      <p:sp>
        <p:nvSpPr>
          <p:cNvPr id="235" name="Google Shape;235;p15"/>
          <p:cNvSpPr txBox="1"/>
          <p:nvPr/>
        </p:nvSpPr>
        <p:spPr>
          <a:xfrm>
            <a:off x="3991000" y="4785665"/>
            <a:ext cx="3664790"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Briefly elaborate on what you want to discuss. </a:t>
            </a:r>
            <a:endParaRPr/>
          </a:p>
        </p:txBody>
      </p:sp>
      <p:sp>
        <p:nvSpPr>
          <p:cNvPr id="236" name="Google Shape;236;p15"/>
          <p:cNvSpPr txBox="1"/>
          <p:nvPr/>
        </p:nvSpPr>
        <p:spPr>
          <a:xfrm>
            <a:off x="3991000" y="7950406"/>
            <a:ext cx="3460494" cy="8343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Briefly elaborate on what you want to discuss. </a:t>
            </a:r>
            <a:endParaRPr/>
          </a:p>
        </p:txBody>
      </p:sp>
      <p:pic>
        <p:nvPicPr>
          <p:cNvPr id="237" name="Google Shape;237;p15"/>
          <p:cNvPicPr preferRelativeResize="0"/>
          <p:nvPr/>
        </p:nvPicPr>
        <p:blipFill>
          <a:blip r:embed="rId6">
            <a:alphaModFix/>
          </a:blip>
          <a:stretch>
            <a:fillRect/>
          </a:stretch>
        </p:blipFill>
        <p:spPr>
          <a:xfrm>
            <a:off x="1695011" y="4550851"/>
            <a:ext cx="836350" cy="931249"/>
          </a:xfrm>
          <a:prstGeom prst="rect">
            <a:avLst/>
          </a:prstGeom>
          <a:noFill/>
          <a:ln>
            <a:noFill/>
          </a:ln>
        </p:spPr>
      </p:pic>
      <p:pic>
        <p:nvPicPr>
          <p:cNvPr id="238" name="Google Shape;238;p15"/>
          <p:cNvPicPr preferRelativeResize="0"/>
          <p:nvPr/>
        </p:nvPicPr>
        <p:blipFill>
          <a:blip r:embed="rId7">
            <a:alphaModFix/>
          </a:blip>
          <a:stretch>
            <a:fillRect/>
          </a:stretch>
        </p:blipFill>
        <p:spPr>
          <a:xfrm>
            <a:off x="1700400" y="7750853"/>
            <a:ext cx="836350" cy="8248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242" name="Shape 242"/>
        <p:cNvGrpSpPr/>
        <p:nvPr/>
      </p:nvGrpSpPr>
      <p:grpSpPr>
        <a:xfrm>
          <a:off x="0" y="0"/>
          <a:ext cx="0" cy="0"/>
          <a:chOff x="0" y="0"/>
          <a:chExt cx="0" cy="0"/>
        </a:xfrm>
      </p:grpSpPr>
      <p:grpSp>
        <p:nvGrpSpPr>
          <p:cNvPr id="243" name="Google Shape;243;p16"/>
          <p:cNvGrpSpPr/>
          <p:nvPr/>
        </p:nvGrpSpPr>
        <p:grpSpPr>
          <a:xfrm>
            <a:off x="0" y="-144661"/>
            <a:ext cx="18288000" cy="1012779"/>
            <a:chOff x="0" y="-38100"/>
            <a:chExt cx="4816593" cy="266740"/>
          </a:xfrm>
        </p:grpSpPr>
        <p:sp>
          <p:nvSpPr>
            <p:cNvPr id="244" name="Google Shape;244;p16"/>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245" name="Google Shape;245;p16"/>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46" name="Google Shape;246;p16"/>
          <p:cNvGrpSpPr/>
          <p:nvPr/>
        </p:nvGrpSpPr>
        <p:grpSpPr>
          <a:xfrm>
            <a:off x="1028700" y="375041"/>
            <a:ext cx="338458" cy="167005"/>
            <a:chOff x="0" y="12700"/>
            <a:chExt cx="451278" cy="222674"/>
          </a:xfrm>
        </p:grpSpPr>
        <p:cxnSp>
          <p:nvCxnSpPr>
            <p:cNvPr id="247" name="Google Shape;247;p16"/>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248" name="Google Shape;248;p16"/>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249" name="Google Shape;249;p16"/>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250" name="Google Shape;250;p16"/>
          <p:cNvSpPr/>
          <p:nvPr/>
        </p:nvSpPr>
        <p:spPr>
          <a:xfrm rot="1761882">
            <a:off x="11904465" y="5364030"/>
            <a:ext cx="7278744" cy="7788540"/>
          </a:xfrm>
          <a:custGeom>
            <a:rect b="b" l="l" r="r" t="t"/>
            <a:pathLst>
              <a:path extrusionOk="0" h="7788540" w="7278744">
                <a:moveTo>
                  <a:pt x="0" y="0"/>
                </a:moveTo>
                <a:lnTo>
                  <a:pt x="7278745" y="0"/>
                </a:lnTo>
                <a:lnTo>
                  <a:pt x="7278745" y="7788540"/>
                </a:lnTo>
                <a:lnTo>
                  <a:pt x="0" y="7788540"/>
                </a:lnTo>
                <a:lnTo>
                  <a:pt x="0" y="0"/>
                </a:lnTo>
                <a:close/>
              </a:path>
            </a:pathLst>
          </a:custGeom>
          <a:blipFill rotWithShape="1">
            <a:blip r:embed="rId3">
              <a:alphaModFix/>
            </a:blip>
            <a:stretch>
              <a:fillRect b="0" l="0" r="0" t="0"/>
            </a:stretch>
          </a:blipFill>
          <a:ln>
            <a:noFill/>
          </a:ln>
        </p:spPr>
      </p:sp>
      <p:grpSp>
        <p:nvGrpSpPr>
          <p:cNvPr id="251" name="Google Shape;251;p16"/>
          <p:cNvGrpSpPr/>
          <p:nvPr/>
        </p:nvGrpSpPr>
        <p:grpSpPr>
          <a:xfrm>
            <a:off x="1028700" y="2665510"/>
            <a:ext cx="4835854" cy="2090764"/>
            <a:chOff x="0" y="-47625"/>
            <a:chExt cx="1273641" cy="550654"/>
          </a:xfrm>
        </p:grpSpPr>
        <p:sp>
          <p:nvSpPr>
            <p:cNvPr id="252" name="Google Shape;252;p16"/>
            <p:cNvSpPr/>
            <p:nvPr/>
          </p:nvSpPr>
          <p:spPr>
            <a:xfrm>
              <a:off x="0" y="0"/>
              <a:ext cx="1273641" cy="503029"/>
            </a:xfrm>
            <a:custGeom>
              <a:rect b="b" l="l" r="r" t="t"/>
              <a:pathLst>
                <a:path extrusionOk="0" h="503029" w="1273641">
                  <a:moveTo>
                    <a:pt x="81648" y="0"/>
                  </a:moveTo>
                  <a:lnTo>
                    <a:pt x="1191993" y="0"/>
                  </a:lnTo>
                  <a:cubicBezTo>
                    <a:pt x="1213647" y="0"/>
                    <a:pt x="1234415" y="8602"/>
                    <a:pt x="1249727" y="23914"/>
                  </a:cubicBezTo>
                  <a:cubicBezTo>
                    <a:pt x="1265038" y="39226"/>
                    <a:pt x="1273641" y="59994"/>
                    <a:pt x="1273641" y="81648"/>
                  </a:cubicBezTo>
                  <a:lnTo>
                    <a:pt x="1273641" y="421381"/>
                  </a:lnTo>
                  <a:cubicBezTo>
                    <a:pt x="1273641" y="443035"/>
                    <a:pt x="1265038" y="463803"/>
                    <a:pt x="1249727" y="479115"/>
                  </a:cubicBezTo>
                  <a:cubicBezTo>
                    <a:pt x="1234415" y="494427"/>
                    <a:pt x="1213647" y="503029"/>
                    <a:pt x="1191993" y="503029"/>
                  </a:cubicBezTo>
                  <a:lnTo>
                    <a:pt x="81648" y="503029"/>
                  </a:lnTo>
                  <a:cubicBezTo>
                    <a:pt x="59994" y="503029"/>
                    <a:pt x="39226" y="494427"/>
                    <a:pt x="23914" y="479115"/>
                  </a:cubicBezTo>
                  <a:cubicBezTo>
                    <a:pt x="8602" y="463803"/>
                    <a:pt x="0" y="443035"/>
                    <a:pt x="0" y="421381"/>
                  </a:cubicBezTo>
                  <a:lnTo>
                    <a:pt x="0" y="81648"/>
                  </a:lnTo>
                  <a:cubicBezTo>
                    <a:pt x="0" y="59994"/>
                    <a:pt x="8602" y="39226"/>
                    <a:pt x="23914" y="23914"/>
                  </a:cubicBezTo>
                  <a:cubicBezTo>
                    <a:pt x="39226" y="8602"/>
                    <a:pt x="59994" y="0"/>
                    <a:pt x="81648" y="0"/>
                  </a:cubicBezTo>
                  <a:close/>
                </a:path>
              </a:pathLst>
            </a:custGeom>
            <a:solidFill>
              <a:srgbClr val="743C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6"/>
            <p:cNvSpPr txBox="1"/>
            <p:nvPr/>
          </p:nvSpPr>
          <p:spPr>
            <a:xfrm>
              <a:off x="0" y="-47625"/>
              <a:ext cx="1273641" cy="5506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4" name="Google Shape;254;p16"/>
          <p:cNvGrpSpPr/>
          <p:nvPr/>
        </p:nvGrpSpPr>
        <p:grpSpPr>
          <a:xfrm>
            <a:off x="12423446" y="2665510"/>
            <a:ext cx="4835854" cy="2090764"/>
            <a:chOff x="0" y="-47625"/>
            <a:chExt cx="1273641" cy="550654"/>
          </a:xfrm>
        </p:grpSpPr>
        <p:sp>
          <p:nvSpPr>
            <p:cNvPr id="255" name="Google Shape;255;p16"/>
            <p:cNvSpPr/>
            <p:nvPr/>
          </p:nvSpPr>
          <p:spPr>
            <a:xfrm>
              <a:off x="0" y="0"/>
              <a:ext cx="1273641" cy="503029"/>
            </a:xfrm>
            <a:custGeom>
              <a:rect b="b" l="l" r="r" t="t"/>
              <a:pathLst>
                <a:path extrusionOk="0" h="503029" w="1273641">
                  <a:moveTo>
                    <a:pt x="81648" y="0"/>
                  </a:moveTo>
                  <a:lnTo>
                    <a:pt x="1191993" y="0"/>
                  </a:lnTo>
                  <a:cubicBezTo>
                    <a:pt x="1213647" y="0"/>
                    <a:pt x="1234415" y="8602"/>
                    <a:pt x="1249727" y="23914"/>
                  </a:cubicBezTo>
                  <a:cubicBezTo>
                    <a:pt x="1265038" y="39226"/>
                    <a:pt x="1273641" y="59994"/>
                    <a:pt x="1273641" y="81648"/>
                  </a:cubicBezTo>
                  <a:lnTo>
                    <a:pt x="1273641" y="421381"/>
                  </a:lnTo>
                  <a:cubicBezTo>
                    <a:pt x="1273641" y="443035"/>
                    <a:pt x="1265038" y="463803"/>
                    <a:pt x="1249727" y="479115"/>
                  </a:cubicBezTo>
                  <a:cubicBezTo>
                    <a:pt x="1234415" y="494427"/>
                    <a:pt x="1213647" y="503029"/>
                    <a:pt x="1191993" y="503029"/>
                  </a:cubicBezTo>
                  <a:lnTo>
                    <a:pt x="81648" y="503029"/>
                  </a:lnTo>
                  <a:cubicBezTo>
                    <a:pt x="59994" y="503029"/>
                    <a:pt x="39226" y="494427"/>
                    <a:pt x="23914" y="479115"/>
                  </a:cubicBezTo>
                  <a:cubicBezTo>
                    <a:pt x="8602" y="463803"/>
                    <a:pt x="0" y="443035"/>
                    <a:pt x="0" y="421381"/>
                  </a:cubicBezTo>
                  <a:lnTo>
                    <a:pt x="0" y="81648"/>
                  </a:lnTo>
                  <a:cubicBezTo>
                    <a:pt x="0" y="59994"/>
                    <a:pt x="8602" y="39226"/>
                    <a:pt x="23914" y="23914"/>
                  </a:cubicBezTo>
                  <a:cubicBezTo>
                    <a:pt x="39226" y="8602"/>
                    <a:pt x="59994" y="0"/>
                    <a:pt x="81648" y="0"/>
                  </a:cubicBezTo>
                  <a:close/>
                </a:path>
              </a:pathLst>
            </a:custGeom>
            <a:solidFill>
              <a:srgbClr val="743C2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6"/>
            <p:cNvSpPr txBox="1"/>
            <p:nvPr/>
          </p:nvSpPr>
          <p:spPr>
            <a:xfrm>
              <a:off x="0" y="-47625"/>
              <a:ext cx="1273641" cy="55065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7" name="Google Shape;257;p16"/>
          <p:cNvSpPr txBox="1"/>
          <p:nvPr/>
        </p:nvSpPr>
        <p:spPr>
          <a:xfrm>
            <a:off x="1231548" y="1623325"/>
            <a:ext cx="54309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MISSION</a:t>
            </a:r>
            <a:endParaRPr>
              <a:latin typeface="Dela Gothic One"/>
              <a:ea typeface="Dela Gothic One"/>
              <a:cs typeface="Dela Gothic One"/>
              <a:sym typeface="Dela Gothic One"/>
            </a:endParaRPr>
          </a:p>
        </p:txBody>
      </p:sp>
      <p:sp>
        <p:nvSpPr>
          <p:cNvPr id="258" name="Google Shape;258;p16"/>
          <p:cNvSpPr txBox="1"/>
          <p:nvPr/>
        </p:nvSpPr>
        <p:spPr>
          <a:xfrm>
            <a:off x="13071948" y="1623325"/>
            <a:ext cx="48360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VISION</a:t>
            </a:r>
            <a:endParaRPr>
              <a:latin typeface="Dela Gothic One"/>
              <a:ea typeface="Dela Gothic One"/>
              <a:cs typeface="Dela Gothic One"/>
              <a:sym typeface="Dela Gothic One"/>
            </a:endParaRPr>
          </a:p>
        </p:txBody>
      </p:sp>
      <p:sp>
        <p:nvSpPr>
          <p:cNvPr id="259" name="Google Shape;259;p16"/>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260" name="Google Shape;260;p16"/>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261" name="Google Shape;261;p16"/>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262" name="Google Shape;262;p16"/>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263" name="Google Shape;263;p16"/>
          <p:cNvSpPr txBox="1"/>
          <p:nvPr/>
        </p:nvSpPr>
        <p:spPr>
          <a:xfrm>
            <a:off x="1231558" y="5356349"/>
            <a:ext cx="46026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 are immeasurable.</a:t>
            </a:r>
            <a:endParaRPr/>
          </a:p>
        </p:txBody>
      </p:sp>
      <p:sp>
        <p:nvSpPr>
          <p:cNvPr id="264" name="Google Shape;264;p16"/>
          <p:cNvSpPr txBox="1"/>
          <p:nvPr/>
        </p:nvSpPr>
        <p:spPr>
          <a:xfrm>
            <a:off x="12656790" y="5356349"/>
            <a:ext cx="4602600" cy="4192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and challenges. </a:t>
            </a:r>
            <a:endParaRPr/>
          </a:p>
        </p:txBody>
      </p:sp>
      <p:pic>
        <p:nvPicPr>
          <p:cNvPr id="265" name="Google Shape;265;p16"/>
          <p:cNvPicPr preferRelativeResize="0"/>
          <p:nvPr/>
        </p:nvPicPr>
        <p:blipFill>
          <a:blip r:embed="rId4">
            <a:alphaModFix/>
          </a:blip>
          <a:stretch>
            <a:fillRect/>
          </a:stretch>
        </p:blipFill>
        <p:spPr>
          <a:xfrm>
            <a:off x="2860400" y="3038438"/>
            <a:ext cx="1344900" cy="1344900"/>
          </a:xfrm>
          <a:prstGeom prst="rect">
            <a:avLst/>
          </a:prstGeom>
          <a:noFill/>
          <a:ln>
            <a:noFill/>
          </a:ln>
        </p:spPr>
      </p:pic>
      <p:pic>
        <p:nvPicPr>
          <p:cNvPr id="266" name="Google Shape;266;p16"/>
          <p:cNvPicPr preferRelativeResize="0"/>
          <p:nvPr/>
        </p:nvPicPr>
        <p:blipFill>
          <a:blip r:embed="rId5">
            <a:alphaModFix/>
          </a:blip>
          <a:stretch>
            <a:fillRect/>
          </a:stretch>
        </p:blipFill>
        <p:spPr>
          <a:xfrm>
            <a:off x="14202413" y="3123644"/>
            <a:ext cx="1063675" cy="1350990"/>
          </a:xfrm>
          <a:prstGeom prst="rect">
            <a:avLst/>
          </a:prstGeom>
          <a:noFill/>
          <a:ln>
            <a:noFill/>
          </a:ln>
        </p:spPr>
      </p:pic>
      <p:pic>
        <p:nvPicPr>
          <p:cNvPr id="267" name="Google Shape;267;p16"/>
          <p:cNvPicPr preferRelativeResize="0"/>
          <p:nvPr/>
        </p:nvPicPr>
        <p:blipFill>
          <a:blip r:embed="rId6">
            <a:alphaModFix/>
          </a:blip>
          <a:stretch>
            <a:fillRect/>
          </a:stretch>
        </p:blipFill>
        <p:spPr>
          <a:xfrm>
            <a:off x="6778751" y="2303074"/>
            <a:ext cx="5196201" cy="747714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271" name="Shape 271"/>
        <p:cNvGrpSpPr/>
        <p:nvPr/>
      </p:nvGrpSpPr>
      <p:grpSpPr>
        <a:xfrm>
          <a:off x="0" y="0"/>
          <a:ext cx="0" cy="0"/>
          <a:chOff x="0" y="0"/>
          <a:chExt cx="0" cy="0"/>
        </a:xfrm>
      </p:grpSpPr>
      <p:pic>
        <p:nvPicPr>
          <p:cNvPr id="272" name="Google Shape;272;p17"/>
          <p:cNvPicPr preferRelativeResize="0"/>
          <p:nvPr/>
        </p:nvPicPr>
        <p:blipFill>
          <a:blip r:embed="rId3">
            <a:alphaModFix/>
          </a:blip>
          <a:stretch>
            <a:fillRect/>
          </a:stretch>
        </p:blipFill>
        <p:spPr>
          <a:xfrm>
            <a:off x="-6026725" y="-1945176"/>
            <a:ext cx="17028398" cy="16986825"/>
          </a:xfrm>
          <a:prstGeom prst="rect">
            <a:avLst/>
          </a:prstGeom>
          <a:noFill/>
          <a:ln>
            <a:noFill/>
          </a:ln>
        </p:spPr>
      </p:pic>
      <p:grpSp>
        <p:nvGrpSpPr>
          <p:cNvPr id="273" name="Google Shape;273;p17"/>
          <p:cNvGrpSpPr/>
          <p:nvPr/>
        </p:nvGrpSpPr>
        <p:grpSpPr>
          <a:xfrm>
            <a:off x="0" y="-144661"/>
            <a:ext cx="18288000" cy="1012779"/>
            <a:chOff x="0" y="-38100"/>
            <a:chExt cx="4816593" cy="266740"/>
          </a:xfrm>
        </p:grpSpPr>
        <p:sp>
          <p:nvSpPr>
            <p:cNvPr id="274" name="Google Shape;274;p17"/>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275" name="Google Shape;275;p17"/>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7"/>
          <p:cNvGrpSpPr/>
          <p:nvPr/>
        </p:nvGrpSpPr>
        <p:grpSpPr>
          <a:xfrm>
            <a:off x="1028700" y="375041"/>
            <a:ext cx="338458" cy="167005"/>
            <a:chOff x="0" y="12700"/>
            <a:chExt cx="451278" cy="222674"/>
          </a:xfrm>
        </p:grpSpPr>
        <p:cxnSp>
          <p:nvCxnSpPr>
            <p:cNvPr id="277" name="Google Shape;277;p17"/>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278" name="Google Shape;278;p17"/>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279" name="Google Shape;279;p17"/>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280" name="Google Shape;280;p17"/>
          <p:cNvSpPr txBox="1"/>
          <p:nvPr/>
        </p:nvSpPr>
        <p:spPr>
          <a:xfrm>
            <a:off x="8888871" y="1826551"/>
            <a:ext cx="83703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OUR PROJECTS</a:t>
            </a:r>
            <a:endParaRPr>
              <a:latin typeface="Dela Gothic One"/>
              <a:ea typeface="Dela Gothic One"/>
              <a:cs typeface="Dela Gothic One"/>
              <a:sym typeface="Dela Gothic One"/>
            </a:endParaRPr>
          </a:p>
        </p:txBody>
      </p:sp>
      <p:sp>
        <p:nvSpPr>
          <p:cNvPr id="281" name="Google Shape;281;p17"/>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282" name="Google Shape;282;p17"/>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283" name="Google Shape;283;p17"/>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284" name="Google Shape;284;p17"/>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285" name="Google Shape;285;p17"/>
          <p:cNvSpPr txBox="1"/>
          <p:nvPr/>
        </p:nvSpPr>
        <p:spPr>
          <a:xfrm>
            <a:off x="8938334" y="3050720"/>
            <a:ext cx="8271600" cy="6317100"/>
          </a:xfrm>
          <a:prstGeom prst="rect">
            <a:avLst/>
          </a:prstGeom>
          <a:noFill/>
          <a:ln>
            <a:noFill/>
          </a:ln>
        </p:spPr>
        <p:txBody>
          <a:bodyPr anchorCtr="0" anchor="t" bIns="0" lIns="0" spcFirstLastPara="1" rIns="0" wrap="square" tIns="0">
            <a:spAutoFit/>
          </a:bodyPr>
          <a:lstStyle/>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At our core, we are driven by a passion for innovation and a commitment to excellence in all that we do. Our projects embody our dedication to creating impactful solutions that make a difference in the world. From groundbreaking technological advancements to community-driven initiatives, each project we undertake is a testament to our belief in the power of creativity and collaboration.</a:t>
            </a:r>
            <a:endParaRPr/>
          </a:p>
          <a:p>
            <a:pPr indent="0" lvl="0" marL="0" marR="0" rtl="0" algn="just">
              <a:lnSpc>
                <a:spcPct val="115000"/>
              </a:lnSpc>
              <a:spcBef>
                <a:spcPts val="0"/>
              </a:spcBef>
              <a:spcAft>
                <a:spcPts val="0"/>
              </a:spcAft>
              <a:buNone/>
            </a:pPr>
            <a:r>
              <a:t/>
            </a:r>
            <a:endParaRPr b="0" i="0" sz="2400" u="none" cap="none" strike="noStrike">
              <a:solidFill>
                <a:srgbClr val="403535"/>
              </a:solidFill>
              <a:latin typeface="Arimo"/>
              <a:ea typeface="Arimo"/>
              <a:cs typeface="Arimo"/>
              <a:sym typeface="Arimo"/>
            </a:endParaRPr>
          </a:p>
          <a:p>
            <a:pPr indent="0" lvl="0" marL="0" marR="0" rtl="0" algn="just">
              <a:lnSpc>
                <a:spcPct val="115000"/>
              </a:lnSpc>
              <a:spcBef>
                <a:spcPts val="0"/>
              </a:spcBef>
              <a:spcAft>
                <a:spcPts val="0"/>
              </a:spcAft>
              <a:buNone/>
            </a:pPr>
            <a:r>
              <a:rPr b="0" i="0" lang="en-US" sz="2400" u="none" cap="none" strike="noStrike">
                <a:solidFill>
                  <a:srgbClr val="403535"/>
                </a:solidFill>
                <a:latin typeface="Arimo"/>
                <a:ea typeface="Arimo"/>
                <a:cs typeface="Arimo"/>
                <a:sym typeface="Arimo"/>
              </a:rPr>
              <a:t>We strive to push the boundaries of what is possible, constantly seeking new ways to address challenges and improve lives. Our diverse portfolio reflects our unwavering determination to tackle complex problems with fresh perspectives and unwavering dedication. With each new project, we embrace the opportunity to learn, grow, and make a positive impact on the world around us.</a:t>
            </a:r>
            <a:endParaRPr/>
          </a:p>
        </p:txBody>
      </p:sp>
      <p:pic>
        <p:nvPicPr>
          <p:cNvPr id="286" name="Google Shape;286;p17"/>
          <p:cNvPicPr preferRelativeResize="0"/>
          <p:nvPr/>
        </p:nvPicPr>
        <p:blipFill>
          <a:blip r:embed="rId4">
            <a:alphaModFix/>
          </a:blip>
          <a:stretch>
            <a:fillRect/>
          </a:stretch>
        </p:blipFill>
        <p:spPr>
          <a:xfrm>
            <a:off x="723901" y="1840409"/>
            <a:ext cx="7915999" cy="844659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290" name="Shape 290"/>
        <p:cNvGrpSpPr/>
        <p:nvPr/>
      </p:nvGrpSpPr>
      <p:grpSpPr>
        <a:xfrm>
          <a:off x="0" y="0"/>
          <a:ext cx="0" cy="0"/>
          <a:chOff x="0" y="0"/>
          <a:chExt cx="0" cy="0"/>
        </a:xfrm>
      </p:grpSpPr>
      <p:pic>
        <p:nvPicPr>
          <p:cNvPr id="291" name="Google Shape;291;p18"/>
          <p:cNvPicPr preferRelativeResize="0"/>
          <p:nvPr/>
        </p:nvPicPr>
        <p:blipFill>
          <a:blip r:embed="rId3">
            <a:alphaModFix/>
          </a:blip>
          <a:stretch>
            <a:fillRect/>
          </a:stretch>
        </p:blipFill>
        <p:spPr>
          <a:xfrm>
            <a:off x="6939813" y="-3788831"/>
            <a:ext cx="26068777" cy="26094254"/>
          </a:xfrm>
          <a:prstGeom prst="rect">
            <a:avLst/>
          </a:prstGeom>
          <a:noFill/>
          <a:ln>
            <a:noFill/>
          </a:ln>
        </p:spPr>
      </p:pic>
      <p:pic>
        <p:nvPicPr>
          <p:cNvPr id="292" name="Google Shape;292;p18"/>
          <p:cNvPicPr preferRelativeResize="0"/>
          <p:nvPr/>
        </p:nvPicPr>
        <p:blipFill>
          <a:blip r:embed="rId4">
            <a:alphaModFix/>
          </a:blip>
          <a:stretch>
            <a:fillRect/>
          </a:stretch>
        </p:blipFill>
        <p:spPr>
          <a:xfrm>
            <a:off x="7511708" y="4134327"/>
            <a:ext cx="1932050" cy="1383518"/>
          </a:xfrm>
          <a:prstGeom prst="rect">
            <a:avLst/>
          </a:prstGeom>
          <a:noFill/>
          <a:ln>
            <a:noFill/>
          </a:ln>
        </p:spPr>
      </p:pic>
      <p:pic>
        <p:nvPicPr>
          <p:cNvPr id="293" name="Google Shape;293;p18"/>
          <p:cNvPicPr preferRelativeResize="0"/>
          <p:nvPr/>
        </p:nvPicPr>
        <p:blipFill>
          <a:blip r:embed="rId4">
            <a:alphaModFix/>
          </a:blip>
          <a:stretch>
            <a:fillRect/>
          </a:stretch>
        </p:blipFill>
        <p:spPr>
          <a:xfrm>
            <a:off x="7511721" y="7085115"/>
            <a:ext cx="1932050" cy="1383518"/>
          </a:xfrm>
          <a:prstGeom prst="rect">
            <a:avLst/>
          </a:prstGeom>
          <a:noFill/>
          <a:ln>
            <a:noFill/>
          </a:ln>
        </p:spPr>
      </p:pic>
      <p:pic>
        <p:nvPicPr>
          <p:cNvPr id="294" name="Google Shape;294;p18"/>
          <p:cNvPicPr preferRelativeResize="0"/>
          <p:nvPr/>
        </p:nvPicPr>
        <p:blipFill>
          <a:blip r:embed="rId4">
            <a:alphaModFix/>
          </a:blip>
          <a:stretch>
            <a:fillRect/>
          </a:stretch>
        </p:blipFill>
        <p:spPr>
          <a:xfrm>
            <a:off x="1032696" y="7085115"/>
            <a:ext cx="1932050" cy="1383518"/>
          </a:xfrm>
          <a:prstGeom prst="rect">
            <a:avLst/>
          </a:prstGeom>
          <a:noFill/>
          <a:ln>
            <a:noFill/>
          </a:ln>
        </p:spPr>
      </p:pic>
      <p:pic>
        <p:nvPicPr>
          <p:cNvPr id="295" name="Google Shape;295;p18"/>
          <p:cNvPicPr preferRelativeResize="0"/>
          <p:nvPr/>
        </p:nvPicPr>
        <p:blipFill>
          <a:blip r:embed="rId4">
            <a:alphaModFix/>
          </a:blip>
          <a:stretch>
            <a:fillRect/>
          </a:stretch>
        </p:blipFill>
        <p:spPr>
          <a:xfrm>
            <a:off x="1032696" y="4134327"/>
            <a:ext cx="1932050" cy="1383518"/>
          </a:xfrm>
          <a:prstGeom prst="rect">
            <a:avLst/>
          </a:prstGeom>
          <a:noFill/>
          <a:ln>
            <a:noFill/>
          </a:ln>
        </p:spPr>
      </p:pic>
      <p:grpSp>
        <p:nvGrpSpPr>
          <p:cNvPr id="296" name="Google Shape;296;p18"/>
          <p:cNvGrpSpPr/>
          <p:nvPr/>
        </p:nvGrpSpPr>
        <p:grpSpPr>
          <a:xfrm>
            <a:off x="0" y="-144661"/>
            <a:ext cx="18288000" cy="1012779"/>
            <a:chOff x="0" y="-38100"/>
            <a:chExt cx="4816593" cy="266740"/>
          </a:xfrm>
        </p:grpSpPr>
        <p:sp>
          <p:nvSpPr>
            <p:cNvPr id="297" name="Google Shape;297;p18"/>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298" name="Google Shape;298;p18"/>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9" name="Google Shape;299;p18"/>
          <p:cNvGrpSpPr/>
          <p:nvPr/>
        </p:nvGrpSpPr>
        <p:grpSpPr>
          <a:xfrm>
            <a:off x="1028700" y="375041"/>
            <a:ext cx="338458" cy="167005"/>
            <a:chOff x="0" y="12700"/>
            <a:chExt cx="451278" cy="222674"/>
          </a:xfrm>
        </p:grpSpPr>
        <p:cxnSp>
          <p:nvCxnSpPr>
            <p:cNvPr id="300" name="Google Shape;300;p18"/>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301" name="Google Shape;301;p18"/>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302" name="Google Shape;302;p18"/>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303" name="Google Shape;303;p18"/>
          <p:cNvSpPr txBox="1"/>
          <p:nvPr/>
        </p:nvSpPr>
        <p:spPr>
          <a:xfrm>
            <a:off x="3288454" y="7086612"/>
            <a:ext cx="38709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SERVICE THREE</a:t>
            </a:r>
            <a:endParaRPr>
              <a:latin typeface="Dela Gothic One"/>
              <a:ea typeface="Dela Gothic One"/>
              <a:cs typeface="Dela Gothic One"/>
              <a:sym typeface="Dela Gothic One"/>
            </a:endParaRPr>
          </a:p>
        </p:txBody>
      </p:sp>
      <p:sp>
        <p:nvSpPr>
          <p:cNvPr id="304" name="Google Shape;304;p18"/>
          <p:cNvSpPr txBox="1"/>
          <p:nvPr/>
        </p:nvSpPr>
        <p:spPr>
          <a:xfrm>
            <a:off x="3288454" y="7627032"/>
            <a:ext cx="3019171"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305" name="Google Shape;305;p18"/>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306" name="Google Shape;306;p18"/>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307" name="Google Shape;307;p18"/>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308" name="Google Shape;308;p18"/>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309" name="Google Shape;309;p18"/>
          <p:cNvSpPr txBox="1"/>
          <p:nvPr/>
        </p:nvSpPr>
        <p:spPr>
          <a:xfrm>
            <a:off x="1028700" y="2104005"/>
            <a:ext cx="93990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WHAT WE OFFER</a:t>
            </a:r>
            <a:endParaRPr>
              <a:latin typeface="Dela Gothic One"/>
              <a:ea typeface="Dela Gothic One"/>
              <a:cs typeface="Dela Gothic One"/>
              <a:sym typeface="Dela Gothic One"/>
            </a:endParaRPr>
          </a:p>
        </p:txBody>
      </p:sp>
      <p:sp>
        <p:nvSpPr>
          <p:cNvPr id="310" name="Google Shape;310;p18"/>
          <p:cNvSpPr txBox="1"/>
          <p:nvPr/>
        </p:nvSpPr>
        <p:spPr>
          <a:xfrm>
            <a:off x="3288454" y="4134276"/>
            <a:ext cx="38709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SERVICE ONE</a:t>
            </a:r>
            <a:endParaRPr>
              <a:latin typeface="Dela Gothic One"/>
              <a:ea typeface="Dela Gothic One"/>
              <a:cs typeface="Dela Gothic One"/>
              <a:sym typeface="Dela Gothic One"/>
            </a:endParaRPr>
          </a:p>
        </p:txBody>
      </p:sp>
      <p:sp>
        <p:nvSpPr>
          <p:cNvPr id="311" name="Google Shape;311;p18"/>
          <p:cNvSpPr txBox="1"/>
          <p:nvPr/>
        </p:nvSpPr>
        <p:spPr>
          <a:xfrm>
            <a:off x="9796121" y="4134276"/>
            <a:ext cx="40329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SERVICE TWO</a:t>
            </a:r>
            <a:endParaRPr>
              <a:latin typeface="Dela Gothic One"/>
              <a:ea typeface="Dela Gothic One"/>
              <a:cs typeface="Dela Gothic One"/>
              <a:sym typeface="Dela Gothic One"/>
            </a:endParaRPr>
          </a:p>
        </p:txBody>
      </p:sp>
      <p:sp>
        <p:nvSpPr>
          <p:cNvPr id="312" name="Google Shape;312;p18"/>
          <p:cNvSpPr txBox="1"/>
          <p:nvPr/>
        </p:nvSpPr>
        <p:spPr>
          <a:xfrm>
            <a:off x="9796121" y="7086612"/>
            <a:ext cx="4032900" cy="3849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i="0" lang="en-US" sz="2500" u="none" cap="none" strike="noStrike">
                <a:solidFill>
                  <a:srgbClr val="403535"/>
                </a:solidFill>
                <a:latin typeface="Dela Gothic One"/>
                <a:ea typeface="Dela Gothic One"/>
                <a:cs typeface="Dela Gothic One"/>
                <a:sym typeface="Dela Gothic One"/>
              </a:rPr>
              <a:t>SERVICE FOUR</a:t>
            </a:r>
            <a:endParaRPr>
              <a:latin typeface="Dela Gothic One"/>
              <a:ea typeface="Dela Gothic One"/>
              <a:cs typeface="Dela Gothic One"/>
              <a:sym typeface="Dela Gothic One"/>
            </a:endParaRPr>
          </a:p>
        </p:txBody>
      </p:sp>
      <p:sp>
        <p:nvSpPr>
          <p:cNvPr id="313" name="Google Shape;313;p18"/>
          <p:cNvSpPr txBox="1"/>
          <p:nvPr/>
        </p:nvSpPr>
        <p:spPr>
          <a:xfrm>
            <a:off x="3288454" y="4665171"/>
            <a:ext cx="3019171" cy="84963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403535"/>
                </a:solidFill>
                <a:latin typeface="Arimo"/>
                <a:ea typeface="Arimo"/>
                <a:cs typeface="Arimo"/>
                <a:sym typeface="Arimo"/>
              </a:rPr>
              <a:t>Elaborate on what you want to discuss. </a:t>
            </a:r>
            <a:endParaRPr/>
          </a:p>
        </p:txBody>
      </p:sp>
      <p:sp>
        <p:nvSpPr>
          <p:cNvPr id="314" name="Google Shape;314;p18"/>
          <p:cNvSpPr txBox="1"/>
          <p:nvPr/>
        </p:nvSpPr>
        <p:spPr>
          <a:xfrm>
            <a:off x="9796121" y="4674696"/>
            <a:ext cx="3128536"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pic>
        <p:nvPicPr>
          <p:cNvPr id="315" name="Google Shape;315;p18"/>
          <p:cNvPicPr preferRelativeResize="0"/>
          <p:nvPr/>
        </p:nvPicPr>
        <p:blipFill>
          <a:blip r:embed="rId5">
            <a:alphaModFix/>
          </a:blip>
          <a:stretch>
            <a:fillRect/>
          </a:stretch>
        </p:blipFill>
        <p:spPr>
          <a:xfrm>
            <a:off x="14181375" y="4495308"/>
            <a:ext cx="4032899" cy="5567479"/>
          </a:xfrm>
          <a:prstGeom prst="rect">
            <a:avLst/>
          </a:prstGeom>
          <a:noFill/>
          <a:ln>
            <a:noFill/>
          </a:ln>
        </p:spPr>
      </p:pic>
      <p:sp>
        <p:nvSpPr>
          <p:cNvPr id="316" name="Google Shape;316;p18"/>
          <p:cNvSpPr txBox="1"/>
          <p:nvPr/>
        </p:nvSpPr>
        <p:spPr>
          <a:xfrm>
            <a:off x="9796121" y="7627032"/>
            <a:ext cx="3128536" cy="84010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pic>
        <p:nvPicPr>
          <p:cNvPr id="317" name="Google Shape;317;p18"/>
          <p:cNvPicPr preferRelativeResize="0"/>
          <p:nvPr/>
        </p:nvPicPr>
        <p:blipFill>
          <a:blip r:embed="rId6">
            <a:alphaModFix/>
          </a:blip>
          <a:stretch>
            <a:fillRect/>
          </a:stretch>
        </p:blipFill>
        <p:spPr>
          <a:xfrm>
            <a:off x="1582812" y="4612363"/>
            <a:ext cx="823800" cy="732258"/>
          </a:xfrm>
          <a:prstGeom prst="rect">
            <a:avLst/>
          </a:prstGeom>
          <a:noFill/>
          <a:ln>
            <a:noFill/>
          </a:ln>
        </p:spPr>
      </p:pic>
      <p:pic>
        <p:nvPicPr>
          <p:cNvPr id="318" name="Google Shape;318;p18"/>
          <p:cNvPicPr preferRelativeResize="0"/>
          <p:nvPr/>
        </p:nvPicPr>
        <p:blipFill>
          <a:blip r:embed="rId7">
            <a:alphaModFix/>
          </a:blip>
          <a:stretch>
            <a:fillRect/>
          </a:stretch>
        </p:blipFill>
        <p:spPr>
          <a:xfrm>
            <a:off x="8012138" y="4576632"/>
            <a:ext cx="931225" cy="803736"/>
          </a:xfrm>
          <a:prstGeom prst="rect">
            <a:avLst/>
          </a:prstGeom>
          <a:noFill/>
          <a:ln>
            <a:noFill/>
          </a:ln>
        </p:spPr>
      </p:pic>
      <p:pic>
        <p:nvPicPr>
          <p:cNvPr id="319" name="Google Shape;319;p18"/>
          <p:cNvPicPr preferRelativeResize="0"/>
          <p:nvPr/>
        </p:nvPicPr>
        <p:blipFill>
          <a:blip r:embed="rId8">
            <a:alphaModFix/>
          </a:blip>
          <a:stretch>
            <a:fillRect/>
          </a:stretch>
        </p:blipFill>
        <p:spPr>
          <a:xfrm>
            <a:off x="1669300" y="7578790"/>
            <a:ext cx="571500" cy="722786"/>
          </a:xfrm>
          <a:prstGeom prst="rect">
            <a:avLst/>
          </a:prstGeom>
          <a:noFill/>
          <a:ln>
            <a:noFill/>
          </a:ln>
        </p:spPr>
      </p:pic>
      <p:pic>
        <p:nvPicPr>
          <p:cNvPr id="320" name="Google Shape;320;p18"/>
          <p:cNvPicPr preferRelativeResize="0"/>
          <p:nvPr/>
        </p:nvPicPr>
        <p:blipFill>
          <a:blip r:embed="rId9">
            <a:alphaModFix/>
          </a:blip>
          <a:stretch>
            <a:fillRect/>
          </a:stretch>
        </p:blipFill>
        <p:spPr>
          <a:xfrm>
            <a:off x="8122683" y="7481276"/>
            <a:ext cx="710075" cy="82538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FE8"/>
        </a:solidFill>
      </p:bgPr>
    </p:bg>
    <p:spTree>
      <p:nvGrpSpPr>
        <p:cNvPr id="324" name="Shape 324"/>
        <p:cNvGrpSpPr/>
        <p:nvPr/>
      </p:nvGrpSpPr>
      <p:grpSpPr>
        <a:xfrm>
          <a:off x="0" y="0"/>
          <a:ext cx="0" cy="0"/>
          <a:chOff x="0" y="0"/>
          <a:chExt cx="0" cy="0"/>
        </a:xfrm>
      </p:grpSpPr>
      <p:pic>
        <p:nvPicPr>
          <p:cNvPr id="325" name="Google Shape;325;p19"/>
          <p:cNvPicPr preferRelativeResize="0"/>
          <p:nvPr/>
        </p:nvPicPr>
        <p:blipFill>
          <a:blip r:embed="rId3">
            <a:alphaModFix/>
          </a:blip>
          <a:stretch>
            <a:fillRect/>
          </a:stretch>
        </p:blipFill>
        <p:spPr>
          <a:xfrm>
            <a:off x="7615749" y="-1797822"/>
            <a:ext cx="12583450" cy="12452498"/>
          </a:xfrm>
          <a:prstGeom prst="rect">
            <a:avLst/>
          </a:prstGeom>
          <a:noFill/>
          <a:ln>
            <a:noFill/>
          </a:ln>
        </p:spPr>
      </p:pic>
      <p:grpSp>
        <p:nvGrpSpPr>
          <p:cNvPr id="326" name="Google Shape;326;p19"/>
          <p:cNvGrpSpPr/>
          <p:nvPr/>
        </p:nvGrpSpPr>
        <p:grpSpPr>
          <a:xfrm>
            <a:off x="0" y="-144661"/>
            <a:ext cx="18288000" cy="1012779"/>
            <a:chOff x="0" y="-38100"/>
            <a:chExt cx="4816593" cy="266740"/>
          </a:xfrm>
        </p:grpSpPr>
        <p:sp>
          <p:nvSpPr>
            <p:cNvPr id="327" name="Google Shape;327;p19"/>
            <p:cNvSpPr/>
            <p:nvPr/>
          </p:nvSpPr>
          <p:spPr>
            <a:xfrm>
              <a:off x="0" y="0"/>
              <a:ext cx="4816592" cy="228640"/>
            </a:xfrm>
            <a:custGeom>
              <a:rect b="b" l="l" r="r" t="t"/>
              <a:pathLst>
                <a:path extrusionOk="0" h="228640" w="4816592">
                  <a:moveTo>
                    <a:pt x="0" y="0"/>
                  </a:moveTo>
                  <a:lnTo>
                    <a:pt x="4816592" y="0"/>
                  </a:lnTo>
                  <a:lnTo>
                    <a:pt x="4816592" y="228640"/>
                  </a:lnTo>
                  <a:lnTo>
                    <a:pt x="0" y="228640"/>
                  </a:lnTo>
                  <a:close/>
                </a:path>
              </a:pathLst>
            </a:custGeom>
            <a:solidFill>
              <a:srgbClr val="743C26"/>
            </a:solidFill>
            <a:ln>
              <a:noFill/>
            </a:ln>
          </p:spPr>
        </p:sp>
        <p:sp>
          <p:nvSpPr>
            <p:cNvPr id="328" name="Google Shape;328;p19"/>
            <p:cNvSpPr txBox="1"/>
            <p:nvPr/>
          </p:nvSpPr>
          <p:spPr>
            <a:xfrm>
              <a:off x="0" y="-38100"/>
              <a:ext cx="4816593" cy="26674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19"/>
          <p:cNvGrpSpPr/>
          <p:nvPr/>
        </p:nvGrpSpPr>
        <p:grpSpPr>
          <a:xfrm>
            <a:off x="1028700" y="375041"/>
            <a:ext cx="338458" cy="167005"/>
            <a:chOff x="0" y="12700"/>
            <a:chExt cx="451278" cy="222674"/>
          </a:xfrm>
        </p:grpSpPr>
        <p:cxnSp>
          <p:nvCxnSpPr>
            <p:cNvPr id="330" name="Google Shape;330;p19"/>
            <p:cNvCxnSpPr/>
            <p:nvPr/>
          </p:nvCxnSpPr>
          <p:spPr>
            <a:xfrm>
              <a:off x="0" y="124037"/>
              <a:ext cx="451278" cy="0"/>
            </a:xfrm>
            <a:prstGeom prst="straightConnector1">
              <a:avLst/>
            </a:prstGeom>
            <a:noFill/>
            <a:ln cap="flat" cmpd="sng" w="25400">
              <a:solidFill>
                <a:srgbClr val="FFEFE8"/>
              </a:solidFill>
              <a:prstDash val="solid"/>
              <a:round/>
              <a:headEnd len="sm" w="sm" type="none"/>
              <a:tailEnd len="sm" w="sm" type="none"/>
            </a:ln>
          </p:spPr>
        </p:cxnSp>
        <p:cxnSp>
          <p:nvCxnSpPr>
            <p:cNvPr id="331" name="Google Shape;331;p19"/>
            <p:cNvCxnSpPr/>
            <p:nvPr/>
          </p:nvCxnSpPr>
          <p:spPr>
            <a:xfrm>
              <a:off x="0" y="12700"/>
              <a:ext cx="451278" cy="0"/>
            </a:xfrm>
            <a:prstGeom prst="straightConnector1">
              <a:avLst/>
            </a:prstGeom>
            <a:noFill/>
            <a:ln cap="flat" cmpd="sng" w="25400">
              <a:solidFill>
                <a:srgbClr val="FFEFE8"/>
              </a:solidFill>
              <a:prstDash val="solid"/>
              <a:round/>
              <a:headEnd len="sm" w="sm" type="none"/>
              <a:tailEnd len="sm" w="sm" type="none"/>
            </a:ln>
          </p:spPr>
        </p:cxnSp>
        <p:cxnSp>
          <p:nvCxnSpPr>
            <p:cNvPr id="332" name="Google Shape;332;p19"/>
            <p:cNvCxnSpPr/>
            <p:nvPr/>
          </p:nvCxnSpPr>
          <p:spPr>
            <a:xfrm>
              <a:off x="0" y="235374"/>
              <a:ext cx="451278" cy="0"/>
            </a:xfrm>
            <a:prstGeom prst="straightConnector1">
              <a:avLst/>
            </a:prstGeom>
            <a:noFill/>
            <a:ln cap="flat" cmpd="sng" w="25400">
              <a:solidFill>
                <a:srgbClr val="FFEFE8"/>
              </a:solidFill>
              <a:prstDash val="solid"/>
              <a:round/>
              <a:headEnd len="sm" w="sm" type="none"/>
              <a:tailEnd len="sm" w="sm" type="none"/>
            </a:ln>
          </p:spPr>
        </p:cxnSp>
      </p:grpSp>
      <p:sp>
        <p:nvSpPr>
          <p:cNvPr id="333" name="Google Shape;333;p19"/>
          <p:cNvSpPr txBox="1"/>
          <p:nvPr/>
        </p:nvSpPr>
        <p:spPr>
          <a:xfrm>
            <a:off x="14316074" y="285983"/>
            <a:ext cx="83634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SERVICE</a:t>
            </a:r>
            <a:endParaRPr/>
          </a:p>
        </p:txBody>
      </p:sp>
      <p:sp>
        <p:nvSpPr>
          <p:cNvPr id="334" name="Google Shape;334;p19"/>
          <p:cNvSpPr txBox="1"/>
          <p:nvPr/>
        </p:nvSpPr>
        <p:spPr>
          <a:xfrm>
            <a:off x="16328082" y="285983"/>
            <a:ext cx="931218"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CONTACT</a:t>
            </a:r>
            <a:endParaRPr/>
          </a:p>
        </p:txBody>
      </p:sp>
      <p:sp>
        <p:nvSpPr>
          <p:cNvPr id="335" name="Google Shape;335;p19"/>
          <p:cNvSpPr txBox="1"/>
          <p:nvPr/>
        </p:nvSpPr>
        <p:spPr>
          <a:xfrm>
            <a:off x="12467182" y="285983"/>
            <a:ext cx="677317"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ABOUT</a:t>
            </a:r>
            <a:endParaRPr/>
          </a:p>
        </p:txBody>
      </p:sp>
      <p:sp>
        <p:nvSpPr>
          <p:cNvPr id="336" name="Google Shape;336;p19"/>
          <p:cNvSpPr txBox="1"/>
          <p:nvPr/>
        </p:nvSpPr>
        <p:spPr>
          <a:xfrm>
            <a:off x="10715920" y="285983"/>
            <a:ext cx="571500" cy="27622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FFEFE8"/>
                </a:solidFill>
                <a:latin typeface="Arimo"/>
                <a:ea typeface="Arimo"/>
                <a:cs typeface="Arimo"/>
                <a:sym typeface="Arimo"/>
              </a:rPr>
              <a:t>HOME</a:t>
            </a:r>
            <a:endParaRPr/>
          </a:p>
        </p:txBody>
      </p:sp>
      <p:sp>
        <p:nvSpPr>
          <p:cNvPr id="337" name="Google Shape;337;p19"/>
          <p:cNvSpPr txBox="1"/>
          <p:nvPr/>
        </p:nvSpPr>
        <p:spPr>
          <a:xfrm>
            <a:off x="1028700" y="1594417"/>
            <a:ext cx="9399000" cy="923400"/>
          </a:xfrm>
          <a:prstGeom prst="rect">
            <a:avLst/>
          </a:prstGeom>
          <a:noFill/>
          <a:ln>
            <a:noFill/>
          </a:ln>
        </p:spPr>
        <p:txBody>
          <a:bodyPr anchorCtr="0" anchor="t" bIns="0" lIns="0" spcFirstLastPara="1" rIns="0" wrap="square" tIns="0">
            <a:spAutoFit/>
          </a:bodyPr>
          <a:lstStyle/>
          <a:p>
            <a:pPr indent="0" lvl="0" marL="0" marR="0" rtl="0" algn="l">
              <a:lnSpc>
                <a:spcPct val="107000"/>
              </a:lnSpc>
              <a:spcBef>
                <a:spcPts val="0"/>
              </a:spcBef>
              <a:spcAft>
                <a:spcPts val="0"/>
              </a:spcAft>
              <a:buNone/>
            </a:pPr>
            <a:r>
              <a:rPr i="0" lang="en-US" sz="6000" u="none" cap="none" strike="noStrike">
                <a:solidFill>
                  <a:srgbClr val="743C26"/>
                </a:solidFill>
                <a:latin typeface="Dela Gothic One"/>
                <a:ea typeface="Dela Gothic One"/>
                <a:cs typeface="Dela Gothic One"/>
                <a:sym typeface="Dela Gothic One"/>
              </a:rPr>
              <a:t>GALLERY IMAGE</a:t>
            </a:r>
            <a:endParaRPr>
              <a:latin typeface="Dela Gothic One"/>
              <a:ea typeface="Dela Gothic One"/>
              <a:cs typeface="Dela Gothic One"/>
              <a:sym typeface="Dela Gothic One"/>
            </a:endParaRPr>
          </a:p>
        </p:txBody>
      </p:sp>
      <p:sp>
        <p:nvSpPr>
          <p:cNvPr id="338" name="Google Shape;338;p19"/>
          <p:cNvSpPr txBox="1"/>
          <p:nvPr/>
        </p:nvSpPr>
        <p:spPr>
          <a:xfrm>
            <a:off x="1028700" y="2698738"/>
            <a:ext cx="13054070"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403535"/>
                </a:solidFill>
                <a:latin typeface="Arimo"/>
                <a:ea typeface="Arimo"/>
                <a:cs typeface="Arimo"/>
                <a:sym typeface="Arimo"/>
              </a:rPr>
              <a:t>What can you say about your projects? Share it here!</a:t>
            </a:r>
            <a:endParaRPr/>
          </a:p>
        </p:txBody>
      </p:sp>
      <p:pic>
        <p:nvPicPr>
          <p:cNvPr id="339" name="Google Shape;339;p19"/>
          <p:cNvPicPr preferRelativeResize="0"/>
          <p:nvPr/>
        </p:nvPicPr>
        <p:blipFill>
          <a:blip r:embed="rId4">
            <a:alphaModFix/>
          </a:blip>
          <a:stretch>
            <a:fillRect/>
          </a:stretch>
        </p:blipFill>
        <p:spPr>
          <a:xfrm>
            <a:off x="1026800" y="3733925"/>
            <a:ext cx="5245751" cy="6215599"/>
          </a:xfrm>
          <a:prstGeom prst="rect">
            <a:avLst/>
          </a:prstGeom>
          <a:noFill/>
          <a:ln>
            <a:noFill/>
          </a:ln>
        </p:spPr>
      </p:pic>
      <p:pic>
        <p:nvPicPr>
          <p:cNvPr id="340" name="Google Shape;340;p19"/>
          <p:cNvPicPr preferRelativeResize="0"/>
          <p:nvPr/>
        </p:nvPicPr>
        <p:blipFill>
          <a:blip r:embed="rId5">
            <a:alphaModFix/>
          </a:blip>
          <a:stretch>
            <a:fillRect/>
          </a:stretch>
        </p:blipFill>
        <p:spPr>
          <a:xfrm>
            <a:off x="6564025" y="3704575"/>
            <a:ext cx="5245751" cy="6215615"/>
          </a:xfrm>
          <a:prstGeom prst="rect">
            <a:avLst/>
          </a:prstGeom>
          <a:noFill/>
          <a:ln>
            <a:noFill/>
          </a:ln>
        </p:spPr>
      </p:pic>
      <p:pic>
        <p:nvPicPr>
          <p:cNvPr id="341" name="Google Shape;341;p19"/>
          <p:cNvPicPr preferRelativeResize="0"/>
          <p:nvPr/>
        </p:nvPicPr>
        <p:blipFill>
          <a:blip r:embed="rId6">
            <a:alphaModFix/>
          </a:blip>
          <a:stretch>
            <a:fillRect/>
          </a:stretch>
        </p:blipFill>
        <p:spPr>
          <a:xfrm>
            <a:off x="12101250" y="3704575"/>
            <a:ext cx="5245751" cy="621561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ocial Injustice Lawyer Job Description  ">
  <a:themeElements>
    <a:clrScheme name="Office">
      <a:dk1>
        <a:srgbClr val="000000"/>
      </a:dk1>
      <a:lt1>
        <a:srgbClr val="FFFFFF"/>
      </a:lt1>
      <a:dk2>
        <a:srgbClr val="FFCA1A"/>
      </a:dk2>
      <a:lt2>
        <a:srgbClr val="F6AE3C"/>
      </a:lt2>
      <a:accent1>
        <a:srgbClr val="F8BE62"/>
      </a:accent1>
      <a:accent2>
        <a:srgbClr val="512D15"/>
      </a:accent2>
      <a:accent3>
        <a:srgbClr val="FFEFE8"/>
      </a:accent3>
      <a:accent4>
        <a:srgbClr val="F8E7E0"/>
      </a:accent4>
      <a:accent5>
        <a:srgbClr val="743C26"/>
      </a:accent5>
      <a:accent6>
        <a:srgbClr val="653A2B"/>
      </a:accent6>
      <a:hlink>
        <a:srgbClr val="40353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