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10287000" cx="18288000"/>
  <p:notesSz cx="6858000" cy="9144000"/>
  <p:embeddedFontLst>
    <p:embeddedFont>
      <p:font typeface="Roboto"/>
      <p:regular r:id="rId29"/>
      <p:bold r:id="rId30"/>
      <p:italic r:id="rId31"/>
      <p:boldItalic r:id="rId32"/>
    </p:embeddedFont>
    <p:embeddedFont>
      <p:font typeface="Permanent Marker"/>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PermanentMarker-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p:nvPr>
            <p:ph idx="2" type="pic"/>
          </p:nvPr>
        </p:nvSpPr>
        <p:spPr>
          <a:xfrm>
            <a:off x="1792288" y="612775"/>
            <a:ext cx="5486400" cy="4114800"/>
          </a:xfrm>
          <a:prstGeom prst="rect">
            <a:avLst/>
          </a:prstGeom>
          <a:noFill/>
          <a:ln>
            <a:noFill/>
          </a:ln>
        </p:spPr>
      </p:sp>
      <p:sp>
        <p:nvSpPr>
          <p:cNvPr id="65" name="Google Shape;6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2"/>
          <p:cNvSpPr txBox="1"/>
          <p:nvPr>
            <p:ph type="title"/>
          </p:nvPr>
        </p:nvSpPr>
        <p:spPr>
          <a:xfrm>
            <a:off x="457200" y="274650"/>
            <a:ext cx="91440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EC884"/>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
          <p:cNvSpPr txBox="1"/>
          <p:nvPr>
            <p:ph type="title"/>
          </p:nvPr>
        </p:nvSpPr>
        <p:spPr>
          <a:xfrm>
            <a:off x="457200" y="274650"/>
            <a:ext cx="91440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57200" y="274650"/>
            <a:ext cx="91440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8"/>
          <p:cNvSpPr txBox="1"/>
          <p:nvPr>
            <p:ph type="title"/>
          </p:nvPr>
        </p:nvSpPr>
        <p:spPr>
          <a:xfrm>
            <a:off x="457200" y="274650"/>
            <a:ext cx="91440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9"/>
          <p:cNvSpPr txBox="1"/>
          <p:nvPr>
            <p:ph type="title"/>
          </p:nvPr>
        </p:nvSpPr>
        <p:spPr>
          <a:xfrm>
            <a:off x="457200" y="274650"/>
            <a:ext cx="91440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50"/>
            <a:ext cx="91440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944E3A"/>
              </a:buClr>
              <a:buSzPts val="4400"/>
              <a:buFont typeface="Permanent Marker"/>
              <a:buNone/>
              <a:defRPr i="0" sz="4400" u="none" cap="none" strike="noStrike">
                <a:solidFill>
                  <a:srgbClr val="944E3A"/>
                </a:solidFill>
                <a:latin typeface="Permanent Marker"/>
                <a:ea typeface="Permanent Marker"/>
                <a:cs typeface="Permanent Marker"/>
                <a:sym typeface="Permanent Mark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Roboto"/>
              <a:buChar char="•"/>
              <a:defRPr i="0" sz="3200" u="none" cap="none" strike="noStrike">
                <a:solidFill>
                  <a:schemeClr val="dk1"/>
                </a:solidFill>
                <a:latin typeface="Roboto"/>
                <a:ea typeface="Roboto"/>
                <a:cs typeface="Roboto"/>
                <a:sym typeface="Roboto"/>
              </a:defRPr>
            </a:lvl1pPr>
            <a:lvl2pPr indent="-406400" lvl="1" marL="914400" marR="0" rtl="0" algn="l">
              <a:spcBef>
                <a:spcPts val="560"/>
              </a:spcBef>
              <a:spcAft>
                <a:spcPts val="0"/>
              </a:spcAft>
              <a:buClr>
                <a:schemeClr val="dk1"/>
              </a:buClr>
              <a:buSzPts val="2800"/>
              <a:buFont typeface="Roboto"/>
              <a:buChar char="–"/>
              <a:defRPr i="0" sz="2800" u="none" cap="none" strike="noStrike">
                <a:solidFill>
                  <a:schemeClr val="dk1"/>
                </a:solidFill>
                <a:latin typeface="Roboto"/>
                <a:ea typeface="Roboto"/>
                <a:cs typeface="Roboto"/>
                <a:sym typeface="Roboto"/>
              </a:defRPr>
            </a:lvl2pPr>
            <a:lvl3pPr indent="-381000" lvl="2" marL="1371600" marR="0" rtl="0" algn="l">
              <a:spcBef>
                <a:spcPts val="480"/>
              </a:spcBef>
              <a:spcAft>
                <a:spcPts val="0"/>
              </a:spcAft>
              <a:buClr>
                <a:schemeClr val="dk1"/>
              </a:buClr>
              <a:buSzPts val="2400"/>
              <a:buFont typeface="Roboto"/>
              <a:buChar char="•"/>
              <a:defRPr i="0" sz="2400" u="none" cap="none" strike="noStrike">
                <a:solidFill>
                  <a:schemeClr val="dk1"/>
                </a:solidFill>
                <a:latin typeface="Roboto"/>
                <a:ea typeface="Roboto"/>
                <a:cs typeface="Roboto"/>
                <a:sym typeface="Roboto"/>
              </a:defRPr>
            </a:lvl3pPr>
            <a:lvl4pPr indent="-355600" lvl="3" marL="18288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4pPr>
            <a:lvl5pPr indent="-355600" lvl="4" marL="22860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6pPr>
            <a:lvl7pPr indent="-355600" lvl="6" marL="32004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7pPr>
            <a:lvl8pPr indent="-355600" lvl="7" marL="36576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8pPr>
            <a:lvl9pPr indent="-355600" lvl="8" marL="4114800" marR="0" rtl="0" algn="l">
              <a:spcBef>
                <a:spcPts val="4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Font typeface="Roboto"/>
              <a:buNone/>
              <a:defRPr i="0" sz="1200" u="none" cap="none" strike="noStrike">
                <a:solidFill>
                  <a:srgbClr val="888888"/>
                </a:solidFill>
                <a:latin typeface="Roboto"/>
                <a:ea typeface="Roboto"/>
                <a:cs typeface="Roboto"/>
                <a:sym typeface="Roboto"/>
              </a:defRPr>
            </a:lvl1pPr>
            <a:lvl2pPr lvl="1"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2pPr>
            <a:lvl3pPr lvl="2"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3pPr>
            <a:lvl4pPr lvl="3"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4pPr>
            <a:lvl5pPr lvl="4"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5pPr>
            <a:lvl6pPr lvl="5"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6pPr>
            <a:lvl7pPr lvl="6"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7pPr>
            <a:lvl8pPr lvl="7"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8pPr>
            <a:lvl9pPr lvl="8"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Font typeface="Roboto"/>
              <a:buNone/>
              <a:defRPr i="0" sz="1200" u="none" cap="none" strike="noStrike">
                <a:solidFill>
                  <a:srgbClr val="888888"/>
                </a:solidFill>
                <a:latin typeface="Roboto"/>
                <a:ea typeface="Roboto"/>
                <a:cs typeface="Roboto"/>
                <a:sym typeface="Roboto"/>
              </a:defRPr>
            </a:lvl1pPr>
            <a:lvl2pPr lvl="1"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2pPr>
            <a:lvl3pPr lvl="2"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3pPr>
            <a:lvl4pPr lvl="3"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4pPr>
            <a:lvl5pPr lvl="4"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5pPr>
            <a:lvl6pPr lvl="5"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6pPr>
            <a:lvl7pPr lvl="6"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7pPr>
            <a:lvl8pPr lvl="7"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8pPr>
            <a:lvl9pPr lvl="8" marR="0" rtl="0" algn="l">
              <a:spcBef>
                <a:spcPts val="0"/>
              </a:spcBef>
              <a:spcAft>
                <a:spcPts val="0"/>
              </a:spcAft>
              <a:buSzPts val="1400"/>
              <a:buFont typeface="Roboto"/>
              <a:buNone/>
              <a:defRPr i="0" sz="1800" u="none" cap="none" strike="noStrike">
                <a:solidFill>
                  <a:schemeClr val="dk1"/>
                </a:solidFill>
                <a:latin typeface="Roboto"/>
                <a:ea typeface="Roboto"/>
                <a:cs typeface="Roboto"/>
                <a:sym typeface="Roboto"/>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1.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25.png"/><Relationship Id="rId6" Type="http://schemas.openxmlformats.org/officeDocument/2006/relationships/image" Target="../media/image5.png"/><Relationship Id="rId7"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13.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33.png"/><Relationship Id="rId6" Type="http://schemas.openxmlformats.org/officeDocument/2006/relationships/image" Target="../media/image26.png"/><Relationship Id="rId7"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7.png"/><Relationship Id="rId8"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32.png"/><Relationship Id="rId6" Type="http://schemas.openxmlformats.org/officeDocument/2006/relationships/image" Target="../media/image6.png"/><Relationship Id="rId7" Type="http://schemas.openxmlformats.org/officeDocument/2006/relationships/image" Target="../media/image13.png"/><Relationship Id="rId8"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8.jpg"/><Relationship Id="rId4" Type="http://schemas.openxmlformats.org/officeDocument/2006/relationships/image" Target="../media/image49.jpg"/><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7.jpg"/><Relationship Id="rId4" Type="http://schemas.openxmlformats.org/officeDocument/2006/relationships/image" Target="../media/image44.jpg"/><Relationship Id="rId9" Type="http://schemas.openxmlformats.org/officeDocument/2006/relationships/image" Target="../media/image26.png"/><Relationship Id="rId5" Type="http://schemas.openxmlformats.org/officeDocument/2006/relationships/image" Target="../media/image45.jpg"/><Relationship Id="rId6" Type="http://schemas.openxmlformats.org/officeDocument/2006/relationships/image" Target="../media/image6.png"/><Relationship Id="rId7" Type="http://schemas.openxmlformats.org/officeDocument/2006/relationships/image" Target="../media/image13.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7.png"/><Relationship Id="rId8"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31.png"/><Relationship Id="rId6" Type="http://schemas.openxmlformats.org/officeDocument/2006/relationships/image" Target="../media/image14.png"/><Relationship Id="rId7" Type="http://schemas.openxmlformats.org/officeDocument/2006/relationships/image" Target="../media/image33.png"/></Relationships>
</file>

<file path=ppt/slides/_rels/slide21.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31.png"/><Relationship Id="rId13" Type="http://schemas.openxmlformats.org/officeDocument/2006/relationships/image" Target="../media/image17.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30.png"/><Relationship Id="rId15" Type="http://schemas.openxmlformats.org/officeDocument/2006/relationships/image" Target="../media/image1.png"/><Relationship Id="rId14" Type="http://schemas.openxmlformats.org/officeDocument/2006/relationships/image" Target="../media/image13.png"/><Relationship Id="rId5" Type="http://schemas.openxmlformats.org/officeDocument/2006/relationships/image" Target="../media/image21.png"/><Relationship Id="rId6" Type="http://schemas.openxmlformats.org/officeDocument/2006/relationships/image" Target="../media/image33.png"/><Relationship Id="rId7" Type="http://schemas.openxmlformats.org/officeDocument/2006/relationships/image" Target="../media/image26.png"/><Relationship Id="rId8"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31.png"/><Relationship Id="rId7" Type="http://schemas.openxmlformats.org/officeDocument/2006/relationships/image" Target="../media/image6.png"/><Relationship Id="rId8"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9.jpg"/><Relationship Id="rId4"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6.png"/><Relationship Id="rId7" Type="http://schemas.openxmlformats.org/officeDocument/2006/relationships/image" Target="../media/image13.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1.png"/><Relationship Id="rId6" Type="http://schemas.openxmlformats.org/officeDocument/2006/relationships/image" Target="../media/image17.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6.jpg"/><Relationship Id="rId4" Type="http://schemas.openxmlformats.org/officeDocument/2006/relationships/image" Target="../media/image25.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5.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5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33.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7.png"/><Relationship Id="rId8"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84" name="Shape 84"/>
        <p:cNvGrpSpPr/>
        <p:nvPr/>
      </p:nvGrpSpPr>
      <p:grpSpPr>
        <a:xfrm>
          <a:off x="0" y="0"/>
          <a:ext cx="0" cy="0"/>
          <a:chOff x="0" y="0"/>
          <a:chExt cx="0" cy="0"/>
        </a:xfrm>
      </p:grpSpPr>
      <p:sp>
        <p:nvSpPr>
          <p:cNvPr id="85" name="Google Shape;85;p14"/>
          <p:cNvSpPr/>
          <p:nvPr/>
        </p:nvSpPr>
        <p:spPr>
          <a:xfrm>
            <a:off x="-204700" y="1234051"/>
            <a:ext cx="18706814" cy="7822849"/>
          </a:xfrm>
          <a:custGeom>
            <a:rect b="b" l="l" r="r" t="t"/>
            <a:pathLst>
              <a:path extrusionOk="0" h="3212669" w="7682470">
                <a:moveTo>
                  <a:pt x="0" y="0"/>
                </a:moveTo>
                <a:lnTo>
                  <a:pt x="7682470" y="0"/>
                </a:lnTo>
                <a:lnTo>
                  <a:pt x="7682470" y="3212670"/>
                </a:lnTo>
                <a:lnTo>
                  <a:pt x="0" y="3212670"/>
                </a:lnTo>
                <a:lnTo>
                  <a:pt x="0" y="0"/>
                </a:lnTo>
                <a:close/>
              </a:path>
            </a:pathLst>
          </a:custGeom>
          <a:blipFill rotWithShape="1">
            <a:blip r:embed="rId3">
              <a:alphaModFix/>
            </a:blip>
            <a:stretch>
              <a:fillRect b="0" l="0" r="0" t="0"/>
            </a:stretch>
          </a:blipFill>
          <a:ln>
            <a:noFill/>
          </a:ln>
        </p:spPr>
      </p:sp>
      <p:sp>
        <p:nvSpPr>
          <p:cNvPr id="86" name="Google Shape;86;p14"/>
          <p:cNvSpPr txBox="1"/>
          <p:nvPr/>
        </p:nvSpPr>
        <p:spPr>
          <a:xfrm>
            <a:off x="3988312" y="2332666"/>
            <a:ext cx="10314900" cy="4155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000" u="none" cap="none" strike="noStrike">
                <a:solidFill>
                  <a:srgbClr val="944E3A"/>
                </a:solidFill>
                <a:latin typeface="Permanent Marker"/>
                <a:ea typeface="Permanent Marker"/>
                <a:cs typeface="Permanent Marker"/>
                <a:sym typeface="Permanent Marker"/>
              </a:rPr>
              <a:t>Cute Autumn Interactive Lesson Plan</a:t>
            </a:r>
            <a:endParaRPr sz="9000"/>
          </a:p>
        </p:txBody>
      </p:sp>
      <p:sp>
        <p:nvSpPr>
          <p:cNvPr id="87" name="Google Shape;87;p14"/>
          <p:cNvSpPr/>
          <p:nvPr/>
        </p:nvSpPr>
        <p:spPr>
          <a:xfrm>
            <a:off x="13257241" y="5143500"/>
            <a:ext cx="6259081" cy="6047837"/>
          </a:xfrm>
          <a:custGeom>
            <a:rect b="b" l="l" r="r" t="t"/>
            <a:pathLst>
              <a:path extrusionOk="0" h="6047837" w="6259081">
                <a:moveTo>
                  <a:pt x="0" y="0"/>
                </a:moveTo>
                <a:lnTo>
                  <a:pt x="6259082" y="0"/>
                </a:lnTo>
                <a:lnTo>
                  <a:pt x="6259082" y="6047837"/>
                </a:lnTo>
                <a:lnTo>
                  <a:pt x="0" y="6047837"/>
                </a:lnTo>
                <a:lnTo>
                  <a:pt x="0" y="0"/>
                </a:lnTo>
                <a:close/>
              </a:path>
            </a:pathLst>
          </a:custGeom>
          <a:blipFill rotWithShape="1">
            <a:blip r:embed="rId4">
              <a:alphaModFix/>
            </a:blip>
            <a:stretch>
              <a:fillRect b="0" l="0" r="0" t="0"/>
            </a:stretch>
          </a:blipFill>
          <a:ln>
            <a:noFill/>
          </a:ln>
        </p:spPr>
      </p:sp>
      <p:sp>
        <p:nvSpPr>
          <p:cNvPr id="88" name="Google Shape;88;p14"/>
          <p:cNvSpPr/>
          <p:nvPr/>
        </p:nvSpPr>
        <p:spPr>
          <a:xfrm flipH="1">
            <a:off x="14603780" y="-432292"/>
            <a:ext cx="4351989" cy="5921073"/>
          </a:xfrm>
          <a:custGeom>
            <a:rect b="b" l="l" r="r" t="t"/>
            <a:pathLst>
              <a:path extrusionOk="0" h="5921073" w="4351989">
                <a:moveTo>
                  <a:pt x="4351989" y="0"/>
                </a:moveTo>
                <a:lnTo>
                  <a:pt x="0" y="0"/>
                </a:lnTo>
                <a:lnTo>
                  <a:pt x="0" y="5921073"/>
                </a:lnTo>
                <a:lnTo>
                  <a:pt x="4351989" y="5921073"/>
                </a:lnTo>
                <a:lnTo>
                  <a:pt x="4351989" y="0"/>
                </a:lnTo>
                <a:close/>
              </a:path>
            </a:pathLst>
          </a:custGeom>
          <a:blipFill rotWithShape="1">
            <a:blip r:embed="rId5">
              <a:alphaModFix/>
            </a:blip>
            <a:stretch>
              <a:fillRect b="0" l="0" r="0" t="0"/>
            </a:stretch>
          </a:blipFill>
          <a:ln>
            <a:noFill/>
          </a:ln>
        </p:spPr>
      </p:sp>
      <p:sp>
        <p:nvSpPr>
          <p:cNvPr id="89" name="Google Shape;89;p14"/>
          <p:cNvSpPr/>
          <p:nvPr/>
        </p:nvSpPr>
        <p:spPr>
          <a:xfrm flipH="1">
            <a:off x="-1228323" y="5488781"/>
            <a:ext cx="6259081" cy="6047837"/>
          </a:xfrm>
          <a:custGeom>
            <a:rect b="b" l="l" r="r" t="t"/>
            <a:pathLst>
              <a:path extrusionOk="0" h="6047837" w="6259081">
                <a:moveTo>
                  <a:pt x="6259082" y="0"/>
                </a:moveTo>
                <a:lnTo>
                  <a:pt x="0" y="0"/>
                </a:lnTo>
                <a:lnTo>
                  <a:pt x="0" y="6047838"/>
                </a:lnTo>
                <a:lnTo>
                  <a:pt x="6259082" y="6047838"/>
                </a:lnTo>
                <a:lnTo>
                  <a:pt x="6259082" y="0"/>
                </a:lnTo>
                <a:close/>
              </a:path>
            </a:pathLst>
          </a:custGeom>
          <a:blipFill rotWithShape="1">
            <a:blip r:embed="rId4">
              <a:alphaModFix/>
            </a:blip>
            <a:stretch>
              <a:fillRect b="0" l="0" r="0" t="0"/>
            </a:stretch>
          </a:blipFill>
          <a:ln>
            <a:noFill/>
          </a:ln>
        </p:spPr>
      </p:sp>
      <p:sp>
        <p:nvSpPr>
          <p:cNvPr id="90" name="Google Shape;90;p14"/>
          <p:cNvSpPr/>
          <p:nvPr/>
        </p:nvSpPr>
        <p:spPr>
          <a:xfrm>
            <a:off x="-664255" y="-432292"/>
            <a:ext cx="4351989" cy="5921073"/>
          </a:xfrm>
          <a:custGeom>
            <a:rect b="b" l="l" r="r" t="t"/>
            <a:pathLst>
              <a:path extrusionOk="0" h="5921073" w="4351989">
                <a:moveTo>
                  <a:pt x="0" y="0"/>
                </a:moveTo>
                <a:lnTo>
                  <a:pt x="4351989" y="0"/>
                </a:lnTo>
                <a:lnTo>
                  <a:pt x="4351989" y="5921073"/>
                </a:lnTo>
                <a:lnTo>
                  <a:pt x="0" y="5921073"/>
                </a:lnTo>
                <a:lnTo>
                  <a:pt x="0" y="0"/>
                </a:lnTo>
                <a:close/>
              </a:path>
            </a:pathLst>
          </a:custGeom>
          <a:blipFill rotWithShape="1">
            <a:blip r:embed="rId5">
              <a:alphaModFix/>
            </a:blip>
            <a:stretch>
              <a:fillRect b="0" l="0" r="0" t="0"/>
            </a:stretch>
          </a:blipFill>
          <a:ln>
            <a:noFill/>
          </a:ln>
        </p:spPr>
      </p:sp>
      <p:sp>
        <p:nvSpPr>
          <p:cNvPr id="91" name="Google Shape;91;p14"/>
          <p:cNvSpPr/>
          <p:nvPr/>
        </p:nvSpPr>
        <p:spPr>
          <a:xfrm rot="-1348468">
            <a:off x="14627705" y="3044431"/>
            <a:ext cx="3518154" cy="4114800"/>
          </a:xfrm>
          <a:custGeom>
            <a:rect b="b" l="l" r="r" t="t"/>
            <a:pathLst>
              <a:path extrusionOk="0" h="4114800" w="3518154">
                <a:moveTo>
                  <a:pt x="0" y="0"/>
                </a:moveTo>
                <a:lnTo>
                  <a:pt x="3518154" y="0"/>
                </a:lnTo>
                <a:lnTo>
                  <a:pt x="3518154" y="4114800"/>
                </a:lnTo>
                <a:lnTo>
                  <a:pt x="0" y="4114800"/>
                </a:lnTo>
                <a:lnTo>
                  <a:pt x="0" y="0"/>
                </a:lnTo>
                <a:close/>
              </a:path>
            </a:pathLst>
          </a:custGeom>
          <a:blipFill rotWithShape="1">
            <a:blip r:embed="rId6">
              <a:alphaModFix/>
            </a:blip>
            <a:stretch>
              <a:fillRect b="0" l="0" r="0" t="0"/>
            </a:stretch>
          </a:blipFill>
          <a:ln>
            <a:noFill/>
          </a:ln>
        </p:spPr>
      </p:sp>
      <p:sp>
        <p:nvSpPr>
          <p:cNvPr id="92" name="Google Shape;92;p14"/>
          <p:cNvSpPr/>
          <p:nvPr/>
        </p:nvSpPr>
        <p:spPr>
          <a:xfrm flipH="1" rot="321152">
            <a:off x="184251" y="3044431"/>
            <a:ext cx="3518154" cy="4114800"/>
          </a:xfrm>
          <a:custGeom>
            <a:rect b="b" l="l" r="r" t="t"/>
            <a:pathLst>
              <a:path extrusionOk="0" h="4114800" w="3518154">
                <a:moveTo>
                  <a:pt x="3518154" y="0"/>
                </a:moveTo>
                <a:lnTo>
                  <a:pt x="0" y="0"/>
                </a:lnTo>
                <a:lnTo>
                  <a:pt x="0" y="4114800"/>
                </a:lnTo>
                <a:lnTo>
                  <a:pt x="3518154" y="4114800"/>
                </a:lnTo>
                <a:lnTo>
                  <a:pt x="3518154" y="0"/>
                </a:lnTo>
                <a:close/>
              </a:path>
            </a:pathLst>
          </a:custGeom>
          <a:blipFill rotWithShape="1">
            <a:blip r:embed="rId6">
              <a:alphaModFix/>
            </a:blip>
            <a:stretch>
              <a:fillRect b="0" l="0" r="0" t="0"/>
            </a:stretch>
          </a:blipFill>
          <a:ln>
            <a:noFill/>
          </a:ln>
        </p:spPr>
      </p:sp>
      <p:sp>
        <p:nvSpPr>
          <p:cNvPr id="93" name="Google Shape;93;p14"/>
          <p:cNvSpPr/>
          <p:nvPr/>
        </p:nvSpPr>
        <p:spPr>
          <a:xfrm>
            <a:off x="1511739" y="5254685"/>
            <a:ext cx="4933542" cy="5399225"/>
          </a:xfrm>
          <a:custGeom>
            <a:rect b="b" l="l" r="r" t="t"/>
            <a:pathLst>
              <a:path extrusionOk="0" h="5399225" w="4933542">
                <a:moveTo>
                  <a:pt x="0" y="0"/>
                </a:moveTo>
                <a:lnTo>
                  <a:pt x="4933542" y="0"/>
                </a:lnTo>
                <a:lnTo>
                  <a:pt x="4933542" y="5399225"/>
                </a:lnTo>
                <a:lnTo>
                  <a:pt x="0" y="5399225"/>
                </a:lnTo>
                <a:lnTo>
                  <a:pt x="0" y="0"/>
                </a:lnTo>
                <a:close/>
              </a:path>
            </a:pathLst>
          </a:custGeom>
          <a:blipFill rotWithShape="1">
            <a:blip r:embed="rId7">
              <a:alphaModFix/>
            </a:blip>
            <a:stretch>
              <a:fillRect b="0" l="0" r="0" t="0"/>
            </a:stretch>
          </a:blipFill>
          <a:ln>
            <a:noFill/>
          </a:ln>
        </p:spPr>
      </p:sp>
      <p:sp>
        <p:nvSpPr>
          <p:cNvPr id="94" name="Google Shape;94;p14"/>
          <p:cNvSpPr/>
          <p:nvPr/>
        </p:nvSpPr>
        <p:spPr>
          <a:xfrm rot="4894147">
            <a:off x="3279049" y="-1028700"/>
            <a:ext cx="2026539" cy="4114800"/>
          </a:xfrm>
          <a:custGeom>
            <a:rect b="b" l="l" r="r" t="t"/>
            <a:pathLst>
              <a:path extrusionOk="0" h="4114800" w="2026539">
                <a:moveTo>
                  <a:pt x="0" y="0"/>
                </a:moveTo>
                <a:lnTo>
                  <a:pt x="2026539" y="0"/>
                </a:lnTo>
                <a:lnTo>
                  <a:pt x="2026539" y="4114800"/>
                </a:lnTo>
                <a:lnTo>
                  <a:pt x="0" y="4114800"/>
                </a:lnTo>
                <a:lnTo>
                  <a:pt x="0" y="0"/>
                </a:lnTo>
                <a:close/>
              </a:path>
            </a:pathLst>
          </a:custGeom>
          <a:blipFill rotWithShape="1">
            <a:blip r:embed="rId8">
              <a:alphaModFix/>
            </a:blip>
            <a:stretch>
              <a:fillRect b="0" l="0" r="0" t="0"/>
            </a:stretch>
          </a:blipFill>
          <a:ln>
            <a:noFill/>
          </a:ln>
        </p:spPr>
      </p:sp>
      <p:sp>
        <p:nvSpPr>
          <p:cNvPr id="95" name="Google Shape;95;p14"/>
          <p:cNvSpPr/>
          <p:nvPr/>
        </p:nvSpPr>
        <p:spPr>
          <a:xfrm flipH="1" rot="-5035144">
            <a:off x="12951846" y="-950248"/>
            <a:ext cx="2026539" cy="4114800"/>
          </a:xfrm>
          <a:custGeom>
            <a:rect b="b" l="l" r="r" t="t"/>
            <a:pathLst>
              <a:path extrusionOk="0" h="4114800" w="2026539">
                <a:moveTo>
                  <a:pt x="0" y="4114800"/>
                </a:moveTo>
                <a:lnTo>
                  <a:pt x="2026539" y="4114800"/>
                </a:lnTo>
                <a:lnTo>
                  <a:pt x="2026539" y="0"/>
                </a:lnTo>
                <a:lnTo>
                  <a:pt x="0" y="0"/>
                </a:lnTo>
                <a:lnTo>
                  <a:pt x="0" y="4114800"/>
                </a:lnTo>
                <a:close/>
              </a:path>
            </a:pathLst>
          </a:custGeom>
          <a:blipFill rotWithShape="1">
            <a:blip r:embed="rId8">
              <a:alphaModFix/>
            </a:blip>
            <a:stretch>
              <a:fillRect b="0" l="0" r="0" t="0"/>
            </a:stretch>
          </a:blipFill>
          <a:ln>
            <a:noFill/>
          </a:ln>
        </p:spPr>
      </p:sp>
      <p:sp>
        <p:nvSpPr>
          <p:cNvPr id="96" name="Google Shape;96;p14"/>
          <p:cNvSpPr/>
          <p:nvPr/>
        </p:nvSpPr>
        <p:spPr>
          <a:xfrm>
            <a:off x="12917918" y="462462"/>
            <a:ext cx="3861857" cy="4681038"/>
          </a:xfrm>
          <a:custGeom>
            <a:rect b="b" l="l" r="r" t="t"/>
            <a:pathLst>
              <a:path extrusionOk="0" h="4681038" w="3861857">
                <a:moveTo>
                  <a:pt x="0" y="0"/>
                </a:moveTo>
                <a:lnTo>
                  <a:pt x="3861857" y="0"/>
                </a:lnTo>
                <a:lnTo>
                  <a:pt x="3861857" y="4681038"/>
                </a:lnTo>
                <a:lnTo>
                  <a:pt x="0" y="4681038"/>
                </a:lnTo>
                <a:lnTo>
                  <a:pt x="0" y="0"/>
                </a:lnTo>
                <a:close/>
              </a:path>
            </a:pathLst>
          </a:custGeom>
          <a:blipFill rotWithShape="1">
            <a:blip r:embed="rId9">
              <a:alphaModFix/>
            </a:blip>
            <a:stretch>
              <a:fillRect b="0" l="0" r="0" t="0"/>
            </a:stretch>
          </a:blipFill>
          <a:ln>
            <a:noFill/>
          </a:ln>
        </p:spPr>
      </p:sp>
      <p:sp>
        <p:nvSpPr>
          <p:cNvPr id="97" name="Google Shape;97;p14"/>
          <p:cNvSpPr txBox="1"/>
          <p:nvPr/>
        </p:nvSpPr>
        <p:spPr>
          <a:xfrm>
            <a:off x="5165103" y="6801740"/>
            <a:ext cx="79611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4000" u="none" cap="none" strike="noStrike">
                <a:solidFill>
                  <a:srgbClr val="944E3A"/>
                </a:solidFill>
                <a:latin typeface="Roboto"/>
                <a:ea typeface="Roboto"/>
                <a:cs typeface="Roboto"/>
                <a:sym typeface="Roboto"/>
              </a:rPr>
              <a:t>Elementary Presentation</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233" name="Shape 233"/>
        <p:cNvGrpSpPr/>
        <p:nvPr/>
      </p:nvGrpSpPr>
      <p:grpSpPr>
        <a:xfrm>
          <a:off x="0" y="0"/>
          <a:ext cx="0" cy="0"/>
          <a:chOff x="0" y="0"/>
          <a:chExt cx="0" cy="0"/>
        </a:xfrm>
      </p:grpSpPr>
      <p:sp>
        <p:nvSpPr>
          <p:cNvPr id="234" name="Google Shape;234;p23"/>
          <p:cNvSpPr txBox="1"/>
          <p:nvPr/>
        </p:nvSpPr>
        <p:spPr>
          <a:xfrm>
            <a:off x="3399324" y="1009650"/>
            <a:ext cx="11489351"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Activity #1: Name the animal</a:t>
            </a:r>
            <a:endParaRPr/>
          </a:p>
        </p:txBody>
      </p:sp>
      <p:sp>
        <p:nvSpPr>
          <p:cNvPr id="235" name="Google Shape;235;p23"/>
          <p:cNvSpPr txBox="1"/>
          <p:nvPr/>
        </p:nvSpPr>
        <p:spPr>
          <a:xfrm>
            <a:off x="4808549" y="2276756"/>
            <a:ext cx="8670901"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944E3A"/>
                </a:solidFill>
                <a:latin typeface="Roboto"/>
                <a:ea typeface="Roboto"/>
                <a:cs typeface="Roboto"/>
                <a:sym typeface="Roboto"/>
              </a:rPr>
              <a:t>Lorem ipsum dolor sit amet, consectetur adipiscing elit.</a:t>
            </a:r>
            <a:endParaRPr/>
          </a:p>
        </p:txBody>
      </p:sp>
      <p:sp>
        <p:nvSpPr>
          <p:cNvPr id="236" name="Google Shape;236;p23"/>
          <p:cNvSpPr/>
          <p:nvPr/>
        </p:nvSpPr>
        <p:spPr>
          <a:xfrm>
            <a:off x="5769662" y="3756114"/>
            <a:ext cx="1987696" cy="3245218"/>
          </a:xfrm>
          <a:custGeom>
            <a:rect b="b" l="l" r="r" t="t"/>
            <a:pathLst>
              <a:path extrusionOk="0" h="3245218" w="1987696">
                <a:moveTo>
                  <a:pt x="0" y="0"/>
                </a:moveTo>
                <a:lnTo>
                  <a:pt x="1987696" y="0"/>
                </a:lnTo>
                <a:lnTo>
                  <a:pt x="1987696" y="3245218"/>
                </a:lnTo>
                <a:lnTo>
                  <a:pt x="0" y="3245218"/>
                </a:lnTo>
                <a:lnTo>
                  <a:pt x="0" y="0"/>
                </a:lnTo>
                <a:close/>
              </a:path>
            </a:pathLst>
          </a:custGeom>
          <a:blipFill rotWithShape="1">
            <a:blip r:embed="rId3">
              <a:alphaModFix/>
            </a:blip>
            <a:stretch>
              <a:fillRect b="0" l="0" r="0" t="0"/>
            </a:stretch>
          </a:blipFill>
          <a:ln>
            <a:noFill/>
          </a:ln>
        </p:spPr>
      </p:sp>
      <p:sp>
        <p:nvSpPr>
          <p:cNvPr id="237" name="Google Shape;237;p23"/>
          <p:cNvSpPr/>
          <p:nvPr/>
        </p:nvSpPr>
        <p:spPr>
          <a:xfrm>
            <a:off x="1313595" y="3684063"/>
            <a:ext cx="2618249" cy="3389319"/>
          </a:xfrm>
          <a:custGeom>
            <a:rect b="b" l="l" r="r" t="t"/>
            <a:pathLst>
              <a:path extrusionOk="0" h="3389319" w="2618249">
                <a:moveTo>
                  <a:pt x="0" y="0"/>
                </a:moveTo>
                <a:lnTo>
                  <a:pt x="2618249" y="0"/>
                </a:lnTo>
                <a:lnTo>
                  <a:pt x="2618249" y="3389320"/>
                </a:lnTo>
                <a:lnTo>
                  <a:pt x="0" y="3389320"/>
                </a:lnTo>
                <a:lnTo>
                  <a:pt x="0" y="0"/>
                </a:lnTo>
                <a:close/>
              </a:path>
            </a:pathLst>
          </a:custGeom>
          <a:blipFill rotWithShape="1">
            <a:blip r:embed="rId4">
              <a:alphaModFix/>
            </a:blip>
            <a:stretch>
              <a:fillRect b="0" l="0" r="0" t="0"/>
            </a:stretch>
          </a:blipFill>
          <a:ln>
            <a:noFill/>
          </a:ln>
        </p:spPr>
      </p:sp>
      <p:sp>
        <p:nvSpPr>
          <p:cNvPr id="238" name="Google Shape;238;p23"/>
          <p:cNvSpPr/>
          <p:nvPr/>
        </p:nvSpPr>
        <p:spPr>
          <a:xfrm>
            <a:off x="13971039" y="3696165"/>
            <a:ext cx="3003367" cy="3365117"/>
          </a:xfrm>
          <a:custGeom>
            <a:rect b="b" l="l" r="r" t="t"/>
            <a:pathLst>
              <a:path extrusionOk="0" h="3365117" w="3003367">
                <a:moveTo>
                  <a:pt x="0" y="0"/>
                </a:moveTo>
                <a:lnTo>
                  <a:pt x="3003366" y="0"/>
                </a:lnTo>
                <a:lnTo>
                  <a:pt x="3003366" y="3365116"/>
                </a:lnTo>
                <a:lnTo>
                  <a:pt x="0" y="3365116"/>
                </a:lnTo>
                <a:lnTo>
                  <a:pt x="0" y="0"/>
                </a:lnTo>
                <a:close/>
              </a:path>
            </a:pathLst>
          </a:custGeom>
          <a:blipFill rotWithShape="1">
            <a:blip r:embed="rId5">
              <a:alphaModFix/>
            </a:blip>
            <a:stretch>
              <a:fillRect b="0" l="0" r="0" t="0"/>
            </a:stretch>
          </a:blipFill>
          <a:ln>
            <a:noFill/>
          </a:ln>
        </p:spPr>
      </p:sp>
      <p:sp>
        <p:nvSpPr>
          <p:cNvPr id="239" name="Google Shape;239;p23"/>
          <p:cNvSpPr/>
          <p:nvPr/>
        </p:nvSpPr>
        <p:spPr>
          <a:xfrm>
            <a:off x="9595176" y="3840514"/>
            <a:ext cx="2538045" cy="3076418"/>
          </a:xfrm>
          <a:custGeom>
            <a:rect b="b" l="l" r="r" t="t"/>
            <a:pathLst>
              <a:path extrusionOk="0" h="3076418" w="2538045">
                <a:moveTo>
                  <a:pt x="0" y="0"/>
                </a:moveTo>
                <a:lnTo>
                  <a:pt x="2538045" y="0"/>
                </a:lnTo>
                <a:lnTo>
                  <a:pt x="2538045" y="3076418"/>
                </a:lnTo>
                <a:lnTo>
                  <a:pt x="0" y="3076418"/>
                </a:lnTo>
                <a:lnTo>
                  <a:pt x="0" y="0"/>
                </a:lnTo>
                <a:close/>
              </a:path>
            </a:pathLst>
          </a:custGeom>
          <a:blipFill rotWithShape="1">
            <a:blip r:embed="rId6">
              <a:alphaModFix/>
            </a:blip>
            <a:stretch>
              <a:fillRect b="0" l="0" r="0" t="0"/>
            </a:stretch>
          </a:blipFill>
          <a:ln>
            <a:noFill/>
          </a:ln>
        </p:spPr>
      </p:sp>
      <p:sp>
        <p:nvSpPr>
          <p:cNvPr id="240" name="Google Shape;240;p23"/>
          <p:cNvSpPr txBox="1"/>
          <p:nvPr/>
        </p:nvSpPr>
        <p:spPr>
          <a:xfrm>
            <a:off x="1060173" y="7915593"/>
            <a:ext cx="3125092"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999" u="none" cap="none" strike="noStrike">
                <a:solidFill>
                  <a:srgbClr val="944E3A"/>
                </a:solidFill>
                <a:latin typeface="Roboto"/>
                <a:ea typeface="Roboto"/>
                <a:cs typeface="Roboto"/>
                <a:sym typeface="Roboto"/>
              </a:rPr>
              <a:t> ___ ___ ___ R</a:t>
            </a:r>
            <a:endParaRPr/>
          </a:p>
        </p:txBody>
      </p:sp>
      <p:sp>
        <p:nvSpPr>
          <p:cNvPr id="241" name="Google Shape;241;p23"/>
          <p:cNvSpPr txBox="1"/>
          <p:nvPr/>
        </p:nvSpPr>
        <p:spPr>
          <a:xfrm>
            <a:off x="4808549" y="7915593"/>
            <a:ext cx="3125092"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999" u="none" cap="none" strike="noStrike">
                <a:solidFill>
                  <a:srgbClr val="944E3A"/>
                </a:solidFill>
                <a:latin typeface="Roboto"/>
                <a:ea typeface="Roboto"/>
                <a:cs typeface="Roboto"/>
                <a:sym typeface="Roboto"/>
              </a:rPr>
              <a:t>___ ___ L</a:t>
            </a:r>
            <a:endParaRPr/>
          </a:p>
        </p:txBody>
      </p:sp>
      <p:sp>
        <p:nvSpPr>
          <p:cNvPr id="242" name="Google Shape;242;p23"/>
          <p:cNvSpPr txBox="1"/>
          <p:nvPr/>
        </p:nvSpPr>
        <p:spPr>
          <a:xfrm>
            <a:off x="8775299" y="7915593"/>
            <a:ext cx="4177798"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999" u="none" cap="none" strike="noStrike">
                <a:solidFill>
                  <a:srgbClr val="944E3A"/>
                </a:solidFill>
                <a:latin typeface="Roboto"/>
                <a:ea typeface="Roboto"/>
                <a:cs typeface="Roboto"/>
                <a:sym typeface="Roboto"/>
              </a:rPr>
              <a:t> R ___ ___ B ___ ___ </a:t>
            </a:r>
            <a:endParaRPr/>
          </a:p>
        </p:txBody>
      </p:sp>
      <p:sp>
        <p:nvSpPr>
          <p:cNvPr id="243" name="Google Shape;243;p23"/>
          <p:cNvSpPr/>
          <p:nvPr/>
        </p:nvSpPr>
        <p:spPr>
          <a:xfrm rot="2415182">
            <a:off x="-698904" y="-571500"/>
            <a:ext cx="3518154" cy="4114800"/>
          </a:xfrm>
          <a:custGeom>
            <a:rect b="b" l="l" r="r" t="t"/>
            <a:pathLst>
              <a:path extrusionOk="0" h="4114800" w="3518154">
                <a:moveTo>
                  <a:pt x="0" y="0"/>
                </a:moveTo>
                <a:lnTo>
                  <a:pt x="3518154" y="0"/>
                </a:lnTo>
                <a:lnTo>
                  <a:pt x="3518154" y="4114800"/>
                </a:lnTo>
                <a:lnTo>
                  <a:pt x="0" y="4114800"/>
                </a:lnTo>
                <a:lnTo>
                  <a:pt x="0" y="0"/>
                </a:lnTo>
                <a:close/>
              </a:path>
            </a:pathLst>
          </a:custGeom>
          <a:blipFill rotWithShape="1">
            <a:blip r:embed="rId7">
              <a:alphaModFix/>
            </a:blip>
            <a:stretch>
              <a:fillRect b="0" l="0" r="0" t="0"/>
            </a:stretch>
          </a:blipFill>
          <a:ln>
            <a:noFill/>
          </a:ln>
        </p:spPr>
      </p:sp>
      <p:sp>
        <p:nvSpPr>
          <p:cNvPr id="244" name="Google Shape;244;p23"/>
          <p:cNvSpPr/>
          <p:nvPr/>
        </p:nvSpPr>
        <p:spPr>
          <a:xfrm flipH="1" rot="-2410391">
            <a:off x="15468642" y="-571500"/>
            <a:ext cx="3518154" cy="4114800"/>
          </a:xfrm>
          <a:custGeom>
            <a:rect b="b" l="l" r="r" t="t"/>
            <a:pathLst>
              <a:path extrusionOk="0" h="4114800" w="3518154">
                <a:moveTo>
                  <a:pt x="3518154" y="0"/>
                </a:moveTo>
                <a:lnTo>
                  <a:pt x="0" y="0"/>
                </a:lnTo>
                <a:lnTo>
                  <a:pt x="0" y="4114800"/>
                </a:lnTo>
                <a:lnTo>
                  <a:pt x="3518154" y="4114800"/>
                </a:lnTo>
                <a:lnTo>
                  <a:pt x="3518154" y="0"/>
                </a:lnTo>
                <a:close/>
              </a:path>
            </a:pathLst>
          </a:custGeom>
          <a:blipFill rotWithShape="1">
            <a:blip r:embed="rId7">
              <a:alphaModFix/>
            </a:blip>
            <a:stretch>
              <a:fillRect b="0" l="0" r="0" t="0"/>
            </a:stretch>
          </a:blipFill>
          <a:ln>
            <a:noFill/>
          </a:ln>
        </p:spPr>
      </p:sp>
      <p:sp>
        <p:nvSpPr>
          <p:cNvPr id="245" name="Google Shape;245;p23"/>
          <p:cNvSpPr txBox="1"/>
          <p:nvPr/>
        </p:nvSpPr>
        <p:spPr>
          <a:xfrm>
            <a:off x="13383823" y="7915593"/>
            <a:ext cx="4177798"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999" u="none" cap="none" strike="noStrike">
                <a:solidFill>
                  <a:srgbClr val="944E3A"/>
                </a:solidFill>
                <a:latin typeface="Roboto"/>
                <a:ea typeface="Roboto"/>
                <a:cs typeface="Roboto"/>
                <a:sym typeface="Roboto"/>
              </a:rPr>
              <a:t>  ___ ___ ___ S 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249" name="Shape 249"/>
        <p:cNvGrpSpPr/>
        <p:nvPr/>
      </p:nvGrpSpPr>
      <p:grpSpPr>
        <a:xfrm>
          <a:off x="0" y="0"/>
          <a:ext cx="0" cy="0"/>
          <a:chOff x="0" y="0"/>
          <a:chExt cx="0" cy="0"/>
        </a:xfrm>
      </p:grpSpPr>
      <p:sp>
        <p:nvSpPr>
          <p:cNvPr id="250" name="Google Shape;250;p24"/>
          <p:cNvSpPr/>
          <p:nvPr/>
        </p:nvSpPr>
        <p:spPr>
          <a:xfrm>
            <a:off x="475658" y="786012"/>
            <a:ext cx="2235846" cy="2121258"/>
          </a:xfrm>
          <a:custGeom>
            <a:rect b="b" l="l" r="r" t="t"/>
            <a:pathLst>
              <a:path extrusionOk="0" h="2121258" w="2235846">
                <a:moveTo>
                  <a:pt x="0" y="0"/>
                </a:moveTo>
                <a:lnTo>
                  <a:pt x="2235846" y="0"/>
                </a:lnTo>
                <a:lnTo>
                  <a:pt x="2235846" y="2121258"/>
                </a:lnTo>
                <a:lnTo>
                  <a:pt x="0" y="2121258"/>
                </a:lnTo>
                <a:lnTo>
                  <a:pt x="0" y="0"/>
                </a:lnTo>
                <a:close/>
              </a:path>
            </a:pathLst>
          </a:custGeom>
          <a:blipFill rotWithShape="1">
            <a:blip r:embed="rId3">
              <a:alphaModFix/>
            </a:blip>
            <a:stretch>
              <a:fillRect b="0" l="0" r="0" t="0"/>
            </a:stretch>
          </a:blipFill>
          <a:ln>
            <a:noFill/>
          </a:ln>
        </p:spPr>
      </p:sp>
      <p:sp>
        <p:nvSpPr>
          <p:cNvPr id="251" name="Google Shape;251;p24"/>
          <p:cNvSpPr/>
          <p:nvPr/>
        </p:nvSpPr>
        <p:spPr>
          <a:xfrm flipH="1" rot="3457782">
            <a:off x="1827604" y="2165206"/>
            <a:ext cx="4116633" cy="7334758"/>
          </a:xfrm>
          <a:custGeom>
            <a:rect b="b" l="l" r="r" t="t"/>
            <a:pathLst>
              <a:path extrusionOk="0" h="7334758" w="4116633">
                <a:moveTo>
                  <a:pt x="0" y="7334758"/>
                </a:moveTo>
                <a:lnTo>
                  <a:pt x="4116633" y="7334758"/>
                </a:lnTo>
                <a:lnTo>
                  <a:pt x="4116633" y="0"/>
                </a:lnTo>
                <a:lnTo>
                  <a:pt x="0" y="0"/>
                </a:lnTo>
                <a:lnTo>
                  <a:pt x="0" y="7334758"/>
                </a:lnTo>
                <a:close/>
              </a:path>
            </a:pathLst>
          </a:custGeom>
          <a:blipFill rotWithShape="1">
            <a:blip r:embed="rId4">
              <a:alphaModFix/>
            </a:blip>
            <a:stretch>
              <a:fillRect b="0" l="0" r="0" t="0"/>
            </a:stretch>
          </a:blipFill>
          <a:ln>
            <a:noFill/>
          </a:ln>
        </p:spPr>
      </p:sp>
      <p:sp>
        <p:nvSpPr>
          <p:cNvPr id="252" name="Google Shape;252;p24"/>
          <p:cNvSpPr/>
          <p:nvPr/>
        </p:nvSpPr>
        <p:spPr>
          <a:xfrm flipH="1">
            <a:off x="4235380" y="3233971"/>
            <a:ext cx="2235846" cy="2121258"/>
          </a:xfrm>
          <a:custGeom>
            <a:rect b="b" l="l" r="r" t="t"/>
            <a:pathLst>
              <a:path extrusionOk="0" h="2121258" w="2235846">
                <a:moveTo>
                  <a:pt x="2235845" y="0"/>
                </a:moveTo>
                <a:lnTo>
                  <a:pt x="0" y="0"/>
                </a:lnTo>
                <a:lnTo>
                  <a:pt x="0" y="2121259"/>
                </a:lnTo>
                <a:lnTo>
                  <a:pt x="2235845" y="2121259"/>
                </a:lnTo>
                <a:lnTo>
                  <a:pt x="2235845" y="0"/>
                </a:lnTo>
                <a:close/>
              </a:path>
            </a:pathLst>
          </a:custGeom>
          <a:blipFill rotWithShape="1">
            <a:blip r:embed="rId3">
              <a:alphaModFix/>
            </a:blip>
            <a:stretch>
              <a:fillRect b="0" l="0" r="0" t="0"/>
            </a:stretch>
          </a:blipFill>
          <a:ln>
            <a:noFill/>
          </a:ln>
        </p:spPr>
      </p:sp>
      <p:sp>
        <p:nvSpPr>
          <p:cNvPr id="253" name="Google Shape;253;p24"/>
          <p:cNvSpPr/>
          <p:nvPr/>
        </p:nvSpPr>
        <p:spPr>
          <a:xfrm>
            <a:off x="7444453" y="1846641"/>
            <a:ext cx="2235846" cy="2121258"/>
          </a:xfrm>
          <a:custGeom>
            <a:rect b="b" l="l" r="r" t="t"/>
            <a:pathLst>
              <a:path extrusionOk="0" h="2121258" w="2235846">
                <a:moveTo>
                  <a:pt x="0" y="0"/>
                </a:moveTo>
                <a:lnTo>
                  <a:pt x="2235846" y="0"/>
                </a:lnTo>
                <a:lnTo>
                  <a:pt x="2235846" y="2121258"/>
                </a:lnTo>
                <a:lnTo>
                  <a:pt x="0" y="2121258"/>
                </a:lnTo>
                <a:lnTo>
                  <a:pt x="0" y="0"/>
                </a:lnTo>
                <a:close/>
              </a:path>
            </a:pathLst>
          </a:custGeom>
          <a:blipFill rotWithShape="1">
            <a:blip r:embed="rId3">
              <a:alphaModFix/>
            </a:blip>
            <a:stretch>
              <a:fillRect b="0" l="0" r="0" t="0"/>
            </a:stretch>
          </a:blipFill>
          <a:ln>
            <a:noFill/>
          </a:ln>
        </p:spPr>
      </p:sp>
      <p:sp>
        <p:nvSpPr>
          <p:cNvPr id="254" name="Google Shape;254;p24"/>
          <p:cNvSpPr/>
          <p:nvPr/>
        </p:nvSpPr>
        <p:spPr>
          <a:xfrm rot="-4172599">
            <a:off x="12491174" y="-2466418"/>
            <a:ext cx="4116633" cy="7334758"/>
          </a:xfrm>
          <a:custGeom>
            <a:rect b="b" l="l" r="r" t="t"/>
            <a:pathLst>
              <a:path extrusionOk="0" h="7334758" w="4116633">
                <a:moveTo>
                  <a:pt x="0" y="0"/>
                </a:moveTo>
                <a:lnTo>
                  <a:pt x="4116633" y="0"/>
                </a:lnTo>
                <a:lnTo>
                  <a:pt x="4116633" y="7334758"/>
                </a:lnTo>
                <a:lnTo>
                  <a:pt x="0" y="7334758"/>
                </a:lnTo>
                <a:lnTo>
                  <a:pt x="0" y="0"/>
                </a:lnTo>
                <a:close/>
              </a:path>
            </a:pathLst>
          </a:custGeom>
          <a:blipFill rotWithShape="1">
            <a:blip r:embed="rId4">
              <a:alphaModFix/>
            </a:blip>
            <a:stretch>
              <a:fillRect b="0" l="0" r="0" t="0"/>
            </a:stretch>
          </a:blipFill>
          <a:ln>
            <a:noFill/>
          </a:ln>
        </p:spPr>
      </p:sp>
      <p:sp>
        <p:nvSpPr>
          <p:cNvPr id="255" name="Google Shape;255;p24"/>
          <p:cNvSpPr/>
          <p:nvPr/>
        </p:nvSpPr>
        <p:spPr>
          <a:xfrm>
            <a:off x="11480901" y="4218817"/>
            <a:ext cx="2235846" cy="2121258"/>
          </a:xfrm>
          <a:custGeom>
            <a:rect b="b" l="l" r="r" t="t"/>
            <a:pathLst>
              <a:path extrusionOk="0" h="2121258" w="2235846">
                <a:moveTo>
                  <a:pt x="0" y="0"/>
                </a:moveTo>
                <a:lnTo>
                  <a:pt x="2235846" y="0"/>
                </a:lnTo>
                <a:lnTo>
                  <a:pt x="2235846" y="2121258"/>
                </a:lnTo>
                <a:lnTo>
                  <a:pt x="0" y="2121258"/>
                </a:lnTo>
                <a:lnTo>
                  <a:pt x="0" y="0"/>
                </a:lnTo>
                <a:close/>
              </a:path>
            </a:pathLst>
          </a:custGeom>
          <a:blipFill rotWithShape="1">
            <a:blip r:embed="rId3">
              <a:alphaModFix/>
            </a:blip>
            <a:stretch>
              <a:fillRect b="0" l="0" r="0" t="0"/>
            </a:stretch>
          </a:blipFill>
          <a:ln>
            <a:noFill/>
          </a:ln>
        </p:spPr>
      </p:sp>
      <p:sp>
        <p:nvSpPr>
          <p:cNvPr id="256" name="Google Shape;256;p24"/>
          <p:cNvSpPr/>
          <p:nvPr/>
        </p:nvSpPr>
        <p:spPr>
          <a:xfrm flipH="1">
            <a:off x="12855925" y="1500963"/>
            <a:ext cx="2235846" cy="2121258"/>
          </a:xfrm>
          <a:custGeom>
            <a:rect b="b" l="l" r="r" t="t"/>
            <a:pathLst>
              <a:path extrusionOk="0" h="2121258" w="2235846">
                <a:moveTo>
                  <a:pt x="2235846" y="0"/>
                </a:moveTo>
                <a:lnTo>
                  <a:pt x="0" y="0"/>
                </a:lnTo>
                <a:lnTo>
                  <a:pt x="0" y="2121259"/>
                </a:lnTo>
                <a:lnTo>
                  <a:pt x="2235846" y="2121259"/>
                </a:lnTo>
                <a:lnTo>
                  <a:pt x="2235846" y="0"/>
                </a:lnTo>
                <a:close/>
              </a:path>
            </a:pathLst>
          </a:custGeom>
          <a:blipFill rotWithShape="1">
            <a:blip r:embed="rId3">
              <a:alphaModFix/>
            </a:blip>
            <a:stretch>
              <a:fillRect b="0" l="0" r="0" t="0"/>
            </a:stretch>
          </a:blipFill>
          <a:ln>
            <a:noFill/>
          </a:ln>
        </p:spPr>
      </p:sp>
      <p:sp>
        <p:nvSpPr>
          <p:cNvPr id="257" name="Google Shape;257;p24"/>
          <p:cNvSpPr/>
          <p:nvPr/>
        </p:nvSpPr>
        <p:spPr>
          <a:xfrm>
            <a:off x="6471225" y="4411218"/>
            <a:ext cx="2091151" cy="2288537"/>
          </a:xfrm>
          <a:custGeom>
            <a:rect b="b" l="l" r="r" t="t"/>
            <a:pathLst>
              <a:path extrusionOk="0" h="2288537" w="2091151">
                <a:moveTo>
                  <a:pt x="0" y="0"/>
                </a:moveTo>
                <a:lnTo>
                  <a:pt x="2091151" y="0"/>
                </a:lnTo>
                <a:lnTo>
                  <a:pt x="2091151" y="2288537"/>
                </a:lnTo>
                <a:lnTo>
                  <a:pt x="0" y="2288537"/>
                </a:lnTo>
                <a:lnTo>
                  <a:pt x="0" y="0"/>
                </a:lnTo>
                <a:close/>
              </a:path>
            </a:pathLst>
          </a:custGeom>
          <a:blipFill rotWithShape="1">
            <a:blip r:embed="rId5">
              <a:alphaModFix/>
            </a:blip>
            <a:stretch>
              <a:fillRect b="0" l="0" r="0" t="0"/>
            </a:stretch>
          </a:blipFill>
          <a:ln>
            <a:noFill/>
          </a:ln>
        </p:spPr>
      </p:sp>
      <p:sp>
        <p:nvSpPr>
          <p:cNvPr id="258" name="Google Shape;258;p24"/>
          <p:cNvSpPr/>
          <p:nvPr/>
        </p:nvSpPr>
        <p:spPr>
          <a:xfrm>
            <a:off x="4734177" y="618733"/>
            <a:ext cx="2091151" cy="2288537"/>
          </a:xfrm>
          <a:custGeom>
            <a:rect b="b" l="l" r="r" t="t"/>
            <a:pathLst>
              <a:path extrusionOk="0" h="2288537" w="2091151">
                <a:moveTo>
                  <a:pt x="0" y="0"/>
                </a:moveTo>
                <a:lnTo>
                  <a:pt x="2091151" y="0"/>
                </a:lnTo>
                <a:lnTo>
                  <a:pt x="2091151" y="2288537"/>
                </a:lnTo>
                <a:lnTo>
                  <a:pt x="0" y="2288537"/>
                </a:lnTo>
                <a:lnTo>
                  <a:pt x="0" y="0"/>
                </a:lnTo>
                <a:close/>
              </a:path>
            </a:pathLst>
          </a:custGeom>
          <a:blipFill rotWithShape="1">
            <a:blip r:embed="rId5">
              <a:alphaModFix/>
            </a:blip>
            <a:stretch>
              <a:fillRect b="0" l="0" r="0" t="0"/>
            </a:stretch>
          </a:blipFill>
          <a:ln>
            <a:noFill/>
          </a:ln>
        </p:spPr>
      </p:sp>
      <p:sp>
        <p:nvSpPr>
          <p:cNvPr id="259" name="Google Shape;259;p24"/>
          <p:cNvSpPr/>
          <p:nvPr/>
        </p:nvSpPr>
        <p:spPr>
          <a:xfrm>
            <a:off x="14369522" y="3999232"/>
            <a:ext cx="2091151" cy="2288537"/>
          </a:xfrm>
          <a:custGeom>
            <a:rect b="b" l="l" r="r" t="t"/>
            <a:pathLst>
              <a:path extrusionOk="0" h="2288537" w="2091151">
                <a:moveTo>
                  <a:pt x="0" y="0"/>
                </a:moveTo>
                <a:lnTo>
                  <a:pt x="2091150" y="0"/>
                </a:lnTo>
                <a:lnTo>
                  <a:pt x="2091150" y="2288536"/>
                </a:lnTo>
                <a:lnTo>
                  <a:pt x="0" y="2288536"/>
                </a:lnTo>
                <a:lnTo>
                  <a:pt x="0" y="0"/>
                </a:lnTo>
                <a:close/>
              </a:path>
            </a:pathLst>
          </a:custGeom>
          <a:blipFill rotWithShape="1">
            <a:blip r:embed="rId5">
              <a:alphaModFix/>
            </a:blip>
            <a:stretch>
              <a:fillRect b="0" l="0" r="0" t="0"/>
            </a:stretch>
          </a:blipFill>
          <a:ln>
            <a:noFill/>
          </a:ln>
        </p:spPr>
      </p:sp>
      <p:sp>
        <p:nvSpPr>
          <p:cNvPr id="260" name="Google Shape;260;p24"/>
          <p:cNvSpPr/>
          <p:nvPr/>
        </p:nvSpPr>
        <p:spPr>
          <a:xfrm>
            <a:off x="10149741" y="786012"/>
            <a:ext cx="2091151" cy="2288537"/>
          </a:xfrm>
          <a:custGeom>
            <a:rect b="b" l="l" r="r" t="t"/>
            <a:pathLst>
              <a:path extrusionOk="0" h="2288537" w="2091151">
                <a:moveTo>
                  <a:pt x="0" y="0"/>
                </a:moveTo>
                <a:lnTo>
                  <a:pt x="2091150" y="0"/>
                </a:lnTo>
                <a:lnTo>
                  <a:pt x="2091150" y="2288537"/>
                </a:lnTo>
                <a:lnTo>
                  <a:pt x="0" y="2288537"/>
                </a:lnTo>
                <a:lnTo>
                  <a:pt x="0" y="0"/>
                </a:lnTo>
                <a:close/>
              </a:path>
            </a:pathLst>
          </a:custGeom>
          <a:blipFill rotWithShape="1">
            <a:blip r:embed="rId5">
              <a:alphaModFix/>
            </a:blip>
            <a:stretch>
              <a:fillRect b="0" l="0" r="0" t="0"/>
            </a:stretch>
          </a:blipFill>
          <a:ln>
            <a:noFill/>
          </a:ln>
        </p:spPr>
      </p:sp>
      <p:sp>
        <p:nvSpPr>
          <p:cNvPr id="261" name="Google Shape;261;p24"/>
          <p:cNvSpPr/>
          <p:nvPr/>
        </p:nvSpPr>
        <p:spPr>
          <a:xfrm>
            <a:off x="1940998" y="3183391"/>
            <a:ext cx="1819943" cy="1991729"/>
          </a:xfrm>
          <a:custGeom>
            <a:rect b="b" l="l" r="r" t="t"/>
            <a:pathLst>
              <a:path extrusionOk="0" h="1991729" w="1819943">
                <a:moveTo>
                  <a:pt x="0" y="0"/>
                </a:moveTo>
                <a:lnTo>
                  <a:pt x="1819943" y="0"/>
                </a:lnTo>
                <a:lnTo>
                  <a:pt x="1819943" y="1991729"/>
                </a:lnTo>
                <a:lnTo>
                  <a:pt x="0" y="1991729"/>
                </a:lnTo>
                <a:lnTo>
                  <a:pt x="0" y="0"/>
                </a:lnTo>
                <a:close/>
              </a:path>
            </a:pathLst>
          </a:custGeom>
          <a:blipFill rotWithShape="1">
            <a:blip r:embed="rId5">
              <a:alphaModFix/>
            </a:blip>
            <a:stretch>
              <a:fillRect b="0" l="0" r="0" t="0"/>
            </a:stretch>
          </a:blipFill>
          <a:ln>
            <a:noFill/>
          </a:ln>
        </p:spPr>
      </p:sp>
      <p:sp>
        <p:nvSpPr>
          <p:cNvPr id="262" name="Google Shape;262;p24"/>
          <p:cNvSpPr/>
          <p:nvPr/>
        </p:nvSpPr>
        <p:spPr>
          <a:xfrm>
            <a:off x="15415097" y="786012"/>
            <a:ext cx="2091151" cy="2288537"/>
          </a:xfrm>
          <a:custGeom>
            <a:rect b="b" l="l" r="r" t="t"/>
            <a:pathLst>
              <a:path extrusionOk="0" h="2288537" w="2091151">
                <a:moveTo>
                  <a:pt x="0" y="0"/>
                </a:moveTo>
                <a:lnTo>
                  <a:pt x="2091151" y="0"/>
                </a:lnTo>
                <a:lnTo>
                  <a:pt x="2091151" y="2288537"/>
                </a:lnTo>
                <a:lnTo>
                  <a:pt x="0" y="2288537"/>
                </a:lnTo>
                <a:lnTo>
                  <a:pt x="0" y="0"/>
                </a:lnTo>
                <a:close/>
              </a:path>
            </a:pathLst>
          </a:custGeom>
          <a:blipFill rotWithShape="1">
            <a:blip r:embed="rId5">
              <a:alphaModFix/>
            </a:blip>
            <a:stretch>
              <a:fillRect b="0" l="0" r="0" t="0"/>
            </a:stretch>
          </a:blipFill>
          <a:ln>
            <a:noFill/>
          </a:ln>
        </p:spPr>
      </p:sp>
      <p:sp>
        <p:nvSpPr>
          <p:cNvPr id="263" name="Google Shape;263;p24"/>
          <p:cNvSpPr txBox="1"/>
          <p:nvPr/>
        </p:nvSpPr>
        <p:spPr>
          <a:xfrm>
            <a:off x="1028700" y="7823705"/>
            <a:ext cx="8720405" cy="933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Activity #2: Counting</a:t>
            </a:r>
            <a:endParaRPr/>
          </a:p>
        </p:txBody>
      </p:sp>
      <p:sp>
        <p:nvSpPr>
          <p:cNvPr id="264" name="Google Shape;264;p24"/>
          <p:cNvSpPr txBox="1"/>
          <p:nvPr/>
        </p:nvSpPr>
        <p:spPr>
          <a:xfrm>
            <a:off x="1028700" y="9023350"/>
            <a:ext cx="8670901" cy="4222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944E3A"/>
                </a:solidFill>
                <a:latin typeface="Roboto"/>
                <a:ea typeface="Roboto"/>
                <a:cs typeface="Roboto"/>
                <a:sym typeface="Roboto"/>
              </a:rPr>
              <a:t>Lorem ipsum dolor sit amet, consectetur adipiscing elit.</a:t>
            </a:r>
            <a:endParaRPr/>
          </a:p>
        </p:txBody>
      </p:sp>
      <p:sp>
        <p:nvSpPr>
          <p:cNvPr id="265" name="Google Shape;265;p24"/>
          <p:cNvSpPr txBox="1"/>
          <p:nvPr/>
        </p:nvSpPr>
        <p:spPr>
          <a:xfrm>
            <a:off x="9927246" y="8026905"/>
            <a:ext cx="7578900" cy="14778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4000" u="none" cap="none" strike="noStrike">
                <a:solidFill>
                  <a:srgbClr val="944E3A"/>
                </a:solidFill>
                <a:latin typeface="Roboto"/>
                <a:ea typeface="Roboto"/>
                <a:cs typeface="Roboto"/>
                <a:sym typeface="Roboto"/>
              </a:rPr>
              <a:t>How many bears are there?</a:t>
            </a:r>
            <a:endParaRPr sz="4000"/>
          </a:p>
          <a:p>
            <a:pPr indent="0" lvl="0" marL="0" marR="0" rtl="0" algn="l">
              <a:lnSpc>
                <a:spcPct val="140010"/>
              </a:lnSpc>
              <a:spcBef>
                <a:spcPts val="0"/>
              </a:spcBef>
              <a:spcAft>
                <a:spcPts val="0"/>
              </a:spcAft>
              <a:buNone/>
            </a:pPr>
            <a:r>
              <a:rPr b="1" i="0" lang="en-US" sz="4000" u="none" cap="none" strike="noStrike">
                <a:solidFill>
                  <a:srgbClr val="944E3A"/>
                </a:solidFill>
                <a:latin typeface="Roboto"/>
                <a:ea typeface="Roboto"/>
                <a:cs typeface="Roboto"/>
                <a:sym typeface="Roboto"/>
              </a:rPr>
              <a:t>How many beavers are there?</a:t>
            </a:r>
            <a:endParaRPr sz="4000"/>
          </a:p>
        </p:txBody>
      </p:sp>
      <p:sp>
        <p:nvSpPr>
          <p:cNvPr id="266" name="Google Shape;266;p24"/>
          <p:cNvSpPr/>
          <p:nvPr/>
        </p:nvSpPr>
        <p:spPr>
          <a:xfrm>
            <a:off x="8201958" y="-68890"/>
            <a:ext cx="1547147" cy="1467856"/>
          </a:xfrm>
          <a:custGeom>
            <a:rect b="b" l="l" r="r" t="t"/>
            <a:pathLst>
              <a:path extrusionOk="0" h="1467856" w="1547147">
                <a:moveTo>
                  <a:pt x="0" y="0"/>
                </a:moveTo>
                <a:lnTo>
                  <a:pt x="1547147" y="0"/>
                </a:lnTo>
                <a:lnTo>
                  <a:pt x="1547147" y="1467856"/>
                </a:lnTo>
                <a:lnTo>
                  <a:pt x="0" y="1467856"/>
                </a:lnTo>
                <a:lnTo>
                  <a:pt x="0" y="0"/>
                </a:lnTo>
                <a:close/>
              </a:path>
            </a:pathLst>
          </a:custGeom>
          <a:blipFill rotWithShape="1">
            <a:blip r:embed="rId3">
              <a:alphaModFix/>
            </a:blip>
            <a:stretch>
              <a:fillRect b="0" l="0" r="0" t="0"/>
            </a:stretch>
          </a:blipFill>
          <a:ln>
            <a:noFill/>
          </a:ln>
        </p:spPr>
      </p:sp>
      <p:sp>
        <p:nvSpPr>
          <p:cNvPr id="267" name="Google Shape;267;p24"/>
          <p:cNvSpPr/>
          <p:nvPr/>
        </p:nvSpPr>
        <p:spPr>
          <a:xfrm>
            <a:off x="3111554" y="318017"/>
            <a:ext cx="1298774" cy="1421367"/>
          </a:xfrm>
          <a:custGeom>
            <a:rect b="b" l="l" r="r" t="t"/>
            <a:pathLst>
              <a:path extrusionOk="0" h="1421367" w="1298774">
                <a:moveTo>
                  <a:pt x="0" y="0"/>
                </a:moveTo>
                <a:lnTo>
                  <a:pt x="1298773" y="0"/>
                </a:lnTo>
                <a:lnTo>
                  <a:pt x="1298773" y="1421366"/>
                </a:lnTo>
                <a:lnTo>
                  <a:pt x="0" y="1421366"/>
                </a:lnTo>
                <a:lnTo>
                  <a:pt x="0" y="0"/>
                </a:lnTo>
                <a:close/>
              </a:path>
            </a:pathLst>
          </a:custGeom>
          <a:blipFill rotWithShape="1">
            <a:blip r:embed="rId5">
              <a:alphaModFix/>
            </a:blip>
            <a:stretch>
              <a:fillRect b="0" l="0" r="0" t="0"/>
            </a:stretch>
          </a:blipFill>
          <a:ln>
            <a:noFill/>
          </a:ln>
        </p:spPr>
      </p:sp>
      <p:sp>
        <p:nvSpPr>
          <p:cNvPr id="268" name="Google Shape;268;p24"/>
          <p:cNvSpPr/>
          <p:nvPr/>
        </p:nvSpPr>
        <p:spPr>
          <a:xfrm flipH="1">
            <a:off x="16460672" y="3560673"/>
            <a:ext cx="1547147" cy="1467856"/>
          </a:xfrm>
          <a:custGeom>
            <a:rect b="b" l="l" r="r" t="t"/>
            <a:pathLst>
              <a:path extrusionOk="0" h="1467856" w="1547147">
                <a:moveTo>
                  <a:pt x="1547147" y="0"/>
                </a:moveTo>
                <a:lnTo>
                  <a:pt x="0" y="0"/>
                </a:lnTo>
                <a:lnTo>
                  <a:pt x="0" y="1467855"/>
                </a:lnTo>
                <a:lnTo>
                  <a:pt x="1547147" y="1467855"/>
                </a:lnTo>
                <a:lnTo>
                  <a:pt x="1547147" y="0"/>
                </a:lnTo>
                <a:close/>
              </a:path>
            </a:pathLst>
          </a:custGeom>
          <a:blipFill rotWithShape="1">
            <a:blip r:embed="rId3">
              <a:alphaModFix/>
            </a:blip>
            <a:stretch>
              <a:fillRect b="0" l="0" r="0" t="0"/>
            </a:stretch>
          </a:blipFill>
          <a:ln>
            <a:noFill/>
          </a:ln>
        </p:spPr>
      </p:sp>
      <p:sp>
        <p:nvSpPr>
          <p:cNvPr id="269" name="Google Shape;269;p24"/>
          <p:cNvSpPr/>
          <p:nvPr/>
        </p:nvSpPr>
        <p:spPr>
          <a:xfrm>
            <a:off x="9217148" y="4179255"/>
            <a:ext cx="1510730" cy="1653329"/>
          </a:xfrm>
          <a:custGeom>
            <a:rect b="b" l="l" r="r" t="t"/>
            <a:pathLst>
              <a:path extrusionOk="0" h="1653329" w="1510730">
                <a:moveTo>
                  <a:pt x="0" y="0"/>
                </a:moveTo>
                <a:lnTo>
                  <a:pt x="1510730" y="0"/>
                </a:lnTo>
                <a:lnTo>
                  <a:pt x="1510730" y="1653330"/>
                </a:lnTo>
                <a:lnTo>
                  <a:pt x="0" y="1653330"/>
                </a:lnTo>
                <a:lnTo>
                  <a:pt x="0" y="0"/>
                </a:lnTo>
                <a:close/>
              </a:path>
            </a:pathLst>
          </a:custGeom>
          <a:blipFill rotWithShape="1">
            <a:blip r:embed="rId5">
              <a:alphaModFix/>
            </a:blip>
            <a:stretch>
              <a:fillRect b="0" l="0" r="0" t="0"/>
            </a:stretch>
          </a:blipFill>
          <a:ln>
            <a:noFill/>
          </a:ln>
        </p:spPr>
      </p:sp>
      <p:sp>
        <p:nvSpPr>
          <p:cNvPr id="270" name="Google Shape;270;p24"/>
          <p:cNvSpPr/>
          <p:nvPr/>
        </p:nvSpPr>
        <p:spPr>
          <a:xfrm>
            <a:off x="475658" y="5555487"/>
            <a:ext cx="1883993" cy="1787438"/>
          </a:xfrm>
          <a:custGeom>
            <a:rect b="b" l="l" r="r" t="t"/>
            <a:pathLst>
              <a:path extrusionOk="0" h="1787438" w="1883993">
                <a:moveTo>
                  <a:pt x="0" y="0"/>
                </a:moveTo>
                <a:lnTo>
                  <a:pt x="1883993" y="0"/>
                </a:lnTo>
                <a:lnTo>
                  <a:pt x="1883993" y="1787438"/>
                </a:lnTo>
                <a:lnTo>
                  <a:pt x="0" y="1787438"/>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274" name="Shape 274"/>
        <p:cNvGrpSpPr/>
        <p:nvPr/>
      </p:nvGrpSpPr>
      <p:grpSpPr>
        <a:xfrm>
          <a:off x="0" y="0"/>
          <a:ext cx="0" cy="0"/>
          <a:chOff x="0" y="0"/>
          <a:chExt cx="0" cy="0"/>
        </a:xfrm>
      </p:grpSpPr>
      <p:sp>
        <p:nvSpPr>
          <p:cNvPr id="275" name="Google Shape;275;p25"/>
          <p:cNvSpPr/>
          <p:nvPr/>
        </p:nvSpPr>
        <p:spPr>
          <a:xfrm>
            <a:off x="1346778" y="3190774"/>
            <a:ext cx="2320891" cy="2039483"/>
          </a:xfrm>
          <a:custGeom>
            <a:rect b="b" l="l" r="r" t="t"/>
            <a:pathLst>
              <a:path extrusionOk="0" h="2039483" w="2320891">
                <a:moveTo>
                  <a:pt x="0" y="0"/>
                </a:moveTo>
                <a:lnTo>
                  <a:pt x="2320891" y="0"/>
                </a:lnTo>
                <a:lnTo>
                  <a:pt x="2320891" y="2039483"/>
                </a:lnTo>
                <a:lnTo>
                  <a:pt x="0" y="2039483"/>
                </a:lnTo>
                <a:lnTo>
                  <a:pt x="0" y="0"/>
                </a:lnTo>
                <a:close/>
              </a:path>
            </a:pathLst>
          </a:custGeom>
          <a:blipFill rotWithShape="1">
            <a:blip r:embed="rId3">
              <a:alphaModFix/>
            </a:blip>
            <a:stretch>
              <a:fillRect b="0" l="0" r="0" t="0"/>
            </a:stretch>
          </a:blipFill>
          <a:ln>
            <a:noFill/>
          </a:ln>
        </p:spPr>
      </p:sp>
      <p:sp>
        <p:nvSpPr>
          <p:cNvPr id="276" name="Google Shape;276;p25"/>
          <p:cNvSpPr/>
          <p:nvPr/>
        </p:nvSpPr>
        <p:spPr>
          <a:xfrm>
            <a:off x="11835701" y="3016970"/>
            <a:ext cx="2181205" cy="2387092"/>
          </a:xfrm>
          <a:custGeom>
            <a:rect b="b" l="l" r="r" t="t"/>
            <a:pathLst>
              <a:path extrusionOk="0" h="2387092" w="2181205">
                <a:moveTo>
                  <a:pt x="0" y="0"/>
                </a:moveTo>
                <a:lnTo>
                  <a:pt x="2181205" y="0"/>
                </a:lnTo>
                <a:lnTo>
                  <a:pt x="2181205" y="2387092"/>
                </a:lnTo>
                <a:lnTo>
                  <a:pt x="0" y="2387092"/>
                </a:lnTo>
                <a:lnTo>
                  <a:pt x="0" y="0"/>
                </a:lnTo>
                <a:close/>
              </a:path>
            </a:pathLst>
          </a:custGeom>
          <a:blipFill rotWithShape="1">
            <a:blip r:embed="rId4">
              <a:alphaModFix/>
            </a:blip>
            <a:stretch>
              <a:fillRect b="0" l="0" r="0" t="0"/>
            </a:stretch>
          </a:blipFill>
          <a:ln>
            <a:noFill/>
          </a:ln>
        </p:spPr>
      </p:sp>
      <p:sp>
        <p:nvSpPr>
          <p:cNvPr id="277" name="Google Shape;277;p25"/>
          <p:cNvSpPr/>
          <p:nvPr/>
        </p:nvSpPr>
        <p:spPr>
          <a:xfrm>
            <a:off x="8311967" y="2991822"/>
            <a:ext cx="2157088" cy="2437388"/>
          </a:xfrm>
          <a:custGeom>
            <a:rect b="b" l="l" r="r" t="t"/>
            <a:pathLst>
              <a:path extrusionOk="0" h="2437388" w="2157088">
                <a:moveTo>
                  <a:pt x="0" y="0"/>
                </a:moveTo>
                <a:lnTo>
                  <a:pt x="2157088" y="0"/>
                </a:lnTo>
                <a:lnTo>
                  <a:pt x="2157088" y="2437388"/>
                </a:lnTo>
                <a:lnTo>
                  <a:pt x="0" y="2437388"/>
                </a:lnTo>
                <a:lnTo>
                  <a:pt x="0" y="0"/>
                </a:lnTo>
                <a:close/>
              </a:path>
            </a:pathLst>
          </a:custGeom>
          <a:blipFill rotWithShape="1">
            <a:blip r:embed="rId5">
              <a:alphaModFix/>
            </a:blip>
            <a:stretch>
              <a:fillRect b="0" l="0" r="0" t="0"/>
            </a:stretch>
          </a:blipFill>
          <a:ln>
            <a:noFill/>
          </a:ln>
        </p:spPr>
      </p:sp>
      <p:sp>
        <p:nvSpPr>
          <p:cNvPr id="278" name="Google Shape;278;p25"/>
          <p:cNvSpPr/>
          <p:nvPr/>
        </p:nvSpPr>
        <p:spPr>
          <a:xfrm>
            <a:off x="5034315" y="2740511"/>
            <a:ext cx="1911006" cy="2940010"/>
          </a:xfrm>
          <a:custGeom>
            <a:rect b="b" l="l" r="r" t="t"/>
            <a:pathLst>
              <a:path extrusionOk="0" h="2940010" w="1911006">
                <a:moveTo>
                  <a:pt x="0" y="0"/>
                </a:moveTo>
                <a:lnTo>
                  <a:pt x="1911006" y="0"/>
                </a:lnTo>
                <a:lnTo>
                  <a:pt x="1911006" y="2940010"/>
                </a:lnTo>
                <a:lnTo>
                  <a:pt x="0" y="2940010"/>
                </a:lnTo>
                <a:lnTo>
                  <a:pt x="0" y="0"/>
                </a:lnTo>
                <a:close/>
              </a:path>
            </a:pathLst>
          </a:custGeom>
          <a:blipFill rotWithShape="1">
            <a:blip r:embed="rId6">
              <a:alphaModFix/>
            </a:blip>
            <a:stretch>
              <a:fillRect b="0" l="0" r="0" t="0"/>
            </a:stretch>
          </a:blipFill>
          <a:ln>
            <a:noFill/>
          </a:ln>
        </p:spPr>
      </p:sp>
      <p:sp>
        <p:nvSpPr>
          <p:cNvPr id="279" name="Google Shape;279;p25"/>
          <p:cNvSpPr/>
          <p:nvPr/>
        </p:nvSpPr>
        <p:spPr>
          <a:xfrm>
            <a:off x="15383552" y="2938948"/>
            <a:ext cx="1557670" cy="2543135"/>
          </a:xfrm>
          <a:custGeom>
            <a:rect b="b" l="l" r="r" t="t"/>
            <a:pathLst>
              <a:path extrusionOk="0" h="2543135" w="1557670">
                <a:moveTo>
                  <a:pt x="0" y="0"/>
                </a:moveTo>
                <a:lnTo>
                  <a:pt x="1557670" y="0"/>
                </a:lnTo>
                <a:lnTo>
                  <a:pt x="1557670" y="2543135"/>
                </a:lnTo>
                <a:lnTo>
                  <a:pt x="0" y="2543135"/>
                </a:lnTo>
                <a:lnTo>
                  <a:pt x="0" y="0"/>
                </a:lnTo>
                <a:close/>
              </a:path>
            </a:pathLst>
          </a:custGeom>
          <a:blipFill rotWithShape="1">
            <a:blip r:embed="rId7">
              <a:alphaModFix/>
            </a:blip>
            <a:stretch>
              <a:fillRect b="0" l="0" r="0" t="0"/>
            </a:stretch>
          </a:blipFill>
          <a:ln>
            <a:noFill/>
          </a:ln>
        </p:spPr>
      </p:sp>
      <p:sp>
        <p:nvSpPr>
          <p:cNvPr id="280" name="Google Shape;280;p25"/>
          <p:cNvSpPr txBox="1"/>
          <p:nvPr/>
        </p:nvSpPr>
        <p:spPr>
          <a:xfrm>
            <a:off x="1028700" y="1130697"/>
            <a:ext cx="11999489" cy="933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Activity #3: Matching Game</a:t>
            </a:r>
            <a:endParaRPr/>
          </a:p>
        </p:txBody>
      </p:sp>
      <p:sp>
        <p:nvSpPr>
          <p:cNvPr id="281" name="Google Shape;281;p25"/>
          <p:cNvSpPr txBox="1"/>
          <p:nvPr/>
        </p:nvSpPr>
        <p:spPr>
          <a:xfrm>
            <a:off x="12359115" y="1203722"/>
            <a:ext cx="5225100" cy="82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944E3A"/>
                </a:solidFill>
                <a:latin typeface="Roboto"/>
                <a:ea typeface="Roboto"/>
                <a:cs typeface="Roboto"/>
                <a:sym typeface="Roboto"/>
              </a:rPr>
              <a:t>Lorem ipsum dolor sit amet, consectetur adipiscing elit.</a:t>
            </a:r>
            <a:endParaRPr sz="2500"/>
          </a:p>
        </p:txBody>
      </p:sp>
      <p:sp>
        <p:nvSpPr>
          <p:cNvPr id="282" name="Google Shape;282;p25"/>
          <p:cNvSpPr txBox="1"/>
          <p:nvPr/>
        </p:nvSpPr>
        <p:spPr>
          <a:xfrm>
            <a:off x="7827965" y="8578850"/>
            <a:ext cx="3125092"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999" u="none" cap="none" strike="noStrike">
                <a:solidFill>
                  <a:srgbClr val="944E3A"/>
                </a:solidFill>
                <a:latin typeface="Roboto"/>
                <a:ea typeface="Roboto"/>
                <a:cs typeface="Roboto"/>
                <a:sym typeface="Roboto"/>
              </a:rPr>
              <a:t>Hedgehog</a:t>
            </a:r>
            <a:endParaRPr/>
          </a:p>
        </p:txBody>
      </p:sp>
      <p:sp>
        <p:nvSpPr>
          <p:cNvPr id="283" name="Google Shape;283;p25"/>
          <p:cNvSpPr txBox="1"/>
          <p:nvPr/>
        </p:nvSpPr>
        <p:spPr>
          <a:xfrm>
            <a:off x="4427272" y="8578850"/>
            <a:ext cx="3125092"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999" u="none" cap="none" strike="noStrike">
                <a:solidFill>
                  <a:srgbClr val="944E3A"/>
                </a:solidFill>
                <a:latin typeface="Roboto"/>
                <a:ea typeface="Roboto"/>
                <a:cs typeface="Roboto"/>
                <a:sym typeface="Roboto"/>
              </a:rPr>
              <a:t>Owl</a:t>
            </a:r>
            <a:endParaRPr/>
          </a:p>
        </p:txBody>
      </p:sp>
      <p:sp>
        <p:nvSpPr>
          <p:cNvPr id="284" name="Google Shape;284;p25"/>
          <p:cNvSpPr txBox="1"/>
          <p:nvPr/>
        </p:nvSpPr>
        <p:spPr>
          <a:xfrm>
            <a:off x="944677" y="8578850"/>
            <a:ext cx="3125092"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999" u="none" cap="none" strike="noStrike">
                <a:solidFill>
                  <a:srgbClr val="944E3A"/>
                </a:solidFill>
                <a:latin typeface="Roboto"/>
                <a:ea typeface="Roboto"/>
                <a:cs typeface="Roboto"/>
                <a:sym typeface="Roboto"/>
              </a:rPr>
              <a:t>Bear</a:t>
            </a:r>
            <a:endParaRPr/>
          </a:p>
        </p:txBody>
      </p:sp>
      <p:sp>
        <p:nvSpPr>
          <p:cNvPr id="285" name="Google Shape;285;p25"/>
          <p:cNvSpPr txBox="1"/>
          <p:nvPr/>
        </p:nvSpPr>
        <p:spPr>
          <a:xfrm>
            <a:off x="11465643" y="8578850"/>
            <a:ext cx="3125092"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999" u="none" cap="none" strike="noStrike">
                <a:solidFill>
                  <a:srgbClr val="944E3A"/>
                </a:solidFill>
                <a:latin typeface="Roboto"/>
                <a:ea typeface="Roboto"/>
                <a:cs typeface="Roboto"/>
                <a:sym typeface="Roboto"/>
              </a:rPr>
              <a:t>Fox</a:t>
            </a:r>
            <a:endParaRPr/>
          </a:p>
        </p:txBody>
      </p:sp>
      <p:sp>
        <p:nvSpPr>
          <p:cNvPr id="286" name="Google Shape;286;p25"/>
          <p:cNvSpPr txBox="1"/>
          <p:nvPr/>
        </p:nvSpPr>
        <p:spPr>
          <a:xfrm>
            <a:off x="14599841" y="8578850"/>
            <a:ext cx="3125092"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3999" u="none" cap="none" strike="noStrike">
                <a:solidFill>
                  <a:srgbClr val="944E3A"/>
                </a:solidFill>
                <a:latin typeface="Roboto"/>
                <a:ea typeface="Roboto"/>
                <a:cs typeface="Roboto"/>
                <a:sym typeface="Roboto"/>
              </a:rPr>
              <a:t>Squirrel</a:t>
            </a:r>
            <a:endParaRPr/>
          </a:p>
        </p:txBody>
      </p:sp>
      <p:grpSp>
        <p:nvGrpSpPr>
          <p:cNvPr id="287" name="Google Shape;287;p25"/>
          <p:cNvGrpSpPr/>
          <p:nvPr/>
        </p:nvGrpSpPr>
        <p:grpSpPr>
          <a:xfrm>
            <a:off x="2274261" y="7946857"/>
            <a:ext cx="465925" cy="465925"/>
            <a:chOff x="0" y="0"/>
            <a:chExt cx="812800" cy="812800"/>
          </a:xfrm>
        </p:grpSpPr>
        <p:sp>
          <p:nvSpPr>
            <p:cNvPr id="288" name="Google Shape;28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4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25"/>
          <p:cNvGrpSpPr/>
          <p:nvPr/>
        </p:nvGrpSpPr>
        <p:grpSpPr>
          <a:xfrm>
            <a:off x="2274261" y="5680521"/>
            <a:ext cx="465925" cy="465925"/>
            <a:chOff x="0" y="0"/>
            <a:chExt cx="812800" cy="812800"/>
          </a:xfrm>
        </p:grpSpPr>
        <p:sp>
          <p:nvSpPr>
            <p:cNvPr id="291" name="Google Shape;29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4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25"/>
          <p:cNvGrpSpPr/>
          <p:nvPr/>
        </p:nvGrpSpPr>
        <p:grpSpPr>
          <a:xfrm>
            <a:off x="5756855" y="7946857"/>
            <a:ext cx="465925" cy="465925"/>
            <a:chOff x="0" y="0"/>
            <a:chExt cx="812800" cy="812800"/>
          </a:xfrm>
        </p:grpSpPr>
        <p:sp>
          <p:nvSpPr>
            <p:cNvPr id="294" name="Google Shape;294;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4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6" name="Google Shape;296;p25"/>
          <p:cNvGrpSpPr/>
          <p:nvPr/>
        </p:nvGrpSpPr>
        <p:grpSpPr>
          <a:xfrm>
            <a:off x="5756855" y="5680521"/>
            <a:ext cx="465925" cy="465925"/>
            <a:chOff x="0" y="0"/>
            <a:chExt cx="812800" cy="812800"/>
          </a:xfrm>
        </p:grpSpPr>
        <p:sp>
          <p:nvSpPr>
            <p:cNvPr id="297" name="Google Shape;297;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4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9" name="Google Shape;299;p25"/>
          <p:cNvGrpSpPr/>
          <p:nvPr/>
        </p:nvGrpSpPr>
        <p:grpSpPr>
          <a:xfrm>
            <a:off x="9144000" y="7946857"/>
            <a:ext cx="465925" cy="465925"/>
            <a:chOff x="0" y="0"/>
            <a:chExt cx="812800" cy="812800"/>
          </a:xfrm>
        </p:grpSpPr>
        <p:sp>
          <p:nvSpPr>
            <p:cNvPr id="300" name="Google Shape;300;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4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25"/>
          <p:cNvGrpSpPr/>
          <p:nvPr/>
        </p:nvGrpSpPr>
        <p:grpSpPr>
          <a:xfrm>
            <a:off x="9144000" y="5680521"/>
            <a:ext cx="465925" cy="465925"/>
            <a:chOff x="0" y="0"/>
            <a:chExt cx="812800" cy="812800"/>
          </a:xfrm>
        </p:grpSpPr>
        <p:sp>
          <p:nvSpPr>
            <p:cNvPr id="303" name="Google Shape;303;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4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5"/>
          <p:cNvGrpSpPr/>
          <p:nvPr/>
        </p:nvGrpSpPr>
        <p:grpSpPr>
          <a:xfrm>
            <a:off x="12693341" y="7946857"/>
            <a:ext cx="465925" cy="465925"/>
            <a:chOff x="0" y="0"/>
            <a:chExt cx="812800" cy="812800"/>
          </a:xfrm>
        </p:grpSpPr>
        <p:sp>
          <p:nvSpPr>
            <p:cNvPr id="306" name="Google Shape;306;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4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25"/>
          <p:cNvGrpSpPr/>
          <p:nvPr/>
        </p:nvGrpSpPr>
        <p:grpSpPr>
          <a:xfrm>
            <a:off x="12693341" y="5680521"/>
            <a:ext cx="465925" cy="465925"/>
            <a:chOff x="0" y="0"/>
            <a:chExt cx="812800" cy="812800"/>
          </a:xfrm>
        </p:grpSpPr>
        <p:sp>
          <p:nvSpPr>
            <p:cNvPr id="309" name="Google Shape;309;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4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25"/>
          <p:cNvGrpSpPr/>
          <p:nvPr/>
        </p:nvGrpSpPr>
        <p:grpSpPr>
          <a:xfrm>
            <a:off x="15929424" y="7968772"/>
            <a:ext cx="465925" cy="465925"/>
            <a:chOff x="0" y="0"/>
            <a:chExt cx="812800" cy="812800"/>
          </a:xfrm>
        </p:grpSpPr>
        <p:sp>
          <p:nvSpPr>
            <p:cNvPr id="312" name="Google Shape;31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4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4" name="Google Shape;314;p25"/>
          <p:cNvGrpSpPr/>
          <p:nvPr/>
        </p:nvGrpSpPr>
        <p:grpSpPr>
          <a:xfrm>
            <a:off x="15929424" y="5702435"/>
            <a:ext cx="465925" cy="465925"/>
            <a:chOff x="0" y="0"/>
            <a:chExt cx="812800" cy="812800"/>
          </a:xfrm>
        </p:grpSpPr>
        <p:sp>
          <p:nvSpPr>
            <p:cNvPr id="315" name="Google Shape;31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4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17" name="Google Shape;317;p25"/>
          <p:cNvCxnSpPr/>
          <p:nvPr/>
        </p:nvCxnSpPr>
        <p:spPr>
          <a:xfrm>
            <a:off x="2507224" y="5913483"/>
            <a:ext cx="6648445" cy="2193331"/>
          </a:xfrm>
          <a:prstGeom prst="straightConnector1">
            <a:avLst/>
          </a:prstGeom>
          <a:noFill/>
          <a:ln cap="flat" cmpd="sng" w="76200">
            <a:solidFill>
              <a:srgbClr val="944E3A"/>
            </a:solidFill>
            <a:prstDash val="lgDash"/>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321" name="Shape 321"/>
        <p:cNvGrpSpPr/>
        <p:nvPr/>
      </p:nvGrpSpPr>
      <p:grpSpPr>
        <a:xfrm>
          <a:off x="0" y="0"/>
          <a:ext cx="0" cy="0"/>
          <a:chOff x="0" y="0"/>
          <a:chExt cx="0" cy="0"/>
        </a:xfrm>
      </p:grpSpPr>
      <p:sp>
        <p:nvSpPr>
          <p:cNvPr id="322" name="Google Shape;322;p26"/>
          <p:cNvSpPr txBox="1"/>
          <p:nvPr/>
        </p:nvSpPr>
        <p:spPr>
          <a:xfrm>
            <a:off x="1028700" y="4017943"/>
            <a:ext cx="50355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Activity #4: Name the shape</a:t>
            </a:r>
            <a:endParaRPr/>
          </a:p>
        </p:txBody>
      </p:sp>
      <p:grpSp>
        <p:nvGrpSpPr>
          <p:cNvPr id="323" name="Google Shape;323;p26"/>
          <p:cNvGrpSpPr/>
          <p:nvPr/>
        </p:nvGrpSpPr>
        <p:grpSpPr>
          <a:xfrm>
            <a:off x="6599939" y="1400081"/>
            <a:ext cx="3086100" cy="3337264"/>
            <a:chOff x="0" y="-47625"/>
            <a:chExt cx="812800" cy="878950"/>
          </a:xfrm>
        </p:grpSpPr>
        <p:sp>
          <p:nvSpPr>
            <p:cNvPr id="324" name="Google Shape;324;p26"/>
            <p:cNvSpPr/>
            <p:nvPr/>
          </p:nvSpPr>
          <p:spPr>
            <a:xfrm>
              <a:off x="0" y="0"/>
              <a:ext cx="812800" cy="831325"/>
            </a:xfrm>
            <a:custGeom>
              <a:rect b="b" l="l" r="r" t="t"/>
              <a:pathLst>
                <a:path extrusionOk="0" h="831325" w="812800">
                  <a:moveTo>
                    <a:pt x="127941" y="0"/>
                  </a:moveTo>
                  <a:lnTo>
                    <a:pt x="684859" y="0"/>
                  </a:lnTo>
                  <a:cubicBezTo>
                    <a:pt x="718791" y="0"/>
                    <a:pt x="751333" y="13479"/>
                    <a:pt x="775327" y="37473"/>
                  </a:cubicBezTo>
                  <a:cubicBezTo>
                    <a:pt x="799321" y="61467"/>
                    <a:pt x="812800" y="94009"/>
                    <a:pt x="812800" y="127941"/>
                  </a:cubicBezTo>
                  <a:lnTo>
                    <a:pt x="812800" y="703384"/>
                  </a:lnTo>
                  <a:cubicBezTo>
                    <a:pt x="812800" y="737316"/>
                    <a:pt x="799321" y="769859"/>
                    <a:pt x="775327" y="793852"/>
                  </a:cubicBezTo>
                  <a:cubicBezTo>
                    <a:pt x="751333" y="817846"/>
                    <a:pt x="718791" y="831325"/>
                    <a:pt x="684859" y="831325"/>
                  </a:cubicBezTo>
                  <a:lnTo>
                    <a:pt x="127941" y="831325"/>
                  </a:lnTo>
                  <a:cubicBezTo>
                    <a:pt x="94009" y="831325"/>
                    <a:pt x="61467" y="817846"/>
                    <a:pt x="37473" y="793852"/>
                  </a:cubicBezTo>
                  <a:cubicBezTo>
                    <a:pt x="13479" y="769859"/>
                    <a:pt x="0" y="737316"/>
                    <a:pt x="0" y="703384"/>
                  </a:cubicBezTo>
                  <a:lnTo>
                    <a:pt x="0" y="127941"/>
                  </a:lnTo>
                  <a:cubicBezTo>
                    <a:pt x="0" y="94009"/>
                    <a:pt x="13479" y="61467"/>
                    <a:pt x="37473" y="37473"/>
                  </a:cubicBezTo>
                  <a:cubicBezTo>
                    <a:pt x="61467" y="13479"/>
                    <a:pt x="94009" y="0"/>
                    <a:pt x="127941" y="0"/>
                  </a:cubicBezTo>
                  <a:close/>
                </a:path>
              </a:pathLst>
            </a:custGeom>
            <a:solidFill>
              <a:srgbClr val="FFFFFF"/>
            </a:solidFill>
            <a:ln cap="flat" cmpd="sng" w="76200">
              <a:solidFill>
                <a:srgbClr val="9C46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6" name="Google Shape;326;p26"/>
          <p:cNvGrpSpPr/>
          <p:nvPr/>
        </p:nvGrpSpPr>
        <p:grpSpPr>
          <a:xfrm>
            <a:off x="10184388" y="1400081"/>
            <a:ext cx="3086100" cy="3337264"/>
            <a:chOff x="0" y="-47625"/>
            <a:chExt cx="812800" cy="878950"/>
          </a:xfrm>
        </p:grpSpPr>
        <p:sp>
          <p:nvSpPr>
            <p:cNvPr id="327" name="Google Shape;327;p26"/>
            <p:cNvSpPr/>
            <p:nvPr/>
          </p:nvSpPr>
          <p:spPr>
            <a:xfrm>
              <a:off x="0" y="0"/>
              <a:ext cx="812800" cy="831325"/>
            </a:xfrm>
            <a:custGeom>
              <a:rect b="b" l="l" r="r" t="t"/>
              <a:pathLst>
                <a:path extrusionOk="0" h="831325" w="812800">
                  <a:moveTo>
                    <a:pt x="127941" y="0"/>
                  </a:moveTo>
                  <a:lnTo>
                    <a:pt x="684859" y="0"/>
                  </a:lnTo>
                  <a:cubicBezTo>
                    <a:pt x="718791" y="0"/>
                    <a:pt x="751333" y="13479"/>
                    <a:pt x="775327" y="37473"/>
                  </a:cubicBezTo>
                  <a:cubicBezTo>
                    <a:pt x="799321" y="61467"/>
                    <a:pt x="812800" y="94009"/>
                    <a:pt x="812800" y="127941"/>
                  </a:cubicBezTo>
                  <a:lnTo>
                    <a:pt x="812800" y="703384"/>
                  </a:lnTo>
                  <a:cubicBezTo>
                    <a:pt x="812800" y="737316"/>
                    <a:pt x="799321" y="769859"/>
                    <a:pt x="775327" y="793852"/>
                  </a:cubicBezTo>
                  <a:cubicBezTo>
                    <a:pt x="751333" y="817846"/>
                    <a:pt x="718791" y="831325"/>
                    <a:pt x="684859" y="831325"/>
                  </a:cubicBezTo>
                  <a:lnTo>
                    <a:pt x="127941" y="831325"/>
                  </a:lnTo>
                  <a:cubicBezTo>
                    <a:pt x="94009" y="831325"/>
                    <a:pt x="61467" y="817846"/>
                    <a:pt x="37473" y="793852"/>
                  </a:cubicBezTo>
                  <a:cubicBezTo>
                    <a:pt x="13479" y="769859"/>
                    <a:pt x="0" y="737316"/>
                    <a:pt x="0" y="703384"/>
                  </a:cubicBezTo>
                  <a:lnTo>
                    <a:pt x="0" y="127941"/>
                  </a:lnTo>
                  <a:cubicBezTo>
                    <a:pt x="0" y="94009"/>
                    <a:pt x="13479" y="61467"/>
                    <a:pt x="37473" y="37473"/>
                  </a:cubicBezTo>
                  <a:cubicBezTo>
                    <a:pt x="61467" y="13479"/>
                    <a:pt x="94009" y="0"/>
                    <a:pt x="127941" y="0"/>
                  </a:cubicBezTo>
                  <a:close/>
                </a:path>
              </a:pathLst>
            </a:custGeom>
            <a:solidFill>
              <a:srgbClr val="FFFFFF"/>
            </a:solidFill>
            <a:ln cap="flat" cmpd="sng" w="76200">
              <a:solidFill>
                <a:srgbClr val="9C46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26"/>
          <p:cNvGrpSpPr/>
          <p:nvPr/>
        </p:nvGrpSpPr>
        <p:grpSpPr>
          <a:xfrm>
            <a:off x="13768836" y="1400081"/>
            <a:ext cx="3086100" cy="3337264"/>
            <a:chOff x="0" y="-47625"/>
            <a:chExt cx="812800" cy="878950"/>
          </a:xfrm>
        </p:grpSpPr>
        <p:sp>
          <p:nvSpPr>
            <p:cNvPr id="330" name="Google Shape;330;p26"/>
            <p:cNvSpPr/>
            <p:nvPr/>
          </p:nvSpPr>
          <p:spPr>
            <a:xfrm>
              <a:off x="0" y="0"/>
              <a:ext cx="812800" cy="831325"/>
            </a:xfrm>
            <a:custGeom>
              <a:rect b="b" l="l" r="r" t="t"/>
              <a:pathLst>
                <a:path extrusionOk="0" h="831325" w="812800">
                  <a:moveTo>
                    <a:pt x="127941" y="0"/>
                  </a:moveTo>
                  <a:lnTo>
                    <a:pt x="684859" y="0"/>
                  </a:lnTo>
                  <a:cubicBezTo>
                    <a:pt x="718791" y="0"/>
                    <a:pt x="751333" y="13479"/>
                    <a:pt x="775327" y="37473"/>
                  </a:cubicBezTo>
                  <a:cubicBezTo>
                    <a:pt x="799321" y="61467"/>
                    <a:pt x="812800" y="94009"/>
                    <a:pt x="812800" y="127941"/>
                  </a:cubicBezTo>
                  <a:lnTo>
                    <a:pt x="812800" y="703384"/>
                  </a:lnTo>
                  <a:cubicBezTo>
                    <a:pt x="812800" y="737316"/>
                    <a:pt x="799321" y="769859"/>
                    <a:pt x="775327" y="793852"/>
                  </a:cubicBezTo>
                  <a:cubicBezTo>
                    <a:pt x="751333" y="817846"/>
                    <a:pt x="718791" y="831325"/>
                    <a:pt x="684859" y="831325"/>
                  </a:cubicBezTo>
                  <a:lnTo>
                    <a:pt x="127941" y="831325"/>
                  </a:lnTo>
                  <a:cubicBezTo>
                    <a:pt x="94009" y="831325"/>
                    <a:pt x="61467" y="817846"/>
                    <a:pt x="37473" y="793852"/>
                  </a:cubicBezTo>
                  <a:cubicBezTo>
                    <a:pt x="13479" y="769859"/>
                    <a:pt x="0" y="737316"/>
                    <a:pt x="0" y="703384"/>
                  </a:cubicBezTo>
                  <a:lnTo>
                    <a:pt x="0" y="127941"/>
                  </a:lnTo>
                  <a:cubicBezTo>
                    <a:pt x="0" y="94009"/>
                    <a:pt x="13479" y="61467"/>
                    <a:pt x="37473" y="37473"/>
                  </a:cubicBezTo>
                  <a:cubicBezTo>
                    <a:pt x="61467" y="13479"/>
                    <a:pt x="94009" y="0"/>
                    <a:pt x="127941" y="0"/>
                  </a:cubicBezTo>
                  <a:close/>
                </a:path>
              </a:pathLst>
            </a:custGeom>
            <a:solidFill>
              <a:srgbClr val="FFFFFF"/>
            </a:solidFill>
            <a:ln cap="flat" cmpd="sng" w="76200">
              <a:solidFill>
                <a:srgbClr val="9C46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2" name="Google Shape;332;p26"/>
          <p:cNvGrpSpPr/>
          <p:nvPr/>
        </p:nvGrpSpPr>
        <p:grpSpPr>
          <a:xfrm>
            <a:off x="6599939" y="5368829"/>
            <a:ext cx="3086100" cy="3337264"/>
            <a:chOff x="0" y="-47625"/>
            <a:chExt cx="812800" cy="878950"/>
          </a:xfrm>
        </p:grpSpPr>
        <p:sp>
          <p:nvSpPr>
            <p:cNvPr id="333" name="Google Shape;333;p26"/>
            <p:cNvSpPr/>
            <p:nvPr/>
          </p:nvSpPr>
          <p:spPr>
            <a:xfrm>
              <a:off x="0" y="0"/>
              <a:ext cx="812800" cy="831325"/>
            </a:xfrm>
            <a:custGeom>
              <a:rect b="b" l="l" r="r" t="t"/>
              <a:pathLst>
                <a:path extrusionOk="0" h="831325" w="812800">
                  <a:moveTo>
                    <a:pt x="127941" y="0"/>
                  </a:moveTo>
                  <a:lnTo>
                    <a:pt x="684859" y="0"/>
                  </a:lnTo>
                  <a:cubicBezTo>
                    <a:pt x="718791" y="0"/>
                    <a:pt x="751333" y="13479"/>
                    <a:pt x="775327" y="37473"/>
                  </a:cubicBezTo>
                  <a:cubicBezTo>
                    <a:pt x="799321" y="61467"/>
                    <a:pt x="812800" y="94009"/>
                    <a:pt x="812800" y="127941"/>
                  </a:cubicBezTo>
                  <a:lnTo>
                    <a:pt x="812800" y="703384"/>
                  </a:lnTo>
                  <a:cubicBezTo>
                    <a:pt x="812800" y="737316"/>
                    <a:pt x="799321" y="769859"/>
                    <a:pt x="775327" y="793852"/>
                  </a:cubicBezTo>
                  <a:cubicBezTo>
                    <a:pt x="751333" y="817846"/>
                    <a:pt x="718791" y="831325"/>
                    <a:pt x="684859" y="831325"/>
                  </a:cubicBezTo>
                  <a:lnTo>
                    <a:pt x="127941" y="831325"/>
                  </a:lnTo>
                  <a:cubicBezTo>
                    <a:pt x="94009" y="831325"/>
                    <a:pt x="61467" y="817846"/>
                    <a:pt x="37473" y="793852"/>
                  </a:cubicBezTo>
                  <a:cubicBezTo>
                    <a:pt x="13479" y="769859"/>
                    <a:pt x="0" y="737316"/>
                    <a:pt x="0" y="703384"/>
                  </a:cubicBezTo>
                  <a:lnTo>
                    <a:pt x="0" y="127941"/>
                  </a:lnTo>
                  <a:cubicBezTo>
                    <a:pt x="0" y="94009"/>
                    <a:pt x="13479" y="61467"/>
                    <a:pt x="37473" y="37473"/>
                  </a:cubicBezTo>
                  <a:cubicBezTo>
                    <a:pt x="61467" y="13479"/>
                    <a:pt x="94009" y="0"/>
                    <a:pt x="127941" y="0"/>
                  </a:cubicBezTo>
                  <a:close/>
                </a:path>
              </a:pathLst>
            </a:custGeom>
            <a:solidFill>
              <a:srgbClr val="FFFFFF"/>
            </a:solidFill>
            <a:ln cap="flat" cmpd="sng" w="76200">
              <a:solidFill>
                <a:srgbClr val="9C46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26"/>
          <p:cNvSpPr/>
          <p:nvPr/>
        </p:nvSpPr>
        <p:spPr>
          <a:xfrm flipH="1">
            <a:off x="12686414" y="7343278"/>
            <a:ext cx="5972777" cy="3830043"/>
          </a:xfrm>
          <a:custGeom>
            <a:rect b="b" l="l" r="r" t="t"/>
            <a:pathLst>
              <a:path extrusionOk="0" h="3830043" w="5972777">
                <a:moveTo>
                  <a:pt x="5972777" y="0"/>
                </a:moveTo>
                <a:lnTo>
                  <a:pt x="0" y="0"/>
                </a:lnTo>
                <a:lnTo>
                  <a:pt x="0" y="3830044"/>
                </a:lnTo>
                <a:lnTo>
                  <a:pt x="5972777" y="3830044"/>
                </a:lnTo>
                <a:lnTo>
                  <a:pt x="5972777" y="0"/>
                </a:lnTo>
                <a:close/>
              </a:path>
            </a:pathLst>
          </a:custGeom>
          <a:blipFill rotWithShape="1">
            <a:blip r:embed="rId3">
              <a:alphaModFix/>
            </a:blip>
            <a:stretch>
              <a:fillRect b="0" l="0" r="0" t="0"/>
            </a:stretch>
          </a:blipFill>
          <a:ln>
            <a:noFill/>
          </a:ln>
        </p:spPr>
      </p:sp>
      <p:grpSp>
        <p:nvGrpSpPr>
          <p:cNvPr id="336" name="Google Shape;336;p26"/>
          <p:cNvGrpSpPr/>
          <p:nvPr/>
        </p:nvGrpSpPr>
        <p:grpSpPr>
          <a:xfrm>
            <a:off x="10184388" y="5368829"/>
            <a:ext cx="3086100" cy="3337264"/>
            <a:chOff x="0" y="-47625"/>
            <a:chExt cx="812800" cy="878950"/>
          </a:xfrm>
        </p:grpSpPr>
        <p:sp>
          <p:nvSpPr>
            <p:cNvPr id="337" name="Google Shape;337;p26"/>
            <p:cNvSpPr/>
            <p:nvPr/>
          </p:nvSpPr>
          <p:spPr>
            <a:xfrm>
              <a:off x="0" y="0"/>
              <a:ext cx="812800" cy="831325"/>
            </a:xfrm>
            <a:custGeom>
              <a:rect b="b" l="l" r="r" t="t"/>
              <a:pathLst>
                <a:path extrusionOk="0" h="831325" w="812800">
                  <a:moveTo>
                    <a:pt x="127941" y="0"/>
                  </a:moveTo>
                  <a:lnTo>
                    <a:pt x="684859" y="0"/>
                  </a:lnTo>
                  <a:cubicBezTo>
                    <a:pt x="718791" y="0"/>
                    <a:pt x="751333" y="13479"/>
                    <a:pt x="775327" y="37473"/>
                  </a:cubicBezTo>
                  <a:cubicBezTo>
                    <a:pt x="799321" y="61467"/>
                    <a:pt x="812800" y="94009"/>
                    <a:pt x="812800" y="127941"/>
                  </a:cubicBezTo>
                  <a:lnTo>
                    <a:pt x="812800" y="703384"/>
                  </a:lnTo>
                  <a:cubicBezTo>
                    <a:pt x="812800" y="737316"/>
                    <a:pt x="799321" y="769859"/>
                    <a:pt x="775327" y="793852"/>
                  </a:cubicBezTo>
                  <a:cubicBezTo>
                    <a:pt x="751333" y="817846"/>
                    <a:pt x="718791" y="831325"/>
                    <a:pt x="684859" y="831325"/>
                  </a:cubicBezTo>
                  <a:lnTo>
                    <a:pt x="127941" y="831325"/>
                  </a:lnTo>
                  <a:cubicBezTo>
                    <a:pt x="94009" y="831325"/>
                    <a:pt x="61467" y="817846"/>
                    <a:pt x="37473" y="793852"/>
                  </a:cubicBezTo>
                  <a:cubicBezTo>
                    <a:pt x="13479" y="769859"/>
                    <a:pt x="0" y="737316"/>
                    <a:pt x="0" y="703384"/>
                  </a:cubicBezTo>
                  <a:lnTo>
                    <a:pt x="0" y="127941"/>
                  </a:lnTo>
                  <a:cubicBezTo>
                    <a:pt x="0" y="94009"/>
                    <a:pt x="13479" y="61467"/>
                    <a:pt x="37473" y="37473"/>
                  </a:cubicBezTo>
                  <a:cubicBezTo>
                    <a:pt x="61467" y="13479"/>
                    <a:pt x="94009" y="0"/>
                    <a:pt x="127941" y="0"/>
                  </a:cubicBezTo>
                  <a:close/>
                </a:path>
              </a:pathLst>
            </a:custGeom>
            <a:solidFill>
              <a:srgbClr val="FFFFFF"/>
            </a:solidFill>
            <a:ln cap="flat" cmpd="sng" w="76200">
              <a:solidFill>
                <a:srgbClr val="9C46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9" name="Google Shape;339;p26"/>
          <p:cNvGrpSpPr/>
          <p:nvPr/>
        </p:nvGrpSpPr>
        <p:grpSpPr>
          <a:xfrm>
            <a:off x="13768836" y="5368829"/>
            <a:ext cx="3086100" cy="3337264"/>
            <a:chOff x="0" y="-47625"/>
            <a:chExt cx="812800" cy="878950"/>
          </a:xfrm>
        </p:grpSpPr>
        <p:sp>
          <p:nvSpPr>
            <p:cNvPr id="340" name="Google Shape;340;p26"/>
            <p:cNvSpPr/>
            <p:nvPr/>
          </p:nvSpPr>
          <p:spPr>
            <a:xfrm>
              <a:off x="0" y="0"/>
              <a:ext cx="812800" cy="831325"/>
            </a:xfrm>
            <a:custGeom>
              <a:rect b="b" l="l" r="r" t="t"/>
              <a:pathLst>
                <a:path extrusionOk="0" h="831325" w="812800">
                  <a:moveTo>
                    <a:pt x="127941" y="0"/>
                  </a:moveTo>
                  <a:lnTo>
                    <a:pt x="684859" y="0"/>
                  </a:lnTo>
                  <a:cubicBezTo>
                    <a:pt x="718791" y="0"/>
                    <a:pt x="751333" y="13479"/>
                    <a:pt x="775327" y="37473"/>
                  </a:cubicBezTo>
                  <a:cubicBezTo>
                    <a:pt x="799321" y="61467"/>
                    <a:pt x="812800" y="94009"/>
                    <a:pt x="812800" y="127941"/>
                  </a:cubicBezTo>
                  <a:lnTo>
                    <a:pt x="812800" y="703384"/>
                  </a:lnTo>
                  <a:cubicBezTo>
                    <a:pt x="812800" y="737316"/>
                    <a:pt x="799321" y="769859"/>
                    <a:pt x="775327" y="793852"/>
                  </a:cubicBezTo>
                  <a:cubicBezTo>
                    <a:pt x="751333" y="817846"/>
                    <a:pt x="718791" y="831325"/>
                    <a:pt x="684859" y="831325"/>
                  </a:cubicBezTo>
                  <a:lnTo>
                    <a:pt x="127941" y="831325"/>
                  </a:lnTo>
                  <a:cubicBezTo>
                    <a:pt x="94009" y="831325"/>
                    <a:pt x="61467" y="817846"/>
                    <a:pt x="37473" y="793852"/>
                  </a:cubicBezTo>
                  <a:cubicBezTo>
                    <a:pt x="13479" y="769859"/>
                    <a:pt x="0" y="737316"/>
                    <a:pt x="0" y="703384"/>
                  </a:cubicBezTo>
                  <a:lnTo>
                    <a:pt x="0" y="127941"/>
                  </a:lnTo>
                  <a:cubicBezTo>
                    <a:pt x="0" y="94009"/>
                    <a:pt x="13479" y="61467"/>
                    <a:pt x="37473" y="37473"/>
                  </a:cubicBezTo>
                  <a:cubicBezTo>
                    <a:pt x="61467" y="13479"/>
                    <a:pt x="94009" y="0"/>
                    <a:pt x="127941" y="0"/>
                  </a:cubicBezTo>
                  <a:close/>
                </a:path>
              </a:pathLst>
            </a:custGeom>
            <a:solidFill>
              <a:srgbClr val="FFFFFF"/>
            </a:solidFill>
            <a:ln cap="flat" cmpd="sng" w="76200">
              <a:solidFill>
                <a:srgbClr val="9C46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26"/>
          <p:cNvSpPr/>
          <p:nvPr/>
        </p:nvSpPr>
        <p:spPr>
          <a:xfrm rot="1441357">
            <a:off x="-322866" y="-1187886"/>
            <a:ext cx="4206423" cy="5723025"/>
          </a:xfrm>
          <a:custGeom>
            <a:rect b="b" l="l" r="r" t="t"/>
            <a:pathLst>
              <a:path extrusionOk="0" h="5723025" w="4206423">
                <a:moveTo>
                  <a:pt x="0" y="0"/>
                </a:moveTo>
                <a:lnTo>
                  <a:pt x="4206423" y="0"/>
                </a:lnTo>
                <a:lnTo>
                  <a:pt x="4206423" y="5723025"/>
                </a:lnTo>
                <a:lnTo>
                  <a:pt x="0" y="5723025"/>
                </a:lnTo>
                <a:lnTo>
                  <a:pt x="0" y="0"/>
                </a:lnTo>
                <a:close/>
              </a:path>
            </a:pathLst>
          </a:custGeom>
          <a:blipFill rotWithShape="1">
            <a:blip r:embed="rId4">
              <a:alphaModFix/>
            </a:blip>
            <a:stretch>
              <a:fillRect b="0" l="0" r="0" t="0"/>
            </a:stretch>
          </a:blipFill>
          <a:ln>
            <a:noFill/>
          </a:ln>
        </p:spPr>
      </p:sp>
      <p:grpSp>
        <p:nvGrpSpPr>
          <p:cNvPr id="343" name="Google Shape;343;p26"/>
          <p:cNvGrpSpPr/>
          <p:nvPr/>
        </p:nvGrpSpPr>
        <p:grpSpPr>
          <a:xfrm>
            <a:off x="6981839" y="1997975"/>
            <a:ext cx="2322301" cy="2322301"/>
            <a:chOff x="0" y="0"/>
            <a:chExt cx="812800" cy="812800"/>
          </a:xfrm>
        </p:grpSpPr>
        <p:sp>
          <p:nvSpPr>
            <p:cNvPr id="344" name="Google Shape;344;p26"/>
            <p:cNvSpPr/>
            <p:nvPr/>
          </p:nvSpPr>
          <p:spPr>
            <a:xfrm>
              <a:off x="0" y="0"/>
              <a:ext cx="812800" cy="812800"/>
            </a:xfrm>
            <a:custGeom>
              <a:rect b="b" l="l" r="r" t="t"/>
              <a:pathLst>
                <a:path extrusionOk="0" h="812800" w="812800">
                  <a:moveTo>
                    <a:pt x="406400" y="0"/>
                  </a:moveTo>
                  <a:lnTo>
                    <a:pt x="812800" y="310462"/>
                  </a:lnTo>
                  <a:lnTo>
                    <a:pt x="657569" y="812800"/>
                  </a:lnTo>
                  <a:lnTo>
                    <a:pt x="155231" y="812800"/>
                  </a:lnTo>
                  <a:lnTo>
                    <a:pt x="0" y="310462"/>
                  </a:lnTo>
                  <a:lnTo>
                    <a:pt x="406400" y="0"/>
                  </a:lnTo>
                  <a:close/>
                </a:path>
              </a:pathLst>
            </a:custGeom>
            <a:solidFill>
              <a:srgbClr val="D6A047"/>
            </a:solidFill>
            <a:ln>
              <a:noFill/>
            </a:ln>
          </p:spPr>
        </p:sp>
        <p:sp>
          <p:nvSpPr>
            <p:cNvPr id="345" name="Google Shape;345;p26"/>
            <p:cNvSpPr txBox="1"/>
            <p:nvPr/>
          </p:nvSpPr>
          <p:spPr>
            <a:xfrm>
              <a:off x="127000" y="1555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26"/>
          <p:cNvGrpSpPr/>
          <p:nvPr/>
        </p:nvGrpSpPr>
        <p:grpSpPr>
          <a:xfrm>
            <a:off x="10460275" y="5920109"/>
            <a:ext cx="2534326" cy="2415529"/>
            <a:chOff x="0" y="0"/>
            <a:chExt cx="812800" cy="774700"/>
          </a:xfrm>
        </p:grpSpPr>
        <p:sp>
          <p:nvSpPr>
            <p:cNvPr id="347" name="Google Shape;347;p2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C85103"/>
            </a:solidFill>
            <a:ln>
              <a:noFill/>
            </a:ln>
          </p:spPr>
        </p:sp>
        <p:sp>
          <p:nvSpPr>
            <p:cNvPr id="348" name="Google Shape;348;p26"/>
            <p:cNvSpPr txBox="1"/>
            <p:nvPr/>
          </p:nvSpPr>
          <p:spPr>
            <a:xfrm>
              <a:off x="228600" y="219075"/>
              <a:ext cx="355600"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9" name="Google Shape;349;p26"/>
          <p:cNvGrpSpPr/>
          <p:nvPr/>
        </p:nvGrpSpPr>
        <p:grpSpPr>
          <a:xfrm>
            <a:off x="14063584" y="5908830"/>
            <a:ext cx="2496603" cy="2291804"/>
            <a:chOff x="0" y="-47625"/>
            <a:chExt cx="812800" cy="746125"/>
          </a:xfrm>
        </p:grpSpPr>
        <p:sp>
          <p:nvSpPr>
            <p:cNvPr id="350" name="Google Shape;350;p26"/>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EAB41"/>
            </a:solidFill>
            <a:ln>
              <a:noFill/>
            </a:ln>
          </p:spPr>
        </p:sp>
        <p:sp>
          <p:nvSpPr>
            <p:cNvPr id="351" name="Google Shape;351;p26"/>
            <p:cNvSpPr txBox="1"/>
            <p:nvPr/>
          </p:nvSpPr>
          <p:spPr>
            <a:xfrm>
              <a:off x="114300" y="-47625"/>
              <a:ext cx="584200" cy="7461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2" name="Google Shape;352;p26"/>
          <p:cNvGrpSpPr/>
          <p:nvPr/>
        </p:nvGrpSpPr>
        <p:grpSpPr>
          <a:xfrm>
            <a:off x="6909506" y="6183780"/>
            <a:ext cx="2396296" cy="2016853"/>
            <a:chOff x="-33680" y="-8369"/>
            <a:chExt cx="854946" cy="719569"/>
          </a:xfrm>
        </p:grpSpPr>
        <p:sp>
          <p:nvSpPr>
            <p:cNvPr id="353" name="Google Shape;353;p26"/>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7E79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6"/>
            <p:cNvSpPr txBox="1"/>
            <p:nvPr/>
          </p:nvSpPr>
          <p:spPr>
            <a:xfrm>
              <a:off x="76200" y="3175"/>
              <a:ext cx="660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5" name="Google Shape;355;p26"/>
          <p:cNvGrpSpPr/>
          <p:nvPr/>
        </p:nvGrpSpPr>
        <p:grpSpPr>
          <a:xfrm>
            <a:off x="10707929" y="2020143"/>
            <a:ext cx="2039017" cy="2158491"/>
            <a:chOff x="0" y="-47625"/>
            <a:chExt cx="812800" cy="860425"/>
          </a:xfrm>
        </p:grpSpPr>
        <p:sp>
          <p:nvSpPr>
            <p:cNvPr id="356" name="Google Shape;356;p2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B1A96C"/>
            </a:solidFill>
            <a:ln>
              <a:noFill/>
            </a:ln>
          </p:spPr>
        </p:sp>
        <p:sp>
          <p:nvSpPr>
            <p:cNvPr id="357" name="Google Shape;357;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p26"/>
          <p:cNvGrpSpPr/>
          <p:nvPr/>
        </p:nvGrpSpPr>
        <p:grpSpPr>
          <a:xfrm>
            <a:off x="14096584" y="2095737"/>
            <a:ext cx="2430604" cy="2126778"/>
            <a:chOff x="0" y="0"/>
            <a:chExt cx="812800" cy="711200"/>
          </a:xfrm>
        </p:grpSpPr>
        <p:sp>
          <p:nvSpPr>
            <p:cNvPr id="359" name="Google Shape;359;p2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68E39"/>
            </a:solidFill>
            <a:ln>
              <a:noFill/>
            </a:ln>
          </p:spPr>
        </p:sp>
        <p:sp>
          <p:nvSpPr>
            <p:cNvPr id="360" name="Google Shape;360;p26"/>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1" name="Google Shape;361;p26"/>
          <p:cNvSpPr txBox="1"/>
          <p:nvPr/>
        </p:nvSpPr>
        <p:spPr>
          <a:xfrm>
            <a:off x="1028700" y="7126022"/>
            <a:ext cx="4390200" cy="82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944E3A"/>
                </a:solidFill>
                <a:latin typeface="Roboto"/>
                <a:ea typeface="Roboto"/>
                <a:cs typeface="Roboto"/>
                <a:sym typeface="Roboto"/>
              </a:rPr>
              <a:t>Lorem ipsum dolor sit amet, consectetur adipiscing elit.</a:t>
            </a:r>
            <a:endParaRPr sz="2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C884"/>
        </a:solidFill>
      </p:bgPr>
    </p:bg>
    <p:spTree>
      <p:nvGrpSpPr>
        <p:cNvPr id="365" name="Shape 365"/>
        <p:cNvGrpSpPr/>
        <p:nvPr/>
      </p:nvGrpSpPr>
      <p:grpSpPr>
        <a:xfrm>
          <a:off x="0" y="0"/>
          <a:ext cx="0" cy="0"/>
          <a:chOff x="0" y="0"/>
          <a:chExt cx="0" cy="0"/>
        </a:xfrm>
      </p:grpSpPr>
      <p:sp>
        <p:nvSpPr>
          <p:cNvPr id="366" name="Google Shape;366;p27"/>
          <p:cNvSpPr/>
          <p:nvPr/>
        </p:nvSpPr>
        <p:spPr>
          <a:xfrm rot="-5184526">
            <a:off x="16274616" y="-3331423"/>
            <a:ext cx="4001831" cy="7130212"/>
          </a:xfrm>
          <a:custGeom>
            <a:rect b="b" l="l" r="r" t="t"/>
            <a:pathLst>
              <a:path extrusionOk="0" h="9506949" w="5335775">
                <a:moveTo>
                  <a:pt x="0" y="0"/>
                </a:moveTo>
                <a:lnTo>
                  <a:pt x="5335775" y="0"/>
                </a:lnTo>
                <a:lnTo>
                  <a:pt x="5335775" y="9506949"/>
                </a:lnTo>
                <a:lnTo>
                  <a:pt x="0" y="9506949"/>
                </a:lnTo>
                <a:lnTo>
                  <a:pt x="0" y="0"/>
                </a:lnTo>
                <a:close/>
              </a:path>
            </a:pathLst>
          </a:custGeom>
          <a:blipFill rotWithShape="1">
            <a:blip r:embed="rId3">
              <a:alphaModFix/>
            </a:blip>
            <a:stretch>
              <a:fillRect b="0" l="0" r="0" t="0"/>
            </a:stretch>
          </a:blipFill>
          <a:ln>
            <a:noFill/>
          </a:ln>
        </p:spPr>
      </p:sp>
      <p:sp>
        <p:nvSpPr>
          <p:cNvPr id="367" name="Google Shape;367;p27"/>
          <p:cNvSpPr/>
          <p:nvPr/>
        </p:nvSpPr>
        <p:spPr>
          <a:xfrm flipH="1" rot="-5331815">
            <a:off x="11966312" y="-1369877"/>
            <a:ext cx="3287998" cy="4473467"/>
          </a:xfrm>
          <a:custGeom>
            <a:rect b="b" l="l" r="r" t="t"/>
            <a:pathLst>
              <a:path extrusionOk="0" h="5964623" w="4383998">
                <a:moveTo>
                  <a:pt x="4383998" y="0"/>
                </a:moveTo>
                <a:lnTo>
                  <a:pt x="0" y="0"/>
                </a:lnTo>
                <a:lnTo>
                  <a:pt x="0" y="5964623"/>
                </a:lnTo>
                <a:lnTo>
                  <a:pt x="4383998" y="5964623"/>
                </a:lnTo>
                <a:lnTo>
                  <a:pt x="4383998" y="0"/>
                </a:lnTo>
                <a:close/>
              </a:path>
            </a:pathLst>
          </a:custGeom>
          <a:blipFill rotWithShape="1">
            <a:blip r:embed="rId4">
              <a:alphaModFix/>
            </a:blip>
            <a:stretch>
              <a:fillRect b="0" l="0" r="0" t="0"/>
            </a:stretch>
          </a:blipFill>
          <a:ln>
            <a:noFill/>
          </a:ln>
        </p:spPr>
      </p:sp>
      <p:sp>
        <p:nvSpPr>
          <p:cNvPr id="368" name="Google Shape;368;p27"/>
          <p:cNvSpPr/>
          <p:nvPr/>
        </p:nvSpPr>
        <p:spPr>
          <a:xfrm rot="-5541922">
            <a:off x="9569145" y="-1397455"/>
            <a:ext cx="2343313" cy="4757997"/>
          </a:xfrm>
          <a:custGeom>
            <a:rect b="b" l="l" r="r" t="t"/>
            <a:pathLst>
              <a:path extrusionOk="0" h="6343996" w="3124418">
                <a:moveTo>
                  <a:pt x="0" y="0"/>
                </a:moveTo>
                <a:lnTo>
                  <a:pt x="3124418" y="0"/>
                </a:lnTo>
                <a:lnTo>
                  <a:pt x="3124418" y="6343996"/>
                </a:lnTo>
                <a:lnTo>
                  <a:pt x="0" y="6343996"/>
                </a:lnTo>
                <a:lnTo>
                  <a:pt x="0" y="0"/>
                </a:lnTo>
                <a:close/>
              </a:path>
            </a:pathLst>
          </a:custGeom>
          <a:blipFill rotWithShape="1">
            <a:blip r:embed="rId5">
              <a:alphaModFix/>
            </a:blip>
            <a:stretch>
              <a:fillRect b="0" l="0" r="0" t="0"/>
            </a:stretch>
          </a:blipFill>
          <a:ln>
            <a:noFill/>
          </a:ln>
        </p:spPr>
      </p:sp>
      <p:sp>
        <p:nvSpPr>
          <p:cNvPr id="369" name="Google Shape;369;p27"/>
          <p:cNvSpPr/>
          <p:nvPr/>
        </p:nvSpPr>
        <p:spPr>
          <a:xfrm rot="-6230705">
            <a:off x="5157694" y="-1119802"/>
            <a:ext cx="4068087" cy="4757997"/>
          </a:xfrm>
          <a:custGeom>
            <a:rect b="b" l="l" r="r" t="t"/>
            <a:pathLst>
              <a:path extrusionOk="0" h="6343996" w="5424117">
                <a:moveTo>
                  <a:pt x="0" y="0"/>
                </a:moveTo>
                <a:lnTo>
                  <a:pt x="5424116" y="0"/>
                </a:lnTo>
                <a:lnTo>
                  <a:pt x="5424116" y="6343996"/>
                </a:lnTo>
                <a:lnTo>
                  <a:pt x="0" y="6343996"/>
                </a:lnTo>
                <a:lnTo>
                  <a:pt x="0" y="0"/>
                </a:lnTo>
                <a:close/>
              </a:path>
            </a:pathLst>
          </a:custGeom>
          <a:blipFill rotWithShape="1">
            <a:blip r:embed="rId6">
              <a:alphaModFix/>
            </a:blip>
            <a:stretch>
              <a:fillRect b="0" l="0" r="0" t="0"/>
            </a:stretch>
          </a:blipFill>
          <a:ln>
            <a:noFill/>
          </a:ln>
        </p:spPr>
      </p:sp>
      <p:sp>
        <p:nvSpPr>
          <p:cNvPr id="370" name="Google Shape;370;p27"/>
          <p:cNvSpPr/>
          <p:nvPr/>
        </p:nvSpPr>
        <p:spPr>
          <a:xfrm rot="10459900">
            <a:off x="-1194988" y="-125895"/>
            <a:ext cx="7134377" cy="6893591"/>
          </a:xfrm>
          <a:custGeom>
            <a:rect b="b" l="l" r="r" t="t"/>
            <a:pathLst>
              <a:path extrusionOk="0" h="9191455" w="9512502">
                <a:moveTo>
                  <a:pt x="0" y="0"/>
                </a:moveTo>
                <a:lnTo>
                  <a:pt x="9512502" y="0"/>
                </a:lnTo>
                <a:lnTo>
                  <a:pt x="9512502" y="9191455"/>
                </a:lnTo>
                <a:lnTo>
                  <a:pt x="0" y="9191455"/>
                </a:lnTo>
                <a:lnTo>
                  <a:pt x="0" y="0"/>
                </a:lnTo>
                <a:close/>
              </a:path>
            </a:pathLst>
          </a:custGeom>
          <a:blipFill rotWithShape="1">
            <a:blip r:embed="rId7">
              <a:alphaModFix/>
            </a:blip>
            <a:stretch>
              <a:fillRect b="0" l="0" r="0" t="0"/>
            </a:stretch>
          </a:blipFill>
          <a:ln>
            <a:noFill/>
          </a:ln>
        </p:spPr>
      </p:sp>
      <p:sp>
        <p:nvSpPr>
          <p:cNvPr id="371" name="Google Shape;371;p27"/>
          <p:cNvSpPr/>
          <p:nvPr/>
        </p:nvSpPr>
        <p:spPr>
          <a:xfrm>
            <a:off x="2201635" y="1679597"/>
            <a:ext cx="7303490" cy="7992876"/>
          </a:xfrm>
          <a:custGeom>
            <a:rect b="b" l="l" r="r" t="t"/>
            <a:pathLst>
              <a:path extrusionOk="0" h="7992876" w="7303490">
                <a:moveTo>
                  <a:pt x="0" y="0"/>
                </a:moveTo>
                <a:lnTo>
                  <a:pt x="7303490" y="0"/>
                </a:lnTo>
                <a:lnTo>
                  <a:pt x="7303490" y="7992876"/>
                </a:lnTo>
                <a:lnTo>
                  <a:pt x="0" y="7992876"/>
                </a:lnTo>
                <a:lnTo>
                  <a:pt x="0" y="0"/>
                </a:lnTo>
                <a:close/>
              </a:path>
            </a:pathLst>
          </a:custGeom>
          <a:blipFill rotWithShape="1">
            <a:blip r:embed="rId8">
              <a:alphaModFix/>
            </a:blip>
            <a:stretch>
              <a:fillRect b="0" l="0" r="0" t="0"/>
            </a:stretch>
          </a:blipFill>
          <a:ln>
            <a:noFill/>
          </a:ln>
        </p:spPr>
      </p:sp>
      <p:sp>
        <p:nvSpPr>
          <p:cNvPr id="372" name="Google Shape;372;p27"/>
          <p:cNvSpPr/>
          <p:nvPr/>
        </p:nvSpPr>
        <p:spPr>
          <a:xfrm>
            <a:off x="9692730" y="1679597"/>
            <a:ext cx="7174129" cy="717412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flat" cmpd="sng" w="76200">
            <a:solidFill>
              <a:srgbClr val="944E3A"/>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7"/>
          <p:cNvSpPr txBox="1"/>
          <p:nvPr/>
        </p:nvSpPr>
        <p:spPr>
          <a:xfrm>
            <a:off x="11086735" y="5745279"/>
            <a:ext cx="4386000" cy="1269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00" u="none" cap="none" strike="noStrike">
                <a:solidFill>
                  <a:srgbClr val="944E3A"/>
                </a:solidFill>
                <a:latin typeface="Roboto"/>
                <a:ea typeface="Roboto"/>
                <a:cs typeface="Roboto"/>
                <a:sym typeface="Roboto"/>
              </a:rPr>
              <a:t>Lorem ipsum dolor sit amet, consectetur adipiscing elit, sed do eiusmod tempor.</a:t>
            </a:r>
            <a:endParaRPr sz="2500"/>
          </a:p>
        </p:txBody>
      </p:sp>
      <p:sp>
        <p:nvSpPr>
          <p:cNvPr id="374" name="Google Shape;374;p27"/>
          <p:cNvSpPr txBox="1"/>
          <p:nvPr/>
        </p:nvSpPr>
        <p:spPr>
          <a:xfrm>
            <a:off x="10523545" y="3470420"/>
            <a:ext cx="55125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Break time with bear!</a:t>
            </a:r>
            <a:endParaRPr/>
          </a:p>
        </p:txBody>
      </p:sp>
      <p:sp>
        <p:nvSpPr>
          <p:cNvPr id="375" name="Google Shape;375;p27"/>
          <p:cNvSpPr/>
          <p:nvPr/>
        </p:nvSpPr>
        <p:spPr>
          <a:xfrm rot="-935519">
            <a:off x="-494004" y="6161499"/>
            <a:ext cx="4301002" cy="5030412"/>
          </a:xfrm>
          <a:custGeom>
            <a:rect b="b" l="l" r="r" t="t"/>
            <a:pathLst>
              <a:path extrusionOk="0" h="5030412" w="4301002">
                <a:moveTo>
                  <a:pt x="0" y="0"/>
                </a:moveTo>
                <a:lnTo>
                  <a:pt x="4301002" y="0"/>
                </a:lnTo>
                <a:lnTo>
                  <a:pt x="4301002" y="5030412"/>
                </a:lnTo>
                <a:lnTo>
                  <a:pt x="0" y="503041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379" name="Shape 379"/>
        <p:cNvGrpSpPr/>
        <p:nvPr/>
      </p:nvGrpSpPr>
      <p:grpSpPr>
        <a:xfrm>
          <a:off x="0" y="0"/>
          <a:ext cx="0" cy="0"/>
          <a:chOff x="0" y="0"/>
          <a:chExt cx="0" cy="0"/>
        </a:xfrm>
      </p:grpSpPr>
      <p:sp>
        <p:nvSpPr>
          <p:cNvPr id="380" name="Google Shape;380;p28"/>
          <p:cNvSpPr/>
          <p:nvPr/>
        </p:nvSpPr>
        <p:spPr>
          <a:xfrm flipH="1" rot="179331">
            <a:off x="5251881" y="4888617"/>
            <a:ext cx="4473027" cy="6085751"/>
          </a:xfrm>
          <a:custGeom>
            <a:rect b="b" l="l" r="r" t="t"/>
            <a:pathLst>
              <a:path extrusionOk="0" h="6085751" w="4473027">
                <a:moveTo>
                  <a:pt x="4473027" y="0"/>
                </a:moveTo>
                <a:lnTo>
                  <a:pt x="0" y="0"/>
                </a:lnTo>
                <a:lnTo>
                  <a:pt x="0" y="6085752"/>
                </a:lnTo>
                <a:lnTo>
                  <a:pt x="4473027" y="6085752"/>
                </a:lnTo>
                <a:lnTo>
                  <a:pt x="4473027" y="0"/>
                </a:lnTo>
                <a:close/>
              </a:path>
            </a:pathLst>
          </a:custGeom>
          <a:blipFill rotWithShape="1">
            <a:blip r:embed="rId3">
              <a:alphaModFix/>
            </a:blip>
            <a:stretch>
              <a:fillRect b="0" l="0" r="0" t="0"/>
            </a:stretch>
          </a:blipFill>
          <a:ln>
            <a:noFill/>
          </a:ln>
        </p:spPr>
      </p:sp>
      <p:sp>
        <p:nvSpPr>
          <p:cNvPr id="381" name="Google Shape;381;p28"/>
          <p:cNvSpPr/>
          <p:nvPr/>
        </p:nvSpPr>
        <p:spPr>
          <a:xfrm>
            <a:off x="13595873" y="2682613"/>
            <a:ext cx="5947336" cy="5746613"/>
          </a:xfrm>
          <a:custGeom>
            <a:rect b="b" l="l" r="r" t="t"/>
            <a:pathLst>
              <a:path extrusionOk="0" h="5746613" w="5947336">
                <a:moveTo>
                  <a:pt x="0" y="0"/>
                </a:moveTo>
                <a:lnTo>
                  <a:pt x="5947336" y="0"/>
                </a:lnTo>
                <a:lnTo>
                  <a:pt x="5947336" y="5746614"/>
                </a:lnTo>
                <a:lnTo>
                  <a:pt x="0" y="5746614"/>
                </a:lnTo>
                <a:lnTo>
                  <a:pt x="0" y="0"/>
                </a:lnTo>
                <a:close/>
              </a:path>
            </a:pathLst>
          </a:custGeom>
          <a:blipFill rotWithShape="1">
            <a:blip r:embed="rId4">
              <a:alphaModFix/>
            </a:blip>
            <a:stretch>
              <a:fillRect b="0" l="0" r="0" t="0"/>
            </a:stretch>
          </a:blipFill>
          <a:ln>
            <a:noFill/>
          </a:ln>
        </p:spPr>
      </p:sp>
      <p:sp>
        <p:nvSpPr>
          <p:cNvPr id="382" name="Google Shape;382;p28"/>
          <p:cNvSpPr/>
          <p:nvPr/>
        </p:nvSpPr>
        <p:spPr>
          <a:xfrm>
            <a:off x="10876697" y="533595"/>
            <a:ext cx="3296684" cy="3127729"/>
          </a:xfrm>
          <a:custGeom>
            <a:rect b="b" l="l" r="r" t="t"/>
            <a:pathLst>
              <a:path extrusionOk="0" h="3127729" w="3296684">
                <a:moveTo>
                  <a:pt x="0" y="0"/>
                </a:moveTo>
                <a:lnTo>
                  <a:pt x="3296683" y="0"/>
                </a:lnTo>
                <a:lnTo>
                  <a:pt x="3296683" y="3127729"/>
                </a:lnTo>
                <a:lnTo>
                  <a:pt x="0" y="3127729"/>
                </a:lnTo>
                <a:lnTo>
                  <a:pt x="0" y="0"/>
                </a:lnTo>
                <a:close/>
              </a:path>
            </a:pathLst>
          </a:custGeom>
          <a:blipFill rotWithShape="1">
            <a:blip r:embed="rId5">
              <a:alphaModFix/>
            </a:blip>
            <a:stretch>
              <a:fillRect b="0" l="0" r="0" t="0"/>
            </a:stretch>
          </a:blipFill>
          <a:ln>
            <a:noFill/>
          </a:ln>
        </p:spPr>
      </p:sp>
      <p:sp>
        <p:nvSpPr>
          <p:cNvPr id="383" name="Google Shape;383;p28"/>
          <p:cNvSpPr/>
          <p:nvPr/>
        </p:nvSpPr>
        <p:spPr>
          <a:xfrm flipH="1" rot="10800000">
            <a:off x="6470614" y="533595"/>
            <a:ext cx="5947336" cy="5746613"/>
          </a:xfrm>
          <a:custGeom>
            <a:rect b="b" l="l" r="r" t="t"/>
            <a:pathLst>
              <a:path extrusionOk="0" h="5746613" w="5947336">
                <a:moveTo>
                  <a:pt x="0" y="5746613"/>
                </a:moveTo>
                <a:lnTo>
                  <a:pt x="5947336" y="5746613"/>
                </a:lnTo>
                <a:lnTo>
                  <a:pt x="5947336" y="0"/>
                </a:lnTo>
                <a:lnTo>
                  <a:pt x="0" y="0"/>
                </a:lnTo>
                <a:lnTo>
                  <a:pt x="0" y="5746613"/>
                </a:lnTo>
                <a:close/>
              </a:path>
            </a:pathLst>
          </a:custGeom>
          <a:blipFill rotWithShape="1">
            <a:blip r:embed="rId4">
              <a:alphaModFix/>
            </a:blip>
            <a:stretch>
              <a:fillRect b="0" l="0" r="0" t="0"/>
            </a:stretch>
          </a:blipFill>
          <a:ln>
            <a:noFill/>
          </a:ln>
        </p:spPr>
      </p:sp>
      <p:sp>
        <p:nvSpPr>
          <p:cNvPr id="384" name="Google Shape;384;p28"/>
          <p:cNvSpPr/>
          <p:nvPr/>
        </p:nvSpPr>
        <p:spPr>
          <a:xfrm flipH="1" rot="-5060429">
            <a:off x="9715867" y="4835908"/>
            <a:ext cx="3459011" cy="7023373"/>
          </a:xfrm>
          <a:custGeom>
            <a:rect b="b" l="l" r="r" t="t"/>
            <a:pathLst>
              <a:path extrusionOk="0" h="7023373" w="3459011">
                <a:moveTo>
                  <a:pt x="0" y="7023373"/>
                </a:moveTo>
                <a:lnTo>
                  <a:pt x="3459011" y="7023373"/>
                </a:lnTo>
                <a:lnTo>
                  <a:pt x="3459011" y="0"/>
                </a:lnTo>
                <a:lnTo>
                  <a:pt x="0" y="0"/>
                </a:lnTo>
                <a:lnTo>
                  <a:pt x="0" y="7023373"/>
                </a:lnTo>
                <a:close/>
              </a:path>
            </a:pathLst>
          </a:custGeom>
          <a:blipFill rotWithShape="1">
            <a:blip r:embed="rId6">
              <a:alphaModFix/>
            </a:blip>
            <a:stretch>
              <a:fillRect b="0" l="0" r="0" t="0"/>
            </a:stretch>
          </a:blipFill>
          <a:ln>
            <a:noFill/>
          </a:ln>
        </p:spPr>
      </p:sp>
      <p:sp>
        <p:nvSpPr>
          <p:cNvPr id="385" name="Google Shape;385;p28"/>
          <p:cNvSpPr/>
          <p:nvPr/>
        </p:nvSpPr>
        <p:spPr>
          <a:xfrm>
            <a:off x="15550436" y="6982965"/>
            <a:ext cx="3417729" cy="3242570"/>
          </a:xfrm>
          <a:custGeom>
            <a:rect b="b" l="l" r="r" t="t"/>
            <a:pathLst>
              <a:path extrusionOk="0" h="3242570" w="3417729">
                <a:moveTo>
                  <a:pt x="0" y="0"/>
                </a:moveTo>
                <a:lnTo>
                  <a:pt x="3417728" y="0"/>
                </a:lnTo>
                <a:lnTo>
                  <a:pt x="3417728" y="3242570"/>
                </a:lnTo>
                <a:lnTo>
                  <a:pt x="0" y="3242570"/>
                </a:lnTo>
                <a:lnTo>
                  <a:pt x="0" y="0"/>
                </a:lnTo>
                <a:close/>
              </a:path>
            </a:pathLst>
          </a:custGeom>
          <a:blipFill rotWithShape="1">
            <a:blip r:embed="rId5">
              <a:alphaModFix/>
            </a:blip>
            <a:stretch>
              <a:fillRect b="0" l="0" r="0" t="0"/>
            </a:stretch>
          </a:blipFill>
          <a:ln>
            <a:noFill/>
          </a:ln>
        </p:spPr>
      </p:sp>
      <p:sp>
        <p:nvSpPr>
          <p:cNvPr id="386" name="Google Shape;386;p28"/>
          <p:cNvSpPr/>
          <p:nvPr/>
        </p:nvSpPr>
        <p:spPr>
          <a:xfrm>
            <a:off x="12648594" y="5683597"/>
            <a:ext cx="4065345" cy="7243377"/>
          </a:xfrm>
          <a:custGeom>
            <a:rect b="b" l="l" r="r" t="t"/>
            <a:pathLst>
              <a:path extrusionOk="0" h="7243377" w="4065345">
                <a:moveTo>
                  <a:pt x="0" y="0"/>
                </a:moveTo>
                <a:lnTo>
                  <a:pt x="4065345" y="0"/>
                </a:lnTo>
                <a:lnTo>
                  <a:pt x="4065345" y="7243377"/>
                </a:lnTo>
                <a:lnTo>
                  <a:pt x="0" y="7243377"/>
                </a:lnTo>
                <a:lnTo>
                  <a:pt x="0" y="0"/>
                </a:lnTo>
                <a:close/>
              </a:path>
            </a:pathLst>
          </a:custGeom>
          <a:blipFill rotWithShape="1">
            <a:blip r:embed="rId7">
              <a:alphaModFix/>
            </a:blip>
            <a:stretch>
              <a:fillRect b="0" l="0" r="0" t="0"/>
            </a:stretch>
          </a:blipFill>
          <a:ln>
            <a:noFill/>
          </a:ln>
        </p:spPr>
      </p:sp>
      <p:sp>
        <p:nvSpPr>
          <p:cNvPr id="387" name="Google Shape;387;p28"/>
          <p:cNvSpPr/>
          <p:nvPr/>
        </p:nvSpPr>
        <p:spPr>
          <a:xfrm flipH="1">
            <a:off x="1843138" y="209878"/>
            <a:ext cx="3417729" cy="3242570"/>
          </a:xfrm>
          <a:custGeom>
            <a:rect b="b" l="l" r="r" t="t"/>
            <a:pathLst>
              <a:path extrusionOk="0" h="3242570" w="3417729">
                <a:moveTo>
                  <a:pt x="3417729" y="0"/>
                </a:moveTo>
                <a:lnTo>
                  <a:pt x="0" y="0"/>
                </a:lnTo>
                <a:lnTo>
                  <a:pt x="0" y="3242570"/>
                </a:lnTo>
                <a:lnTo>
                  <a:pt x="3417729" y="3242570"/>
                </a:lnTo>
                <a:lnTo>
                  <a:pt x="3417729" y="0"/>
                </a:lnTo>
                <a:close/>
              </a:path>
            </a:pathLst>
          </a:custGeom>
          <a:blipFill rotWithShape="1">
            <a:blip r:embed="rId5">
              <a:alphaModFix/>
            </a:blip>
            <a:stretch>
              <a:fillRect b="0" l="0" r="0" t="0"/>
            </a:stretch>
          </a:blipFill>
          <a:ln>
            <a:noFill/>
          </a:ln>
        </p:spPr>
      </p:sp>
      <p:sp>
        <p:nvSpPr>
          <p:cNvPr id="388" name="Google Shape;388;p28"/>
          <p:cNvSpPr/>
          <p:nvPr/>
        </p:nvSpPr>
        <p:spPr>
          <a:xfrm rot="-635578">
            <a:off x="1901212" y="798785"/>
            <a:ext cx="3301580" cy="4491945"/>
          </a:xfrm>
          <a:custGeom>
            <a:rect b="b" l="l" r="r" t="t"/>
            <a:pathLst>
              <a:path extrusionOk="0" h="4491945" w="3301580">
                <a:moveTo>
                  <a:pt x="0" y="0"/>
                </a:moveTo>
                <a:lnTo>
                  <a:pt x="3301580" y="0"/>
                </a:lnTo>
                <a:lnTo>
                  <a:pt x="3301580" y="4491945"/>
                </a:lnTo>
                <a:lnTo>
                  <a:pt x="0" y="4491945"/>
                </a:lnTo>
                <a:lnTo>
                  <a:pt x="0" y="0"/>
                </a:lnTo>
                <a:close/>
              </a:path>
            </a:pathLst>
          </a:custGeom>
          <a:blipFill rotWithShape="1">
            <a:blip r:embed="rId3">
              <a:alphaModFix/>
            </a:blip>
            <a:stretch>
              <a:fillRect b="0" l="0" r="0" t="0"/>
            </a:stretch>
          </a:blipFill>
          <a:ln>
            <a:noFill/>
          </a:ln>
        </p:spPr>
      </p:sp>
      <p:sp>
        <p:nvSpPr>
          <p:cNvPr id="389" name="Google Shape;389;p28"/>
          <p:cNvSpPr/>
          <p:nvPr/>
        </p:nvSpPr>
        <p:spPr>
          <a:xfrm rot="7530186">
            <a:off x="11612711" y="-3135443"/>
            <a:ext cx="4787891" cy="8530764"/>
          </a:xfrm>
          <a:custGeom>
            <a:rect b="b" l="l" r="r" t="t"/>
            <a:pathLst>
              <a:path extrusionOk="0" h="8530764" w="4787891">
                <a:moveTo>
                  <a:pt x="0" y="0"/>
                </a:moveTo>
                <a:lnTo>
                  <a:pt x="4787891" y="0"/>
                </a:lnTo>
                <a:lnTo>
                  <a:pt x="4787891" y="8530764"/>
                </a:lnTo>
                <a:lnTo>
                  <a:pt x="0" y="8530764"/>
                </a:lnTo>
                <a:lnTo>
                  <a:pt x="0" y="0"/>
                </a:lnTo>
                <a:close/>
              </a:path>
            </a:pathLst>
          </a:custGeom>
          <a:blipFill rotWithShape="1">
            <a:blip r:embed="rId7">
              <a:alphaModFix/>
            </a:blip>
            <a:stretch>
              <a:fillRect b="0" l="0" r="0" t="0"/>
            </a:stretch>
          </a:blipFill>
          <a:ln>
            <a:noFill/>
          </a:ln>
        </p:spPr>
      </p:sp>
      <p:sp>
        <p:nvSpPr>
          <p:cNvPr id="390" name="Google Shape;390;p28"/>
          <p:cNvSpPr/>
          <p:nvPr/>
        </p:nvSpPr>
        <p:spPr>
          <a:xfrm rot="5605559">
            <a:off x="1219035" y="4614229"/>
            <a:ext cx="5972009" cy="5770453"/>
          </a:xfrm>
          <a:custGeom>
            <a:rect b="b" l="l" r="r" t="t"/>
            <a:pathLst>
              <a:path extrusionOk="0" h="5770453" w="5972009">
                <a:moveTo>
                  <a:pt x="0" y="0"/>
                </a:moveTo>
                <a:lnTo>
                  <a:pt x="5972009" y="0"/>
                </a:lnTo>
                <a:lnTo>
                  <a:pt x="5972009" y="5770453"/>
                </a:lnTo>
                <a:lnTo>
                  <a:pt x="0" y="5770453"/>
                </a:lnTo>
                <a:lnTo>
                  <a:pt x="0" y="0"/>
                </a:lnTo>
                <a:close/>
              </a:path>
            </a:pathLst>
          </a:custGeom>
          <a:blipFill rotWithShape="1">
            <a:blip r:embed="rId4">
              <a:alphaModFix/>
            </a:blip>
            <a:stretch>
              <a:fillRect b="0" l="0" r="0" t="0"/>
            </a:stretch>
          </a:blipFill>
          <a:ln>
            <a:noFill/>
          </a:ln>
        </p:spPr>
      </p:sp>
      <p:sp>
        <p:nvSpPr>
          <p:cNvPr id="391" name="Google Shape;391;p28"/>
          <p:cNvSpPr/>
          <p:nvPr/>
        </p:nvSpPr>
        <p:spPr>
          <a:xfrm flipH="1" rot="3503852">
            <a:off x="5190706" y="688517"/>
            <a:ext cx="2614873" cy="5309386"/>
          </a:xfrm>
          <a:custGeom>
            <a:rect b="b" l="l" r="r" t="t"/>
            <a:pathLst>
              <a:path extrusionOk="0" h="5309386" w="2614873">
                <a:moveTo>
                  <a:pt x="2614872" y="0"/>
                </a:moveTo>
                <a:lnTo>
                  <a:pt x="0" y="0"/>
                </a:lnTo>
                <a:lnTo>
                  <a:pt x="0" y="5309386"/>
                </a:lnTo>
                <a:lnTo>
                  <a:pt x="2614872" y="5309386"/>
                </a:lnTo>
                <a:lnTo>
                  <a:pt x="2614872" y="0"/>
                </a:lnTo>
                <a:close/>
              </a:path>
            </a:pathLst>
          </a:custGeom>
          <a:blipFill rotWithShape="1">
            <a:blip r:embed="rId6">
              <a:alphaModFix/>
            </a:blip>
            <a:stretch>
              <a:fillRect b="0" l="0" r="0" t="0"/>
            </a:stretch>
          </a:blipFill>
          <a:ln>
            <a:noFill/>
          </a:ln>
        </p:spPr>
      </p:sp>
      <p:sp>
        <p:nvSpPr>
          <p:cNvPr id="392" name="Google Shape;392;p28"/>
          <p:cNvSpPr/>
          <p:nvPr/>
        </p:nvSpPr>
        <p:spPr>
          <a:xfrm>
            <a:off x="11445372" y="1831163"/>
            <a:ext cx="4301002" cy="5030412"/>
          </a:xfrm>
          <a:custGeom>
            <a:rect b="b" l="l" r="r" t="t"/>
            <a:pathLst>
              <a:path extrusionOk="0" h="5030412" w="4301002">
                <a:moveTo>
                  <a:pt x="0" y="0"/>
                </a:moveTo>
                <a:lnTo>
                  <a:pt x="4301002" y="0"/>
                </a:lnTo>
                <a:lnTo>
                  <a:pt x="4301002" y="5030412"/>
                </a:lnTo>
                <a:lnTo>
                  <a:pt x="0" y="5030412"/>
                </a:lnTo>
                <a:lnTo>
                  <a:pt x="0" y="0"/>
                </a:lnTo>
                <a:close/>
              </a:path>
            </a:pathLst>
          </a:custGeom>
          <a:blipFill rotWithShape="1">
            <a:blip r:embed="rId8">
              <a:alphaModFix/>
            </a:blip>
            <a:stretch>
              <a:fillRect b="0" l="0" r="0" t="0"/>
            </a:stretch>
          </a:blipFill>
          <a:ln>
            <a:noFill/>
          </a:ln>
        </p:spPr>
      </p:sp>
      <p:sp>
        <p:nvSpPr>
          <p:cNvPr id="393" name="Google Shape;393;p28"/>
          <p:cNvSpPr/>
          <p:nvPr/>
        </p:nvSpPr>
        <p:spPr>
          <a:xfrm flipH="1">
            <a:off x="-1121801" y="-329243"/>
            <a:ext cx="4301002" cy="5030412"/>
          </a:xfrm>
          <a:custGeom>
            <a:rect b="b" l="l" r="r" t="t"/>
            <a:pathLst>
              <a:path extrusionOk="0" h="5030412" w="4301002">
                <a:moveTo>
                  <a:pt x="4301002" y="0"/>
                </a:moveTo>
                <a:lnTo>
                  <a:pt x="0" y="0"/>
                </a:lnTo>
                <a:lnTo>
                  <a:pt x="0" y="5030412"/>
                </a:lnTo>
                <a:lnTo>
                  <a:pt x="4301002" y="5030412"/>
                </a:lnTo>
                <a:lnTo>
                  <a:pt x="4301002" y="0"/>
                </a:lnTo>
                <a:close/>
              </a:path>
            </a:pathLst>
          </a:custGeom>
          <a:blipFill rotWithShape="1">
            <a:blip r:embed="rId8">
              <a:alphaModFix/>
            </a:blip>
            <a:stretch>
              <a:fillRect b="0" l="0" r="0" t="0"/>
            </a:stretch>
          </a:blipFill>
          <a:ln>
            <a:noFill/>
          </a:ln>
        </p:spPr>
      </p:sp>
      <p:sp>
        <p:nvSpPr>
          <p:cNvPr id="394" name="Google Shape;394;p28"/>
          <p:cNvSpPr/>
          <p:nvPr/>
        </p:nvSpPr>
        <p:spPr>
          <a:xfrm flipH="1" rot="-2441110">
            <a:off x="-516206" y="3856654"/>
            <a:ext cx="4065345" cy="7243377"/>
          </a:xfrm>
          <a:custGeom>
            <a:rect b="b" l="l" r="r" t="t"/>
            <a:pathLst>
              <a:path extrusionOk="0" h="7243377" w="4065345">
                <a:moveTo>
                  <a:pt x="4065345" y="0"/>
                </a:moveTo>
                <a:lnTo>
                  <a:pt x="0" y="0"/>
                </a:lnTo>
                <a:lnTo>
                  <a:pt x="0" y="7243377"/>
                </a:lnTo>
                <a:lnTo>
                  <a:pt x="4065345" y="7243377"/>
                </a:lnTo>
                <a:lnTo>
                  <a:pt x="4065345" y="0"/>
                </a:lnTo>
                <a:close/>
              </a:path>
            </a:pathLst>
          </a:custGeom>
          <a:blipFill rotWithShape="1">
            <a:blip r:embed="rId7">
              <a:alphaModFix/>
            </a:blip>
            <a:stretch>
              <a:fillRect b="0" l="0" r="0" t="0"/>
            </a:stretch>
          </a:blipFill>
          <a:ln>
            <a:noFill/>
          </a:ln>
        </p:spPr>
      </p:sp>
      <p:sp>
        <p:nvSpPr>
          <p:cNvPr id="395" name="Google Shape;395;p28"/>
          <p:cNvSpPr/>
          <p:nvPr/>
        </p:nvSpPr>
        <p:spPr>
          <a:xfrm flipH="1" rot="7179932">
            <a:off x="6188200" y="-1636219"/>
            <a:ext cx="3225084" cy="4387869"/>
          </a:xfrm>
          <a:custGeom>
            <a:rect b="b" l="l" r="r" t="t"/>
            <a:pathLst>
              <a:path extrusionOk="0" h="4387869" w="3225084">
                <a:moveTo>
                  <a:pt x="3225084" y="0"/>
                </a:moveTo>
                <a:lnTo>
                  <a:pt x="0" y="0"/>
                </a:lnTo>
                <a:lnTo>
                  <a:pt x="0" y="4387869"/>
                </a:lnTo>
                <a:lnTo>
                  <a:pt x="3225084" y="4387869"/>
                </a:lnTo>
                <a:lnTo>
                  <a:pt x="3225084" y="0"/>
                </a:lnTo>
                <a:close/>
              </a:path>
            </a:pathLst>
          </a:custGeom>
          <a:blipFill rotWithShape="1">
            <a:blip r:embed="rId3">
              <a:alphaModFix/>
            </a:blip>
            <a:stretch>
              <a:fillRect b="0" l="0" r="0" t="0"/>
            </a:stretch>
          </a:blipFill>
          <a:ln>
            <a:noFill/>
          </a:ln>
        </p:spPr>
      </p:sp>
      <p:sp>
        <p:nvSpPr>
          <p:cNvPr id="396" name="Google Shape;396;p28"/>
          <p:cNvSpPr/>
          <p:nvPr/>
        </p:nvSpPr>
        <p:spPr>
          <a:xfrm>
            <a:off x="3597455" y="4505619"/>
            <a:ext cx="1692059" cy="1605341"/>
          </a:xfrm>
          <a:custGeom>
            <a:rect b="b" l="l" r="r" t="t"/>
            <a:pathLst>
              <a:path extrusionOk="0" h="1605341" w="1692059">
                <a:moveTo>
                  <a:pt x="0" y="0"/>
                </a:moveTo>
                <a:lnTo>
                  <a:pt x="1692059" y="0"/>
                </a:lnTo>
                <a:lnTo>
                  <a:pt x="1692059" y="1605341"/>
                </a:lnTo>
                <a:lnTo>
                  <a:pt x="0" y="1605341"/>
                </a:lnTo>
                <a:lnTo>
                  <a:pt x="0" y="0"/>
                </a:lnTo>
                <a:close/>
              </a:path>
            </a:pathLst>
          </a:custGeom>
          <a:blipFill rotWithShape="1">
            <a:blip r:embed="rId5">
              <a:alphaModFix/>
            </a:blip>
            <a:stretch>
              <a:fillRect b="0" l="0" r="0" t="0"/>
            </a:stretch>
          </a:blipFill>
          <a:ln>
            <a:noFill/>
          </a:ln>
        </p:spPr>
      </p:sp>
      <p:sp>
        <p:nvSpPr>
          <p:cNvPr id="397" name="Google Shape;397;p28"/>
          <p:cNvSpPr/>
          <p:nvPr/>
        </p:nvSpPr>
        <p:spPr>
          <a:xfrm flipH="1">
            <a:off x="7263551" y="4505619"/>
            <a:ext cx="2483221" cy="2355956"/>
          </a:xfrm>
          <a:custGeom>
            <a:rect b="b" l="l" r="r" t="t"/>
            <a:pathLst>
              <a:path extrusionOk="0" h="2355956" w="2483221">
                <a:moveTo>
                  <a:pt x="2483220" y="0"/>
                </a:moveTo>
                <a:lnTo>
                  <a:pt x="0" y="0"/>
                </a:lnTo>
                <a:lnTo>
                  <a:pt x="0" y="2355956"/>
                </a:lnTo>
                <a:lnTo>
                  <a:pt x="2483220" y="2355956"/>
                </a:lnTo>
                <a:lnTo>
                  <a:pt x="2483220" y="0"/>
                </a:lnTo>
                <a:close/>
              </a:path>
            </a:pathLst>
          </a:custGeom>
          <a:blipFill rotWithShape="1">
            <a:blip r:embed="rId5">
              <a:alphaModFix/>
            </a:blip>
            <a:stretch>
              <a:fillRect b="0" l="0" r="0" t="0"/>
            </a:stretch>
          </a:blipFill>
          <a:ln>
            <a:noFill/>
          </a:ln>
        </p:spPr>
      </p:sp>
      <p:sp>
        <p:nvSpPr>
          <p:cNvPr id="398" name="Google Shape;398;p28"/>
          <p:cNvSpPr/>
          <p:nvPr/>
        </p:nvSpPr>
        <p:spPr>
          <a:xfrm>
            <a:off x="2979380" y="7608313"/>
            <a:ext cx="11701886" cy="3478531"/>
          </a:xfrm>
          <a:custGeom>
            <a:rect b="b" l="l" r="r" t="t"/>
            <a:pathLst>
              <a:path extrusionOk="0" h="916156" w="3081978">
                <a:moveTo>
                  <a:pt x="33741" y="0"/>
                </a:moveTo>
                <a:lnTo>
                  <a:pt x="3048237" y="0"/>
                </a:lnTo>
                <a:cubicBezTo>
                  <a:pt x="3066872" y="0"/>
                  <a:pt x="3081978" y="15107"/>
                  <a:pt x="3081978" y="33741"/>
                </a:cubicBezTo>
                <a:lnTo>
                  <a:pt x="3081978" y="882415"/>
                </a:lnTo>
                <a:cubicBezTo>
                  <a:pt x="3081978" y="901050"/>
                  <a:pt x="3066872" y="916156"/>
                  <a:pt x="3048237" y="916156"/>
                </a:cubicBezTo>
                <a:lnTo>
                  <a:pt x="33741" y="916156"/>
                </a:lnTo>
                <a:cubicBezTo>
                  <a:pt x="15107" y="916156"/>
                  <a:pt x="0" y="901050"/>
                  <a:pt x="0" y="882415"/>
                </a:cubicBezTo>
                <a:lnTo>
                  <a:pt x="0" y="33741"/>
                </a:lnTo>
                <a:cubicBezTo>
                  <a:pt x="0" y="15107"/>
                  <a:pt x="15107" y="0"/>
                  <a:pt x="33741" y="0"/>
                </a:cubicBezTo>
                <a:close/>
              </a:path>
            </a:pathLst>
          </a:custGeom>
          <a:solidFill>
            <a:srgbClr val="FFFFFF"/>
          </a:solidFill>
          <a:ln cap="flat" cmpd="sng" w="76200">
            <a:solidFill>
              <a:srgbClr val="9C463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8"/>
          <p:cNvSpPr txBox="1"/>
          <p:nvPr/>
        </p:nvSpPr>
        <p:spPr>
          <a:xfrm>
            <a:off x="5069592" y="9257661"/>
            <a:ext cx="7579001"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944E3A"/>
                </a:solidFill>
                <a:latin typeface="Roboto"/>
                <a:ea typeface="Roboto"/>
                <a:cs typeface="Roboto"/>
                <a:sym typeface="Roboto"/>
              </a:rPr>
              <a:t>How many beavers can you find?</a:t>
            </a:r>
            <a:endParaRPr/>
          </a:p>
        </p:txBody>
      </p:sp>
      <p:sp>
        <p:nvSpPr>
          <p:cNvPr id="400" name="Google Shape;400;p28"/>
          <p:cNvSpPr/>
          <p:nvPr/>
        </p:nvSpPr>
        <p:spPr>
          <a:xfrm flipH="1" rot="7154169">
            <a:off x="-237907" y="7450333"/>
            <a:ext cx="1901696" cy="3861312"/>
          </a:xfrm>
          <a:custGeom>
            <a:rect b="b" l="l" r="r" t="t"/>
            <a:pathLst>
              <a:path extrusionOk="0" h="3861312" w="1901696">
                <a:moveTo>
                  <a:pt x="1901696" y="0"/>
                </a:moveTo>
                <a:lnTo>
                  <a:pt x="0" y="0"/>
                </a:lnTo>
                <a:lnTo>
                  <a:pt x="0" y="3861313"/>
                </a:lnTo>
                <a:lnTo>
                  <a:pt x="1901696" y="3861313"/>
                </a:lnTo>
                <a:lnTo>
                  <a:pt x="1901696" y="0"/>
                </a:lnTo>
                <a:close/>
              </a:path>
            </a:pathLst>
          </a:custGeom>
          <a:blipFill rotWithShape="1">
            <a:blip r:embed="rId6">
              <a:alphaModFix/>
            </a:blip>
            <a:stretch>
              <a:fillRect b="0" l="0" r="0" t="0"/>
            </a:stretch>
          </a:blipFill>
          <a:ln>
            <a:noFill/>
          </a:ln>
        </p:spPr>
      </p:sp>
      <p:sp>
        <p:nvSpPr>
          <p:cNvPr id="401" name="Google Shape;401;p28"/>
          <p:cNvSpPr txBox="1"/>
          <p:nvPr/>
        </p:nvSpPr>
        <p:spPr>
          <a:xfrm>
            <a:off x="4470121" y="8128000"/>
            <a:ext cx="8720405"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Activity #5: Find me</a:t>
            </a:r>
            <a:endParaRPr/>
          </a:p>
        </p:txBody>
      </p:sp>
      <p:sp>
        <p:nvSpPr>
          <p:cNvPr id="402" name="Google Shape;402;p28"/>
          <p:cNvSpPr/>
          <p:nvPr/>
        </p:nvSpPr>
        <p:spPr>
          <a:xfrm>
            <a:off x="-1121801" y="6407457"/>
            <a:ext cx="3098943" cy="2940122"/>
          </a:xfrm>
          <a:custGeom>
            <a:rect b="b" l="l" r="r" t="t"/>
            <a:pathLst>
              <a:path extrusionOk="0" h="2940122" w="3098943">
                <a:moveTo>
                  <a:pt x="0" y="0"/>
                </a:moveTo>
                <a:lnTo>
                  <a:pt x="3098943" y="0"/>
                </a:lnTo>
                <a:lnTo>
                  <a:pt x="3098943" y="2940122"/>
                </a:lnTo>
                <a:lnTo>
                  <a:pt x="0" y="294012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406" name="Shape 406"/>
        <p:cNvGrpSpPr/>
        <p:nvPr/>
      </p:nvGrpSpPr>
      <p:grpSpPr>
        <a:xfrm>
          <a:off x="0" y="0"/>
          <a:ext cx="0" cy="0"/>
          <a:chOff x="0" y="0"/>
          <a:chExt cx="0" cy="0"/>
        </a:xfrm>
      </p:grpSpPr>
      <p:sp>
        <p:nvSpPr>
          <p:cNvPr id="407" name="Google Shape;407;p29"/>
          <p:cNvSpPr txBox="1"/>
          <p:nvPr/>
        </p:nvSpPr>
        <p:spPr>
          <a:xfrm>
            <a:off x="4783798" y="614038"/>
            <a:ext cx="8720405"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Activity #6: Grouping</a:t>
            </a:r>
            <a:endParaRPr/>
          </a:p>
        </p:txBody>
      </p:sp>
      <p:sp>
        <p:nvSpPr>
          <p:cNvPr id="408" name="Google Shape;408;p29"/>
          <p:cNvSpPr txBox="1"/>
          <p:nvPr/>
        </p:nvSpPr>
        <p:spPr>
          <a:xfrm>
            <a:off x="5354499" y="1719507"/>
            <a:ext cx="7579001"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944E3A"/>
                </a:solidFill>
                <a:latin typeface="Roboto"/>
                <a:ea typeface="Roboto"/>
                <a:cs typeface="Roboto"/>
                <a:sym typeface="Roboto"/>
              </a:rPr>
              <a:t>Group shapes </a:t>
            </a:r>
            <a:r>
              <a:rPr b="1" i="0" lang="en-US" sz="2499" u="none" cap="none" strike="noStrike">
                <a:solidFill>
                  <a:srgbClr val="944E3A"/>
                </a:solidFill>
                <a:latin typeface="Roboto"/>
                <a:ea typeface="Roboto"/>
                <a:cs typeface="Roboto"/>
                <a:sym typeface="Roboto"/>
              </a:rPr>
              <a:t>BY COLOR</a:t>
            </a:r>
            <a:endParaRPr/>
          </a:p>
        </p:txBody>
      </p:sp>
      <p:sp>
        <p:nvSpPr>
          <p:cNvPr id="409" name="Google Shape;409;p29"/>
          <p:cNvSpPr/>
          <p:nvPr/>
        </p:nvSpPr>
        <p:spPr>
          <a:xfrm>
            <a:off x="-433352" y="1090288"/>
            <a:ext cx="4115160" cy="6718629"/>
          </a:xfrm>
          <a:custGeom>
            <a:rect b="b" l="l" r="r" t="t"/>
            <a:pathLst>
              <a:path extrusionOk="0" h="6718629" w="4115160">
                <a:moveTo>
                  <a:pt x="0" y="0"/>
                </a:moveTo>
                <a:lnTo>
                  <a:pt x="4115160" y="0"/>
                </a:lnTo>
                <a:lnTo>
                  <a:pt x="4115160" y="6718629"/>
                </a:lnTo>
                <a:lnTo>
                  <a:pt x="0" y="6718629"/>
                </a:lnTo>
                <a:lnTo>
                  <a:pt x="0" y="0"/>
                </a:lnTo>
                <a:close/>
              </a:path>
            </a:pathLst>
          </a:custGeom>
          <a:blipFill rotWithShape="1">
            <a:blip r:embed="rId3">
              <a:alphaModFix/>
            </a:blip>
            <a:stretch>
              <a:fillRect b="0" l="0" r="0" t="0"/>
            </a:stretch>
          </a:blipFill>
          <a:ln>
            <a:noFill/>
          </a:ln>
        </p:spPr>
      </p:sp>
      <p:sp>
        <p:nvSpPr>
          <p:cNvPr id="410" name="Google Shape;410;p29"/>
          <p:cNvSpPr/>
          <p:nvPr/>
        </p:nvSpPr>
        <p:spPr>
          <a:xfrm>
            <a:off x="1358183" y="2857733"/>
            <a:ext cx="4934092" cy="6933793"/>
          </a:xfrm>
          <a:custGeom>
            <a:rect b="b" l="l" r="r" t="t"/>
            <a:pathLst>
              <a:path extrusionOk="0" h="1592743" w="1133397">
                <a:moveTo>
                  <a:pt x="80022" y="0"/>
                </a:moveTo>
                <a:lnTo>
                  <a:pt x="1053374" y="0"/>
                </a:lnTo>
                <a:cubicBezTo>
                  <a:pt x="1097570" y="0"/>
                  <a:pt x="1133397" y="35827"/>
                  <a:pt x="1133397" y="80022"/>
                </a:cubicBezTo>
                <a:lnTo>
                  <a:pt x="1133397" y="1512720"/>
                </a:lnTo>
                <a:cubicBezTo>
                  <a:pt x="1133397" y="1556916"/>
                  <a:pt x="1097570" y="1592743"/>
                  <a:pt x="1053374" y="1592743"/>
                </a:cubicBezTo>
                <a:lnTo>
                  <a:pt x="80022" y="1592743"/>
                </a:lnTo>
                <a:cubicBezTo>
                  <a:pt x="35827" y="1592743"/>
                  <a:pt x="0" y="1556916"/>
                  <a:pt x="0" y="1512720"/>
                </a:cubicBezTo>
                <a:lnTo>
                  <a:pt x="0" y="80022"/>
                </a:lnTo>
                <a:cubicBezTo>
                  <a:pt x="0" y="35827"/>
                  <a:pt x="35827" y="0"/>
                  <a:pt x="80022" y="0"/>
                </a:cubicBezTo>
                <a:close/>
              </a:path>
            </a:pathLst>
          </a:custGeom>
          <a:solidFill>
            <a:srgbClr val="FFFFFF"/>
          </a:solidFill>
          <a:ln cap="flat" cmpd="sng" w="76200">
            <a:solidFill>
              <a:srgbClr val="9C463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9"/>
          <p:cNvSpPr/>
          <p:nvPr/>
        </p:nvSpPr>
        <p:spPr>
          <a:xfrm>
            <a:off x="6676086" y="2883418"/>
            <a:ext cx="4934092" cy="6933793"/>
          </a:xfrm>
          <a:custGeom>
            <a:rect b="b" l="l" r="r" t="t"/>
            <a:pathLst>
              <a:path extrusionOk="0" h="1592743" w="1133397">
                <a:moveTo>
                  <a:pt x="80022" y="0"/>
                </a:moveTo>
                <a:lnTo>
                  <a:pt x="1053374" y="0"/>
                </a:lnTo>
                <a:cubicBezTo>
                  <a:pt x="1097570" y="0"/>
                  <a:pt x="1133397" y="35827"/>
                  <a:pt x="1133397" y="80022"/>
                </a:cubicBezTo>
                <a:lnTo>
                  <a:pt x="1133397" y="1512720"/>
                </a:lnTo>
                <a:cubicBezTo>
                  <a:pt x="1133397" y="1556916"/>
                  <a:pt x="1097570" y="1592743"/>
                  <a:pt x="1053374" y="1592743"/>
                </a:cubicBezTo>
                <a:lnTo>
                  <a:pt x="80022" y="1592743"/>
                </a:lnTo>
                <a:cubicBezTo>
                  <a:pt x="35827" y="1592743"/>
                  <a:pt x="0" y="1556916"/>
                  <a:pt x="0" y="1512720"/>
                </a:cubicBezTo>
                <a:lnTo>
                  <a:pt x="0" y="80022"/>
                </a:lnTo>
                <a:cubicBezTo>
                  <a:pt x="0" y="35827"/>
                  <a:pt x="35827" y="0"/>
                  <a:pt x="80022" y="0"/>
                </a:cubicBezTo>
                <a:close/>
              </a:path>
            </a:pathLst>
          </a:custGeom>
          <a:solidFill>
            <a:srgbClr val="FFFFFF"/>
          </a:solidFill>
          <a:ln cap="flat" cmpd="sng" w="76200">
            <a:solidFill>
              <a:srgbClr val="9C463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9"/>
          <p:cNvSpPr/>
          <p:nvPr/>
        </p:nvSpPr>
        <p:spPr>
          <a:xfrm flipH="1">
            <a:off x="15201720" y="1090288"/>
            <a:ext cx="4115160" cy="6718629"/>
          </a:xfrm>
          <a:custGeom>
            <a:rect b="b" l="l" r="r" t="t"/>
            <a:pathLst>
              <a:path extrusionOk="0" h="6718629" w="4115160">
                <a:moveTo>
                  <a:pt x="4115160" y="0"/>
                </a:moveTo>
                <a:lnTo>
                  <a:pt x="0" y="0"/>
                </a:lnTo>
                <a:lnTo>
                  <a:pt x="0" y="6718629"/>
                </a:lnTo>
                <a:lnTo>
                  <a:pt x="4115160" y="6718629"/>
                </a:lnTo>
                <a:lnTo>
                  <a:pt x="4115160" y="0"/>
                </a:lnTo>
                <a:close/>
              </a:path>
            </a:pathLst>
          </a:custGeom>
          <a:blipFill rotWithShape="1">
            <a:blip r:embed="rId3">
              <a:alphaModFix/>
            </a:blip>
            <a:stretch>
              <a:fillRect b="0" l="0" r="0" t="0"/>
            </a:stretch>
          </a:blipFill>
          <a:ln>
            <a:noFill/>
          </a:ln>
        </p:spPr>
      </p:sp>
      <p:sp>
        <p:nvSpPr>
          <p:cNvPr id="413" name="Google Shape;413;p29"/>
          <p:cNvSpPr/>
          <p:nvPr/>
        </p:nvSpPr>
        <p:spPr>
          <a:xfrm>
            <a:off x="11995725" y="2857733"/>
            <a:ext cx="4934092" cy="6933793"/>
          </a:xfrm>
          <a:custGeom>
            <a:rect b="b" l="l" r="r" t="t"/>
            <a:pathLst>
              <a:path extrusionOk="0" h="1592743" w="1133397">
                <a:moveTo>
                  <a:pt x="80022" y="0"/>
                </a:moveTo>
                <a:lnTo>
                  <a:pt x="1053374" y="0"/>
                </a:lnTo>
                <a:cubicBezTo>
                  <a:pt x="1097570" y="0"/>
                  <a:pt x="1133397" y="35827"/>
                  <a:pt x="1133397" y="80022"/>
                </a:cubicBezTo>
                <a:lnTo>
                  <a:pt x="1133397" y="1512720"/>
                </a:lnTo>
                <a:cubicBezTo>
                  <a:pt x="1133397" y="1556916"/>
                  <a:pt x="1097570" y="1592743"/>
                  <a:pt x="1053374" y="1592743"/>
                </a:cubicBezTo>
                <a:lnTo>
                  <a:pt x="80022" y="1592743"/>
                </a:lnTo>
                <a:cubicBezTo>
                  <a:pt x="35827" y="1592743"/>
                  <a:pt x="0" y="1556916"/>
                  <a:pt x="0" y="1512720"/>
                </a:cubicBezTo>
                <a:lnTo>
                  <a:pt x="0" y="80022"/>
                </a:lnTo>
                <a:cubicBezTo>
                  <a:pt x="0" y="35827"/>
                  <a:pt x="35827" y="0"/>
                  <a:pt x="80022" y="0"/>
                </a:cubicBezTo>
                <a:close/>
              </a:path>
            </a:pathLst>
          </a:custGeom>
          <a:solidFill>
            <a:srgbClr val="FFFFFF"/>
          </a:solidFill>
          <a:ln cap="flat" cmpd="sng" w="76200">
            <a:solidFill>
              <a:srgbClr val="9C463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9"/>
          <p:cNvSpPr txBox="1"/>
          <p:nvPr/>
        </p:nvSpPr>
        <p:spPr>
          <a:xfrm>
            <a:off x="2219332" y="3381728"/>
            <a:ext cx="3211795" cy="993868"/>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1" i="0" lang="en-US" sz="5732" u="none" cap="none" strike="noStrike">
                <a:solidFill>
                  <a:srgbClr val="944E3A"/>
                </a:solidFill>
                <a:latin typeface="Roboto"/>
                <a:ea typeface="Roboto"/>
                <a:cs typeface="Roboto"/>
                <a:sym typeface="Roboto"/>
              </a:rPr>
              <a:t>Green</a:t>
            </a:r>
            <a:endParaRPr/>
          </a:p>
        </p:txBody>
      </p:sp>
      <p:sp>
        <p:nvSpPr>
          <p:cNvPr id="415" name="Google Shape;415;p29"/>
          <p:cNvSpPr txBox="1"/>
          <p:nvPr/>
        </p:nvSpPr>
        <p:spPr>
          <a:xfrm>
            <a:off x="7537234" y="3381728"/>
            <a:ext cx="3211795" cy="993868"/>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1" i="0" lang="en-US" sz="5732" u="none" cap="none" strike="noStrike">
                <a:solidFill>
                  <a:srgbClr val="944E3A"/>
                </a:solidFill>
                <a:latin typeface="Roboto"/>
                <a:ea typeface="Roboto"/>
                <a:cs typeface="Roboto"/>
                <a:sym typeface="Roboto"/>
              </a:rPr>
              <a:t>Pink</a:t>
            </a:r>
            <a:endParaRPr/>
          </a:p>
        </p:txBody>
      </p:sp>
      <p:sp>
        <p:nvSpPr>
          <p:cNvPr id="416" name="Google Shape;416;p29"/>
          <p:cNvSpPr txBox="1"/>
          <p:nvPr/>
        </p:nvSpPr>
        <p:spPr>
          <a:xfrm>
            <a:off x="12856873" y="3381728"/>
            <a:ext cx="3211795" cy="993868"/>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1" i="0" lang="en-US" sz="5732" u="none" cap="none" strike="noStrike">
                <a:solidFill>
                  <a:srgbClr val="944E3A"/>
                </a:solidFill>
                <a:latin typeface="Roboto"/>
                <a:ea typeface="Roboto"/>
                <a:cs typeface="Roboto"/>
                <a:sym typeface="Roboto"/>
              </a:rPr>
              <a:t>Orange</a:t>
            </a:r>
            <a:endParaRPr/>
          </a:p>
        </p:txBody>
      </p:sp>
      <p:grpSp>
        <p:nvGrpSpPr>
          <p:cNvPr id="417" name="Google Shape;417;p29"/>
          <p:cNvGrpSpPr/>
          <p:nvPr/>
        </p:nvGrpSpPr>
        <p:grpSpPr>
          <a:xfrm>
            <a:off x="2219332" y="4375596"/>
            <a:ext cx="1247214" cy="1188751"/>
            <a:chOff x="0" y="0"/>
            <a:chExt cx="812800" cy="774700"/>
          </a:xfrm>
        </p:grpSpPr>
        <p:sp>
          <p:nvSpPr>
            <p:cNvPr id="418" name="Google Shape;418;p29"/>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68E39"/>
            </a:solidFill>
            <a:ln>
              <a:noFill/>
            </a:ln>
          </p:spPr>
        </p:sp>
        <p:sp>
          <p:nvSpPr>
            <p:cNvPr id="419" name="Google Shape;419;p29"/>
            <p:cNvSpPr txBox="1"/>
            <p:nvPr/>
          </p:nvSpPr>
          <p:spPr>
            <a:xfrm>
              <a:off x="228600" y="219075"/>
              <a:ext cx="355600"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0" name="Google Shape;420;p29"/>
          <p:cNvGrpSpPr/>
          <p:nvPr/>
        </p:nvGrpSpPr>
        <p:grpSpPr>
          <a:xfrm>
            <a:off x="1843518" y="5836915"/>
            <a:ext cx="1205951" cy="1014994"/>
            <a:chOff x="-33680" y="-8369"/>
            <a:chExt cx="854946" cy="719569"/>
          </a:xfrm>
        </p:grpSpPr>
        <p:sp>
          <p:nvSpPr>
            <p:cNvPr id="421" name="Google Shape;421;p29"/>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7E79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9"/>
            <p:cNvSpPr txBox="1"/>
            <p:nvPr/>
          </p:nvSpPr>
          <p:spPr>
            <a:xfrm>
              <a:off x="76200" y="3175"/>
              <a:ext cx="660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3" name="Google Shape;423;p29"/>
          <p:cNvGrpSpPr/>
          <p:nvPr/>
        </p:nvGrpSpPr>
        <p:grpSpPr>
          <a:xfrm>
            <a:off x="2678705" y="6350315"/>
            <a:ext cx="1412678" cy="1236093"/>
            <a:chOff x="0" y="0"/>
            <a:chExt cx="812800" cy="711200"/>
          </a:xfrm>
        </p:grpSpPr>
        <p:sp>
          <p:nvSpPr>
            <p:cNvPr id="424" name="Google Shape;424;p2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68E39"/>
            </a:solidFill>
            <a:ln>
              <a:noFill/>
            </a:ln>
          </p:spPr>
        </p:sp>
        <p:sp>
          <p:nvSpPr>
            <p:cNvPr id="425" name="Google Shape;425;p2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6" name="Google Shape;426;p29"/>
          <p:cNvGrpSpPr/>
          <p:nvPr/>
        </p:nvGrpSpPr>
        <p:grpSpPr>
          <a:xfrm>
            <a:off x="1840670" y="7550302"/>
            <a:ext cx="1247214" cy="1188751"/>
            <a:chOff x="0" y="0"/>
            <a:chExt cx="812800" cy="774700"/>
          </a:xfrm>
        </p:grpSpPr>
        <p:sp>
          <p:nvSpPr>
            <p:cNvPr id="427" name="Google Shape;427;p29"/>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D23B50"/>
            </a:solidFill>
            <a:ln>
              <a:noFill/>
            </a:ln>
          </p:spPr>
        </p:sp>
        <p:sp>
          <p:nvSpPr>
            <p:cNvPr id="428" name="Google Shape;428;p29"/>
            <p:cNvSpPr txBox="1"/>
            <p:nvPr/>
          </p:nvSpPr>
          <p:spPr>
            <a:xfrm>
              <a:off x="228600" y="219075"/>
              <a:ext cx="355600"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9" name="Google Shape;429;p29"/>
          <p:cNvGrpSpPr/>
          <p:nvPr/>
        </p:nvGrpSpPr>
        <p:grpSpPr>
          <a:xfrm>
            <a:off x="4626303" y="4526577"/>
            <a:ext cx="1021091" cy="893455"/>
            <a:chOff x="0" y="0"/>
            <a:chExt cx="812800" cy="711200"/>
          </a:xfrm>
        </p:grpSpPr>
        <p:sp>
          <p:nvSpPr>
            <p:cNvPr id="430" name="Google Shape;430;p2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7E7935"/>
            </a:solidFill>
            <a:ln>
              <a:noFill/>
            </a:ln>
          </p:spPr>
        </p:sp>
        <p:sp>
          <p:nvSpPr>
            <p:cNvPr id="431" name="Google Shape;431;p2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p29"/>
          <p:cNvGrpSpPr/>
          <p:nvPr/>
        </p:nvGrpSpPr>
        <p:grpSpPr>
          <a:xfrm>
            <a:off x="3470624" y="5559208"/>
            <a:ext cx="1205951" cy="1014994"/>
            <a:chOff x="-33680" y="-8369"/>
            <a:chExt cx="854946" cy="719569"/>
          </a:xfrm>
        </p:grpSpPr>
        <p:sp>
          <p:nvSpPr>
            <p:cNvPr id="433" name="Google Shape;433;p29"/>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D23B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9"/>
            <p:cNvSpPr txBox="1"/>
            <p:nvPr/>
          </p:nvSpPr>
          <p:spPr>
            <a:xfrm>
              <a:off x="76200" y="3175"/>
              <a:ext cx="660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5" name="Google Shape;435;p29"/>
          <p:cNvGrpSpPr/>
          <p:nvPr/>
        </p:nvGrpSpPr>
        <p:grpSpPr>
          <a:xfrm>
            <a:off x="3256196" y="8132873"/>
            <a:ext cx="1205951" cy="1014994"/>
            <a:chOff x="-33680" y="-8369"/>
            <a:chExt cx="854946" cy="719569"/>
          </a:xfrm>
        </p:grpSpPr>
        <p:sp>
          <p:nvSpPr>
            <p:cNvPr id="436" name="Google Shape;436;p29"/>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68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9"/>
            <p:cNvSpPr txBox="1"/>
            <p:nvPr/>
          </p:nvSpPr>
          <p:spPr>
            <a:xfrm>
              <a:off x="76200" y="3175"/>
              <a:ext cx="660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8" name="Google Shape;438;p29"/>
          <p:cNvGrpSpPr/>
          <p:nvPr/>
        </p:nvGrpSpPr>
        <p:grpSpPr>
          <a:xfrm>
            <a:off x="4091383" y="6790600"/>
            <a:ext cx="1069840" cy="1019691"/>
            <a:chOff x="0" y="0"/>
            <a:chExt cx="812800" cy="774700"/>
          </a:xfrm>
        </p:grpSpPr>
        <p:sp>
          <p:nvSpPr>
            <p:cNvPr id="439" name="Google Shape;439;p29"/>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7E7935"/>
            </a:solidFill>
            <a:ln>
              <a:noFill/>
            </a:ln>
          </p:spPr>
        </p:sp>
        <p:sp>
          <p:nvSpPr>
            <p:cNvPr id="440" name="Google Shape;440;p29"/>
            <p:cNvSpPr txBox="1"/>
            <p:nvPr/>
          </p:nvSpPr>
          <p:spPr>
            <a:xfrm>
              <a:off x="228600" y="219075"/>
              <a:ext cx="355600"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1" name="Google Shape;441;p29"/>
          <p:cNvGrpSpPr/>
          <p:nvPr/>
        </p:nvGrpSpPr>
        <p:grpSpPr>
          <a:xfrm>
            <a:off x="4500562" y="7550302"/>
            <a:ext cx="1412678" cy="1236093"/>
            <a:chOff x="0" y="0"/>
            <a:chExt cx="812800" cy="711200"/>
          </a:xfrm>
        </p:grpSpPr>
        <p:sp>
          <p:nvSpPr>
            <p:cNvPr id="442" name="Google Shape;442;p2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D23B50"/>
            </a:solidFill>
            <a:ln>
              <a:noFill/>
            </a:ln>
          </p:spPr>
        </p:sp>
        <p:sp>
          <p:nvSpPr>
            <p:cNvPr id="443" name="Google Shape;443;p2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4" name="Google Shape;444;p29"/>
          <p:cNvGrpSpPr/>
          <p:nvPr/>
        </p:nvGrpSpPr>
        <p:grpSpPr>
          <a:xfrm>
            <a:off x="7107715" y="5312545"/>
            <a:ext cx="1247214" cy="1188751"/>
            <a:chOff x="0" y="0"/>
            <a:chExt cx="812800" cy="774700"/>
          </a:xfrm>
        </p:grpSpPr>
        <p:sp>
          <p:nvSpPr>
            <p:cNvPr id="445" name="Google Shape;445;p29"/>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7E7935"/>
            </a:solidFill>
            <a:ln>
              <a:noFill/>
            </a:ln>
          </p:spPr>
        </p:sp>
        <p:sp>
          <p:nvSpPr>
            <p:cNvPr id="446" name="Google Shape;446;p29"/>
            <p:cNvSpPr txBox="1"/>
            <p:nvPr/>
          </p:nvSpPr>
          <p:spPr>
            <a:xfrm>
              <a:off x="228600" y="219075"/>
              <a:ext cx="355600"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7" name="Google Shape;447;p29"/>
          <p:cNvGrpSpPr/>
          <p:nvPr/>
        </p:nvGrpSpPr>
        <p:grpSpPr>
          <a:xfrm>
            <a:off x="7949122" y="4700334"/>
            <a:ext cx="1205951" cy="1014994"/>
            <a:chOff x="-33680" y="-8369"/>
            <a:chExt cx="854946" cy="719569"/>
          </a:xfrm>
        </p:grpSpPr>
        <p:sp>
          <p:nvSpPr>
            <p:cNvPr id="448" name="Google Shape;448;p29"/>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68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9"/>
            <p:cNvSpPr txBox="1"/>
            <p:nvPr/>
          </p:nvSpPr>
          <p:spPr>
            <a:xfrm>
              <a:off x="76200" y="3175"/>
              <a:ext cx="660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0" name="Google Shape;450;p29"/>
          <p:cNvGrpSpPr/>
          <p:nvPr/>
        </p:nvGrpSpPr>
        <p:grpSpPr>
          <a:xfrm>
            <a:off x="7024983" y="6834671"/>
            <a:ext cx="1412678" cy="1236093"/>
            <a:chOff x="0" y="0"/>
            <a:chExt cx="812800" cy="711200"/>
          </a:xfrm>
        </p:grpSpPr>
        <p:sp>
          <p:nvSpPr>
            <p:cNvPr id="451" name="Google Shape;451;p2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7E7935"/>
            </a:solidFill>
            <a:ln>
              <a:noFill/>
            </a:ln>
          </p:spPr>
        </p:sp>
        <p:sp>
          <p:nvSpPr>
            <p:cNvPr id="452" name="Google Shape;452;p2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3" name="Google Shape;453;p29"/>
          <p:cNvGrpSpPr/>
          <p:nvPr/>
        </p:nvGrpSpPr>
        <p:grpSpPr>
          <a:xfrm>
            <a:off x="10062333" y="6257534"/>
            <a:ext cx="902481" cy="860177"/>
            <a:chOff x="0" y="0"/>
            <a:chExt cx="812800" cy="774700"/>
          </a:xfrm>
        </p:grpSpPr>
        <p:sp>
          <p:nvSpPr>
            <p:cNvPr id="454" name="Google Shape;454;p29"/>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68E39"/>
            </a:solidFill>
            <a:ln>
              <a:noFill/>
            </a:ln>
          </p:spPr>
        </p:sp>
        <p:sp>
          <p:nvSpPr>
            <p:cNvPr id="455" name="Google Shape;455;p29"/>
            <p:cNvSpPr txBox="1"/>
            <p:nvPr/>
          </p:nvSpPr>
          <p:spPr>
            <a:xfrm>
              <a:off x="228600" y="219075"/>
              <a:ext cx="355600"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6" name="Google Shape;456;p29"/>
          <p:cNvGrpSpPr/>
          <p:nvPr/>
        </p:nvGrpSpPr>
        <p:grpSpPr>
          <a:xfrm>
            <a:off x="8831179" y="5794168"/>
            <a:ext cx="1021091" cy="893455"/>
            <a:chOff x="0" y="0"/>
            <a:chExt cx="812800" cy="711200"/>
          </a:xfrm>
        </p:grpSpPr>
        <p:sp>
          <p:nvSpPr>
            <p:cNvPr id="457" name="Google Shape;457;p2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D23B50"/>
            </a:solidFill>
            <a:ln>
              <a:noFill/>
            </a:ln>
          </p:spPr>
        </p:sp>
        <p:sp>
          <p:nvSpPr>
            <p:cNvPr id="458" name="Google Shape;458;p2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9" name="Google Shape;459;p29"/>
          <p:cNvGrpSpPr/>
          <p:nvPr/>
        </p:nvGrpSpPr>
        <p:grpSpPr>
          <a:xfrm>
            <a:off x="9618528" y="4833726"/>
            <a:ext cx="1205951" cy="1014994"/>
            <a:chOff x="-33680" y="-8369"/>
            <a:chExt cx="854946" cy="719569"/>
          </a:xfrm>
        </p:grpSpPr>
        <p:sp>
          <p:nvSpPr>
            <p:cNvPr id="460" name="Google Shape;460;p29"/>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7E79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9"/>
            <p:cNvSpPr txBox="1"/>
            <p:nvPr/>
          </p:nvSpPr>
          <p:spPr>
            <a:xfrm>
              <a:off x="76200" y="3175"/>
              <a:ext cx="660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2" name="Google Shape;462;p29"/>
          <p:cNvGrpSpPr/>
          <p:nvPr/>
        </p:nvGrpSpPr>
        <p:grpSpPr>
          <a:xfrm>
            <a:off x="8799728" y="7330425"/>
            <a:ext cx="1205951" cy="1014994"/>
            <a:chOff x="-33680" y="-8369"/>
            <a:chExt cx="854946" cy="719569"/>
          </a:xfrm>
        </p:grpSpPr>
        <p:sp>
          <p:nvSpPr>
            <p:cNvPr id="463" name="Google Shape;463;p29"/>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D23B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9"/>
            <p:cNvSpPr txBox="1"/>
            <p:nvPr/>
          </p:nvSpPr>
          <p:spPr>
            <a:xfrm>
              <a:off x="76200" y="3175"/>
              <a:ext cx="660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5" name="Google Shape;465;p29"/>
          <p:cNvGrpSpPr/>
          <p:nvPr/>
        </p:nvGrpSpPr>
        <p:grpSpPr>
          <a:xfrm>
            <a:off x="7878618" y="8229208"/>
            <a:ext cx="1069840" cy="1019691"/>
            <a:chOff x="0" y="0"/>
            <a:chExt cx="812800" cy="774700"/>
          </a:xfrm>
        </p:grpSpPr>
        <p:sp>
          <p:nvSpPr>
            <p:cNvPr id="466" name="Google Shape;466;p29"/>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68E39"/>
            </a:solidFill>
            <a:ln>
              <a:noFill/>
            </a:ln>
          </p:spPr>
        </p:sp>
        <p:sp>
          <p:nvSpPr>
            <p:cNvPr id="467" name="Google Shape;467;p29"/>
            <p:cNvSpPr txBox="1"/>
            <p:nvPr/>
          </p:nvSpPr>
          <p:spPr>
            <a:xfrm>
              <a:off x="228600" y="219075"/>
              <a:ext cx="355600"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8" name="Google Shape;468;p29"/>
          <p:cNvGrpSpPr/>
          <p:nvPr/>
        </p:nvGrpSpPr>
        <p:grpSpPr>
          <a:xfrm>
            <a:off x="9767607" y="7701284"/>
            <a:ext cx="1412678" cy="1236093"/>
            <a:chOff x="0" y="0"/>
            <a:chExt cx="812800" cy="711200"/>
          </a:xfrm>
        </p:grpSpPr>
        <p:sp>
          <p:nvSpPr>
            <p:cNvPr id="469" name="Google Shape;469;p2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D23B50"/>
            </a:solidFill>
            <a:ln>
              <a:noFill/>
            </a:ln>
          </p:spPr>
        </p:sp>
        <p:sp>
          <p:nvSpPr>
            <p:cNvPr id="470" name="Google Shape;470;p2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1" name="Google Shape;471;p29"/>
          <p:cNvGrpSpPr/>
          <p:nvPr/>
        </p:nvGrpSpPr>
        <p:grpSpPr>
          <a:xfrm>
            <a:off x="12457007" y="5962873"/>
            <a:ext cx="1247214" cy="1188751"/>
            <a:chOff x="0" y="0"/>
            <a:chExt cx="812800" cy="774700"/>
          </a:xfrm>
        </p:grpSpPr>
        <p:sp>
          <p:nvSpPr>
            <p:cNvPr id="472" name="Google Shape;472;p29"/>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D23B50"/>
            </a:solidFill>
            <a:ln>
              <a:noFill/>
            </a:ln>
          </p:spPr>
        </p:sp>
        <p:sp>
          <p:nvSpPr>
            <p:cNvPr id="473" name="Google Shape;473;p29"/>
            <p:cNvSpPr txBox="1"/>
            <p:nvPr/>
          </p:nvSpPr>
          <p:spPr>
            <a:xfrm>
              <a:off x="228600" y="219075"/>
              <a:ext cx="355600"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4" name="Google Shape;474;p29"/>
          <p:cNvGrpSpPr/>
          <p:nvPr/>
        </p:nvGrpSpPr>
        <p:grpSpPr>
          <a:xfrm>
            <a:off x="14994242" y="5095637"/>
            <a:ext cx="981388" cy="825990"/>
            <a:chOff x="-33680" y="-8369"/>
            <a:chExt cx="854946" cy="719569"/>
          </a:xfrm>
        </p:grpSpPr>
        <p:sp>
          <p:nvSpPr>
            <p:cNvPr id="475" name="Google Shape;475;p29"/>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68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9"/>
            <p:cNvSpPr txBox="1"/>
            <p:nvPr/>
          </p:nvSpPr>
          <p:spPr>
            <a:xfrm>
              <a:off x="76200" y="3175"/>
              <a:ext cx="660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7" name="Google Shape;477;p29"/>
          <p:cNvGrpSpPr/>
          <p:nvPr/>
        </p:nvGrpSpPr>
        <p:grpSpPr>
          <a:xfrm>
            <a:off x="15143639" y="6261584"/>
            <a:ext cx="925029" cy="809401"/>
            <a:chOff x="0" y="0"/>
            <a:chExt cx="812800" cy="711200"/>
          </a:xfrm>
        </p:grpSpPr>
        <p:sp>
          <p:nvSpPr>
            <p:cNvPr id="478" name="Google Shape;478;p2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D23B50"/>
            </a:solidFill>
            <a:ln>
              <a:noFill/>
            </a:ln>
          </p:spPr>
        </p:sp>
        <p:sp>
          <p:nvSpPr>
            <p:cNvPr id="479" name="Google Shape;479;p2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p29"/>
          <p:cNvGrpSpPr/>
          <p:nvPr/>
        </p:nvGrpSpPr>
        <p:grpSpPr>
          <a:xfrm>
            <a:off x="13001452" y="4510868"/>
            <a:ext cx="1247214" cy="1188751"/>
            <a:chOff x="0" y="0"/>
            <a:chExt cx="812800" cy="774700"/>
          </a:xfrm>
        </p:grpSpPr>
        <p:sp>
          <p:nvSpPr>
            <p:cNvPr id="481" name="Google Shape;481;p29"/>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7E7935"/>
            </a:solidFill>
            <a:ln>
              <a:noFill/>
            </a:ln>
          </p:spPr>
        </p:sp>
        <p:sp>
          <p:nvSpPr>
            <p:cNvPr id="482" name="Google Shape;482;p29"/>
            <p:cNvSpPr txBox="1"/>
            <p:nvPr/>
          </p:nvSpPr>
          <p:spPr>
            <a:xfrm>
              <a:off x="228600" y="219075"/>
              <a:ext cx="355600"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3" name="Google Shape;483;p29"/>
          <p:cNvGrpSpPr/>
          <p:nvPr/>
        </p:nvGrpSpPr>
        <p:grpSpPr>
          <a:xfrm>
            <a:off x="14111961" y="5516146"/>
            <a:ext cx="1021091" cy="893455"/>
            <a:chOff x="0" y="0"/>
            <a:chExt cx="812800" cy="711200"/>
          </a:xfrm>
        </p:grpSpPr>
        <p:sp>
          <p:nvSpPr>
            <p:cNvPr id="484" name="Google Shape;484;p2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7E7935"/>
            </a:solidFill>
            <a:ln>
              <a:noFill/>
            </a:ln>
          </p:spPr>
        </p:sp>
        <p:sp>
          <p:nvSpPr>
            <p:cNvPr id="485" name="Google Shape;485;p2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6" name="Google Shape;486;p29"/>
          <p:cNvGrpSpPr/>
          <p:nvPr/>
        </p:nvGrpSpPr>
        <p:grpSpPr>
          <a:xfrm>
            <a:off x="12536951" y="7771401"/>
            <a:ext cx="1205951" cy="1014994"/>
            <a:chOff x="-33680" y="-8369"/>
            <a:chExt cx="854946" cy="719569"/>
          </a:xfrm>
        </p:grpSpPr>
        <p:sp>
          <p:nvSpPr>
            <p:cNvPr id="487" name="Google Shape;487;p29"/>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68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9"/>
            <p:cNvSpPr txBox="1"/>
            <p:nvPr/>
          </p:nvSpPr>
          <p:spPr>
            <a:xfrm>
              <a:off x="76200" y="3175"/>
              <a:ext cx="660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9" name="Google Shape;489;p29"/>
          <p:cNvGrpSpPr/>
          <p:nvPr/>
        </p:nvGrpSpPr>
        <p:grpSpPr>
          <a:xfrm>
            <a:off x="13949629" y="8351948"/>
            <a:ext cx="1205951" cy="1014994"/>
            <a:chOff x="-33680" y="-8369"/>
            <a:chExt cx="854946" cy="719569"/>
          </a:xfrm>
        </p:grpSpPr>
        <p:sp>
          <p:nvSpPr>
            <p:cNvPr id="490" name="Google Shape;490;p29"/>
            <p:cNvSpPr/>
            <p:nvPr/>
          </p:nvSpPr>
          <p:spPr>
            <a:xfrm>
              <a:off x="-33680" y="-8369"/>
              <a:ext cx="854946" cy="719569"/>
            </a:xfrm>
            <a:custGeom>
              <a:rect b="b" l="l" r="r" t="t"/>
              <a:pathLst>
                <a:path extrusionOk="0" h="719569" w="854946">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D23B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9"/>
            <p:cNvSpPr txBox="1"/>
            <p:nvPr/>
          </p:nvSpPr>
          <p:spPr>
            <a:xfrm>
              <a:off x="76200" y="3175"/>
              <a:ext cx="660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2" name="Google Shape;492;p29"/>
          <p:cNvGrpSpPr/>
          <p:nvPr/>
        </p:nvGrpSpPr>
        <p:grpSpPr>
          <a:xfrm>
            <a:off x="13713746" y="6834671"/>
            <a:ext cx="1069840" cy="1019691"/>
            <a:chOff x="0" y="0"/>
            <a:chExt cx="812800" cy="774700"/>
          </a:xfrm>
        </p:grpSpPr>
        <p:sp>
          <p:nvSpPr>
            <p:cNvPr id="493" name="Google Shape;493;p29"/>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68E39"/>
            </a:solidFill>
            <a:ln>
              <a:noFill/>
            </a:ln>
          </p:spPr>
        </p:sp>
        <p:sp>
          <p:nvSpPr>
            <p:cNvPr id="494" name="Google Shape;494;p29"/>
            <p:cNvSpPr txBox="1"/>
            <p:nvPr/>
          </p:nvSpPr>
          <p:spPr>
            <a:xfrm>
              <a:off x="228600" y="219075"/>
              <a:ext cx="355600" cy="390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5" name="Google Shape;495;p29"/>
          <p:cNvGrpSpPr/>
          <p:nvPr/>
        </p:nvGrpSpPr>
        <p:grpSpPr>
          <a:xfrm>
            <a:off x="15133052" y="7384976"/>
            <a:ext cx="1412678" cy="1236093"/>
            <a:chOff x="0" y="0"/>
            <a:chExt cx="812800" cy="711200"/>
          </a:xfrm>
        </p:grpSpPr>
        <p:sp>
          <p:nvSpPr>
            <p:cNvPr id="496" name="Google Shape;496;p2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7E7935"/>
            </a:solidFill>
            <a:ln>
              <a:noFill/>
            </a:ln>
          </p:spPr>
        </p:sp>
        <p:sp>
          <p:nvSpPr>
            <p:cNvPr id="497" name="Google Shape;497;p29"/>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501" name="Shape 501"/>
        <p:cNvGrpSpPr/>
        <p:nvPr/>
      </p:nvGrpSpPr>
      <p:grpSpPr>
        <a:xfrm>
          <a:off x="0" y="0"/>
          <a:ext cx="0" cy="0"/>
          <a:chOff x="0" y="0"/>
          <a:chExt cx="0" cy="0"/>
        </a:xfrm>
      </p:grpSpPr>
      <p:pic>
        <p:nvPicPr>
          <p:cNvPr id="502" name="Google Shape;502;p30"/>
          <p:cNvPicPr preferRelativeResize="0"/>
          <p:nvPr/>
        </p:nvPicPr>
        <p:blipFill rotWithShape="1">
          <a:blip r:embed="rId3">
            <a:alphaModFix/>
          </a:blip>
          <a:srcRect b="0" l="1776" r="3067" t="0"/>
          <a:stretch/>
        </p:blipFill>
        <p:spPr>
          <a:xfrm>
            <a:off x="1028700" y="3720428"/>
            <a:ext cx="7904313" cy="5537872"/>
          </a:xfrm>
          <a:prstGeom prst="rect">
            <a:avLst/>
          </a:prstGeom>
          <a:noFill/>
          <a:ln>
            <a:noFill/>
          </a:ln>
        </p:spPr>
      </p:pic>
      <p:sp>
        <p:nvSpPr>
          <p:cNvPr id="503" name="Google Shape;503;p30"/>
          <p:cNvSpPr txBox="1"/>
          <p:nvPr/>
        </p:nvSpPr>
        <p:spPr>
          <a:xfrm>
            <a:off x="3026352" y="1416178"/>
            <a:ext cx="12235296"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Activity #7: Find the difference</a:t>
            </a:r>
            <a:endParaRPr/>
          </a:p>
        </p:txBody>
      </p:sp>
      <p:sp>
        <p:nvSpPr>
          <p:cNvPr id="504" name="Google Shape;504;p30"/>
          <p:cNvSpPr txBox="1"/>
          <p:nvPr/>
        </p:nvSpPr>
        <p:spPr>
          <a:xfrm>
            <a:off x="4603225" y="2575309"/>
            <a:ext cx="9081550"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944E3A"/>
                </a:solidFill>
                <a:latin typeface="Roboto"/>
                <a:ea typeface="Roboto"/>
                <a:cs typeface="Roboto"/>
                <a:sym typeface="Roboto"/>
              </a:rPr>
              <a:t>Lorem ipsum dolor sit amet, consectetur adipiscing elit.</a:t>
            </a:r>
            <a:endParaRPr/>
          </a:p>
        </p:txBody>
      </p:sp>
      <p:pic>
        <p:nvPicPr>
          <p:cNvPr id="505" name="Google Shape;505;p30"/>
          <p:cNvPicPr preferRelativeResize="0"/>
          <p:nvPr/>
        </p:nvPicPr>
        <p:blipFill rotWithShape="1">
          <a:blip r:embed="rId4">
            <a:alphaModFix/>
          </a:blip>
          <a:srcRect b="0" l="1776" r="3067" t="0"/>
          <a:stretch/>
        </p:blipFill>
        <p:spPr>
          <a:xfrm>
            <a:off x="9354987" y="3720428"/>
            <a:ext cx="7904313" cy="5537872"/>
          </a:xfrm>
          <a:prstGeom prst="rect">
            <a:avLst/>
          </a:prstGeom>
          <a:noFill/>
          <a:ln>
            <a:noFill/>
          </a:ln>
        </p:spPr>
      </p:pic>
      <p:sp>
        <p:nvSpPr>
          <p:cNvPr id="506" name="Google Shape;506;p30"/>
          <p:cNvSpPr/>
          <p:nvPr/>
        </p:nvSpPr>
        <p:spPr>
          <a:xfrm rot="3625823">
            <a:off x="-1925991" y="-366243"/>
            <a:ext cx="4261372" cy="5165299"/>
          </a:xfrm>
          <a:custGeom>
            <a:rect b="b" l="l" r="r" t="t"/>
            <a:pathLst>
              <a:path extrusionOk="0" h="5165299" w="4261372">
                <a:moveTo>
                  <a:pt x="0" y="0"/>
                </a:moveTo>
                <a:lnTo>
                  <a:pt x="4261372" y="0"/>
                </a:lnTo>
                <a:lnTo>
                  <a:pt x="4261372" y="5165299"/>
                </a:lnTo>
                <a:lnTo>
                  <a:pt x="0" y="5165299"/>
                </a:lnTo>
                <a:lnTo>
                  <a:pt x="0" y="0"/>
                </a:lnTo>
                <a:close/>
              </a:path>
            </a:pathLst>
          </a:custGeom>
          <a:blipFill rotWithShape="1">
            <a:blip r:embed="rId5">
              <a:alphaModFix/>
            </a:blip>
            <a:stretch>
              <a:fillRect b="0" l="0" r="0" t="0"/>
            </a:stretch>
          </a:blipFill>
          <a:ln>
            <a:noFill/>
          </a:ln>
        </p:spPr>
      </p:sp>
      <p:sp>
        <p:nvSpPr>
          <p:cNvPr id="507" name="Google Shape;507;p30"/>
          <p:cNvSpPr/>
          <p:nvPr/>
        </p:nvSpPr>
        <p:spPr>
          <a:xfrm flipH="1" rot="-4520165">
            <a:off x="15696896" y="-639550"/>
            <a:ext cx="4261372" cy="5165299"/>
          </a:xfrm>
          <a:custGeom>
            <a:rect b="b" l="l" r="r" t="t"/>
            <a:pathLst>
              <a:path extrusionOk="0" h="5165299" w="4261372">
                <a:moveTo>
                  <a:pt x="0" y="5165300"/>
                </a:moveTo>
                <a:lnTo>
                  <a:pt x="4261371" y="5165300"/>
                </a:lnTo>
                <a:lnTo>
                  <a:pt x="4261371" y="0"/>
                </a:lnTo>
                <a:lnTo>
                  <a:pt x="0" y="0"/>
                </a:lnTo>
                <a:lnTo>
                  <a:pt x="0" y="5165300"/>
                </a:lnTo>
                <a:close/>
              </a:path>
            </a:pathLst>
          </a:custGeom>
          <a:blipFill rotWithShape="1">
            <a:blip r:embed="rId5">
              <a:alphaModFix/>
            </a:blip>
            <a:stretch>
              <a:fillRect b="0" l="0" r="0" t="0"/>
            </a:stretch>
          </a:blipFill>
          <a:ln>
            <a:noFill/>
          </a:ln>
        </p:spPr>
      </p:sp>
      <p:sp>
        <p:nvSpPr>
          <p:cNvPr id="508" name="Google Shape;508;p30"/>
          <p:cNvSpPr/>
          <p:nvPr/>
        </p:nvSpPr>
        <p:spPr>
          <a:xfrm>
            <a:off x="10740155" y="6772916"/>
            <a:ext cx="2313129" cy="231312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flat" cmpd="sng" w="76200">
            <a:solidFill>
              <a:srgbClr val="FEC884"/>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0"/>
          <p:cNvSpPr/>
          <p:nvPr/>
        </p:nvSpPr>
        <p:spPr>
          <a:xfrm>
            <a:off x="13307143" y="4176235"/>
            <a:ext cx="2313129" cy="2313129"/>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flat" cmpd="sng" w="76200">
            <a:solidFill>
              <a:srgbClr val="FEC884"/>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0"/>
          <p:cNvSpPr/>
          <p:nvPr/>
        </p:nvSpPr>
        <p:spPr>
          <a:xfrm>
            <a:off x="14201883" y="6966514"/>
            <a:ext cx="2119530" cy="211953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flat" cmpd="sng" w="76200">
            <a:solidFill>
              <a:srgbClr val="FEC884"/>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514" name="Shape 514"/>
        <p:cNvGrpSpPr/>
        <p:nvPr/>
      </p:nvGrpSpPr>
      <p:grpSpPr>
        <a:xfrm>
          <a:off x="0" y="0"/>
          <a:ext cx="0" cy="0"/>
          <a:chOff x="0" y="0"/>
          <a:chExt cx="0" cy="0"/>
        </a:xfrm>
      </p:grpSpPr>
      <p:sp>
        <p:nvSpPr>
          <p:cNvPr id="515" name="Google Shape;515;p31"/>
          <p:cNvSpPr/>
          <p:nvPr/>
        </p:nvSpPr>
        <p:spPr>
          <a:xfrm>
            <a:off x="0" y="-395698"/>
            <a:ext cx="11580673" cy="11078396"/>
          </a:xfrm>
          <a:custGeom>
            <a:rect b="b" l="l" r="r" t="t"/>
            <a:pathLst>
              <a:path extrusionOk="0" h="2917767" w="3050054">
                <a:moveTo>
                  <a:pt x="0" y="0"/>
                </a:moveTo>
                <a:lnTo>
                  <a:pt x="3050054" y="0"/>
                </a:lnTo>
                <a:lnTo>
                  <a:pt x="3050054" y="2917767"/>
                </a:lnTo>
                <a:lnTo>
                  <a:pt x="0" y="2917767"/>
                </a:lnTo>
                <a:close/>
              </a:path>
            </a:pathLst>
          </a:custGeom>
          <a:solidFill>
            <a:srgbClr val="BCBD36"/>
          </a:solidFill>
          <a:ln cap="flat" cmpd="sng" w="76200">
            <a:solidFill>
              <a:srgbClr val="944E3A"/>
            </a:solidFill>
            <a:prstDash val="lgDash"/>
            <a:round/>
            <a:headEnd len="sm" w="sm" type="none"/>
            <a:tailEnd len="sm" w="sm" type="none"/>
          </a:ln>
        </p:spPr>
      </p:sp>
      <p:cxnSp>
        <p:nvCxnSpPr>
          <p:cNvPr id="516" name="Google Shape;516;p31"/>
          <p:cNvCxnSpPr/>
          <p:nvPr/>
        </p:nvCxnSpPr>
        <p:spPr>
          <a:xfrm>
            <a:off x="82054" y="7166528"/>
            <a:ext cx="11401632" cy="0"/>
          </a:xfrm>
          <a:prstGeom prst="straightConnector1">
            <a:avLst/>
          </a:prstGeom>
          <a:noFill/>
          <a:ln cap="flat" cmpd="sng" w="76200">
            <a:solidFill>
              <a:srgbClr val="944E3A"/>
            </a:solidFill>
            <a:prstDash val="lgDash"/>
            <a:round/>
            <a:headEnd len="sm" w="sm" type="none"/>
            <a:tailEnd len="sm" w="sm" type="none"/>
          </a:ln>
        </p:spPr>
      </p:cxnSp>
      <p:cxnSp>
        <p:nvCxnSpPr>
          <p:cNvPr id="517" name="Google Shape;517;p31"/>
          <p:cNvCxnSpPr/>
          <p:nvPr/>
        </p:nvCxnSpPr>
        <p:spPr>
          <a:xfrm>
            <a:off x="110378" y="3641815"/>
            <a:ext cx="11430139" cy="0"/>
          </a:xfrm>
          <a:prstGeom prst="straightConnector1">
            <a:avLst/>
          </a:prstGeom>
          <a:noFill/>
          <a:ln cap="flat" cmpd="sng" w="76200">
            <a:solidFill>
              <a:srgbClr val="944E3A"/>
            </a:solidFill>
            <a:prstDash val="lgDash"/>
            <a:round/>
            <a:headEnd len="sm" w="sm" type="none"/>
            <a:tailEnd len="sm" w="sm" type="none"/>
          </a:ln>
        </p:spPr>
      </p:cxnSp>
      <p:cxnSp>
        <p:nvCxnSpPr>
          <p:cNvPr id="518" name="Google Shape;518;p31"/>
          <p:cNvCxnSpPr/>
          <p:nvPr/>
        </p:nvCxnSpPr>
        <p:spPr>
          <a:xfrm rot="10800000">
            <a:off x="3832606" y="68728"/>
            <a:ext cx="0" cy="10145122"/>
          </a:xfrm>
          <a:prstGeom prst="straightConnector1">
            <a:avLst/>
          </a:prstGeom>
          <a:noFill/>
          <a:ln cap="flat" cmpd="sng" w="76200">
            <a:solidFill>
              <a:srgbClr val="944E3A"/>
            </a:solidFill>
            <a:prstDash val="lgDash"/>
            <a:round/>
            <a:headEnd len="sm" w="sm" type="none"/>
            <a:tailEnd len="sm" w="sm" type="none"/>
          </a:ln>
        </p:spPr>
      </p:cxnSp>
      <p:sp>
        <p:nvSpPr>
          <p:cNvPr id="519" name="Google Shape;519;p31"/>
          <p:cNvSpPr txBox="1"/>
          <p:nvPr/>
        </p:nvSpPr>
        <p:spPr>
          <a:xfrm>
            <a:off x="12247661" y="2219888"/>
            <a:ext cx="52158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Activity #8: Tic Tac Toe</a:t>
            </a:r>
            <a:endParaRPr/>
          </a:p>
        </p:txBody>
      </p:sp>
      <p:sp>
        <p:nvSpPr>
          <p:cNvPr id="520" name="Google Shape;520;p31"/>
          <p:cNvSpPr txBox="1"/>
          <p:nvPr/>
        </p:nvSpPr>
        <p:spPr>
          <a:xfrm>
            <a:off x="12735539" y="4283075"/>
            <a:ext cx="4239900" cy="827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00" u="none" cap="none" strike="noStrike">
                <a:solidFill>
                  <a:srgbClr val="944E3A"/>
                </a:solidFill>
                <a:latin typeface="Roboto"/>
                <a:ea typeface="Roboto"/>
                <a:cs typeface="Roboto"/>
                <a:sym typeface="Roboto"/>
              </a:rPr>
              <a:t>Lorem ipsum dolor sit amet, consectetur adipiscing elit.</a:t>
            </a:r>
            <a:endParaRPr sz="2500"/>
          </a:p>
        </p:txBody>
      </p:sp>
      <p:cxnSp>
        <p:nvCxnSpPr>
          <p:cNvPr id="521" name="Google Shape;521;p31"/>
          <p:cNvCxnSpPr/>
          <p:nvPr/>
        </p:nvCxnSpPr>
        <p:spPr>
          <a:xfrm rot="10800000">
            <a:off x="7624436" y="70939"/>
            <a:ext cx="0" cy="10145122"/>
          </a:xfrm>
          <a:prstGeom prst="straightConnector1">
            <a:avLst/>
          </a:prstGeom>
          <a:noFill/>
          <a:ln cap="flat" cmpd="sng" w="76200">
            <a:solidFill>
              <a:srgbClr val="944E3A"/>
            </a:solidFill>
            <a:prstDash val="lgDash"/>
            <a:round/>
            <a:headEnd len="sm" w="sm" type="none"/>
            <a:tailEnd len="sm" w="sm" type="none"/>
          </a:ln>
        </p:spPr>
      </p:cxnSp>
      <p:sp>
        <p:nvSpPr>
          <p:cNvPr id="522" name="Google Shape;522;p31"/>
          <p:cNvSpPr/>
          <p:nvPr/>
        </p:nvSpPr>
        <p:spPr>
          <a:xfrm>
            <a:off x="15140961" y="5801561"/>
            <a:ext cx="1816432" cy="2201736"/>
          </a:xfrm>
          <a:custGeom>
            <a:rect b="b" l="l" r="r" t="t"/>
            <a:pathLst>
              <a:path extrusionOk="0" h="2201736" w="1816432">
                <a:moveTo>
                  <a:pt x="0" y="0"/>
                </a:moveTo>
                <a:lnTo>
                  <a:pt x="1816432" y="0"/>
                </a:lnTo>
                <a:lnTo>
                  <a:pt x="1816432" y="2201735"/>
                </a:lnTo>
                <a:lnTo>
                  <a:pt x="0" y="2201735"/>
                </a:lnTo>
                <a:lnTo>
                  <a:pt x="0" y="0"/>
                </a:lnTo>
                <a:close/>
              </a:path>
            </a:pathLst>
          </a:custGeom>
          <a:blipFill rotWithShape="1">
            <a:blip r:embed="rId3">
              <a:alphaModFix/>
            </a:blip>
            <a:stretch>
              <a:fillRect b="0" l="0" r="0" t="0"/>
            </a:stretch>
          </a:blipFill>
          <a:ln>
            <a:noFill/>
          </a:ln>
        </p:spPr>
      </p:sp>
      <p:sp>
        <p:nvSpPr>
          <p:cNvPr id="523" name="Google Shape;523;p31"/>
          <p:cNvSpPr txBox="1"/>
          <p:nvPr/>
        </p:nvSpPr>
        <p:spPr>
          <a:xfrm>
            <a:off x="12432918" y="8349975"/>
            <a:ext cx="2387380"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944E3A"/>
                </a:solidFill>
                <a:latin typeface="Roboto"/>
                <a:ea typeface="Roboto"/>
                <a:cs typeface="Roboto"/>
                <a:sym typeface="Roboto"/>
              </a:rPr>
              <a:t>Player 1</a:t>
            </a:r>
            <a:endParaRPr/>
          </a:p>
        </p:txBody>
      </p:sp>
      <p:sp>
        <p:nvSpPr>
          <p:cNvPr id="524" name="Google Shape;524;p31"/>
          <p:cNvSpPr txBox="1"/>
          <p:nvPr/>
        </p:nvSpPr>
        <p:spPr>
          <a:xfrm>
            <a:off x="14855487" y="8349975"/>
            <a:ext cx="2387380"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944E3A"/>
                </a:solidFill>
                <a:latin typeface="Roboto"/>
                <a:ea typeface="Roboto"/>
                <a:cs typeface="Roboto"/>
                <a:sym typeface="Roboto"/>
              </a:rPr>
              <a:t>Player 2</a:t>
            </a:r>
            <a:endParaRPr/>
          </a:p>
        </p:txBody>
      </p:sp>
      <p:sp>
        <p:nvSpPr>
          <p:cNvPr id="525" name="Google Shape;525;p31"/>
          <p:cNvSpPr/>
          <p:nvPr/>
        </p:nvSpPr>
        <p:spPr>
          <a:xfrm>
            <a:off x="12508372" y="5970755"/>
            <a:ext cx="1798799" cy="2032541"/>
          </a:xfrm>
          <a:custGeom>
            <a:rect b="b" l="l" r="r" t="t"/>
            <a:pathLst>
              <a:path extrusionOk="0" h="2032541" w="1798799">
                <a:moveTo>
                  <a:pt x="0" y="0"/>
                </a:moveTo>
                <a:lnTo>
                  <a:pt x="1798799" y="0"/>
                </a:lnTo>
                <a:lnTo>
                  <a:pt x="1798799" y="2032541"/>
                </a:lnTo>
                <a:lnTo>
                  <a:pt x="0" y="2032541"/>
                </a:lnTo>
                <a:lnTo>
                  <a:pt x="0" y="0"/>
                </a:lnTo>
                <a:close/>
              </a:path>
            </a:pathLst>
          </a:custGeom>
          <a:blipFill rotWithShape="1">
            <a:blip r:embed="rId4">
              <a:alphaModFix/>
            </a:blip>
            <a:stretch>
              <a:fillRect b="0" l="0" r="0" t="0"/>
            </a:stretch>
          </a:blipFill>
          <a:ln>
            <a:noFill/>
          </a:ln>
        </p:spPr>
      </p:sp>
      <p:sp>
        <p:nvSpPr>
          <p:cNvPr id="526" name="Google Shape;526;p31"/>
          <p:cNvSpPr/>
          <p:nvPr/>
        </p:nvSpPr>
        <p:spPr>
          <a:xfrm>
            <a:off x="4820305" y="4303304"/>
            <a:ext cx="1816432" cy="2201736"/>
          </a:xfrm>
          <a:custGeom>
            <a:rect b="b" l="l" r="r" t="t"/>
            <a:pathLst>
              <a:path extrusionOk="0" h="2201736" w="1816432">
                <a:moveTo>
                  <a:pt x="0" y="0"/>
                </a:moveTo>
                <a:lnTo>
                  <a:pt x="1816432" y="0"/>
                </a:lnTo>
                <a:lnTo>
                  <a:pt x="1816432" y="2201735"/>
                </a:lnTo>
                <a:lnTo>
                  <a:pt x="0" y="2201735"/>
                </a:lnTo>
                <a:lnTo>
                  <a:pt x="0" y="0"/>
                </a:lnTo>
                <a:close/>
              </a:path>
            </a:pathLst>
          </a:custGeom>
          <a:blipFill rotWithShape="1">
            <a:blip r:embed="rId3">
              <a:alphaModFix/>
            </a:blip>
            <a:stretch>
              <a:fillRect b="0" l="0" r="0" t="0"/>
            </a:stretch>
          </a:blipFill>
          <a:ln>
            <a:noFill/>
          </a:ln>
        </p:spPr>
      </p:sp>
      <p:sp>
        <p:nvSpPr>
          <p:cNvPr id="527" name="Google Shape;527;p31"/>
          <p:cNvSpPr/>
          <p:nvPr/>
        </p:nvSpPr>
        <p:spPr>
          <a:xfrm>
            <a:off x="1028700" y="466384"/>
            <a:ext cx="1816432" cy="2201736"/>
          </a:xfrm>
          <a:custGeom>
            <a:rect b="b" l="l" r="r" t="t"/>
            <a:pathLst>
              <a:path extrusionOk="0" h="2201736" w="1816432">
                <a:moveTo>
                  <a:pt x="0" y="0"/>
                </a:moveTo>
                <a:lnTo>
                  <a:pt x="1816432" y="0"/>
                </a:lnTo>
                <a:lnTo>
                  <a:pt x="1816432" y="2201735"/>
                </a:lnTo>
                <a:lnTo>
                  <a:pt x="0" y="2201735"/>
                </a:lnTo>
                <a:lnTo>
                  <a:pt x="0" y="0"/>
                </a:lnTo>
                <a:close/>
              </a:path>
            </a:pathLst>
          </a:custGeom>
          <a:blipFill rotWithShape="1">
            <a:blip r:embed="rId3">
              <a:alphaModFix/>
            </a:blip>
            <a:stretch>
              <a:fillRect b="0" l="0" r="0" t="0"/>
            </a:stretch>
          </a:blipFill>
          <a:ln>
            <a:noFill/>
          </a:ln>
        </p:spPr>
      </p:sp>
      <p:sp>
        <p:nvSpPr>
          <p:cNvPr id="528" name="Google Shape;528;p31"/>
          <p:cNvSpPr/>
          <p:nvPr/>
        </p:nvSpPr>
        <p:spPr>
          <a:xfrm>
            <a:off x="8454881" y="7725357"/>
            <a:ext cx="1816432" cy="2201736"/>
          </a:xfrm>
          <a:custGeom>
            <a:rect b="b" l="l" r="r" t="t"/>
            <a:pathLst>
              <a:path extrusionOk="0" h="2201736" w="1816432">
                <a:moveTo>
                  <a:pt x="0" y="0"/>
                </a:moveTo>
                <a:lnTo>
                  <a:pt x="1816432" y="0"/>
                </a:lnTo>
                <a:lnTo>
                  <a:pt x="1816432" y="2201736"/>
                </a:lnTo>
                <a:lnTo>
                  <a:pt x="0" y="2201736"/>
                </a:lnTo>
                <a:lnTo>
                  <a:pt x="0" y="0"/>
                </a:lnTo>
                <a:close/>
              </a:path>
            </a:pathLst>
          </a:custGeom>
          <a:blipFill rotWithShape="1">
            <a:blip r:embed="rId3">
              <a:alphaModFix/>
            </a:blip>
            <a:stretch>
              <a:fillRect b="0" l="0" r="0" t="0"/>
            </a:stretch>
          </a:blipFill>
          <a:ln>
            <a:noFill/>
          </a:ln>
        </p:spPr>
      </p:sp>
      <p:sp>
        <p:nvSpPr>
          <p:cNvPr id="529" name="Google Shape;529;p31"/>
          <p:cNvSpPr/>
          <p:nvPr/>
        </p:nvSpPr>
        <p:spPr>
          <a:xfrm>
            <a:off x="8673155" y="4572012"/>
            <a:ext cx="1798799" cy="2032541"/>
          </a:xfrm>
          <a:custGeom>
            <a:rect b="b" l="l" r="r" t="t"/>
            <a:pathLst>
              <a:path extrusionOk="0" h="2032541" w="1798799">
                <a:moveTo>
                  <a:pt x="0" y="0"/>
                </a:moveTo>
                <a:lnTo>
                  <a:pt x="1798799" y="0"/>
                </a:lnTo>
                <a:lnTo>
                  <a:pt x="1798799" y="2032541"/>
                </a:lnTo>
                <a:lnTo>
                  <a:pt x="0" y="2032541"/>
                </a:lnTo>
                <a:lnTo>
                  <a:pt x="0" y="0"/>
                </a:lnTo>
                <a:close/>
              </a:path>
            </a:pathLst>
          </a:custGeom>
          <a:blipFill rotWithShape="1">
            <a:blip r:embed="rId4">
              <a:alphaModFix/>
            </a:blip>
            <a:stretch>
              <a:fillRect b="0" l="0" r="0" t="0"/>
            </a:stretch>
          </a:blipFill>
          <a:ln>
            <a:noFill/>
          </a:ln>
        </p:spPr>
      </p:sp>
      <p:sp>
        <p:nvSpPr>
          <p:cNvPr id="530" name="Google Shape;530;p31"/>
          <p:cNvSpPr/>
          <p:nvPr/>
        </p:nvSpPr>
        <p:spPr>
          <a:xfrm>
            <a:off x="8615036" y="675824"/>
            <a:ext cx="1798799" cy="2032541"/>
          </a:xfrm>
          <a:custGeom>
            <a:rect b="b" l="l" r="r" t="t"/>
            <a:pathLst>
              <a:path extrusionOk="0" h="2032541" w="1798799">
                <a:moveTo>
                  <a:pt x="0" y="0"/>
                </a:moveTo>
                <a:lnTo>
                  <a:pt x="1798798" y="0"/>
                </a:lnTo>
                <a:lnTo>
                  <a:pt x="1798798" y="2032541"/>
                </a:lnTo>
                <a:lnTo>
                  <a:pt x="0" y="2032541"/>
                </a:lnTo>
                <a:lnTo>
                  <a:pt x="0" y="0"/>
                </a:lnTo>
                <a:close/>
              </a:path>
            </a:pathLst>
          </a:custGeom>
          <a:blipFill rotWithShape="1">
            <a:blip r:embed="rId4">
              <a:alphaModFix/>
            </a:blip>
            <a:stretch>
              <a:fillRect b="0" l="0" r="0" t="0"/>
            </a:stretch>
          </a:blipFill>
          <a:ln>
            <a:noFill/>
          </a:ln>
        </p:spPr>
      </p:sp>
      <p:sp>
        <p:nvSpPr>
          <p:cNvPr id="531" name="Google Shape;531;p31"/>
          <p:cNvSpPr/>
          <p:nvPr/>
        </p:nvSpPr>
        <p:spPr>
          <a:xfrm>
            <a:off x="1046333" y="4572012"/>
            <a:ext cx="1798799" cy="2032541"/>
          </a:xfrm>
          <a:custGeom>
            <a:rect b="b" l="l" r="r" t="t"/>
            <a:pathLst>
              <a:path extrusionOk="0" h="2032541" w="1798799">
                <a:moveTo>
                  <a:pt x="0" y="0"/>
                </a:moveTo>
                <a:lnTo>
                  <a:pt x="1798799" y="0"/>
                </a:lnTo>
                <a:lnTo>
                  <a:pt x="1798799" y="2032541"/>
                </a:lnTo>
                <a:lnTo>
                  <a:pt x="0" y="203254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535" name="Shape 535"/>
        <p:cNvGrpSpPr/>
        <p:nvPr/>
      </p:nvGrpSpPr>
      <p:grpSpPr>
        <a:xfrm>
          <a:off x="0" y="0"/>
          <a:ext cx="0" cy="0"/>
          <a:chOff x="0" y="0"/>
          <a:chExt cx="0" cy="0"/>
        </a:xfrm>
      </p:grpSpPr>
      <p:pic>
        <p:nvPicPr>
          <p:cNvPr id="536" name="Google Shape;536;p32"/>
          <p:cNvPicPr preferRelativeResize="0"/>
          <p:nvPr/>
        </p:nvPicPr>
        <p:blipFill rotWithShape="1">
          <a:blip r:embed="rId3">
            <a:alphaModFix/>
          </a:blip>
          <a:srcRect b="28729" l="33190" r="39032" t="21155"/>
          <a:stretch/>
        </p:blipFill>
        <p:spPr>
          <a:xfrm>
            <a:off x="7455559" y="3601489"/>
            <a:ext cx="3429714" cy="4126696"/>
          </a:xfrm>
          <a:prstGeom prst="rect">
            <a:avLst/>
          </a:prstGeom>
          <a:noFill/>
          <a:ln>
            <a:noFill/>
          </a:ln>
        </p:spPr>
      </p:pic>
      <p:pic>
        <p:nvPicPr>
          <p:cNvPr id="537" name="Google Shape;537;p32"/>
          <p:cNvPicPr preferRelativeResize="0"/>
          <p:nvPr/>
        </p:nvPicPr>
        <p:blipFill rotWithShape="1">
          <a:blip r:embed="rId4">
            <a:alphaModFix/>
          </a:blip>
          <a:srcRect b="0" l="28729" r="17664" t="0"/>
          <a:stretch/>
        </p:blipFill>
        <p:spPr>
          <a:xfrm>
            <a:off x="11309668" y="3601489"/>
            <a:ext cx="3429714" cy="4126696"/>
          </a:xfrm>
          <a:prstGeom prst="rect">
            <a:avLst/>
          </a:prstGeom>
          <a:noFill/>
          <a:ln>
            <a:noFill/>
          </a:ln>
        </p:spPr>
      </p:pic>
      <p:pic>
        <p:nvPicPr>
          <p:cNvPr id="538" name="Google Shape;538;p32"/>
          <p:cNvPicPr preferRelativeResize="0"/>
          <p:nvPr/>
        </p:nvPicPr>
        <p:blipFill rotWithShape="1">
          <a:blip r:embed="rId5">
            <a:alphaModFix/>
          </a:blip>
          <a:srcRect b="19683" l="18434" r="19887" t="6074"/>
          <a:stretch/>
        </p:blipFill>
        <p:spPr>
          <a:xfrm>
            <a:off x="3548619" y="3601489"/>
            <a:ext cx="3429714" cy="4126696"/>
          </a:xfrm>
          <a:prstGeom prst="rect">
            <a:avLst/>
          </a:prstGeom>
          <a:noFill/>
          <a:ln>
            <a:noFill/>
          </a:ln>
        </p:spPr>
      </p:pic>
      <p:sp>
        <p:nvSpPr>
          <p:cNvPr id="539" name="Google Shape;539;p32"/>
          <p:cNvSpPr/>
          <p:nvPr/>
        </p:nvSpPr>
        <p:spPr>
          <a:xfrm rot="600351">
            <a:off x="15429545" y="4345740"/>
            <a:ext cx="3659511" cy="7430479"/>
          </a:xfrm>
          <a:custGeom>
            <a:rect b="b" l="l" r="r" t="t"/>
            <a:pathLst>
              <a:path extrusionOk="0" h="7430479" w="3659511">
                <a:moveTo>
                  <a:pt x="0" y="0"/>
                </a:moveTo>
                <a:lnTo>
                  <a:pt x="3659510" y="0"/>
                </a:lnTo>
                <a:lnTo>
                  <a:pt x="3659510" y="7430479"/>
                </a:lnTo>
                <a:lnTo>
                  <a:pt x="0" y="7430479"/>
                </a:lnTo>
                <a:lnTo>
                  <a:pt x="0" y="0"/>
                </a:lnTo>
                <a:close/>
              </a:path>
            </a:pathLst>
          </a:custGeom>
          <a:blipFill rotWithShape="1">
            <a:blip r:embed="rId6">
              <a:alphaModFix/>
            </a:blip>
            <a:stretch>
              <a:fillRect b="0" l="0" r="0" t="0"/>
            </a:stretch>
          </a:blipFill>
          <a:ln>
            <a:noFill/>
          </a:ln>
        </p:spPr>
      </p:sp>
      <p:sp>
        <p:nvSpPr>
          <p:cNvPr id="540" name="Google Shape;540;p32"/>
          <p:cNvSpPr/>
          <p:nvPr/>
        </p:nvSpPr>
        <p:spPr>
          <a:xfrm rot="472046">
            <a:off x="15515712" y="-230531"/>
            <a:ext cx="3626600" cy="6461648"/>
          </a:xfrm>
          <a:custGeom>
            <a:rect b="b" l="l" r="r" t="t"/>
            <a:pathLst>
              <a:path extrusionOk="0" h="6461648" w="3626600">
                <a:moveTo>
                  <a:pt x="0" y="0"/>
                </a:moveTo>
                <a:lnTo>
                  <a:pt x="3626600" y="0"/>
                </a:lnTo>
                <a:lnTo>
                  <a:pt x="3626600" y="6461647"/>
                </a:lnTo>
                <a:lnTo>
                  <a:pt x="0" y="6461647"/>
                </a:lnTo>
                <a:lnTo>
                  <a:pt x="0" y="0"/>
                </a:lnTo>
                <a:close/>
              </a:path>
            </a:pathLst>
          </a:custGeom>
          <a:blipFill rotWithShape="1">
            <a:blip r:embed="rId7">
              <a:alphaModFix/>
            </a:blip>
            <a:stretch>
              <a:fillRect b="0" l="0" r="0" t="0"/>
            </a:stretch>
          </a:blipFill>
          <a:ln>
            <a:noFill/>
          </a:ln>
        </p:spPr>
      </p:sp>
      <p:sp>
        <p:nvSpPr>
          <p:cNvPr id="541" name="Google Shape;541;p32"/>
          <p:cNvSpPr/>
          <p:nvPr/>
        </p:nvSpPr>
        <p:spPr>
          <a:xfrm rot="-710337">
            <a:off x="15431685" y="3281532"/>
            <a:ext cx="3119994" cy="3649115"/>
          </a:xfrm>
          <a:custGeom>
            <a:rect b="b" l="l" r="r" t="t"/>
            <a:pathLst>
              <a:path extrusionOk="0" h="3649115" w="3119994">
                <a:moveTo>
                  <a:pt x="0" y="0"/>
                </a:moveTo>
                <a:lnTo>
                  <a:pt x="3119993" y="0"/>
                </a:lnTo>
                <a:lnTo>
                  <a:pt x="3119993" y="3649116"/>
                </a:lnTo>
                <a:lnTo>
                  <a:pt x="0" y="3649116"/>
                </a:lnTo>
                <a:lnTo>
                  <a:pt x="0" y="0"/>
                </a:lnTo>
                <a:close/>
              </a:path>
            </a:pathLst>
          </a:custGeom>
          <a:blipFill rotWithShape="1">
            <a:blip r:embed="rId8">
              <a:alphaModFix/>
            </a:blip>
            <a:stretch>
              <a:fillRect b="0" l="0" r="0" t="0"/>
            </a:stretch>
          </a:blipFill>
          <a:ln>
            <a:noFill/>
          </a:ln>
        </p:spPr>
      </p:sp>
      <p:sp>
        <p:nvSpPr>
          <p:cNvPr id="542" name="Google Shape;542;p32"/>
          <p:cNvSpPr/>
          <p:nvPr/>
        </p:nvSpPr>
        <p:spPr>
          <a:xfrm flipH="1" rot="-687685">
            <a:off x="-869865" y="4317649"/>
            <a:ext cx="3659511" cy="7430479"/>
          </a:xfrm>
          <a:custGeom>
            <a:rect b="b" l="l" r="r" t="t"/>
            <a:pathLst>
              <a:path extrusionOk="0" h="7430479" w="3659511">
                <a:moveTo>
                  <a:pt x="3659511" y="0"/>
                </a:moveTo>
                <a:lnTo>
                  <a:pt x="0" y="0"/>
                </a:lnTo>
                <a:lnTo>
                  <a:pt x="0" y="7430479"/>
                </a:lnTo>
                <a:lnTo>
                  <a:pt x="3659511" y="7430479"/>
                </a:lnTo>
                <a:lnTo>
                  <a:pt x="3659511" y="0"/>
                </a:lnTo>
                <a:close/>
              </a:path>
            </a:pathLst>
          </a:custGeom>
          <a:blipFill rotWithShape="1">
            <a:blip r:embed="rId6">
              <a:alphaModFix/>
            </a:blip>
            <a:stretch>
              <a:fillRect b="0" l="0" r="0" t="0"/>
            </a:stretch>
          </a:blipFill>
          <a:ln>
            <a:noFill/>
          </a:ln>
        </p:spPr>
      </p:sp>
      <p:sp>
        <p:nvSpPr>
          <p:cNvPr id="543" name="Google Shape;543;p32"/>
          <p:cNvSpPr/>
          <p:nvPr/>
        </p:nvSpPr>
        <p:spPr>
          <a:xfrm flipH="1" rot="-812019">
            <a:off x="-783697" y="-258623"/>
            <a:ext cx="3626600" cy="6461648"/>
          </a:xfrm>
          <a:custGeom>
            <a:rect b="b" l="l" r="r" t="t"/>
            <a:pathLst>
              <a:path extrusionOk="0" h="6461648" w="3626600">
                <a:moveTo>
                  <a:pt x="3626600" y="0"/>
                </a:moveTo>
                <a:lnTo>
                  <a:pt x="0" y="0"/>
                </a:lnTo>
                <a:lnTo>
                  <a:pt x="0" y="6461648"/>
                </a:lnTo>
                <a:lnTo>
                  <a:pt x="3626600" y="6461648"/>
                </a:lnTo>
                <a:lnTo>
                  <a:pt x="3626600" y="0"/>
                </a:lnTo>
                <a:close/>
              </a:path>
            </a:pathLst>
          </a:custGeom>
          <a:blipFill rotWithShape="1">
            <a:blip r:embed="rId7">
              <a:alphaModFix/>
            </a:blip>
            <a:stretch>
              <a:fillRect b="0" l="0" r="0" t="0"/>
            </a:stretch>
          </a:blipFill>
          <a:ln>
            <a:noFill/>
          </a:ln>
        </p:spPr>
      </p:sp>
      <p:sp>
        <p:nvSpPr>
          <p:cNvPr id="544" name="Google Shape;544;p32"/>
          <p:cNvSpPr/>
          <p:nvPr/>
        </p:nvSpPr>
        <p:spPr>
          <a:xfrm flipH="1" rot="-710337">
            <a:off x="-530394" y="3420664"/>
            <a:ext cx="3119994" cy="3649115"/>
          </a:xfrm>
          <a:custGeom>
            <a:rect b="b" l="l" r="r" t="t"/>
            <a:pathLst>
              <a:path extrusionOk="0" h="3649115" w="3119994">
                <a:moveTo>
                  <a:pt x="3119994" y="0"/>
                </a:moveTo>
                <a:lnTo>
                  <a:pt x="0" y="0"/>
                </a:lnTo>
                <a:lnTo>
                  <a:pt x="0" y="3649115"/>
                </a:lnTo>
                <a:lnTo>
                  <a:pt x="3119994" y="3649115"/>
                </a:lnTo>
                <a:lnTo>
                  <a:pt x="3119994" y="0"/>
                </a:lnTo>
                <a:close/>
              </a:path>
            </a:pathLst>
          </a:custGeom>
          <a:blipFill rotWithShape="1">
            <a:blip r:embed="rId8">
              <a:alphaModFix/>
            </a:blip>
            <a:stretch>
              <a:fillRect b="0" l="0" r="0" t="0"/>
            </a:stretch>
          </a:blipFill>
          <a:ln>
            <a:noFill/>
          </a:ln>
        </p:spPr>
      </p:sp>
      <p:sp>
        <p:nvSpPr>
          <p:cNvPr id="545" name="Google Shape;545;p32"/>
          <p:cNvSpPr/>
          <p:nvPr/>
        </p:nvSpPr>
        <p:spPr>
          <a:xfrm>
            <a:off x="15469617" y="4655786"/>
            <a:ext cx="3322932" cy="5112203"/>
          </a:xfrm>
          <a:custGeom>
            <a:rect b="b" l="l" r="r" t="t"/>
            <a:pathLst>
              <a:path extrusionOk="0" h="5112203" w="3322932">
                <a:moveTo>
                  <a:pt x="0" y="0"/>
                </a:moveTo>
                <a:lnTo>
                  <a:pt x="3322932" y="0"/>
                </a:lnTo>
                <a:lnTo>
                  <a:pt x="3322932" y="5112203"/>
                </a:lnTo>
                <a:lnTo>
                  <a:pt x="0" y="5112203"/>
                </a:lnTo>
                <a:lnTo>
                  <a:pt x="0" y="0"/>
                </a:lnTo>
                <a:close/>
              </a:path>
            </a:pathLst>
          </a:custGeom>
          <a:blipFill rotWithShape="1">
            <a:blip r:embed="rId9">
              <a:alphaModFix/>
            </a:blip>
            <a:stretch>
              <a:fillRect b="0" l="0" r="0" t="0"/>
            </a:stretch>
          </a:blipFill>
          <a:ln>
            <a:noFill/>
          </a:ln>
        </p:spPr>
      </p:sp>
      <p:sp>
        <p:nvSpPr>
          <p:cNvPr id="546" name="Google Shape;546;p32"/>
          <p:cNvSpPr/>
          <p:nvPr/>
        </p:nvSpPr>
        <p:spPr>
          <a:xfrm flipH="1">
            <a:off x="-825719" y="4723850"/>
            <a:ext cx="3866367" cy="4686505"/>
          </a:xfrm>
          <a:custGeom>
            <a:rect b="b" l="l" r="r" t="t"/>
            <a:pathLst>
              <a:path extrusionOk="0" h="4686505" w="3866367">
                <a:moveTo>
                  <a:pt x="3866367" y="0"/>
                </a:moveTo>
                <a:lnTo>
                  <a:pt x="0" y="0"/>
                </a:lnTo>
                <a:lnTo>
                  <a:pt x="0" y="4686505"/>
                </a:lnTo>
                <a:lnTo>
                  <a:pt x="3866367" y="4686505"/>
                </a:lnTo>
                <a:lnTo>
                  <a:pt x="3866367" y="0"/>
                </a:lnTo>
                <a:close/>
              </a:path>
            </a:pathLst>
          </a:custGeom>
          <a:blipFill rotWithShape="1">
            <a:blip r:embed="rId10">
              <a:alphaModFix/>
            </a:blip>
            <a:stretch>
              <a:fillRect b="0" l="0" r="0" t="0"/>
            </a:stretch>
          </a:blipFill>
          <a:ln>
            <a:noFill/>
          </a:ln>
        </p:spPr>
      </p:sp>
      <p:sp>
        <p:nvSpPr>
          <p:cNvPr id="547" name="Google Shape;547;p32"/>
          <p:cNvSpPr txBox="1"/>
          <p:nvPr/>
        </p:nvSpPr>
        <p:spPr>
          <a:xfrm>
            <a:off x="3054914" y="1009650"/>
            <a:ext cx="12235296"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Students Page</a:t>
            </a:r>
            <a:endParaRPr/>
          </a:p>
        </p:txBody>
      </p:sp>
      <p:sp>
        <p:nvSpPr>
          <p:cNvPr id="548" name="Google Shape;548;p32"/>
          <p:cNvSpPr txBox="1"/>
          <p:nvPr/>
        </p:nvSpPr>
        <p:spPr>
          <a:xfrm>
            <a:off x="4603225" y="2192851"/>
            <a:ext cx="9081550"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944E3A"/>
                </a:solidFill>
                <a:latin typeface="Roboto"/>
                <a:ea typeface="Roboto"/>
                <a:cs typeface="Roboto"/>
                <a:sym typeface="Roboto"/>
              </a:rPr>
              <a:t>Lorem ipsum dolor sit amet, consectetur adipiscing elit.</a:t>
            </a:r>
            <a:endParaRPr/>
          </a:p>
        </p:txBody>
      </p:sp>
      <p:sp>
        <p:nvSpPr>
          <p:cNvPr id="549" name="Google Shape;549;p32"/>
          <p:cNvSpPr txBox="1"/>
          <p:nvPr/>
        </p:nvSpPr>
        <p:spPr>
          <a:xfrm>
            <a:off x="3664217" y="8041930"/>
            <a:ext cx="3166796"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944E3A"/>
                </a:solidFill>
                <a:latin typeface="Roboto"/>
                <a:ea typeface="Roboto"/>
                <a:cs typeface="Roboto"/>
                <a:sym typeface="Roboto"/>
              </a:rPr>
              <a:t>Student Name</a:t>
            </a:r>
            <a:endParaRPr/>
          </a:p>
        </p:txBody>
      </p:sp>
      <p:sp>
        <p:nvSpPr>
          <p:cNvPr id="550" name="Google Shape;550;p32"/>
          <p:cNvSpPr txBox="1"/>
          <p:nvPr/>
        </p:nvSpPr>
        <p:spPr>
          <a:xfrm>
            <a:off x="3516898" y="8699155"/>
            <a:ext cx="34614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Lorem ipsum dolor sit amet, consectetur adipiscing </a:t>
            </a:r>
            <a:endParaRPr/>
          </a:p>
        </p:txBody>
      </p:sp>
      <p:sp>
        <p:nvSpPr>
          <p:cNvPr id="551" name="Google Shape;551;p32"/>
          <p:cNvSpPr txBox="1"/>
          <p:nvPr/>
        </p:nvSpPr>
        <p:spPr>
          <a:xfrm>
            <a:off x="7560602" y="8062567"/>
            <a:ext cx="3166796"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944E3A"/>
                </a:solidFill>
                <a:latin typeface="Roboto"/>
                <a:ea typeface="Roboto"/>
                <a:cs typeface="Roboto"/>
                <a:sym typeface="Roboto"/>
              </a:rPr>
              <a:t>Student Name</a:t>
            </a:r>
            <a:endParaRPr/>
          </a:p>
        </p:txBody>
      </p:sp>
      <p:sp>
        <p:nvSpPr>
          <p:cNvPr id="552" name="Google Shape;552;p32"/>
          <p:cNvSpPr txBox="1"/>
          <p:nvPr/>
        </p:nvSpPr>
        <p:spPr>
          <a:xfrm>
            <a:off x="7413283" y="8719792"/>
            <a:ext cx="34614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Lorem ipsum dolor sit amet, consectetur adipiscing </a:t>
            </a:r>
            <a:endParaRPr/>
          </a:p>
        </p:txBody>
      </p:sp>
      <p:sp>
        <p:nvSpPr>
          <p:cNvPr id="553" name="Google Shape;553;p32"/>
          <p:cNvSpPr txBox="1"/>
          <p:nvPr/>
        </p:nvSpPr>
        <p:spPr>
          <a:xfrm>
            <a:off x="11441126" y="8062567"/>
            <a:ext cx="3166796"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944E3A"/>
                </a:solidFill>
                <a:latin typeface="Roboto"/>
                <a:ea typeface="Roboto"/>
                <a:cs typeface="Roboto"/>
                <a:sym typeface="Roboto"/>
              </a:rPr>
              <a:t>Student Name</a:t>
            </a:r>
            <a:endParaRPr/>
          </a:p>
        </p:txBody>
      </p:sp>
      <p:sp>
        <p:nvSpPr>
          <p:cNvPr id="554" name="Google Shape;554;p32"/>
          <p:cNvSpPr txBox="1"/>
          <p:nvPr/>
        </p:nvSpPr>
        <p:spPr>
          <a:xfrm>
            <a:off x="11293807" y="8719792"/>
            <a:ext cx="34614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Lorem ipsum dolor sit amet, consectetur adipiscing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101" name="Shape 101"/>
        <p:cNvGrpSpPr/>
        <p:nvPr/>
      </p:nvGrpSpPr>
      <p:grpSpPr>
        <a:xfrm>
          <a:off x="0" y="0"/>
          <a:ext cx="0" cy="0"/>
          <a:chOff x="0" y="0"/>
          <a:chExt cx="0" cy="0"/>
        </a:xfrm>
      </p:grpSpPr>
      <p:sp>
        <p:nvSpPr>
          <p:cNvPr id="102" name="Google Shape;102;p15"/>
          <p:cNvSpPr txBox="1"/>
          <p:nvPr/>
        </p:nvSpPr>
        <p:spPr>
          <a:xfrm>
            <a:off x="1028700" y="1009650"/>
            <a:ext cx="13277223" cy="933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How to Use This Presentation</a:t>
            </a:r>
            <a:endParaRPr/>
          </a:p>
        </p:txBody>
      </p:sp>
      <p:sp>
        <p:nvSpPr>
          <p:cNvPr id="103" name="Google Shape;103;p15"/>
          <p:cNvSpPr/>
          <p:nvPr/>
        </p:nvSpPr>
        <p:spPr>
          <a:xfrm rot="5955574">
            <a:off x="-221237" y="6339580"/>
            <a:ext cx="3460855" cy="6166333"/>
          </a:xfrm>
          <a:custGeom>
            <a:rect b="b" l="l" r="r" t="t"/>
            <a:pathLst>
              <a:path extrusionOk="0" h="6166333" w="3460855">
                <a:moveTo>
                  <a:pt x="0" y="0"/>
                </a:moveTo>
                <a:lnTo>
                  <a:pt x="3460855" y="0"/>
                </a:lnTo>
                <a:lnTo>
                  <a:pt x="3460855" y="6166333"/>
                </a:lnTo>
                <a:lnTo>
                  <a:pt x="0" y="6166333"/>
                </a:lnTo>
                <a:lnTo>
                  <a:pt x="0" y="0"/>
                </a:lnTo>
                <a:close/>
              </a:path>
            </a:pathLst>
          </a:custGeom>
          <a:blipFill rotWithShape="1">
            <a:blip r:embed="rId3">
              <a:alphaModFix/>
            </a:blip>
            <a:stretch>
              <a:fillRect b="0" l="0" r="0" t="0"/>
            </a:stretch>
          </a:blipFill>
          <a:ln>
            <a:noFill/>
          </a:ln>
        </p:spPr>
      </p:sp>
      <p:sp>
        <p:nvSpPr>
          <p:cNvPr id="104" name="Google Shape;104;p15"/>
          <p:cNvSpPr txBox="1"/>
          <p:nvPr/>
        </p:nvSpPr>
        <p:spPr>
          <a:xfrm>
            <a:off x="1028700" y="3282919"/>
            <a:ext cx="5025300" cy="384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Click on the "Google Slides" button below this presentation preview. Make sure to sign in to your Google account. Click on "Make a copy." Start editing your presentation.</a:t>
            </a:r>
            <a:endParaRPr sz="2000"/>
          </a:p>
          <a:p>
            <a:pPr indent="0" lvl="0" marL="0" marR="0" rtl="0" algn="l">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Alternative: Click on the "Share" button on the top right corner in Canva and click on "More" at the bottom of the menu. Enter "Google Drive" in the search bar and click on the GDrive icon to add this design as a Google slide in your GDrive.</a:t>
            </a:r>
            <a:endParaRPr sz="2000"/>
          </a:p>
        </p:txBody>
      </p:sp>
      <p:sp>
        <p:nvSpPr>
          <p:cNvPr id="105" name="Google Shape;105;p15"/>
          <p:cNvSpPr txBox="1"/>
          <p:nvPr/>
        </p:nvSpPr>
        <p:spPr>
          <a:xfrm>
            <a:off x="1028700" y="2553896"/>
            <a:ext cx="3155790" cy="5048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944E3A"/>
                </a:solidFill>
                <a:latin typeface="Roboto"/>
                <a:ea typeface="Roboto"/>
                <a:cs typeface="Roboto"/>
                <a:sym typeface="Roboto"/>
              </a:rPr>
              <a:t>Google Slides</a:t>
            </a:r>
            <a:endParaRPr/>
          </a:p>
        </p:txBody>
      </p:sp>
      <p:sp>
        <p:nvSpPr>
          <p:cNvPr id="106" name="Google Shape;106;p15"/>
          <p:cNvSpPr txBox="1"/>
          <p:nvPr/>
        </p:nvSpPr>
        <p:spPr>
          <a:xfrm>
            <a:off x="6853270" y="3282919"/>
            <a:ext cx="4486500" cy="34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Click on the "PowerPoint" button below this presentation preview. Start editing your presentation.</a:t>
            </a:r>
            <a:endParaRPr sz="2000"/>
          </a:p>
          <a:p>
            <a:pPr indent="0" lvl="0" marL="0" marR="0" rtl="0" algn="l">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Alternative: From Canva template file, Click on the "Share" button on the top right corner in Canva and click on "More" at the bottom of the menu. Enter "PowerPoint" in the search bar and click on the PowerPoint icon to download.</a:t>
            </a:r>
            <a:endParaRPr sz="2000"/>
          </a:p>
        </p:txBody>
      </p:sp>
      <p:sp>
        <p:nvSpPr>
          <p:cNvPr id="107" name="Google Shape;107;p15"/>
          <p:cNvSpPr txBox="1"/>
          <p:nvPr/>
        </p:nvSpPr>
        <p:spPr>
          <a:xfrm>
            <a:off x="6853270" y="2553896"/>
            <a:ext cx="3240681" cy="5048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944E3A"/>
                </a:solidFill>
                <a:latin typeface="Roboto"/>
                <a:ea typeface="Roboto"/>
                <a:cs typeface="Roboto"/>
                <a:sym typeface="Roboto"/>
              </a:rPr>
              <a:t>PowerPoint</a:t>
            </a:r>
            <a:endParaRPr/>
          </a:p>
        </p:txBody>
      </p:sp>
      <p:sp>
        <p:nvSpPr>
          <p:cNvPr id="108" name="Google Shape;108;p15"/>
          <p:cNvSpPr txBox="1"/>
          <p:nvPr/>
        </p:nvSpPr>
        <p:spPr>
          <a:xfrm>
            <a:off x="12139027" y="3282919"/>
            <a:ext cx="4278300" cy="1369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Click on the "Canva" button under this presentation preview. Start editing your presentation. You need to sign in to your Canva account.</a:t>
            </a:r>
            <a:endParaRPr sz="2000"/>
          </a:p>
        </p:txBody>
      </p:sp>
      <p:sp>
        <p:nvSpPr>
          <p:cNvPr id="109" name="Google Shape;109;p15"/>
          <p:cNvSpPr txBox="1"/>
          <p:nvPr/>
        </p:nvSpPr>
        <p:spPr>
          <a:xfrm>
            <a:off x="12139027" y="2553896"/>
            <a:ext cx="1867891" cy="5048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944E3A"/>
                </a:solidFill>
                <a:latin typeface="Roboto"/>
                <a:ea typeface="Roboto"/>
                <a:cs typeface="Roboto"/>
                <a:sym typeface="Roboto"/>
              </a:rPr>
              <a:t>Canva</a:t>
            </a:r>
            <a:endParaRPr/>
          </a:p>
        </p:txBody>
      </p:sp>
      <p:sp>
        <p:nvSpPr>
          <p:cNvPr id="110" name="Google Shape;110;p15"/>
          <p:cNvSpPr/>
          <p:nvPr/>
        </p:nvSpPr>
        <p:spPr>
          <a:xfrm flipH="1" rot="5808285">
            <a:off x="3627724" y="7095038"/>
            <a:ext cx="3271654" cy="4451230"/>
          </a:xfrm>
          <a:custGeom>
            <a:rect b="b" l="l" r="r" t="t"/>
            <a:pathLst>
              <a:path extrusionOk="0" h="4451230" w="3271654">
                <a:moveTo>
                  <a:pt x="3271654" y="0"/>
                </a:moveTo>
                <a:lnTo>
                  <a:pt x="0" y="0"/>
                </a:lnTo>
                <a:lnTo>
                  <a:pt x="0" y="4451231"/>
                </a:lnTo>
                <a:lnTo>
                  <a:pt x="3271654" y="4451231"/>
                </a:lnTo>
                <a:lnTo>
                  <a:pt x="3271654" y="0"/>
                </a:lnTo>
                <a:close/>
              </a:path>
            </a:pathLst>
          </a:custGeom>
          <a:blipFill rotWithShape="1">
            <a:blip r:embed="rId4">
              <a:alphaModFix/>
            </a:blip>
            <a:stretch>
              <a:fillRect b="0" l="0" r="0" t="0"/>
            </a:stretch>
          </a:blipFill>
          <a:ln>
            <a:noFill/>
          </a:ln>
        </p:spPr>
      </p:sp>
      <p:sp>
        <p:nvSpPr>
          <p:cNvPr id="111" name="Google Shape;111;p15"/>
          <p:cNvSpPr/>
          <p:nvPr/>
        </p:nvSpPr>
        <p:spPr>
          <a:xfrm rot="5598178">
            <a:off x="7098538" y="7219230"/>
            <a:ext cx="2126901" cy="4318580"/>
          </a:xfrm>
          <a:custGeom>
            <a:rect b="b" l="l" r="r" t="t"/>
            <a:pathLst>
              <a:path extrusionOk="0" h="4318580" w="2126901">
                <a:moveTo>
                  <a:pt x="0" y="0"/>
                </a:moveTo>
                <a:lnTo>
                  <a:pt x="2126900" y="0"/>
                </a:lnTo>
                <a:lnTo>
                  <a:pt x="2126900" y="4318580"/>
                </a:lnTo>
                <a:lnTo>
                  <a:pt x="0" y="4318580"/>
                </a:lnTo>
                <a:lnTo>
                  <a:pt x="0" y="0"/>
                </a:lnTo>
                <a:close/>
              </a:path>
            </a:pathLst>
          </a:custGeom>
          <a:blipFill rotWithShape="1">
            <a:blip r:embed="rId5">
              <a:alphaModFix/>
            </a:blip>
            <a:stretch>
              <a:fillRect b="0" l="0" r="0" t="0"/>
            </a:stretch>
          </a:blipFill>
          <a:ln>
            <a:noFill/>
          </a:ln>
        </p:spPr>
      </p:sp>
      <p:sp>
        <p:nvSpPr>
          <p:cNvPr id="112" name="Google Shape;112;p15"/>
          <p:cNvSpPr/>
          <p:nvPr/>
        </p:nvSpPr>
        <p:spPr>
          <a:xfrm rot="4909395">
            <a:off x="9376301" y="7429555"/>
            <a:ext cx="3518154" cy="4114800"/>
          </a:xfrm>
          <a:custGeom>
            <a:rect b="b" l="l" r="r" t="t"/>
            <a:pathLst>
              <a:path extrusionOk="0" h="4114800" w="3518154">
                <a:moveTo>
                  <a:pt x="0" y="0"/>
                </a:moveTo>
                <a:lnTo>
                  <a:pt x="3518154" y="0"/>
                </a:lnTo>
                <a:lnTo>
                  <a:pt x="3518154" y="4114800"/>
                </a:lnTo>
                <a:lnTo>
                  <a:pt x="0" y="4114800"/>
                </a:lnTo>
                <a:lnTo>
                  <a:pt x="0" y="0"/>
                </a:lnTo>
                <a:close/>
              </a:path>
            </a:pathLst>
          </a:custGeom>
          <a:blipFill rotWithShape="1">
            <a:blip r:embed="rId6">
              <a:alphaModFix/>
            </a:blip>
            <a:stretch>
              <a:fillRect b="0" l="0" r="0" t="0"/>
            </a:stretch>
          </a:blipFill>
          <a:ln>
            <a:noFill/>
          </a:ln>
        </p:spPr>
      </p:sp>
      <p:sp>
        <p:nvSpPr>
          <p:cNvPr id="113" name="Google Shape;113;p15"/>
          <p:cNvSpPr/>
          <p:nvPr/>
        </p:nvSpPr>
        <p:spPr>
          <a:xfrm>
            <a:off x="12374158" y="5143500"/>
            <a:ext cx="6169935" cy="5961700"/>
          </a:xfrm>
          <a:custGeom>
            <a:rect b="b" l="l" r="r" t="t"/>
            <a:pathLst>
              <a:path extrusionOk="0" h="5961700" w="6169935">
                <a:moveTo>
                  <a:pt x="0" y="0"/>
                </a:moveTo>
                <a:lnTo>
                  <a:pt x="6169935" y="0"/>
                </a:lnTo>
                <a:lnTo>
                  <a:pt x="6169935" y="5961700"/>
                </a:lnTo>
                <a:lnTo>
                  <a:pt x="0" y="5961700"/>
                </a:lnTo>
                <a:lnTo>
                  <a:pt x="0" y="0"/>
                </a:lnTo>
                <a:close/>
              </a:path>
            </a:pathLst>
          </a:custGeom>
          <a:blipFill rotWithShape="1">
            <a:blip r:embed="rId7">
              <a:alphaModFix/>
            </a:blip>
            <a:stretch>
              <a:fillRect b="0" l="0" r="0" t="0"/>
            </a:stretch>
          </a:blipFill>
          <a:ln>
            <a:noFill/>
          </a:ln>
        </p:spPr>
      </p:sp>
      <p:sp>
        <p:nvSpPr>
          <p:cNvPr id="114" name="Google Shape;114;p15"/>
          <p:cNvSpPr/>
          <p:nvPr/>
        </p:nvSpPr>
        <p:spPr>
          <a:xfrm flipH="1">
            <a:off x="11713319" y="5143500"/>
            <a:ext cx="5947634" cy="3813920"/>
          </a:xfrm>
          <a:custGeom>
            <a:rect b="b" l="l" r="r" t="t"/>
            <a:pathLst>
              <a:path extrusionOk="0" h="3813920" w="5947634">
                <a:moveTo>
                  <a:pt x="5947634" y="0"/>
                </a:moveTo>
                <a:lnTo>
                  <a:pt x="0" y="0"/>
                </a:lnTo>
                <a:lnTo>
                  <a:pt x="0" y="3813920"/>
                </a:lnTo>
                <a:lnTo>
                  <a:pt x="5947634" y="3813920"/>
                </a:lnTo>
                <a:lnTo>
                  <a:pt x="5947634" y="0"/>
                </a:lnTo>
                <a:close/>
              </a:path>
            </a:pathLst>
          </a:custGeom>
          <a:blipFill rotWithShape="1">
            <a:blip r:embed="rId8">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C884"/>
        </a:solidFill>
      </p:bgPr>
    </p:bg>
    <p:spTree>
      <p:nvGrpSpPr>
        <p:cNvPr id="558" name="Shape 558"/>
        <p:cNvGrpSpPr/>
        <p:nvPr/>
      </p:nvGrpSpPr>
      <p:grpSpPr>
        <a:xfrm>
          <a:off x="0" y="0"/>
          <a:ext cx="0" cy="0"/>
          <a:chOff x="0" y="0"/>
          <a:chExt cx="0" cy="0"/>
        </a:xfrm>
      </p:grpSpPr>
      <p:sp>
        <p:nvSpPr>
          <p:cNvPr id="559" name="Google Shape;559;p33"/>
          <p:cNvSpPr/>
          <p:nvPr/>
        </p:nvSpPr>
        <p:spPr>
          <a:xfrm>
            <a:off x="-1836425" y="1756870"/>
            <a:ext cx="20424668" cy="6914155"/>
          </a:xfrm>
          <a:custGeom>
            <a:rect b="b" l="l" r="r" t="t"/>
            <a:pathLst>
              <a:path extrusionOk="0" h="1821000" w="5379301">
                <a:moveTo>
                  <a:pt x="0" y="0"/>
                </a:moveTo>
                <a:lnTo>
                  <a:pt x="5379301" y="0"/>
                </a:lnTo>
                <a:lnTo>
                  <a:pt x="5379301" y="1821000"/>
                </a:lnTo>
                <a:lnTo>
                  <a:pt x="0" y="1821000"/>
                </a:lnTo>
                <a:close/>
              </a:path>
            </a:pathLst>
          </a:custGeom>
          <a:solidFill>
            <a:srgbClr val="FFFFFF"/>
          </a:solidFill>
          <a:ln cap="flat" cmpd="sng" w="76200">
            <a:solidFill>
              <a:srgbClr val="944E3A"/>
            </a:solidFill>
            <a:prstDash val="lgDash"/>
            <a:round/>
            <a:headEnd len="sm" w="sm" type="none"/>
            <a:tailEnd len="sm" w="sm" type="none"/>
          </a:ln>
        </p:spPr>
      </p:sp>
      <p:sp>
        <p:nvSpPr>
          <p:cNvPr id="560" name="Google Shape;560;p33"/>
          <p:cNvSpPr/>
          <p:nvPr/>
        </p:nvSpPr>
        <p:spPr>
          <a:xfrm flipH="1" rot="-6698404">
            <a:off x="14138843" y="3791524"/>
            <a:ext cx="4595097" cy="8187255"/>
          </a:xfrm>
          <a:custGeom>
            <a:rect b="b" l="l" r="r" t="t"/>
            <a:pathLst>
              <a:path extrusionOk="0" h="8187255" w="4595097">
                <a:moveTo>
                  <a:pt x="0" y="8187255"/>
                </a:moveTo>
                <a:lnTo>
                  <a:pt x="4595097" y="8187255"/>
                </a:lnTo>
                <a:lnTo>
                  <a:pt x="4595097" y="0"/>
                </a:lnTo>
                <a:lnTo>
                  <a:pt x="0" y="0"/>
                </a:lnTo>
                <a:lnTo>
                  <a:pt x="0" y="8187255"/>
                </a:lnTo>
                <a:close/>
              </a:path>
            </a:pathLst>
          </a:custGeom>
          <a:blipFill rotWithShape="1">
            <a:blip r:embed="rId3">
              <a:alphaModFix/>
            </a:blip>
            <a:stretch>
              <a:fillRect b="0" l="0" r="0" t="0"/>
            </a:stretch>
          </a:blipFill>
          <a:ln>
            <a:noFill/>
          </a:ln>
        </p:spPr>
      </p:sp>
      <p:sp>
        <p:nvSpPr>
          <p:cNvPr id="561" name="Google Shape;561;p33"/>
          <p:cNvSpPr/>
          <p:nvPr/>
        </p:nvSpPr>
        <p:spPr>
          <a:xfrm rot="-5858539">
            <a:off x="13869717" y="-512454"/>
            <a:ext cx="5133350" cy="4960099"/>
          </a:xfrm>
          <a:custGeom>
            <a:rect b="b" l="l" r="r" t="t"/>
            <a:pathLst>
              <a:path extrusionOk="0" h="4960099" w="5133350">
                <a:moveTo>
                  <a:pt x="0" y="0"/>
                </a:moveTo>
                <a:lnTo>
                  <a:pt x="5133349" y="0"/>
                </a:lnTo>
                <a:lnTo>
                  <a:pt x="5133349" y="4960099"/>
                </a:lnTo>
                <a:lnTo>
                  <a:pt x="0" y="4960099"/>
                </a:lnTo>
                <a:lnTo>
                  <a:pt x="0" y="0"/>
                </a:lnTo>
                <a:close/>
              </a:path>
            </a:pathLst>
          </a:custGeom>
          <a:blipFill rotWithShape="1">
            <a:blip r:embed="rId4">
              <a:alphaModFix/>
            </a:blip>
            <a:stretch>
              <a:fillRect b="0" l="0" r="0" t="0"/>
            </a:stretch>
          </a:blipFill>
          <a:ln>
            <a:noFill/>
          </a:ln>
        </p:spPr>
      </p:sp>
      <p:sp>
        <p:nvSpPr>
          <p:cNvPr id="562" name="Google Shape;562;p33"/>
          <p:cNvSpPr/>
          <p:nvPr/>
        </p:nvSpPr>
        <p:spPr>
          <a:xfrm>
            <a:off x="11331164" y="4048171"/>
            <a:ext cx="5928136" cy="7673962"/>
          </a:xfrm>
          <a:custGeom>
            <a:rect b="b" l="l" r="r" t="t"/>
            <a:pathLst>
              <a:path extrusionOk="0" h="7673962" w="5928136">
                <a:moveTo>
                  <a:pt x="0" y="0"/>
                </a:moveTo>
                <a:lnTo>
                  <a:pt x="5928136" y="0"/>
                </a:lnTo>
                <a:lnTo>
                  <a:pt x="5928136" y="7673962"/>
                </a:lnTo>
                <a:lnTo>
                  <a:pt x="0" y="7673962"/>
                </a:lnTo>
                <a:lnTo>
                  <a:pt x="0" y="0"/>
                </a:lnTo>
                <a:close/>
              </a:path>
            </a:pathLst>
          </a:custGeom>
          <a:blipFill rotWithShape="1">
            <a:blip r:embed="rId5">
              <a:alphaModFix/>
            </a:blip>
            <a:stretch>
              <a:fillRect b="0" l="0" r="0" t="0"/>
            </a:stretch>
          </a:blipFill>
          <a:ln>
            <a:noFill/>
          </a:ln>
        </p:spPr>
      </p:sp>
      <p:sp>
        <p:nvSpPr>
          <p:cNvPr id="563" name="Google Shape;563;p33"/>
          <p:cNvSpPr txBox="1"/>
          <p:nvPr/>
        </p:nvSpPr>
        <p:spPr>
          <a:xfrm>
            <a:off x="6473738" y="5378404"/>
            <a:ext cx="5966400" cy="827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00" u="none" cap="none" strike="noStrike">
                <a:solidFill>
                  <a:srgbClr val="944E3A"/>
                </a:solidFill>
                <a:latin typeface="Roboto"/>
                <a:ea typeface="Roboto"/>
                <a:cs typeface="Roboto"/>
                <a:sym typeface="Roboto"/>
              </a:rPr>
              <a:t>Lorem ipsum dolor sit amet, consectetur adipiscing elit, sed do eiusmod tempor.</a:t>
            </a:r>
            <a:endParaRPr sz="2500"/>
          </a:p>
        </p:txBody>
      </p:sp>
      <p:sp>
        <p:nvSpPr>
          <p:cNvPr id="564" name="Google Shape;564;p33"/>
          <p:cNvSpPr/>
          <p:nvPr/>
        </p:nvSpPr>
        <p:spPr>
          <a:xfrm rot="5706571">
            <a:off x="-924699" y="5734766"/>
            <a:ext cx="5330847" cy="5150931"/>
          </a:xfrm>
          <a:custGeom>
            <a:rect b="b" l="l" r="r" t="t"/>
            <a:pathLst>
              <a:path extrusionOk="0" h="5150931" w="5330847">
                <a:moveTo>
                  <a:pt x="0" y="0"/>
                </a:moveTo>
                <a:lnTo>
                  <a:pt x="5330847" y="0"/>
                </a:lnTo>
                <a:lnTo>
                  <a:pt x="5330847" y="5150931"/>
                </a:lnTo>
                <a:lnTo>
                  <a:pt x="0" y="5150931"/>
                </a:lnTo>
                <a:lnTo>
                  <a:pt x="0" y="0"/>
                </a:lnTo>
                <a:close/>
              </a:path>
            </a:pathLst>
          </a:custGeom>
          <a:blipFill rotWithShape="1">
            <a:blip r:embed="rId4">
              <a:alphaModFix/>
            </a:blip>
            <a:stretch>
              <a:fillRect b="0" l="0" r="0" t="0"/>
            </a:stretch>
          </a:blipFill>
          <a:ln>
            <a:noFill/>
          </a:ln>
        </p:spPr>
      </p:sp>
      <p:sp>
        <p:nvSpPr>
          <p:cNvPr id="565" name="Google Shape;565;p33"/>
          <p:cNvSpPr/>
          <p:nvPr/>
        </p:nvSpPr>
        <p:spPr>
          <a:xfrm>
            <a:off x="3172727" y="7193702"/>
            <a:ext cx="4310729" cy="5225126"/>
          </a:xfrm>
          <a:custGeom>
            <a:rect b="b" l="l" r="r" t="t"/>
            <a:pathLst>
              <a:path extrusionOk="0" h="5225126" w="4310729">
                <a:moveTo>
                  <a:pt x="0" y="0"/>
                </a:moveTo>
                <a:lnTo>
                  <a:pt x="4310729" y="0"/>
                </a:lnTo>
                <a:lnTo>
                  <a:pt x="4310729" y="5225126"/>
                </a:lnTo>
                <a:lnTo>
                  <a:pt x="0" y="5225126"/>
                </a:lnTo>
                <a:lnTo>
                  <a:pt x="0" y="0"/>
                </a:lnTo>
                <a:close/>
              </a:path>
            </a:pathLst>
          </a:custGeom>
          <a:blipFill rotWithShape="1">
            <a:blip r:embed="rId6">
              <a:alphaModFix/>
            </a:blip>
            <a:stretch>
              <a:fillRect b="0" l="0" r="0" t="0"/>
            </a:stretch>
          </a:blipFill>
          <a:ln>
            <a:noFill/>
          </a:ln>
        </p:spPr>
      </p:sp>
      <p:sp>
        <p:nvSpPr>
          <p:cNvPr id="566" name="Google Shape;566;p33"/>
          <p:cNvSpPr txBox="1"/>
          <p:nvPr/>
        </p:nvSpPr>
        <p:spPr>
          <a:xfrm>
            <a:off x="5781588" y="4029121"/>
            <a:ext cx="7350629"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See you Next time!</a:t>
            </a:r>
            <a:endParaRPr/>
          </a:p>
        </p:txBody>
      </p:sp>
      <p:sp>
        <p:nvSpPr>
          <p:cNvPr id="567" name="Google Shape;567;p33"/>
          <p:cNvSpPr/>
          <p:nvPr/>
        </p:nvSpPr>
        <p:spPr>
          <a:xfrm rot="6420246">
            <a:off x="-410376" y="-3064927"/>
            <a:ext cx="4595097" cy="8187255"/>
          </a:xfrm>
          <a:custGeom>
            <a:rect b="b" l="l" r="r" t="t"/>
            <a:pathLst>
              <a:path extrusionOk="0" h="8187255" w="4595097">
                <a:moveTo>
                  <a:pt x="0" y="0"/>
                </a:moveTo>
                <a:lnTo>
                  <a:pt x="4595097" y="0"/>
                </a:lnTo>
                <a:lnTo>
                  <a:pt x="4595097" y="8187254"/>
                </a:lnTo>
                <a:lnTo>
                  <a:pt x="0" y="8187254"/>
                </a:lnTo>
                <a:lnTo>
                  <a:pt x="0" y="0"/>
                </a:lnTo>
                <a:close/>
              </a:path>
            </a:pathLst>
          </a:custGeom>
          <a:blipFill rotWithShape="1">
            <a:blip r:embed="rId3">
              <a:alphaModFix/>
            </a:blip>
            <a:stretch>
              <a:fillRect b="0" l="0" r="0" t="0"/>
            </a:stretch>
          </a:blipFill>
          <a:ln>
            <a:noFill/>
          </a:ln>
        </p:spPr>
      </p:sp>
      <p:sp>
        <p:nvSpPr>
          <p:cNvPr id="568" name="Google Shape;568;p33"/>
          <p:cNvSpPr/>
          <p:nvPr/>
        </p:nvSpPr>
        <p:spPr>
          <a:xfrm>
            <a:off x="1542957" y="1207039"/>
            <a:ext cx="3733806" cy="4218990"/>
          </a:xfrm>
          <a:custGeom>
            <a:rect b="b" l="l" r="r" t="t"/>
            <a:pathLst>
              <a:path extrusionOk="0" h="4218990" w="3733806">
                <a:moveTo>
                  <a:pt x="0" y="0"/>
                </a:moveTo>
                <a:lnTo>
                  <a:pt x="3733806" y="0"/>
                </a:lnTo>
                <a:lnTo>
                  <a:pt x="3733806" y="4218990"/>
                </a:lnTo>
                <a:lnTo>
                  <a:pt x="0" y="4218990"/>
                </a:lnTo>
                <a:lnTo>
                  <a:pt x="0" y="0"/>
                </a:lnTo>
                <a:close/>
              </a:path>
            </a:pathLst>
          </a:custGeom>
          <a:blipFill rotWithShape="1">
            <a:blip r:embed="rId7">
              <a:alphaModFix/>
            </a:blip>
            <a:stretch>
              <a:fillRect b="0" l="0" r="0" t="0"/>
            </a:stretch>
          </a:blipFill>
          <a:ln>
            <a:noFill/>
          </a:ln>
        </p:spPr>
      </p:sp>
      <p:sp>
        <p:nvSpPr>
          <p:cNvPr id="569" name="Google Shape;569;p33"/>
          <p:cNvSpPr/>
          <p:nvPr/>
        </p:nvSpPr>
        <p:spPr>
          <a:xfrm flipH="1" rot="10800000">
            <a:off x="10284703" y="-2290131"/>
            <a:ext cx="4310729" cy="5225126"/>
          </a:xfrm>
          <a:custGeom>
            <a:rect b="b" l="l" r="r" t="t"/>
            <a:pathLst>
              <a:path extrusionOk="0" h="5225126" w="4310729">
                <a:moveTo>
                  <a:pt x="0" y="5225126"/>
                </a:moveTo>
                <a:lnTo>
                  <a:pt x="4310729" y="5225126"/>
                </a:lnTo>
                <a:lnTo>
                  <a:pt x="4310729" y="0"/>
                </a:lnTo>
                <a:lnTo>
                  <a:pt x="0" y="0"/>
                </a:lnTo>
                <a:lnTo>
                  <a:pt x="0" y="5225126"/>
                </a:lnTo>
                <a:close/>
              </a:path>
            </a:pathLst>
          </a:custGeom>
          <a:blipFill rotWithShape="1">
            <a:blip r:embed="rId6">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573" name="Shape 573"/>
        <p:cNvGrpSpPr/>
        <p:nvPr/>
      </p:nvGrpSpPr>
      <p:grpSpPr>
        <a:xfrm>
          <a:off x="0" y="0"/>
          <a:ext cx="0" cy="0"/>
          <a:chOff x="0" y="0"/>
          <a:chExt cx="0" cy="0"/>
        </a:xfrm>
      </p:grpSpPr>
      <p:sp>
        <p:nvSpPr>
          <p:cNvPr id="574" name="Google Shape;574;p34"/>
          <p:cNvSpPr/>
          <p:nvPr/>
        </p:nvSpPr>
        <p:spPr>
          <a:xfrm>
            <a:off x="0" y="-395698"/>
            <a:ext cx="6348993" cy="11078396"/>
          </a:xfrm>
          <a:custGeom>
            <a:rect b="b" l="l" r="r" t="t"/>
            <a:pathLst>
              <a:path extrusionOk="0" h="2917767" w="1672163">
                <a:moveTo>
                  <a:pt x="0" y="0"/>
                </a:moveTo>
                <a:lnTo>
                  <a:pt x="1672163" y="0"/>
                </a:lnTo>
                <a:lnTo>
                  <a:pt x="1672163" y="2917767"/>
                </a:lnTo>
                <a:lnTo>
                  <a:pt x="0" y="2917767"/>
                </a:lnTo>
                <a:close/>
              </a:path>
            </a:pathLst>
          </a:custGeom>
          <a:solidFill>
            <a:srgbClr val="FFFFFF"/>
          </a:solidFill>
          <a:ln cap="flat" cmpd="sng" w="76200">
            <a:solidFill>
              <a:srgbClr val="944E3A"/>
            </a:solidFill>
            <a:prstDash val="lgDash"/>
            <a:round/>
            <a:headEnd len="sm" w="sm" type="none"/>
            <a:tailEnd len="sm" w="sm" type="none"/>
          </a:ln>
        </p:spPr>
      </p:sp>
      <p:sp>
        <p:nvSpPr>
          <p:cNvPr id="575" name="Google Shape;575;p34"/>
          <p:cNvSpPr txBox="1"/>
          <p:nvPr/>
        </p:nvSpPr>
        <p:spPr>
          <a:xfrm>
            <a:off x="1028700" y="1412832"/>
            <a:ext cx="46878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Resource Page</a:t>
            </a:r>
            <a:endParaRPr/>
          </a:p>
        </p:txBody>
      </p:sp>
      <p:sp>
        <p:nvSpPr>
          <p:cNvPr id="576" name="Google Shape;576;p34"/>
          <p:cNvSpPr txBox="1"/>
          <p:nvPr/>
        </p:nvSpPr>
        <p:spPr>
          <a:xfrm>
            <a:off x="1028700" y="3735960"/>
            <a:ext cx="4095600" cy="561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Use these design resources in your Canva Presentation.</a:t>
            </a:r>
            <a:endParaRPr sz="2000"/>
          </a:p>
          <a:p>
            <a:pPr indent="0" lvl="0" marL="0" marR="0" rtl="0" algn="l">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This presentation template uses the following free fonts:</a:t>
            </a:r>
            <a:endParaRPr sz="2000"/>
          </a:p>
          <a:p>
            <a:pPr indent="0" lvl="0" marL="0" marR="0" rtl="0" algn="l">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a:p>
            <a:pPr indent="0" lvl="0" marL="0" marR="0" rtl="0" algn="l">
              <a:lnSpc>
                <a:spcPct val="115000"/>
              </a:lnSpc>
              <a:spcBef>
                <a:spcPts val="0"/>
              </a:spcBef>
              <a:spcAft>
                <a:spcPts val="0"/>
              </a:spcAft>
              <a:buNone/>
            </a:pPr>
            <a:r>
              <a:rPr b="1" i="0" lang="en-US" sz="2000" u="none" cap="none" strike="noStrike">
                <a:solidFill>
                  <a:srgbClr val="944E3A"/>
                </a:solidFill>
                <a:latin typeface="Roboto"/>
                <a:ea typeface="Roboto"/>
                <a:cs typeface="Roboto"/>
                <a:sym typeface="Roboto"/>
              </a:rPr>
              <a:t>Titles: Permanent Marker</a:t>
            </a:r>
            <a:endParaRPr sz="2000"/>
          </a:p>
          <a:p>
            <a:pPr indent="0" lvl="0" marL="0" marR="0" rtl="0" algn="l">
              <a:lnSpc>
                <a:spcPct val="115000"/>
              </a:lnSpc>
              <a:spcBef>
                <a:spcPts val="0"/>
              </a:spcBef>
              <a:spcAft>
                <a:spcPts val="0"/>
              </a:spcAft>
              <a:buNone/>
            </a:pPr>
            <a:r>
              <a:rPr b="1" i="0" lang="en-US" sz="2000" u="none" cap="none" strike="noStrike">
                <a:solidFill>
                  <a:srgbClr val="944E3A"/>
                </a:solidFill>
                <a:latin typeface="Roboto"/>
                <a:ea typeface="Roboto"/>
                <a:cs typeface="Roboto"/>
                <a:sym typeface="Roboto"/>
              </a:rPr>
              <a:t>Headers: Roboto Bold</a:t>
            </a:r>
            <a:endParaRPr sz="2000"/>
          </a:p>
          <a:p>
            <a:pPr indent="0" lvl="0" marL="0" marR="0" rtl="0" algn="l">
              <a:lnSpc>
                <a:spcPct val="115000"/>
              </a:lnSpc>
              <a:spcBef>
                <a:spcPts val="0"/>
              </a:spcBef>
              <a:spcAft>
                <a:spcPts val="0"/>
              </a:spcAft>
              <a:buNone/>
            </a:pPr>
            <a:r>
              <a:rPr b="1" i="0" lang="en-US" sz="2000" u="none" cap="none" strike="noStrike">
                <a:solidFill>
                  <a:srgbClr val="944E3A"/>
                </a:solidFill>
                <a:latin typeface="Roboto"/>
                <a:ea typeface="Roboto"/>
                <a:cs typeface="Roboto"/>
                <a:sym typeface="Roboto"/>
              </a:rPr>
              <a:t>Body Copy: IRoboto  Regular</a:t>
            </a:r>
            <a:endParaRPr sz="2000"/>
          </a:p>
          <a:p>
            <a:pPr indent="0" lvl="0" marL="0" marR="0" rtl="0" algn="l">
              <a:lnSpc>
                <a:spcPct val="115000"/>
              </a:lnSpc>
              <a:spcBef>
                <a:spcPts val="0"/>
              </a:spcBef>
              <a:spcAft>
                <a:spcPts val="0"/>
              </a:spcAft>
              <a:buNone/>
            </a:pPr>
            <a:r>
              <a:t/>
            </a:r>
            <a:endParaRPr b="1" i="0" sz="2000" u="none" cap="none" strike="noStrike">
              <a:solidFill>
                <a:srgbClr val="944E3A"/>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You can find these fonts online too. Happy designing! </a:t>
            </a:r>
            <a:endParaRPr sz="2000"/>
          </a:p>
          <a:p>
            <a:pPr indent="0" lvl="0" marL="0" marR="0" rtl="0" algn="l">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Don't forget to delete this page before presenting. </a:t>
            </a:r>
            <a:endParaRPr sz="2000"/>
          </a:p>
          <a:p>
            <a:pPr indent="0" lvl="0" marL="0" marR="0" rtl="0" algn="l">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p:txBody>
      </p:sp>
      <p:sp>
        <p:nvSpPr>
          <p:cNvPr id="577" name="Google Shape;577;p34"/>
          <p:cNvSpPr/>
          <p:nvPr/>
        </p:nvSpPr>
        <p:spPr>
          <a:xfrm>
            <a:off x="11884472" y="4414292"/>
            <a:ext cx="1781389" cy="1690093"/>
          </a:xfrm>
          <a:custGeom>
            <a:rect b="b" l="l" r="r" t="t"/>
            <a:pathLst>
              <a:path extrusionOk="0" h="1690093" w="1781389">
                <a:moveTo>
                  <a:pt x="0" y="0"/>
                </a:moveTo>
                <a:lnTo>
                  <a:pt x="1781389" y="0"/>
                </a:lnTo>
                <a:lnTo>
                  <a:pt x="1781389" y="1690093"/>
                </a:lnTo>
                <a:lnTo>
                  <a:pt x="0" y="1690093"/>
                </a:lnTo>
                <a:lnTo>
                  <a:pt x="0" y="0"/>
                </a:lnTo>
                <a:close/>
              </a:path>
            </a:pathLst>
          </a:custGeom>
          <a:blipFill rotWithShape="1">
            <a:blip r:embed="rId3">
              <a:alphaModFix/>
            </a:blip>
            <a:stretch>
              <a:fillRect b="0" l="0" r="0" t="0"/>
            </a:stretch>
          </a:blipFill>
          <a:ln>
            <a:noFill/>
          </a:ln>
        </p:spPr>
      </p:sp>
      <p:sp>
        <p:nvSpPr>
          <p:cNvPr id="578" name="Google Shape;578;p34"/>
          <p:cNvSpPr/>
          <p:nvPr/>
        </p:nvSpPr>
        <p:spPr>
          <a:xfrm>
            <a:off x="9339909" y="4502945"/>
            <a:ext cx="1923292" cy="1690093"/>
          </a:xfrm>
          <a:custGeom>
            <a:rect b="b" l="l" r="r" t="t"/>
            <a:pathLst>
              <a:path extrusionOk="0" h="1690093" w="1923292">
                <a:moveTo>
                  <a:pt x="0" y="0"/>
                </a:moveTo>
                <a:lnTo>
                  <a:pt x="1923292" y="0"/>
                </a:lnTo>
                <a:lnTo>
                  <a:pt x="1923292" y="1690093"/>
                </a:lnTo>
                <a:lnTo>
                  <a:pt x="0" y="1690093"/>
                </a:lnTo>
                <a:lnTo>
                  <a:pt x="0" y="0"/>
                </a:lnTo>
                <a:close/>
              </a:path>
            </a:pathLst>
          </a:custGeom>
          <a:blipFill rotWithShape="1">
            <a:blip r:embed="rId4">
              <a:alphaModFix/>
            </a:blip>
            <a:stretch>
              <a:fillRect b="0" l="0" r="0" t="0"/>
            </a:stretch>
          </a:blipFill>
          <a:ln>
            <a:noFill/>
          </a:ln>
        </p:spPr>
      </p:sp>
      <p:sp>
        <p:nvSpPr>
          <p:cNvPr id="579" name="Google Shape;579;p34"/>
          <p:cNvSpPr/>
          <p:nvPr/>
        </p:nvSpPr>
        <p:spPr>
          <a:xfrm>
            <a:off x="13992258" y="1471996"/>
            <a:ext cx="2043714" cy="2236623"/>
          </a:xfrm>
          <a:custGeom>
            <a:rect b="b" l="l" r="r" t="t"/>
            <a:pathLst>
              <a:path extrusionOk="0" h="2236623" w="2043714">
                <a:moveTo>
                  <a:pt x="0" y="0"/>
                </a:moveTo>
                <a:lnTo>
                  <a:pt x="2043714" y="0"/>
                </a:lnTo>
                <a:lnTo>
                  <a:pt x="2043714" y="2236623"/>
                </a:lnTo>
                <a:lnTo>
                  <a:pt x="0" y="2236623"/>
                </a:lnTo>
                <a:lnTo>
                  <a:pt x="0" y="0"/>
                </a:lnTo>
                <a:close/>
              </a:path>
            </a:pathLst>
          </a:custGeom>
          <a:blipFill rotWithShape="1">
            <a:blip r:embed="rId5">
              <a:alphaModFix/>
            </a:blip>
            <a:stretch>
              <a:fillRect b="0" l="0" r="0" t="0"/>
            </a:stretch>
          </a:blipFill>
          <a:ln>
            <a:noFill/>
          </a:ln>
        </p:spPr>
      </p:sp>
      <p:sp>
        <p:nvSpPr>
          <p:cNvPr id="580" name="Google Shape;580;p34"/>
          <p:cNvSpPr/>
          <p:nvPr/>
        </p:nvSpPr>
        <p:spPr>
          <a:xfrm>
            <a:off x="7142582" y="4279957"/>
            <a:ext cx="1614618" cy="1824427"/>
          </a:xfrm>
          <a:custGeom>
            <a:rect b="b" l="l" r="r" t="t"/>
            <a:pathLst>
              <a:path extrusionOk="0" h="1824427" w="1614618">
                <a:moveTo>
                  <a:pt x="0" y="0"/>
                </a:moveTo>
                <a:lnTo>
                  <a:pt x="1614618" y="0"/>
                </a:lnTo>
                <a:lnTo>
                  <a:pt x="1614618" y="1824428"/>
                </a:lnTo>
                <a:lnTo>
                  <a:pt x="0" y="1824428"/>
                </a:lnTo>
                <a:lnTo>
                  <a:pt x="0" y="0"/>
                </a:lnTo>
                <a:close/>
              </a:path>
            </a:pathLst>
          </a:custGeom>
          <a:blipFill rotWithShape="1">
            <a:blip r:embed="rId6">
              <a:alphaModFix/>
            </a:blip>
            <a:stretch>
              <a:fillRect b="0" l="0" r="0" t="0"/>
            </a:stretch>
          </a:blipFill>
          <a:ln>
            <a:noFill/>
          </a:ln>
        </p:spPr>
      </p:sp>
      <p:sp>
        <p:nvSpPr>
          <p:cNvPr id="581" name="Google Shape;581;p34"/>
          <p:cNvSpPr/>
          <p:nvPr/>
        </p:nvSpPr>
        <p:spPr>
          <a:xfrm>
            <a:off x="7732973" y="1471996"/>
            <a:ext cx="1477298" cy="2272766"/>
          </a:xfrm>
          <a:custGeom>
            <a:rect b="b" l="l" r="r" t="t"/>
            <a:pathLst>
              <a:path extrusionOk="0" h="2272766" w="1477298">
                <a:moveTo>
                  <a:pt x="0" y="0"/>
                </a:moveTo>
                <a:lnTo>
                  <a:pt x="1477298" y="0"/>
                </a:lnTo>
                <a:lnTo>
                  <a:pt x="1477298" y="2272766"/>
                </a:lnTo>
                <a:lnTo>
                  <a:pt x="0" y="2272766"/>
                </a:lnTo>
                <a:lnTo>
                  <a:pt x="0" y="0"/>
                </a:lnTo>
                <a:close/>
              </a:path>
            </a:pathLst>
          </a:custGeom>
          <a:blipFill rotWithShape="1">
            <a:blip r:embed="rId7">
              <a:alphaModFix/>
            </a:blip>
            <a:stretch>
              <a:fillRect b="0" l="0" r="0" t="0"/>
            </a:stretch>
          </a:blipFill>
          <a:ln>
            <a:noFill/>
          </a:ln>
        </p:spPr>
      </p:sp>
      <p:sp>
        <p:nvSpPr>
          <p:cNvPr id="582" name="Google Shape;582;p34"/>
          <p:cNvSpPr/>
          <p:nvPr/>
        </p:nvSpPr>
        <p:spPr>
          <a:xfrm>
            <a:off x="14010848" y="4373686"/>
            <a:ext cx="2869467" cy="1840045"/>
          </a:xfrm>
          <a:custGeom>
            <a:rect b="b" l="l" r="r" t="t"/>
            <a:pathLst>
              <a:path extrusionOk="0" h="1840045" w="2869467">
                <a:moveTo>
                  <a:pt x="0" y="0"/>
                </a:moveTo>
                <a:lnTo>
                  <a:pt x="2869466" y="0"/>
                </a:lnTo>
                <a:lnTo>
                  <a:pt x="2869466" y="1840046"/>
                </a:lnTo>
                <a:lnTo>
                  <a:pt x="0" y="1840046"/>
                </a:lnTo>
                <a:lnTo>
                  <a:pt x="0" y="0"/>
                </a:lnTo>
                <a:close/>
              </a:path>
            </a:pathLst>
          </a:custGeom>
          <a:blipFill rotWithShape="1">
            <a:blip r:embed="rId8">
              <a:alphaModFix/>
            </a:blip>
            <a:stretch>
              <a:fillRect b="0" l="0" r="0" t="0"/>
            </a:stretch>
          </a:blipFill>
          <a:ln>
            <a:noFill/>
          </a:ln>
        </p:spPr>
      </p:sp>
      <p:sp>
        <p:nvSpPr>
          <p:cNvPr id="583" name="Google Shape;583;p34"/>
          <p:cNvSpPr/>
          <p:nvPr/>
        </p:nvSpPr>
        <p:spPr>
          <a:xfrm>
            <a:off x="9693170" y="1471996"/>
            <a:ext cx="1392069" cy="2272766"/>
          </a:xfrm>
          <a:custGeom>
            <a:rect b="b" l="l" r="r" t="t"/>
            <a:pathLst>
              <a:path extrusionOk="0" h="2272766" w="1392069">
                <a:moveTo>
                  <a:pt x="0" y="0"/>
                </a:moveTo>
                <a:lnTo>
                  <a:pt x="1392069" y="0"/>
                </a:lnTo>
                <a:lnTo>
                  <a:pt x="1392069" y="2272766"/>
                </a:lnTo>
                <a:lnTo>
                  <a:pt x="0" y="2272766"/>
                </a:lnTo>
                <a:lnTo>
                  <a:pt x="0" y="0"/>
                </a:lnTo>
                <a:close/>
              </a:path>
            </a:pathLst>
          </a:custGeom>
          <a:blipFill rotWithShape="1">
            <a:blip r:embed="rId9">
              <a:alphaModFix/>
            </a:blip>
            <a:stretch>
              <a:fillRect b="0" l="0" r="0" t="0"/>
            </a:stretch>
          </a:blipFill>
          <a:ln>
            <a:noFill/>
          </a:ln>
        </p:spPr>
      </p:sp>
      <p:sp>
        <p:nvSpPr>
          <p:cNvPr id="584" name="Google Shape;584;p34"/>
          <p:cNvSpPr/>
          <p:nvPr/>
        </p:nvSpPr>
        <p:spPr>
          <a:xfrm>
            <a:off x="7142582" y="6863855"/>
            <a:ext cx="1898445" cy="2457534"/>
          </a:xfrm>
          <a:custGeom>
            <a:rect b="b" l="l" r="r" t="t"/>
            <a:pathLst>
              <a:path extrusionOk="0" h="2457534" w="1898445">
                <a:moveTo>
                  <a:pt x="0" y="0"/>
                </a:moveTo>
                <a:lnTo>
                  <a:pt x="1898444" y="0"/>
                </a:lnTo>
                <a:lnTo>
                  <a:pt x="1898444" y="2457534"/>
                </a:lnTo>
                <a:lnTo>
                  <a:pt x="0" y="2457534"/>
                </a:lnTo>
                <a:lnTo>
                  <a:pt x="0" y="0"/>
                </a:lnTo>
                <a:close/>
              </a:path>
            </a:pathLst>
          </a:custGeom>
          <a:blipFill rotWithShape="1">
            <a:blip r:embed="rId10">
              <a:alphaModFix/>
            </a:blip>
            <a:stretch>
              <a:fillRect b="0" l="0" r="0" t="0"/>
            </a:stretch>
          </a:blipFill>
          <a:ln>
            <a:noFill/>
          </a:ln>
        </p:spPr>
      </p:sp>
      <p:sp>
        <p:nvSpPr>
          <p:cNvPr id="585" name="Google Shape;585;p34"/>
          <p:cNvSpPr/>
          <p:nvPr/>
        </p:nvSpPr>
        <p:spPr>
          <a:xfrm>
            <a:off x="9461511" y="6798495"/>
            <a:ext cx="2296483" cy="2573090"/>
          </a:xfrm>
          <a:custGeom>
            <a:rect b="b" l="l" r="r" t="t"/>
            <a:pathLst>
              <a:path extrusionOk="0" h="2573090" w="2296483">
                <a:moveTo>
                  <a:pt x="0" y="0"/>
                </a:moveTo>
                <a:lnTo>
                  <a:pt x="2296483" y="0"/>
                </a:lnTo>
                <a:lnTo>
                  <a:pt x="2296483" y="2573090"/>
                </a:lnTo>
                <a:lnTo>
                  <a:pt x="0" y="2573090"/>
                </a:lnTo>
                <a:lnTo>
                  <a:pt x="0" y="0"/>
                </a:lnTo>
                <a:close/>
              </a:path>
            </a:pathLst>
          </a:custGeom>
          <a:blipFill rotWithShape="1">
            <a:blip r:embed="rId11">
              <a:alphaModFix/>
            </a:blip>
            <a:stretch>
              <a:fillRect b="0" l="0" r="0" t="0"/>
            </a:stretch>
          </a:blipFill>
          <a:ln>
            <a:noFill/>
          </a:ln>
        </p:spPr>
      </p:sp>
      <p:sp>
        <p:nvSpPr>
          <p:cNvPr id="586" name="Google Shape;586;p34"/>
          <p:cNvSpPr/>
          <p:nvPr/>
        </p:nvSpPr>
        <p:spPr>
          <a:xfrm>
            <a:off x="11568139" y="1431882"/>
            <a:ext cx="1941219" cy="2352993"/>
          </a:xfrm>
          <a:custGeom>
            <a:rect b="b" l="l" r="r" t="t"/>
            <a:pathLst>
              <a:path extrusionOk="0" h="2352993" w="1941219">
                <a:moveTo>
                  <a:pt x="0" y="0"/>
                </a:moveTo>
                <a:lnTo>
                  <a:pt x="1941219" y="0"/>
                </a:lnTo>
                <a:lnTo>
                  <a:pt x="1941219" y="2352993"/>
                </a:lnTo>
                <a:lnTo>
                  <a:pt x="0" y="2352993"/>
                </a:lnTo>
                <a:lnTo>
                  <a:pt x="0" y="0"/>
                </a:lnTo>
                <a:close/>
              </a:path>
            </a:pathLst>
          </a:custGeom>
          <a:blipFill rotWithShape="1">
            <a:blip r:embed="rId12">
              <a:alphaModFix/>
            </a:blip>
            <a:stretch>
              <a:fillRect b="0" l="0" r="0" t="0"/>
            </a:stretch>
          </a:blipFill>
          <a:ln>
            <a:noFill/>
          </a:ln>
        </p:spPr>
      </p:sp>
      <p:sp>
        <p:nvSpPr>
          <p:cNvPr id="587" name="Google Shape;587;p34"/>
          <p:cNvSpPr/>
          <p:nvPr/>
        </p:nvSpPr>
        <p:spPr>
          <a:xfrm>
            <a:off x="13748152" y="7154784"/>
            <a:ext cx="2023171" cy="1954889"/>
          </a:xfrm>
          <a:custGeom>
            <a:rect b="b" l="l" r="r" t="t"/>
            <a:pathLst>
              <a:path extrusionOk="0" h="1954889" w="2023171">
                <a:moveTo>
                  <a:pt x="0" y="0"/>
                </a:moveTo>
                <a:lnTo>
                  <a:pt x="2023171" y="0"/>
                </a:lnTo>
                <a:lnTo>
                  <a:pt x="2023171" y="1954889"/>
                </a:lnTo>
                <a:lnTo>
                  <a:pt x="0" y="1954889"/>
                </a:lnTo>
                <a:lnTo>
                  <a:pt x="0" y="0"/>
                </a:lnTo>
                <a:close/>
              </a:path>
            </a:pathLst>
          </a:custGeom>
          <a:blipFill rotWithShape="1">
            <a:blip r:embed="rId13">
              <a:alphaModFix/>
            </a:blip>
            <a:stretch>
              <a:fillRect b="0" l="0" r="0" t="0"/>
            </a:stretch>
          </a:blipFill>
          <a:ln>
            <a:noFill/>
          </a:ln>
        </p:spPr>
      </p:sp>
      <p:sp>
        <p:nvSpPr>
          <p:cNvPr id="588" name="Google Shape;588;p34"/>
          <p:cNvSpPr/>
          <p:nvPr/>
        </p:nvSpPr>
        <p:spPr>
          <a:xfrm>
            <a:off x="16090653" y="7071890"/>
            <a:ext cx="1290704" cy="2299695"/>
          </a:xfrm>
          <a:custGeom>
            <a:rect b="b" l="l" r="r" t="t"/>
            <a:pathLst>
              <a:path extrusionOk="0" h="2299695" w="1290704">
                <a:moveTo>
                  <a:pt x="0" y="0"/>
                </a:moveTo>
                <a:lnTo>
                  <a:pt x="1290703" y="0"/>
                </a:lnTo>
                <a:lnTo>
                  <a:pt x="1290703" y="2299695"/>
                </a:lnTo>
                <a:lnTo>
                  <a:pt x="0" y="2299695"/>
                </a:lnTo>
                <a:lnTo>
                  <a:pt x="0" y="0"/>
                </a:lnTo>
                <a:close/>
              </a:path>
            </a:pathLst>
          </a:custGeom>
          <a:blipFill rotWithShape="1">
            <a:blip r:embed="rId14">
              <a:alphaModFix/>
            </a:blip>
            <a:stretch>
              <a:fillRect b="0" l="0" r="0" t="0"/>
            </a:stretch>
          </a:blipFill>
          <a:ln>
            <a:noFill/>
          </a:ln>
        </p:spPr>
      </p:sp>
      <p:sp>
        <p:nvSpPr>
          <p:cNvPr id="589" name="Google Shape;589;p34"/>
          <p:cNvSpPr/>
          <p:nvPr/>
        </p:nvSpPr>
        <p:spPr>
          <a:xfrm>
            <a:off x="12179731" y="7154784"/>
            <a:ext cx="1568422" cy="2133907"/>
          </a:xfrm>
          <a:custGeom>
            <a:rect b="b" l="l" r="r" t="t"/>
            <a:pathLst>
              <a:path extrusionOk="0" h="2133907" w="1568422">
                <a:moveTo>
                  <a:pt x="0" y="0"/>
                </a:moveTo>
                <a:lnTo>
                  <a:pt x="1568421" y="0"/>
                </a:lnTo>
                <a:lnTo>
                  <a:pt x="1568421" y="2133907"/>
                </a:lnTo>
                <a:lnTo>
                  <a:pt x="0" y="2133907"/>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593" name="Shape 593"/>
        <p:cNvGrpSpPr/>
        <p:nvPr/>
      </p:nvGrpSpPr>
      <p:grpSpPr>
        <a:xfrm>
          <a:off x="0" y="0"/>
          <a:ext cx="0" cy="0"/>
          <a:chOff x="0" y="0"/>
          <a:chExt cx="0" cy="0"/>
        </a:xfrm>
      </p:grpSpPr>
      <p:sp>
        <p:nvSpPr>
          <p:cNvPr id="594" name="Google Shape;594;p35"/>
          <p:cNvSpPr/>
          <p:nvPr/>
        </p:nvSpPr>
        <p:spPr>
          <a:xfrm>
            <a:off x="7292331" y="5396287"/>
            <a:ext cx="3129661" cy="3660422"/>
          </a:xfrm>
          <a:custGeom>
            <a:rect b="b" l="l" r="r" t="t"/>
            <a:pathLst>
              <a:path extrusionOk="0" h="3660422" w="3129661">
                <a:moveTo>
                  <a:pt x="0" y="0"/>
                </a:moveTo>
                <a:lnTo>
                  <a:pt x="3129660" y="0"/>
                </a:lnTo>
                <a:lnTo>
                  <a:pt x="3129660" y="3660422"/>
                </a:lnTo>
                <a:lnTo>
                  <a:pt x="0" y="3660422"/>
                </a:lnTo>
                <a:lnTo>
                  <a:pt x="0" y="0"/>
                </a:lnTo>
                <a:close/>
              </a:path>
            </a:pathLst>
          </a:custGeom>
          <a:blipFill rotWithShape="1">
            <a:blip r:embed="rId3">
              <a:alphaModFix/>
            </a:blip>
            <a:stretch>
              <a:fillRect b="0" l="0" r="0" t="0"/>
            </a:stretch>
          </a:blipFill>
          <a:ln>
            <a:noFill/>
          </a:ln>
        </p:spPr>
      </p:sp>
      <p:sp>
        <p:nvSpPr>
          <p:cNvPr id="595" name="Google Shape;595;p35"/>
          <p:cNvSpPr/>
          <p:nvPr/>
        </p:nvSpPr>
        <p:spPr>
          <a:xfrm>
            <a:off x="11283458" y="5396287"/>
            <a:ext cx="1802758" cy="3660422"/>
          </a:xfrm>
          <a:custGeom>
            <a:rect b="b" l="l" r="r" t="t"/>
            <a:pathLst>
              <a:path extrusionOk="0" h="3660422" w="1802758">
                <a:moveTo>
                  <a:pt x="0" y="0"/>
                </a:moveTo>
                <a:lnTo>
                  <a:pt x="1802757" y="0"/>
                </a:lnTo>
                <a:lnTo>
                  <a:pt x="1802757" y="3660422"/>
                </a:lnTo>
                <a:lnTo>
                  <a:pt x="0" y="3660422"/>
                </a:lnTo>
                <a:lnTo>
                  <a:pt x="0" y="0"/>
                </a:lnTo>
                <a:close/>
              </a:path>
            </a:pathLst>
          </a:custGeom>
          <a:blipFill rotWithShape="1">
            <a:blip r:embed="rId4">
              <a:alphaModFix/>
            </a:blip>
            <a:stretch>
              <a:fillRect b="0" l="0" r="0" t="0"/>
            </a:stretch>
          </a:blipFill>
          <a:ln>
            <a:noFill/>
          </a:ln>
        </p:spPr>
      </p:sp>
      <p:sp>
        <p:nvSpPr>
          <p:cNvPr id="596" name="Google Shape;596;p35"/>
          <p:cNvSpPr/>
          <p:nvPr/>
        </p:nvSpPr>
        <p:spPr>
          <a:xfrm>
            <a:off x="13947682" y="5217825"/>
            <a:ext cx="3019848" cy="3660422"/>
          </a:xfrm>
          <a:custGeom>
            <a:rect b="b" l="l" r="r" t="t"/>
            <a:pathLst>
              <a:path extrusionOk="0" h="3660422" w="3019848">
                <a:moveTo>
                  <a:pt x="0" y="0"/>
                </a:moveTo>
                <a:lnTo>
                  <a:pt x="3019848" y="0"/>
                </a:lnTo>
                <a:lnTo>
                  <a:pt x="3019848" y="3660421"/>
                </a:lnTo>
                <a:lnTo>
                  <a:pt x="0" y="3660421"/>
                </a:lnTo>
                <a:lnTo>
                  <a:pt x="0" y="0"/>
                </a:lnTo>
                <a:close/>
              </a:path>
            </a:pathLst>
          </a:custGeom>
          <a:blipFill rotWithShape="1">
            <a:blip r:embed="rId5">
              <a:alphaModFix/>
            </a:blip>
            <a:stretch>
              <a:fillRect b="0" l="0" r="0" t="0"/>
            </a:stretch>
          </a:blipFill>
          <a:ln>
            <a:noFill/>
          </a:ln>
        </p:spPr>
      </p:sp>
      <p:sp>
        <p:nvSpPr>
          <p:cNvPr id="597" name="Google Shape;597;p35"/>
          <p:cNvSpPr/>
          <p:nvPr/>
        </p:nvSpPr>
        <p:spPr>
          <a:xfrm>
            <a:off x="8343601" y="1431882"/>
            <a:ext cx="7682470" cy="3212669"/>
          </a:xfrm>
          <a:custGeom>
            <a:rect b="b" l="l" r="r" t="t"/>
            <a:pathLst>
              <a:path extrusionOk="0" h="3212669" w="7682470">
                <a:moveTo>
                  <a:pt x="0" y="0"/>
                </a:moveTo>
                <a:lnTo>
                  <a:pt x="7682470" y="0"/>
                </a:lnTo>
                <a:lnTo>
                  <a:pt x="7682470" y="3212670"/>
                </a:lnTo>
                <a:lnTo>
                  <a:pt x="0" y="3212670"/>
                </a:lnTo>
                <a:lnTo>
                  <a:pt x="0" y="0"/>
                </a:lnTo>
                <a:close/>
              </a:path>
            </a:pathLst>
          </a:custGeom>
          <a:blipFill rotWithShape="1">
            <a:blip r:embed="rId6">
              <a:alphaModFix/>
            </a:blip>
            <a:stretch>
              <a:fillRect b="0" l="0" r="0" t="0"/>
            </a:stretch>
          </a:blipFill>
          <a:ln>
            <a:noFill/>
          </a:ln>
        </p:spPr>
      </p:sp>
      <p:sp>
        <p:nvSpPr>
          <p:cNvPr id="598" name="Google Shape;598;p35"/>
          <p:cNvSpPr/>
          <p:nvPr/>
        </p:nvSpPr>
        <p:spPr>
          <a:xfrm>
            <a:off x="0" y="-395698"/>
            <a:ext cx="6350039" cy="11080220"/>
          </a:xfrm>
          <a:custGeom>
            <a:rect b="b" l="l" r="r" t="t"/>
            <a:pathLst>
              <a:path extrusionOk="0" h="2917767" w="1672163">
                <a:moveTo>
                  <a:pt x="0" y="0"/>
                </a:moveTo>
                <a:lnTo>
                  <a:pt x="1672163" y="0"/>
                </a:lnTo>
                <a:lnTo>
                  <a:pt x="1672163" y="2917767"/>
                </a:lnTo>
                <a:lnTo>
                  <a:pt x="0" y="2917767"/>
                </a:lnTo>
                <a:close/>
              </a:path>
            </a:pathLst>
          </a:custGeom>
          <a:solidFill>
            <a:srgbClr val="FFFFFF"/>
          </a:solidFill>
          <a:ln cap="flat" cmpd="sng" w="76200">
            <a:solidFill>
              <a:srgbClr val="944E3A"/>
            </a:solidFill>
            <a:prstDash val="lgDash"/>
            <a:round/>
            <a:headEnd len="sm" w="sm" type="none"/>
            <a:tailEnd len="sm" w="sm" type="none"/>
          </a:ln>
        </p:spPr>
      </p:sp>
      <p:sp>
        <p:nvSpPr>
          <p:cNvPr id="599" name="Google Shape;599;p35"/>
          <p:cNvSpPr txBox="1"/>
          <p:nvPr/>
        </p:nvSpPr>
        <p:spPr>
          <a:xfrm>
            <a:off x="1028700" y="1412832"/>
            <a:ext cx="46878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Resource Page</a:t>
            </a:r>
            <a:endParaRPr/>
          </a:p>
        </p:txBody>
      </p:sp>
      <p:sp>
        <p:nvSpPr>
          <p:cNvPr id="600" name="Google Shape;600;p35"/>
          <p:cNvSpPr txBox="1"/>
          <p:nvPr/>
        </p:nvSpPr>
        <p:spPr>
          <a:xfrm>
            <a:off x="1028700" y="3735960"/>
            <a:ext cx="4095600" cy="561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Use these design resources in your Canva Presentation.</a:t>
            </a:r>
            <a:endParaRPr sz="2000"/>
          </a:p>
          <a:p>
            <a:pPr indent="0" lvl="0" marL="0" marR="0" rtl="0" algn="l">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This presentation template uses the following free fonts:</a:t>
            </a:r>
            <a:endParaRPr sz="2000"/>
          </a:p>
          <a:p>
            <a:pPr indent="0" lvl="0" marL="0" marR="0" rtl="0" algn="l">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a:p>
            <a:pPr indent="0" lvl="0" marL="0" marR="0" rtl="0" algn="l">
              <a:lnSpc>
                <a:spcPct val="115000"/>
              </a:lnSpc>
              <a:spcBef>
                <a:spcPts val="0"/>
              </a:spcBef>
              <a:spcAft>
                <a:spcPts val="0"/>
              </a:spcAft>
              <a:buNone/>
            </a:pPr>
            <a:r>
              <a:rPr b="1" i="0" lang="en-US" sz="2000" u="none" cap="none" strike="noStrike">
                <a:solidFill>
                  <a:srgbClr val="944E3A"/>
                </a:solidFill>
                <a:latin typeface="Roboto"/>
                <a:ea typeface="Roboto"/>
                <a:cs typeface="Roboto"/>
                <a:sym typeface="Roboto"/>
              </a:rPr>
              <a:t>Titles: Permanent Marker</a:t>
            </a:r>
            <a:endParaRPr sz="2000"/>
          </a:p>
          <a:p>
            <a:pPr indent="0" lvl="0" marL="0" marR="0" rtl="0" algn="l">
              <a:lnSpc>
                <a:spcPct val="115000"/>
              </a:lnSpc>
              <a:spcBef>
                <a:spcPts val="0"/>
              </a:spcBef>
              <a:spcAft>
                <a:spcPts val="0"/>
              </a:spcAft>
              <a:buNone/>
            </a:pPr>
            <a:r>
              <a:rPr b="1" i="0" lang="en-US" sz="2000" u="none" cap="none" strike="noStrike">
                <a:solidFill>
                  <a:srgbClr val="944E3A"/>
                </a:solidFill>
                <a:latin typeface="Roboto"/>
                <a:ea typeface="Roboto"/>
                <a:cs typeface="Roboto"/>
                <a:sym typeface="Roboto"/>
              </a:rPr>
              <a:t>Headers: Roboto Bold</a:t>
            </a:r>
            <a:endParaRPr sz="2000"/>
          </a:p>
          <a:p>
            <a:pPr indent="0" lvl="0" marL="0" marR="0" rtl="0" algn="l">
              <a:lnSpc>
                <a:spcPct val="115000"/>
              </a:lnSpc>
              <a:spcBef>
                <a:spcPts val="0"/>
              </a:spcBef>
              <a:spcAft>
                <a:spcPts val="0"/>
              </a:spcAft>
              <a:buNone/>
            </a:pPr>
            <a:r>
              <a:rPr b="1" i="0" lang="en-US" sz="2000" u="none" cap="none" strike="noStrike">
                <a:solidFill>
                  <a:srgbClr val="944E3A"/>
                </a:solidFill>
                <a:latin typeface="Roboto"/>
                <a:ea typeface="Roboto"/>
                <a:cs typeface="Roboto"/>
                <a:sym typeface="Roboto"/>
              </a:rPr>
              <a:t>Body Copy: IRoboto  Regular</a:t>
            </a:r>
            <a:endParaRPr sz="2000"/>
          </a:p>
          <a:p>
            <a:pPr indent="0" lvl="0" marL="0" marR="0" rtl="0" algn="l">
              <a:lnSpc>
                <a:spcPct val="115000"/>
              </a:lnSpc>
              <a:spcBef>
                <a:spcPts val="0"/>
              </a:spcBef>
              <a:spcAft>
                <a:spcPts val="0"/>
              </a:spcAft>
              <a:buNone/>
            </a:pPr>
            <a:r>
              <a:t/>
            </a:r>
            <a:endParaRPr b="1" i="0" sz="2000" u="none" cap="none" strike="noStrike">
              <a:solidFill>
                <a:srgbClr val="944E3A"/>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You can find these fonts online too. Happy designing! </a:t>
            </a:r>
            <a:endParaRPr sz="2000"/>
          </a:p>
          <a:p>
            <a:pPr indent="0" lvl="0" marL="0" marR="0" rtl="0" algn="l">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Don't forget to delete this page before presenting. </a:t>
            </a:r>
            <a:endParaRPr sz="2000"/>
          </a:p>
          <a:p>
            <a:pPr indent="0" lvl="0" marL="0" marR="0" rtl="0" algn="l">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C884"/>
        </a:solidFill>
      </p:bgPr>
    </p:bg>
    <p:spTree>
      <p:nvGrpSpPr>
        <p:cNvPr id="604" name="Shape 604"/>
        <p:cNvGrpSpPr/>
        <p:nvPr/>
      </p:nvGrpSpPr>
      <p:grpSpPr>
        <a:xfrm>
          <a:off x="0" y="0"/>
          <a:ext cx="0" cy="0"/>
          <a:chOff x="0" y="0"/>
          <a:chExt cx="0" cy="0"/>
        </a:xfrm>
      </p:grpSpPr>
      <p:sp>
        <p:nvSpPr>
          <p:cNvPr id="605" name="Google Shape;605;p36"/>
          <p:cNvSpPr/>
          <p:nvPr/>
        </p:nvSpPr>
        <p:spPr>
          <a:xfrm rot="-921972">
            <a:off x="-819716" y="463848"/>
            <a:ext cx="4287929" cy="5833917"/>
          </a:xfrm>
          <a:custGeom>
            <a:rect b="b" l="l" r="r" t="t"/>
            <a:pathLst>
              <a:path extrusionOk="0" h="5833917" w="4287929">
                <a:moveTo>
                  <a:pt x="0" y="0"/>
                </a:moveTo>
                <a:lnTo>
                  <a:pt x="4287929" y="0"/>
                </a:lnTo>
                <a:lnTo>
                  <a:pt x="4287929" y="5833916"/>
                </a:lnTo>
                <a:lnTo>
                  <a:pt x="0" y="5833916"/>
                </a:lnTo>
                <a:lnTo>
                  <a:pt x="0" y="0"/>
                </a:lnTo>
                <a:close/>
              </a:path>
            </a:pathLst>
          </a:custGeom>
          <a:blipFill rotWithShape="1">
            <a:blip r:embed="rId3">
              <a:alphaModFix/>
            </a:blip>
            <a:stretch>
              <a:fillRect b="0" l="0" r="0" t="0"/>
            </a:stretch>
          </a:blipFill>
          <a:ln>
            <a:noFill/>
          </a:ln>
        </p:spPr>
      </p:sp>
      <p:sp>
        <p:nvSpPr>
          <p:cNvPr id="606" name="Google Shape;606;p36"/>
          <p:cNvSpPr/>
          <p:nvPr/>
        </p:nvSpPr>
        <p:spPr>
          <a:xfrm>
            <a:off x="-981164" y="6573076"/>
            <a:ext cx="6955878" cy="8431368"/>
          </a:xfrm>
          <a:custGeom>
            <a:rect b="b" l="l" r="r" t="t"/>
            <a:pathLst>
              <a:path extrusionOk="0" h="8431368" w="6955878">
                <a:moveTo>
                  <a:pt x="0" y="0"/>
                </a:moveTo>
                <a:lnTo>
                  <a:pt x="6955878" y="0"/>
                </a:lnTo>
                <a:lnTo>
                  <a:pt x="6955878" y="8431367"/>
                </a:lnTo>
                <a:lnTo>
                  <a:pt x="0" y="8431367"/>
                </a:lnTo>
                <a:lnTo>
                  <a:pt x="0" y="0"/>
                </a:lnTo>
                <a:close/>
              </a:path>
            </a:pathLst>
          </a:custGeom>
          <a:blipFill rotWithShape="1">
            <a:blip r:embed="rId4">
              <a:alphaModFix/>
            </a:blip>
            <a:stretch>
              <a:fillRect b="0" l="0" r="0" t="0"/>
            </a:stretch>
          </a:blipFill>
          <a:ln>
            <a:noFill/>
          </a:ln>
        </p:spPr>
      </p:sp>
      <p:sp>
        <p:nvSpPr>
          <p:cNvPr id="607" name="Google Shape;607;p36"/>
          <p:cNvSpPr/>
          <p:nvPr/>
        </p:nvSpPr>
        <p:spPr>
          <a:xfrm>
            <a:off x="11660852" y="6573076"/>
            <a:ext cx="6955878" cy="8431368"/>
          </a:xfrm>
          <a:custGeom>
            <a:rect b="b" l="l" r="r" t="t"/>
            <a:pathLst>
              <a:path extrusionOk="0" h="8431368" w="6955878">
                <a:moveTo>
                  <a:pt x="0" y="0"/>
                </a:moveTo>
                <a:lnTo>
                  <a:pt x="6955878" y="0"/>
                </a:lnTo>
                <a:lnTo>
                  <a:pt x="6955878" y="8431367"/>
                </a:lnTo>
                <a:lnTo>
                  <a:pt x="0" y="8431367"/>
                </a:lnTo>
                <a:lnTo>
                  <a:pt x="0" y="0"/>
                </a:lnTo>
                <a:close/>
              </a:path>
            </a:pathLst>
          </a:custGeom>
          <a:blipFill rotWithShape="1">
            <a:blip r:embed="rId4">
              <a:alphaModFix/>
            </a:blip>
            <a:stretch>
              <a:fillRect b="0" l="0" r="0" t="0"/>
            </a:stretch>
          </a:blipFill>
          <a:ln>
            <a:noFill/>
          </a:ln>
        </p:spPr>
      </p:sp>
      <p:sp>
        <p:nvSpPr>
          <p:cNvPr id="608" name="Google Shape;608;p36"/>
          <p:cNvSpPr/>
          <p:nvPr/>
        </p:nvSpPr>
        <p:spPr>
          <a:xfrm flipH="1" rot="384889">
            <a:off x="15115336" y="221274"/>
            <a:ext cx="4287929" cy="5833917"/>
          </a:xfrm>
          <a:custGeom>
            <a:rect b="b" l="l" r="r" t="t"/>
            <a:pathLst>
              <a:path extrusionOk="0" h="5833917" w="4287929">
                <a:moveTo>
                  <a:pt x="4287928" y="0"/>
                </a:moveTo>
                <a:lnTo>
                  <a:pt x="0" y="0"/>
                </a:lnTo>
                <a:lnTo>
                  <a:pt x="0" y="5833916"/>
                </a:lnTo>
                <a:lnTo>
                  <a:pt x="4287928" y="5833916"/>
                </a:lnTo>
                <a:lnTo>
                  <a:pt x="4287928" y="0"/>
                </a:lnTo>
                <a:close/>
              </a:path>
            </a:pathLst>
          </a:custGeom>
          <a:blipFill rotWithShape="1">
            <a:blip r:embed="rId3">
              <a:alphaModFix/>
            </a:blip>
            <a:stretch>
              <a:fillRect b="0" l="0" r="0" t="0"/>
            </a:stretch>
          </a:blipFill>
          <a:ln>
            <a:noFill/>
          </a:ln>
        </p:spPr>
      </p:sp>
      <p:sp>
        <p:nvSpPr>
          <p:cNvPr id="609" name="Google Shape;609;p36"/>
          <p:cNvSpPr/>
          <p:nvPr/>
        </p:nvSpPr>
        <p:spPr>
          <a:xfrm>
            <a:off x="11989582" y="2435499"/>
            <a:ext cx="6298418" cy="7057051"/>
          </a:xfrm>
          <a:custGeom>
            <a:rect b="b" l="l" r="r" t="t"/>
            <a:pathLst>
              <a:path extrusionOk="0" h="7057051" w="6298418">
                <a:moveTo>
                  <a:pt x="0" y="0"/>
                </a:moveTo>
                <a:lnTo>
                  <a:pt x="6298418" y="0"/>
                </a:lnTo>
                <a:lnTo>
                  <a:pt x="6298418" y="7057051"/>
                </a:lnTo>
                <a:lnTo>
                  <a:pt x="0" y="7057051"/>
                </a:lnTo>
                <a:lnTo>
                  <a:pt x="0" y="0"/>
                </a:lnTo>
                <a:close/>
              </a:path>
            </a:pathLst>
          </a:custGeom>
          <a:blipFill rotWithShape="1">
            <a:blip r:embed="rId5">
              <a:alphaModFix/>
            </a:blip>
            <a:stretch>
              <a:fillRect b="0" l="0" r="0" t="0"/>
            </a:stretch>
          </a:blipFill>
          <a:ln>
            <a:noFill/>
          </a:ln>
        </p:spPr>
      </p:sp>
      <p:sp>
        <p:nvSpPr>
          <p:cNvPr id="610" name="Google Shape;610;p36"/>
          <p:cNvSpPr/>
          <p:nvPr/>
        </p:nvSpPr>
        <p:spPr>
          <a:xfrm flipH="1">
            <a:off x="642546" y="2240689"/>
            <a:ext cx="5752553" cy="7446671"/>
          </a:xfrm>
          <a:custGeom>
            <a:rect b="b" l="l" r="r" t="t"/>
            <a:pathLst>
              <a:path extrusionOk="0" h="7446671" w="5752553">
                <a:moveTo>
                  <a:pt x="5752554" y="0"/>
                </a:moveTo>
                <a:lnTo>
                  <a:pt x="0" y="0"/>
                </a:lnTo>
                <a:lnTo>
                  <a:pt x="0" y="7446671"/>
                </a:lnTo>
                <a:lnTo>
                  <a:pt x="5752554" y="7446671"/>
                </a:lnTo>
                <a:lnTo>
                  <a:pt x="5752554" y="0"/>
                </a:lnTo>
                <a:close/>
              </a:path>
            </a:pathLst>
          </a:custGeom>
          <a:blipFill rotWithShape="1">
            <a:blip r:embed="rId6">
              <a:alphaModFix/>
            </a:blip>
            <a:stretch>
              <a:fillRect b="0" l="0" r="0" t="0"/>
            </a:stretch>
          </a:blipFill>
          <a:ln>
            <a:noFill/>
          </a:ln>
        </p:spPr>
      </p:sp>
      <p:sp>
        <p:nvSpPr>
          <p:cNvPr id="611" name="Google Shape;611;p36"/>
          <p:cNvSpPr/>
          <p:nvPr/>
        </p:nvSpPr>
        <p:spPr>
          <a:xfrm>
            <a:off x="5410535" y="-501760"/>
            <a:ext cx="7466929" cy="11290519"/>
          </a:xfrm>
          <a:custGeom>
            <a:rect b="b" l="l" r="r" t="t"/>
            <a:pathLst>
              <a:path extrusionOk="0" h="2973635" w="1966599">
                <a:moveTo>
                  <a:pt x="0" y="0"/>
                </a:moveTo>
                <a:lnTo>
                  <a:pt x="1966599" y="0"/>
                </a:lnTo>
                <a:lnTo>
                  <a:pt x="1966599" y="2973635"/>
                </a:lnTo>
                <a:lnTo>
                  <a:pt x="0" y="2973635"/>
                </a:lnTo>
                <a:close/>
              </a:path>
            </a:pathLst>
          </a:custGeom>
          <a:solidFill>
            <a:srgbClr val="FFFFFF"/>
          </a:solidFill>
          <a:ln cap="flat" cmpd="sng" w="76200">
            <a:solidFill>
              <a:srgbClr val="944E3A"/>
            </a:solidFill>
            <a:prstDash val="lgDash"/>
            <a:round/>
            <a:headEnd len="sm" w="sm" type="none"/>
            <a:tailEnd len="sm" w="sm" type="none"/>
          </a:ln>
        </p:spPr>
      </p:sp>
      <p:sp>
        <p:nvSpPr>
          <p:cNvPr id="612" name="Google Shape;612;p36"/>
          <p:cNvSpPr/>
          <p:nvPr/>
        </p:nvSpPr>
        <p:spPr>
          <a:xfrm rot="-1564039">
            <a:off x="2709213" y="791620"/>
            <a:ext cx="1619220" cy="3287757"/>
          </a:xfrm>
          <a:custGeom>
            <a:rect b="b" l="l" r="r" t="t"/>
            <a:pathLst>
              <a:path extrusionOk="0" h="3287757" w="1619220">
                <a:moveTo>
                  <a:pt x="0" y="0"/>
                </a:moveTo>
                <a:lnTo>
                  <a:pt x="1619220" y="0"/>
                </a:lnTo>
                <a:lnTo>
                  <a:pt x="1619220" y="3287757"/>
                </a:lnTo>
                <a:lnTo>
                  <a:pt x="0" y="3287757"/>
                </a:lnTo>
                <a:lnTo>
                  <a:pt x="0" y="0"/>
                </a:lnTo>
                <a:close/>
              </a:path>
            </a:pathLst>
          </a:custGeom>
          <a:blipFill rotWithShape="1">
            <a:blip r:embed="rId7">
              <a:alphaModFix/>
            </a:blip>
            <a:stretch>
              <a:fillRect b="0" l="0" r="0" t="0"/>
            </a:stretch>
          </a:blipFill>
          <a:ln>
            <a:noFill/>
          </a:ln>
        </p:spPr>
      </p:sp>
      <p:sp>
        <p:nvSpPr>
          <p:cNvPr id="613" name="Google Shape;613;p36"/>
          <p:cNvSpPr/>
          <p:nvPr/>
        </p:nvSpPr>
        <p:spPr>
          <a:xfrm flipH="1" rot="1158307">
            <a:off x="13813556" y="804943"/>
            <a:ext cx="1619220" cy="3287757"/>
          </a:xfrm>
          <a:custGeom>
            <a:rect b="b" l="l" r="r" t="t"/>
            <a:pathLst>
              <a:path extrusionOk="0" h="3287757" w="1619220">
                <a:moveTo>
                  <a:pt x="1619220" y="0"/>
                </a:moveTo>
                <a:lnTo>
                  <a:pt x="0" y="0"/>
                </a:lnTo>
                <a:lnTo>
                  <a:pt x="0" y="3287757"/>
                </a:lnTo>
                <a:lnTo>
                  <a:pt x="1619220" y="3287757"/>
                </a:lnTo>
                <a:lnTo>
                  <a:pt x="1619220" y="0"/>
                </a:lnTo>
                <a:close/>
              </a:path>
            </a:pathLst>
          </a:custGeom>
          <a:blipFill rotWithShape="1">
            <a:blip r:embed="rId7">
              <a:alphaModFix/>
            </a:blip>
            <a:stretch>
              <a:fillRect b="0" l="0" r="0" t="0"/>
            </a:stretch>
          </a:blipFill>
          <a:ln>
            <a:noFill/>
          </a:ln>
        </p:spPr>
      </p:sp>
      <p:sp>
        <p:nvSpPr>
          <p:cNvPr id="614" name="Google Shape;614;p36"/>
          <p:cNvSpPr txBox="1"/>
          <p:nvPr/>
        </p:nvSpPr>
        <p:spPr>
          <a:xfrm>
            <a:off x="7522121" y="2432578"/>
            <a:ext cx="3243900" cy="92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Credits</a:t>
            </a:r>
            <a:endParaRPr/>
          </a:p>
        </p:txBody>
      </p:sp>
      <p:sp>
        <p:nvSpPr>
          <p:cNvPr id="615" name="Google Shape;615;p36"/>
          <p:cNvSpPr txBox="1"/>
          <p:nvPr/>
        </p:nvSpPr>
        <p:spPr>
          <a:xfrm>
            <a:off x="6337039" y="5648325"/>
            <a:ext cx="5613900" cy="243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SlidesCarnival for the presentation template</a:t>
            </a:r>
            <a:endParaRPr/>
          </a:p>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Pexels and Pixabay for the photos</a:t>
            </a:r>
            <a:endParaRPr/>
          </a:p>
          <a:p>
            <a:pPr indent="0" lvl="0" marL="0" marR="0" rtl="0" algn="ctr">
              <a:lnSpc>
                <a:spcPct val="115000"/>
              </a:lnSpc>
              <a:spcBef>
                <a:spcPts val="0"/>
              </a:spcBef>
              <a:spcAft>
                <a:spcPts val="0"/>
              </a:spcAft>
              <a:buNone/>
            </a:pPr>
            <a:r>
              <a:t/>
            </a:r>
            <a:endParaRPr b="0" i="0" sz="2000" u="none" cap="none" strike="noStrike">
              <a:solidFill>
                <a:srgbClr val="944E3A"/>
              </a:solidFill>
              <a:latin typeface="Roboto"/>
              <a:ea typeface="Roboto"/>
              <a:cs typeface="Roboto"/>
              <a:sym typeface="Roboto"/>
            </a:endParaRPr>
          </a:p>
          <a:p>
            <a:pPr indent="0" lvl="0" marL="0" marR="0" rtl="0" algn="ctr">
              <a:lnSpc>
                <a:spcPct val="115000"/>
              </a:lnSpc>
              <a:spcBef>
                <a:spcPts val="0"/>
              </a:spcBef>
              <a:spcAft>
                <a:spcPts val="0"/>
              </a:spcAft>
              <a:buNone/>
            </a:pPr>
            <a:r>
              <a:rPr b="1" i="0" lang="en-US" sz="2000" u="none" cap="none" strike="noStrike">
                <a:solidFill>
                  <a:srgbClr val="944E3A"/>
                </a:solidFill>
                <a:latin typeface="Roboto"/>
                <a:ea typeface="Roboto"/>
                <a:cs typeface="Roboto"/>
                <a:sym typeface="Roboto"/>
              </a:rPr>
              <a:t>Happy designing! </a:t>
            </a:r>
            <a:endParaRPr/>
          </a:p>
        </p:txBody>
      </p:sp>
      <p:sp>
        <p:nvSpPr>
          <p:cNvPr id="616" name="Google Shape;616;p36"/>
          <p:cNvSpPr/>
          <p:nvPr/>
        </p:nvSpPr>
        <p:spPr>
          <a:xfrm>
            <a:off x="7017806" y="3928003"/>
            <a:ext cx="4252388" cy="1063097"/>
          </a:xfrm>
          <a:custGeom>
            <a:rect b="b" l="l" r="r" t="t"/>
            <a:pathLst>
              <a:path extrusionOk="0" h="1063097" w="4252388">
                <a:moveTo>
                  <a:pt x="0" y="0"/>
                </a:moveTo>
                <a:lnTo>
                  <a:pt x="4252388" y="0"/>
                </a:lnTo>
                <a:lnTo>
                  <a:pt x="4252388" y="1063097"/>
                </a:lnTo>
                <a:lnTo>
                  <a:pt x="0" y="1063097"/>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118" name="Shape 118"/>
        <p:cNvGrpSpPr/>
        <p:nvPr/>
      </p:nvGrpSpPr>
      <p:grpSpPr>
        <a:xfrm>
          <a:off x="0" y="0"/>
          <a:ext cx="0" cy="0"/>
          <a:chOff x="0" y="0"/>
          <a:chExt cx="0" cy="0"/>
        </a:xfrm>
      </p:grpSpPr>
      <p:grpSp>
        <p:nvGrpSpPr>
          <p:cNvPr id="119" name="Google Shape;119;p16"/>
          <p:cNvGrpSpPr/>
          <p:nvPr/>
        </p:nvGrpSpPr>
        <p:grpSpPr>
          <a:xfrm>
            <a:off x="7946948" y="-1472918"/>
            <a:ext cx="13232836" cy="13232836"/>
            <a:chOff x="0" y="0"/>
            <a:chExt cx="812800" cy="812800"/>
          </a:xfrm>
        </p:grpSpPr>
        <p:sp>
          <p:nvSpPr>
            <p:cNvPr id="120" name="Google Shape;12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flat" cmpd="sng" w="76200">
              <a:solidFill>
                <a:srgbClr val="944E3A"/>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 name="Google Shape;122;p16"/>
          <p:cNvSpPr txBox="1"/>
          <p:nvPr/>
        </p:nvSpPr>
        <p:spPr>
          <a:xfrm>
            <a:off x="1028700" y="5686456"/>
            <a:ext cx="50253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Welcome Students!</a:t>
            </a:r>
            <a:endParaRPr/>
          </a:p>
        </p:txBody>
      </p:sp>
      <p:sp>
        <p:nvSpPr>
          <p:cNvPr id="123" name="Google Shape;123;p16"/>
          <p:cNvSpPr txBox="1"/>
          <p:nvPr/>
        </p:nvSpPr>
        <p:spPr>
          <a:xfrm>
            <a:off x="1028700" y="7959725"/>
            <a:ext cx="5254200" cy="126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944E3A"/>
                </a:solidFill>
                <a:latin typeface="Roboto"/>
                <a:ea typeface="Roboto"/>
                <a:cs typeface="Roboto"/>
                <a:sym typeface="Roboto"/>
              </a:rPr>
              <a:t>I'm Rain, and I'll be sharing with you my beautiful ideas. Follow me at @reallygreatsite to learn more. </a:t>
            </a:r>
            <a:endParaRPr sz="2500"/>
          </a:p>
        </p:txBody>
      </p:sp>
      <p:sp>
        <p:nvSpPr>
          <p:cNvPr id="124" name="Google Shape;124;p16"/>
          <p:cNvSpPr/>
          <p:nvPr/>
        </p:nvSpPr>
        <p:spPr>
          <a:xfrm flipH="1" rot="3708210">
            <a:off x="-521109" y="-380143"/>
            <a:ext cx="4439244" cy="4289419"/>
          </a:xfrm>
          <a:custGeom>
            <a:rect b="b" l="l" r="r" t="t"/>
            <a:pathLst>
              <a:path extrusionOk="0" h="4289419" w="4439244">
                <a:moveTo>
                  <a:pt x="4439244" y="0"/>
                </a:moveTo>
                <a:lnTo>
                  <a:pt x="0" y="0"/>
                </a:lnTo>
                <a:lnTo>
                  <a:pt x="0" y="4289420"/>
                </a:lnTo>
                <a:lnTo>
                  <a:pt x="4439244" y="4289420"/>
                </a:lnTo>
                <a:lnTo>
                  <a:pt x="4439244" y="0"/>
                </a:lnTo>
                <a:close/>
              </a:path>
            </a:pathLst>
          </a:custGeom>
          <a:blipFill rotWithShape="1">
            <a:blip r:embed="rId3">
              <a:alphaModFix/>
            </a:blip>
            <a:stretch>
              <a:fillRect b="0" l="0" r="0" t="0"/>
            </a:stretch>
          </a:blipFill>
          <a:ln>
            <a:noFill/>
          </a:ln>
        </p:spPr>
      </p:sp>
      <p:sp>
        <p:nvSpPr>
          <p:cNvPr id="125" name="Google Shape;125;p16"/>
          <p:cNvSpPr/>
          <p:nvPr/>
        </p:nvSpPr>
        <p:spPr>
          <a:xfrm rot="7081941">
            <a:off x="2977480" y="-716823"/>
            <a:ext cx="2026539" cy="4114800"/>
          </a:xfrm>
          <a:custGeom>
            <a:rect b="b" l="l" r="r" t="t"/>
            <a:pathLst>
              <a:path extrusionOk="0" h="4114800" w="2026539">
                <a:moveTo>
                  <a:pt x="0" y="0"/>
                </a:moveTo>
                <a:lnTo>
                  <a:pt x="2026539" y="0"/>
                </a:lnTo>
                <a:lnTo>
                  <a:pt x="2026539" y="4114800"/>
                </a:lnTo>
                <a:lnTo>
                  <a:pt x="0" y="4114800"/>
                </a:lnTo>
                <a:lnTo>
                  <a:pt x="0" y="0"/>
                </a:lnTo>
                <a:close/>
              </a:path>
            </a:pathLst>
          </a:custGeom>
          <a:blipFill rotWithShape="1">
            <a:blip r:embed="rId4">
              <a:alphaModFix/>
            </a:blip>
            <a:stretch>
              <a:fillRect b="0" l="0" r="0" t="0"/>
            </a:stretch>
          </a:blipFill>
          <a:ln>
            <a:noFill/>
          </a:ln>
        </p:spPr>
      </p:sp>
      <p:sp>
        <p:nvSpPr>
          <p:cNvPr id="126" name="Google Shape;126;p16"/>
          <p:cNvSpPr/>
          <p:nvPr/>
        </p:nvSpPr>
        <p:spPr>
          <a:xfrm>
            <a:off x="2340240" y="1764567"/>
            <a:ext cx="3942747" cy="3464689"/>
          </a:xfrm>
          <a:custGeom>
            <a:rect b="b" l="l" r="r" t="t"/>
            <a:pathLst>
              <a:path extrusionOk="0" h="3464689" w="3942747">
                <a:moveTo>
                  <a:pt x="0" y="0"/>
                </a:moveTo>
                <a:lnTo>
                  <a:pt x="3942747" y="0"/>
                </a:lnTo>
                <a:lnTo>
                  <a:pt x="3942747" y="3464689"/>
                </a:lnTo>
                <a:lnTo>
                  <a:pt x="0" y="3464689"/>
                </a:lnTo>
                <a:lnTo>
                  <a:pt x="0" y="0"/>
                </a:lnTo>
                <a:close/>
              </a:path>
            </a:pathLst>
          </a:custGeom>
          <a:blipFill rotWithShape="1">
            <a:blip r:embed="rId5">
              <a:alphaModFix/>
            </a:blip>
            <a:stretch>
              <a:fillRect b="0" l="0" r="0" t="0"/>
            </a:stretch>
          </a:blipFill>
          <a:ln>
            <a:noFill/>
          </a:ln>
        </p:spPr>
      </p:sp>
      <p:pic>
        <p:nvPicPr>
          <p:cNvPr id="127" name="Google Shape;127;p16"/>
          <p:cNvPicPr preferRelativeResize="0"/>
          <p:nvPr/>
        </p:nvPicPr>
        <p:blipFill rotWithShape="1">
          <a:blip r:embed="rId6">
            <a:alphaModFix/>
          </a:blip>
          <a:srcRect b="1987" l="22701" r="22712" t="2455"/>
          <a:stretch/>
        </p:blipFill>
        <p:spPr>
          <a:xfrm>
            <a:off x="8650625" y="-1025550"/>
            <a:ext cx="12529200" cy="12338100"/>
          </a:xfrm>
          <a:prstGeom prst="ellipse">
            <a:avLst/>
          </a:prstGeom>
          <a:noFill/>
          <a:ln>
            <a:noFill/>
          </a:ln>
        </p:spPr>
      </p:pic>
      <p:sp>
        <p:nvSpPr>
          <p:cNvPr id="128" name="Google Shape;128;p16"/>
          <p:cNvSpPr/>
          <p:nvPr/>
        </p:nvSpPr>
        <p:spPr>
          <a:xfrm>
            <a:off x="6490054" y="6281096"/>
            <a:ext cx="4520029" cy="5478822"/>
          </a:xfrm>
          <a:custGeom>
            <a:rect b="b" l="l" r="r" t="t"/>
            <a:pathLst>
              <a:path extrusionOk="0" h="5478822" w="4520029">
                <a:moveTo>
                  <a:pt x="0" y="0"/>
                </a:moveTo>
                <a:lnTo>
                  <a:pt x="4520029" y="0"/>
                </a:lnTo>
                <a:lnTo>
                  <a:pt x="4520029" y="5478822"/>
                </a:lnTo>
                <a:lnTo>
                  <a:pt x="0" y="547882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C884"/>
        </a:solidFill>
      </p:bgPr>
    </p:bg>
    <p:spTree>
      <p:nvGrpSpPr>
        <p:cNvPr id="132" name="Shape 132"/>
        <p:cNvGrpSpPr/>
        <p:nvPr/>
      </p:nvGrpSpPr>
      <p:grpSpPr>
        <a:xfrm>
          <a:off x="0" y="0"/>
          <a:ext cx="0" cy="0"/>
          <a:chOff x="0" y="0"/>
          <a:chExt cx="0" cy="0"/>
        </a:xfrm>
      </p:grpSpPr>
      <p:pic>
        <p:nvPicPr>
          <p:cNvPr id="133" name="Google Shape;133;p17"/>
          <p:cNvPicPr preferRelativeResize="0"/>
          <p:nvPr/>
        </p:nvPicPr>
        <p:blipFill rotWithShape="1">
          <a:blip r:embed="rId3">
            <a:alphaModFix/>
          </a:blip>
          <a:srcRect b="17248" l="0" r="0" t="0"/>
          <a:stretch/>
        </p:blipFill>
        <p:spPr>
          <a:xfrm>
            <a:off x="0" y="0"/>
            <a:ext cx="8525173" cy="10581924"/>
          </a:xfrm>
          <a:prstGeom prst="rect">
            <a:avLst/>
          </a:prstGeom>
          <a:noFill/>
          <a:ln>
            <a:noFill/>
          </a:ln>
        </p:spPr>
      </p:pic>
      <p:sp>
        <p:nvSpPr>
          <p:cNvPr id="134" name="Google Shape;134;p17"/>
          <p:cNvSpPr/>
          <p:nvPr/>
        </p:nvSpPr>
        <p:spPr>
          <a:xfrm flipH="1" rot="179331">
            <a:off x="6912637" y="7163542"/>
            <a:ext cx="3225084" cy="4387869"/>
          </a:xfrm>
          <a:custGeom>
            <a:rect b="b" l="l" r="r" t="t"/>
            <a:pathLst>
              <a:path extrusionOk="0" h="4387869" w="3225084">
                <a:moveTo>
                  <a:pt x="3225084" y="0"/>
                </a:moveTo>
                <a:lnTo>
                  <a:pt x="0" y="0"/>
                </a:lnTo>
                <a:lnTo>
                  <a:pt x="0" y="4387869"/>
                </a:lnTo>
                <a:lnTo>
                  <a:pt x="3225084" y="4387869"/>
                </a:lnTo>
                <a:lnTo>
                  <a:pt x="3225084" y="0"/>
                </a:lnTo>
                <a:close/>
              </a:path>
            </a:pathLst>
          </a:custGeom>
          <a:blipFill rotWithShape="1">
            <a:blip r:embed="rId4">
              <a:alphaModFix/>
            </a:blip>
            <a:stretch>
              <a:fillRect b="0" l="0" r="0" t="0"/>
            </a:stretch>
          </a:blipFill>
          <a:ln>
            <a:noFill/>
          </a:ln>
        </p:spPr>
      </p:sp>
      <p:sp>
        <p:nvSpPr>
          <p:cNvPr id="135" name="Google Shape;135;p17"/>
          <p:cNvSpPr/>
          <p:nvPr/>
        </p:nvSpPr>
        <p:spPr>
          <a:xfrm flipH="1" rot="10800000">
            <a:off x="9144000" y="368639"/>
            <a:ext cx="5947336" cy="5746613"/>
          </a:xfrm>
          <a:custGeom>
            <a:rect b="b" l="l" r="r" t="t"/>
            <a:pathLst>
              <a:path extrusionOk="0" h="5746613" w="5947336">
                <a:moveTo>
                  <a:pt x="0" y="5746613"/>
                </a:moveTo>
                <a:lnTo>
                  <a:pt x="5947336" y="5746613"/>
                </a:lnTo>
                <a:lnTo>
                  <a:pt x="5947336" y="0"/>
                </a:lnTo>
                <a:lnTo>
                  <a:pt x="0" y="0"/>
                </a:lnTo>
                <a:lnTo>
                  <a:pt x="0" y="5746613"/>
                </a:lnTo>
                <a:close/>
              </a:path>
            </a:pathLst>
          </a:custGeom>
          <a:blipFill rotWithShape="1">
            <a:blip r:embed="rId5">
              <a:alphaModFix/>
            </a:blip>
            <a:stretch>
              <a:fillRect b="0" l="0" r="0" t="0"/>
            </a:stretch>
          </a:blipFill>
          <a:ln>
            <a:noFill/>
          </a:ln>
        </p:spPr>
      </p:sp>
      <p:sp>
        <p:nvSpPr>
          <p:cNvPr id="136" name="Google Shape;136;p17"/>
          <p:cNvSpPr/>
          <p:nvPr/>
        </p:nvSpPr>
        <p:spPr>
          <a:xfrm flipH="1" rot="-5060429">
            <a:off x="10910276" y="5523845"/>
            <a:ext cx="3459011" cy="7023373"/>
          </a:xfrm>
          <a:custGeom>
            <a:rect b="b" l="l" r="r" t="t"/>
            <a:pathLst>
              <a:path extrusionOk="0" h="7023373" w="3459011">
                <a:moveTo>
                  <a:pt x="0" y="7023374"/>
                </a:moveTo>
                <a:lnTo>
                  <a:pt x="3459012" y="7023374"/>
                </a:lnTo>
                <a:lnTo>
                  <a:pt x="3459012" y="0"/>
                </a:lnTo>
                <a:lnTo>
                  <a:pt x="0" y="0"/>
                </a:lnTo>
                <a:lnTo>
                  <a:pt x="0" y="7023374"/>
                </a:lnTo>
                <a:close/>
              </a:path>
            </a:pathLst>
          </a:custGeom>
          <a:blipFill rotWithShape="1">
            <a:blip r:embed="rId6">
              <a:alphaModFix/>
            </a:blip>
            <a:stretch>
              <a:fillRect b="0" l="0" r="0" t="0"/>
            </a:stretch>
          </a:blipFill>
          <a:ln>
            <a:noFill/>
          </a:ln>
        </p:spPr>
      </p:sp>
      <p:sp>
        <p:nvSpPr>
          <p:cNvPr id="137" name="Google Shape;137;p17"/>
          <p:cNvSpPr/>
          <p:nvPr/>
        </p:nvSpPr>
        <p:spPr>
          <a:xfrm>
            <a:off x="14619781" y="5636612"/>
            <a:ext cx="4065345" cy="7243377"/>
          </a:xfrm>
          <a:custGeom>
            <a:rect b="b" l="l" r="r" t="t"/>
            <a:pathLst>
              <a:path extrusionOk="0" h="7243377" w="4065345">
                <a:moveTo>
                  <a:pt x="0" y="0"/>
                </a:moveTo>
                <a:lnTo>
                  <a:pt x="4065345" y="0"/>
                </a:lnTo>
                <a:lnTo>
                  <a:pt x="4065345" y="7243376"/>
                </a:lnTo>
                <a:lnTo>
                  <a:pt x="0" y="7243376"/>
                </a:lnTo>
                <a:lnTo>
                  <a:pt x="0" y="0"/>
                </a:lnTo>
                <a:close/>
              </a:path>
            </a:pathLst>
          </a:custGeom>
          <a:blipFill rotWithShape="1">
            <a:blip r:embed="rId7">
              <a:alphaModFix/>
            </a:blip>
            <a:stretch>
              <a:fillRect b="0" l="0" r="0" t="0"/>
            </a:stretch>
          </a:blipFill>
          <a:ln>
            <a:noFill/>
          </a:ln>
        </p:spPr>
      </p:sp>
      <p:sp>
        <p:nvSpPr>
          <p:cNvPr id="138" name="Google Shape;138;p17"/>
          <p:cNvSpPr/>
          <p:nvPr/>
        </p:nvSpPr>
        <p:spPr>
          <a:xfrm rot="-639820">
            <a:off x="-966102" y="-413198"/>
            <a:ext cx="3300806" cy="4490892"/>
          </a:xfrm>
          <a:custGeom>
            <a:rect b="b" l="l" r="r" t="t"/>
            <a:pathLst>
              <a:path extrusionOk="0" h="4491945" w="3301580">
                <a:moveTo>
                  <a:pt x="0" y="0"/>
                </a:moveTo>
                <a:lnTo>
                  <a:pt x="3301579" y="0"/>
                </a:lnTo>
                <a:lnTo>
                  <a:pt x="3301579" y="4491945"/>
                </a:lnTo>
                <a:lnTo>
                  <a:pt x="0" y="4491945"/>
                </a:lnTo>
                <a:lnTo>
                  <a:pt x="0" y="0"/>
                </a:lnTo>
                <a:close/>
              </a:path>
            </a:pathLst>
          </a:custGeom>
          <a:blipFill rotWithShape="1">
            <a:blip r:embed="rId4">
              <a:alphaModFix/>
            </a:blip>
            <a:stretch>
              <a:fillRect b="0" l="0" r="0" t="0"/>
            </a:stretch>
          </a:blipFill>
          <a:ln>
            <a:noFill/>
          </a:ln>
        </p:spPr>
      </p:sp>
      <p:sp>
        <p:nvSpPr>
          <p:cNvPr id="139" name="Google Shape;139;p17"/>
          <p:cNvSpPr/>
          <p:nvPr/>
        </p:nvSpPr>
        <p:spPr>
          <a:xfrm rot="7165763">
            <a:off x="12905829" y="-2025112"/>
            <a:ext cx="3427904" cy="6107623"/>
          </a:xfrm>
          <a:custGeom>
            <a:rect b="b" l="l" r="r" t="t"/>
            <a:pathLst>
              <a:path extrusionOk="0" h="6107623" w="3427904">
                <a:moveTo>
                  <a:pt x="0" y="0"/>
                </a:moveTo>
                <a:lnTo>
                  <a:pt x="3427904" y="0"/>
                </a:lnTo>
                <a:lnTo>
                  <a:pt x="3427904" y="6107624"/>
                </a:lnTo>
                <a:lnTo>
                  <a:pt x="0" y="6107624"/>
                </a:lnTo>
                <a:lnTo>
                  <a:pt x="0" y="0"/>
                </a:lnTo>
                <a:close/>
              </a:path>
            </a:pathLst>
          </a:custGeom>
          <a:blipFill rotWithShape="1">
            <a:blip r:embed="rId7">
              <a:alphaModFix/>
            </a:blip>
            <a:stretch>
              <a:fillRect b="0" l="0" r="0" t="0"/>
            </a:stretch>
          </a:blipFill>
          <a:ln>
            <a:noFill/>
          </a:ln>
        </p:spPr>
      </p:sp>
      <p:sp>
        <p:nvSpPr>
          <p:cNvPr id="140" name="Google Shape;140;p17"/>
          <p:cNvSpPr/>
          <p:nvPr/>
        </p:nvSpPr>
        <p:spPr>
          <a:xfrm rot="5605559">
            <a:off x="-406542" y="6421569"/>
            <a:ext cx="4378208" cy="4230443"/>
          </a:xfrm>
          <a:custGeom>
            <a:rect b="b" l="l" r="r" t="t"/>
            <a:pathLst>
              <a:path extrusionOk="0" h="4230443" w="4378208">
                <a:moveTo>
                  <a:pt x="0" y="0"/>
                </a:moveTo>
                <a:lnTo>
                  <a:pt x="4378208" y="0"/>
                </a:lnTo>
                <a:lnTo>
                  <a:pt x="4378208" y="4230443"/>
                </a:lnTo>
                <a:lnTo>
                  <a:pt x="0" y="4230443"/>
                </a:lnTo>
                <a:lnTo>
                  <a:pt x="0" y="0"/>
                </a:lnTo>
                <a:close/>
              </a:path>
            </a:pathLst>
          </a:custGeom>
          <a:blipFill rotWithShape="1">
            <a:blip r:embed="rId5">
              <a:alphaModFix/>
            </a:blip>
            <a:stretch>
              <a:fillRect b="0" l="0" r="0" t="0"/>
            </a:stretch>
          </a:blipFill>
          <a:ln>
            <a:noFill/>
          </a:ln>
        </p:spPr>
      </p:sp>
      <p:sp>
        <p:nvSpPr>
          <p:cNvPr id="141" name="Google Shape;141;p17"/>
          <p:cNvSpPr/>
          <p:nvPr/>
        </p:nvSpPr>
        <p:spPr>
          <a:xfrm flipH="1" rot="3503852">
            <a:off x="8942487" y="-2114603"/>
            <a:ext cx="2614873" cy="5309386"/>
          </a:xfrm>
          <a:custGeom>
            <a:rect b="b" l="l" r="r" t="t"/>
            <a:pathLst>
              <a:path extrusionOk="0" h="5309386" w="2614873">
                <a:moveTo>
                  <a:pt x="2614872" y="0"/>
                </a:moveTo>
                <a:lnTo>
                  <a:pt x="0" y="0"/>
                </a:lnTo>
                <a:lnTo>
                  <a:pt x="0" y="5309385"/>
                </a:lnTo>
                <a:lnTo>
                  <a:pt x="2614872" y="5309385"/>
                </a:lnTo>
                <a:lnTo>
                  <a:pt x="2614872" y="0"/>
                </a:lnTo>
                <a:close/>
              </a:path>
            </a:pathLst>
          </a:custGeom>
          <a:blipFill rotWithShape="1">
            <a:blip r:embed="rId6">
              <a:alphaModFix/>
            </a:blip>
            <a:stretch>
              <a:fillRect b="0" l="0" r="0" t="0"/>
            </a:stretch>
          </a:blipFill>
          <a:ln>
            <a:noFill/>
          </a:ln>
        </p:spPr>
      </p:sp>
      <p:sp>
        <p:nvSpPr>
          <p:cNvPr id="142" name="Google Shape;142;p17"/>
          <p:cNvSpPr/>
          <p:nvPr/>
        </p:nvSpPr>
        <p:spPr>
          <a:xfrm>
            <a:off x="8525175" y="2873299"/>
            <a:ext cx="9764428" cy="5469066"/>
          </a:xfrm>
          <a:custGeom>
            <a:rect b="b" l="l" r="r" t="t"/>
            <a:pathLst>
              <a:path extrusionOk="0" h="1342926" w="2571278">
                <a:moveTo>
                  <a:pt x="0" y="0"/>
                </a:moveTo>
                <a:lnTo>
                  <a:pt x="2571278" y="0"/>
                </a:lnTo>
                <a:lnTo>
                  <a:pt x="2571278" y="1342926"/>
                </a:lnTo>
                <a:lnTo>
                  <a:pt x="0" y="1342926"/>
                </a:lnTo>
                <a:close/>
              </a:path>
            </a:pathLst>
          </a:custGeom>
          <a:solidFill>
            <a:srgbClr val="FEC884"/>
          </a:solidFill>
          <a:ln>
            <a:noFill/>
          </a:ln>
        </p:spPr>
      </p:sp>
      <p:sp>
        <p:nvSpPr>
          <p:cNvPr id="143" name="Google Shape;143;p17"/>
          <p:cNvSpPr/>
          <p:nvPr/>
        </p:nvSpPr>
        <p:spPr>
          <a:xfrm>
            <a:off x="15125823" y="1724316"/>
            <a:ext cx="3162177" cy="3698452"/>
          </a:xfrm>
          <a:custGeom>
            <a:rect b="b" l="l" r="r" t="t"/>
            <a:pathLst>
              <a:path extrusionOk="0" h="3698452" w="3162177">
                <a:moveTo>
                  <a:pt x="0" y="0"/>
                </a:moveTo>
                <a:lnTo>
                  <a:pt x="3162177" y="0"/>
                </a:lnTo>
                <a:lnTo>
                  <a:pt x="3162177" y="3698452"/>
                </a:lnTo>
                <a:lnTo>
                  <a:pt x="0" y="3698452"/>
                </a:lnTo>
                <a:lnTo>
                  <a:pt x="0" y="0"/>
                </a:lnTo>
                <a:close/>
              </a:path>
            </a:pathLst>
          </a:custGeom>
          <a:blipFill rotWithShape="1">
            <a:blip r:embed="rId8">
              <a:alphaModFix/>
            </a:blip>
            <a:stretch>
              <a:fillRect b="0" l="0" r="0" t="0"/>
            </a:stretch>
          </a:blipFill>
          <a:ln>
            <a:noFill/>
          </a:ln>
        </p:spPr>
      </p:sp>
      <p:sp>
        <p:nvSpPr>
          <p:cNvPr id="144" name="Google Shape;144;p17"/>
          <p:cNvSpPr txBox="1"/>
          <p:nvPr/>
        </p:nvSpPr>
        <p:spPr>
          <a:xfrm>
            <a:off x="9391629" y="3530892"/>
            <a:ext cx="56625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Hi, I’m teacher Amanda Smith!</a:t>
            </a:r>
            <a:endParaRPr/>
          </a:p>
        </p:txBody>
      </p:sp>
      <p:sp>
        <p:nvSpPr>
          <p:cNvPr id="145" name="Google Shape;145;p17"/>
          <p:cNvSpPr txBox="1"/>
          <p:nvPr/>
        </p:nvSpPr>
        <p:spPr>
          <a:xfrm>
            <a:off x="9391629" y="5809694"/>
            <a:ext cx="6496200" cy="171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944E3A"/>
                </a:solidFill>
                <a:latin typeface="Roboto"/>
                <a:ea typeface="Roboto"/>
                <a:cs typeface="Roboto"/>
                <a:sym typeface="Roboto"/>
              </a:rPr>
              <a:t>Presentations are communication tools that can be used as demonstrations, lectures, speeches, reports, and more. It is mostly presented before an audience. </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149" name="Shape 149"/>
        <p:cNvGrpSpPr/>
        <p:nvPr/>
      </p:nvGrpSpPr>
      <p:grpSpPr>
        <a:xfrm>
          <a:off x="0" y="0"/>
          <a:ext cx="0" cy="0"/>
          <a:chOff x="0" y="0"/>
          <a:chExt cx="0" cy="0"/>
        </a:xfrm>
      </p:grpSpPr>
      <p:sp>
        <p:nvSpPr>
          <p:cNvPr id="150" name="Google Shape;150;p18"/>
          <p:cNvSpPr/>
          <p:nvPr/>
        </p:nvSpPr>
        <p:spPr>
          <a:xfrm flipH="1" rot="309660">
            <a:off x="-1261676" y="2569396"/>
            <a:ext cx="7754949" cy="9399938"/>
          </a:xfrm>
          <a:custGeom>
            <a:rect b="b" l="l" r="r" t="t"/>
            <a:pathLst>
              <a:path extrusionOk="0" h="9399938" w="7754949">
                <a:moveTo>
                  <a:pt x="7754949" y="0"/>
                </a:moveTo>
                <a:lnTo>
                  <a:pt x="0" y="0"/>
                </a:lnTo>
                <a:lnTo>
                  <a:pt x="0" y="9399938"/>
                </a:lnTo>
                <a:lnTo>
                  <a:pt x="7754949" y="9399938"/>
                </a:lnTo>
                <a:lnTo>
                  <a:pt x="7754949" y="0"/>
                </a:lnTo>
                <a:close/>
              </a:path>
            </a:pathLst>
          </a:custGeom>
          <a:blipFill rotWithShape="1">
            <a:blip r:embed="rId3">
              <a:alphaModFix/>
            </a:blip>
            <a:stretch>
              <a:fillRect b="0" l="0" r="0" t="0"/>
            </a:stretch>
          </a:blipFill>
          <a:ln>
            <a:noFill/>
          </a:ln>
        </p:spPr>
      </p:sp>
      <p:sp>
        <p:nvSpPr>
          <p:cNvPr id="151" name="Google Shape;151;p18"/>
          <p:cNvSpPr/>
          <p:nvPr/>
        </p:nvSpPr>
        <p:spPr>
          <a:xfrm flipH="1" rot="536993">
            <a:off x="830298" y="6624702"/>
            <a:ext cx="7754949" cy="9399938"/>
          </a:xfrm>
          <a:custGeom>
            <a:rect b="b" l="l" r="r" t="t"/>
            <a:pathLst>
              <a:path extrusionOk="0" h="9399938" w="7754949">
                <a:moveTo>
                  <a:pt x="7754949" y="0"/>
                </a:moveTo>
                <a:lnTo>
                  <a:pt x="0" y="0"/>
                </a:lnTo>
                <a:lnTo>
                  <a:pt x="0" y="9399937"/>
                </a:lnTo>
                <a:lnTo>
                  <a:pt x="7754949" y="9399937"/>
                </a:lnTo>
                <a:lnTo>
                  <a:pt x="7754949" y="0"/>
                </a:lnTo>
                <a:close/>
              </a:path>
            </a:pathLst>
          </a:custGeom>
          <a:blipFill rotWithShape="1">
            <a:blip r:embed="rId3">
              <a:alphaModFix/>
            </a:blip>
            <a:stretch>
              <a:fillRect b="0" l="0" r="0" t="0"/>
            </a:stretch>
          </a:blipFill>
          <a:ln>
            <a:noFill/>
          </a:ln>
        </p:spPr>
      </p:sp>
      <p:sp>
        <p:nvSpPr>
          <p:cNvPr id="152" name="Google Shape;152;p18"/>
          <p:cNvSpPr/>
          <p:nvPr/>
        </p:nvSpPr>
        <p:spPr>
          <a:xfrm>
            <a:off x="1189296" y="3736190"/>
            <a:ext cx="5117536" cy="511753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flat" cmpd="sng" w="76200">
            <a:solidFill>
              <a:srgbClr val="944E3A"/>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txBox="1"/>
          <p:nvPr/>
        </p:nvSpPr>
        <p:spPr>
          <a:xfrm>
            <a:off x="3939407" y="1009650"/>
            <a:ext cx="10409187"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Reminders for this class</a:t>
            </a:r>
            <a:endParaRPr/>
          </a:p>
        </p:txBody>
      </p:sp>
      <p:sp>
        <p:nvSpPr>
          <p:cNvPr id="154" name="Google Shape;154;p18"/>
          <p:cNvSpPr/>
          <p:nvPr/>
        </p:nvSpPr>
        <p:spPr>
          <a:xfrm rot="-347500">
            <a:off x="11848318" y="2531848"/>
            <a:ext cx="7754949" cy="9399938"/>
          </a:xfrm>
          <a:custGeom>
            <a:rect b="b" l="l" r="r" t="t"/>
            <a:pathLst>
              <a:path extrusionOk="0" h="9399938" w="7754949">
                <a:moveTo>
                  <a:pt x="0" y="0"/>
                </a:moveTo>
                <a:lnTo>
                  <a:pt x="7754949" y="0"/>
                </a:lnTo>
                <a:lnTo>
                  <a:pt x="7754949" y="9399938"/>
                </a:lnTo>
                <a:lnTo>
                  <a:pt x="0" y="9399938"/>
                </a:lnTo>
                <a:lnTo>
                  <a:pt x="0" y="0"/>
                </a:lnTo>
                <a:close/>
              </a:path>
            </a:pathLst>
          </a:custGeom>
          <a:blipFill rotWithShape="1">
            <a:blip r:embed="rId3">
              <a:alphaModFix/>
            </a:blip>
            <a:stretch>
              <a:fillRect b="0" l="0" r="0" t="0"/>
            </a:stretch>
          </a:blipFill>
          <a:ln>
            <a:noFill/>
          </a:ln>
        </p:spPr>
      </p:sp>
      <p:sp>
        <p:nvSpPr>
          <p:cNvPr id="155" name="Google Shape;155;p18"/>
          <p:cNvSpPr/>
          <p:nvPr/>
        </p:nvSpPr>
        <p:spPr>
          <a:xfrm rot="-264104">
            <a:off x="9702753" y="6624702"/>
            <a:ext cx="7754949" cy="9399938"/>
          </a:xfrm>
          <a:custGeom>
            <a:rect b="b" l="l" r="r" t="t"/>
            <a:pathLst>
              <a:path extrusionOk="0" h="9399938" w="7754949">
                <a:moveTo>
                  <a:pt x="0" y="0"/>
                </a:moveTo>
                <a:lnTo>
                  <a:pt x="7754949" y="0"/>
                </a:lnTo>
                <a:lnTo>
                  <a:pt x="7754949" y="9399937"/>
                </a:lnTo>
                <a:lnTo>
                  <a:pt x="0" y="9399937"/>
                </a:lnTo>
                <a:lnTo>
                  <a:pt x="0" y="0"/>
                </a:lnTo>
                <a:close/>
              </a:path>
            </a:pathLst>
          </a:custGeom>
          <a:blipFill rotWithShape="1">
            <a:blip r:embed="rId3">
              <a:alphaModFix/>
            </a:blip>
            <a:stretch>
              <a:fillRect b="0" l="0" r="0" t="0"/>
            </a:stretch>
          </a:blipFill>
          <a:ln>
            <a:noFill/>
          </a:ln>
        </p:spPr>
      </p:sp>
      <p:sp>
        <p:nvSpPr>
          <p:cNvPr id="156" name="Google Shape;156;p18"/>
          <p:cNvSpPr txBox="1"/>
          <p:nvPr/>
        </p:nvSpPr>
        <p:spPr>
          <a:xfrm>
            <a:off x="4808549" y="2178559"/>
            <a:ext cx="8670900" cy="384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500" u="none" cap="none" strike="noStrike">
                <a:solidFill>
                  <a:srgbClr val="944E3A"/>
                </a:solidFill>
                <a:latin typeface="Roboto"/>
                <a:ea typeface="Roboto"/>
                <a:cs typeface="Roboto"/>
                <a:sym typeface="Roboto"/>
              </a:rPr>
              <a:t>Lorem ipsum dolor sit amet, consectetur adipiscing elit.</a:t>
            </a:r>
            <a:endParaRPr sz="2500"/>
          </a:p>
        </p:txBody>
      </p:sp>
      <p:sp>
        <p:nvSpPr>
          <p:cNvPr id="157" name="Google Shape;157;p18"/>
          <p:cNvSpPr txBox="1"/>
          <p:nvPr/>
        </p:nvSpPr>
        <p:spPr>
          <a:xfrm>
            <a:off x="1776634" y="6207387"/>
            <a:ext cx="39429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Lorem ipsum dolor sit amet, consectetur adipiscing elit, sed do eiusmod tempor incididunt ut labore et dolore magna aliqua.</a:t>
            </a:r>
            <a:endParaRPr/>
          </a:p>
        </p:txBody>
      </p:sp>
      <p:sp>
        <p:nvSpPr>
          <p:cNvPr id="158" name="Google Shape;158;p18"/>
          <p:cNvSpPr txBox="1"/>
          <p:nvPr/>
        </p:nvSpPr>
        <p:spPr>
          <a:xfrm>
            <a:off x="2788355" y="4947430"/>
            <a:ext cx="1919418"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944E3A"/>
                </a:solidFill>
                <a:latin typeface="Roboto"/>
                <a:ea typeface="Roboto"/>
                <a:cs typeface="Roboto"/>
                <a:sym typeface="Roboto"/>
              </a:rPr>
              <a:t>#1</a:t>
            </a:r>
            <a:endParaRPr/>
          </a:p>
        </p:txBody>
      </p:sp>
      <p:sp>
        <p:nvSpPr>
          <p:cNvPr id="159" name="Google Shape;159;p18"/>
          <p:cNvSpPr/>
          <p:nvPr/>
        </p:nvSpPr>
        <p:spPr>
          <a:xfrm>
            <a:off x="6587406" y="3705769"/>
            <a:ext cx="5117536" cy="511753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flat" cmpd="sng" w="76200">
            <a:solidFill>
              <a:srgbClr val="944E3A"/>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txBox="1"/>
          <p:nvPr/>
        </p:nvSpPr>
        <p:spPr>
          <a:xfrm>
            <a:off x="7174745" y="6176965"/>
            <a:ext cx="39429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Lorem ipsum dolor sit amet, consectetur adipiscing elit, sed do eiusmod tempor incididunt ut labore et dolore magna aliqua.</a:t>
            </a:r>
            <a:endParaRPr/>
          </a:p>
        </p:txBody>
      </p:sp>
      <p:sp>
        <p:nvSpPr>
          <p:cNvPr id="161" name="Google Shape;161;p18"/>
          <p:cNvSpPr txBox="1"/>
          <p:nvPr/>
        </p:nvSpPr>
        <p:spPr>
          <a:xfrm>
            <a:off x="8186466" y="4917008"/>
            <a:ext cx="1919418"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944E3A"/>
                </a:solidFill>
                <a:latin typeface="Roboto"/>
                <a:ea typeface="Roboto"/>
                <a:cs typeface="Roboto"/>
                <a:sym typeface="Roboto"/>
              </a:rPr>
              <a:t>#2</a:t>
            </a:r>
            <a:endParaRPr/>
          </a:p>
        </p:txBody>
      </p:sp>
      <p:sp>
        <p:nvSpPr>
          <p:cNvPr id="162" name="Google Shape;162;p18"/>
          <p:cNvSpPr/>
          <p:nvPr/>
        </p:nvSpPr>
        <p:spPr>
          <a:xfrm>
            <a:off x="11981168" y="3675347"/>
            <a:ext cx="5117536" cy="511753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flat" cmpd="sng" w="76200">
            <a:solidFill>
              <a:srgbClr val="944E3A"/>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txBox="1"/>
          <p:nvPr/>
        </p:nvSpPr>
        <p:spPr>
          <a:xfrm>
            <a:off x="12568507" y="6146544"/>
            <a:ext cx="39429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Lorem ipsum dolor sit amet, consectetur adipiscing elit, sed do eiusmod tempor incididunt ut labore et dolore magna aliqua.</a:t>
            </a:r>
            <a:endParaRPr/>
          </a:p>
        </p:txBody>
      </p:sp>
      <p:sp>
        <p:nvSpPr>
          <p:cNvPr id="164" name="Google Shape;164;p18"/>
          <p:cNvSpPr txBox="1"/>
          <p:nvPr/>
        </p:nvSpPr>
        <p:spPr>
          <a:xfrm>
            <a:off x="13580227" y="4886587"/>
            <a:ext cx="1919418"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944E3A"/>
                </a:solidFill>
                <a:latin typeface="Roboto"/>
                <a:ea typeface="Roboto"/>
                <a:cs typeface="Roboto"/>
                <a:sym typeface="Roboto"/>
              </a:rPr>
              <a:t>#3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168" name="Shape 168"/>
        <p:cNvGrpSpPr/>
        <p:nvPr/>
      </p:nvGrpSpPr>
      <p:grpSpPr>
        <a:xfrm>
          <a:off x="0" y="0"/>
          <a:ext cx="0" cy="0"/>
          <a:chOff x="0" y="0"/>
          <a:chExt cx="0" cy="0"/>
        </a:xfrm>
      </p:grpSpPr>
      <p:cxnSp>
        <p:nvCxnSpPr>
          <p:cNvPr id="169" name="Google Shape;169;p19"/>
          <p:cNvCxnSpPr/>
          <p:nvPr/>
        </p:nvCxnSpPr>
        <p:spPr>
          <a:xfrm>
            <a:off x="-643917" y="4760893"/>
            <a:ext cx="19575834" cy="0"/>
          </a:xfrm>
          <a:prstGeom prst="straightConnector1">
            <a:avLst/>
          </a:prstGeom>
          <a:noFill/>
          <a:ln cap="flat" cmpd="sng" w="76200">
            <a:solidFill>
              <a:srgbClr val="944E3A"/>
            </a:solidFill>
            <a:prstDash val="lgDash"/>
            <a:round/>
            <a:headEnd len="sm" w="sm" type="none"/>
            <a:tailEnd len="sm" w="sm" type="none"/>
          </a:ln>
        </p:spPr>
      </p:cxnSp>
      <p:sp>
        <p:nvSpPr>
          <p:cNvPr id="170" name="Google Shape;170;p19"/>
          <p:cNvSpPr/>
          <p:nvPr/>
        </p:nvSpPr>
        <p:spPr>
          <a:xfrm>
            <a:off x="1277277" y="3365290"/>
            <a:ext cx="2239880" cy="2715006"/>
          </a:xfrm>
          <a:custGeom>
            <a:rect b="b" l="l" r="r" t="t"/>
            <a:pathLst>
              <a:path extrusionOk="0" h="2715006" w="2239880">
                <a:moveTo>
                  <a:pt x="0" y="0"/>
                </a:moveTo>
                <a:lnTo>
                  <a:pt x="2239880" y="0"/>
                </a:lnTo>
                <a:lnTo>
                  <a:pt x="2239880" y="2715006"/>
                </a:lnTo>
                <a:lnTo>
                  <a:pt x="0" y="2715006"/>
                </a:lnTo>
                <a:lnTo>
                  <a:pt x="0" y="0"/>
                </a:lnTo>
                <a:close/>
              </a:path>
            </a:pathLst>
          </a:custGeom>
          <a:blipFill rotWithShape="1">
            <a:blip r:embed="rId3">
              <a:alphaModFix/>
            </a:blip>
            <a:stretch>
              <a:fillRect b="0" l="0" r="0" t="0"/>
            </a:stretch>
          </a:blipFill>
          <a:ln>
            <a:noFill/>
          </a:ln>
        </p:spPr>
      </p:sp>
      <p:sp>
        <p:nvSpPr>
          <p:cNvPr id="171" name="Google Shape;171;p19"/>
          <p:cNvSpPr/>
          <p:nvPr/>
        </p:nvSpPr>
        <p:spPr>
          <a:xfrm>
            <a:off x="5281684" y="3732762"/>
            <a:ext cx="3087816" cy="1980062"/>
          </a:xfrm>
          <a:custGeom>
            <a:rect b="b" l="l" r="r" t="t"/>
            <a:pathLst>
              <a:path extrusionOk="0" h="1980062" w="3087816">
                <a:moveTo>
                  <a:pt x="0" y="0"/>
                </a:moveTo>
                <a:lnTo>
                  <a:pt x="3087816" y="0"/>
                </a:lnTo>
                <a:lnTo>
                  <a:pt x="3087816" y="1980062"/>
                </a:lnTo>
                <a:lnTo>
                  <a:pt x="0" y="1980062"/>
                </a:lnTo>
                <a:lnTo>
                  <a:pt x="0" y="0"/>
                </a:lnTo>
                <a:close/>
              </a:path>
            </a:pathLst>
          </a:custGeom>
          <a:blipFill rotWithShape="1">
            <a:blip r:embed="rId4">
              <a:alphaModFix/>
            </a:blip>
            <a:stretch>
              <a:fillRect b="0" l="0" r="0" t="0"/>
            </a:stretch>
          </a:blipFill>
          <a:ln>
            <a:noFill/>
          </a:ln>
        </p:spPr>
      </p:sp>
      <p:sp>
        <p:nvSpPr>
          <p:cNvPr id="172" name="Google Shape;172;p19"/>
          <p:cNvSpPr/>
          <p:nvPr/>
        </p:nvSpPr>
        <p:spPr>
          <a:xfrm>
            <a:off x="14502862" y="3578524"/>
            <a:ext cx="2091151" cy="2288537"/>
          </a:xfrm>
          <a:custGeom>
            <a:rect b="b" l="l" r="r" t="t"/>
            <a:pathLst>
              <a:path extrusionOk="0" h="2288537" w="2091151">
                <a:moveTo>
                  <a:pt x="0" y="0"/>
                </a:moveTo>
                <a:lnTo>
                  <a:pt x="2091150" y="0"/>
                </a:lnTo>
                <a:lnTo>
                  <a:pt x="2091150" y="2288537"/>
                </a:lnTo>
                <a:lnTo>
                  <a:pt x="0" y="2288537"/>
                </a:lnTo>
                <a:lnTo>
                  <a:pt x="0" y="0"/>
                </a:lnTo>
                <a:close/>
              </a:path>
            </a:pathLst>
          </a:custGeom>
          <a:blipFill rotWithShape="1">
            <a:blip r:embed="rId5">
              <a:alphaModFix/>
            </a:blip>
            <a:stretch>
              <a:fillRect b="0" l="0" r="0" t="0"/>
            </a:stretch>
          </a:blipFill>
          <a:ln>
            <a:noFill/>
          </a:ln>
        </p:spPr>
      </p:sp>
      <p:sp>
        <p:nvSpPr>
          <p:cNvPr id="173" name="Google Shape;173;p19"/>
          <p:cNvSpPr/>
          <p:nvPr/>
        </p:nvSpPr>
        <p:spPr>
          <a:xfrm>
            <a:off x="1028700" y="6499396"/>
            <a:ext cx="3086100" cy="4639107"/>
          </a:xfrm>
          <a:custGeom>
            <a:rect b="b" l="l" r="r" t="t"/>
            <a:pathLst>
              <a:path extrusionOk="0" h="1221822" w="812800">
                <a:moveTo>
                  <a:pt x="127941" y="0"/>
                </a:moveTo>
                <a:lnTo>
                  <a:pt x="684859" y="0"/>
                </a:lnTo>
                <a:cubicBezTo>
                  <a:pt x="718791" y="0"/>
                  <a:pt x="751333" y="13479"/>
                  <a:pt x="775327" y="37473"/>
                </a:cubicBezTo>
                <a:cubicBezTo>
                  <a:pt x="799321" y="61467"/>
                  <a:pt x="812800" y="94009"/>
                  <a:pt x="812800" y="127941"/>
                </a:cubicBezTo>
                <a:lnTo>
                  <a:pt x="812800" y="1093882"/>
                </a:lnTo>
                <a:cubicBezTo>
                  <a:pt x="812800" y="1127814"/>
                  <a:pt x="799321" y="1160356"/>
                  <a:pt x="775327" y="1184349"/>
                </a:cubicBezTo>
                <a:cubicBezTo>
                  <a:pt x="751333" y="1208343"/>
                  <a:pt x="718791" y="1221822"/>
                  <a:pt x="684859" y="1221822"/>
                </a:cubicBezTo>
                <a:lnTo>
                  <a:pt x="127941" y="1221822"/>
                </a:lnTo>
                <a:cubicBezTo>
                  <a:pt x="94009" y="1221822"/>
                  <a:pt x="61467" y="1208343"/>
                  <a:pt x="37473" y="1184349"/>
                </a:cubicBezTo>
                <a:cubicBezTo>
                  <a:pt x="13479" y="1160356"/>
                  <a:pt x="0" y="1127814"/>
                  <a:pt x="0" y="1093882"/>
                </a:cubicBezTo>
                <a:lnTo>
                  <a:pt x="0" y="127941"/>
                </a:lnTo>
                <a:cubicBezTo>
                  <a:pt x="0" y="94009"/>
                  <a:pt x="13479" y="61467"/>
                  <a:pt x="37473" y="37473"/>
                </a:cubicBezTo>
                <a:cubicBezTo>
                  <a:pt x="61467" y="13479"/>
                  <a:pt x="94009" y="0"/>
                  <a:pt x="127941" y="0"/>
                </a:cubicBezTo>
                <a:close/>
              </a:path>
            </a:pathLst>
          </a:custGeom>
          <a:solidFill>
            <a:srgbClr val="FFFFFF"/>
          </a:solidFill>
          <a:ln cap="flat" cmpd="sng" w="76200">
            <a:solidFill>
              <a:srgbClr val="9C463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txBox="1"/>
          <p:nvPr/>
        </p:nvSpPr>
        <p:spPr>
          <a:xfrm>
            <a:off x="3939407" y="1009650"/>
            <a:ext cx="10409187"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Agenda Page</a:t>
            </a:r>
            <a:endParaRPr/>
          </a:p>
        </p:txBody>
      </p:sp>
      <p:sp>
        <p:nvSpPr>
          <p:cNvPr id="175" name="Google Shape;175;p19"/>
          <p:cNvSpPr txBox="1"/>
          <p:nvPr/>
        </p:nvSpPr>
        <p:spPr>
          <a:xfrm>
            <a:off x="4808549" y="2178559"/>
            <a:ext cx="8670901"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944E3A"/>
                </a:solidFill>
                <a:latin typeface="Roboto"/>
                <a:ea typeface="Roboto"/>
                <a:cs typeface="Roboto"/>
                <a:sym typeface="Roboto"/>
              </a:rPr>
              <a:t>Lorem ipsum dolor sit amet, consectetur adipiscing elit.</a:t>
            </a:r>
            <a:endParaRPr/>
          </a:p>
        </p:txBody>
      </p:sp>
      <p:sp>
        <p:nvSpPr>
          <p:cNvPr id="176" name="Google Shape;176;p19"/>
          <p:cNvSpPr txBox="1"/>
          <p:nvPr/>
        </p:nvSpPr>
        <p:spPr>
          <a:xfrm>
            <a:off x="1327521" y="7239593"/>
            <a:ext cx="2488457"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944E3A"/>
                </a:solidFill>
                <a:latin typeface="Roboto"/>
                <a:ea typeface="Roboto"/>
                <a:cs typeface="Roboto"/>
                <a:sym typeface="Roboto"/>
              </a:rPr>
              <a:t>Agenda 1</a:t>
            </a:r>
            <a:endParaRPr/>
          </a:p>
        </p:txBody>
      </p:sp>
      <p:sp>
        <p:nvSpPr>
          <p:cNvPr id="177" name="Google Shape;177;p19"/>
          <p:cNvSpPr txBox="1"/>
          <p:nvPr/>
        </p:nvSpPr>
        <p:spPr>
          <a:xfrm>
            <a:off x="1302399" y="8082349"/>
            <a:ext cx="25386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Lorem ipsum dolor sit amet, consectetur adipiscing elit, sed do eiusmod tempor.</a:t>
            </a:r>
            <a:endParaRPr/>
          </a:p>
        </p:txBody>
      </p:sp>
      <p:sp>
        <p:nvSpPr>
          <p:cNvPr id="178" name="Google Shape;178;p19"/>
          <p:cNvSpPr/>
          <p:nvPr/>
        </p:nvSpPr>
        <p:spPr>
          <a:xfrm>
            <a:off x="5283400" y="6499396"/>
            <a:ext cx="3086100" cy="4639107"/>
          </a:xfrm>
          <a:custGeom>
            <a:rect b="b" l="l" r="r" t="t"/>
            <a:pathLst>
              <a:path extrusionOk="0" h="1221822" w="812800">
                <a:moveTo>
                  <a:pt x="127941" y="0"/>
                </a:moveTo>
                <a:lnTo>
                  <a:pt x="684859" y="0"/>
                </a:lnTo>
                <a:cubicBezTo>
                  <a:pt x="718791" y="0"/>
                  <a:pt x="751333" y="13479"/>
                  <a:pt x="775327" y="37473"/>
                </a:cubicBezTo>
                <a:cubicBezTo>
                  <a:pt x="799321" y="61467"/>
                  <a:pt x="812800" y="94009"/>
                  <a:pt x="812800" y="127941"/>
                </a:cubicBezTo>
                <a:lnTo>
                  <a:pt x="812800" y="1093882"/>
                </a:lnTo>
                <a:cubicBezTo>
                  <a:pt x="812800" y="1127814"/>
                  <a:pt x="799321" y="1160356"/>
                  <a:pt x="775327" y="1184349"/>
                </a:cubicBezTo>
                <a:cubicBezTo>
                  <a:pt x="751333" y="1208343"/>
                  <a:pt x="718791" y="1221822"/>
                  <a:pt x="684859" y="1221822"/>
                </a:cubicBezTo>
                <a:lnTo>
                  <a:pt x="127941" y="1221822"/>
                </a:lnTo>
                <a:cubicBezTo>
                  <a:pt x="94009" y="1221822"/>
                  <a:pt x="61467" y="1208343"/>
                  <a:pt x="37473" y="1184349"/>
                </a:cubicBezTo>
                <a:cubicBezTo>
                  <a:pt x="13479" y="1160356"/>
                  <a:pt x="0" y="1127814"/>
                  <a:pt x="0" y="1093882"/>
                </a:cubicBezTo>
                <a:lnTo>
                  <a:pt x="0" y="127941"/>
                </a:lnTo>
                <a:cubicBezTo>
                  <a:pt x="0" y="94009"/>
                  <a:pt x="13479" y="61467"/>
                  <a:pt x="37473" y="37473"/>
                </a:cubicBezTo>
                <a:cubicBezTo>
                  <a:pt x="61467" y="13479"/>
                  <a:pt x="94009" y="0"/>
                  <a:pt x="127941" y="0"/>
                </a:cubicBezTo>
                <a:close/>
              </a:path>
            </a:pathLst>
          </a:custGeom>
          <a:solidFill>
            <a:srgbClr val="FFFFFF"/>
          </a:solidFill>
          <a:ln cap="flat" cmpd="sng" w="76200">
            <a:solidFill>
              <a:srgbClr val="9C463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txBox="1"/>
          <p:nvPr/>
        </p:nvSpPr>
        <p:spPr>
          <a:xfrm>
            <a:off x="5582221" y="7239593"/>
            <a:ext cx="2488457"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944E3A"/>
                </a:solidFill>
                <a:latin typeface="Roboto"/>
                <a:ea typeface="Roboto"/>
                <a:cs typeface="Roboto"/>
                <a:sym typeface="Roboto"/>
              </a:rPr>
              <a:t>Agenda 2</a:t>
            </a:r>
            <a:endParaRPr/>
          </a:p>
        </p:txBody>
      </p:sp>
      <p:sp>
        <p:nvSpPr>
          <p:cNvPr id="180" name="Google Shape;180;p19"/>
          <p:cNvSpPr txBox="1"/>
          <p:nvPr/>
        </p:nvSpPr>
        <p:spPr>
          <a:xfrm>
            <a:off x="5557099" y="8082349"/>
            <a:ext cx="25386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Lorem ipsum dolor sit amet, consectetur adipiscing elit, sed do eiusmod tempor.</a:t>
            </a:r>
            <a:endParaRPr/>
          </a:p>
        </p:txBody>
      </p:sp>
      <p:sp>
        <p:nvSpPr>
          <p:cNvPr id="181" name="Google Shape;181;p19"/>
          <p:cNvSpPr/>
          <p:nvPr/>
        </p:nvSpPr>
        <p:spPr>
          <a:xfrm>
            <a:off x="9836350" y="6499396"/>
            <a:ext cx="3086100" cy="4639107"/>
          </a:xfrm>
          <a:custGeom>
            <a:rect b="b" l="l" r="r" t="t"/>
            <a:pathLst>
              <a:path extrusionOk="0" h="1221822" w="812800">
                <a:moveTo>
                  <a:pt x="127941" y="0"/>
                </a:moveTo>
                <a:lnTo>
                  <a:pt x="684859" y="0"/>
                </a:lnTo>
                <a:cubicBezTo>
                  <a:pt x="718791" y="0"/>
                  <a:pt x="751333" y="13479"/>
                  <a:pt x="775327" y="37473"/>
                </a:cubicBezTo>
                <a:cubicBezTo>
                  <a:pt x="799321" y="61467"/>
                  <a:pt x="812800" y="94009"/>
                  <a:pt x="812800" y="127941"/>
                </a:cubicBezTo>
                <a:lnTo>
                  <a:pt x="812800" y="1093882"/>
                </a:lnTo>
                <a:cubicBezTo>
                  <a:pt x="812800" y="1127814"/>
                  <a:pt x="799321" y="1160356"/>
                  <a:pt x="775327" y="1184349"/>
                </a:cubicBezTo>
                <a:cubicBezTo>
                  <a:pt x="751333" y="1208343"/>
                  <a:pt x="718791" y="1221822"/>
                  <a:pt x="684859" y="1221822"/>
                </a:cubicBezTo>
                <a:lnTo>
                  <a:pt x="127941" y="1221822"/>
                </a:lnTo>
                <a:cubicBezTo>
                  <a:pt x="94009" y="1221822"/>
                  <a:pt x="61467" y="1208343"/>
                  <a:pt x="37473" y="1184349"/>
                </a:cubicBezTo>
                <a:cubicBezTo>
                  <a:pt x="13479" y="1160356"/>
                  <a:pt x="0" y="1127814"/>
                  <a:pt x="0" y="1093882"/>
                </a:cubicBezTo>
                <a:lnTo>
                  <a:pt x="0" y="127941"/>
                </a:lnTo>
                <a:cubicBezTo>
                  <a:pt x="0" y="94009"/>
                  <a:pt x="13479" y="61467"/>
                  <a:pt x="37473" y="37473"/>
                </a:cubicBezTo>
                <a:cubicBezTo>
                  <a:pt x="61467" y="13479"/>
                  <a:pt x="94009" y="0"/>
                  <a:pt x="127941" y="0"/>
                </a:cubicBezTo>
                <a:close/>
              </a:path>
            </a:pathLst>
          </a:custGeom>
          <a:solidFill>
            <a:srgbClr val="FFFFFF"/>
          </a:solidFill>
          <a:ln cap="flat" cmpd="sng" w="76200">
            <a:solidFill>
              <a:srgbClr val="9C463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txBox="1"/>
          <p:nvPr/>
        </p:nvSpPr>
        <p:spPr>
          <a:xfrm>
            <a:off x="10135171" y="7239593"/>
            <a:ext cx="2488457"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944E3A"/>
                </a:solidFill>
                <a:latin typeface="Roboto"/>
                <a:ea typeface="Roboto"/>
                <a:cs typeface="Roboto"/>
                <a:sym typeface="Roboto"/>
              </a:rPr>
              <a:t>Agenda 3</a:t>
            </a:r>
            <a:endParaRPr/>
          </a:p>
        </p:txBody>
      </p:sp>
      <p:sp>
        <p:nvSpPr>
          <p:cNvPr id="183" name="Google Shape;183;p19"/>
          <p:cNvSpPr txBox="1"/>
          <p:nvPr/>
        </p:nvSpPr>
        <p:spPr>
          <a:xfrm>
            <a:off x="10110049" y="8082349"/>
            <a:ext cx="25386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Lorem ipsum dolor sit amet, consectetur adipiscing elit, sed do eiusmod tempor.</a:t>
            </a:r>
            <a:endParaRPr/>
          </a:p>
        </p:txBody>
      </p:sp>
      <p:sp>
        <p:nvSpPr>
          <p:cNvPr id="184" name="Google Shape;184;p19"/>
          <p:cNvSpPr/>
          <p:nvPr/>
        </p:nvSpPr>
        <p:spPr>
          <a:xfrm>
            <a:off x="13812173" y="6499396"/>
            <a:ext cx="3086100" cy="4639107"/>
          </a:xfrm>
          <a:custGeom>
            <a:rect b="b" l="l" r="r" t="t"/>
            <a:pathLst>
              <a:path extrusionOk="0" h="1221822" w="812800">
                <a:moveTo>
                  <a:pt x="127941" y="0"/>
                </a:moveTo>
                <a:lnTo>
                  <a:pt x="684859" y="0"/>
                </a:lnTo>
                <a:cubicBezTo>
                  <a:pt x="718791" y="0"/>
                  <a:pt x="751333" y="13479"/>
                  <a:pt x="775327" y="37473"/>
                </a:cubicBezTo>
                <a:cubicBezTo>
                  <a:pt x="799321" y="61467"/>
                  <a:pt x="812800" y="94009"/>
                  <a:pt x="812800" y="127941"/>
                </a:cubicBezTo>
                <a:lnTo>
                  <a:pt x="812800" y="1093882"/>
                </a:lnTo>
                <a:cubicBezTo>
                  <a:pt x="812800" y="1127814"/>
                  <a:pt x="799321" y="1160356"/>
                  <a:pt x="775327" y="1184349"/>
                </a:cubicBezTo>
                <a:cubicBezTo>
                  <a:pt x="751333" y="1208343"/>
                  <a:pt x="718791" y="1221822"/>
                  <a:pt x="684859" y="1221822"/>
                </a:cubicBezTo>
                <a:lnTo>
                  <a:pt x="127941" y="1221822"/>
                </a:lnTo>
                <a:cubicBezTo>
                  <a:pt x="94009" y="1221822"/>
                  <a:pt x="61467" y="1208343"/>
                  <a:pt x="37473" y="1184349"/>
                </a:cubicBezTo>
                <a:cubicBezTo>
                  <a:pt x="13479" y="1160356"/>
                  <a:pt x="0" y="1127814"/>
                  <a:pt x="0" y="1093882"/>
                </a:cubicBezTo>
                <a:lnTo>
                  <a:pt x="0" y="127941"/>
                </a:lnTo>
                <a:cubicBezTo>
                  <a:pt x="0" y="94009"/>
                  <a:pt x="13479" y="61467"/>
                  <a:pt x="37473" y="37473"/>
                </a:cubicBezTo>
                <a:cubicBezTo>
                  <a:pt x="61467" y="13479"/>
                  <a:pt x="94009" y="0"/>
                  <a:pt x="127941" y="0"/>
                </a:cubicBezTo>
                <a:close/>
              </a:path>
            </a:pathLst>
          </a:custGeom>
          <a:solidFill>
            <a:srgbClr val="FFFFFF"/>
          </a:solidFill>
          <a:ln cap="flat" cmpd="sng" w="76200">
            <a:solidFill>
              <a:srgbClr val="9C463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txBox="1"/>
          <p:nvPr/>
        </p:nvSpPr>
        <p:spPr>
          <a:xfrm>
            <a:off x="14110995" y="7239593"/>
            <a:ext cx="2488457"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944E3A"/>
                </a:solidFill>
                <a:latin typeface="Roboto"/>
                <a:ea typeface="Roboto"/>
                <a:cs typeface="Roboto"/>
                <a:sym typeface="Roboto"/>
              </a:rPr>
              <a:t>Agenda 4</a:t>
            </a:r>
            <a:endParaRPr/>
          </a:p>
        </p:txBody>
      </p:sp>
      <p:sp>
        <p:nvSpPr>
          <p:cNvPr id="186" name="Google Shape;186;p19"/>
          <p:cNvSpPr txBox="1"/>
          <p:nvPr/>
        </p:nvSpPr>
        <p:spPr>
          <a:xfrm>
            <a:off x="14085873" y="8082349"/>
            <a:ext cx="2538600" cy="136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944E3A"/>
                </a:solidFill>
                <a:latin typeface="Roboto"/>
                <a:ea typeface="Roboto"/>
                <a:cs typeface="Roboto"/>
                <a:sym typeface="Roboto"/>
              </a:rPr>
              <a:t>Lorem ipsum dolor sit amet, consectetur adipiscing elit, sed do eiusmod tempor.</a:t>
            </a:r>
            <a:endParaRPr/>
          </a:p>
        </p:txBody>
      </p:sp>
      <p:sp>
        <p:nvSpPr>
          <p:cNvPr id="187" name="Google Shape;187;p19"/>
          <p:cNvSpPr/>
          <p:nvPr/>
        </p:nvSpPr>
        <p:spPr>
          <a:xfrm rot="-4251154">
            <a:off x="14554805" y="-941684"/>
            <a:ext cx="4078414" cy="3940768"/>
          </a:xfrm>
          <a:custGeom>
            <a:rect b="b" l="l" r="r" t="t"/>
            <a:pathLst>
              <a:path extrusionOk="0" h="3940768" w="4078414">
                <a:moveTo>
                  <a:pt x="0" y="0"/>
                </a:moveTo>
                <a:lnTo>
                  <a:pt x="4078415" y="0"/>
                </a:lnTo>
                <a:lnTo>
                  <a:pt x="4078415" y="3940768"/>
                </a:lnTo>
                <a:lnTo>
                  <a:pt x="0" y="3940768"/>
                </a:lnTo>
                <a:lnTo>
                  <a:pt x="0" y="0"/>
                </a:lnTo>
                <a:close/>
              </a:path>
            </a:pathLst>
          </a:custGeom>
          <a:blipFill rotWithShape="1">
            <a:blip r:embed="rId6">
              <a:alphaModFix/>
            </a:blip>
            <a:stretch>
              <a:fillRect b="0" l="0" r="0" t="0"/>
            </a:stretch>
          </a:blipFill>
          <a:ln>
            <a:noFill/>
          </a:ln>
        </p:spPr>
      </p:sp>
      <p:sp>
        <p:nvSpPr>
          <p:cNvPr id="188" name="Google Shape;188;p19"/>
          <p:cNvSpPr/>
          <p:nvPr/>
        </p:nvSpPr>
        <p:spPr>
          <a:xfrm flipH="1" rot="4845154">
            <a:off x="-711686" y="-698347"/>
            <a:ext cx="4078414" cy="3940768"/>
          </a:xfrm>
          <a:custGeom>
            <a:rect b="b" l="l" r="r" t="t"/>
            <a:pathLst>
              <a:path extrusionOk="0" h="3940768" w="4078414">
                <a:moveTo>
                  <a:pt x="0" y="3940768"/>
                </a:moveTo>
                <a:lnTo>
                  <a:pt x="4078415" y="3940768"/>
                </a:lnTo>
                <a:lnTo>
                  <a:pt x="4078415" y="0"/>
                </a:lnTo>
                <a:lnTo>
                  <a:pt x="0" y="0"/>
                </a:lnTo>
                <a:lnTo>
                  <a:pt x="0" y="3940768"/>
                </a:lnTo>
                <a:close/>
              </a:path>
            </a:pathLst>
          </a:custGeom>
          <a:blipFill rotWithShape="1">
            <a:blip r:embed="rId6">
              <a:alphaModFix/>
            </a:blip>
            <a:stretch>
              <a:fillRect b="0" l="0" r="0" t="0"/>
            </a:stretch>
          </a:blipFill>
          <a:ln>
            <a:noFill/>
          </a:ln>
        </p:spPr>
      </p:sp>
      <p:sp>
        <p:nvSpPr>
          <p:cNvPr id="189" name="Google Shape;189;p19"/>
          <p:cNvSpPr/>
          <p:nvPr/>
        </p:nvSpPr>
        <p:spPr>
          <a:xfrm>
            <a:off x="10286140" y="3791419"/>
            <a:ext cx="2186520" cy="1921404"/>
          </a:xfrm>
          <a:custGeom>
            <a:rect b="b" l="l" r="r" t="t"/>
            <a:pathLst>
              <a:path extrusionOk="0" h="1921404" w="2186520">
                <a:moveTo>
                  <a:pt x="0" y="0"/>
                </a:moveTo>
                <a:lnTo>
                  <a:pt x="2186519" y="0"/>
                </a:lnTo>
                <a:lnTo>
                  <a:pt x="2186519" y="1921405"/>
                </a:lnTo>
                <a:lnTo>
                  <a:pt x="0" y="192140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193" name="Shape 193"/>
        <p:cNvGrpSpPr/>
        <p:nvPr/>
      </p:nvGrpSpPr>
      <p:grpSpPr>
        <a:xfrm>
          <a:off x="0" y="0"/>
          <a:ext cx="0" cy="0"/>
          <a:chOff x="0" y="0"/>
          <a:chExt cx="0" cy="0"/>
        </a:xfrm>
      </p:grpSpPr>
      <p:pic>
        <p:nvPicPr>
          <p:cNvPr id="194" name="Google Shape;194;p20"/>
          <p:cNvPicPr preferRelativeResize="0"/>
          <p:nvPr/>
        </p:nvPicPr>
        <p:blipFill rotWithShape="1">
          <a:blip r:embed="rId3">
            <a:alphaModFix/>
          </a:blip>
          <a:srcRect b="2794" l="23721" r="15193" t="0"/>
          <a:stretch/>
        </p:blipFill>
        <p:spPr>
          <a:xfrm>
            <a:off x="8603406" y="0"/>
            <a:ext cx="9684594" cy="10287000"/>
          </a:xfrm>
          <a:prstGeom prst="rect">
            <a:avLst/>
          </a:prstGeom>
          <a:noFill/>
          <a:ln>
            <a:noFill/>
          </a:ln>
        </p:spPr>
      </p:pic>
      <p:sp>
        <p:nvSpPr>
          <p:cNvPr id="195" name="Google Shape;195;p20"/>
          <p:cNvSpPr/>
          <p:nvPr/>
        </p:nvSpPr>
        <p:spPr>
          <a:xfrm>
            <a:off x="0" y="-395053"/>
            <a:ext cx="9144000" cy="11091637"/>
          </a:xfrm>
          <a:custGeom>
            <a:rect b="b" l="l" r="r" t="t"/>
            <a:pathLst>
              <a:path extrusionOk="0" h="2921254" w="2408296">
                <a:moveTo>
                  <a:pt x="43180" y="0"/>
                </a:moveTo>
                <a:lnTo>
                  <a:pt x="2365116" y="0"/>
                </a:lnTo>
                <a:cubicBezTo>
                  <a:pt x="2388964" y="0"/>
                  <a:pt x="2408296" y="19332"/>
                  <a:pt x="2408296" y="43180"/>
                </a:cubicBezTo>
                <a:lnTo>
                  <a:pt x="2408296" y="2878074"/>
                </a:lnTo>
                <a:cubicBezTo>
                  <a:pt x="2408296" y="2889526"/>
                  <a:pt x="2403747" y="2900509"/>
                  <a:pt x="2395649" y="2908607"/>
                </a:cubicBezTo>
                <a:cubicBezTo>
                  <a:pt x="2387551" y="2916705"/>
                  <a:pt x="2376568" y="2921254"/>
                  <a:pt x="2365116" y="2921254"/>
                </a:cubicBezTo>
                <a:lnTo>
                  <a:pt x="43180" y="2921254"/>
                </a:lnTo>
                <a:cubicBezTo>
                  <a:pt x="31728" y="2921254"/>
                  <a:pt x="20745" y="2916705"/>
                  <a:pt x="12647" y="2908607"/>
                </a:cubicBezTo>
                <a:cubicBezTo>
                  <a:pt x="4549" y="2900509"/>
                  <a:pt x="0" y="2889526"/>
                  <a:pt x="0" y="2878074"/>
                </a:cubicBezTo>
                <a:lnTo>
                  <a:pt x="0" y="43180"/>
                </a:lnTo>
                <a:cubicBezTo>
                  <a:pt x="0" y="19332"/>
                  <a:pt x="19332" y="0"/>
                  <a:pt x="43180" y="0"/>
                </a:cubicBezTo>
                <a:close/>
              </a:path>
            </a:pathLst>
          </a:custGeom>
          <a:solidFill>
            <a:srgbClr val="FDE3BC"/>
          </a:solidFill>
          <a:ln cap="flat" cmpd="sng" w="76200">
            <a:solidFill>
              <a:srgbClr val="9C463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0"/>
          <p:cNvSpPr txBox="1"/>
          <p:nvPr/>
        </p:nvSpPr>
        <p:spPr>
          <a:xfrm>
            <a:off x="1323848" y="3741735"/>
            <a:ext cx="5662356" cy="933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Add Topic Here</a:t>
            </a:r>
            <a:endParaRPr/>
          </a:p>
        </p:txBody>
      </p:sp>
      <p:sp>
        <p:nvSpPr>
          <p:cNvPr id="197" name="Google Shape;197;p20"/>
          <p:cNvSpPr txBox="1"/>
          <p:nvPr/>
        </p:nvSpPr>
        <p:spPr>
          <a:xfrm>
            <a:off x="1323848" y="5054846"/>
            <a:ext cx="5662500" cy="171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944E3A"/>
                </a:solidFill>
                <a:latin typeface="Roboto"/>
                <a:ea typeface="Roboto"/>
                <a:cs typeface="Roboto"/>
                <a:sym typeface="Roboto"/>
              </a:rPr>
              <a:t>Presentations are communication tools that can be used as demonstrations, lectures, speeches, reports, and more. It is mostly presented before an audience. </a:t>
            </a:r>
            <a:endParaRPr sz="2500"/>
          </a:p>
        </p:txBody>
      </p:sp>
      <p:sp>
        <p:nvSpPr>
          <p:cNvPr id="198" name="Google Shape;198;p20"/>
          <p:cNvSpPr/>
          <p:nvPr/>
        </p:nvSpPr>
        <p:spPr>
          <a:xfrm>
            <a:off x="4985005" y="5325461"/>
            <a:ext cx="6260216" cy="7014247"/>
          </a:xfrm>
          <a:custGeom>
            <a:rect b="b" l="l" r="r" t="t"/>
            <a:pathLst>
              <a:path extrusionOk="0" h="7014247" w="6260216">
                <a:moveTo>
                  <a:pt x="0" y="0"/>
                </a:moveTo>
                <a:lnTo>
                  <a:pt x="6260216" y="0"/>
                </a:lnTo>
                <a:lnTo>
                  <a:pt x="6260216" y="7014247"/>
                </a:lnTo>
                <a:lnTo>
                  <a:pt x="0" y="7014247"/>
                </a:lnTo>
                <a:lnTo>
                  <a:pt x="0" y="0"/>
                </a:lnTo>
                <a:close/>
              </a:path>
            </a:pathLst>
          </a:custGeom>
          <a:blipFill rotWithShape="1">
            <a:blip r:embed="rId4">
              <a:alphaModFix/>
            </a:blip>
            <a:stretch>
              <a:fillRect b="0" l="0" r="0" t="0"/>
            </a:stretch>
          </a:blipFill>
          <a:ln>
            <a:noFill/>
          </a:ln>
        </p:spPr>
      </p:sp>
      <p:sp>
        <p:nvSpPr>
          <p:cNvPr id="199" name="Google Shape;199;p20"/>
          <p:cNvSpPr/>
          <p:nvPr/>
        </p:nvSpPr>
        <p:spPr>
          <a:xfrm rot="3686805">
            <a:off x="-867092" y="-731683"/>
            <a:ext cx="3792802" cy="4436026"/>
          </a:xfrm>
          <a:custGeom>
            <a:rect b="b" l="l" r="r" t="t"/>
            <a:pathLst>
              <a:path extrusionOk="0" h="4440441" w="3796577">
                <a:moveTo>
                  <a:pt x="0" y="0"/>
                </a:moveTo>
                <a:lnTo>
                  <a:pt x="3796576" y="0"/>
                </a:lnTo>
                <a:lnTo>
                  <a:pt x="3796576" y="4440440"/>
                </a:lnTo>
                <a:lnTo>
                  <a:pt x="0" y="444044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3BC"/>
        </a:solidFill>
      </p:bgPr>
    </p:bg>
    <p:spTree>
      <p:nvGrpSpPr>
        <p:cNvPr id="203" name="Shape 203"/>
        <p:cNvGrpSpPr/>
        <p:nvPr/>
      </p:nvGrpSpPr>
      <p:grpSpPr>
        <a:xfrm>
          <a:off x="0" y="0"/>
          <a:ext cx="0" cy="0"/>
          <a:chOff x="0" y="0"/>
          <a:chExt cx="0" cy="0"/>
        </a:xfrm>
      </p:grpSpPr>
      <p:pic>
        <p:nvPicPr>
          <p:cNvPr id="204" name="Google Shape;204;p21"/>
          <p:cNvPicPr preferRelativeResize="0"/>
          <p:nvPr/>
        </p:nvPicPr>
        <p:blipFill rotWithShape="1">
          <a:blip r:embed="rId3">
            <a:alphaModFix/>
          </a:blip>
          <a:srcRect b="0" l="11213" r="11212" t="0"/>
          <a:stretch/>
        </p:blipFill>
        <p:spPr>
          <a:xfrm>
            <a:off x="0" y="0"/>
            <a:ext cx="5319924" cy="10287000"/>
          </a:xfrm>
          <a:prstGeom prst="rect">
            <a:avLst/>
          </a:prstGeom>
          <a:noFill/>
          <a:ln>
            <a:noFill/>
          </a:ln>
        </p:spPr>
      </p:pic>
      <p:pic>
        <p:nvPicPr>
          <p:cNvPr id="205" name="Google Shape;205;p21"/>
          <p:cNvPicPr preferRelativeResize="0"/>
          <p:nvPr/>
        </p:nvPicPr>
        <p:blipFill rotWithShape="1">
          <a:blip r:embed="rId4">
            <a:alphaModFix/>
          </a:blip>
          <a:srcRect b="25500" l="0" r="0" t="5391"/>
          <a:stretch/>
        </p:blipFill>
        <p:spPr>
          <a:xfrm>
            <a:off x="5935354" y="0"/>
            <a:ext cx="6417293" cy="2956574"/>
          </a:xfrm>
          <a:prstGeom prst="rect">
            <a:avLst/>
          </a:prstGeom>
          <a:noFill/>
          <a:ln>
            <a:noFill/>
          </a:ln>
        </p:spPr>
      </p:pic>
      <p:pic>
        <p:nvPicPr>
          <p:cNvPr id="206" name="Google Shape;206;p21"/>
          <p:cNvPicPr preferRelativeResize="0"/>
          <p:nvPr/>
        </p:nvPicPr>
        <p:blipFill rotWithShape="1">
          <a:blip r:embed="rId5">
            <a:alphaModFix/>
          </a:blip>
          <a:srcRect b="0" l="25918" r="9355" t="16563"/>
          <a:stretch/>
        </p:blipFill>
        <p:spPr>
          <a:xfrm>
            <a:off x="12968076" y="0"/>
            <a:ext cx="5319924" cy="10287000"/>
          </a:xfrm>
          <a:prstGeom prst="rect">
            <a:avLst/>
          </a:prstGeom>
          <a:noFill/>
          <a:ln>
            <a:noFill/>
          </a:ln>
        </p:spPr>
      </p:pic>
      <p:pic>
        <p:nvPicPr>
          <p:cNvPr id="207" name="Google Shape;207;p21"/>
          <p:cNvPicPr preferRelativeResize="0"/>
          <p:nvPr/>
        </p:nvPicPr>
        <p:blipFill rotWithShape="1">
          <a:blip r:embed="rId6">
            <a:alphaModFix/>
          </a:blip>
          <a:srcRect b="15489" l="0" r="0" t="15489"/>
          <a:stretch/>
        </p:blipFill>
        <p:spPr>
          <a:xfrm>
            <a:off x="5935354" y="7330426"/>
            <a:ext cx="6417293" cy="2956574"/>
          </a:xfrm>
          <a:prstGeom prst="rect">
            <a:avLst/>
          </a:prstGeom>
          <a:noFill/>
          <a:ln>
            <a:noFill/>
          </a:ln>
        </p:spPr>
      </p:pic>
      <p:sp>
        <p:nvSpPr>
          <p:cNvPr id="208" name="Google Shape;208;p21"/>
          <p:cNvSpPr txBox="1"/>
          <p:nvPr/>
        </p:nvSpPr>
        <p:spPr>
          <a:xfrm>
            <a:off x="5030759" y="3836952"/>
            <a:ext cx="8226483"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Add photos here</a:t>
            </a:r>
            <a:endParaRPr/>
          </a:p>
        </p:txBody>
      </p:sp>
      <p:sp>
        <p:nvSpPr>
          <p:cNvPr id="209" name="Google Shape;209;p21"/>
          <p:cNvSpPr txBox="1"/>
          <p:nvPr/>
        </p:nvSpPr>
        <p:spPr>
          <a:xfrm>
            <a:off x="6321407" y="5143500"/>
            <a:ext cx="5645100" cy="1712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00" u="none" cap="none" strike="noStrike">
                <a:solidFill>
                  <a:srgbClr val="944E3A"/>
                </a:solidFill>
                <a:latin typeface="Roboto"/>
                <a:ea typeface="Roboto"/>
                <a:cs typeface="Roboto"/>
                <a:sym typeface="Roboto"/>
              </a:rPr>
              <a:t>Presentations are communication tools that can be used as demonstrations, lectures, speeches, reports, and more. It is mostly presented before an audience. </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C884"/>
        </a:solidFill>
      </p:bgPr>
    </p:bg>
    <p:spTree>
      <p:nvGrpSpPr>
        <p:cNvPr id="213" name="Shape 213"/>
        <p:cNvGrpSpPr/>
        <p:nvPr/>
      </p:nvGrpSpPr>
      <p:grpSpPr>
        <a:xfrm>
          <a:off x="0" y="0"/>
          <a:ext cx="0" cy="0"/>
          <a:chOff x="0" y="0"/>
          <a:chExt cx="0" cy="0"/>
        </a:xfrm>
      </p:grpSpPr>
      <p:cxnSp>
        <p:nvCxnSpPr>
          <p:cNvPr id="214" name="Google Shape;214;p22"/>
          <p:cNvCxnSpPr/>
          <p:nvPr/>
        </p:nvCxnSpPr>
        <p:spPr>
          <a:xfrm>
            <a:off x="-643917" y="2551465"/>
            <a:ext cx="19575834" cy="0"/>
          </a:xfrm>
          <a:prstGeom prst="straightConnector1">
            <a:avLst/>
          </a:prstGeom>
          <a:noFill/>
          <a:ln cap="flat" cmpd="sng" w="76200">
            <a:solidFill>
              <a:srgbClr val="944E3A"/>
            </a:solidFill>
            <a:prstDash val="lgDash"/>
            <a:round/>
            <a:headEnd len="sm" w="sm" type="none"/>
            <a:tailEnd len="sm" w="sm" type="none"/>
          </a:ln>
        </p:spPr>
      </p:cxnSp>
      <p:cxnSp>
        <p:nvCxnSpPr>
          <p:cNvPr id="215" name="Google Shape;215;p22"/>
          <p:cNvCxnSpPr/>
          <p:nvPr/>
        </p:nvCxnSpPr>
        <p:spPr>
          <a:xfrm>
            <a:off x="-643917" y="8347015"/>
            <a:ext cx="19575834" cy="0"/>
          </a:xfrm>
          <a:prstGeom prst="straightConnector1">
            <a:avLst/>
          </a:prstGeom>
          <a:noFill/>
          <a:ln cap="flat" cmpd="sng" w="76200">
            <a:solidFill>
              <a:srgbClr val="944E3A"/>
            </a:solidFill>
            <a:prstDash val="lgDash"/>
            <a:round/>
            <a:headEnd len="sm" w="sm" type="none"/>
            <a:tailEnd len="sm" w="sm" type="none"/>
          </a:ln>
        </p:spPr>
      </p:cxnSp>
      <p:sp>
        <p:nvSpPr>
          <p:cNvPr id="216" name="Google Shape;216;p22"/>
          <p:cNvSpPr/>
          <p:nvPr/>
        </p:nvSpPr>
        <p:spPr>
          <a:xfrm rot="5955574">
            <a:off x="556836" y="6339580"/>
            <a:ext cx="3460855" cy="6166333"/>
          </a:xfrm>
          <a:custGeom>
            <a:rect b="b" l="l" r="r" t="t"/>
            <a:pathLst>
              <a:path extrusionOk="0" h="6166333" w="3460855">
                <a:moveTo>
                  <a:pt x="0" y="0"/>
                </a:moveTo>
                <a:lnTo>
                  <a:pt x="3460855" y="0"/>
                </a:lnTo>
                <a:lnTo>
                  <a:pt x="3460855" y="6166333"/>
                </a:lnTo>
                <a:lnTo>
                  <a:pt x="0" y="6166333"/>
                </a:lnTo>
                <a:lnTo>
                  <a:pt x="0" y="0"/>
                </a:lnTo>
                <a:close/>
              </a:path>
            </a:pathLst>
          </a:custGeom>
          <a:blipFill rotWithShape="1">
            <a:blip r:embed="rId3">
              <a:alphaModFix/>
            </a:blip>
            <a:stretch>
              <a:fillRect b="0" l="0" r="0" t="0"/>
            </a:stretch>
          </a:blipFill>
          <a:ln>
            <a:noFill/>
          </a:ln>
        </p:spPr>
      </p:sp>
      <p:sp>
        <p:nvSpPr>
          <p:cNvPr id="217" name="Google Shape;217;p22"/>
          <p:cNvSpPr/>
          <p:nvPr/>
        </p:nvSpPr>
        <p:spPr>
          <a:xfrm flipH="1" rot="5808285">
            <a:off x="4934425" y="7341970"/>
            <a:ext cx="2843519" cy="3868734"/>
          </a:xfrm>
          <a:custGeom>
            <a:rect b="b" l="l" r="r" t="t"/>
            <a:pathLst>
              <a:path extrusionOk="0" h="3868734" w="2843519">
                <a:moveTo>
                  <a:pt x="2843519" y="0"/>
                </a:moveTo>
                <a:lnTo>
                  <a:pt x="0" y="0"/>
                </a:lnTo>
                <a:lnTo>
                  <a:pt x="0" y="3868734"/>
                </a:lnTo>
                <a:lnTo>
                  <a:pt x="2843519" y="3868734"/>
                </a:lnTo>
                <a:lnTo>
                  <a:pt x="2843519" y="0"/>
                </a:lnTo>
                <a:close/>
              </a:path>
            </a:pathLst>
          </a:custGeom>
          <a:blipFill rotWithShape="1">
            <a:blip r:embed="rId4">
              <a:alphaModFix/>
            </a:blip>
            <a:stretch>
              <a:fillRect b="0" l="0" r="0" t="0"/>
            </a:stretch>
          </a:blipFill>
          <a:ln>
            <a:noFill/>
          </a:ln>
        </p:spPr>
      </p:sp>
      <p:sp>
        <p:nvSpPr>
          <p:cNvPr id="218" name="Google Shape;218;p22"/>
          <p:cNvSpPr/>
          <p:nvPr/>
        </p:nvSpPr>
        <p:spPr>
          <a:xfrm rot="5598178">
            <a:off x="7822180" y="7365347"/>
            <a:ext cx="2026539" cy="4114800"/>
          </a:xfrm>
          <a:custGeom>
            <a:rect b="b" l="l" r="r" t="t"/>
            <a:pathLst>
              <a:path extrusionOk="0" h="4114800" w="2026539">
                <a:moveTo>
                  <a:pt x="0" y="0"/>
                </a:moveTo>
                <a:lnTo>
                  <a:pt x="2026539" y="0"/>
                </a:lnTo>
                <a:lnTo>
                  <a:pt x="2026539" y="4114800"/>
                </a:lnTo>
                <a:lnTo>
                  <a:pt x="0" y="4114800"/>
                </a:lnTo>
                <a:lnTo>
                  <a:pt x="0" y="0"/>
                </a:lnTo>
                <a:close/>
              </a:path>
            </a:pathLst>
          </a:custGeom>
          <a:blipFill rotWithShape="1">
            <a:blip r:embed="rId5">
              <a:alphaModFix/>
            </a:blip>
            <a:stretch>
              <a:fillRect b="0" l="0" r="0" t="0"/>
            </a:stretch>
          </a:blipFill>
          <a:ln>
            <a:noFill/>
          </a:ln>
        </p:spPr>
      </p:sp>
      <p:sp>
        <p:nvSpPr>
          <p:cNvPr id="219" name="Google Shape;219;p22"/>
          <p:cNvSpPr/>
          <p:nvPr/>
        </p:nvSpPr>
        <p:spPr>
          <a:xfrm rot="4909395">
            <a:off x="10154374" y="7429555"/>
            <a:ext cx="3518154" cy="4114800"/>
          </a:xfrm>
          <a:custGeom>
            <a:rect b="b" l="l" r="r" t="t"/>
            <a:pathLst>
              <a:path extrusionOk="0" h="4114800" w="3518154">
                <a:moveTo>
                  <a:pt x="0" y="0"/>
                </a:moveTo>
                <a:lnTo>
                  <a:pt x="3518154" y="0"/>
                </a:lnTo>
                <a:lnTo>
                  <a:pt x="3518154" y="4114800"/>
                </a:lnTo>
                <a:lnTo>
                  <a:pt x="0" y="4114800"/>
                </a:lnTo>
                <a:lnTo>
                  <a:pt x="0" y="0"/>
                </a:lnTo>
                <a:close/>
              </a:path>
            </a:pathLst>
          </a:custGeom>
          <a:blipFill rotWithShape="1">
            <a:blip r:embed="rId6">
              <a:alphaModFix/>
            </a:blip>
            <a:stretch>
              <a:fillRect b="0" l="0" r="0" t="0"/>
            </a:stretch>
          </a:blipFill>
          <a:ln>
            <a:noFill/>
          </a:ln>
        </p:spPr>
      </p:sp>
      <p:sp>
        <p:nvSpPr>
          <p:cNvPr id="220" name="Google Shape;220;p22"/>
          <p:cNvSpPr/>
          <p:nvPr/>
        </p:nvSpPr>
        <p:spPr>
          <a:xfrm>
            <a:off x="13152231" y="5143500"/>
            <a:ext cx="6169935" cy="5961700"/>
          </a:xfrm>
          <a:custGeom>
            <a:rect b="b" l="l" r="r" t="t"/>
            <a:pathLst>
              <a:path extrusionOk="0" h="5961700" w="6169935">
                <a:moveTo>
                  <a:pt x="0" y="0"/>
                </a:moveTo>
                <a:lnTo>
                  <a:pt x="6169936" y="0"/>
                </a:lnTo>
                <a:lnTo>
                  <a:pt x="6169936" y="5961700"/>
                </a:lnTo>
                <a:lnTo>
                  <a:pt x="0" y="5961700"/>
                </a:lnTo>
                <a:lnTo>
                  <a:pt x="0" y="0"/>
                </a:lnTo>
                <a:close/>
              </a:path>
            </a:pathLst>
          </a:custGeom>
          <a:blipFill rotWithShape="1">
            <a:blip r:embed="rId7">
              <a:alphaModFix/>
            </a:blip>
            <a:stretch>
              <a:fillRect b="0" l="0" r="0" t="0"/>
            </a:stretch>
          </a:blipFill>
          <a:ln>
            <a:noFill/>
          </a:ln>
        </p:spPr>
      </p:sp>
      <p:sp>
        <p:nvSpPr>
          <p:cNvPr id="221" name="Google Shape;221;p22"/>
          <p:cNvSpPr/>
          <p:nvPr/>
        </p:nvSpPr>
        <p:spPr>
          <a:xfrm rot="-4698532">
            <a:off x="14308158" y="-2061384"/>
            <a:ext cx="3460855" cy="6166333"/>
          </a:xfrm>
          <a:custGeom>
            <a:rect b="b" l="l" r="r" t="t"/>
            <a:pathLst>
              <a:path extrusionOk="0" h="6166333" w="3460855">
                <a:moveTo>
                  <a:pt x="0" y="0"/>
                </a:moveTo>
                <a:lnTo>
                  <a:pt x="3460855" y="0"/>
                </a:lnTo>
                <a:lnTo>
                  <a:pt x="3460855" y="6166333"/>
                </a:lnTo>
                <a:lnTo>
                  <a:pt x="0" y="6166333"/>
                </a:lnTo>
                <a:lnTo>
                  <a:pt x="0" y="0"/>
                </a:lnTo>
                <a:close/>
              </a:path>
            </a:pathLst>
          </a:custGeom>
          <a:blipFill rotWithShape="1">
            <a:blip r:embed="rId3">
              <a:alphaModFix/>
            </a:blip>
            <a:stretch>
              <a:fillRect b="0" l="0" r="0" t="0"/>
            </a:stretch>
          </a:blipFill>
          <a:ln>
            <a:noFill/>
          </a:ln>
        </p:spPr>
      </p:sp>
      <p:sp>
        <p:nvSpPr>
          <p:cNvPr id="222" name="Google Shape;222;p22"/>
          <p:cNvSpPr/>
          <p:nvPr/>
        </p:nvSpPr>
        <p:spPr>
          <a:xfrm flipH="1" rot="-4845821">
            <a:off x="10545356" y="-938934"/>
            <a:ext cx="2843519" cy="3868734"/>
          </a:xfrm>
          <a:custGeom>
            <a:rect b="b" l="l" r="r" t="t"/>
            <a:pathLst>
              <a:path extrusionOk="0" h="3868734" w="2843519">
                <a:moveTo>
                  <a:pt x="2843520" y="0"/>
                </a:moveTo>
                <a:lnTo>
                  <a:pt x="0" y="0"/>
                </a:lnTo>
                <a:lnTo>
                  <a:pt x="0" y="3868734"/>
                </a:lnTo>
                <a:lnTo>
                  <a:pt x="2843520" y="3868734"/>
                </a:lnTo>
                <a:lnTo>
                  <a:pt x="2843520" y="0"/>
                </a:lnTo>
                <a:close/>
              </a:path>
            </a:pathLst>
          </a:custGeom>
          <a:blipFill rotWithShape="1">
            <a:blip r:embed="rId4">
              <a:alphaModFix/>
            </a:blip>
            <a:stretch>
              <a:fillRect b="0" l="0" r="0" t="0"/>
            </a:stretch>
          </a:blipFill>
          <a:ln>
            <a:noFill/>
          </a:ln>
        </p:spPr>
      </p:sp>
      <p:sp>
        <p:nvSpPr>
          <p:cNvPr id="223" name="Google Shape;223;p22"/>
          <p:cNvSpPr/>
          <p:nvPr/>
        </p:nvSpPr>
        <p:spPr>
          <a:xfrm rot="-5055928">
            <a:off x="8483026" y="-1313430"/>
            <a:ext cx="2026539" cy="4114800"/>
          </a:xfrm>
          <a:custGeom>
            <a:rect b="b" l="l" r="r" t="t"/>
            <a:pathLst>
              <a:path extrusionOk="0" h="4114800" w="2026539">
                <a:moveTo>
                  <a:pt x="0" y="0"/>
                </a:moveTo>
                <a:lnTo>
                  <a:pt x="2026539" y="0"/>
                </a:lnTo>
                <a:lnTo>
                  <a:pt x="2026539" y="4114800"/>
                </a:lnTo>
                <a:lnTo>
                  <a:pt x="0" y="4114800"/>
                </a:lnTo>
                <a:lnTo>
                  <a:pt x="0" y="0"/>
                </a:lnTo>
                <a:close/>
              </a:path>
            </a:pathLst>
          </a:custGeom>
          <a:blipFill rotWithShape="1">
            <a:blip r:embed="rId5">
              <a:alphaModFix/>
            </a:blip>
            <a:stretch>
              <a:fillRect b="0" l="0" r="0" t="0"/>
            </a:stretch>
          </a:blipFill>
          <a:ln>
            <a:noFill/>
          </a:ln>
        </p:spPr>
      </p:sp>
      <p:sp>
        <p:nvSpPr>
          <p:cNvPr id="224" name="Google Shape;224;p22"/>
          <p:cNvSpPr/>
          <p:nvPr/>
        </p:nvSpPr>
        <p:spPr>
          <a:xfrm rot="-5744711">
            <a:off x="4664712" y="-1508167"/>
            <a:ext cx="3518154" cy="4114800"/>
          </a:xfrm>
          <a:custGeom>
            <a:rect b="b" l="l" r="r" t="t"/>
            <a:pathLst>
              <a:path extrusionOk="0" h="4114800" w="3518154">
                <a:moveTo>
                  <a:pt x="0" y="0"/>
                </a:moveTo>
                <a:lnTo>
                  <a:pt x="3518154" y="0"/>
                </a:lnTo>
                <a:lnTo>
                  <a:pt x="3518154" y="4114800"/>
                </a:lnTo>
                <a:lnTo>
                  <a:pt x="0" y="4114800"/>
                </a:lnTo>
                <a:lnTo>
                  <a:pt x="0" y="0"/>
                </a:lnTo>
                <a:close/>
              </a:path>
            </a:pathLst>
          </a:custGeom>
          <a:blipFill rotWithShape="1">
            <a:blip r:embed="rId6">
              <a:alphaModFix/>
            </a:blip>
            <a:stretch>
              <a:fillRect b="0" l="0" r="0" t="0"/>
            </a:stretch>
          </a:blipFill>
          <a:ln>
            <a:noFill/>
          </a:ln>
        </p:spPr>
      </p:sp>
      <p:sp>
        <p:nvSpPr>
          <p:cNvPr id="225" name="Google Shape;225;p22"/>
          <p:cNvSpPr/>
          <p:nvPr/>
        </p:nvSpPr>
        <p:spPr>
          <a:xfrm rot="-10654106">
            <a:off x="-1038843" y="-1253677"/>
            <a:ext cx="6169935" cy="5961700"/>
          </a:xfrm>
          <a:custGeom>
            <a:rect b="b" l="l" r="r" t="t"/>
            <a:pathLst>
              <a:path extrusionOk="0" h="5961700" w="6169935">
                <a:moveTo>
                  <a:pt x="0" y="0"/>
                </a:moveTo>
                <a:lnTo>
                  <a:pt x="6169935" y="0"/>
                </a:lnTo>
                <a:lnTo>
                  <a:pt x="6169935" y="5961699"/>
                </a:lnTo>
                <a:lnTo>
                  <a:pt x="0" y="5961699"/>
                </a:lnTo>
                <a:lnTo>
                  <a:pt x="0" y="0"/>
                </a:lnTo>
                <a:close/>
              </a:path>
            </a:pathLst>
          </a:custGeom>
          <a:blipFill rotWithShape="1">
            <a:blip r:embed="rId7">
              <a:alphaModFix/>
            </a:blip>
            <a:stretch>
              <a:fillRect b="0" l="0" r="0" t="0"/>
            </a:stretch>
          </a:blipFill>
          <a:ln>
            <a:noFill/>
          </a:ln>
        </p:spPr>
      </p:sp>
      <p:sp>
        <p:nvSpPr>
          <p:cNvPr id="226" name="Google Shape;226;p22"/>
          <p:cNvSpPr txBox="1"/>
          <p:nvPr/>
        </p:nvSpPr>
        <p:spPr>
          <a:xfrm>
            <a:off x="5030759" y="3836952"/>
            <a:ext cx="8226483"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944E3A"/>
                </a:solidFill>
                <a:latin typeface="Permanent Marker"/>
                <a:ea typeface="Permanent Marker"/>
                <a:cs typeface="Permanent Marker"/>
                <a:sym typeface="Permanent Marker"/>
              </a:rPr>
              <a:t>It’s Activity Time!</a:t>
            </a:r>
            <a:endParaRPr/>
          </a:p>
        </p:txBody>
      </p:sp>
      <p:sp>
        <p:nvSpPr>
          <p:cNvPr id="227" name="Google Shape;227;p22"/>
          <p:cNvSpPr txBox="1"/>
          <p:nvPr/>
        </p:nvSpPr>
        <p:spPr>
          <a:xfrm>
            <a:off x="5224038" y="5047333"/>
            <a:ext cx="7839900" cy="2055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00" u="none" cap="none" strike="noStrike">
                <a:solidFill>
                  <a:srgbClr val="944E3A"/>
                </a:solidFill>
                <a:latin typeface="Roboto"/>
                <a:ea typeface="Roboto"/>
                <a:cs typeface="Roboto"/>
                <a:sym typeface="Roboto"/>
              </a:rPr>
              <a:t>Presentations are communication tools that can be used as demonstrations, lectures, speeches, reports, and more. It is mostly presented before an audience. </a:t>
            </a:r>
            <a:endParaRPr/>
          </a:p>
        </p:txBody>
      </p:sp>
      <p:sp>
        <p:nvSpPr>
          <p:cNvPr id="228" name="Google Shape;228;p22"/>
          <p:cNvSpPr/>
          <p:nvPr/>
        </p:nvSpPr>
        <p:spPr>
          <a:xfrm>
            <a:off x="1028700" y="3856002"/>
            <a:ext cx="4754087" cy="7313980"/>
          </a:xfrm>
          <a:custGeom>
            <a:rect b="b" l="l" r="r" t="t"/>
            <a:pathLst>
              <a:path extrusionOk="0" h="7313980" w="4754087">
                <a:moveTo>
                  <a:pt x="0" y="0"/>
                </a:moveTo>
                <a:lnTo>
                  <a:pt x="4754087" y="0"/>
                </a:lnTo>
                <a:lnTo>
                  <a:pt x="4754087" y="7313980"/>
                </a:lnTo>
                <a:lnTo>
                  <a:pt x="0" y="7313980"/>
                </a:lnTo>
                <a:lnTo>
                  <a:pt x="0" y="0"/>
                </a:lnTo>
                <a:close/>
              </a:path>
            </a:pathLst>
          </a:custGeom>
          <a:blipFill rotWithShape="1">
            <a:blip r:embed="rId8">
              <a:alphaModFix/>
            </a:blip>
            <a:stretch>
              <a:fillRect b="0" l="0" r="0" t="0"/>
            </a:stretch>
          </a:blipFill>
          <a:ln>
            <a:noFill/>
          </a:ln>
        </p:spPr>
      </p:sp>
      <p:sp>
        <p:nvSpPr>
          <p:cNvPr id="229" name="Google Shape;229;p22"/>
          <p:cNvSpPr/>
          <p:nvPr/>
        </p:nvSpPr>
        <p:spPr>
          <a:xfrm flipH="1">
            <a:off x="13888552" y="961647"/>
            <a:ext cx="3370748" cy="3808755"/>
          </a:xfrm>
          <a:custGeom>
            <a:rect b="b" l="l" r="r" t="t"/>
            <a:pathLst>
              <a:path extrusionOk="0" h="3808755" w="3370748">
                <a:moveTo>
                  <a:pt x="3370748" y="0"/>
                </a:moveTo>
                <a:lnTo>
                  <a:pt x="0" y="0"/>
                </a:lnTo>
                <a:lnTo>
                  <a:pt x="0" y="3808755"/>
                </a:lnTo>
                <a:lnTo>
                  <a:pt x="3370748" y="3808755"/>
                </a:lnTo>
                <a:lnTo>
                  <a:pt x="3370748" y="0"/>
                </a:lnTo>
                <a:close/>
              </a:path>
            </a:pathLst>
          </a:custGeom>
          <a:blipFill rotWithShape="1">
            <a:blip r:embed="rId9">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