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Paytone One"/>
      <p:regular r:id="rId27"/>
    </p:embeddedFont>
    <p:embeddedFont>
      <p:font typeface="Open Sans SemiBold"/>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enSansSemiBold-regular.fntdata"/><Relationship Id="rId27" Type="http://schemas.openxmlformats.org/officeDocument/2006/relationships/font" Target="fonts/PaytoneOn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Semi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SemiBold-boldItalic.fntdata"/><Relationship Id="rId30" Type="http://schemas.openxmlformats.org/officeDocument/2006/relationships/font" Target="fonts/OpenSansSemiBold-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p:nvPr>
            <p:ph idx="2" type="pic"/>
          </p:nvPr>
        </p:nvSpPr>
        <p:spPr>
          <a:xfrm>
            <a:off x="1792288" y="612775"/>
            <a:ext cx="5486400" cy="4114800"/>
          </a:xfrm>
          <a:prstGeom prst="rect">
            <a:avLst/>
          </a:prstGeom>
          <a:noFill/>
          <a:ln>
            <a:noFill/>
          </a:ln>
        </p:spPr>
      </p:sp>
      <p:sp>
        <p:nvSpPr>
          <p:cNvPr id="65" name="Google Shape;6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AD38F"/>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161616"/>
              </a:buClr>
              <a:buSzPts val="4400"/>
              <a:buFont typeface="Paytone One"/>
              <a:buNone/>
              <a:defRPr i="0" sz="4400" u="none" cap="none" strike="noStrike">
                <a:solidFill>
                  <a:srgbClr val="161616"/>
                </a:solidFill>
                <a:latin typeface="Paytone One"/>
                <a:ea typeface="Paytone One"/>
                <a:cs typeface="Paytone One"/>
                <a:sym typeface="Paytone On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rgbClr val="161616"/>
              </a:buClr>
              <a:buSzPts val="3200"/>
              <a:buFont typeface="Open Sans"/>
              <a:buChar char="•"/>
              <a:defRPr i="0" sz="3200" u="none" cap="none" strike="noStrike">
                <a:solidFill>
                  <a:srgbClr val="161616"/>
                </a:solidFill>
                <a:latin typeface="Open Sans"/>
                <a:ea typeface="Open Sans"/>
                <a:cs typeface="Open Sans"/>
                <a:sym typeface="Open Sans"/>
              </a:defRPr>
            </a:lvl1pPr>
            <a:lvl2pPr indent="-406400" lvl="1" marL="914400" marR="0" rtl="0" algn="l">
              <a:spcBef>
                <a:spcPts val="560"/>
              </a:spcBef>
              <a:spcAft>
                <a:spcPts val="0"/>
              </a:spcAft>
              <a:buClr>
                <a:srgbClr val="161616"/>
              </a:buClr>
              <a:buSzPts val="2800"/>
              <a:buFont typeface="Open Sans"/>
              <a:buChar char="–"/>
              <a:defRPr i="0" sz="2800" u="none" cap="none" strike="noStrike">
                <a:solidFill>
                  <a:srgbClr val="161616"/>
                </a:solidFill>
                <a:latin typeface="Open Sans"/>
                <a:ea typeface="Open Sans"/>
                <a:cs typeface="Open Sans"/>
                <a:sym typeface="Open Sans"/>
              </a:defRPr>
            </a:lvl2pPr>
            <a:lvl3pPr indent="-381000" lvl="2" marL="1371600" marR="0" rtl="0" algn="l">
              <a:spcBef>
                <a:spcPts val="480"/>
              </a:spcBef>
              <a:spcAft>
                <a:spcPts val="0"/>
              </a:spcAft>
              <a:buClr>
                <a:srgbClr val="161616"/>
              </a:buClr>
              <a:buSzPts val="2400"/>
              <a:buFont typeface="Open Sans"/>
              <a:buChar char="•"/>
              <a:defRPr i="0" sz="2400" u="none" cap="none" strike="noStrike">
                <a:solidFill>
                  <a:srgbClr val="161616"/>
                </a:solidFill>
                <a:latin typeface="Open Sans"/>
                <a:ea typeface="Open Sans"/>
                <a:cs typeface="Open Sans"/>
                <a:sym typeface="Open Sans"/>
              </a:defRPr>
            </a:lvl3pPr>
            <a:lvl4pPr indent="-355600" lvl="3" marL="1828800" marR="0" rtl="0" algn="l">
              <a:spcBef>
                <a:spcPts val="400"/>
              </a:spcBef>
              <a:spcAft>
                <a:spcPts val="0"/>
              </a:spcAft>
              <a:buClr>
                <a:srgbClr val="161616"/>
              </a:buClr>
              <a:buSzPts val="2000"/>
              <a:buFont typeface="Open Sans"/>
              <a:buChar char="–"/>
              <a:defRPr i="0" sz="2000" u="none" cap="none" strike="noStrike">
                <a:solidFill>
                  <a:srgbClr val="161616"/>
                </a:solidFill>
                <a:latin typeface="Open Sans"/>
                <a:ea typeface="Open Sans"/>
                <a:cs typeface="Open Sans"/>
                <a:sym typeface="Open Sans"/>
              </a:defRPr>
            </a:lvl4pPr>
            <a:lvl5pPr indent="-355600" lvl="4" marL="2286000" marR="0" rtl="0" algn="l">
              <a:spcBef>
                <a:spcPts val="400"/>
              </a:spcBef>
              <a:spcAft>
                <a:spcPts val="0"/>
              </a:spcAft>
              <a:buClr>
                <a:srgbClr val="161616"/>
              </a:buClr>
              <a:buSzPts val="2000"/>
              <a:buFont typeface="Open Sans"/>
              <a:buChar char="»"/>
              <a:defRPr i="0" sz="2000" u="none" cap="none" strike="noStrike">
                <a:solidFill>
                  <a:srgbClr val="161616"/>
                </a:solidFill>
                <a:latin typeface="Open Sans"/>
                <a:ea typeface="Open Sans"/>
                <a:cs typeface="Open Sans"/>
                <a:sym typeface="Open Sans"/>
              </a:defRPr>
            </a:lvl5pPr>
            <a:lvl6pPr indent="-355600" lvl="5" marL="2743200" marR="0" rtl="0" algn="l">
              <a:spcBef>
                <a:spcPts val="400"/>
              </a:spcBef>
              <a:spcAft>
                <a:spcPts val="0"/>
              </a:spcAft>
              <a:buClr>
                <a:srgbClr val="161616"/>
              </a:buClr>
              <a:buSzPts val="2000"/>
              <a:buFont typeface="Open Sans"/>
              <a:buChar char="•"/>
              <a:defRPr i="0" sz="2000" u="none" cap="none" strike="noStrike">
                <a:solidFill>
                  <a:srgbClr val="161616"/>
                </a:solidFill>
                <a:latin typeface="Open Sans"/>
                <a:ea typeface="Open Sans"/>
                <a:cs typeface="Open Sans"/>
                <a:sym typeface="Open Sans"/>
              </a:defRPr>
            </a:lvl6pPr>
            <a:lvl7pPr indent="-355600" lvl="6" marL="3200400" marR="0" rtl="0" algn="l">
              <a:spcBef>
                <a:spcPts val="400"/>
              </a:spcBef>
              <a:spcAft>
                <a:spcPts val="0"/>
              </a:spcAft>
              <a:buClr>
                <a:srgbClr val="161616"/>
              </a:buClr>
              <a:buSzPts val="2000"/>
              <a:buFont typeface="Open Sans"/>
              <a:buChar char="•"/>
              <a:defRPr i="0" sz="2000" u="none" cap="none" strike="noStrike">
                <a:solidFill>
                  <a:srgbClr val="161616"/>
                </a:solidFill>
                <a:latin typeface="Open Sans"/>
                <a:ea typeface="Open Sans"/>
                <a:cs typeface="Open Sans"/>
                <a:sym typeface="Open Sans"/>
              </a:defRPr>
            </a:lvl7pPr>
            <a:lvl8pPr indent="-355600" lvl="7" marL="3657600" marR="0" rtl="0" algn="l">
              <a:spcBef>
                <a:spcPts val="400"/>
              </a:spcBef>
              <a:spcAft>
                <a:spcPts val="0"/>
              </a:spcAft>
              <a:buClr>
                <a:srgbClr val="161616"/>
              </a:buClr>
              <a:buSzPts val="2000"/>
              <a:buFont typeface="Open Sans"/>
              <a:buChar char="•"/>
              <a:defRPr i="0" sz="2000" u="none" cap="none" strike="noStrike">
                <a:solidFill>
                  <a:srgbClr val="161616"/>
                </a:solidFill>
                <a:latin typeface="Open Sans"/>
                <a:ea typeface="Open Sans"/>
                <a:cs typeface="Open Sans"/>
                <a:sym typeface="Open Sans"/>
              </a:defRPr>
            </a:lvl8pPr>
            <a:lvl9pPr indent="-355600" lvl="8" marL="4114800" marR="0" rtl="0" algn="l">
              <a:spcBef>
                <a:spcPts val="400"/>
              </a:spcBef>
              <a:spcAft>
                <a:spcPts val="0"/>
              </a:spcAft>
              <a:buClr>
                <a:srgbClr val="161616"/>
              </a:buClr>
              <a:buSzPts val="2000"/>
              <a:buFont typeface="Open Sans"/>
              <a:buChar char="•"/>
              <a:defRPr i="0" sz="2000" u="none" cap="none" strike="noStrike">
                <a:solidFill>
                  <a:srgbClr val="161616"/>
                </a:solidFill>
                <a:latin typeface="Open Sans"/>
                <a:ea typeface="Open Sans"/>
                <a:cs typeface="Open Sans"/>
                <a:sym typeface="Open Sans"/>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Font typeface="Open Sans"/>
              <a:buNone/>
              <a:defRPr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Font typeface="Open Sans"/>
              <a:buNone/>
              <a:defRPr i="0" sz="1200" u="none" cap="none" strike="noStrike">
                <a:solidFill>
                  <a:srgbClr val="888888"/>
                </a:solidFill>
                <a:latin typeface="Open Sans"/>
                <a:ea typeface="Open Sans"/>
                <a:cs typeface="Open Sans"/>
                <a:sym typeface="Open Sans"/>
              </a:defRPr>
            </a:lvl1pPr>
            <a:lvl2pPr lvl="1"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Font typeface="Open Sans"/>
              <a:buNone/>
              <a:defRPr i="0" sz="1800" u="none" cap="none" strike="noStrike">
                <a:solidFill>
                  <a:schemeClr val="dk1"/>
                </a:solidFill>
                <a:latin typeface="Open Sans"/>
                <a:ea typeface="Open Sans"/>
                <a:cs typeface="Open Sans"/>
                <a:sym typeface="Open Sans"/>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14.pn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9.png"/><Relationship Id="rId5"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20.png"/><Relationship Id="rId7"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41.jpg"/><Relationship Id="rId5" Type="http://schemas.openxmlformats.org/officeDocument/2006/relationships/image" Target="../media/image31.jpg"/><Relationship Id="rId6" Type="http://schemas.openxmlformats.org/officeDocument/2006/relationships/image" Target="../media/image37.jpg"/><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0.jpg"/><Relationship Id="rId4" Type="http://schemas.openxmlformats.org/officeDocument/2006/relationships/image" Target="../media/image3.png"/><Relationship Id="rId5" Type="http://schemas.openxmlformats.org/officeDocument/2006/relationships/image" Target="../media/image45.jpg"/><Relationship Id="rId6" Type="http://schemas.openxmlformats.org/officeDocument/2006/relationships/image" Target="../media/image2.png"/><Relationship Id="rId7" Type="http://schemas.openxmlformats.org/officeDocument/2006/relationships/image" Target="../media/image46.jpg"/><Relationship Id="rId8"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9.png"/><Relationship Id="rId5" Type="http://schemas.openxmlformats.org/officeDocument/2006/relationships/image" Target="../media/image6.png"/><Relationship Id="rId6"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28.png"/><Relationship Id="rId5"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26.png"/><Relationship Id="rId5" Type="http://schemas.openxmlformats.org/officeDocument/2006/relationships/image" Target="../media/image19.png"/><Relationship Id="rId6" Type="http://schemas.openxmlformats.org/officeDocument/2006/relationships/image" Target="../media/image28.png"/><Relationship Id="rId7" Type="http://schemas.openxmlformats.org/officeDocument/2006/relationships/image" Target="../media/image25.png"/><Relationship Id="rId8"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4.jpg"/><Relationship Id="rId4" Type="http://schemas.openxmlformats.org/officeDocument/2006/relationships/image" Target="../media/image43.jpg"/><Relationship Id="rId5" Type="http://schemas.openxmlformats.org/officeDocument/2006/relationships/image" Target="../media/image42.jpg"/><Relationship Id="rId6" Type="http://schemas.openxmlformats.org/officeDocument/2006/relationships/image" Target="../media/image4.png"/><Relationship Id="rId7"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20.png"/><Relationship Id="rId7"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28.png"/><Relationship Id="rId13" Type="http://schemas.openxmlformats.org/officeDocument/2006/relationships/image" Target="../media/image13.png"/><Relationship Id="rId12"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26.png"/><Relationship Id="rId15" Type="http://schemas.openxmlformats.org/officeDocument/2006/relationships/image" Target="../media/image7.png"/><Relationship Id="rId14" Type="http://schemas.openxmlformats.org/officeDocument/2006/relationships/image" Target="../media/image35.png"/><Relationship Id="rId17" Type="http://schemas.openxmlformats.org/officeDocument/2006/relationships/image" Target="../media/image5.png"/><Relationship Id="rId16"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8.png"/><Relationship Id="rId18" Type="http://schemas.openxmlformats.org/officeDocument/2006/relationships/image" Target="../media/image25.png"/><Relationship Id="rId7" Type="http://schemas.openxmlformats.org/officeDocument/2006/relationships/image" Target="../media/image29.png"/><Relationship Id="rId8"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36.png"/><Relationship Id="rId7"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png"/><Relationship Id="rId7"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3.jpg"/><Relationship Id="rId4" Type="http://schemas.openxmlformats.org/officeDocument/2006/relationships/image" Target="../media/image25.png"/><Relationship Id="rId5" Type="http://schemas.openxmlformats.org/officeDocument/2006/relationships/image" Target="../media/image13.png"/><Relationship Id="rId6" Type="http://schemas.openxmlformats.org/officeDocument/2006/relationships/image" Target="../media/image35.png"/><Relationship Id="rId7"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5.png"/><Relationship Id="rId5" Type="http://schemas.openxmlformats.org/officeDocument/2006/relationships/image" Target="../media/image3.png"/><Relationship Id="rId6"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35.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18.png"/><Relationship Id="rId8"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38F"/>
        </a:solidFill>
      </p:bgPr>
    </p:bg>
    <p:spTree>
      <p:nvGrpSpPr>
        <p:cNvPr id="84" name="Shape 84"/>
        <p:cNvGrpSpPr/>
        <p:nvPr/>
      </p:nvGrpSpPr>
      <p:grpSpPr>
        <a:xfrm>
          <a:off x="0" y="0"/>
          <a:ext cx="0" cy="0"/>
          <a:chOff x="0" y="0"/>
          <a:chExt cx="0" cy="0"/>
        </a:xfrm>
      </p:grpSpPr>
      <p:sp>
        <p:nvSpPr>
          <p:cNvPr id="85" name="Google Shape;85;p14"/>
          <p:cNvSpPr/>
          <p:nvPr/>
        </p:nvSpPr>
        <p:spPr>
          <a:xfrm>
            <a:off x="-2072612" y="184376"/>
            <a:ext cx="22433224" cy="10964238"/>
          </a:xfrm>
          <a:custGeom>
            <a:rect b="b" l="l" r="r" t="t"/>
            <a:pathLst>
              <a:path extrusionOk="0" h="9534120" w="19507151">
                <a:moveTo>
                  <a:pt x="0" y="0"/>
                </a:moveTo>
                <a:lnTo>
                  <a:pt x="19507151" y="0"/>
                </a:lnTo>
                <a:lnTo>
                  <a:pt x="19507151" y="9534120"/>
                </a:lnTo>
                <a:lnTo>
                  <a:pt x="0" y="9534120"/>
                </a:lnTo>
                <a:lnTo>
                  <a:pt x="0" y="0"/>
                </a:lnTo>
                <a:close/>
              </a:path>
            </a:pathLst>
          </a:custGeom>
          <a:blipFill rotWithShape="1">
            <a:blip r:embed="rId3">
              <a:alphaModFix/>
            </a:blip>
            <a:stretch>
              <a:fillRect b="0" l="0" r="0" t="0"/>
            </a:stretch>
          </a:blipFill>
          <a:ln>
            <a:noFill/>
          </a:ln>
        </p:spPr>
      </p:sp>
      <p:sp>
        <p:nvSpPr>
          <p:cNvPr id="86" name="Google Shape;86;p14"/>
          <p:cNvSpPr txBox="1"/>
          <p:nvPr/>
        </p:nvSpPr>
        <p:spPr>
          <a:xfrm>
            <a:off x="984150" y="4959417"/>
            <a:ext cx="6168600" cy="2462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161616"/>
                </a:solidFill>
                <a:latin typeface="Paytone One"/>
                <a:ea typeface="Paytone One"/>
                <a:cs typeface="Paytone One"/>
                <a:sym typeface="Paytone One"/>
              </a:rPr>
              <a:t>Activity Lesson Plan </a:t>
            </a:r>
            <a:endParaRPr/>
          </a:p>
        </p:txBody>
      </p:sp>
      <p:sp>
        <p:nvSpPr>
          <p:cNvPr id="87" name="Google Shape;87;p14"/>
          <p:cNvSpPr/>
          <p:nvPr/>
        </p:nvSpPr>
        <p:spPr>
          <a:xfrm rot="-5466223">
            <a:off x="7832331" y="1416278"/>
            <a:ext cx="1308218" cy="1360955"/>
          </a:xfrm>
          <a:custGeom>
            <a:rect b="b" l="l" r="r" t="t"/>
            <a:pathLst>
              <a:path extrusionOk="0" h="1360955" w="1308218">
                <a:moveTo>
                  <a:pt x="0" y="0"/>
                </a:moveTo>
                <a:lnTo>
                  <a:pt x="1308218" y="0"/>
                </a:lnTo>
                <a:lnTo>
                  <a:pt x="1308218" y="1360955"/>
                </a:lnTo>
                <a:lnTo>
                  <a:pt x="0" y="1360955"/>
                </a:lnTo>
                <a:lnTo>
                  <a:pt x="0" y="0"/>
                </a:lnTo>
                <a:close/>
              </a:path>
            </a:pathLst>
          </a:custGeom>
          <a:blipFill rotWithShape="1">
            <a:blip r:embed="rId4">
              <a:alphaModFix/>
            </a:blip>
            <a:stretch>
              <a:fillRect b="0" l="0" r="0" t="0"/>
            </a:stretch>
          </a:blipFill>
          <a:ln>
            <a:noFill/>
          </a:ln>
        </p:spPr>
      </p:sp>
      <p:sp>
        <p:nvSpPr>
          <p:cNvPr id="88" name="Google Shape;88;p14"/>
          <p:cNvSpPr/>
          <p:nvPr/>
        </p:nvSpPr>
        <p:spPr>
          <a:xfrm flipH="1">
            <a:off x="6786228" y="1461471"/>
            <a:ext cx="3366251" cy="7628898"/>
          </a:xfrm>
          <a:custGeom>
            <a:rect b="b" l="l" r="r" t="t"/>
            <a:pathLst>
              <a:path extrusionOk="0" h="7628898" w="3366251">
                <a:moveTo>
                  <a:pt x="3366251" y="0"/>
                </a:moveTo>
                <a:lnTo>
                  <a:pt x="0" y="0"/>
                </a:lnTo>
                <a:lnTo>
                  <a:pt x="0" y="7628898"/>
                </a:lnTo>
                <a:lnTo>
                  <a:pt x="3366251" y="7628898"/>
                </a:lnTo>
                <a:lnTo>
                  <a:pt x="3366251" y="0"/>
                </a:lnTo>
                <a:close/>
              </a:path>
            </a:pathLst>
          </a:custGeom>
          <a:blipFill rotWithShape="1">
            <a:blip r:embed="rId5">
              <a:alphaModFix/>
            </a:blip>
            <a:stretch>
              <a:fillRect b="0" l="0" r="0" t="0"/>
            </a:stretch>
          </a:blipFill>
          <a:ln>
            <a:noFill/>
          </a:ln>
        </p:spPr>
      </p:sp>
      <p:sp>
        <p:nvSpPr>
          <p:cNvPr id="89" name="Google Shape;89;p14"/>
          <p:cNvSpPr/>
          <p:nvPr/>
        </p:nvSpPr>
        <p:spPr>
          <a:xfrm>
            <a:off x="10467598" y="3330248"/>
            <a:ext cx="5265133" cy="6008711"/>
          </a:xfrm>
          <a:custGeom>
            <a:rect b="b" l="l" r="r" t="t"/>
            <a:pathLst>
              <a:path extrusionOk="0" h="6008711" w="5265133">
                <a:moveTo>
                  <a:pt x="0" y="0"/>
                </a:moveTo>
                <a:lnTo>
                  <a:pt x="5265133" y="0"/>
                </a:lnTo>
                <a:lnTo>
                  <a:pt x="5265133" y="6008710"/>
                </a:lnTo>
                <a:lnTo>
                  <a:pt x="0" y="6008710"/>
                </a:lnTo>
                <a:lnTo>
                  <a:pt x="0" y="0"/>
                </a:lnTo>
                <a:close/>
              </a:path>
            </a:pathLst>
          </a:custGeom>
          <a:blipFill rotWithShape="1">
            <a:blip r:embed="rId6">
              <a:alphaModFix/>
            </a:blip>
            <a:stretch>
              <a:fillRect b="0" l="0" r="0" t="0"/>
            </a:stretch>
          </a:blipFill>
          <a:ln>
            <a:noFill/>
          </a:ln>
        </p:spPr>
      </p:sp>
      <p:sp>
        <p:nvSpPr>
          <p:cNvPr id="90" name="Google Shape;90;p14"/>
          <p:cNvSpPr/>
          <p:nvPr/>
        </p:nvSpPr>
        <p:spPr>
          <a:xfrm>
            <a:off x="14182543" y="1461471"/>
            <a:ext cx="5844979" cy="8410042"/>
          </a:xfrm>
          <a:custGeom>
            <a:rect b="b" l="l" r="r" t="t"/>
            <a:pathLst>
              <a:path extrusionOk="0" h="8410042" w="5844979">
                <a:moveTo>
                  <a:pt x="0" y="0"/>
                </a:moveTo>
                <a:lnTo>
                  <a:pt x="5844979" y="0"/>
                </a:lnTo>
                <a:lnTo>
                  <a:pt x="5844979" y="8410042"/>
                </a:lnTo>
                <a:lnTo>
                  <a:pt x="0" y="8410042"/>
                </a:lnTo>
                <a:lnTo>
                  <a:pt x="0" y="0"/>
                </a:lnTo>
                <a:close/>
              </a:path>
            </a:pathLst>
          </a:custGeom>
          <a:blipFill rotWithShape="1">
            <a:blip r:embed="rId7">
              <a:alphaModFix/>
            </a:blip>
            <a:stretch>
              <a:fillRect b="0" l="0" r="0" t="0"/>
            </a:stretch>
          </a:blipFill>
          <a:ln>
            <a:noFill/>
          </a:ln>
        </p:spPr>
      </p:sp>
      <p:sp>
        <p:nvSpPr>
          <p:cNvPr id="91" name="Google Shape;91;p14"/>
          <p:cNvSpPr/>
          <p:nvPr/>
        </p:nvSpPr>
        <p:spPr>
          <a:xfrm rot="-5466223">
            <a:off x="6340698" y="599147"/>
            <a:ext cx="1308218" cy="1360955"/>
          </a:xfrm>
          <a:custGeom>
            <a:rect b="b" l="l" r="r" t="t"/>
            <a:pathLst>
              <a:path extrusionOk="0" h="1360955" w="1308218">
                <a:moveTo>
                  <a:pt x="0" y="0"/>
                </a:moveTo>
                <a:lnTo>
                  <a:pt x="1308218" y="0"/>
                </a:lnTo>
                <a:lnTo>
                  <a:pt x="1308218" y="1360955"/>
                </a:lnTo>
                <a:lnTo>
                  <a:pt x="0" y="1360955"/>
                </a:lnTo>
                <a:lnTo>
                  <a:pt x="0" y="0"/>
                </a:lnTo>
                <a:close/>
              </a:path>
            </a:pathLst>
          </a:custGeom>
          <a:blipFill rotWithShape="1">
            <a:blip r:embed="rId4">
              <a:alphaModFix/>
            </a:blip>
            <a:stretch>
              <a:fillRect b="0" l="0" r="0" t="0"/>
            </a:stretch>
          </a:blipFill>
          <a:ln>
            <a:noFill/>
          </a:ln>
        </p:spPr>
      </p:sp>
      <p:sp>
        <p:nvSpPr>
          <p:cNvPr id="92" name="Google Shape;92;p14"/>
          <p:cNvSpPr/>
          <p:nvPr/>
        </p:nvSpPr>
        <p:spPr>
          <a:xfrm rot="-5466223">
            <a:off x="5392234" y="1951435"/>
            <a:ext cx="1308218" cy="1360955"/>
          </a:xfrm>
          <a:custGeom>
            <a:rect b="b" l="l" r="r" t="t"/>
            <a:pathLst>
              <a:path extrusionOk="0" h="1360955" w="1308218">
                <a:moveTo>
                  <a:pt x="0" y="0"/>
                </a:moveTo>
                <a:lnTo>
                  <a:pt x="1308218" y="0"/>
                </a:lnTo>
                <a:lnTo>
                  <a:pt x="1308218" y="1360955"/>
                </a:lnTo>
                <a:lnTo>
                  <a:pt x="0" y="1360955"/>
                </a:lnTo>
                <a:lnTo>
                  <a:pt x="0" y="0"/>
                </a:lnTo>
                <a:close/>
              </a:path>
            </a:pathLst>
          </a:custGeom>
          <a:blipFill rotWithShape="1">
            <a:blip r:embed="rId4">
              <a:alphaModFix/>
            </a:blip>
            <a:stretch>
              <a:fillRect b="0" l="0" r="0" t="0"/>
            </a:stretch>
          </a:blipFill>
          <a:ln>
            <a:noFill/>
          </a:ln>
        </p:spPr>
      </p:sp>
      <p:sp>
        <p:nvSpPr>
          <p:cNvPr id="93" name="Google Shape;93;p14"/>
          <p:cNvSpPr/>
          <p:nvPr/>
        </p:nvSpPr>
        <p:spPr>
          <a:xfrm rot="-5466223">
            <a:off x="2939688" y="2423543"/>
            <a:ext cx="1308218" cy="1360955"/>
          </a:xfrm>
          <a:custGeom>
            <a:rect b="b" l="l" r="r" t="t"/>
            <a:pathLst>
              <a:path extrusionOk="0" h="1360955" w="1308218">
                <a:moveTo>
                  <a:pt x="0" y="0"/>
                </a:moveTo>
                <a:lnTo>
                  <a:pt x="1308218" y="0"/>
                </a:lnTo>
                <a:lnTo>
                  <a:pt x="1308218" y="1360955"/>
                </a:lnTo>
                <a:lnTo>
                  <a:pt x="0" y="1360955"/>
                </a:lnTo>
                <a:lnTo>
                  <a:pt x="0" y="0"/>
                </a:lnTo>
                <a:close/>
              </a:path>
            </a:pathLst>
          </a:custGeom>
          <a:blipFill rotWithShape="1">
            <a:blip r:embed="rId4">
              <a:alphaModFix/>
            </a:blip>
            <a:stretch>
              <a:fillRect b="0" l="0" r="0" t="0"/>
            </a:stretch>
          </a:blipFill>
          <a:ln>
            <a:noFill/>
          </a:ln>
        </p:spPr>
      </p:sp>
      <p:sp>
        <p:nvSpPr>
          <p:cNvPr id="94" name="Google Shape;94;p14"/>
          <p:cNvSpPr/>
          <p:nvPr/>
        </p:nvSpPr>
        <p:spPr>
          <a:xfrm rot="-5466223">
            <a:off x="3900601" y="1134304"/>
            <a:ext cx="1308218" cy="1360955"/>
          </a:xfrm>
          <a:custGeom>
            <a:rect b="b" l="l" r="r" t="t"/>
            <a:pathLst>
              <a:path extrusionOk="0" h="1360955" w="1308218">
                <a:moveTo>
                  <a:pt x="0" y="0"/>
                </a:moveTo>
                <a:lnTo>
                  <a:pt x="1308218" y="0"/>
                </a:lnTo>
                <a:lnTo>
                  <a:pt x="1308218" y="1360955"/>
                </a:lnTo>
                <a:lnTo>
                  <a:pt x="0" y="1360955"/>
                </a:lnTo>
                <a:lnTo>
                  <a:pt x="0" y="0"/>
                </a:lnTo>
                <a:close/>
              </a:path>
            </a:pathLst>
          </a:custGeom>
          <a:blipFill rotWithShape="1">
            <a:blip r:embed="rId4">
              <a:alphaModFix/>
            </a:blip>
            <a:stretch>
              <a:fillRect b="0" l="0" r="0" t="0"/>
            </a:stretch>
          </a:blipFill>
          <a:ln>
            <a:noFill/>
          </a:ln>
        </p:spPr>
      </p:sp>
      <p:sp>
        <p:nvSpPr>
          <p:cNvPr id="95" name="Google Shape;95;p14"/>
          <p:cNvSpPr/>
          <p:nvPr/>
        </p:nvSpPr>
        <p:spPr>
          <a:xfrm rot="-5466223">
            <a:off x="1448055" y="1606412"/>
            <a:ext cx="1308218" cy="1360955"/>
          </a:xfrm>
          <a:custGeom>
            <a:rect b="b" l="l" r="r" t="t"/>
            <a:pathLst>
              <a:path extrusionOk="0" h="1360955" w="1308218">
                <a:moveTo>
                  <a:pt x="0" y="0"/>
                </a:moveTo>
                <a:lnTo>
                  <a:pt x="1308218" y="0"/>
                </a:lnTo>
                <a:lnTo>
                  <a:pt x="1308218" y="1360955"/>
                </a:lnTo>
                <a:lnTo>
                  <a:pt x="0" y="1360955"/>
                </a:lnTo>
                <a:lnTo>
                  <a:pt x="0" y="0"/>
                </a:lnTo>
                <a:close/>
              </a:path>
            </a:pathLst>
          </a:custGeom>
          <a:blipFill rotWithShape="1">
            <a:blip r:embed="rId4">
              <a:alphaModFix/>
            </a:blip>
            <a:stretch>
              <a:fillRect b="0" l="0" r="0" t="0"/>
            </a:stretch>
          </a:blipFill>
          <a:ln>
            <a:noFill/>
          </a:ln>
        </p:spPr>
      </p:sp>
      <p:sp>
        <p:nvSpPr>
          <p:cNvPr id="96" name="Google Shape;96;p14"/>
          <p:cNvSpPr/>
          <p:nvPr/>
        </p:nvSpPr>
        <p:spPr>
          <a:xfrm flipH="1">
            <a:off x="8631570" y="6675402"/>
            <a:ext cx="8627730" cy="4583481"/>
          </a:xfrm>
          <a:custGeom>
            <a:rect b="b" l="l" r="r" t="t"/>
            <a:pathLst>
              <a:path extrusionOk="0" h="4583481" w="8627730">
                <a:moveTo>
                  <a:pt x="8627730" y="0"/>
                </a:moveTo>
                <a:lnTo>
                  <a:pt x="0" y="0"/>
                </a:lnTo>
                <a:lnTo>
                  <a:pt x="0" y="4583481"/>
                </a:lnTo>
                <a:lnTo>
                  <a:pt x="8627730" y="4583481"/>
                </a:lnTo>
                <a:lnTo>
                  <a:pt x="8627730" y="0"/>
                </a:lnTo>
                <a:close/>
              </a:path>
            </a:pathLst>
          </a:custGeom>
          <a:blipFill rotWithShape="1">
            <a:blip r:embed="rId8">
              <a:alphaModFix/>
            </a:blip>
            <a:stretch>
              <a:fillRect b="0" l="0" r="0" t="0"/>
            </a:stretch>
          </a:blipFill>
          <a:ln>
            <a:noFill/>
          </a:ln>
        </p:spPr>
      </p:sp>
      <p:sp>
        <p:nvSpPr>
          <p:cNvPr id="97" name="Google Shape;97;p14"/>
          <p:cNvSpPr/>
          <p:nvPr/>
        </p:nvSpPr>
        <p:spPr>
          <a:xfrm rot="-5466223">
            <a:off x="10816183" y="992143"/>
            <a:ext cx="1308218" cy="1360955"/>
          </a:xfrm>
          <a:custGeom>
            <a:rect b="b" l="l" r="r" t="t"/>
            <a:pathLst>
              <a:path extrusionOk="0" h="1360955" w="1308218">
                <a:moveTo>
                  <a:pt x="0" y="0"/>
                </a:moveTo>
                <a:lnTo>
                  <a:pt x="1308218" y="0"/>
                </a:lnTo>
                <a:lnTo>
                  <a:pt x="1308218" y="1360955"/>
                </a:lnTo>
                <a:lnTo>
                  <a:pt x="0" y="1360955"/>
                </a:lnTo>
                <a:lnTo>
                  <a:pt x="0" y="0"/>
                </a:lnTo>
                <a:close/>
              </a:path>
            </a:pathLst>
          </a:custGeom>
          <a:blipFill rotWithShape="1">
            <a:blip r:embed="rId4">
              <a:alphaModFix/>
            </a:blip>
            <a:stretch>
              <a:fillRect b="0" l="0" r="0" t="0"/>
            </a:stretch>
          </a:blipFill>
          <a:ln>
            <a:noFill/>
          </a:ln>
        </p:spPr>
      </p:sp>
      <p:sp>
        <p:nvSpPr>
          <p:cNvPr id="98" name="Google Shape;98;p14"/>
          <p:cNvSpPr/>
          <p:nvPr/>
        </p:nvSpPr>
        <p:spPr>
          <a:xfrm rot="-5466223">
            <a:off x="9324550" y="175013"/>
            <a:ext cx="1308218" cy="1360955"/>
          </a:xfrm>
          <a:custGeom>
            <a:rect b="b" l="l" r="r" t="t"/>
            <a:pathLst>
              <a:path extrusionOk="0" h="1360955" w="1308218">
                <a:moveTo>
                  <a:pt x="0" y="0"/>
                </a:moveTo>
                <a:lnTo>
                  <a:pt x="1308218" y="0"/>
                </a:lnTo>
                <a:lnTo>
                  <a:pt x="1308218" y="1360954"/>
                </a:lnTo>
                <a:lnTo>
                  <a:pt x="0" y="1360954"/>
                </a:lnTo>
                <a:lnTo>
                  <a:pt x="0" y="0"/>
                </a:lnTo>
                <a:close/>
              </a:path>
            </a:pathLst>
          </a:custGeom>
          <a:blipFill rotWithShape="1">
            <a:blip r:embed="rId4">
              <a:alphaModFix/>
            </a:blip>
            <a:stretch>
              <a:fillRect b="0" l="0" r="0" t="0"/>
            </a:stretch>
          </a:blipFill>
          <a:ln>
            <a:noFill/>
          </a:ln>
        </p:spPr>
      </p:sp>
      <p:sp>
        <p:nvSpPr>
          <p:cNvPr id="99" name="Google Shape;99;p14"/>
          <p:cNvSpPr txBox="1"/>
          <p:nvPr/>
        </p:nvSpPr>
        <p:spPr>
          <a:xfrm>
            <a:off x="964535" y="7584142"/>
            <a:ext cx="5705400" cy="6156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161616"/>
                </a:solidFill>
                <a:latin typeface="Open Sans"/>
                <a:ea typeface="Open Sans"/>
                <a:cs typeface="Open Sans"/>
                <a:sym typeface="Open Sans"/>
              </a:rPr>
              <a:t>Education Presentation</a:t>
            </a:r>
            <a:endParaRPr/>
          </a:p>
        </p:txBody>
      </p:sp>
      <p:sp>
        <p:nvSpPr>
          <p:cNvPr id="100" name="Google Shape;100;p14"/>
          <p:cNvSpPr/>
          <p:nvPr/>
        </p:nvSpPr>
        <p:spPr>
          <a:xfrm rot="-5468746">
            <a:off x="13693231" y="466449"/>
            <a:ext cx="1308480" cy="1361227"/>
          </a:xfrm>
          <a:custGeom>
            <a:rect b="b" l="l" r="r" t="t"/>
            <a:pathLst>
              <a:path extrusionOk="0" h="1814607" w="1744291">
                <a:moveTo>
                  <a:pt x="0" y="0"/>
                </a:moveTo>
                <a:lnTo>
                  <a:pt x="1744290" y="0"/>
                </a:lnTo>
                <a:lnTo>
                  <a:pt x="1744290" y="1814607"/>
                </a:lnTo>
                <a:lnTo>
                  <a:pt x="0" y="1814607"/>
                </a:lnTo>
                <a:lnTo>
                  <a:pt x="0" y="0"/>
                </a:lnTo>
                <a:close/>
              </a:path>
            </a:pathLst>
          </a:custGeom>
          <a:blipFill rotWithShape="1">
            <a:blip r:embed="rId4">
              <a:alphaModFix/>
            </a:blip>
            <a:stretch>
              <a:fillRect b="0" l="0" r="0" t="0"/>
            </a:stretch>
          </a:blipFill>
          <a:ln>
            <a:noFill/>
          </a:ln>
        </p:spPr>
      </p:sp>
      <p:sp>
        <p:nvSpPr>
          <p:cNvPr id="101" name="Google Shape;101;p14"/>
          <p:cNvSpPr/>
          <p:nvPr/>
        </p:nvSpPr>
        <p:spPr>
          <a:xfrm rot="-5468746">
            <a:off x="12201598" y="-350682"/>
            <a:ext cx="1308480" cy="1361227"/>
          </a:xfrm>
          <a:custGeom>
            <a:rect b="b" l="l" r="r" t="t"/>
            <a:pathLst>
              <a:path extrusionOk="0" h="1814607" w="1744291">
                <a:moveTo>
                  <a:pt x="0" y="0"/>
                </a:moveTo>
                <a:lnTo>
                  <a:pt x="1744291" y="0"/>
                </a:lnTo>
                <a:lnTo>
                  <a:pt x="1744291" y="1814607"/>
                </a:lnTo>
                <a:lnTo>
                  <a:pt x="0" y="1814607"/>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288" name="Shape 288"/>
        <p:cNvGrpSpPr/>
        <p:nvPr/>
      </p:nvGrpSpPr>
      <p:grpSpPr>
        <a:xfrm>
          <a:off x="0" y="0"/>
          <a:ext cx="0" cy="0"/>
          <a:chOff x="0" y="0"/>
          <a:chExt cx="0" cy="0"/>
        </a:xfrm>
      </p:grpSpPr>
      <p:sp>
        <p:nvSpPr>
          <p:cNvPr id="289" name="Google Shape;289;p23"/>
          <p:cNvSpPr/>
          <p:nvPr/>
        </p:nvSpPr>
        <p:spPr>
          <a:xfrm>
            <a:off x="-2137048" y="680287"/>
            <a:ext cx="13992523" cy="5002327"/>
          </a:xfrm>
          <a:custGeom>
            <a:rect b="b" l="l" r="r" t="t"/>
            <a:pathLst>
              <a:path extrusionOk="0" h="5002327" w="13992523">
                <a:moveTo>
                  <a:pt x="0" y="0"/>
                </a:moveTo>
                <a:lnTo>
                  <a:pt x="13992523" y="0"/>
                </a:lnTo>
                <a:lnTo>
                  <a:pt x="13992523" y="5002327"/>
                </a:lnTo>
                <a:lnTo>
                  <a:pt x="0" y="5002327"/>
                </a:lnTo>
                <a:lnTo>
                  <a:pt x="0" y="0"/>
                </a:lnTo>
                <a:close/>
              </a:path>
            </a:pathLst>
          </a:custGeom>
          <a:blipFill rotWithShape="1">
            <a:blip r:embed="rId3">
              <a:alphaModFix/>
            </a:blip>
            <a:stretch>
              <a:fillRect b="0" l="0" r="0" t="0"/>
            </a:stretch>
          </a:blipFill>
          <a:ln>
            <a:noFill/>
          </a:ln>
        </p:spPr>
      </p:sp>
      <p:sp>
        <p:nvSpPr>
          <p:cNvPr id="290" name="Google Shape;290;p23"/>
          <p:cNvSpPr/>
          <p:nvPr/>
        </p:nvSpPr>
        <p:spPr>
          <a:xfrm>
            <a:off x="10581020" y="3127120"/>
            <a:ext cx="8412639" cy="8160260"/>
          </a:xfrm>
          <a:custGeom>
            <a:rect b="b" l="l" r="r" t="t"/>
            <a:pathLst>
              <a:path extrusionOk="0" h="8160260" w="8412639">
                <a:moveTo>
                  <a:pt x="0" y="0"/>
                </a:moveTo>
                <a:lnTo>
                  <a:pt x="8412639" y="0"/>
                </a:lnTo>
                <a:lnTo>
                  <a:pt x="8412639" y="8160260"/>
                </a:lnTo>
                <a:lnTo>
                  <a:pt x="0" y="8160260"/>
                </a:lnTo>
                <a:lnTo>
                  <a:pt x="0" y="0"/>
                </a:lnTo>
                <a:close/>
              </a:path>
            </a:pathLst>
          </a:custGeom>
          <a:blipFill rotWithShape="1">
            <a:blip r:embed="rId4">
              <a:alphaModFix/>
            </a:blip>
            <a:stretch>
              <a:fillRect b="0" l="0" r="0" t="0"/>
            </a:stretch>
          </a:blipFill>
          <a:ln>
            <a:noFill/>
          </a:ln>
        </p:spPr>
      </p:sp>
      <p:sp>
        <p:nvSpPr>
          <p:cNvPr id="291" name="Google Shape;291;p23"/>
          <p:cNvSpPr txBox="1"/>
          <p:nvPr/>
        </p:nvSpPr>
        <p:spPr>
          <a:xfrm>
            <a:off x="1028700" y="2383587"/>
            <a:ext cx="11081492"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Activity #3: Read with me</a:t>
            </a:r>
            <a:endParaRPr/>
          </a:p>
        </p:txBody>
      </p:sp>
      <p:sp>
        <p:nvSpPr>
          <p:cNvPr id="292" name="Google Shape;292;p23"/>
          <p:cNvSpPr txBox="1"/>
          <p:nvPr/>
        </p:nvSpPr>
        <p:spPr>
          <a:xfrm>
            <a:off x="1028700" y="3597754"/>
            <a:ext cx="8444847" cy="5143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000" u="none" cap="none" strike="noStrike">
                <a:solidFill>
                  <a:srgbClr val="161616"/>
                </a:solidFill>
                <a:latin typeface="Open Sans"/>
                <a:ea typeface="Open Sans"/>
                <a:cs typeface="Open Sans"/>
                <a:sym typeface="Open Sans"/>
              </a:rPr>
              <a:t>Read the passage below aloud with me</a:t>
            </a:r>
            <a:endParaRPr/>
          </a:p>
        </p:txBody>
      </p:sp>
      <p:sp>
        <p:nvSpPr>
          <p:cNvPr id="293" name="Google Shape;293;p23"/>
          <p:cNvSpPr txBox="1"/>
          <p:nvPr/>
        </p:nvSpPr>
        <p:spPr>
          <a:xfrm>
            <a:off x="1028700" y="5067300"/>
            <a:ext cx="9552300" cy="4155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4000" u="none" cap="none" strike="noStrike">
                <a:solidFill>
                  <a:srgbClr val="161616"/>
                </a:solidFill>
                <a:latin typeface="Open Sans"/>
                <a:ea typeface="Open Sans"/>
                <a:cs typeface="Open Sans"/>
                <a:sym typeface="Open Sans"/>
              </a:rPr>
              <a:t>Lorem ipsum dolor sit amet, consectetur adipiscing elit, sed do eiusmod tempor incididunt ut labore et dolore magna aliqua. Elementum eu facilisis sed odio. Gravida arcu ac tortor dignissim convallis aenean.</a:t>
            </a:r>
            <a:endParaRPr sz="4000"/>
          </a:p>
        </p:txBody>
      </p:sp>
      <p:sp>
        <p:nvSpPr>
          <p:cNvPr id="294" name="Google Shape;294;p23"/>
          <p:cNvSpPr/>
          <p:nvPr/>
        </p:nvSpPr>
        <p:spPr>
          <a:xfrm>
            <a:off x="14034598" y="-441480"/>
            <a:ext cx="4253402" cy="7497984"/>
          </a:xfrm>
          <a:custGeom>
            <a:rect b="b" l="l" r="r" t="t"/>
            <a:pathLst>
              <a:path extrusionOk="0" h="7497984" w="4253402">
                <a:moveTo>
                  <a:pt x="0" y="0"/>
                </a:moveTo>
                <a:lnTo>
                  <a:pt x="4253402" y="0"/>
                </a:lnTo>
                <a:lnTo>
                  <a:pt x="4253402" y="7497984"/>
                </a:lnTo>
                <a:lnTo>
                  <a:pt x="0" y="749798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38F"/>
        </a:solidFill>
      </p:bgPr>
    </p:bg>
    <p:spTree>
      <p:nvGrpSpPr>
        <p:cNvPr id="298" name="Shape 298"/>
        <p:cNvGrpSpPr/>
        <p:nvPr/>
      </p:nvGrpSpPr>
      <p:grpSpPr>
        <a:xfrm>
          <a:off x="0" y="0"/>
          <a:ext cx="0" cy="0"/>
          <a:chOff x="0" y="0"/>
          <a:chExt cx="0" cy="0"/>
        </a:xfrm>
      </p:grpSpPr>
      <p:sp>
        <p:nvSpPr>
          <p:cNvPr id="299" name="Google Shape;299;p24"/>
          <p:cNvSpPr/>
          <p:nvPr/>
        </p:nvSpPr>
        <p:spPr>
          <a:xfrm>
            <a:off x="-3023623" y="348560"/>
            <a:ext cx="21008342" cy="10267827"/>
          </a:xfrm>
          <a:custGeom>
            <a:rect b="b" l="l" r="r" t="t"/>
            <a:pathLst>
              <a:path extrusionOk="0" h="10267827" w="21008342">
                <a:moveTo>
                  <a:pt x="0" y="0"/>
                </a:moveTo>
                <a:lnTo>
                  <a:pt x="21008342" y="0"/>
                </a:lnTo>
                <a:lnTo>
                  <a:pt x="21008342" y="10267827"/>
                </a:lnTo>
                <a:lnTo>
                  <a:pt x="0" y="10267827"/>
                </a:lnTo>
                <a:lnTo>
                  <a:pt x="0" y="0"/>
                </a:lnTo>
                <a:close/>
              </a:path>
            </a:pathLst>
          </a:custGeom>
          <a:blipFill rotWithShape="1">
            <a:blip r:embed="rId3">
              <a:alphaModFix/>
            </a:blip>
            <a:stretch>
              <a:fillRect b="0" l="0" r="0" t="0"/>
            </a:stretch>
          </a:blipFill>
          <a:ln>
            <a:noFill/>
          </a:ln>
        </p:spPr>
      </p:sp>
      <p:sp>
        <p:nvSpPr>
          <p:cNvPr id="300" name="Google Shape;300;p24"/>
          <p:cNvSpPr/>
          <p:nvPr/>
        </p:nvSpPr>
        <p:spPr>
          <a:xfrm>
            <a:off x="11540564" y="0"/>
            <a:ext cx="11437472" cy="7848965"/>
          </a:xfrm>
          <a:custGeom>
            <a:rect b="b" l="l" r="r" t="t"/>
            <a:pathLst>
              <a:path extrusionOk="0" h="7848965" w="11437472">
                <a:moveTo>
                  <a:pt x="0" y="0"/>
                </a:moveTo>
                <a:lnTo>
                  <a:pt x="11437472" y="0"/>
                </a:lnTo>
                <a:lnTo>
                  <a:pt x="11437472" y="7848965"/>
                </a:lnTo>
                <a:lnTo>
                  <a:pt x="0" y="7848965"/>
                </a:lnTo>
                <a:lnTo>
                  <a:pt x="0" y="0"/>
                </a:lnTo>
                <a:close/>
              </a:path>
            </a:pathLst>
          </a:custGeom>
          <a:blipFill rotWithShape="1">
            <a:blip r:embed="rId4">
              <a:alphaModFix/>
            </a:blip>
            <a:stretch>
              <a:fillRect b="0" l="0" r="0" t="0"/>
            </a:stretch>
          </a:blipFill>
          <a:ln>
            <a:noFill/>
          </a:ln>
        </p:spPr>
      </p:sp>
      <p:sp>
        <p:nvSpPr>
          <p:cNvPr id="301" name="Google Shape;301;p24"/>
          <p:cNvSpPr/>
          <p:nvPr/>
        </p:nvSpPr>
        <p:spPr>
          <a:xfrm flipH="1">
            <a:off x="7398254" y="3978995"/>
            <a:ext cx="12493914" cy="6637392"/>
          </a:xfrm>
          <a:custGeom>
            <a:rect b="b" l="l" r="r" t="t"/>
            <a:pathLst>
              <a:path extrusionOk="0" h="6637392" w="12493914">
                <a:moveTo>
                  <a:pt x="12493913" y="0"/>
                </a:moveTo>
                <a:lnTo>
                  <a:pt x="0" y="0"/>
                </a:lnTo>
                <a:lnTo>
                  <a:pt x="0" y="6637392"/>
                </a:lnTo>
                <a:lnTo>
                  <a:pt x="12493913" y="6637392"/>
                </a:lnTo>
                <a:lnTo>
                  <a:pt x="12493913" y="0"/>
                </a:lnTo>
                <a:close/>
              </a:path>
            </a:pathLst>
          </a:custGeom>
          <a:blipFill rotWithShape="1">
            <a:blip r:embed="rId5">
              <a:alphaModFix/>
            </a:blip>
            <a:stretch>
              <a:fillRect b="0" l="0" r="0" t="0"/>
            </a:stretch>
          </a:blipFill>
          <a:ln>
            <a:noFill/>
          </a:ln>
        </p:spPr>
      </p:sp>
      <p:sp>
        <p:nvSpPr>
          <p:cNvPr id="302" name="Google Shape;302;p24"/>
          <p:cNvSpPr/>
          <p:nvPr/>
        </p:nvSpPr>
        <p:spPr>
          <a:xfrm>
            <a:off x="13645210" y="1188396"/>
            <a:ext cx="5208951" cy="9098604"/>
          </a:xfrm>
          <a:custGeom>
            <a:rect b="b" l="l" r="r" t="t"/>
            <a:pathLst>
              <a:path extrusionOk="0" h="9098604" w="5208951">
                <a:moveTo>
                  <a:pt x="0" y="0"/>
                </a:moveTo>
                <a:lnTo>
                  <a:pt x="5208951" y="0"/>
                </a:lnTo>
                <a:lnTo>
                  <a:pt x="5208951" y="9098604"/>
                </a:lnTo>
                <a:lnTo>
                  <a:pt x="0" y="9098604"/>
                </a:lnTo>
                <a:lnTo>
                  <a:pt x="0" y="0"/>
                </a:lnTo>
                <a:close/>
              </a:path>
            </a:pathLst>
          </a:custGeom>
          <a:blipFill rotWithShape="1">
            <a:blip r:embed="rId6">
              <a:alphaModFix/>
            </a:blip>
            <a:stretch>
              <a:fillRect b="0" l="0" r="0" t="0"/>
            </a:stretch>
          </a:blipFill>
          <a:ln>
            <a:noFill/>
          </a:ln>
        </p:spPr>
      </p:sp>
      <p:grpSp>
        <p:nvGrpSpPr>
          <p:cNvPr id="303" name="Google Shape;303;p24"/>
          <p:cNvGrpSpPr/>
          <p:nvPr/>
        </p:nvGrpSpPr>
        <p:grpSpPr>
          <a:xfrm rot="-10598812">
            <a:off x="948024" y="664265"/>
            <a:ext cx="2459453" cy="1838753"/>
            <a:chOff x="1" y="0"/>
            <a:chExt cx="3279271" cy="2451669"/>
          </a:xfrm>
        </p:grpSpPr>
        <p:sp>
          <p:nvSpPr>
            <p:cNvPr id="304" name="Google Shape;304;p24"/>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7">
                <a:alphaModFix/>
              </a:blip>
              <a:stretch>
                <a:fillRect b="0" l="0" r="0" t="0"/>
              </a:stretch>
            </a:blipFill>
            <a:ln>
              <a:noFill/>
            </a:ln>
          </p:spPr>
        </p:sp>
        <p:sp>
          <p:nvSpPr>
            <p:cNvPr id="305" name="Google Shape;305;p24"/>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7">
                <a:alphaModFix/>
              </a:blip>
              <a:stretch>
                <a:fillRect b="0" l="0" r="0" t="0"/>
              </a:stretch>
            </a:blipFill>
            <a:ln>
              <a:noFill/>
            </a:ln>
          </p:spPr>
        </p:sp>
      </p:grpSp>
      <p:grpSp>
        <p:nvGrpSpPr>
          <p:cNvPr id="306" name="Google Shape;306;p24"/>
          <p:cNvGrpSpPr/>
          <p:nvPr/>
        </p:nvGrpSpPr>
        <p:grpSpPr>
          <a:xfrm rot="-10598812">
            <a:off x="3635792" y="821742"/>
            <a:ext cx="2459453" cy="1838753"/>
            <a:chOff x="1" y="0"/>
            <a:chExt cx="3279271" cy="2451669"/>
          </a:xfrm>
        </p:grpSpPr>
        <p:sp>
          <p:nvSpPr>
            <p:cNvPr id="307" name="Google Shape;307;p24"/>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7">
                <a:alphaModFix/>
              </a:blip>
              <a:stretch>
                <a:fillRect b="0" l="0" r="0" t="0"/>
              </a:stretch>
            </a:blipFill>
            <a:ln>
              <a:noFill/>
            </a:ln>
          </p:spPr>
        </p:sp>
        <p:sp>
          <p:nvSpPr>
            <p:cNvPr id="308" name="Google Shape;308;p24"/>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7">
                <a:alphaModFix/>
              </a:blip>
              <a:stretch>
                <a:fillRect b="0" l="0" r="0" t="0"/>
              </a:stretch>
            </a:blipFill>
            <a:ln>
              <a:noFill/>
            </a:ln>
          </p:spPr>
        </p:sp>
      </p:grpSp>
      <p:grpSp>
        <p:nvGrpSpPr>
          <p:cNvPr id="309" name="Google Shape;309;p24"/>
          <p:cNvGrpSpPr/>
          <p:nvPr/>
        </p:nvGrpSpPr>
        <p:grpSpPr>
          <a:xfrm rot="-10598812">
            <a:off x="6583230" y="1297604"/>
            <a:ext cx="2459453" cy="1838753"/>
            <a:chOff x="1" y="0"/>
            <a:chExt cx="3279271" cy="2451669"/>
          </a:xfrm>
        </p:grpSpPr>
        <p:sp>
          <p:nvSpPr>
            <p:cNvPr id="310" name="Google Shape;310;p24"/>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7">
                <a:alphaModFix/>
              </a:blip>
              <a:stretch>
                <a:fillRect b="0" l="0" r="0" t="0"/>
              </a:stretch>
            </a:blipFill>
            <a:ln>
              <a:noFill/>
            </a:ln>
          </p:spPr>
        </p:sp>
        <p:sp>
          <p:nvSpPr>
            <p:cNvPr id="311" name="Google Shape;311;p24"/>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7">
                <a:alphaModFix/>
              </a:blip>
              <a:stretch>
                <a:fillRect b="0" l="0" r="0" t="0"/>
              </a:stretch>
            </a:blipFill>
            <a:ln>
              <a:noFill/>
            </a:ln>
          </p:spPr>
        </p:sp>
      </p:grpSp>
      <p:sp>
        <p:nvSpPr>
          <p:cNvPr id="312" name="Google Shape;312;p24"/>
          <p:cNvSpPr txBox="1"/>
          <p:nvPr/>
        </p:nvSpPr>
        <p:spPr>
          <a:xfrm>
            <a:off x="1028700" y="3644148"/>
            <a:ext cx="5502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Add Section Title here</a:t>
            </a:r>
            <a:endParaRPr/>
          </a:p>
        </p:txBody>
      </p:sp>
      <p:sp>
        <p:nvSpPr>
          <p:cNvPr id="313" name="Google Shape;313;p24"/>
          <p:cNvSpPr txBox="1"/>
          <p:nvPr/>
        </p:nvSpPr>
        <p:spPr>
          <a:xfrm>
            <a:off x="1028700" y="5947365"/>
            <a:ext cx="4559700" cy="923700"/>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a:t>
            </a:r>
            <a:endParaRPr sz="2500"/>
          </a:p>
        </p:txBody>
      </p:sp>
      <p:grpSp>
        <p:nvGrpSpPr>
          <p:cNvPr id="314" name="Google Shape;314;p24"/>
          <p:cNvGrpSpPr/>
          <p:nvPr/>
        </p:nvGrpSpPr>
        <p:grpSpPr>
          <a:xfrm rot="10637">
            <a:off x="6720627" y="8395058"/>
            <a:ext cx="1739331" cy="1300369"/>
            <a:chOff x="0" y="0"/>
            <a:chExt cx="2319108" cy="1733826"/>
          </a:xfrm>
        </p:grpSpPr>
        <p:sp>
          <p:nvSpPr>
            <p:cNvPr id="315" name="Google Shape;315;p24"/>
            <p:cNvSpPr/>
            <p:nvPr/>
          </p:nvSpPr>
          <p:spPr>
            <a:xfrm rot="-5466223">
              <a:off x="1233465" y="647770"/>
              <a:ext cx="1054339" cy="1096842"/>
            </a:xfrm>
            <a:custGeom>
              <a:rect b="b" l="l" r="r" t="t"/>
              <a:pathLst>
                <a:path extrusionOk="0" h="1096842" w="1054339">
                  <a:moveTo>
                    <a:pt x="0" y="0"/>
                  </a:moveTo>
                  <a:lnTo>
                    <a:pt x="1054339" y="0"/>
                  </a:lnTo>
                  <a:lnTo>
                    <a:pt x="1054339" y="1096842"/>
                  </a:lnTo>
                  <a:lnTo>
                    <a:pt x="0" y="1096842"/>
                  </a:lnTo>
                  <a:lnTo>
                    <a:pt x="0" y="0"/>
                  </a:lnTo>
                  <a:close/>
                </a:path>
              </a:pathLst>
            </a:custGeom>
            <a:blipFill rotWithShape="1">
              <a:blip r:embed="rId7">
                <a:alphaModFix/>
              </a:blip>
              <a:stretch>
                <a:fillRect b="0" l="0" r="0" t="0"/>
              </a:stretch>
            </a:blipFill>
            <a:ln>
              <a:noFill/>
            </a:ln>
          </p:spPr>
        </p:sp>
        <p:sp>
          <p:nvSpPr>
            <p:cNvPr id="316" name="Google Shape;316;p24"/>
            <p:cNvSpPr/>
            <p:nvPr/>
          </p:nvSpPr>
          <p:spPr>
            <a:xfrm rot="-5466223">
              <a:off x="31304" y="-10785"/>
              <a:ext cx="1054339" cy="1096842"/>
            </a:xfrm>
            <a:custGeom>
              <a:rect b="b" l="l" r="r" t="t"/>
              <a:pathLst>
                <a:path extrusionOk="0" h="1096842" w="1054339">
                  <a:moveTo>
                    <a:pt x="0" y="0"/>
                  </a:moveTo>
                  <a:lnTo>
                    <a:pt x="1054340" y="0"/>
                  </a:lnTo>
                  <a:lnTo>
                    <a:pt x="1054340" y="1096842"/>
                  </a:lnTo>
                  <a:lnTo>
                    <a:pt x="0" y="1096842"/>
                  </a:lnTo>
                  <a:lnTo>
                    <a:pt x="0" y="0"/>
                  </a:lnTo>
                  <a:close/>
                </a:path>
              </a:pathLst>
            </a:custGeom>
            <a:blipFill rotWithShape="1">
              <a:blip r:embed="rId7">
                <a:alphaModFix/>
              </a:blip>
              <a:stretch>
                <a:fillRect b="0" l="0" r="0" t="0"/>
              </a:stretch>
            </a:blipFill>
            <a:ln>
              <a:noFill/>
            </a:ln>
          </p:spPr>
        </p:sp>
      </p:grpSp>
      <p:grpSp>
        <p:nvGrpSpPr>
          <p:cNvPr id="317" name="Google Shape;317;p24"/>
          <p:cNvGrpSpPr/>
          <p:nvPr/>
        </p:nvGrpSpPr>
        <p:grpSpPr>
          <a:xfrm rot="10637">
            <a:off x="4816581" y="8389167"/>
            <a:ext cx="1739331" cy="1300369"/>
            <a:chOff x="0" y="0"/>
            <a:chExt cx="2319108" cy="1733826"/>
          </a:xfrm>
        </p:grpSpPr>
        <p:sp>
          <p:nvSpPr>
            <p:cNvPr id="318" name="Google Shape;318;p24"/>
            <p:cNvSpPr/>
            <p:nvPr/>
          </p:nvSpPr>
          <p:spPr>
            <a:xfrm rot="-5466223">
              <a:off x="1233465" y="647770"/>
              <a:ext cx="1054339" cy="1096842"/>
            </a:xfrm>
            <a:custGeom>
              <a:rect b="b" l="l" r="r" t="t"/>
              <a:pathLst>
                <a:path extrusionOk="0" h="1096842" w="1054339">
                  <a:moveTo>
                    <a:pt x="0" y="0"/>
                  </a:moveTo>
                  <a:lnTo>
                    <a:pt x="1054339" y="0"/>
                  </a:lnTo>
                  <a:lnTo>
                    <a:pt x="1054339" y="1096842"/>
                  </a:lnTo>
                  <a:lnTo>
                    <a:pt x="0" y="1096842"/>
                  </a:lnTo>
                  <a:lnTo>
                    <a:pt x="0" y="0"/>
                  </a:lnTo>
                  <a:close/>
                </a:path>
              </a:pathLst>
            </a:custGeom>
            <a:blipFill rotWithShape="1">
              <a:blip r:embed="rId7">
                <a:alphaModFix/>
              </a:blip>
              <a:stretch>
                <a:fillRect b="0" l="0" r="0" t="0"/>
              </a:stretch>
            </a:blipFill>
            <a:ln>
              <a:noFill/>
            </a:ln>
          </p:spPr>
        </p:sp>
        <p:sp>
          <p:nvSpPr>
            <p:cNvPr id="319" name="Google Shape;319;p24"/>
            <p:cNvSpPr/>
            <p:nvPr/>
          </p:nvSpPr>
          <p:spPr>
            <a:xfrm rot="-5466223">
              <a:off x="31304" y="-10785"/>
              <a:ext cx="1054339" cy="1096842"/>
            </a:xfrm>
            <a:custGeom>
              <a:rect b="b" l="l" r="r" t="t"/>
              <a:pathLst>
                <a:path extrusionOk="0" h="1096842" w="1054339">
                  <a:moveTo>
                    <a:pt x="0" y="0"/>
                  </a:moveTo>
                  <a:lnTo>
                    <a:pt x="1054340" y="0"/>
                  </a:lnTo>
                  <a:lnTo>
                    <a:pt x="1054340" y="1096842"/>
                  </a:lnTo>
                  <a:lnTo>
                    <a:pt x="0" y="1096842"/>
                  </a:lnTo>
                  <a:lnTo>
                    <a:pt x="0" y="0"/>
                  </a:lnTo>
                  <a:close/>
                </a:path>
              </a:pathLst>
            </a:custGeom>
            <a:blipFill rotWithShape="1">
              <a:blip r:embed="rId7">
                <a:alphaModFix/>
              </a:blip>
              <a:stretch>
                <a:fillRect b="0" l="0" r="0" t="0"/>
              </a:stretch>
            </a:blipFill>
            <a:ln>
              <a:noFill/>
            </a:ln>
          </p:spPr>
        </p:sp>
      </p:grpSp>
      <p:grpSp>
        <p:nvGrpSpPr>
          <p:cNvPr id="320" name="Google Shape;320;p24"/>
          <p:cNvGrpSpPr/>
          <p:nvPr/>
        </p:nvGrpSpPr>
        <p:grpSpPr>
          <a:xfrm rot="10637">
            <a:off x="2716703" y="8168631"/>
            <a:ext cx="1739331" cy="1300369"/>
            <a:chOff x="0" y="0"/>
            <a:chExt cx="2319108" cy="1733826"/>
          </a:xfrm>
        </p:grpSpPr>
        <p:sp>
          <p:nvSpPr>
            <p:cNvPr id="321" name="Google Shape;321;p24"/>
            <p:cNvSpPr/>
            <p:nvPr/>
          </p:nvSpPr>
          <p:spPr>
            <a:xfrm rot="-5466223">
              <a:off x="1233465" y="647770"/>
              <a:ext cx="1054339" cy="1096842"/>
            </a:xfrm>
            <a:custGeom>
              <a:rect b="b" l="l" r="r" t="t"/>
              <a:pathLst>
                <a:path extrusionOk="0" h="1096842" w="1054339">
                  <a:moveTo>
                    <a:pt x="0" y="0"/>
                  </a:moveTo>
                  <a:lnTo>
                    <a:pt x="1054339" y="0"/>
                  </a:lnTo>
                  <a:lnTo>
                    <a:pt x="1054339" y="1096842"/>
                  </a:lnTo>
                  <a:lnTo>
                    <a:pt x="0" y="1096842"/>
                  </a:lnTo>
                  <a:lnTo>
                    <a:pt x="0" y="0"/>
                  </a:lnTo>
                  <a:close/>
                </a:path>
              </a:pathLst>
            </a:custGeom>
            <a:blipFill rotWithShape="1">
              <a:blip r:embed="rId7">
                <a:alphaModFix/>
              </a:blip>
              <a:stretch>
                <a:fillRect b="0" l="0" r="0" t="0"/>
              </a:stretch>
            </a:blipFill>
            <a:ln>
              <a:noFill/>
            </a:ln>
          </p:spPr>
        </p:sp>
        <p:sp>
          <p:nvSpPr>
            <p:cNvPr id="322" name="Google Shape;322;p24"/>
            <p:cNvSpPr/>
            <p:nvPr/>
          </p:nvSpPr>
          <p:spPr>
            <a:xfrm rot="-5466223">
              <a:off x="31304" y="-10785"/>
              <a:ext cx="1054339" cy="1096842"/>
            </a:xfrm>
            <a:custGeom>
              <a:rect b="b" l="l" r="r" t="t"/>
              <a:pathLst>
                <a:path extrusionOk="0" h="1096842" w="1054339">
                  <a:moveTo>
                    <a:pt x="0" y="0"/>
                  </a:moveTo>
                  <a:lnTo>
                    <a:pt x="1054340" y="0"/>
                  </a:lnTo>
                  <a:lnTo>
                    <a:pt x="1054340" y="1096842"/>
                  </a:lnTo>
                  <a:lnTo>
                    <a:pt x="0" y="1096842"/>
                  </a:lnTo>
                  <a:lnTo>
                    <a:pt x="0" y="0"/>
                  </a:lnTo>
                  <a:close/>
                </a:path>
              </a:pathLst>
            </a:custGeom>
            <a:blipFill rotWithShape="1">
              <a:blip r:embed="rId7">
                <a:alphaModFix/>
              </a:blip>
              <a:stretch>
                <a:fillRect b="0" l="0" r="0" t="0"/>
              </a:stretch>
            </a:blipFill>
            <a:ln>
              <a:noFill/>
            </a:ln>
          </p:spPr>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326" name="Shape 326"/>
        <p:cNvGrpSpPr/>
        <p:nvPr/>
      </p:nvGrpSpPr>
      <p:grpSpPr>
        <a:xfrm>
          <a:off x="0" y="0"/>
          <a:ext cx="0" cy="0"/>
          <a:chOff x="0" y="0"/>
          <a:chExt cx="0" cy="0"/>
        </a:xfrm>
      </p:grpSpPr>
      <p:sp>
        <p:nvSpPr>
          <p:cNvPr id="327" name="Google Shape;327;p25"/>
          <p:cNvSpPr/>
          <p:nvPr/>
        </p:nvSpPr>
        <p:spPr>
          <a:xfrm rot="-5400000">
            <a:off x="4556835" y="1524014"/>
            <a:ext cx="20230077" cy="7232253"/>
          </a:xfrm>
          <a:custGeom>
            <a:rect b="b" l="l" r="r" t="t"/>
            <a:pathLst>
              <a:path extrusionOk="0" h="7232253" w="20230077">
                <a:moveTo>
                  <a:pt x="0" y="0"/>
                </a:moveTo>
                <a:lnTo>
                  <a:pt x="20230077" y="0"/>
                </a:lnTo>
                <a:lnTo>
                  <a:pt x="20230077" y="7232253"/>
                </a:lnTo>
                <a:lnTo>
                  <a:pt x="0" y="7232253"/>
                </a:lnTo>
                <a:lnTo>
                  <a:pt x="0" y="0"/>
                </a:lnTo>
                <a:close/>
              </a:path>
            </a:pathLst>
          </a:custGeom>
          <a:blipFill rotWithShape="1">
            <a:blip r:embed="rId3">
              <a:alphaModFix/>
            </a:blip>
            <a:stretch>
              <a:fillRect b="0" l="0" r="0" t="0"/>
            </a:stretch>
          </a:blipFill>
          <a:ln>
            <a:noFill/>
          </a:ln>
        </p:spPr>
      </p:sp>
      <p:sp>
        <p:nvSpPr>
          <p:cNvPr id="328" name="Google Shape;328;p25"/>
          <p:cNvSpPr txBox="1"/>
          <p:nvPr/>
        </p:nvSpPr>
        <p:spPr>
          <a:xfrm>
            <a:off x="1028700" y="4216216"/>
            <a:ext cx="6063586"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Add Topic here</a:t>
            </a:r>
            <a:endParaRPr/>
          </a:p>
        </p:txBody>
      </p:sp>
      <p:sp>
        <p:nvSpPr>
          <p:cNvPr id="329" name="Google Shape;329;p25"/>
          <p:cNvSpPr txBox="1"/>
          <p:nvPr/>
        </p:nvSpPr>
        <p:spPr>
          <a:xfrm>
            <a:off x="1028700" y="5509604"/>
            <a:ext cx="7971000" cy="171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 sed do eiusmod tempor incididunt ut labore et dolore magna aliqua. Elementum eu facilisis sed odio. Gravida arcu ac tortor dignissim convallis aenean.</a:t>
            </a:r>
            <a:endParaRPr sz="2500"/>
          </a:p>
        </p:txBody>
      </p:sp>
      <p:sp>
        <p:nvSpPr>
          <p:cNvPr id="330" name="Google Shape;330;p25"/>
          <p:cNvSpPr txBox="1"/>
          <p:nvPr/>
        </p:nvSpPr>
        <p:spPr>
          <a:xfrm>
            <a:off x="1028700" y="7521575"/>
            <a:ext cx="8278800" cy="171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 sed do eiusmod tempor incididunt ut labore et dolore magna aliqua. Elementum eu facilisis sed odio. Gravida arcu ac tortor dignissim convallis aenean.</a:t>
            </a:r>
            <a:endParaRPr sz="2500"/>
          </a:p>
        </p:txBody>
      </p:sp>
      <p:sp>
        <p:nvSpPr>
          <p:cNvPr id="331" name="Google Shape;331;p25"/>
          <p:cNvSpPr/>
          <p:nvPr/>
        </p:nvSpPr>
        <p:spPr>
          <a:xfrm>
            <a:off x="8025690" y="-1075545"/>
            <a:ext cx="3619167" cy="6379942"/>
          </a:xfrm>
          <a:custGeom>
            <a:rect b="b" l="l" r="r" t="t"/>
            <a:pathLst>
              <a:path extrusionOk="0" h="6379942" w="3619167">
                <a:moveTo>
                  <a:pt x="0" y="0"/>
                </a:moveTo>
                <a:lnTo>
                  <a:pt x="3619168" y="0"/>
                </a:lnTo>
                <a:lnTo>
                  <a:pt x="3619168" y="6379942"/>
                </a:lnTo>
                <a:lnTo>
                  <a:pt x="0" y="6379942"/>
                </a:lnTo>
                <a:lnTo>
                  <a:pt x="0" y="0"/>
                </a:lnTo>
                <a:close/>
              </a:path>
            </a:pathLst>
          </a:custGeom>
          <a:blipFill rotWithShape="1">
            <a:blip r:embed="rId4">
              <a:alphaModFix/>
            </a:blip>
            <a:stretch>
              <a:fillRect b="0" l="0" r="0" t="0"/>
            </a:stretch>
          </a:blipFill>
          <a:ln>
            <a:noFill/>
          </a:ln>
        </p:spPr>
      </p:sp>
      <p:grpSp>
        <p:nvGrpSpPr>
          <p:cNvPr id="332" name="Google Shape;332;p25"/>
          <p:cNvGrpSpPr/>
          <p:nvPr/>
        </p:nvGrpSpPr>
        <p:grpSpPr>
          <a:xfrm>
            <a:off x="12578308" y="3599472"/>
            <a:ext cx="3628020" cy="1252538"/>
            <a:chOff x="0" y="0"/>
            <a:chExt cx="4837360" cy="1670050"/>
          </a:xfrm>
        </p:grpSpPr>
        <p:sp>
          <p:nvSpPr>
            <p:cNvPr id="333" name="Google Shape;333;p25"/>
            <p:cNvSpPr txBox="1"/>
            <p:nvPr/>
          </p:nvSpPr>
          <p:spPr>
            <a:xfrm>
              <a:off x="0" y="0"/>
              <a:ext cx="3359970" cy="1016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161616"/>
                  </a:solidFill>
                  <a:latin typeface="Paytone One"/>
                  <a:ea typeface="Paytone One"/>
                  <a:cs typeface="Paytone One"/>
                  <a:sym typeface="Paytone One"/>
                </a:rPr>
                <a:t>100 +</a:t>
              </a:r>
              <a:endParaRPr/>
            </a:p>
          </p:txBody>
        </p:sp>
        <p:sp>
          <p:nvSpPr>
            <p:cNvPr id="334" name="Google Shape;334;p25"/>
            <p:cNvSpPr txBox="1"/>
            <p:nvPr/>
          </p:nvSpPr>
          <p:spPr>
            <a:xfrm>
              <a:off x="0" y="1137708"/>
              <a:ext cx="4837360" cy="532342"/>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i="0" lang="en-US" sz="2499" u="none" cap="none" strike="noStrike">
                  <a:solidFill>
                    <a:srgbClr val="161616"/>
                  </a:solidFill>
                  <a:latin typeface="Open Sans SemiBold"/>
                  <a:ea typeface="Open Sans SemiBold"/>
                  <a:cs typeface="Open Sans SemiBold"/>
                  <a:sym typeface="Open Sans SemiBold"/>
                </a:rPr>
                <a:t>ADD SUBHEADER HERE</a:t>
              </a:r>
              <a:endParaRPr/>
            </a:p>
          </p:txBody>
        </p:sp>
      </p:grpSp>
      <p:sp>
        <p:nvSpPr>
          <p:cNvPr id="335" name="Google Shape;335;p25"/>
          <p:cNvSpPr txBox="1"/>
          <p:nvPr/>
        </p:nvSpPr>
        <p:spPr>
          <a:xfrm>
            <a:off x="12578308" y="2104901"/>
            <a:ext cx="6063586"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Key Points</a:t>
            </a:r>
            <a:endParaRPr/>
          </a:p>
        </p:txBody>
      </p:sp>
      <p:grpSp>
        <p:nvGrpSpPr>
          <p:cNvPr id="336" name="Google Shape;336;p25"/>
          <p:cNvGrpSpPr/>
          <p:nvPr/>
        </p:nvGrpSpPr>
        <p:grpSpPr>
          <a:xfrm>
            <a:off x="12578308" y="5669082"/>
            <a:ext cx="3628020" cy="1252538"/>
            <a:chOff x="0" y="0"/>
            <a:chExt cx="4837360" cy="1670050"/>
          </a:xfrm>
        </p:grpSpPr>
        <p:sp>
          <p:nvSpPr>
            <p:cNvPr id="337" name="Google Shape;337;p25"/>
            <p:cNvSpPr txBox="1"/>
            <p:nvPr/>
          </p:nvSpPr>
          <p:spPr>
            <a:xfrm>
              <a:off x="0" y="0"/>
              <a:ext cx="3359970" cy="1016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161616"/>
                  </a:solidFill>
                  <a:latin typeface="Paytone One"/>
                  <a:ea typeface="Paytone One"/>
                  <a:cs typeface="Paytone One"/>
                  <a:sym typeface="Paytone One"/>
                </a:rPr>
                <a:t>1,000</a:t>
              </a:r>
              <a:endParaRPr/>
            </a:p>
          </p:txBody>
        </p:sp>
        <p:sp>
          <p:nvSpPr>
            <p:cNvPr id="338" name="Google Shape;338;p25"/>
            <p:cNvSpPr txBox="1"/>
            <p:nvPr/>
          </p:nvSpPr>
          <p:spPr>
            <a:xfrm>
              <a:off x="0" y="1137708"/>
              <a:ext cx="4837360" cy="532342"/>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i="0" lang="en-US" sz="2499" u="none" cap="none" strike="noStrike">
                  <a:solidFill>
                    <a:srgbClr val="161616"/>
                  </a:solidFill>
                  <a:latin typeface="Open Sans SemiBold"/>
                  <a:ea typeface="Open Sans SemiBold"/>
                  <a:cs typeface="Open Sans SemiBold"/>
                  <a:sym typeface="Open Sans SemiBold"/>
                </a:rPr>
                <a:t>ADD SUBHEADER HERE</a:t>
              </a:r>
              <a:endParaRPr/>
            </a:p>
          </p:txBody>
        </p:sp>
      </p:grpSp>
      <p:grpSp>
        <p:nvGrpSpPr>
          <p:cNvPr id="339" name="Google Shape;339;p25"/>
          <p:cNvGrpSpPr/>
          <p:nvPr/>
        </p:nvGrpSpPr>
        <p:grpSpPr>
          <a:xfrm>
            <a:off x="12578308" y="7738693"/>
            <a:ext cx="3628020" cy="1252538"/>
            <a:chOff x="0" y="0"/>
            <a:chExt cx="4837360" cy="1670050"/>
          </a:xfrm>
        </p:grpSpPr>
        <p:sp>
          <p:nvSpPr>
            <p:cNvPr id="340" name="Google Shape;340;p25"/>
            <p:cNvSpPr txBox="1"/>
            <p:nvPr/>
          </p:nvSpPr>
          <p:spPr>
            <a:xfrm>
              <a:off x="0" y="0"/>
              <a:ext cx="3359970" cy="1016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000" u="none" cap="none" strike="noStrike">
                  <a:solidFill>
                    <a:srgbClr val="161616"/>
                  </a:solidFill>
                  <a:latin typeface="Paytone One"/>
                  <a:ea typeface="Paytone One"/>
                  <a:cs typeface="Paytone One"/>
                  <a:sym typeface="Paytone One"/>
                </a:rPr>
                <a:t>90%</a:t>
              </a:r>
              <a:endParaRPr/>
            </a:p>
          </p:txBody>
        </p:sp>
        <p:sp>
          <p:nvSpPr>
            <p:cNvPr id="341" name="Google Shape;341;p25"/>
            <p:cNvSpPr txBox="1"/>
            <p:nvPr/>
          </p:nvSpPr>
          <p:spPr>
            <a:xfrm>
              <a:off x="0" y="1137708"/>
              <a:ext cx="4837360" cy="532342"/>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1" i="0" lang="en-US" sz="2499" u="none" cap="none" strike="noStrike">
                  <a:solidFill>
                    <a:srgbClr val="161616"/>
                  </a:solidFill>
                  <a:latin typeface="Open Sans SemiBold"/>
                  <a:ea typeface="Open Sans SemiBold"/>
                  <a:cs typeface="Open Sans SemiBold"/>
                  <a:sym typeface="Open Sans SemiBold"/>
                </a:rPr>
                <a:t>ADD SUBHEADER HERE</a:t>
              </a:r>
              <a:endParaRPr/>
            </a:p>
          </p:txBody>
        </p:sp>
      </p:grpSp>
      <p:sp>
        <p:nvSpPr>
          <p:cNvPr id="342" name="Google Shape;342;p25"/>
          <p:cNvSpPr/>
          <p:nvPr/>
        </p:nvSpPr>
        <p:spPr>
          <a:xfrm>
            <a:off x="-1064918" y="311243"/>
            <a:ext cx="6579572" cy="3495397"/>
          </a:xfrm>
          <a:custGeom>
            <a:rect b="b" l="l" r="r" t="t"/>
            <a:pathLst>
              <a:path extrusionOk="0" h="3495397" w="6579572">
                <a:moveTo>
                  <a:pt x="0" y="0"/>
                </a:moveTo>
                <a:lnTo>
                  <a:pt x="6579571" y="0"/>
                </a:lnTo>
                <a:lnTo>
                  <a:pt x="6579571" y="3495398"/>
                </a:lnTo>
                <a:lnTo>
                  <a:pt x="0" y="349539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346" name="Shape 346"/>
        <p:cNvGrpSpPr/>
        <p:nvPr/>
      </p:nvGrpSpPr>
      <p:grpSpPr>
        <a:xfrm>
          <a:off x="0" y="0"/>
          <a:ext cx="0" cy="0"/>
          <a:chOff x="0" y="0"/>
          <a:chExt cx="0" cy="0"/>
        </a:xfrm>
      </p:grpSpPr>
      <p:grpSp>
        <p:nvGrpSpPr>
          <p:cNvPr id="347" name="Google Shape;347;p26"/>
          <p:cNvGrpSpPr/>
          <p:nvPr/>
        </p:nvGrpSpPr>
        <p:grpSpPr>
          <a:xfrm rot="10695437">
            <a:off x="-727932" y="571077"/>
            <a:ext cx="2459453" cy="1838753"/>
            <a:chOff x="1" y="0"/>
            <a:chExt cx="3279271" cy="2451669"/>
          </a:xfrm>
        </p:grpSpPr>
        <p:sp>
          <p:nvSpPr>
            <p:cNvPr id="348" name="Google Shape;348;p26"/>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3">
                <a:alphaModFix/>
              </a:blip>
              <a:stretch>
                <a:fillRect b="0" l="0" r="0" t="0"/>
              </a:stretch>
            </a:blipFill>
            <a:ln>
              <a:noFill/>
            </a:ln>
          </p:spPr>
        </p:sp>
        <p:sp>
          <p:nvSpPr>
            <p:cNvPr id="349" name="Google Shape;349;p26"/>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3">
                <a:alphaModFix/>
              </a:blip>
              <a:stretch>
                <a:fillRect b="0" l="0" r="0" t="0"/>
              </a:stretch>
            </a:blipFill>
            <a:ln>
              <a:noFill/>
            </a:ln>
          </p:spPr>
        </p:sp>
      </p:grpSp>
      <p:grpSp>
        <p:nvGrpSpPr>
          <p:cNvPr id="350" name="Google Shape;350;p26"/>
          <p:cNvGrpSpPr/>
          <p:nvPr/>
        </p:nvGrpSpPr>
        <p:grpSpPr>
          <a:xfrm rot="10695437">
            <a:off x="2106661" y="489198"/>
            <a:ext cx="2459453" cy="1838753"/>
            <a:chOff x="1" y="0"/>
            <a:chExt cx="3279271" cy="2451669"/>
          </a:xfrm>
        </p:grpSpPr>
        <p:sp>
          <p:nvSpPr>
            <p:cNvPr id="351" name="Google Shape;351;p26"/>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3">
                <a:alphaModFix/>
              </a:blip>
              <a:stretch>
                <a:fillRect b="0" l="0" r="0" t="0"/>
              </a:stretch>
            </a:blipFill>
            <a:ln>
              <a:noFill/>
            </a:ln>
          </p:spPr>
        </p:sp>
        <p:sp>
          <p:nvSpPr>
            <p:cNvPr id="352" name="Google Shape;352;p26"/>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3">
                <a:alphaModFix/>
              </a:blip>
              <a:stretch>
                <a:fillRect b="0" l="0" r="0" t="0"/>
              </a:stretch>
            </a:blipFill>
            <a:ln>
              <a:noFill/>
            </a:ln>
          </p:spPr>
        </p:sp>
      </p:grpSp>
      <p:grpSp>
        <p:nvGrpSpPr>
          <p:cNvPr id="353" name="Google Shape;353;p26"/>
          <p:cNvGrpSpPr/>
          <p:nvPr/>
        </p:nvGrpSpPr>
        <p:grpSpPr>
          <a:xfrm rot="10695437">
            <a:off x="5093413" y="841752"/>
            <a:ext cx="2459453" cy="1838753"/>
            <a:chOff x="1" y="0"/>
            <a:chExt cx="3279271" cy="2451669"/>
          </a:xfrm>
        </p:grpSpPr>
        <p:sp>
          <p:nvSpPr>
            <p:cNvPr id="354" name="Google Shape;354;p26"/>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3">
                <a:alphaModFix/>
              </a:blip>
              <a:stretch>
                <a:fillRect b="0" l="0" r="0" t="0"/>
              </a:stretch>
            </a:blipFill>
            <a:ln>
              <a:noFill/>
            </a:ln>
          </p:spPr>
        </p:sp>
        <p:sp>
          <p:nvSpPr>
            <p:cNvPr id="355" name="Google Shape;355;p26"/>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3">
                <a:alphaModFix/>
              </a:blip>
              <a:stretch>
                <a:fillRect b="0" l="0" r="0" t="0"/>
              </a:stretch>
            </a:blipFill>
            <a:ln>
              <a:noFill/>
            </a:ln>
          </p:spPr>
        </p:sp>
      </p:grpSp>
      <p:grpSp>
        <p:nvGrpSpPr>
          <p:cNvPr id="356" name="Google Shape;356;p26"/>
          <p:cNvGrpSpPr/>
          <p:nvPr/>
        </p:nvGrpSpPr>
        <p:grpSpPr>
          <a:xfrm rot="10695437">
            <a:off x="12736633" y="841752"/>
            <a:ext cx="2459453" cy="1838753"/>
            <a:chOff x="1" y="0"/>
            <a:chExt cx="3279271" cy="2451669"/>
          </a:xfrm>
        </p:grpSpPr>
        <p:sp>
          <p:nvSpPr>
            <p:cNvPr id="357" name="Google Shape;357;p26"/>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3">
                <a:alphaModFix/>
              </a:blip>
              <a:stretch>
                <a:fillRect b="0" l="0" r="0" t="0"/>
              </a:stretch>
            </a:blipFill>
            <a:ln>
              <a:noFill/>
            </a:ln>
          </p:spPr>
        </p:sp>
        <p:sp>
          <p:nvSpPr>
            <p:cNvPr id="358" name="Google Shape;358;p26"/>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3">
                <a:alphaModFix/>
              </a:blip>
              <a:stretch>
                <a:fillRect b="0" l="0" r="0" t="0"/>
              </a:stretch>
            </a:blipFill>
            <a:ln>
              <a:noFill/>
            </a:ln>
          </p:spPr>
        </p:sp>
      </p:grpSp>
      <p:grpSp>
        <p:nvGrpSpPr>
          <p:cNvPr id="359" name="Google Shape;359;p26"/>
          <p:cNvGrpSpPr/>
          <p:nvPr/>
        </p:nvGrpSpPr>
        <p:grpSpPr>
          <a:xfrm rot="10695437">
            <a:off x="15571227" y="759873"/>
            <a:ext cx="2459453" cy="1838753"/>
            <a:chOff x="1" y="0"/>
            <a:chExt cx="3279271" cy="2451669"/>
          </a:xfrm>
        </p:grpSpPr>
        <p:sp>
          <p:nvSpPr>
            <p:cNvPr id="360" name="Google Shape;360;p26"/>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3">
                <a:alphaModFix/>
              </a:blip>
              <a:stretch>
                <a:fillRect b="0" l="0" r="0" t="0"/>
              </a:stretch>
            </a:blipFill>
            <a:ln>
              <a:noFill/>
            </a:ln>
          </p:spPr>
        </p:sp>
        <p:sp>
          <p:nvSpPr>
            <p:cNvPr id="361" name="Google Shape;361;p26"/>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3">
                <a:alphaModFix/>
              </a:blip>
              <a:stretch>
                <a:fillRect b="0" l="0" r="0" t="0"/>
              </a:stretch>
            </a:blipFill>
            <a:ln>
              <a:noFill/>
            </a:ln>
          </p:spPr>
        </p:sp>
      </p:grpSp>
      <p:pic>
        <p:nvPicPr>
          <p:cNvPr id="362" name="Google Shape;362;p26"/>
          <p:cNvPicPr preferRelativeResize="0"/>
          <p:nvPr/>
        </p:nvPicPr>
        <p:blipFill rotWithShape="1">
          <a:blip r:embed="rId4">
            <a:alphaModFix/>
          </a:blip>
          <a:srcRect b="12352" l="0" r="0" t="12352"/>
          <a:stretch/>
        </p:blipFill>
        <p:spPr>
          <a:xfrm>
            <a:off x="4385377" y="0"/>
            <a:ext cx="4433158" cy="5000625"/>
          </a:xfrm>
          <a:prstGeom prst="rect">
            <a:avLst/>
          </a:prstGeom>
          <a:noFill/>
          <a:ln>
            <a:noFill/>
          </a:ln>
        </p:spPr>
      </p:pic>
      <p:pic>
        <p:nvPicPr>
          <p:cNvPr id="363" name="Google Shape;363;p26"/>
          <p:cNvPicPr preferRelativeResize="0"/>
          <p:nvPr/>
        </p:nvPicPr>
        <p:blipFill rotWithShape="1">
          <a:blip r:embed="rId5">
            <a:alphaModFix/>
          </a:blip>
          <a:srcRect b="0" l="20449" r="20449" t="0"/>
          <a:stretch/>
        </p:blipFill>
        <p:spPr>
          <a:xfrm>
            <a:off x="9104285" y="0"/>
            <a:ext cx="4433158" cy="5000625"/>
          </a:xfrm>
          <a:prstGeom prst="rect">
            <a:avLst/>
          </a:prstGeom>
          <a:noFill/>
          <a:ln>
            <a:noFill/>
          </a:ln>
        </p:spPr>
      </p:pic>
      <p:pic>
        <p:nvPicPr>
          <p:cNvPr id="364" name="Google Shape;364;p26"/>
          <p:cNvPicPr preferRelativeResize="0"/>
          <p:nvPr/>
        </p:nvPicPr>
        <p:blipFill rotWithShape="1">
          <a:blip r:embed="rId6">
            <a:alphaModFix/>
          </a:blip>
          <a:srcRect b="23544" l="15693" r="0" t="7359"/>
          <a:stretch/>
        </p:blipFill>
        <p:spPr>
          <a:xfrm>
            <a:off x="4385377" y="5286375"/>
            <a:ext cx="9152066" cy="5000625"/>
          </a:xfrm>
          <a:prstGeom prst="rect">
            <a:avLst/>
          </a:prstGeom>
          <a:noFill/>
          <a:ln>
            <a:noFill/>
          </a:ln>
        </p:spPr>
      </p:pic>
      <p:sp>
        <p:nvSpPr>
          <p:cNvPr id="365" name="Google Shape;365;p26"/>
          <p:cNvSpPr txBox="1"/>
          <p:nvPr/>
        </p:nvSpPr>
        <p:spPr>
          <a:xfrm>
            <a:off x="1028700" y="3613716"/>
            <a:ext cx="32205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Add Photos here</a:t>
            </a:r>
            <a:endParaRPr/>
          </a:p>
        </p:txBody>
      </p:sp>
      <p:sp>
        <p:nvSpPr>
          <p:cNvPr id="366" name="Google Shape;366;p26"/>
          <p:cNvSpPr txBox="1"/>
          <p:nvPr/>
        </p:nvSpPr>
        <p:spPr>
          <a:xfrm>
            <a:off x="1028700" y="6586430"/>
            <a:ext cx="2642400" cy="171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a:t>
            </a:r>
            <a:endParaRPr sz="2500"/>
          </a:p>
        </p:txBody>
      </p:sp>
      <p:sp>
        <p:nvSpPr>
          <p:cNvPr id="367" name="Google Shape;367;p26"/>
          <p:cNvSpPr/>
          <p:nvPr/>
        </p:nvSpPr>
        <p:spPr>
          <a:xfrm flipH="1">
            <a:off x="14013693" y="2364923"/>
            <a:ext cx="4044378" cy="9165728"/>
          </a:xfrm>
          <a:custGeom>
            <a:rect b="b" l="l" r="r" t="t"/>
            <a:pathLst>
              <a:path extrusionOk="0" h="9165728" w="4044378">
                <a:moveTo>
                  <a:pt x="4044378" y="0"/>
                </a:moveTo>
                <a:lnTo>
                  <a:pt x="0" y="0"/>
                </a:lnTo>
                <a:lnTo>
                  <a:pt x="0" y="9165728"/>
                </a:lnTo>
                <a:lnTo>
                  <a:pt x="4044378" y="9165728"/>
                </a:lnTo>
                <a:lnTo>
                  <a:pt x="4044378" y="0"/>
                </a:lnTo>
                <a:close/>
              </a:path>
            </a:pathLst>
          </a:custGeom>
          <a:blipFill rotWithShape="1">
            <a:blip r:embed="rId7">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371" name="Shape 371"/>
        <p:cNvGrpSpPr/>
        <p:nvPr/>
      </p:nvGrpSpPr>
      <p:grpSpPr>
        <a:xfrm>
          <a:off x="0" y="0"/>
          <a:ext cx="0" cy="0"/>
          <a:chOff x="0" y="0"/>
          <a:chExt cx="0" cy="0"/>
        </a:xfrm>
      </p:grpSpPr>
      <p:pic>
        <p:nvPicPr>
          <p:cNvPr id="372" name="Google Shape;372;p27"/>
          <p:cNvPicPr preferRelativeResize="0"/>
          <p:nvPr/>
        </p:nvPicPr>
        <p:blipFill rotWithShape="1">
          <a:blip r:embed="rId3">
            <a:alphaModFix/>
          </a:blip>
          <a:srcRect b="2336" l="0" r="0" t="2335"/>
          <a:stretch/>
        </p:blipFill>
        <p:spPr>
          <a:xfrm>
            <a:off x="6112297" y="1552309"/>
            <a:ext cx="5911006" cy="3756540"/>
          </a:xfrm>
          <a:prstGeom prst="rect">
            <a:avLst/>
          </a:prstGeom>
          <a:noFill/>
          <a:ln>
            <a:noFill/>
          </a:ln>
        </p:spPr>
      </p:pic>
      <p:sp>
        <p:nvSpPr>
          <p:cNvPr id="373" name="Google Shape;373;p27"/>
          <p:cNvSpPr/>
          <p:nvPr/>
        </p:nvSpPr>
        <p:spPr>
          <a:xfrm>
            <a:off x="1712127" y="192622"/>
            <a:ext cx="3567043" cy="4070806"/>
          </a:xfrm>
          <a:custGeom>
            <a:rect b="b" l="l" r="r" t="t"/>
            <a:pathLst>
              <a:path extrusionOk="0" h="4070806" w="3567043">
                <a:moveTo>
                  <a:pt x="0" y="0"/>
                </a:moveTo>
                <a:lnTo>
                  <a:pt x="3567044" y="0"/>
                </a:lnTo>
                <a:lnTo>
                  <a:pt x="3567044" y="4070806"/>
                </a:lnTo>
                <a:lnTo>
                  <a:pt x="0" y="4070806"/>
                </a:lnTo>
                <a:lnTo>
                  <a:pt x="0" y="0"/>
                </a:lnTo>
                <a:close/>
              </a:path>
            </a:pathLst>
          </a:custGeom>
          <a:blipFill rotWithShape="1">
            <a:blip r:embed="rId4">
              <a:alphaModFix/>
            </a:blip>
            <a:stretch>
              <a:fillRect b="0" l="0" r="0" t="0"/>
            </a:stretch>
          </a:blipFill>
          <a:ln>
            <a:noFill/>
          </a:ln>
        </p:spPr>
      </p:sp>
      <p:pic>
        <p:nvPicPr>
          <p:cNvPr id="374" name="Google Shape;374;p27"/>
          <p:cNvPicPr preferRelativeResize="0"/>
          <p:nvPr/>
        </p:nvPicPr>
        <p:blipFill rotWithShape="1">
          <a:blip r:embed="rId5">
            <a:alphaModFix/>
          </a:blip>
          <a:srcRect b="6966" l="13539" r="12872" t="28996"/>
          <a:stretch/>
        </p:blipFill>
        <p:spPr>
          <a:xfrm>
            <a:off x="0" y="1552309"/>
            <a:ext cx="5911006" cy="7705991"/>
          </a:xfrm>
          <a:prstGeom prst="rect">
            <a:avLst/>
          </a:prstGeom>
          <a:noFill/>
          <a:ln>
            <a:noFill/>
          </a:ln>
        </p:spPr>
      </p:pic>
      <p:grpSp>
        <p:nvGrpSpPr>
          <p:cNvPr id="375" name="Google Shape;375;p27"/>
          <p:cNvGrpSpPr/>
          <p:nvPr/>
        </p:nvGrpSpPr>
        <p:grpSpPr>
          <a:xfrm rot="10695437">
            <a:off x="7957237" y="8967014"/>
            <a:ext cx="2459453" cy="1838753"/>
            <a:chOff x="1" y="0"/>
            <a:chExt cx="3279271" cy="2451669"/>
          </a:xfrm>
        </p:grpSpPr>
        <p:sp>
          <p:nvSpPr>
            <p:cNvPr id="376" name="Google Shape;376;p27"/>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6">
                <a:alphaModFix/>
              </a:blip>
              <a:stretch>
                <a:fillRect b="0" l="0" r="0" t="0"/>
              </a:stretch>
            </a:blipFill>
            <a:ln>
              <a:noFill/>
            </a:ln>
          </p:spPr>
        </p:sp>
        <p:sp>
          <p:nvSpPr>
            <p:cNvPr id="377" name="Google Shape;377;p27"/>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6">
                <a:alphaModFix/>
              </a:blip>
              <a:stretch>
                <a:fillRect b="0" l="0" r="0" t="0"/>
              </a:stretch>
            </a:blipFill>
            <a:ln>
              <a:noFill/>
            </a:ln>
          </p:spPr>
        </p:sp>
      </p:grpSp>
      <p:grpSp>
        <p:nvGrpSpPr>
          <p:cNvPr id="378" name="Google Shape;378;p27"/>
          <p:cNvGrpSpPr/>
          <p:nvPr/>
        </p:nvGrpSpPr>
        <p:grpSpPr>
          <a:xfrm rot="10695437">
            <a:off x="10791831" y="8885135"/>
            <a:ext cx="2459453" cy="1838753"/>
            <a:chOff x="1" y="0"/>
            <a:chExt cx="3279271" cy="2451669"/>
          </a:xfrm>
        </p:grpSpPr>
        <p:sp>
          <p:nvSpPr>
            <p:cNvPr id="379" name="Google Shape;379;p27"/>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6">
                <a:alphaModFix/>
              </a:blip>
              <a:stretch>
                <a:fillRect b="0" l="0" r="0" t="0"/>
              </a:stretch>
            </a:blipFill>
            <a:ln>
              <a:noFill/>
            </a:ln>
          </p:spPr>
        </p:sp>
        <p:sp>
          <p:nvSpPr>
            <p:cNvPr id="380" name="Google Shape;380;p27"/>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6">
                <a:alphaModFix/>
              </a:blip>
              <a:stretch>
                <a:fillRect b="0" l="0" r="0" t="0"/>
              </a:stretch>
            </a:blipFill>
            <a:ln>
              <a:noFill/>
            </a:ln>
          </p:spPr>
        </p:sp>
      </p:grpSp>
      <p:pic>
        <p:nvPicPr>
          <p:cNvPr id="381" name="Google Shape;381;p27"/>
          <p:cNvPicPr preferRelativeResize="0"/>
          <p:nvPr/>
        </p:nvPicPr>
        <p:blipFill rotWithShape="1">
          <a:blip r:embed="rId7">
            <a:alphaModFix/>
          </a:blip>
          <a:srcRect b="2394" l="0" r="0" t="2395"/>
          <a:stretch/>
        </p:blipFill>
        <p:spPr>
          <a:xfrm>
            <a:off x="6112297" y="5501760"/>
            <a:ext cx="5911006" cy="3756540"/>
          </a:xfrm>
          <a:prstGeom prst="rect">
            <a:avLst/>
          </a:prstGeom>
          <a:noFill/>
          <a:ln>
            <a:noFill/>
          </a:ln>
        </p:spPr>
      </p:pic>
      <p:sp>
        <p:nvSpPr>
          <p:cNvPr id="382" name="Google Shape;382;p27"/>
          <p:cNvSpPr txBox="1"/>
          <p:nvPr/>
        </p:nvSpPr>
        <p:spPr>
          <a:xfrm>
            <a:off x="13060664" y="3737669"/>
            <a:ext cx="32205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Add Photos here</a:t>
            </a:r>
            <a:endParaRPr/>
          </a:p>
        </p:txBody>
      </p:sp>
      <p:sp>
        <p:nvSpPr>
          <p:cNvPr id="383" name="Google Shape;383;p27"/>
          <p:cNvSpPr txBox="1"/>
          <p:nvPr/>
        </p:nvSpPr>
        <p:spPr>
          <a:xfrm>
            <a:off x="13060664" y="6710382"/>
            <a:ext cx="3597900" cy="126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a:t>
            </a:r>
            <a:endParaRPr sz="2500"/>
          </a:p>
        </p:txBody>
      </p:sp>
      <p:sp>
        <p:nvSpPr>
          <p:cNvPr id="384" name="Google Shape;384;p27"/>
          <p:cNvSpPr/>
          <p:nvPr/>
        </p:nvSpPr>
        <p:spPr>
          <a:xfrm>
            <a:off x="14849037" y="-1637662"/>
            <a:ext cx="3619167" cy="6379942"/>
          </a:xfrm>
          <a:custGeom>
            <a:rect b="b" l="l" r="r" t="t"/>
            <a:pathLst>
              <a:path extrusionOk="0" h="6379942" w="3619167">
                <a:moveTo>
                  <a:pt x="0" y="0"/>
                </a:moveTo>
                <a:lnTo>
                  <a:pt x="3619167" y="0"/>
                </a:lnTo>
                <a:lnTo>
                  <a:pt x="3619167" y="6379942"/>
                </a:lnTo>
                <a:lnTo>
                  <a:pt x="0" y="6379942"/>
                </a:lnTo>
                <a:lnTo>
                  <a:pt x="0" y="0"/>
                </a:lnTo>
                <a:close/>
              </a:path>
            </a:pathLst>
          </a:custGeom>
          <a:blipFill rotWithShape="1">
            <a:blip r:embed="rId8">
              <a:alphaModFix/>
            </a:blip>
            <a:stretch>
              <a:fillRect b="0" l="0" r="0" t="0"/>
            </a:stretch>
          </a:blipFill>
          <a:ln>
            <a:noFill/>
          </a:ln>
        </p:spPr>
      </p:sp>
      <p:grpSp>
        <p:nvGrpSpPr>
          <p:cNvPr id="385" name="Google Shape;385;p27"/>
          <p:cNvGrpSpPr/>
          <p:nvPr/>
        </p:nvGrpSpPr>
        <p:grpSpPr>
          <a:xfrm rot="10695437">
            <a:off x="13629916" y="8885135"/>
            <a:ext cx="2459453" cy="1838753"/>
            <a:chOff x="1" y="0"/>
            <a:chExt cx="3279271" cy="2451669"/>
          </a:xfrm>
        </p:grpSpPr>
        <p:sp>
          <p:nvSpPr>
            <p:cNvPr id="386" name="Google Shape;386;p27"/>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6">
                <a:alphaModFix/>
              </a:blip>
              <a:stretch>
                <a:fillRect b="0" l="0" r="0" t="0"/>
              </a:stretch>
            </a:blipFill>
            <a:ln>
              <a:noFill/>
            </a:ln>
          </p:spPr>
        </p:sp>
        <p:sp>
          <p:nvSpPr>
            <p:cNvPr id="387" name="Google Shape;387;p27"/>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6">
                <a:alphaModFix/>
              </a:blip>
              <a:stretch>
                <a:fillRect b="0" l="0" r="0" t="0"/>
              </a:stretch>
            </a:blipFill>
            <a:ln>
              <a:noFill/>
            </a:ln>
          </p:spPr>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391" name="Shape 391"/>
        <p:cNvGrpSpPr/>
        <p:nvPr/>
      </p:nvGrpSpPr>
      <p:grpSpPr>
        <a:xfrm>
          <a:off x="0" y="0"/>
          <a:ext cx="0" cy="0"/>
          <a:chOff x="0" y="0"/>
          <a:chExt cx="0" cy="0"/>
        </a:xfrm>
      </p:grpSpPr>
      <p:grpSp>
        <p:nvGrpSpPr>
          <p:cNvPr id="392" name="Google Shape;392;p28"/>
          <p:cNvGrpSpPr/>
          <p:nvPr/>
        </p:nvGrpSpPr>
        <p:grpSpPr>
          <a:xfrm>
            <a:off x="2120752" y="-704141"/>
            <a:ext cx="4565380" cy="7355189"/>
            <a:chOff x="0" y="-47625"/>
            <a:chExt cx="1202405" cy="1937169"/>
          </a:xfrm>
        </p:grpSpPr>
        <p:sp>
          <p:nvSpPr>
            <p:cNvPr id="393" name="Google Shape;393;p28"/>
            <p:cNvSpPr/>
            <p:nvPr/>
          </p:nvSpPr>
          <p:spPr>
            <a:xfrm>
              <a:off x="0" y="0"/>
              <a:ext cx="1202405" cy="1889544"/>
            </a:xfrm>
            <a:custGeom>
              <a:rect b="b" l="l" r="r" t="t"/>
              <a:pathLst>
                <a:path extrusionOk="0" h="1889544" w="1202405">
                  <a:moveTo>
                    <a:pt x="86485" y="0"/>
                  </a:moveTo>
                  <a:lnTo>
                    <a:pt x="1115919" y="0"/>
                  </a:lnTo>
                  <a:cubicBezTo>
                    <a:pt x="1138857" y="0"/>
                    <a:pt x="1160855" y="9112"/>
                    <a:pt x="1177074" y="25331"/>
                  </a:cubicBezTo>
                  <a:cubicBezTo>
                    <a:pt x="1193293" y="41550"/>
                    <a:pt x="1202405" y="63548"/>
                    <a:pt x="1202405" y="86485"/>
                  </a:cubicBezTo>
                  <a:lnTo>
                    <a:pt x="1202405" y="1803059"/>
                  </a:lnTo>
                  <a:cubicBezTo>
                    <a:pt x="1202405" y="1825996"/>
                    <a:pt x="1193293" y="1847994"/>
                    <a:pt x="1177074" y="1864213"/>
                  </a:cubicBezTo>
                  <a:cubicBezTo>
                    <a:pt x="1160855" y="1880432"/>
                    <a:pt x="1138857" y="1889544"/>
                    <a:pt x="1115919" y="1889544"/>
                  </a:cubicBezTo>
                  <a:lnTo>
                    <a:pt x="86485" y="1889544"/>
                  </a:lnTo>
                  <a:cubicBezTo>
                    <a:pt x="63548" y="1889544"/>
                    <a:pt x="41550" y="1880432"/>
                    <a:pt x="25331" y="1864213"/>
                  </a:cubicBezTo>
                  <a:cubicBezTo>
                    <a:pt x="9112" y="1847994"/>
                    <a:pt x="0" y="1825996"/>
                    <a:pt x="0" y="1803059"/>
                  </a:cubicBezTo>
                  <a:lnTo>
                    <a:pt x="0" y="86485"/>
                  </a:lnTo>
                  <a:cubicBezTo>
                    <a:pt x="0" y="63548"/>
                    <a:pt x="9112" y="41550"/>
                    <a:pt x="25331" y="25331"/>
                  </a:cubicBezTo>
                  <a:cubicBezTo>
                    <a:pt x="41550" y="9112"/>
                    <a:pt x="63548" y="0"/>
                    <a:pt x="86485" y="0"/>
                  </a:cubicBezTo>
                  <a:close/>
                </a:path>
              </a:pathLst>
            </a:custGeom>
            <a:solidFill>
              <a:srgbClr val="FAD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5" name="Google Shape;395;p28"/>
          <p:cNvSpPr txBox="1"/>
          <p:nvPr/>
        </p:nvSpPr>
        <p:spPr>
          <a:xfrm>
            <a:off x="6494258" y="7938542"/>
            <a:ext cx="5195356"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000000"/>
                </a:solidFill>
                <a:latin typeface="Paytone One"/>
                <a:ea typeface="Paytone One"/>
                <a:cs typeface="Paytone One"/>
                <a:sym typeface="Paytone One"/>
              </a:rPr>
              <a:t>Homework</a:t>
            </a:r>
            <a:endParaRPr/>
          </a:p>
        </p:txBody>
      </p:sp>
      <p:sp>
        <p:nvSpPr>
          <p:cNvPr id="396" name="Google Shape;396;p28"/>
          <p:cNvSpPr txBox="1"/>
          <p:nvPr/>
        </p:nvSpPr>
        <p:spPr>
          <a:xfrm>
            <a:off x="4808602" y="9072631"/>
            <a:ext cx="8670900" cy="384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500" u="none" cap="none" strike="noStrike">
                <a:solidFill>
                  <a:srgbClr val="000000"/>
                </a:solidFill>
                <a:latin typeface="Open Sans"/>
                <a:ea typeface="Open Sans"/>
                <a:cs typeface="Open Sans"/>
                <a:sym typeface="Open Sans"/>
              </a:rPr>
              <a:t>Lorem ipsum dolor sit amet, consectetur adipiscing elit.</a:t>
            </a:r>
            <a:endParaRPr sz="2500"/>
          </a:p>
        </p:txBody>
      </p:sp>
      <p:sp>
        <p:nvSpPr>
          <p:cNvPr id="397" name="Google Shape;397;p28"/>
          <p:cNvSpPr txBox="1"/>
          <p:nvPr/>
        </p:nvSpPr>
        <p:spPr>
          <a:xfrm>
            <a:off x="3160451" y="766369"/>
            <a:ext cx="143071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01</a:t>
            </a:r>
            <a:endParaRPr/>
          </a:p>
        </p:txBody>
      </p:sp>
      <p:sp>
        <p:nvSpPr>
          <p:cNvPr id="398" name="Google Shape;398;p28"/>
          <p:cNvSpPr txBox="1"/>
          <p:nvPr/>
        </p:nvSpPr>
        <p:spPr>
          <a:xfrm>
            <a:off x="3160451" y="1879485"/>
            <a:ext cx="2486100" cy="303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 sed do eiusmod tempor incididunt ut.</a:t>
            </a:r>
            <a:endParaRPr sz="2500"/>
          </a:p>
        </p:txBody>
      </p:sp>
      <p:grpSp>
        <p:nvGrpSpPr>
          <p:cNvPr id="399" name="Google Shape;399;p28"/>
          <p:cNvGrpSpPr/>
          <p:nvPr/>
        </p:nvGrpSpPr>
        <p:grpSpPr>
          <a:xfrm>
            <a:off x="7124234" y="-704141"/>
            <a:ext cx="4565380" cy="7355189"/>
            <a:chOff x="0" y="-47625"/>
            <a:chExt cx="1202405" cy="1937169"/>
          </a:xfrm>
        </p:grpSpPr>
        <p:sp>
          <p:nvSpPr>
            <p:cNvPr id="400" name="Google Shape;400;p28"/>
            <p:cNvSpPr/>
            <p:nvPr/>
          </p:nvSpPr>
          <p:spPr>
            <a:xfrm>
              <a:off x="0" y="0"/>
              <a:ext cx="1202405" cy="1889544"/>
            </a:xfrm>
            <a:custGeom>
              <a:rect b="b" l="l" r="r" t="t"/>
              <a:pathLst>
                <a:path extrusionOk="0" h="1889544" w="1202405">
                  <a:moveTo>
                    <a:pt x="86485" y="0"/>
                  </a:moveTo>
                  <a:lnTo>
                    <a:pt x="1115919" y="0"/>
                  </a:lnTo>
                  <a:cubicBezTo>
                    <a:pt x="1138857" y="0"/>
                    <a:pt x="1160855" y="9112"/>
                    <a:pt x="1177074" y="25331"/>
                  </a:cubicBezTo>
                  <a:cubicBezTo>
                    <a:pt x="1193293" y="41550"/>
                    <a:pt x="1202405" y="63548"/>
                    <a:pt x="1202405" y="86485"/>
                  </a:cubicBezTo>
                  <a:lnTo>
                    <a:pt x="1202405" y="1803059"/>
                  </a:lnTo>
                  <a:cubicBezTo>
                    <a:pt x="1202405" y="1825996"/>
                    <a:pt x="1193293" y="1847994"/>
                    <a:pt x="1177074" y="1864213"/>
                  </a:cubicBezTo>
                  <a:cubicBezTo>
                    <a:pt x="1160855" y="1880432"/>
                    <a:pt x="1138857" y="1889544"/>
                    <a:pt x="1115919" y="1889544"/>
                  </a:cubicBezTo>
                  <a:lnTo>
                    <a:pt x="86485" y="1889544"/>
                  </a:lnTo>
                  <a:cubicBezTo>
                    <a:pt x="63548" y="1889544"/>
                    <a:pt x="41550" y="1880432"/>
                    <a:pt x="25331" y="1864213"/>
                  </a:cubicBezTo>
                  <a:cubicBezTo>
                    <a:pt x="9112" y="1847994"/>
                    <a:pt x="0" y="1825996"/>
                    <a:pt x="0" y="1803059"/>
                  </a:cubicBezTo>
                  <a:lnTo>
                    <a:pt x="0" y="86485"/>
                  </a:lnTo>
                  <a:cubicBezTo>
                    <a:pt x="0" y="63548"/>
                    <a:pt x="9112" y="41550"/>
                    <a:pt x="25331" y="25331"/>
                  </a:cubicBezTo>
                  <a:cubicBezTo>
                    <a:pt x="41550" y="9112"/>
                    <a:pt x="63548" y="0"/>
                    <a:pt x="86485" y="0"/>
                  </a:cubicBezTo>
                  <a:close/>
                </a:path>
              </a:pathLst>
            </a:custGeom>
            <a:solidFill>
              <a:srgbClr val="FAD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28"/>
          <p:cNvGrpSpPr/>
          <p:nvPr/>
        </p:nvGrpSpPr>
        <p:grpSpPr>
          <a:xfrm>
            <a:off x="12127764" y="-713882"/>
            <a:ext cx="4565380" cy="7355189"/>
            <a:chOff x="0" y="-47625"/>
            <a:chExt cx="1202405" cy="1937169"/>
          </a:xfrm>
        </p:grpSpPr>
        <p:sp>
          <p:nvSpPr>
            <p:cNvPr id="403" name="Google Shape;403;p28"/>
            <p:cNvSpPr/>
            <p:nvPr/>
          </p:nvSpPr>
          <p:spPr>
            <a:xfrm>
              <a:off x="0" y="0"/>
              <a:ext cx="1202405" cy="1889544"/>
            </a:xfrm>
            <a:custGeom>
              <a:rect b="b" l="l" r="r" t="t"/>
              <a:pathLst>
                <a:path extrusionOk="0" h="1889544" w="1202405">
                  <a:moveTo>
                    <a:pt x="86485" y="0"/>
                  </a:moveTo>
                  <a:lnTo>
                    <a:pt x="1115919" y="0"/>
                  </a:lnTo>
                  <a:cubicBezTo>
                    <a:pt x="1138857" y="0"/>
                    <a:pt x="1160855" y="9112"/>
                    <a:pt x="1177074" y="25331"/>
                  </a:cubicBezTo>
                  <a:cubicBezTo>
                    <a:pt x="1193293" y="41550"/>
                    <a:pt x="1202405" y="63548"/>
                    <a:pt x="1202405" y="86485"/>
                  </a:cubicBezTo>
                  <a:lnTo>
                    <a:pt x="1202405" y="1803059"/>
                  </a:lnTo>
                  <a:cubicBezTo>
                    <a:pt x="1202405" y="1825996"/>
                    <a:pt x="1193293" y="1847994"/>
                    <a:pt x="1177074" y="1864213"/>
                  </a:cubicBezTo>
                  <a:cubicBezTo>
                    <a:pt x="1160855" y="1880432"/>
                    <a:pt x="1138857" y="1889544"/>
                    <a:pt x="1115919" y="1889544"/>
                  </a:cubicBezTo>
                  <a:lnTo>
                    <a:pt x="86485" y="1889544"/>
                  </a:lnTo>
                  <a:cubicBezTo>
                    <a:pt x="63548" y="1889544"/>
                    <a:pt x="41550" y="1880432"/>
                    <a:pt x="25331" y="1864213"/>
                  </a:cubicBezTo>
                  <a:cubicBezTo>
                    <a:pt x="9112" y="1847994"/>
                    <a:pt x="0" y="1825996"/>
                    <a:pt x="0" y="1803059"/>
                  </a:cubicBezTo>
                  <a:lnTo>
                    <a:pt x="0" y="86485"/>
                  </a:lnTo>
                  <a:cubicBezTo>
                    <a:pt x="0" y="63548"/>
                    <a:pt x="9112" y="41550"/>
                    <a:pt x="25331" y="25331"/>
                  </a:cubicBezTo>
                  <a:cubicBezTo>
                    <a:pt x="41550" y="9112"/>
                    <a:pt x="63548" y="0"/>
                    <a:pt x="86485" y="0"/>
                  </a:cubicBezTo>
                  <a:close/>
                </a:path>
              </a:pathLst>
            </a:custGeom>
            <a:solidFill>
              <a:srgbClr val="FAD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5" name="Google Shape;405;p28"/>
          <p:cNvSpPr/>
          <p:nvPr/>
        </p:nvSpPr>
        <p:spPr>
          <a:xfrm>
            <a:off x="8166043" y="5354031"/>
            <a:ext cx="3329523" cy="2284885"/>
          </a:xfrm>
          <a:custGeom>
            <a:rect b="b" l="l" r="r" t="t"/>
            <a:pathLst>
              <a:path extrusionOk="0" h="2284885" w="3329523">
                <a:moveTo>
                  <a:pt x="0" y="0"/>
                </a:moveTo>
                <a:lnTo>
                  <a:pt x="3329523" y="0"/>
                </a:lnTo>
                <a:lnTo>
                  <a:pt x="3329523" y="2284885"/>
                </a:lnTo>
                <a:lnTo>
                  <a:pt x="0" y="2284885"/>
                </a:lnTo>
                <a:lnTo>
                  <a:pt x="0" y="0"/>
                </a:lnTo>
                <a:close/>
              </a:path>
            </a:pathLst>
          </a:custGeom>
          <a:blipFill rotWithShape="1">
            <a:blip r:embed="rId3">
              <a:alphaModFix/>
            </a:blip>
            <a:stretch>
              <a:fillRect b="0" l="0" r="0" t="0"/>
            </a:stretch>
          </a:blipFill>
          <a:ln>
            <a:noFill/>
          </a:ln>
        </p:spPr>
      </p:sp>
      <p:sp>
        <p:nvSpPr>
          <p:cNvPr id="406" name="Google Shape;406;p28"/>
          <p:cNvSpPr/>
          <p:nvPr/>
        </p:nvSpPr>
        <p:spPr>
          <a:xfrm>
            <a:off x="13169321" y="5354031"/>
            <a:ext cx="2355552" cy="2284885"/>
          </a:xfrm>
          <a:custGeom>
            <a:rect b="b" l="l" r="r" t="t"/>
            <a:pathLst>
              <a:path extrusionOk="0" h="2284885" w="2355552">
                <a:moveTo>
                  <a:pt x="0" y="0"/>
                </a:moveTo>
                <a:lnTo>
                  <a:pt x="2355551" y="0"/>
                </a:lnTo>
                <a:lnTo>
                  <a:pt x="2355551" y="2284885"/>
                </a:lnTo>
                <a:lnTo>
                  <a:pt x="0" y="2284885"/>
                </a:lnTo>
                <a:lnTo>
                  <a:pt x="0" y="0"/>
                </a:lnTo>
                <a:close/>
              </a:path>
            </a:pathLst>
          </a:custGeom>
          <a:blipFill rotWithShape="1">
            <a:blip r:embed="rId4">
              <a:alphaModFix/>
            </a:blip>
            <a:stretch>
              <a:fillRect b="0" l="0" r="0" t="0"/>
            </a:stretch>
          </a:blipFill>
          <a:ln>
            <a:noFill/>
          </a:ln>
        </p:spPr>
      </p:sp>
      <p:sp>
        <p:nvSpPr>
          <p:cNvPr id="407" name="Google Shape;407;p28"/>
          <p:cNvSpPr txBox="1"/>
          <p:nvPr/>
        </p:nvSpPr>
        <p:spPr>
          <a:xfrm>
            <a:off x="8166043" y="766369"/>
            <a:ext cx="143071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02</a:t>
            </a:r>
            <a:endParaRPr/>
          </a:p>
        </p:txBody>
      </p:sp>
      <p:sp>
        <p:nvSpPr>
          <p:cNvPr id="408" name="Google Shape;408;p28"/>
          <p:cNvSpPr txBox="1"/>
          <p:nvPr/>
        </p:nvSpPr>
        <p:spPr>
          <a:xfrm>
            <a:off x="8166043" y="1879485"/>
            <a:ext cx="2486100" cy="303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 sed do eiusmod tempor incididunt ut.</a:t>
            </a:r>
            <a:endParaRPr sz="2500"/>
          </a:p>
        </p:txBody>
      </p:sp>
      <p:sp>
        <p:nvSpPr>
          <p:cNvPr id="409" name="Google Shape;409;p28"/>
          <p:cNvSpPr txBox="1"/>
          <p:nvPr/>
        </p:nvSpPr>
        <p:spPr>
          <a:xfrm>
            <a:off x="13169321" y="756627"/>
            <a:ext cx="143071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03</a:t>
            </a:r>
            <a:endParaRPr/>
          </a:p>
        </p:txBody>
      </p:sp>
      <p:sp>
        <p:nvSpPr>
          <p:cNvPr id="410" name="Google Shape;410;p28"/>
          <p:cNvSpPr txBox="1"/>
          <p:nvPr/>
        </p:nvSpPr>
        <p:spPr>
          <a:xfrm>
            <a:off x="13169321" y="1869743"/>
            <a:ext cx="2486100" cy="303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 sed do eiusmod tempor incididunt ut.</a:t>
            </a:r>
            <a:endParaRPr sz="2500"/>
          </a:p>
        </p:txBody>
      </p:sp>
      <p:sp>
        <p:nvSpPr>
          <p:cNvPr id="411" name="Google Shape;411;p28"/>
          <p:cNvSpPr/>
          <p:nvPr/>
        </p:nvSpPr>
        <p:spPr>
          <a:xfrm>
            <a:off x="2364769" y="5610837"/>
            <a:ext cx="3370837" cy="1790757"/>
          </a:xfrm>
          <a:custGeom>
            <a:rect b="b" l="l" r="r" t="t"/>
            <a:pathLst>
              <a:path extrusionOk="0" h="1790757" w="3370837">
                <a:moveTo>
                  <a:pt x="0" y="0"/>
                </a:moveTo>
                <a:lnTo>
                  <a:pt x="3370836" y="0"/>
                </a:lnTo>
                <a:lnTo>
                  <a:pt x="3370836" y="1790757"/>
                </a:lnTo>
                <a:lnTo>
                  <a:pt x="0" y="1790757"/>
                </a:lnTo>
                <a:lnTo>
                  <a:pt x="0" y="0"/>
                </a:lnTo>
                <a:close/>
              </a:path>
            </a:pathLst>
          </a:custGeom>
          <a:blipFill rotWithShape="1">
            <a:blip r:embed="rId5">
              <a:alphaModFix/>
            </a:blip>
            <a:stretch>
              <a:fillRect b="0" l="0" r="0" t="0"/>
            </a:stretch>
          </a:blipFill>
          <a:ln>
            <a:noFill/>
          </a:ln>
        </p:spPr>
      </p:sp>
      <p:sp>
        <p:nvSpPr>
          <p:cNvPr id="412" name="Google Shape;412;p28"/>
          <p:cNvSpPr/>
          <p:nvPr/>
        </p:nvSpPr>
        <p:spPr>
          <a:xfrm>
            <a:off x="16286872" y="6496473"/>
            <a:ext cx="3210006" cy="4618714"/>
          </a:xfrm>
          <a:custGeom>
            <a:rect b="b" l="l" r="r" t="t"/>
            <a:pathLst>
              <a:path extrusionOk="0" h="4618714" w="3210006">
                <a:moveTo>
                  <a:pt x="0" y="0"/>
                </a:moveTo>
                <a:lnTo>
                  <a:pt x="3210006" y="0"/>
                </a:lnTo>
                <a:lnTo>
                  <a:pt x="3210006" y="4618714"/>
                </a:lnTo>
                <a:lnTo>
                  <a:pt x="0" y="4618714"/>
                </a:lnTo>
                <a:lnTo>
                  <a:pt x="0" y="0"/>
                </a:lnTo>
                <a:close/>
              </a:path>
            </a:pathLst>
          </a:custGeom>
          <a:blipFill rotWithShape="1">
            <a:blip r:embed="rId6">
              <a:alphaModFix/>
            </a:blip>
            <a:stretch>
              <a:fillRect b="0" l="0" r="0" t="0"/>
            </a:stretch>
          </a:blipFill>
          <a:ln>
            <a:noFill/>
          </a:ln>
        </p:spPr>
      </p:sp>
      <p:sp>
        <p:nvSpPr>
          <p:cNvPr id="413" name="Google Shape;413;p28"/>
          <p:cNvSpPr/>
          <p:nvPr/>
        </p:nvSpPr>
        <p:spPr>
          <a:xfrm>
            <a:off x="-576303" y="6651049"/>
            <a:ext cx="3210006" cy="4618714"/>
          </a:xfrm>
          <a:custGeom>
            <a:rect b="b" l="l" r="r" t="t"/>
            <a:pathLst>
              <a:path extrusionOk="0" h="4618714" w="3210006">
                <a:moveTo>
                  <a:pt x="0" y="0"/>
                </a:moveTo>
                <a:lnTo>
                  <a:pt x="3210006" y="0"/>
                </a:lnTo>
                <a:lnTo>
                  <a:pt x="3210006" y="4618713"/>
                </a:lnTo>
                <a:lnTo>
                  <a:pt x="0" y="4618713"/>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417" name="Shape 417"/>
        <p:cNvGrpSpPr/>
        <p:nvPr/>
      </p:nvGrpSpPr>
      <p:grpSpPr>
        <a:xfrm>
          <a:off x="0" y="0"/>
          <a:ext cx="0" cy="0"/>
          <a:chOff x="0" y="0"/>
          <a:chExt cx="0" cy="0"/>
        </a:xfrm>
      </p:grpSpPr>
      <p:sp>
        <p:nvSpPr>
          <p:cNvPr id="418" name="Google Shape;418;p29"/>
          <p:cNvSpPr/>
          <p:nvPr/>
        </p:nvSpPr>
        <p:spPr>
          <a:xfrm>
            <a:off x="-1834063" y="1218843"/>
            <a:ext cx="21956126" cy="7849315"/>
          </a:xfrm>
          <a:custGeom>
            <a:rect b="b" l="l" r="r" t="t"/>
            <a:pathLst>
              <a:path extrusionOk="0" h="7849315" w="21956126">
                <a:moveTo>
                  <a:pt x="0" y="0"/>
                </a:moveTo>
                <a:lnTo>
                  <a:pt x="21956126" y="0"/>
                </a:lnTo>
                <a:lnTo>
                  <a:pt x="21956126" y="7849314"/>
                </a:lnTo>
                <a:lnTo>
                  <a:pt x="0" y="7849314"/>
                </a:lnTo>
                <a:lnTo>
                  <a:pt x="0" y="0"/>
                </a:lnTo>
                <a:close/>
              </a:path>
            </a:pathLst>
          </a:custGeom>
          <a:blipFill rotWithShape="1">
            <a:blip r:embed="rId3">
              <a:alphaModFix/>
            </a:blip>
            <a:stretch>
              <a:fillRect b="0" l="0" r="0" t="0"/>
            </a:stretch>
          </a:blipFill>
          <a:ln>
            <a:noFill/>
          </a:ln>
        </p:spPr>
      </p:sp>
      <p:sp>
        <p:nvSpPr>
          <p:cNvPr id="419" name="Google Shape;419;p29"/>
          <p:cNvSpPr/>
          <p:nvPr/>
        </p:nvSpPr>
        <p:spPr>
          <a:xfrm>
            <a:off x="5923516" y="1726898"/>
            <a:ext cx="6517168" cy="6833203"/>
          </a:xfrm>
          <a:custGeom>
            <a:rect b="b" l="l" r="r" t="t"/>
            <a:pathLst>
              <a:path extrusionOk="0" h="6833203" w="6517168">
                <a:moveTo>
                  <a:pt x="0" y="0"/>
                </a:moveTo>
                <a:lnTo>
                  <a:pt x="6517168" y="0"/>
                </a:lnTo>
                <a:lnTo>
                  <a:pt x="6517168" y="6833204"/>
                </a:lnTo>
                <a:lnTo>
                  <a:pt x="0" y="6833204"/>
                </a:lnTo>
                <a:lnTo>
                  <a:pt x="0" y="0"/>
                </a:lnTo>
                <a:close/>
              </a:path>
            </a:pathLst>
          </a:custGeom>
          <a:blipFill rotWithShape="1">
            <a:blip r:embed="rId4">
              <a:alphaModFix/>
            </a:blip>
            <a:stretch>
              <a:fillRect b="0" l="0" r="0" t="0"/>
            </a:stretch>
          </a:blipFill>
          <a:ln>
            <a:noFill/>
          </a:ln>
        </p:spPr>
      </p:sp>
      <p:sp>
        <p:nvSpPr>
          <p:cNvPr id="420" name="Google Shape;420;p29"/>
          <p:cNvSpPr txBox="1"/>
          <p:nvPr/>
        </p:nvSpPr>
        <p:spPr>
          <a:xfrm>
            <a:off x="1028700" y="3638981"/>
            <a:ext cx="51954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000000"/>
                </a:solidFill>
                <a:latin typeface="Paytone One"/>
                <a:ea typeface="Paytone One"/>
                <a:cs typeface="Paytone One"/>
                <a:sym typeface="Paytone One"/>
              </a:rPr>
              <a:t>Write your topic or idea</a:t>
            </a:r>
            <a:endParaRPr/>
          </a:p>
        </p:txBody>
      </p:sp>
      <p:sp>
        <p:nvSpPr>
          <p:cNvPr id="421" name="Google Shape;421;p29"/>
          <p:cNvSpPr txBox="1"/>
          <p:nvPr/>
        </p:nvSpPr>
        <p:spPr>
          <a:xfrm>
            <a:off x="1792739" y="5778069"/>
            <a:ext cx="3259800" cy="827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00" u="none" cap="none" strike="noStrike">
                <a:solidFill>
                  <a:srgbClr val="000000"/>
                </a:solidFill>
                <a:latin typeface="Open Sans"/>
                <a:ea typeface="Open Sans"/>
                <a:cs typeface="Open Sans"/>
                <a:sym typeface="Open Sans"/>
              </a:rPr>
              <a:t>Enter your grand vision statement!</a:t>
            </a:r>
            <a:endParaRPr sz="2500"/>
          </a:p>
        </p:txBody>
      </p:sp>
      <p:sp>
        <p:nvSpPr>
          <p:cNvPr id="422" name="Google Shape;422;p29"/>
          <p:cNvSpPr txBox="1"/>
          <p:nvPr/>
        </p:nvSpPr>
        <p:spPr>
          <a:xfrm>
            <a:off x="12333736" y="3638981"/>
            <a:ext cx="51954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000000"/>
                </a:solidFill>
                <a:latin typeface="Paytone One"/>
                <a:ea typeface="Paytone One"/>
                <a:cs typeface="Paytone One"/>
                <a:sym typeface="Paytone One"/>
              </a:rPr>
              <a:t>Write your topic or idea</a:t>
            </a:r>
            <a:endParaRPr/>
          </a:p>
        </p:txBody>
      </p:sp>
      <p:sp>
        <p:nvSpPr>
          <p:cNvPr id="423" name="Google Shape;423;p29"/>
          <p:cNvSpPr txBox="1"/>
          <p:nvPr/>
        </p:nvSpPr>
        <p:spPr>
          <a:xfrm>
            <a:off x="13097775" y="5778069"/>
            <a:ext cx="3259800" cy="827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00" u="none" cap="none" strike="noStrike">
                <a:solidFill>
                  <a:srgbClr val="000000"/>
                </a:solidFill>
                <a:latin typeface="Open Sans"/>
                <a:ea typeface="Open Sans"/>
                <a:cs typeface="Open Sans"/>
                <a:sym typeface="Open Sans"/>
              </a:rPr>
              <a:t>Enter your grand vision statement!</a:t>
            </a:r>
            <a:endParaRPr sz="2500"/>
          </a:p>
        </p:txBody>
      </p:sp>
      <p:grpSp>
        <p:nvGrpSpPr>
          <p:cNvPr id="424" name="Google Shape;424;p29"/>
          <p:cNvGrpSpPr/>
          <p:nvPr/>
        </p:nvGrpSpPr>
        <p:grpSpPr>
          <a:xfrm rot="10695437">
            <a:off x="-641686" y="85110"/>
            <a:ext cx="2459453" cy="1838753"/>
            <a:chOff x="1" y="0"/>
            <a:chExt cx="3279271" cy="2451669"/>
          </a:xfrm>
        </p:grpSpPr>
        <p:sp>
          <p:nvSpPr>
            <p:cNvPr id="425" name="Google Shape;425;p29"/>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426" name="Google Shape;426;p29"/>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grpSp>
        <p:nvGrpSpPr>
          <p:cNvPr id="427" name="Google Shape;427;p29"/>
          <p:cNvGrpSpPr/>
          <p:nvPr/>
        </p:nvGrpSpPr>
        <p:grpSpPr>
          <a:xfrm rot="10695437">
            <a:off x="2192907" y="3232"/>
            <a:ext cx="2459453" cy="1838753"/>
            <a:chOff x="1" y="0"/>
            <a:chExt cx="3279271" cy="2451669"/>
          </a:xfrm>
        </p:grpSpPr>
        <p:sp>
          <p:nvSpPr>
            <p:cNvPr id="428" name="Google Shape;428;p29"/>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429" name="Google Shape;429;p29"/>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grpSp>
        <p:nvGrpSpPr>
          <p:cNvPr id="430" name="Google Shape;430;p29"/>
          <p:cNvGrpSpPr/>
          <p:nvPr/>
        </p:nvGrpSpPr>
        <p:grpSpPr>
          <a:xfrm rot="10695437">
            <a:off x="5027501" y="215416"/>
            <a:ext cx="2459453" cy="1838753"/>
            <a:chOff x="1" y="0"/>
            <a:chExt cx="3279271" cy="2451669"/>
          </a:xfrm>
        </p:grpSpPr>
        <p:sp>
          <p:nvSpPr>
            <p:cNvPr id="431" name="Google Shape;431;p29"/>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432" name="Google Shape;432;p29"/>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grpSp>
        <p:nvGrpSpPr>
          <p:cNvPr id="433" name="Google Shape;433;p29"/>
          <p:cNvGrpSpPr/>
          <p:nvPr/>
        </p:nvGrpSpPr>
        <p:grpSpPr>
          <a:xfrm rot="10695437">
            <a:off x="11429729" y="8678953"/>
            <a:ext cx="2459453" cy="1838753"/>
            <a:chOff x="1" y="0"/>
            <a:chExt cx="3279271" cy="2451669"/>
          </a:xfrm>
        </p:grpSpPr>
        <p:sp>
          <p:nvSpPr>
            <p:cNvPr id="434" name="Google Shape;434;p29"/>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435" name="Google Shape;435;p29"/>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grpSp>
        <p:nvGrpSpPr>
          <p:cNvPr id="436" name="Google Shape;436;p29"/>
          <p:cNvGrpSpPr/>
          <p:nvPr/>
        </p:nvGrpSpPr>
        <p:grpSpPr>
          <a:xfrm rot="10695437">
            <a:off x="14264323" y="8597074"/>
            <a:ext cx="2459453" cy="1838753"/>
            <a:chOff x="1" y="0"/>
            <a:chExt cx="3279271" cy="2451669"/>
          </a:xfrm>
        </p:grpSpPr>
        <p:sp>
          <p:nvSpPr>
            <p:cNvPr id="437" name="Google Shape;437;p29"/>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438" name="Google Shape;438;p29"/>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grpSp>
        <p:nvGrpSpPr>
          <p:cNvPr id="439" name="Google Shape;439;p29"/>
          <p:cNvGrpSpPr/>
          <p:nvPr/>
        </p:nvGrpSpPr>
        <p:grpSpPr>
          <a:xfrm rot="10695437">
            <a:off x="17098916" y="8809258"/>
            <a:ext cx="2459453" cy="1838753"/>
            <a:chOff x="1" y="0"/>
            <a:chExt cx="3279271" cy="2451669"/>
          </a:xfrm>
        </p:grpSpPr>
        <p:sp>
          <p:nvSpPr>
            <p:cNvPr id="440" name="Google Shape;440;p29"/>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441" name="Google Shape;441;p29"/>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38F"/>
        </a:solidFill>
      </p:bgPr>
    </p:bg>
    <p:spTree>
      <p:nvGrpSpPr>
        <p:cNvPr id="445" name="Shape 445"/>
        <p:cNvGrpSpPr/>
        <p:nvPr/>
      </p:nvGrpSpPr>
      <p:grpSpPr>
        <a:xfrm>
          <a:off x="0" y="0"/>
          <a:ext cx="0" cy="0"/>
          <a:chOff x="0" y="0"/>
          <a:chExt cx="0" cy="0"/>
        </a:xfrm>
      </p:grpSpPr>
      <p:sp>
        <p:nvSpPr>
          <p:cNvPr id="446" name="Google Shape;446;p30"/>
          <p:cNvSpPr/>
          <p:nvPr/>
        </p:nvSpPr>
        <p:spPr>
          <a:xfrm>
            <a:off x="-192210" y="-3166747"/>
            <a:ext cx="6700934" cy="11812544"/>
          </a:xfrm>
          <a:custGeom>
            <a:rect b="b" l="l" r="r" t="t"/>
            <a:pathLst>
              <a:path extrusionOk="0" h="11812544" w="6700934">
                <a:moveTo>
                  <a:pt x="0" y="0"/>
                </a:moveTo>
                <a:lnTo>
                  <a:pt x="6700934" y="0"/>
                </a:lnTo>
                <a:lnTo>
                  <a:pt x="6700934" y="11812544"/>
                </a:lnTo>
                <a:lnTo>
                  <a:pt x="0" y="11812544"/>
                </a:lnTo>
                <a:lnTo>
                  <a:pt x="0" y="0"/>
                </a:lnTo>
                <a:close/>
              </a:path>
            </a:pathLst>
          </a:custGeom>
          <a:blipFill rotWithShape="1">
            <a:blip r:embed="rId3">
              <a:alphaModFix/>
            </a:blip>
            <a:stretch>
              <a:fillRect b="0" l="0" r="0" t="0"/>
            </a:stretch>
          </a:blipFill>
          <a:ln>
            <a:noFill/>
          </a:ln>
        </p:spPr>
      </p:sp>
      <p:sp>
        <p:nvSpPr>
          <p:cNvPr id="447" name="Google Shape;447;p30"/>
          <p:cNvSpPr/>
          <p:nvPr/>
        </p:nvSpPr>
        <p:spPr>
          <a:xfrm flipH="1">
            <a:off x="11023588" y="-3179319"/>
            <a:ext cx="6700934" cy="11812544"/>
          </a:xfrm>
          <a:custGeom>
            <a:rect b="b" l="l" r="r" t="t"/>
            <a:pathLst>
              <a:path extrusionOk="0" h="11812544" w="6700934">
                <a:moveTo>
                  <a:pt x="6700934" y="0"/>
                </a:moveTo>
                <a:lnTo>
                  <a:pt x="0" y="0"/>
                </a:lnTo>
                <a:lnTo>
                  <a:pt x="0" y="11812544"/>
                </a:lnTo>
                <a:lnTo>
                  <a:pt x="6700934" y="11812544"/>
                </a:lnTo>
                <a:lnTo>
                  <a:pt x="6700934" y="0"/>
                </a:lnTo>
                <a:close/>
              </a:path>
            </a:pathLst>
          </a:custGeom>
          <a:blipFill rotWithShape="1">
            <a:blip r:embed="rId3">
              <a:alphaModFix/>
            </a:blip>
            <a:stretch>
              <a:fillRect b="0" l="0" r="0" t="0"/>
            </a:stretch>
          </a:blipFill>
          <a:ln>
            <a:noFill/>
          </a:ln>
        </p:spPr>
      </p:sp>
      <p:sp>
        <p:nvSpPr>
          <p:cNvPr id="448" name="Google Shape;448;p30"/>
          <p:cNvSpPr/>
          <p:nvPr/>
        </p:nvSpPr>
        <p:spPr>
          <a:xfrm>
            <a:off x="6508724" y="1324172"/>
            <a:ext cx="4957613" cy="5893150"/>
          </a:xfrm>
          <a:custGeom>
            <a:rect b="b" l="l" r="r" t="t"/>
            <a:pathLst>
              <a:path extrusionOk="0" h="5893150" w="4957613">
                <a:moveTo>
                  <a:pt x="0" y="0"/>
                </a:moveTo>
                <a:lnTo>
                  <a:pt x="4957613" y="0"/>
                </a:lnTo>
                <a:lnTo>
                  <a:pt x="4957613" y="5893150"/>
                </a:lnTo>
                <a:lnTo>
                  <a:pt x="0" y="5893150"/>
                </a:lnTo>
                <a:lnTo>
                  <a:pt x="0" y="0"/>
                </a:lnTo>
                <a:close/>
              </a:path>
            </a:pathLst>
          </a:custGeom>
          <a:blipFill rotWithShape="1">
            <a:blip r:embed="rId4">
              <a:alphaModFix/>
            </a:blip>
            <a:stretch>
              <a:fillRect b="0" l="0" r="0" t="0"/>
            </a:stretch>
          </a:blipFill>
          <a:ln>
            <a:noFill/>
          </a:ln>
        </p:spPr>
      </p:sp>
      <p:sp>
        <p:nvSpPr>
          <p:cNvPr id="449" name="Google Shape;449;p30"/>
          <p:cNvSpPr/>
          <p:nvPr/>
        </p:nvSpPr>
        <p:spPr>
          <a:xfrm>
            <a:off x="519620" y="1028700"/>
            <a:ext cx="5670325" cy="6188622"/>
          </a:xfrm>
          <a:custGeom>
            <a:rect b="b" l="l" r="r" t="t"/>
            <a:pathLst>
              <a:path extrusionOk="0" h="6188622" w="5670325">
                <a:moveTo>
                  <a:pt x="0" y="0"/>
                </a:moveTo>
                <a:lnTo>
                  <a:pt x="5670325" y="0"/>
                </a:lnTo>
                <a:lnTo>
                  <a:pt x="5670325" y="6188622"/>
                </a:lnTo>
                <a:lnTo>
                  <a:pt x="0" y="6188622"/>
                </a:lnTo>
                <a:lnTo>
                  <a:pt x="0" y="0"/>
                </a:lnTo>
                <a:close/>
              </a:path>
            </a:pathLst>
          </a:custGeom>
          <a:blipFill rotWithShape="1">
            <a:blip r:embed="rId5">
              <a:alphaModFix/>
            </a:blip>
            <a:stretch>
              <a:fillRect b="0" l="0" r="0" t="0"/>
            </a:stretch>
          </a:blipFill>
          <a:ln>
            <a:noFill/>
          </a:ln>
        </p:spPr>
      </p:sp>
      <p:sp>
        <p:nvSpPr>
          <p:cNvPr id="450" name="Google Shape;450;p30"/>
          <p:cNvSpPr/>
          <p:nvPr/>
        </p:nvSpPr>
        <p:spPr>
          <a:xfrm rot="132984">
            <a:off x="11132813" y="1358726"/>
            <a:ext cx="5488468" cy="5754619"/>
          </a:xfrm>
          <a:custGeom>
            <a:rect b="b" l="l" r="r" t="t"/>
            <a:pathLst>
              <a:path extrusionOk="0" h="5754619" w="5488468">
                <a:moveTo>
                  <a:pt x="0" y="0"/>
                </a:moveTo>
                <a:lnTo>
                  <a:pt x="5488467" y="0"/>
                </a:lnTo>
                <a:lnTo>
                  <a:pt x="5488467" y="5754618"/>
                </a:lnTo>
                <a:lnTo>
                  <a:pt x="0" y="5754618"/>
                </a:lnTo>
                <a:lnTo>
                  <a:pt x="0" y="0"/>
                </a:lnTo>
                <a:close/>
              </a:path>
            </a:pathLst>
          </a:custGeom>
          <a:blipFill rotWithShape="1">
            <a:blip r:embed="rId6">
              <a:alphaModFix/>
            </a:blip>
            <a:stretch>
              <a:fillRect b="0" l="0" r="0" t="0"/>
            </a:stretch>
          </a:blipFill>
          <a:ln>
            <a:noFill/>
          </a:ln>
        </p:spPr>
      </p:sp>
      <p:sp>
        <p:nvSpPr>
          <p:cNvPr id="451" name="Google Shape;451;p30"/>
          <p:cNvSpPr/>
          <p:nvPr/>
        </p:nvSpPr>
        <p:spPr>
          <a:xfrm flipH="1" rot="10800000">
            <a:off x="-2819400" y="5722507"/>
            <a:ext cx="31033673" cy="11982968"/>
          </a:xfrm>
          <a:custGeom>
            <a:rect b="b" l="l" r="r" t="t"/>
            <a:pathLst>
              <a:path extrusionOk="0" h="8667608" w="24245057">
                <a:moveTo>
                  <a:pt x="0" y="8667608"/>
                </a:moveTo>
                <a:lnTo>
                  <a:pt x="24245056" y="8667608"/>
                </a:lnTo>
                <a:lnTo>
                  <a:pt x="24245056" y="0"/>
                </a:lnTo>
                <a:lnTo>
                  <a:pt x="0" y="0"/>
                </a:lnTo>
                <a:lnTo>
                  <a:pt x="0" y="8667608"/>
                </a:lnTo>
                <a:close/>
              </a:path>
            </a:pathLst>
          </a:custGeom>
          <a:blipFill rotWithShape="1">
            <a:blip r:embed="rId7">
              <a:alphaModFix/>
            </a:blip>
            <a:stretch>
              <a:fillRect b="0" l="0" r="0" t="0"/>
            </a:stretch>
          </a:blipFill>
          <a:ln>
            <a:noFill/>
          </a:ln>
        </p:spPr>
      </p:sp>
      <p:sp>
        <p:nvSpPr>
          <p:cNvPr id="452" name="Google Shape;452;p30"/>
          <p:cNvSpPr txBox="1"/>
          <p:nvPr/>
        </p:nvSpPr>
        <p:spPr>
          <a:xfrm>
            <a:off x="4298418" y="6855097"/>
            <a:ext cx="9691200" cy="18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999" u="none" cap="none" strike="noStrike">
                <a:solidFill>
                  <a:srgbClr val="000000"/>
                </a:solidFill>
                <a:latin typeface="Paytone One"/>
                <a:ea typeface="Paytone One"/>
                <a:cs typeface="Paytone One"/>
                <a:sym typeface="Paytone One"/>
              </a:rPr>
              <a:t>Education is the passport to the future, for tomorrow belongs to those who prepare for it today. </a:t>
            </a:r>
            <a:endParaRPr/>
          </a:p>
        </p:txBody>
      </p:sp>
      <p:sp>
        <p:nvSpPr>
          <p:cNvPr id="453" name="Google Shape;453;p30"/>
          <p:cNvSpPr txBox="1"/>
          <p:nvPr/>
        </p:nvSpPr>
        <p:spPr>
          <a:xfrm>
            <a:off x="7452359" y="9142585"/>
            <a:ext cx="3383281" cy="457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000" u="none" cap="none" strike="noStrike">
                <a:solidFill>
                  <a:srgbClr val="000000"/>
                </a:solidFill>
                <a:latin typeface="Open Sans SemiBold"/>
                <a:ea typeface="Open Sans SemiBold"/>
                <a:cs typeface="Open Sans SemiBold"/>
                <a:sym typeface="Open Sans SemiBold"/>
              </a:rPr>
              <a:t>MALCOLM X</a:t>
            </a:r>
            <a:endParaRPr/>
          </a:p>
        </p:txBody>
      </p:sp>
      <p:sp>
        <p:nvSpPr>
          <p:cNvPr id="454" name="Google Shape;454;p30"/>
          <p:cNvSpPr/>
          <p:nvPr/>
        </p:nvSpPr>
        <p:spPr>
          <a:xfrm flipH="1">
            <a:off x="382957" y="6203544"/>
            <a:ext cx="2781985" cy="4859363"/>
          </a:xfrm>
          <a:custGeom>
            <a:rect b="b" l="l" r="r" t="t"/>
            <a:pathLst>
              <a:path extrusionOk="0" h="4859363" w="2781985">
                <a:moveTo>
                  <a:pt x="2781986" y="0"/>
                </a:moveTo>
                <a:lnTo>
                  <a:pt x="0" y="0"/>
                </a:lnTo>
                <a:lnTo>
                  <a:pt x="0" y="4859363"/>
                </a:lnTo>
                <a:lnTo>
                  <a:pt x="2781986" y="4859363"/>
                </a:lnTo>
                <a:lnTo>
                  <a:pt x="2781986" y="0"/>
                </a:lnTo>
                <a:close/>
              </a:path>
            </a:pathLst>
          </a:custGeom>
          <a:blipFill rotWithShape="1">
            <a:blip r:embed="rId8">
              <a:alphaModFix/>
            </a:blip>
            <a:stretch>
              <a:fillRect b="0" l="0" r="0" t="0"/>
            </a:stretch>
          </a:blipFill>
          <a:ln>
            <a:noFill/>
          </a:ln>
        </p:spPr>
      </p:sp>
      <p:sp>
        <p:nvSpPr>
          <p:cNvPr id="455" name="Google Shape;455;p30"/>
          <p:cNvSpPr/>
          <p:nvPr/>
        </p:nvSpPr>
        <p:spPr>
          <a:xfrm>
            <a:off x="15339512" y="6216115"/>
            <a:ext cx="2781985" cy="4859363"/>
          </a:xfrm>
          <a:custGeom>
            <a:rect b="b" l="l" r="r" t="t"/>
            <a:pathLst>
              <a:path extrusionOk="0" h="4859363" w="2781985">
                <a:moveTo>
                  <a:pt x="0" y="0"/>
                </a:moveTo>
                <a:lnTo>
                  <a:pt x="2781985" y="0"/>
                </a:lnTo>
                <a:lnTo>
                  <a:pt x="2781985" y="4859363"/>
                </a:lnTo>
                <a:lnTo>
                  <a:pt x="0" y="4859363"/>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459" name="Shape 459"/>
        <p:cNvGrpSpPr/>
        <p:nvPr/>
      </p:nvGrpSpPr>
      <p:grpSpPr>
        <a:xfrm>
          <a:off x="0" y="0"/>
          <a:ext cx="0" cy="0"/>
          <a:chOff x="0" y="0"/>
          <a:chExt cx="0" cy="0"/>
        </a:xfrm>
      </p:grpSpPr>
      <p:pic>
        <p:nvPicPr>
          <p:cNvPr id="460" name="Google Shape;460;p31"/>
          <p:cNvPicPr preferRelativeResize="0"/>
          <p:nvPr/>
        </p:nvPicPr>
        <p:blipFill rotWithShape="1">
          <a:blip r:embed="rId3">
            <a:alphaModFix/>
          </a:blip>
          <a:srcRect b="0" l="38799" r="5925" t="0"/>
          <a:stretch/>
        </p:blipFill>
        <p:spPr>
          <a:xfrm>
            <a:off x="0" y="0"/>
            <a:ext cx="6096000" cy="7352284"/>
          </a:xfrm>
          <a:prstGeom prst="rect">
            <a:avLst/>
          </a:prstGeom>
          <a:noFill/>
          <a:ln>
            <a:noFill/>
          </a:ln>
        </p:spPr>
      </p:pic>
      <p:pic>
        <p:nvPicPr>
          <p:cNvPr id="461" name="Google Shape;461;p31"/>
          <p:cNvPicPr preferRelativeResize="0"/>
          <p:nvPr/>
        </p:nvPicPr>
        <p:blipFill rotWithShape="1">
          <a:blip r:embed="rId4">
            <a:alphaModFix/>
          </a:blip>
          <a:srcRect b="0" l="22414" r="22413" t="0"/>
          <a:stretch/>
        </p:blipFill>
        <p:spPr>
          <a:xfrm>
            <a:off x="6096000" y="0"/>
            <a:ext cx="6096000" cy="7352284"/>
          </a:xfrm>
          <a:prstGeom prst="rect">
            <a:avLst/>
          </a:prstGeom>
          <a:noFill/>
          <a:ln>
            <a:noFill/>
          </a:ln>
        </p:spPr>
      </p:pic>
      <p:pic>
        <p:nvPicPr>
          <p:cNvPr id="462" name="Google Shape;462;p31"/>
          <p:cNvPicPr preferRelativeResize="0"/>
          <p:nvPr/>
        </p:nvPicPr>
        <p:blipFill rotWithShape="1">
          <a:blip r:embed="rId5">
            <a:alphaModFix/>
          </a:blip>
          <a:srcRect b="28515" l="0" r="0" t="3541"/>
          <a:stretch/>
        </p:blipFill>
        <p:spPr>
          <a:xfrm>
            <a:off x="12192000" y="0"/>
            <a:ext cx="6096000" cy="7352284"/>
          </a:xfrm>
          <a:prstGeom prst="rect">
            <a:avLst/>
          </a:prstGeom>
          <a:noFill/>
          <a:ln>
            <a:noFill/>
          </a:ln>
        </p:spPr>
      </p:pic>
      <p:sp>
        <p:nvSpPr>
          <p:cNvPr id="463" name="Google Shape;463;p31"/>
          <p:cNvSpPr/>
          <p:nvPr/>
        </p:nvSpPr>
        <p:spPr>
          <a:xfrm>
            <a:off x="339124" y="5143500"/>
            <a:ext cx="5417752" cy="1936846"/>
          </a:xfrm>
          <a:custGeom>
            <a:rect b="b" l="l" r="r" t="t"/>
            <a:pathLst>
              <a:path extrusionOk="0" h="1936846" w="5417752">
                <a:moveTo>
                  <a:pt x="0" y="0"/>
                </a:moveTo>
                <a:lnTo>
                  <a:pt x="5417752" y="0"/>
                </a:lnTo>
                <a:lnTo>
                  <a:pt x="5417752" y="1936846"/>
                </a:lnTo>
                <a:lnTo>
                  <a:pt x="0" y="1936846"/>
                </a:lnTo>
                <a:lnTo>
                  <a:pt x="0" y="0"/>
                </a:lnTo>
                <a:close/>
              </a:path>
            </a:pathLst>
          </a:custGeom>
          <a:blipFill rotWithShape="1">
            <a:blip r:embed="rId6">
              <a:alphaModFix/>
            </a:blip>
            <a:stretch>
              <a:fillRect b="0" l="0" r="0" t="0"/>
            </a:stretch>
          </a:blipFill>
          <a:ln>
            <a:noFill/>
          </a:ln>
        </p:spPr>
      </p:sp>
      <p:sp>
        <p:nvSpPr>
          <p:cNvPr id="464" name="Google Shape;464;p31"/>
          <p:cNvSpPr txBox="1"/>
          <p:nvPr/>
        </p:nvSpPr>
        <p:spPr>
          <a:xfrm>
            <a:off x="5026146" y="7939293"/>
            <a:ext cx="8235708"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Students Page</a:t>
            </a:r>
            <a:endParaRPr/>
          </a:p>
        </p:txBody>
      </p:sp>
      <p:sp>
        <p:nvSpPr>
          <p:cNvPr id="465" name="Google Shape;465;p31"/>
          <p:cNvSpPr txBox="1"/>
          <p:nvPr/>
        </p:nvSpPr>
        <p:spPr>
          <a:xfrm>
            <a:off x="4332002" y="9023350"/>
            <a:ext cx="9624000" cy="384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a:t>
            </a:r>
            <a:endParaRPr sz="2500"/>
          </a:p>
        </p:txBody>
      </p:sp>
      <p:sp>
        <p:nvSpPr>
          <p:cNvPr id="466" name="Google Shape;466;p31"/>
          <p:cNvSpPr txBox="1"/>
          <p:nvPr/>
        </p:nvSpPr>
        <p:spPr>
          <a:xfrm>
            <a:off x="1427659" y="5497647"/>
            <a:ext cx="3240600" cy="3849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0" i="0" lang="en-US" sz="2500" u="none" cap="none" strike="noStrike">
                <a:solidFill>
                  <a:srgbClr val="161616"/>
                </a:solidFill>
                <a:latin typeface="Paytone One"/>
                <a:ea typeface="Paytone One"/>
                <a:cs typeface="Paytone One"/>
                <a:sym typeface="Paytone One"/>
              </a:rPr>
              <a:t>STUDENT NAME</a:t>
            </a:r>
            <a:endParaRPr sz="2500"/>
          </a:p>
        </p:txBody>
      </p:sp>
      <p:sp>
        <p:nvSpPr>
          <p:cNvPr id="467" name="Google Shape;467;p31"/>
          <p:cNvSpPr txBox="1"/>
          <p:nvPr/>
        </p:nvSpPr>
        <p:spPr>
          <a:xfrm>
            <a:off x="1262962" y="5998893"/>
            <a:ext cx="35700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Lorem ipsum dolor sit amet, consectetur adipiscing elit.</a:t>
            </a:r>
            <a:endParaRPr/>
          </a:p>
        </p:txBody>
      </p:sp>
      <p:sp>
        <p:nvSpPr>
          <p:cNvPr id="468" name="Google Shape;468;p31"/>
          <p:cNvSpPr/>
          <p:nvPr/>
        </p:nvSpPr>
        <p:spPr>
          <a:xfrm>
            <a:off x="6435124" y="5143500"/>
            <a:ext cx="5417752" cy="1936846"/>
          </a:xfrm>
          <a:custGeom>
            <a:rect b="b" l="l" r="r" t="t"/>
            <a:pathLst>
              <a:path extrusionOk="0" h="1936846" w="5417752">
                <a:moveTo>
                  <a:pt x="0" y="0"/>
                </a:moveTo>
                <a:lnTo>
                  <a:pt x="5417752" y="0"/>
                </a:lnTo>
                <a:lnTo>
                  <a:pt x="5417752" y="1936846"/>
                </a:lnTo>
                <a:lnTo>
                  <a:pt x="0" y="1936846"/>
                </a:lnTo>
                <a:lnTo>
                  <a:pt x="0" y="0"/>
                </a:lnTo>
                <a:close/>
              </a:path>
            </a:pathLst>
          </a:custGeom>
          <a:blipFill rotWithShape="1">
            <a:blip r:embed="rId6">
              <a:alphaModFix/>
            </a:blip>
            <a:stretch>
              <a:fillRect b="0" l="0" r="0" t="0"/>
            </a:stretch>
          </a:blipFill>
          <a:ln>
            <a:noFill/>
          </a:ln>
        </p:spPr>
      </p:sp>
      <p:sp>
        <p:nvSpPr>
          <p:cNvPr id="469" name="Google Shape;469;p31"/>
          <p:cNvSpPr txBox="1"/>
          <p:nvPr/>
        </p:nvSpPr>
        <p:spPr>
          <a:xfrm>
            <a:off x="7523659" y="5497647"/>
            <a:ext cx="3240600" cy="3849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0" i="0" lang="en-US" sz="2500" u="none" cap="none" strike="noStrike">
                <a:solidFill>
                  <a:srgbClr val="161616"/>
                </a:solidFill>
                <a:latin typeface="Paytone One"/>
                <a:ea typeface="Paytone One"/>
                <a:cs typeface="Paytone One"/>
                <a:sym typeface="Paytone One"/>
              </a:rPr>
              <a:t>STUDENT NAME</a:t>
            </a:r>
            <a:endParaRPr sz="2500"/>
          </a:p>
        </p:txBody>
      </p:sp>
      <p:sp>
        <p:nvSpPr>
          <p:cNvPr id="470" name="Google Shape;470;p31"/>
          <p:cNvSpPr txBox="1"/>
          <p:nvPr/>
        </p:nvSpPr>
        <p:spPr>
          <a:xfrm>
            <a:off x="7358962" y="5998893"/>
            <a:ext cx="35700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Lorem ipsum dolor sit amet, consectetur adipiscing elit.</a:t>
            </a:r>
            <a:endParaRPr/>
          </a:p>
        </p:txBody>
      </p:sp>
      <p:sp>
        <p:nvSpPr>
          <p:cNvPr id="471" name="Google Shape;471;p31"/>
          <p:cNvSpPr/>
          <p:nvPr/>
        </p:nvSpPr>
        <p:spPr>
          <a:xfrm>
            <a:off x="12534900" y="5143500"/>
            <a:ext cx="5417752" cy="1936846"/>
          </a:xfrm>
          <a:custGeom>
            <a:rect b="b" l="l" r="r" t="t"/>
            <a:pathLst>
              <a:path extrusionOk="0" h="1936846" w="5417752">
                <a:moveTo>
                  <a:pt x="0" y="0"/>
                </a:moveTo>
                <a:lnTo>
                  <a:pt x="5417752" y="0"/>
                </a:lnTo>
                <a:lnTo>
                  <a:pt x="5417752" y="1936846"/>
                </a:lnTo>
                <a:lnTo>
                  <a:pt x="0" y="1936846"/>
                </a:lnTo>
                <a:lnTo>
                  <a:pt x="0" y="0"/>
                </a:lnTo>
                <a:close/>
              </a:path>
            </a:pathLst>
          </a:custGeom>
          <a:blipFill rotWithShape="1">
            <a:blip r:embed="rId6">
              <a:alphaModFix/>
            </a:blip>
            <a:stretch>
              <a:fillRect b="0" l="0" r="0" t="0"/>
            </a:stretch>
          </a:blipFill>
          <a:ln>
            <a:noFill/>
          </a:ln>
        </p:spPr>
      </p:sp>
      <p:sp>
        <p:nvSpPr>
          <p:cNvPr id="472" name="Google Shape;472;p31"/>
          <p:cNvSpPr txBox="1"/>
          <p:nvPr/>
        </p:nvSpPr>
        <p:spPr>
          <a:xfrm>
            <a:off x="13623435" y="5497647"/>
            <a:ext cx="3240600" cy="384900"/>
          </a:xfrm>
          <a:prstGeom prst="rect">
            <a:avLst/>
          </a:prstGeom>
          <a:noFill/>
          <a:ln>
            <a:noFill/>
          </a:ln>
        </p:spPr>
        <p:txBody>
          <a:bodyPr anchorCtr="0" anchor="t" bIns="0" lIns="0" spcFirstLastPara="1" rIns="0" wrap="square" tIns="0">
            <a:spAutoFit/>
          </a:bodyPr>
          <a:lstStyle/>
          <a:p>
            <a:pPr indent="0" lvl="0" marL="0" marR="0" rtl="0" algn="ctr">
              <a:lnSpc>
                <a:spcPct val="130011"/>
              </a:lnSpc>
              <a:spcBef>
                <a:spcPts val="0"/>
              </a:spcBef>
              <a:spcAft>
                <a:spcPts val="0"/>
              </a:spcAft>
              <a:buNone/>
            </a:pPr>
            <a:r>
              <a:rPr b="0" i="0" lang="en-US" sz="2500" u="none" cap="none" strike="noStrike">
                <a:solidFill>
                  <a:srgbClr val="161616"/>
                </a:solidFill>
                <a:latin typeface="Paytone One"/>
                <a:ea typeface="Paytone One"/>
                <a:cs typeface="Paytone One"/>
                <a:sym typeface="Paytone One"/>
              </a:rPr>
              <a:t>STUDENT NAME</a:t>
            </a:r>
            <a:endParaRPr sz="2500"/>
          </a:p>
        </p:txBody>
      </p:sp>
      <p:sp>
        <p:nvSpPr>
          <p:cNvPr id="473" name="Google Shape;473;p31"/>
          <p:cNvSpPr txBox="1"/>
          <p:nvPr/>
        </p:nvSpPr>
        <p:spPr>
          <a:xfrm>
            <a:off x="13458738" y="5998893"/>
            <a:ext cx="3570000" cy="66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Lorem ipsum dolor sit amet, consectetur adipiscing elit.</a:t>
            </a:r>
            <a:endParaRPr/>
          </a:p>
        </p:txBody>
      </p:sp>
      <p:grpSp>
        <p:nvGrpSpPr>
          <p:cNvPr id="474" name="Google Shape;474;p31"/>
          <p:cNvGrpSpPr/>
          <p:nvPr/>
        </p:nvGrpSpPr>
        <p:grpSpPr>
          <a:xfrm rot="10695437">
            <a:off x="14612900" y="8260663"/>
            <a:ext cx="2114114" cy="1580567"/>
            <a:chOff x="0" y="0"/>
            <a:chExt cx="2818818" cy="2107422"/>
          </a:xfrm>
        </p:grpSpPr>
        <p:sp>
          <p:nvSpPr>
            <p:cNvPr id="475" name="Google Shape;475;p31"/>
            <p:cNvSpPr/>
            <p:nvPr/>
          </p:nvSpPr>
          <p:spPr>
            <a:xfrm rot="-5466223">
              <a:off x="1499245" y="787348"/>
              <a:ext cx="1281523" cy="1333184"/>
            </a:xfrm>
            <a:custGeom>
              <a:rect b="b" l="l" r="r" t="t"/>
              <a:pathLst>
                <a:path extrusionOk="0" h="1333184" w="1281523">
                  <a:moveTo>
                    <a:pt x="0" y="0"/>
                  </a:moveTo>
                  <a:lnTo>
                    <a:pt x="1281523" y="0"/>
                  </a:lnTo>
                  <a:lnTo>
                    <a:pt x="1281523" y="1333183"/>
                  </a:lnTo>
                  <a:lnTo>
                    <a:pt x="0" y="1333183"/>
                  </a:lnTo>
                  <a:lnTo>
                    <a:pt x="0" y="0"/>
                  </a:lnTo>
                  <a:close/>
                </a:path>
              </a:pathLst>
            </a:custGeom>
            <a:blipFill rotWithShape="1">
              <a:blip r:embed="rId7">
                <a:alphaModFix/>
              </a:blip>
              <a:stretch>
                <a:fillRect b="0" l="0" r="0" t="0"/>
              </a:stretch>
            </a:blipFill>
            <a:ln>
              <a:noFill/>
            </a:ln>
          </p:spPr>
        </p:sp>
        <p:sp>
          <p:nvSpPr>
            <p:cNvPr id="476" name="Google Shape;476;p31"/>
            <p:cNvSpPr/>
            <p:nvPr/>
          </p:nvSpPr>
          <p:spPr>
            <a:xfrm rot="-5466223">
              <a:off x="38049" y="-13109"/>
              <a:ext cx="1281523" cy="1333184"/>
            </a:xfrm>
            <a:custGeom>
              <a:rect b="b" l="l" r="r" t="t"/>
              <a:pathLst>
                <a:path extrusionOk="0" h="1333184" w="1281523">
                  <a:moveTo>
                    <a:pt x="0" y="0"/>
                  </a:moveTo>
                  <a:lnTo>
                    <a:pt x="1281523" y="0"/>
                  </a:lnTo>
                  <a:lnTo>
                    <a:pt x="1281523" y="1333184"/>
                  </a:lnTo>
                  <a:lnTo>
                    <a:pt x="0" y="1333184"/>
                  </a:lnTo>
                  <a:lnTo>
                    <a:pt x="0" y="0"/>
                  </a:lnTo>
                  <a:close/>
                </a:path>
              </a:pathLst>
            </a:custGeom>
            <a:blipFill rotWithShape="1">
              <a:blip r:embed="rId7">
                <a:alphaModFix/>
              </a:blip>
              <a:stretch>
                <a:fillRect b="0" l="0" r="0" t="0"/>
              </a:stretch>
            </a:blipFill>
            <a:ln>
              <a:noFill/>
            </a:ln>
          </p:spPr>
        </p:sp>
      </p:grpSp>
      <p:grpSp>
        <p:nvGrpSpPr>
          <p:cNvPr id="477" name="Google Shape;477;p31"/>
          <p:cNvGrpSpPr/>
          <p:nvPr/>
        </p:nvGrpSpPr>
        <p:grpSpPr>
          <a:xfrm rot="10695437">
            <a:off x="17052359" y="8260663"/>
            <a:ext cx="2114114" cy="1580567"/>
            <a:chOff x="0" y="0"/>
            <a:chExt cx="2818818" cy="2107422"/>
          </a:xfrm>
        </p:grpSpPr>
        <p:sp>
          <p:nvSpPr>
            <p:cNvPr id="478" name="Google Shape;478;p31"/>
            <p:cNvSpPr/>
            <p:nvPr/>
          </p:nvSpPr>
          <p:spPr>
            <a:xfrm rot="-5466223">
              <a:off x="1499245" y="787348"/>
              <a:ext cx="1281523" cy="1333184"/>
            </a:xfrm>
            <a:custGeom>
              <a:rect b="b" l="l" r="r" t="t"/>
              <a:pathLst>
                <a:path extrusionOk="0" h="1333184" w="1281523">
                  <a:moveTo>
                    <a:pt x="0" y="0"/>
                  </a:moveTo>
                  <a:lnTo>
                    <a:pt x="1281523" y="0"/>
                  </a:lnTo>
                  <a:lnTo>
                    <a:pt x="1281523" y="1333183"/>
                  </a:lnTo>
                  <a:lnTo>
                    <a:pt x="0" y="1333183"/>
                  </a:lnTo>
                  <a:lnTo>
                    <a:pt x="0" y="0"/>
                  </a:lnTo>
                  <a:close/>
                </a:path>
              </a:pathLst>
            </a:custGeom>
            <a:blipFill rotWithShape="1">
              <a:blip r:embed="rId7">
                <a:alphaModFix/>
              </a:blip>
              <a:stretch>
                <a:fillRect b="0" l="0" r="0" t="0"/>
              </a:stretch>
            </a:blipFill>
            <a:ln>
              <a:noFill/>
            </a:ln>
          </p:spPr>
        </p:sp>
        <p:sp>
          <p:nvSpPr>
            <p:cNvPr id="479" name="Google Shape;479;p31"/>
            <p:cNvSpPr/>
            <p:nvPr/>
          </p:nvSpPr>
          <p:spPr>
            <a:xfrm rot="-5466223">
              <a:off x="38049" y="-13109"/>
              <a:ext cx="1281523" cy="1333184"/>
            </a:xfrm>
            <a:custGeom>
              <a:rect b="b" l="l" r="r" t="t"/>
              <a:pathLst>
                <a:path extrusionOk="0" h="1333184" w="1281523">
                  <a:moveTo>
                    <a:pt x="0" y="0"/>
                  </a:moveTo>
                  <a:lnTo>
                    <a:pt x="1281523" y="0"/>
                  </a:lnTo>
                  <a:lnTo>
                    <a:pt x="1281523" y="1333184"/>
                  </a:lnTo>
                  <a:lnTo>
                    <a:pt x="0" y="1333184"/>
                  </a:lnTo>
                  <a:lnTo>
                    <a:pt x="0" y="0"/>
                  </a:lnTo>
                  <a:close/>
                </a:path>
              </a:pathLst>
            </a:custGeom>
            <a:blipFill rotWithShape="1">
              <a:blip r:embed="rId7">
                <a:alphaModFix/>
              </a:blip>
              <a:stretch>
                <a:fillRect b="0" l="0" r="0" t="0"/>
              </a:stretch>
            </a:blipFill>
            <a:ln>
              <a:noFill/>
            </a:ln>
          </p:spPr>
        </p:sp>
      </p:grpSp>
      <p:grpSp>
        <p:nvGrpSpPr>
          <p:cNvPr id="480" name="Google Shape;480;p31"/>
          <p:cNvGrpSpPr/>
          <p:nvPr/>
        </p:nvGrpSpPr>
        <p:grpSpPr>
          <a:xfrm rot="10695437">
            <a:off x="-334391" y="8260663"/>
            <a:ext cx="2114114" cy="1580567"/>
            <a:chOff x="0" y="0"/>
            <a:chExt cx="2818818" cy="2107422"/>
          </a:xfrm>
        </p:grpSpPr>
        <p:sp>
          <p:nvSpPr>
            <p:cNvPr id="481" name="Google Shape;481;p31"/>
            <p:cNvSpPr/>
            <p:nvPr/>
          </p:nvSpPr>
          <p:spPr>
            <a:xfrm rot="-5466223">
              <a:off x="1499245" y="787348"/>
              <a:ext cx="1281523" cy="1333184"/>
            </a:xfrm>
            <a:custGeom>
              <a:rect b="b" l="l" r="r" t="t"/>
              <a:pathLst>
                <a:path extrusionOk="0" h="1333184" w="1281523">
                  <a:moveTo>
                    <a:pt x="0" y="0"/>
                  </a:moveTo>
                  <a:lnTo>
                    <a:pt x="1281523" y="0"/>
                  </a:lnTo>
                  <a:lnTo>
                    <a:pt x="1281523" y="1333183"/>
                  </a:lnTo>
                  <a:lnTo>
                    <a:pt x="0" y="1333183"/>
                  </a:lnTo>
                  <a:lnTo>
                    <a:pt x="0" y="0"/>
                  </a:lnTo>
                  <a:close/>
                </a:path>
              </a:pathLst>
            </a:custGeom>
            <a:blipFill rotWithShape="1">
              <a:blip r:embed="rId7">
                <a:alphaModFix/>
              </a:blip>
              <a:stretch>
                <a:fillRect b="0" l="0" r="0" t="0"/>
              </a:stretch>
            </a:blipFill>
            <a:ln>
              <a:noFill/>
            </a:ln>
          </p:spPr>
        </p:sp>
        <p:sp>
          <p:nvSpPr>
            <p:cNvPr id="482" name="Google Shape;482;p31"/>
            <p:cNvSpPr/>
            <p:nvPr/>
          </p:nvSpPr>
          <p:spPr>
            <a:xfrm rot="-5466223">
              <a:off x="38049" y="-13109"/>
              <a:ext cx="1281523" cy="1333184"/>
            </a:xfrm>
            <a:custGeom>
              <a:rect b="b" l="l" r="r" t="t"/>
              <a:pathLst>
                <a:path extrusionOk="0" h="1333184" w="1281523">
                  <a:moveTo>
                    <a:pt x="0" y="0"/>
                  </a:moveTo>
                  <a:lnTo>
                    <a:pt x="1281523" y="0"/>
                  </a:lnTo>
                  <a:lnTo>
                    <a:pt x="1281523" y="1333184"/>
                  </a:lnTo>
                  <a:lnTo>
                    <a:pt x="0" y="1333184"/>
                  </a:lnTo>
                  <a:lnTo>
                    <a:pt x="0" y="0"/>
                  </a:lnTo>
                  <a:close/>
                </a:path>
              </a:pathLst>
            </a:custGeom>
            <a:blipFill rotWithShape="1">
              <a:blip r:embed="rId7">
                <a:alphaModFix/>
              </a:blip>
              <a:stretch>
                <a:fillRect b="0" l="0" r="0" t="0"/>
              </a:stretch>
            </a:blipFill>
            <a:ln>
              <a:noFill/>
            </a:ln>
          </p:spPr>
        </p:sp>
      </p:grpSp>
      <p:grpSp>
        <p:nvGrpSpPr>
          <p:cNvPr id="483" name="Google Shape;483;p31"/>
          <p:cNvGrpSpPr/>
          <p:nvPr/>
        </p:nvGrpSpPr>
        <p:grpSpPr>
          <a:xfrm rot="10695437">
            <a:off x="2010578" y="8280691"/>
            <a:ext cx="2114114" cy="1580567"/>
            <a:chOff x="0" y="0"/>
            <a:chExt cx="2818818" cy="2107422"/>
          </a:xfrm>
        </p:grpSpPr>
        <p:sp>
          <p:nvSpPr>
            <p:cNvPr id="484" name="Google Shape;484;p31"/>
            <p:cNvSpPr/>
            <p:nvPr/>
          </p:nvSpPr>
          <p:spPr>
            <a:xfrm rot="-5466223">
              <a:off x="1499245" y="787348"/>
              <a:ext cx="1281523" cy="1333184"/>
            </a:xfrm>
            <a:custGeom>
              <a:rect b="b" l="l" r="r" t="t"/>
              <a:pathLst>
                <a:path extrusionOk="0" h="1333184" w="1281523">
                  <a:moveTo>
                    <a:pt x="0" y="0"/>
                  </a:moveTo>
                  <a:lnTo>
                    <a:pt x="1281523" y="0"/>
                  </a:lnTo>
                  <a:lnTo>
                    <a:pt x="1281523" y="1333183"/>
                  </a:lnTo>
                  <a:lnTo>
                    <a:pt x="0" y="1333183"/>
                  </a:lnTo>
                  <a:lnTo>
                    <a:pt x="0" y="0"/>
                  </a:lnTo>
                  <a:close/>
                </a:path>
              </a:pathLst>
            </a:custGeom>
            <a:blipFill rotWithShape="1">
              <a:blip r:embed="rId7">
                <a:alphaModFix/>
              </a:blip>
              <a:stretch>
                <a:fillRect b="0" l="0" r="0" t="0"/>
              </a:stretch>
            </a:blipFill>
            <a:ln>
              <a:noFill/>
            </a:ln>
          </p:spPr>
        </p:sp>
        <p:sp>
          <p:nvSpPr>
            <p:cNvPr id="485" name="Google Shape;485;p31"/>
            <p:cNvSpPr/>
            <p:nvPr/>
          </p:nvSpPr>
          <p:spPr>
            <a:xfrm rot="-5466223">
              <a:off x="38049" y="-13109"/>
              <a:ext cx="1281523" cy="1333184"/>
            </a:xfrm>
            <a:custGeom>
              <a:rect b="b" l="l" r="r" t="t"/>
              <a:pathLst>
                <a:path extrusionOk="0" h="1333184" w="1281523">
                  <a:moveTo>
                    <a:pt x="0" y="0"/>
                  </a:moveTo>
                  <a:lnTo>
                    <a:pt x="1281523" y="0"/>
                  </a:lnTo>
                  <a:lnTo>
                    <a:pt x="1281523" y="1333184"/>
                  </a:lnTo>
                  <a:lnTo>
                    <a:pt x="0" y="1333184"/>
                  </a:lnTo>
                  <a:lnTo>
                    <a:pt x="0" y="0"/>
                  </a:lnTo>
                  <a:close/>
                </a:path>
              </a:pathLst>
            </a:custGeom>
            <a:blipFill rotWithShape="1">
              <a:blip r:embed="rId7">
                <a:alphaModFix/>
              </a:blip>
              <a:stretch>
                <a:fillRect b="0" l="0" r="0" t="0"/>
              </a:stretch>
            </a:blipFill>
            <a:ln>
              <a:noFill/>
            </a:ln>
          </p:spPr>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38F"/>
        </a:solidFill>
      </p:bgPr>
    </p:bg>
    <p:spTree>
      <p:nvGrpSpPr>
        <p:cNvPr id="489" name="Shape 489"/>
        <p:cNvGrpSpPr/>
        <p:nvPr/>
      </p:nvGrpSpPr>
      <p:grpSpPr>
        <a:xfrm>
          <a:off x="0" y="0"/>
          <a:ext cx="0" cy="0"/>
          <a:chOff x="0" y="0"/>
          <a:chExt cx="0" cy="0"/>
        </a:xfrm>
      </p:grpSpPr>
      <p:sp>
        <p:nvSpPr>
          <p:cNvPr id="490" name="Google Shape;490;p32"/>
          <p:cNvSpPr/>
          <p:nvPr/>
        </p:nvSpPr>
        <p:spPr>
          <a:xfrm>
            <a:off x="304800" y="-1"/>
            <a:ext cx="22836489" cy="11161333"/>
          </a:xfrm>
          <a:custGeom>
            <a:rect b="b" l="l" r="r" t="t"/>
            <a:pathLst>
              <a:path extrusionOk="0" h="10358546" w="21193957">
                <a:moveTo>
                  <a:pt x="0" y="0"/>
                </a:moveTo>
                <a:lnTo>
                  <a:pt x="21193957" y="0"/>
                </a:lnTo>
                <a:lnTo>
                  <a:pt x="21193957" y="10358546"/>
                </a:lnTo>
                <a:lnTo>
                  <a:pt x="0" y="10358546"/>
                </a:lnTo>
                <a:lnTo>
                  <a:pt x="0" y="0"/>
                </a:lnTo>
                <a:close/>
              </a:path>
            </a:pathLst>
          </a:custGeom>
          <a:blipFill rotWithShape="1">
            <a:blip r:embed="rId3">
              <a:alphaModFix/>
            </a:blip>
            <a:stretch>
              <a:fillRect b="0" l="0" r="0" t="0"/>
            </a:stretch>
          </a:blipFill>
          <a:ln>
            <a:noFill/>
          </a:ln>
        </p:spPr>
      </p:sp>
      <p:grpSp>
        <p:nvGrpSpPr>
          <p:cNvPr id="491" name="Google Shape;491;p32"/>
          <p:cNvGrpSpPr/>
          <p:nvPr/>
        </p:nvGrpSpPr>
        <p:grpSpPr>
          <a:xfrm rot="10695437">
            <a:off x="4098294" y="659770"/>
            <a:ext cx="2459453" cy="1838753"/>
            <a:chOff x="1" y="0"/>
            <a:chExt cx="3279271" cy="2451669"/>
          </a:xfrm>
        </p:grpSpPr>
        <p:sp>
          <p:nvSpPr>
            <p:cNvPr id="492" name="Google Shape;492;p32"/>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4">
                <a:alphaModFix/>
              </a:blip>
              <a:stretch>
                <a:fillRect b="0" l="0" r="0" t="0"/>
              </a:stretch>
            </a:blipFill>
            <a:ln>
              <a:noFill/>
            </a:ln>
          </p:spPr>
        </p:sp>
        <p:sp>
          <p:nvSpPr>
            <p:cNvPr id="493" name="Google Shape;493;p32"/>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4">
                <a:alphaModFix/>
              </a:blip>
              <a:stretch>
                <a:fillRect b="0" l="0" r="0" t="0"/>
              </a:stretch>
            </a:blipFill>
            <a:ln>
              <a:noFill/>
            </a:ln>
          </p:spPr>
        </p:sp>
      </p:grpSp>
      <p:grpSp>
        <p:nvGrpSpPr>
          <p:cNvPr id="494" name="Google Shape;494;p32"/>
          <p:cNvGrpSpPr/>
          <p:nvPr/>
        </p:nvGrpSpPr>
        <p:grpSpPr>
          <a:xfrm rot="10695437">
            <a:off x="6932887" y="577891"/>
            <a:ext cx="2459453" cy="1838753"/>
            <a:chOff x="1" y="0"/>
            <a:chExt cx="3279271" cy="2451669"/>
          </a:xfrm>
        </p:grpSpPr>
        <p:sp>
          <p:nvSpPr>
            <p:cNvPr id="495" name="Google Shape;495;p32"/>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4">
                <a:alphaModFix/>
              </a:blip>
              <a:stretch>
                <a:fillRect b="0" l="0" r="0" t="0"/>
              </a:stretch>
            </a:blipFill>
            <a:ln>
              <a:noFill/>
            </a:ln>
          </p:spPr>
        </p:sp>
        <p:sp>
          <p:nvSpPr>
            <p:cNvPr id="496" name="Google Shape;496;p32"/>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4">
                <a:alphaModFix/>
              </a:blip>
              <a:stretch>
                <a:fillRect b="0" l="0" r="0" t="0"/>
              </a:stretch>
            </a:blipFill>
            <a:ln>
              <a:noFill/>
            </a:ln>
          </p:spPr>
        </p:sp>
      </p:grpSp>
      <p:grpSp>
        <p:nvGrpSpPr>
          <p:cNvPr id="497" name="Google Shape;497;p32"/>
          <p:cNvGrpSpPr/>
          <p:nvPr/>
        </p:nvGrpSpPr>
        <p:grpSpPr>
          <a:xfrm rot="10695437">
            <a:off x="9767481" y="790075"/>
            <a:ext cx="2459453" cy="1838753"/>
            <a:chOff x="1" y="0"/>
            <a:chExt cx="3279271" cy="2451669"/>
          </a:xfrm>
        </p:grpSpPr>
        <p:sp>
          <p:nvSpPr>
            <p:cNvPr id="498" name="Google Shape;498;p32"/>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4">
                <a:alphaModFix/>
              </a:blip>
              <a:stretch>
                <a:fillRect b="0" l="0" r="0" t="0"/>
              </a:stretch>
            </a:blipFill>
            <a:ln>
              <a:noFill/>
            </a:ln>
          </p:spPr>
        </p:sp>
        <p:sp>
          <p:nvSpPr>
            <p:cNvPr id="499" name="Google Shape;499;p32"/>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4">
                <a:alphaModFix/>
              </a:blip>
              <a:stretch>
                <a:fillRect b="0" l="0" r="0" t="0"/>
              </a:stretch>
            </a:blipFill>
            <a:ln>
              <a:noFill/>
            </a:ln>
          </p:spPr>
        </p:sp>
      </p:grpSp>
      <p:sp>
        <p:nvSpPr>
          <p:cNvPr id="500" name="Google Shape;500;p32"/>
          <p:cNvSpPr/>
          <p:nvPr/>
        </p:nvSpPr>
        <p:spPr>
          <a:xfrm>
            <a:off x="-774030" y="1028700"/>
            <a:ext cx="9357680" cy="10679236"/>
          </a:xfrm>
          <a:custGeom>
            <a:rect b="b" l="l" r="r" t="t"/>
            <a:pathLst>
              <a:path extrusionOk="0" h="10679236" w="9357680">
                <a:moveTo>
                  <a:pt x="0" y="0"/>
                </a:moveTo>
                <a:lnTo>
                  <a:pt x="9357681" y="0"/>
                </a:lnTo>
                <a:lnTo>
                  <a:pt x="9357681" y="10679236"/>
                </a:lnTo>
                <a:lnTo>
                  <a:pt x="0" y="10679236"/>
                </a:lnTo>
                <a:lnTo>
                  <a:pt x="0" y="0"/>
                </a:lnTo>
                <a:close/>
              </a:path>
            </a:pathLst>
          </a:custGeom>
          <a:blipFill rotWithShape="1">
            <a:blip r:embed="rId5">
              <a:alphaModFix/>
            </a:blip>
            <a:stretch>
              <a:fillRect b="0" l="0" r="0" t="0"/>
            </a:stretch>
          </a:blipFill>
          <a:ln>
            <a:noFill/>
          </a:ln>
        </p:spPr>
      </p:sp>
      <p:sp>
        <p:nvSpPr>
          <p:cNvPr id="501" name="Google Shape;501;p32"/>
          <p:cNvSpPr/>
          <p:nvPr/>
        </p:nvSpPr>
        <p:spPr>
          <a:xfrm>
            <a:off x="3855853" y="2470998"/>
            <a:ext cx="5288147" cy="9236938"/>
          </a:xfrm>
          <a:custGeom>
            <a:rect b="b" l="l" r="r" t="t"/>
            <a:pathLst>
              <a:path extrusionOk="0" h="9236938" w="5288147">
                <a:moveTo>
                  <a:pt x="0" y="0"/>
                </a:moveTo>
                <a:lnTo>
                  <a:pt x="5288147" y="0"/>
                </a:lnTo>
                <a:lnTo>
                  <a:pt x="5288147" y="9236938"/>
                </a:lnTo>
                <a:lnTo>
                  <a:pt x="0" y="9236938"/>
                </a:lnTo>
                <a:lnTo>
                  <a:pt x="0" y="0"/>
                </a:lnTo>
                <a:close/>
              </a:path>
            </a:pathLst>
          </a:custGeom>
          <a:blipFill rotWithShape="1">
            <a:blip r:embed="rId6">
              <a:alphaModFix/>
            </a:blip>
            <a:stretch>
              <a:fillRect b="0" l="0" r="0" t="0"/>
            </a:stretch>
          </a:blipFill>
          <a:ln>
            <a:noFill/>
          </a:ln>
        </p:spPr>
      </p:sp>
      <p:sp>
        <p:nvSpPr>
          <p:cNvPr id="502" name="Google Shape;502;p32"/>
          <p:cNvSpPr txBox="1"/>
          <p:nvPr/>
        </p:nvSpPr>
        <p:spPr>
          <a:xfrm>
            <a:off x="9742244" y="4183602"/>
            <a:ext cx="6876595"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See you soon!</a:t>
            </a:r>
            <a:endParaRPr/>
          </a:p>
        </p:txBody>
      </p:sp>
      <p:sp>
        <p:nvSpPr>
          <p:cNvPr id="503" name="Google Shape;503;p32"/>
          <p:cNvSpPr txBox="1"/>
          <p:nvPr/>
        </p:nvSpPr>
        <p:spPr>
          <a:xfrm>
            <a:off x="9742244" y="5510532"/>
            <a:ext cx="6439500" cy="171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Presentations are communication tools that can be used as demonstrations, lectures, speeches, reports, and more. It is mostly presented before an audience. </a:t>
            </a:r>
            <a:endParaRPr sz="2500"/>
          </a:p>
        </p:txBody>
      </p:sp>
      <p:grpSp>
        <p:nvGrpSpPr>
          <p:cNvPr id="504" name="Google Shape;504;p32"/>
          <p:cNvGrpSpPr/>
          <p:nvPr/>
        </p:nvGrpSpPr>
        <p:grpSpPr>
          <a:xfrm rot="10695437">
            <a:off x="11024598" y="8280970"/>
            <a:ext cx="2459453" cy="1838753"/>
            <a:chOff x="1" y="0"/>
            <a:chExt cx="3279271" cy="2451669"/>
          </a:xfrm>
        </p:grpSpPr>
        <p:sp>
          <p:nvSpPr>
            <p:cNvPr id="505" name="Google Shape;505;p32"/>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4">
                <a:alphaModFix/>
              </a:blip>
              <a:stretch>
                <a:fillRect b="0" l="0" r="0" t="0"/>
              </a:stretch>
            </a:blipFill>
            <a:ln>
              <a:noFill/>
            </a:ln>
          </p:spPr>
        </p:sp>
        <p:sp>
          <p:nvSpPr>
            <p:cNvPr id="506" name="Google Shape;506;p32"/>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4">
                <a:alphaModFix/>
              </a:blip>
              <a:stretch>
                <a:fillRect b="0" l="0" r="0" t="0"/>
              </a:stretch>
            </a:blipFill>
            <a:ln>
              <a:noFill/>
            </a:ln>
          </p:spPr>
        </p:sp>
      </p:grpSp>
      <p:grpSp>
        <p:nvGrpSpPr>
          <p:cNvPr id="507" name="Google Shape;507;p32"/>
          <p:cNvGrpSpPr/>
          <p:nvPr/>
        </p:nvGrpSpPr>
        <p:grpSpPr>
          <a:xfrm rot="10695437">
            <a:off x="13859192" y="8199091"/>
            <a:ext cx="2459453" cy="1838753"/>
            <a:chOff x="1" y="0"/>
            <a:chExt cx="3279271" cy="2451669"/>
          </a:xfrm>
        </p:grpSpPr>
        <p:sp>
          <p:nvSpPr>
            <p:cNvPr id="508" name="Google Shape;508;p32"/>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4">
                <a:alphaModFix/>
              </a:blip>
              <a:stretch>
                <a:fillRect b="0" l="0" r="0" t="0"/>
              </a:stretch>
            </a:blipFill>
            <a:ln>
              <a:noFill/>
            </a:ln>
          </p:spPr>
        </p:sp>
        <p:sp>
          <p:nvSpPr>
            <p:cNvPr id="509" name="Google Shape;509;p32"/>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4">
                <a:alphaModFix/>
              </a:blip>
              <a:stretch>
                <a:fillRect b="0" l="0" r="0" t="0"/>
              </a:stretch>
            </a:blipFill>
            <a:ln>
              <a:noFill/>
            </a:ln>
          </p:spPr>
        </p:sp>
      </p:grpSp>
      <p:grpSp>
        <p:nvGrpSpPr>
          <p:cNvPr id="510" name="Google Shape;510;p32"/>
          <p:cNvGrpSpPr/>
          <p:nvPr/>
        </p:nvGrpSpPr>
        <p:grpSpPr>
          <a:xfrm rot="10695437">
            <a:off x="16693785" y="8411275"/>
            <a:ext cx="2459453" cy="1838753"/>
            <a:chOff x="1" y="0"/>
            <a:chExt cx="3279271" cy="2451669"/>
          </a:xfrm>
        </p:grpSpPr>
        <p:sp>
          <p:nvSpPr>
            <p:cNvPr id="511" name="Google Shape;511;p32"/>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4">
                <a:alphaModFix/>
              </a:blip>
              <a:stretch>
                <a:fillRect b="0" l="0" r="0" t="0"/>
              </a:stretch>
            </a:blipFill>
            <a:ln>
              <a:noFill/>
            </a:ln>
          </p:spPr>
        </p:sp>
        <p:sp>
          <p:nvSpPr>
            <p:cNvPr id="512" name="Google Shape;512;p32"/>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4">
                <a:alphaModFix/>
              </a:blip>
              <a:stretch>
                <a:fillRect b="0" l="0" r="0" t="0"/>
              </a:stretch>
            </a:blipFill>
            <a:ln>
              <a:noFill/>
            </a:ln>
          </p:spPr>
        </p:sp>
      </p:grpSp>
      <p:sp>
        <p:nvSpPr>
          <p:cNvPr id="513" name="Google Shape;513;p32"/>
          <p:cNvSpPr/>
          <p:nvPr/>
        </p:nvSpPr>
        <p:spPr>
          <a:xfrm>
            <a:off x="14733836" y="-258813"/>
            <a:ext cx="2525464" cy="4451940"/>
          </a:xfrm>
          <a:custGeom>
            <a:rect b="b" l="l" r="r" t="t"/>
            <a:pathLst>
              <a:path extrusionOk="0" h="4451940" w="2525464">
                <a:moveTo>
                  <a:pt x="0" y="0"/>
                </a:moveTo>
                <a:lnTo>
                  <a:pt x="2525464" y="0"/>
                </a:lnTo>
                <a:lnTo>
                  <a:pt x="2525464" y="4451940"/>
                </a:lnTo>
                <a:lnTo>
                  <a:pt x="0" y="445194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105" name="Shape 105"/>
        <p:cNvGrpSpPr/>
        <p:nvPr/>
      </p:nvGrpSpPr>
      <p:grpSpPr>
        <a:xfrm>
          <a:off x="0" y="0"/>
          <a:ext cx="0" cy="0"/>
          <a:chOff x="0" y="0"/>
          <a:chExt cx="0" cy="0"/>
        </a:xfrm>
      </p:grpSpPr>
      <p:sp>
        <p:nvSpPr>
          <p:cNvPr id="106" name="Google Shape;106;p15"/>
          <p:cNvSpPr/>
          <p:nvPr/>
        </p:nvSpPr>
        <p:spPr>
          <a:xfrm>
            <a:off x="-2120675" y="539900"/>
            <a:ext cx="27264621" cy="9747102"/>
          </a:xfrm>
          <a:custGeom>
            <a:rect b="b" l="l" r="r" t="t"/>
            <a:pathLst>
              <a:path extrusionOk="0" h="7876446" w="22032017">
                <a:moveTo>
                  <a:pt x="0" y="0"/>
                </a:moveTo>
                <a:lnTo>
                  <a:pt x="22032017" y="0"/>
                </a:lnTo>
                <a:lnTo>
                  <a:pt x="22032017" y="7876446"/>
                </a:lnTo>
                <a:lnTo>
                  <a:pt x="0" y="7876446"/>
                </a:lnTo>
                <a:lnTo>
                  <a:pt x="0" y="0"/>
                </a:lnTo>
                <a:close/>
              </a:path>
            </a:pathLst>
          </a:custGeom>
          <a:blipFill rotWithShape="1">
            <a:blip r:embed="rId3">
              <a:alphaModFix/>
            </a:blip>
            <a:stretch>
              <a:fillRect b="0" l="0" r="0" t="0"/>
            </a:stretch>
          </a:blipFill>
          <a:ln>
            <a:noFill/>
          </a:ln>
        </p:spPr>
      </p:sp>
      <p:sp>
        <p:nvSpPr>
          <p:cNvPr id="107" name="Google Shape;107;p15"/>
          <p:cNvSpPr txBox="1"/>
          <p:nvPr/>
        </p:nvSpPr>
        <p:spPr>
          <a:xfrm>
            <a:off x="1028700" y="2768631"/>
            <a:ext cx="13277223"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How to Use This Presentation</a:t>
            </a:r>
            <a:endParaRPr/>
          </a:p>
        </p:txBody>
      </p:sp>
      <p:sp>
        <p:nvSpPr>
          <p:cNvPr id="108" name="Google Shape;108;p15"/>
          <p:cNvSpPr txBox="1"/>
          <p:nvPr/>
        </p:nvSpPr>
        <p:spPr>
          <a:xfrm>
            <a:off x="1028700" y="5041900"/>
            <a:ext cx="4878300" cy="4202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Click on the "Google Slides" button below this presentation preview. Make sure to sign in to your Google account. Click on "Make a copy." Start editing  </a:t>
            </a:r>
            <a:endParaRPr sz="2000"/>
          </a:p>
          <a:p>
            <a:pPr indent="0" lvl="0" marL="0" marR="0" rtl="0" algn="l">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your presentation.</a:t>
            </a:r>
            <a:endParaRPr sz="2000"/>
          </a:p>
          <a:p>
            <a:pPr indent="0" lvl="0" marL="0" marR="0" rtl="0" algn="l">
              <a:lnSpc>
                <a:spcPct val="115000"/>
              </a:lnSpc>
              <a:spcBef>
                <a:spcPts val="0"/>
              </a:spcBef>
              <a:spcAft>
                <a:spcPts val="0"/>
              </a:spcAft>
              <a:buNone/>
            </a:pPr>
            <a:r>
              <a:t/>
            </a:r>
            <a:endParaRPr b="0" i="0" sz="2000" u="none" cap="none" strike="noStrike">
              <a:solidFill>
                <a:srgbClr val="161616"/>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2000" u="sng" cap="none" strike="noStrike">
                <a:solidFill>
                  <a:srgbClr val="161616"/>
                </a:solidFill>
                <a:latin typeface="Open Sans"/>
                <a:ea typeface="Open Sans"/>
                <a:cs typeface="Open Sans"/>
                <a:sym typeface="Open Sans"/>
              </a:rPr>
              <a:t>Alternative:</a:t>
            </a:r>
            <a:r>
              <a:rPr b="0" i="0" lang="en-US" sz="2000" u="none" cap="none" strike="noStrike">
                <a:solidFill>
                  <a:srgbClr val="161616"/>
                </a:solidFill>
                <a:latin typeface="Open Sans"/>
                <a:ea typeface="Open Sans"/>
                <a:cs typeface="Open Sans"/>
                <a:sym typeface="Open Sans"/>
              </a:rPr>
              <a:t> Click on the "Share" button on the top right corner in Canva and click on "More" at the bottom of the menu. Enter "Google Drive" in the search bar and click on the GDrive icon to add this design as a Google slide in your GDrive.</a:t>
            </a:r>
            <a:endParaRPr sz="2000"/>
          </a:p>
        </p:txBody>
      </p:sp>
      <p:sp>
        <p:nvSpPr>
          <p:cNvPr id="109" name="Google Shape;109;p15"/>
          <p:cNvSpPr txBox="1"/>
          <p:nvPr/>
        </p:nvSpPr>
        <p:spPr>
          <a:xfrm>
            <a:off x="1028700" y="4427177"/>
            <a:ext cx="3155700" cy="3849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0" i="0" lang="en-US" sz="2500" u="none" cap="none" strike="noStrike">
                <a:solidFill>
                  <a:srgbClr val="161616"/>
                </a:solidFill>
                <a:latin typeface="Paytone One"/>
                <a:ea typeface="Paytone One"/>
                <a:cs typeface="Paytone One"/>
                <a:sym typeface="Paytone One"/>
              </a:rPr>
              <a:t>GOOGLE SLIDES</a:t>
            </a:r>
            <a:endParaRPr sz="2500"/>
          </a:p>
        </p:txBody>
      </p:sp>
      <p:sp>
        <p:nvSpPr>
          <p:cNvPr id="110" name="Google Shape;110;p15"/>
          <p:cNvSpPr txBox="1"/>
          <p:nvPr/>
        </p:nvSpPr>
        <p:spPr>
          <a:xfrm>
            <a:off x="6779687" y="5041900"/>
            <a:ext cx="4486500" cy="384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Click on the "PowerPoint" button below this presentation preview. Start editing your presentation.</a:t>
            </a:r>
            <a:endParaRPr sz="2000"/>
          </a:p>
          <a:p>
            <a:pPr indent="0" lvl="0" marL="0" marR="0" rtl="0" algn="l">
              <a:lnSpc>
                <a:spcPct val="115000"/>
              </a:lnSpc>
              <a:spcBef>
                <a:spcPts val="0"/>
              </a:spcBef>
              <a:spcAft>
                <a:spcPts val="0"/>
              </a:spcAft>
              <a:buNone/>
            </a:pPr>
            <a:r>
              <a:t/>
            </a:r>
            <a:endParaRPr b="0" i="0" sz="2000" u="none" cap="none" strike="noStrike">
              <a:solidFill>
                <a:srgbClr val="161616"/>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2000" u="sng" cap="none" strike="noStrike">
                <a:solidFill>
                  <a:srgbClr val="161616"/>
                </a:solidFill>
                <a:latin typeface="Open Sans"/>
                <a:ea typeface="Open Sans"/>
                <a:cs typeface="Open Sans"/>
                <a:sym typeface="Open Sans"/>
              </a:rPr>
              <a:t>Alternative: </a:t>
            </a:r>
            <a:r>
              <a:rPr b="0" i="0" lang="en-US" sz="2000" u="none" cap="none" strike="noStrike">
                <a:solidFill>
                  <a:srgbClr val="161616"/>
                </a:solidFill>
                <a:latin typeface="Open Sans"/>
                <a:ea typeface="Open Sans"/>
                <a:cs typeface="Open Sans"/>
                <a:sym typeface="Open Sans"/>
              </a:rPr>
              <a:t>From Canva template file, Click on the "Share" button on the top right corner in Canva and click on "More" at the bottom of the menu. Enter "PowerPoint" in the search bar and click on the PowerPoint icon to download.</a:t>
            </a:r>
            <a:endParaRPr sz="2000"/>
          </a:p>
        </p:txBody>
      </p:sp>
      <p:sp>
        <p:nvSpPr>
          <p:cNvPr id="111" name="Google Shape;111;p15"/>
          <p:cNvSpPr txBox="1"/>
          <p:nvPr/>
        </p:nvSpPr>
        <p:spPr>
          <a:xfrm>
            <a:off x="6779687" y="4425981"/>
            <a:ext cx="3240600" cy="3849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0" i="0" lang="en-US" sz="2500" u="none" cap="none" strike="noStrike">
                <a:solidFill>
                  <a:srgbClr val="161616"/>
                </a:solidFill>
                <a:latin typeface="Paytone One"/>
                <a:ea typeface="Paytone One"/>
                <a:cs typeface="Paytone One"/>
                <a:sym typeface="Paytone One"/>
              </a:rPr>
              <a:t>POWERPOINT</a:t>
            </a:r>
            <a:endParaRPr sz="2500"/>
          </a:p>
        </p:txBody>
      </p:sp>
      <p:sp>
        <p:nvSpPr>
          <p:cNvPr id="112" name="Google Shape;112;p15"/>
          <p:cNvSpPr txBox="1"/>
          <p:nvPr/>
        </p:nvSpPr>
        <p:spPr>
          <a:xfrm>
            <a:off x="12139027" y="5041900"/>
            <a:ext cx="3230400" cy="207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Click on the "Canva" button under this presentation preview. Start editing your presentation. You need to sign in to your Canva account.</a:t>
            </a:r>
            <a:endParaRPr sz="2000"/>
          </a:p>
        </p:txBody>
      </p:sp>
      <p:sp>
        <p:nvSpPr>
          <p:cNvPr id="113" name="Google Shape;113;p15"/>
          <p:cNvSpPr txBox="1"/>
          <p:nvPr/>
        </p:nvSpPr>
        <p:spPr>
          <a:xfrm>
            <a:off x="12139027" y="4427177"/>
            <a:ext cx="1867800" cy="3849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b="0" i="0" lang="en-US" sz="2500" u="none" cap="none" strike="noStrike">
                <a:solidFill>
                  <a:srgbClr val="161616"/>
                </a:solidFill>
                <a:latin typeface="Paytone One"/>
                <a:ea typeface="Paytone One"/>
                <a:cs typeface="Paytone One"/>
                <a:sym typeface="Paytone One"/>
              </a:rPr>
              <a:t>CANVA</a:t>
            </a:r>
            <a:endParaRPr sz="2500"/>
          </a:p>
        </p:txBody>
      </p:sp>
      <p:sp>
        <p:nvSpPr>
          <p:cNvPr id="114" name="Google Shape;114;p15"/>
          <p:cNvSpPr/>
          <p:nvPr/>
        </p:nvSpPr>
        <p:spPr>
          <a:xfrm>
            <a:off x="14305923" y="-731688"/>
            <a:ext cx="3982077" cy="7019688"/>
          </a:xfrm>
          <a:custGeom>
            <a:rect b="b" l="l" r="r" t="t"/>
            <a:pathLst>
              <a:path extrusionOk="0" h="7019688" w="3982077">
                <a:moveTo>
                  <a:pt x="0" y="0"/>
                </a:moveTo>
                <a:lnTo>
                  <a:pt x="3982077" y="0"/>
                </a:lnTo>
                <a:lnTo>
                  <a:pt x="3982077" y="7019687"/>
                </a:lnTo>
                <a:lnTo>
                  <a:pt x="0" y="7019687"/>
                </a:lnTo>
                <a:lnTo>
                  <a:pt x="0" y="0"/>
                </a:lnTo>
                <a:close/>
              </a:path>
            </a:pathLst>
          </a:custGeom>
          <a:blipFill rotWithShape="1">
            <a:blip r:embed="rId4">
              <a:alphaModFix/>
            </a:blip>
            <a:stretch>
              <a:fillRect b="0" l="0" r="0" t="0"/>
            </a:stretch>
          </a:blipFill>
          <a:ln>
            <a:noFill/>
          </a:ln>
        </p:spPr>
      </p:sp>
      <p:grpSp>
        <p:nvGrpSpPr>
          <p:cNvPr id="115" name="Google Shape;115;p15"/>
          <p:cNvGrpSpPr/>
          <p:nvPr/>
        </p:nvGrpSpPr>
        <p:grpSpPr>
          <a:xfrm rot="10800000">
            <a:off x="771870" y="-125641"/>
            <a:ext cx="2877535" cy="2151322"/>
            <a:chOff x="0" y="0"/>
            <a:chExt cx="3836714" cy="2868429"/>
          </a:xfrm>
        </p:grpSpPr>
        <p:sp>
          <p:nvSpPr>
            <p:cNvPr id="116" name="Google Shape;116;p15"/>
            <p:cNvSpPr/>
            <p:nvPr/>
          </p:nvSpPr>
          <p:spPr>
            <a:xfrm rot="-5466223">
              <a:off x="2040634" y="1071665"/>
              <a:ext cx="1744291" cy="1814607"/>
            </a:xfrm>
            <a:custGeom>
              <a:rect b="b" l="l" r="r" t="t"/>
              <a:pathLst>
                <a:path extrusionOk="0" h="1814607" w="1744291">
                  <a:moveTo>
                    <a:pt x="0" y="0"/>
                  </a:moveTo>
                  <a:lnTo>
                    <a:pt x="1744290" y="0"/>
                  </a:lnTo>
                  <a:lnTo>
                    <a:pt x="1744290" y="1814607"/>
                  </a:lnTo>
                  <a:lnTo>
                    <a:pt x="0" y="1814607"/>
                  </a:lnTo>
                  <a:lnTo>
                    <a:pt x="0" y="0"/>
                  </a:lnTo>
                  <a:close/>
                </a:path>
              </a:pathLst>
            </a:custGeom>
            <a:blipFill rotWithShape="1">
              <a:blip r:embed="rId5">
                <a:alphaModFix/>
              </a:blip>
              <a:stretch>
                <a:fillRect b="0" l="0" r="0" t="0"/>
              </a:stretch>
            </a:blipFill>
            <a:ln>
              <a:noFill/>
            </a:ln>
          </p:spPr>
        </p:sp>
        <p:sp>
          <p:nvSpPr>
            <p:cNvPr id="117" name="Google Shape;117;p15"/>
            <p:cNvSpPr/>
            <p:nvPr/>
          </p:nvSpPr>
          <p:spPr>
            <a:xfrm rot="-5466223">
              <a:off x="51789" y="-17843"/>
              <a:ext cx="1744291" cy="1814607"/>
            </a:xfrm>
            <a:custGeom>
              <a:rect b="b" l="l" r="r" t="t"/>
              <a:pathLst>
                <a:path extrusionOk="0" h="1814607" w="1744291">
                  <a:moveTo>
                    <a:pt x="0" y="0"/>
                  </a:moveTo>
                  <a:lnTo>
                    <a:pt x="1744291" y="0"/>
                  </a:lnTo>
                  <a:lnTo>
                    <a:pt x="1744291" y="1814607"/>
                  </a:lnTo>
                  <a:lnTo>
                    <a:pt x="0" y="1814607"/>
                  </a:lnTo>
                  <a:lnTo>
                    <a:pt x="0" y="0"/>
                  </a:lnTo>
                  <a:close/>
                </a:path>
              </a:pathLst>
            </a:custGeom>
            <a:blipFill rotWithShape="1">
              <a:blip r:embed="rId5">
                <a:alphaModFix/>
              </a:blip>
              <a:stretch>
                <a:fillRect b="0" l="0" r="0" t="0"/>
              </a:stretch>
            </a:blipFill>
            <a:ln>
              <a:noFill/>
            </a:ln>
          </p:spPr>
        </p:sp>
      </p:grpSp>
      <p:grpSp>
        <p:nvGrpSpPr>
          <p:cNvPr id="118" name="Google Shape;118;p15"/>
          <p:cNvGrpSpPr/>
          <p:nvPr/>
        </p:nvGrpSpPr>
        <p:grpSpPr>
          <a:xfrm rot="10800000">
            <a:off x="3928573" y="-247313"/>
            <a:ext cx="2877535" cy="2151322"/>
            <a:chOff x="0" y="0"/>
            <a:chExt cx="3836714" cy="2868429"/>
          </a:xfrm>
        </p:grpSpPr>
        <p:sp>
          <p:nvSpPr>
            <p:cNvPr id="119" name="Google Shape;119;p15"/>
            <p:cNvSpPr/>
            <p:nvPr/>
          </p:nvSpPr>
          <p:spPr>
            <a:xfrm rot="-5466223">
              <a:off x="2040634" y="1071665"/>
              <a:ext cx="1744291" cy="1814607"/>
            </a:xfrm>
            <a:custGeom>
              <a:rect b="b" l="l" r="r" t="t"/>
              <a:pathLst>
                <a:path extrusionOk="0" h="1814607" w="1744291">
                  <a:moveTo>
                    <a:pt x="0" y="0"/>
                  </a:moveTo>
                  <a:lnTo>
                    <a:pt x="1744290" y="0"/>
                  </a:lnTo>
                  <a:lnTo>
                    <a:pt x="1744290" y="1814607"/>
                  </a:lnTo>
                  <a:lnTo>
                    <a:pt x="0" y="1814607"/>
                  </a:lnTo>
                  <a:lnTo>
                    <a:pt x="0" y="0"/>
                  </a:lnTo>
                  <a:close/>
                </a:path>
              </a:pathLst>
            </a:custGeom>
            <a:blipFill rotWithShape="1">
              <a:blip r:embed="rId5">
                <a:alphaModFix/>
              </a:blip>
              <a:stretch>
                <a:fillRect b="0" l="0" r="0" t="0"/>
              </a:stretch>
            </a:blipFill>
            <a:ln>
              <a:noFill/>
            </a:ln>
          </p:spPr>
        </p:sp>
        <p:sp>
          <p:nvSpPr>
            <p:cNvPr id="120" name="Google Shape;120;p15"/>
            <p:cNvSpPr/>
            <p:nvPr/>
          </p:nvSpPr>
          <p:spPr>
            <a:xfrm rot="-5466223">
              <a:off x="51789" y="-17843"/>
              <a:ext cx="1744291" cy="1814607"/>
            </a:xfrm>
            <a:custGeom>
              <a:rect b="b" l="l" r="r" t="t"/>
              <a:pathLst>
                <a:path extrusionOk="0" h="1814607" w="1744291">
                  <a:moveTo>
                    <a:pt x="0" y="0"/>
                  </a:moveTo>
                  <a:lnTo>
                    <a:pt x="1744291" y="0"/>
                  </a:lnTo>
                  <a:lnTo>
                    <a:pt x="1744291" y="1814607"/>
                  </a:lnTo>
                  <a:lnTo>
                    <a:pt x="0" y="1814607"/>
                  </a:lnTo>
                  <a:lnTo>
                    <a:pt x="0" y="0"/>
                  </a:lnTo>
                  <a:close/>
                </a:path>
              </a:pathLst>
            </a:custGeom>
            <a:blipFill rotWithShape="1">
              <a:blip r:embed="rId5">
                <a:alphaModFix/>
              </a:blip>
              <a:stretch>
                <a:fillRect b="0" l="0" r="0" t="0"/>
              </a:stretch>
            </a:blipFill>
            <a:ln>
              <a:noFill/>
            </a:ln>
          </p:spPr>
        </p:sp>
      </p:grpSp>
      <p:grpSp>
        <p:nvGrpSpPr>
          <p:cNvPr id="121" name="Google Shape;121;p15"/>
          <p:cNvGrpSpPr/>
          <p:nvPr/>
        </p:nvGrpSpPr>
        <p:grpSpPr>
          <a:xfrm rot="10800000">
            <a:off x="7292204" y="-125641"/>
            <a:ext cx="2877535" cy="2151322"/>
            <a:chOff x="0" y="0"/>
            <a:chExt cx="3836714" cy="2868429"/>
          </a:xfrm>
        </p:grpSpPr>
        <p:sp>
          <p:nvSpPr>
            <p:cNvPr id="122" name="Google Shape;122;p15"/>
            <p:cNvSpPr/>
            <p:nvPr/>
          </p:nvSpPr>
          <p:spPr>
            <a:xfrm rot="-5466223">
              <a:off x="2040634" y="1071665"/>
              <a:ext cx="1744291" cy="1814607"/>
            </a:xfrm>
            <a:custGeom>
              <a:rect b="b" l="l" r="r" t="t"/>
              <a:pathLst>
                <a:path extrusionOk="0" h="1814607" w="1744291">
                  <a:moveTo>
                    <a:pt x="0" y="0"/>
                  </a:moveTo>
                  <a:lnTo>
                    <a:pt x="1744290" y="0"/>
                  </a:lnTo>
                  <a:lnTo>
                    <a:pt x="1744290" y="1814607"/>
                  </a:lnTo>
                  <a:lnTo>
                    <a:pt x="0" y="1814607"/>
                  </a:lnTo>
                  <a:lnTo>
                    <a:pt x="0" y="0"/>
                  </a:lnTo>
                  <a:close/>
                </a:path>
              </a:pathLst>
            </a:custGeom>
            <a:blipFill rotWithShape="1">
              <a:blip r:embed="rId5">
                <a:alphaModFix/>
              </a:blip>
              <a:stretch>
                <a:fillRect b="0" l="0" r="0" t="0"/>
              </a:stretch>
            </a:blipFill>
            <a:ln>
              <a:noFill/>
            </a:ln>
          </p:spPr>
        </p:sp>
        <p:sp>
          <p:nvSpPr>
            <p:cNvPr id="123" name="Google Shape;123;p15"/>
            <p:cNvSpPr/>
            <p:nvPr/>
          </p:nvSpPr>
          <p:spPr>
            <a:xfrm rot="-5466223">
              <a:off x="51789" y="-17843"/>
              <a:ext cx="1744291" cy="1814607"/>
            </a:xfrm>
            <a:custGeom>
              <a:rect b="b" l="l" r="r" t="t"/>
              <a:pathLst>
                <a:path extrusionOk="0" h="1814607" w="1744291">
                  <a:moveTo>
                    <a:pt x="0" y="0"/>
                  </a:moveTo>
                  <a:lnTo>
                    <a:pt x="1744291" y="0"/>
                  </a:lnTo>
                  <a:lnTo>
                    <a:pt x="1744291" y="1814607"/>
                  </a:lnTo>
                  <a:lnTo>
                    <a:pt x="0" y="1814607"/>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517" name="Shape 517"/>
        <p:cNvGrpSpPr/>
        <p:nvPr/>
      </p:nvGrpSpPr>
      <p:grpSpPr>
        <a:xfrm>
          <a:off x="0" y="0"/>
          <a:ext cx="0" cy="0"/>
          <a:chOff x="0" y="0"/>
          <a:chExt cx="0" cy="0"/>
        </a:xfrm>
      </p:grpSpPr>
      <p:sp>
        <p:nvSpPr>
          <p:cNvPr id="518" name="Google Shape;518;p33"/>
          <p:cNvSpPr/>
          <p:nvPr/>
        </p:nvSpPr>
        <p:spPr>
          <a:xfrm>
            <a:off x="10755801" y="2102563"/>
            <a:ext cx="2764291" cy="1468530"/>
          </a:xfrm>
          <a:custGeom>
            <a:rect b="b" l="l" r="r" t="t"/>
            <a:pathLst>
              <a:path extrusionOk="0" h="1468530" w="2764291">
                <a:moveTo>
                  <a:pt x="0" y="0"/>
                </a:moveTo>
                <a:lnTo>
                  <a:pt x="2764292" y="0"/>
                </a:lnTo>
                <a:lnTo>
                  <a:pt x="2764292" y="1468530"/>
                </a:lnTo>
                <a:lnTo>
                  <a:pt x="0" y="1468530"/>
                </a:lnTo>
                <a:lnTo>
                  <a:pt x="0" y="0"/>
                </a:lnTo>
                <a:close/>
              </a:path>
            </a:pathLst>
          </a:custGeom>
          <a:blipFill rotWithShape="1">
            <a:blip r:embed="rId3">
              <a:alphaModFix/>
            </a:blip>
            <a:stretch>
              <a:fillRect b="0" l="0" r="0" t="0"/>
            </a:stretch>
          </a:blipFill>
          <a:ln>
            <a:noFill/>
          </a:ln>
        </p:spPr>
      </p:sp>
      <p:sp>
        <p:nvSpPr>
          <p:cNvPr id="519" name="Google Shape;519;p33"/>
          <p:cNvSpPr/>
          <p:nvPr/>
        </p:nvSpPr>
        <p:spPr>
          <a:xfrm>
            <a:off x="13813953" y="1636464"/>
            <a:ext cx="1034236" cy="2343878"/>
          </a:xfrm>
          <a:custGeom>
            <a:rect b="b" l="l" r="r" t="t"/>
            <a:pathLst>
              <a:path extrusionOk="0" h="2343878" w="1034236">
                <a:moveTo>
                  <a:pt x="0" y="0"/>
                </a:moveTo>
                <a:lnTo>
                  <a:pt x="1034236" y="0"/>
                </a:lnTo>
                <a:lnTo>
                  <a:pt x="1034236" y="2343878"/>
                </a:lnTo>
                <a:lnTo>
                  <a:pt x="0" y="2343878"/>
                </a:lnTo>
                <a:lnTo>
                  <a:pt x="0" y="0"/>
                </a:lnTo>
                <a:close/>
              </a:path>
            </a:pathLst>
          </a:custGeom>
          <a:blipFill rotWithShape="1">
            <a:blip r:embed="rId4">
              <a:alphaModFix/>
            </a:blip>
            <a:stretch>
              <a:fillRect b="0" l="0" r="0" t="0"/>
            </a:stretch>
          </a:blipFill>
          <a:ln>
            <a:noFill/>
          </a:ln>
        </p:spPr>
      </p:sp>
      <p:sp>
        <p:nvSpPr>
          <p:cNvPr id="520" name="Google Shape;520;p33"/>
          <p:cNvSpPr/>
          <p:nvPr/>
        </p:nvSpPr>
        <p:spPr>
          <a:xfrm>
            <a:off x="6202316" y="1790853"/>
            <a:ext cx="1760420" cy="2009038"/>
          </a:xfrm>
          <a:custGeom>
            <a:rect b="b" l="l" r="r" t="t"/>
            <a:pathLst>
              <a:path extrusionOk="0" h="2009038" w="1760420">
                <a:moveTo>
                  <a:pt x="0" y="0"/>
                </a:moveTo>
                <a:lnTo>
                  <a:pt x="1760420" y="0"/>
                </a:lnTo>
                <a:lnTo>
                  <a:pt x="1760420" y="2009039"/>
                </a:lnTo>
                <a:lnTo>
                  <a:pt x="0" y="2009039"/>
                </a:lnTo>
                <a:lnTo>
                  <a:pt x="0" y="0"/>
                </a:lnTo>
                <a:close/>
              </a:path>
            </a:pathLst>
          </a:custGeom>
          <a:blipFill rotWithShape="1">
            <a:blip r:embed="rId5">
              <a:alphaModFix/>
            </a:blip>
            <a:stretch>
              <a:fillRect b="0" l="0" r="0" t="0"/>
            </a:stretch>
          </a:blipFill>
          <a:ln>
            <a:noFill/>
          </a:ln>
        </p:spPr>
      </p:sp>
      <p:sp>
        <p:nvSpPr>
          <p:cNvPr id="521" name="Google Shape;521;p33"/>
          <p:cNvSpPr/>
          <p:nvPr/>
        </p:nvSpPr>
        <p:spPr>
          <a:xfrm>
            <a:off x="8346873" y="2102563"/>
            <a:ext cx="2436590" cy="1672110"/>
          </a:xfrm>
          <a:custGeom>
            <a:rect b="b" l="l" r="r" t="t"/>
            <a:pathLst>
              <a:path extrusionOk="0" h="1672110" w="2436590">
                <a:moveTo>
                  <a:pt x="0" y="0"/>
                </a:moveTo>
                <a:lnTo>
                  <a:pt x="2436590" y="0"/>
                </a:lnTo>
                <a:lnTo>
                  <a:pt x="2436590" y="1672110"/>
                </a:lnTo>
                <a:lnTo>
                  <a:pt x="0" y="1672110"/>
                </a:lnTo>
                <a:lnTo>
                  <a:pt x="0" y="0"/>
                </a:lnTo>
                <a:close/>
              </a:path>
            </a:pathLst>
          </a:custGeom>
          <a:blipFill rotWithShape="1">
            <a:blip r:embed="rId6">
              <a:alphaModFix/>
            </a:blip>
            <a:stretch>
              <a:fillRect b="0" l="0" r="0" t="0"/>
            </a:stretch>
          </a:blipFill>
          <a:ln>
            <a:noFill/>
          </a:ln>
        </p:spPr>
      </p:sp>
      <p:sp>
        <p:nvSpPr>
          <p:cNvPr id="522" name="Google Shape;522;p33"/>
          <p:cNvSpPr/>
          <p:nvPr/>
        </p:nvSpPr>
        <p:spPr>
          <a:xfrm>
            <a:off x="14848189" y="1636464"/>
            <a:ext cx="2416369" cy="2343878"/>
          </a:xfrm>
          <a:custGeom>
            <a:rect b="b" l="l" r="r" t="t"/>
            <a:pathLst>
              <a:path extrusionOk="0" h="2343878" w="2416369">
                <a:moveTo>
                  <a:pt x="0" y="0"/>
                </a:moveTo>
                <a:lnTo>
                  <a:pt x="2416369" y="0"/>
                </a:lnTo>
                <a:lnTo>
                  <a:pt x="2416369" y="2343878"/>
                </a:lnTo>
                <a:lnTo>
                  <a:pt x="0" y="2343878"/>
                </a:lnTo>
                <a:lnTo>
                  <a:pt x="0" y="0"/>
                </a:lnTo>
                <a:close/>
              </a:path>
            </a:pathLst>
          </a:custGeom>
          <a:blipFill rotWithShape="1">
            <a:blip r:embed="rId7">
              <a:alphaModFix/>
            </a:blip>
            <a:stretch>
              <a:fillRect b="0" l="0" r="0" t="0"/>
            </a:stretch>
          </a:blipFill>
          <a:ln>
            <a:noFill/>
          </a:ln>
        </p:spPr>
      </p:sp>
      <p:sp>
        <p:nvSpPr>
          <p:cNvPr id="523" name="Google Shape;523;p33"/>
          <p:cNvSpPr/>
          <p:nvPr/>
        </p:nvSpPr>
        <p:spPr>
          <a:xfrm>
            <a:off x="6202316" y="4718965"/>
            <a:ext cx="1639438" cy="1789291"/>
          </a:xfrm>
          <a:custGeom>
            <a:rect b="b" l="l" r="r" t="t"/>
            <a:pathLst>
              <a:path extrusionOk="0" h="1789291" w="1639438">
                <a:moveTo>
                  <a:pt x="0" y="0"/>
                </a:moveTo>
                <a:lnTo>
                  <a:pt x="1639438" y="0"/>
                </a:lnTo>
                <a:lnTo>
                  <a:pt x="1639438" y="1789291"/>
                </a:lnTo>
                <a:lnTo>
                  <a:pt x="0" y="1789291"/>
                </a:lnTo>
                <a:lnTo>
                  <a:pt x="0" y="0"/>
                </a:lnTo>
                <a:close/>
              </a:path>
            </a:pathLst>
          </a:custGeom>
          <a:blipFill rotWithShape="1">
            <a:blip r:embed="rId8">
              <a:alphaModFix/>
            </a:blip>
            <a:stretch>
              <a:fillRect b="0" l="0" r="0" t="0"/>
            </a:stretch>
          </a:blipFill>
          <a:ln>
            <a:noFill/>
          </a:ln>
        </p:spPr>
      </p:sp>
      <p:sp>
        <p:nvSpPr>
          <p:cNvPr id="524" name="Google Shape;524;p33"/>
          <p:cNvSpPr/>
          <p:nvPr/>
        </p:nvSpPr>
        <p:spPr>
          <a:xfrm>
            <a:off x="8040784" y="4718965"/>
            <a:ext cx="1505241" cy="1789291"/>
          </a:xfrm>
          <a:custGeom>
            <a:rect b="b" l="l" r="r" t="t"/>
            <a:pathLst>
              <a:path extrusionOk="0" h="1789291" w="1505241">
                <a:moveTo>
                  <a:pt x="0" y="0"/>
                </a:moveTo>
                <a:lnTo>
                  <a:pt x="1505241" y="0"/>
                </a:lnTo>
                <a:lnTo>
                  <a:pt x="1505241" y="1789291"/>
                </a:lnTo>
                <a:lnTo>
                  <a:pt x="0" y="1789291"/>
                </a:lnTo>
                <a:lnTo>
                  <a:pt x="0" y="0"/>
                </a:lnTo>
                <a:close/>
              </a:path>
            </a:pathLst>
          </a:custGeom>
          <a:blipFill rotWithShape="1">
            <a:blip r:embed="rId9">
              <a:alphaModFix/>
            </a:blip>
            <a:stretch>
              <a:fillRect b="0" l="0" r="0" t="0"/>
            </a:stretch>
          </a:blipFill>
          <a:ln>
            <a:noFill/>
          </a:ln>
        </p:spPr>
      </p:sp>
      <p:sp>
        <p:nvSpPr>
          <p:cNvPr id="525" name="Google Shape;525;p33"/>
          <p:cNvSpPr/>
          <p:nvPr/>
        </p:nvSpPr>
        <p:spPr>
          <a:xfrm>
            <a:off x="9742323" y="4718965"/>
            <a:ext cx="1706536" cy="1789291"/>
          </a:xfrm>
          <a:custGeom>
            <a:rect b="b" l="l" r="r" t="t"/>
            <a:pathLst>
              <a:path extrusionOk="0" h="1789291" w="1706536">
                <a:moveTo>
                  <a:pt x="0" y="0"/>
                </a:moveTo>
                <a:lnTo>
                  <a:pt x="1706537" y="0"/>
                </a:lnTo>
                <a:lnTo>
                  <a:pt x="1706537" y="1789291"/>
                </a:lnTo>
                <a:lnTo>
                  <a:pt x="0" y="1789291"/>
                </a:lnTo>
                <a:lnTo>
                  <a:pt x="0" y="0"/>
                </a:lnTo>
                <a:close/>
              </a:path>
            </a:pathLst>
          </a:custGeom>
          <a:blipFill rotWithShape="1">
            <a:blip r:embed="rId10">
              <a:alphaModFix/>
            </a:blip>
            <a:stretch>
              <a:fillRect b="0" l="0" r="0" t="0"/>
            </a:stretch>
          </a:blipFill>
          <a:ln>
            <a:noFill/>
          </a:ln>
        </p:spPr>
      </p:sp>
      <p:sp>
        <p:nvSpPr>
          <p:cNvPr id="526" name="Google Shape;526;p33"/>
          <p:cNvSpPr/>
          <p:nvPr/>
        </p:nvSpPr>
        <p:spPr>
          <a:xfrm>
            <a:off x="11759112" y="4411354"/>
            <a:ext cx="1645117" cy="2367075"/>
          </a:xfrm>
          <a:custGeom>
            <a:rect b="b" l="l" r="r" t="t"/>
            <a:pathLst>
              <a:path extrusionOk="0" h="2367075" w="1645117">
                <a:moveTo>
                  <a:pt x="0" y="0"/>
                </a:moveTo>
                <a:lnTo>
                  <a:pt x="1645117" y="0"/>
                </a:lnTo>
                <a:lnTo>
                  <a:pt x="1645117" y="2367075"/>
                </a:lnTo>
                <a:lnTo>
                  <a:pt x="0" y="2367075"/>
                </a:lnTo>
                <a:lnTo>
                  <a:pt x="0" y="0"/>
                </a:lnTo>
                <a:close/>
              </a:path>
            </a:pathLst>
          </a:custGeom>
          <a:blipFill rotWithShape="1">
            <a:blip r:embed="rId11">
              <a:alphaModFix/>
            </a:blip>
            <a:stretch>
              <a:fillRect b="0" l="0" r="0" t="0"/>
            </a:stretch>
          </a:blipFill>
          <a:ln>
            <a:noFill/>
          </a:ln>
        </p:spPr>
      </p:sp>
      <p:sp>
        <p:nvSpPr>
          <p:cNvPr id="527" name="Google Shape;527;p33"/>
          <p:cNvSpPr/>
          <p:nvPr/>
        </p:nvSpPr>
        <p:spPr>
          <a:xfrm>
            <a:off x="13600478" y="4067184"/>
            <a:ext cx="1586188" cy="2770634"/>
          </a:xfrm>
          <a:custGeom>
            <a:rect b="b" l="l" r="r" t="t"/>
            <a:pathLst>
              <a:path extrusionOk="0" h="2770634" w="1586188">
                <a:moveTo>
                  <a:pt x="0" y="0"/>
                </a:moveTo>
                <a:lnTo>
                  <a:pt x="1586188" y="0"/>
                </a:lnTo>
                <a:lnTo>
                  <a:pt x="1586188" y="2770634"/>
                </a:lnTo>
                <a:lnTo>
                  <a:pt x="0" y="2770634"/>
                </a:lnTo>
                <a:lnTo>
                  <a:pt x="0" y="0"/>
                </a:lnTo>
                <a:close/>
              </a:path>
            </a:pathLst>
          </a:custGeom>
          <a:blipFill rotWithShape="1">
            <a:blip r:embed="rId12">
              <a:alphaModFix/>
            </a:blip>
            <a:stretch>
              <a:fillRect b="0" l="0" r="0" t="0"/>
            </a:stretch>
          </a:blipFill>
          <a:ln>
            <a:noFill/>
          </a:ln>
        </p:spPr>
      </p:sp>
      <p:sp>
        <p:nvSpPr>
          <p:cNvPr id="528" name="Google Shape;528;p33"/>
          <p:cNvSpPr/>
          <p:nvPr/>
        </p:nvSpPr>
        <p:spPr>
          <a:xfrm>
            <a:off x="15373404" y="4389403"/>
            <a:ext cx="1388919" cy="2448415"/>
          </a:xfrm>
          <a:custGeom>
            <a:rect b="b" l="l" r="r" t="t"/>
            <a:pathLst>
              <a:path extrusionOk="0" h="2448415" w="1388919">
                <a:moveTo>
                  <a:pt x="0" y="0"/>
                </a:moveTo>
                <a:lnTo>
                  <a:pt x="1388919" y="0"/>
                </a:lnTo>
                <a:lnTo>
                  <a:pt x="1388919" y="2448415"/>
                </a:lnTo>
                <a:lnTo>
                  <a:pt x="0" y="2448415"/>
                </a:lnTo>
                <a:lnTo>
                  <a:pt x="0" y="0"/>
                </a:lnTo>
                <a:close/>
              </a:path>
            </a:pathLst>
          </a:custGeom>
          <a:blipFill rotWithShape="1">
            <a:blip r:embed="rId13">
              <a:alphaModFix/>
            </a:blip>
            <a:stretch>
              <a:fillRect b="0" l="0" r="0" t="0"/>
            </a:stretch>
          </a:blipFill>
          <a:ln>
            <a:noFill/>
          </a:ln>
        </p:spPr>
      </p:sp>
      <p:grpSp>
        <p:nvGrpSpPr>
          <p:cNvPr id="529" name="Google Shape;529;p33"/>
          <p:cNvGrpSpPr/>
          <p:nvPr/>
        </p:nvGrpSpPr>
        <p:grpSpPr>
          <a:xfrm>
            <a:off x="12839670" y="7434675"/>
            <a:ext cx="4654911" cy="2304186"/>
            <a:chOff x="0" y="-47625"/>
            <a:chExt cx="1738229" cy="860425"/>
          </a:xfrm>
        </p:grpSpPr>
        <p:sp>
          <p:nvSpPr>
            <p:cNvPr id="530" name="Google Shape;530;p33"/>
            <p:cNvSpPr/>
            <p:nvPr/>
          </p:nvSpPr>
          <p:spPr>
            <a:xfrm>
              <a:off x="0" y="0"/>
              <a:ext cx="1738229" cy="406400"/>
            </a:xfrm>
            <a:custGeom>
              <a:rect b="b" l="l" r="r" t="t"/>
              <a:pathLst>
                <a:path extrusionOk="0" h="406400" w="1738229">
                  <a:moveTo>
                    <a:pt x="0" y="0"/>
                  </a:moveTo>
                  <a:lnTo>
                    <a:pt x="1738229" y="0"/>
                  </a:lnTo>
                  <a:lnTo>
                    <a:pt x="1738229" y="406400"/>
                  </a:lnTo>
                  <a:lnTo>
                    <a:pt x="0" y="406400"/>
                  </a:lnTo>
                  <a:close/>
                </a:path>
              </a:pathLst>
            </a:custGeom>
            <a:solidFill>
              <a:srgbClr val="FAD38F"/>
            </a:solidFill>
            <a:ln>
              <a:noFill/>
            </a:ln>
          </p:spPr>
        </p:sp>
        <p:sp>
          <p:nvSpPr>
            <p:cNvPr id="531" name="Google Shape;531;p3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2" name="Google Shape;532;p33"/>
          <p:cNvSpPr/>
          <p:nvPr/>
        </p:nvSpPr>
        <p:spPr>
          <a:xfrm>
            <a:off x="6798890" y="7424927"/>
            <a:ext cx="1042864" cy="1084904"/>
          </a:xfrm>
          <a:custGeom>
            <a:rect b="b" l="l" r="r" t="t"/>
            <a:pathLst>
              <a:path extrusionOk="0" h="1084904" w="1042864">
                <a:moveTo>
                  <a:pt x="0" y="0"/>
                </a:moveTo>
                <a:lnTo>
                  <a:pt x="1042864" y="0"/>
                </a:lnTo>
                <a:lnTo>
                  <a:pt x="1042864" y="1084904"/>
                </a:lnTo>
                <a:lnTo>
                  <a:pt x="0" y="1084904"/>
                </a:lnTo>
                <a:lnTo>
                  <a:pt x="0" y="0"/>
                </a:lnTo>
                <a:close/>
              </a:path>
            </a:pathLst>
          </a:custGeom>
          <a:blipFill rotWithShape="1">
            <a:blip r:embed="rId14">
              <a:alphaModFix/>
            </a:blip>
            <a:stretch>
              <a:fillRect b="0" l="0" r="0" t="0"/>
            </a:stretch>
          </a:blipFill>
          <a:ln>
            <a:noFill/>
          </a:ln>
        </p:spPr>
      </p:sp>
      <p:sp>
        <p:nvSpPr>
          <p:cNvPr id="533" name="Google Shape;533;p33"/>
          <p:cNvSpPr/>
          <p:nvPr/>
        </p:nvSpPr>
        <p:spPr>
          <a:xfrm>
            <a:off x="10709358" y="7623848"/>
            <a:ext cx="1974533" cy="965053"/>
          </a:xfrm>
          <a:custGeom>
            <a:rect b="b" l="l" r="r" t="t"/>
            <a:pathLst>
              <a:path extrusionOk="0" h="965053" w="1974533">
                <a:moveTo>
                  <a:pt x="0" y="0"/>
                </a:moveTo>
                <a:lnTo>
                  <a:pt x="1974533" y="0"/>
                </a:lnTo>
                <a:lnTo>
                  <a:pt x="1974533" y="965053"/>
                </a:lnTo>
                <a:lnTo>
                  <a:pt x="0" y="965053"/>
                </a:lnTo>
                <a:lnTo>
                  <a:pt x="0" y="0"/>
                </a:lnTo>
                <a:close/>
              </a:path>
            </a:pathLst>
          </a:custGeom>
          <a:blipFill rotWithShape="1">
            <a:blip r:embed="rId15">
              <a:alphaModFix/>
            </a:blip>
            <a:stretch>
              <a:fillRect b="0" l="0" r="0" t="0"/>
            </a:stretch>
          </a:blipFill>
          <a:ln>
            <a:noFill/>
          </a:ln>
        </p:spPr>
      </p:sp>
      <p:sp>
        <p:nvSpPr>
          <p:cNvPr id="534" name="Google Shape;534;p33"/>
          <p:cNvSpPr/>
          <p:nvPr/>
        </p:nvSpPr>
        <p:spPr>
          <a:xfrm>
            <a:off x="8346873" y="7753399"/>
            <a:ext cx="1974691" cy="705952"/>
          </a:xfrm>
          <a:custGeom>
            <a:rect b="b" l="l" r="r" t="t"/>
            <a:pathLst>
              <a:path extrusionOk="0" h="705952" w="1974691">
                <a:moveTo>
                  <a:pt x="0" y="0"/>
                </a:moveTo>
                <a:lnTo>
                  <a:pt x="1974691" y="0"/>
                </a:lnTo>
                <a:lnTo>
                  <a:pt x="1974691" y="705952"/>
                </a:lnTo>
                <a:lnTo>
                  <a:pt x="0" y="705952"/>
                </a:lnTo>
                <a:lnTo>
                  <a:pt x="0" y="0"/>
                </a:lnTo>
                <a:close/>
              </a:path>
            </a:pathLst>
          </a:custGeom>
          <a:blipFill rotWithShape="1">
            <a:blip r:embed="rId16">
              <a:alphaModFix/>
            </a:blip>
            <a:stretch>
              <a:fillRect b="0" l="0" r="0" t="0"/>
            </a:stretch>
          </a:blipFill>
          <a:ln>
            <a:noFill/>
          </a:ln>
        </p:spPr>
      </p:sp>
      <p:sp>
        <p:nvSpPr>
          <p:cNvPr id="535" name="Google Shape;535;p33"/>
          <p:cNvSpPr/>
          <p:nvPr/>
        </p:nvSpPr>
        <p:spPr>
          <a:xfrm>
            <a:off x="15358207" y="7674884"/>
            <a:ext cx="1945078" cy="950657"/>
          </a:xfrm>
          <a:custGeom>
            <a:rect b="b" l="l" r="r" t="t"/>
            <a:pathLst>
              <a:path extrusionOk="0" h="950657" w="1945078">
                <a:moveTo>
                  <a:pt x="0" y="0"/>
                </a:moveTo>
                <a:lnTo>
                  <a:pt x="1945078" y="0"/>
                </a:lnTo>
                <a:lnTo>
                  <a:pt x="1945078" y="950656"/>
                </a:lnTo>
                <a:lnTo>
                  <a:pt x="0" y="950656"/>
                </a:lnTo>
                <a:lnTo>
                  <a:pt x="0" y="0"/>
                </a:lnTo>
                <a:close/>
              </a:path>
            </a:pathLst>
          </a:custGeom>
          <a:blipFill rotWithShape="1">
            <a:blip r:embed="rId17">
              <a:alphaModFix/>
            </a:blip>
            <a:stretch>
              <a:fillRect b="0" l="0" r="0" t="0"/>
            </a:stretch>
          </a:blipFill>
          <a:ln>
            <a:noFill/>
          </a:ln>
        </p:spPr>
      </p:sp>
      <p:sp>
        <p:nvSpPr>
          <p:cNvPr id="536" name="Google Shape;536;p33"/>
          <p:cNvSpPr/>
          <p:nvPr/>
        </p:nvSpPr>
        <p:spPr>
          <a:xfrm>
            <a:off x="13030965" y="7802502"/>
            <a:ext cx="1945233" cy="695421"/>
          </a:xfrm>
          <a:custGeom>
            <a:rect b="b" l="l" r="r" t="t"/>
            <a:pathLst>
              <a:path extrusionOk="0" h="695421" w="1945233">
                <a:moveTo>
                  <a:pt x="0" y="0"/>
                </a:moveTo>
                <a:lnTo>
                  <a:pt x="1945233" y="0"/>
                </a:lnTo>
                <a:lnTo>
                  <a:pt x="1945233" y="695421"/>
                </a:lnTo>
                <a:lnTo>
                  <a:pt x="0" y="695421"/>
                </a:lnTo>
                <a:lnTo>
                  <a:pt x="0" y="0"/>
                </a:lnTo>
                <a:close/>
              </a:path>
            </a:pathLst>
          </a:custGeom>
          <a:blipFill rotWithShape="1">
            <a:blip r:embed="rId18">
              <a:alphaModFix/>
            </a:blip>
            <a:stretch>
              <a:fillRect b="0" l="0" r="0" t="0"/>
            </a:stretch>
          </a:blipFill>
          <a:ln>
            <a:noFill/>
          </a:ln>
        </p:spPr>
      </p:sp>
      <p:sp>
        <p:nvSpPr>
          <p:cNvPr id="537" name="Google Shape;537;p33"/>
          <p:cNvSpPr txBox="1"/>
          <p:nvPr/>
        </p:nvSpPr>
        <p:spPr>
          <a:xfrm>
            <a:off x="1028700" y="1320302"/>
            <a:ext cx="46878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Resource Page</a:t>
            </a:r>
            <a:endParaRPr/>
          </a:p>
        </p:txBody>
      </p:sp>
      <p:sp>
        <p:nvSpPr>
          <p:cNvPr id="538" name="Google Shape;538;p33"/>
          <p:cNvSpPr txBox="1"/>
          <p:nvPr/>
        </p:nvSpPr>
        <p:spPr>
          <a:xfrm>
            <a:off x="1028700" y="3745485"/>
            <a:ext cx="4434900" cy="5618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Use these design resources in your Canva Presentation.</a:t>
            </a:r>
            <a:endParaRPr sz="2000"/>
          </a:p>
          <a:p>
            <a:pPr indent="0" lvl="0" marL="0" marR="0" rtl="0" algn="l">
              <a:lnSpc>
                <a:spcPct val="115000"/>
              </a:lnSpc>
              <a:spcBef>
                <a:spcPts val="0"/>
              </a:spcBef>
              <a:spcAft>
                <a:spcPts val="0"/>
              </a:spcAft>
              <a:buNone/>
            </a:pPr>
            <a:r>
              <a:t/>
            </a:r>
            <a:endParaRPr b="0" i="0" sz="2000" u="none" cap="none" strike="noStrike">
              <a:solidFill>
                <a:srgbClr val="161616"/>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This presentation template uses the following free fonts:</a:t>
            </a:r>
            <a:endParaRPr sz="2000"/>
          </a:p>
          <a:p>
            <a:pPr indent="0" lvl="0" marL="0" marR="0" rtl="0" algn="l">
              <a:lnSpc>
                <a:spcPct val="115000"/>
              </a:lnSpc>
              <a:spcBef>
                <a:spcPts val="0"/>
              </a:spcBef>
              <a:spcAft>
                <a:spcPts val="0"/>
              </a:spcAft>
              <a:buNone/>
            </a:pPr>
            <a:r>
              <a:t/>
            </a:r>
            <a:endParaRPr b="0" i="0" sz="2000" u="none" cap="none" strike="noStrike">
              <a:solidFill>
                <a:srgbClr val="161616"/>
              </a:solidFill>
              <a:latin typeface="Open Sans"/>
              <a:ea typeface="Open Sans"/>
              <a:cs typeface="Open Sans"/>
              <a:sym typeface="Open Sans"/>
            </a:endParaRPr>
          </a:p>
          <a:p>
            <a:pPr indent="0" lvl="0" marL="0" marR="0" rtl="0" algn="l">
              <a:lnSpc>
                <a:spcPct val="115000"/>
              </a:lnSpc>
              <a:spcBef>
                <a:spcPts val="0"/>
              </a:spcBef>
              <a:spcAft>
                <a:spcPts val="0"/>
              </a:spcAft>
              <a:buNone/>
            </a:pPr>
            <a:r>
              <a:rPr b="1" i="0" lang="en-US" sz="2000" u="none" cap="none" strike="noStrike">
                <a:solidFill>
                  <a:srgbClr val="161616"/>
                </a:solidFill>
                <a:latin typeface="Open Sans"/>
                <a:ea typeface="Open Sans"/>
                <a:cs typeface="Open Sans"/>
                <a:sym typeface="Open Sans"/>
              </a:rPr>
              <a:t>Titles: Paytone One</a:t>
            </a:r>
            <a:endParaRPr sz="2000"/>
          </a:p>
          <a:p>
            <a:pPr indent="0" lvl="0" marL="0" marR="0" rtl="0" algn="l">
              <a:lnSpc>
                <a:spcPct val="115000"/>
              </a:lnSpc>
              <a:spcBef>
                <a:spcPts val="0"/>
              </a:spcBef>
              <a:spcAft>
                <a:spcPts val="0"/>
              </a:spcAft>
              <a:buNone/>
            </a:pPr>
            <a:r>
              <a:rPr b="1" i="0" lang="en-US" sz="2000" u="none" cap="none" strike="noStrike">
                <a:solidFill>
                  <a:srgbClr val="161616"/>
                </a:solidFill>
                <a:latin typeface="Open Sans"/>
                <a:ea typeface="Open Sans"/>
                <a:cs typeface="Open Sans"/>
                <a:sym typeface="Open Sans"/>
              </a:rPr>
              <a:t>Headers: Paytone One Uppercased</a:t>
            </a:r>
            <a:endParaRPr sz="2000"/>
          </a:p>
          <a:p>
            <a:pPr indent="0" lvl="0" marL="0" marR="0" rtl="0" algn="l">
              <a:lnSpc>
                <a:spcPct val="115000"/>
              </a:lnSpc>
              <a:spcBef>
                <a:spcPts val="0"/>
              </a:spcBef>
              <a:spcAft>
                <a:spcPts val="0"/>
              </a:spcAft>
              <a:buNone/>
            </a:pPr>
            <a:r>
              <a:rPr b="1" i="0" lang="en-US" sz="2000" u="none" cap="none" strike="noStrike">
                <a:solidFill>
                  <a:srgbClr val="161616"/>
                </a:solidFill>
                <a:latin typeface="Open Sans"/>
                <a:ea typeface="Open Sans"/>
                <a:cs typeface="Open Sans"/>
                <a:sym typeface="Open Sans"/>
              </a:rPr>
              <a:t>Body Copy: Open Sans Regular</a:t>
            </a:r>
            <a:endParaRPr sz="2000"/>
          </a:p>
          <a:p>
            <a:pPr indent="0" lvl="0" marL="0" marR="0" rtl="0" algn="l">
              <a:lnSpc>
                <a:spcPct val="115000"/>
              </a:lnSpc>
              <a:spcBef>
                <a:spcPts val="0"/>
              </a:spcBef>
              <a:spcAft>
                <a:spcPts val="0"/>
              </a:spcAft>
              <a:buNone/>
            </a:pPr>
            <a:r>
              <a:t/>
            </a:r>
            <a:endParaRPr b="1" i="0" sz="2000" u="none" cap="none" strike="noStrike">
              <a:solidFill>
                <a:srgbClr val="161616"/>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You can find these fonts online too. Happy designing! </a:t>
            </a:r>
            <a:endParaRPr sz="2000"/>
          </a:p>
          <a:p>
            <a:pPr indent="0" lvl="0" marL="0" marR="0" rtl="0" algn="l">
              <a:lnSpc>
                <a:spcPct val="115000"/>
              </a:lnSpc>
              <a:spcBef>
                <a:spcPts val="0"/>
              </a:spcBef>
              <a:spcAft>
                <a:spcPts val="0"/>
              </a:spcAft>
              <a:buNone/>
            </a:pPr>
            <a:r>
              <a:t/>
            </a:r>
            <a:endParaRPr b="0" i="0" sz="2000" u="none" cap="none" strike="noStrike">
              <a:solidFill>
                <a:srgbClr val="161616"/>
              </a:solidFill>
              <a:latin typeface="Open Sans"/>
              <a:ea typeface="Open Sans"/>
              <a:cs typeface="Open Sans"/>
              <a:sym typeface="Open Sans"/>
            </a:endParaRPr>
          </a:p>
          <a:p>
            <a:pPr indent="0" lvl="0" marL="0" marR="0" rtl="0" algn="l">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Don't forget to delete this page before presenting. </a:t>
            </a:r>
            <a:endParaRPr sz="2000"/>
          </a:p>
          <a:p>
            <a:pPr indent="0" lvl="0" marL="0" marR="0" rtl="0" algn="l">
              <a:lnSpc>
                <a:spcPct val="115000"/>
              </a:lnSpc>
              <a:spcBef>
                <a:spcPts val="0"/>
              </a:spcBef>
              <a:spcAft>
                <a:spcPts val="0"/>
              </a:spcAft>
              <a:buNone/>
            </a:pPr>
            <a:r>
              <a:t/>
            </a:r>
            <a:endParaRPr b="0" i="0" sz="2000" u="none" cap="none" strike="noStrike">
              <a:solidFill>
                <a:srgbClr val="161616"/>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542" name="Shape 542"/>
        <p:cNvGrpSpPr/>
        <p:nvPr/>
      </p:nvGrpSpPr>
      <p:grpSpPr>
        <a:xfrm>
          <a:off x="0" y="0"/>
          <a:ext cx="0" cy="0"/>
          <a:chOff x="0" y="0"/>
          <a:chExt cx="0" cy="0"/>
        </a:xfrm>
      </p:grpSpPr>
      <p:grpSp>
        <p:nvGrpSpPr>
          <p:cNvPr id="543" name="Google Shape;543;p34"/>
          <p:cNvGrpSpPr/>
          <p:nvPr/>
        </p:nvGrpSpPr>
        <p:grpSpPr>
          <a:xfrm rot="10695437">
            <a:off x="8223102" y="8636371"/>
            <a:ext cx="2459453" cy="1838753"/>
            <a:chOff x="1" y="0"/>
            <a:chExt cx="3279271" cy="2451669"/>
          </a:xfrm>
        </p:grpSpPr>
        <p:sp>
          <p:nvSpPr>
            <p:cNvPr id="544" name="Google Shape;544;p34"/>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3">
                <a:alphaModFix/>
              </a:blip>
              <a:stretch>
                <a:fillRect b="0" l="0" r="0" t="0"/>
              </a:stretch>
            </a:blipFill>
            <a:ln>
              <a:noFill/>
            </a:ln>
          </p:spPr>
        </p:sp>
        <p:sp>
          <p:nvSpPr>
            <p:cNvPr id="545" name="Google Shape;545;p34"/>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3">
                <a:alphaModFix/>
              </a:blip>
              <a:stretch>
                <a:fillRect b="0" l="0" r="0" t="0"/>
              </a:stretch>
            </a:blipFill>
            <a:ln>
              <a:noFill/>
            </a:ln>
          </p:spPr>
        </p:sp>
      </p:grpSp>
      <p:grpSp>
        <p:nvGrpSpPr>
          <p:cNvPr id="546" name="Google Shape;546;p34"/>
          <p:cNvGrpSpPr/>
          <p:nvPr/>
        </p:nvGrpSpPr>
        <p:grpSpPr>
          <a:xfrm rot="10695437">
            <a:off x="11057696" y="8554492"/>
            <a:ext cx="2459453" cy="1838753"/>
            <a:chOff x="1" y="0"/>
            <a:chExt cx="3279271" cy="2451669"/>
          </a:xfrm>
        </p:grpSpPr>
        <p:sp>
          <p:nvSpPr>
            <p:cNvPr id="547" name="Google Shape;547;p34"/>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3">
                <a:alphaModFix/>
              </a:blip>
              <a:stretch>
                <a:fillRect b="0" l="0" r="0" t="0"/>
              </a:stretch>
            </a:blipFill>
            <a:ln>
              <a:noFill/>
            </a:ln>
          </p:spPr>
        </p:sp>
        <p:sp>
          <p:nvSpPr>
            <p:cNvPr id="548" name="Google Shape;548;p34"/>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3">
                <a:alphaModFix/>
              </a:blip>
              <a:stretch>
                <a:fillRect b="0" l="0" r="0" t="0"/>
              </a:stretch>
            </a:blipFill>
            <a:ln>
              <a:noFill/>
            </a:ln>
          </p:spPr>
        </p:sp>
      </p:grpSp>
      <p:grpSp>
        <p:nvGrpSpPr>
          <p:cNvPr id="549" name="Google Shape;549;p34"/>
          <p:cNvGrpSpPr/>
          <p:nvPr/>
        </p:nvGrpSpPr>
        <p:grpSpPr>
          <a:xfrm rot="10695437">
            <a:off x="13892289" y="8766676"/>
            <a:ext cx="2459453" cy="1838753"/>
            <a:chOff x="1" y="0"/>
            <a:chExt cx="3279271" cy="2451669"/>
          </a:xfrm>
        </p:grpSpPr>
        <p:sp>
          <p:nvSpPr>
            <p:cNvPr id="550" name="Google Shape;550;p34"/>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3">
                <a:alphaModFix/>
              </a:blip>
              <a:stretch>
                <a:fillRect b="0" l="0" r="0" t="0"/>
              </a:stretch>
            </a:blipFill>
            <a:ln>
              <a:noFill/>
            </a:ln>
          </p:spPr>
        </p:sp>
        <p:sp>
          <p:nvSpPr>
            <p:cNvPr id="551" name="Google Shape;551;p34"/>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3">
                <a:alphaModFix/>
              </a:blip>
              <a:stretch>
                <a:fillRect b="0" l="0" r="0" t="0"/>
              </a:stretch>
            </a:blipFill>
            <a:ln>
              <a:noFill/>
            </a:ln>
          </p:spPr>
        </p:sp>
      </p:grpSp>
      <p:sp>
        <p:nvSpPr>
          <p:cNvPr id="552" name="Google Shape;552;p34"/>
          <p:cNvSpPr/>
          <p:nvPr/>
        </p:nvSpPr>
        <p:spPr>
          <a:xfrm>
            <a:off x="-3228300" y="1146687"/>
            <a:ext cx="17757356" cy="8678908"/>
          </a:xfrm>
          <a:custGeom>
            <a:rect b="b" l="l" r="r" t="t"/>
            <a:pathLst>
              <a:path extrusionOk="0" h="8187649" w="16752223">
                <a:moveTo>
                  <a:pt x="0" y="0"/>
                </a:moveTo>
                <a:lnTo>
                  <a:pt x="16752224" y="0"/>
                </a:lnTo>
                <a:lnTo>
                  <a:pt x="16752224" y="8187649"/>
                </a:lnTo>
                <a:lnTo>
                  <a:pt x="0" y="8187649"/>
                </a:lnTo>
                <a:lnTo>
                  <a:pt x="0" y="0"/>
                </a:lnTo>
                <a:close/>
              </a:path>
            </a:pathLst>
          </a:custGeom>
          <a:blipFill rotWithShape="1">
            <a:blip r:embed="rId4">
              <a:alphaModFix/>
            </a:blip>
            <a:stretch>
              <a:fillRect b="0" l="0" r="0" t="0"/>
            </a:stretch>
          </a:blipFill>
          <a:ln>
            <a:noFill/>
          </a:ln>
        </p:spPr>
      </p:sp>
      <p:sp>
        <p:nvSpPr>
          <p:cNvPr id="553" name="Google Shape;553;p34"/>
          <p:cNvSpPr/>
          <p:nvPr/>
        </p:nvSpPr>
        <p:spPr>
          <a:xfrm>
            <a:off x="13544540" y="-235841"/>
            <a:ext cx="6025438" cy="8669696"/>
          </a:xfrm>
          <a:custGeom>
            <a:rect b="b" l="l" r="r" t="t"/>
            <a:pathLst>
              <a:path extrusionOk="0" h="8669696" w="6025438">
                <a:moveTo>
                  <a:pt x="0" y="0"/>
                </a:moveTo>
                <a:lnTo>
                  <a:pt x="6025438" y="0"/>
                </a:lnTo>
                <a:lnTo>
                  <a:pt x="6025438" y="8669695"/>
                </a:lnTo>
                <a:lnTo>
                  <a:pt x="0" y="8669695"/>
                </a:lnTo>
                <a:lnTo>
                  <a:pt x="0" y="0"/>
                </a:lnTo>
                <a:close/>
              </a:path>
            </a:pathLst>
          </a:custGeom>
          <a:blipFill rotWithShape="1">
            <a:blip r:embed="rId5">
              <a:alphaModFix/>
            </a:blip>
            <a:stretch>
              <a:fillRect b="0" l="0" r="0" t="0"/>
            </a:stretch>
          </a:blipFill>
          <a:ln>
            <a:noFill/>
          </a:ln>
        </p:spPr>
      </p:sp>
      <p:sp>
        <p:nvSpPr>
          <p:cNvPr id="554" name="Google Shape;554;p34"/>
          <p:cNvSpPr txBox="1"/>
          <p:nvPr/>
        </p:nvSpPr>
        <p:spPr>
          <a:xfrm>
            <a:off x="4028491" y="2375164"/>
            <a:ext cx="3243758"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Credits</a:t>
            </a:r>
            <a:endParaRPr/>
          </a:p>
        </p:txBody>
      </p:sp>
      <p:sp>
        <p:nvSpPr>
          <p:cNvPr id="555" name="Google Shape;555;p34"/>
          <p:cNvSpPr txBox="1"/>
          <p:nvPr/>
        </p:nvSpPr>
        <p:spPr>
          <a:xfrm>
            <a:off x="2843409" y="5438511"/>
            <a:ext cx="5613900" cy="2432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000" u="none" cap="none" strike="noStrike">
              <a:solidFill>
                <a:srgbClr val="161616"/>
              </a:solidFill>
              <a:latin typeface="Open Sans"/>
              <a:ea typeface="Open Sans"/>
              <a:cs typeface="Open Sans"/>
              <a:sym typeface="Open Sans"/>
            </a:endParaRPr>
          </a:p>
          <a:p>
            <a:pPr indent="0" lvl="0" marL="0" marR="0" rtl="0" algn="ctr">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SlidesCarnival for the presentation template</a:t>
            </a:r>
            <a:endParaRPr/>
          </a:p>
          <a:p>
            <a:pPr indent="0" lvl="0" marL="0" marR="0" rtl="0" algn="ctr">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Pexels and Pixabay for the photos</a:t>
            </a:r>
            <a:endParaRPr/>
          </a:p>
          <a:p>
            <a:pPr indent="0" lvl="0" marL="0" marR="0" rtl="0" algn="ctr">
              <a:lnSpc>
                <a:spcPct val="115000"/>
              </a:lnSpc>
              <a:spcBef>
                <a:spcPts val="0"/>
              </a:spcBef>
              <a:spcAft>
                <a:spcPts val="0"/>
              </a:spcAft>
              <a:buNone/>
            </a:pPr>
            <a:r>
              <a:t/>
            </a:r>
            <a:endParaRPr b="0" i="0" sz="2000" u="none" cap="none" strike="noStrike">
              <a:solidFill>
                <a:srgbClr val="161616"/>
              </a:solidFill>
              <a:latin typeface="Open Sans"/>
              <a:ea typeface="Open Sans"/>
              <a:cs typeface="Open Sans"/>
              <a:sym typeface="Open Sans"/>
            </a:endParaRPr>
          </a:p>
          <a:p>
            <a:pPr indent="0" lvl="0" marL="0" marR="0" rtl="0" algn="ctr">
              <a:lnSpc>
                <a:spcPct val="115000"/>
              </a:lnSpc>
              <a:spcBef>
                <a:spcPts val="0"/>
              </a:spcBef>
              <a:spcAft>
                <a:spcPts val="0"/>
              </a:spcAft>
              <a:buNone/>
            </a:pPr>
            <a:r>
              <a:rPr b="0" i="0" lang="en-US" sz="2000" u="none" cap="none" strike="noStrike">
                <a:solidFill>
                  <a:srgbClr val="161616"/>
                </a:solidFill>
                <a:latin typeface="Open Sans"/>
                <a:ea typeface="Open Sans"/>
                <a:cs typeface="Open Sans"/>
                <a:sym typeface="Open Sans"/>
              </a:rPr>
              <a:t>Happy designing! </a:t>
            </a:r>
            <a:endParaRPr/>
          </a:p>
        </p:txBody>
      </p:sp>
      <p:sp>
        <p:nvSpPr>
          <p:cNvPr id="556" name="Google Shape;556;p34"/>
          <p:cNvSpPr/>
          <p:nvPr/>
        </p:nvSpPr>
        <p:spPr>
          <a:xfrm>
            <a:off x="3524176" y="3861064"/>
            <a:ext cx="4252388" cy="1063097"/>
          </a:xfrm>
          <a:custGeom>
            <a:rect b="b" l="l" r="r" t="t"/>
            <a:pathLst>
              <a:path extrusionOk="0" h="1063097" w="4252388">
                <a:moveTo>
                  <a:pt x="0" y="0"/>
                </a:moveTo>
                <a:lnTo>
                  <a:pt x="4252388" y="0"/>
                </a:lnTo>
                <a:lnTo>
                  <a:pt x="4252388" y="1063097"/>
                </a:lnTo>
                <a:lnTo>
                  <a:pt x="0" y="1063097"/>
                </a:lnTo>
                <a:lnTo>
                  <a:pt x="0" y="0"/>
                </a:lnTo>
                <a:close/>
              </a:path>
            </a:pathLst>
          </a:custGeom>
          <a:blipFill rotWithShape="1">
            <a:blip r:embed="rId6">
              <a:alphaModFix/>
            </a:blip>
            <a:stretch>
              <a:fillRect b="0" l="0" r="0" t="0"/>
            </a:stretch>
          </a:blipFill>
          <a:ln>
            <a:noFill/>
          </a:ln>
        </p:spPr>
      </p:sp>
      <p:sp>
        <p:nvSpPr>
          <p:cNvPr id="557" name="Google Shape;557;p34"/>
          <p:cNvSpPr/>
          <p:nvPr/>
        </p:nvSpPr>
        <p:spPr>
          <a:xfrm>
            <a:off x="8765873" y="1708683"/>
            <a:ext cx="11008971" cy="7554906"/>
          </a:xfrm>
          <a:custGeom>
            <a:rect b="b" l="l" r="r" t="t"/>
            <a:pathLst>
              <a:path extrusionOk="0" h="7554906" w="11008971">
                <a:moveTo>
                  <a:pt x="0" y="0"/>
                </a:moveTo>
                <a:lnTo>
                  <a:pt x="11008971" y="0"/>
                </a:lnTo>
                <a:lnTo>
                  <a:pt x="11008971" y="7554906"/>
                </a:lnTo>
                <a:lnTo>
                  <a:pt x="0" y="7554906"/>
                </a:lnTo>
                <a:lnTo>
                  <a:pt x="0" y="0"/>
                </a:lnTo>
                <a:close/>
              </a:path>
            </a:pathLst>
          </a:custGeom>
          <a:blipFill rotWithShape="1">
            <a:blip r:embed="rId7">
              <a:alphaModFix/>
            </a:blip>
            <a:stretch>
              <a:fillRect b="0" l="0" r="0" t="0"/>
            </a:stretch>
          </a:blipFill>
          <a:ln>
            <a:noFill/>
          </a:ln>
        </p:spPr>
      </p:sp>
      <p:grpSp>
        <p:nvGrpSpPr>
          <p:cNvPr id="558" name="Google Shape;558;p34"/>
          <p:cNvGrpSpPr/>
          <p:nvPr/>
        </p:nvGrpSpPr>
        <p:grpSpPr>
          <a:xfrm rot="-5504562">
            <a:off x="-143073" y="-912081"/>
            <a:ext cx="2459453" cy="1838753"/>
            <a:chOff x="1" y="0"/>
            <a:chExt cx="3279271" cy="2451669"/>
          </a:xfrm>
        </p:grpSpPr>
        <p:sp>
          <p:nvSpPr>
            <p:cNvPr id="559" name="Google Shape;559;p34"/>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3">
                <a:alphaModFix/>
              </a:blip>
              <a:stretch>
                <a:fillRect b="0" l="0" r="0" t="0"/>
              </a:stretch>
            </a:blipFill>
            <a:ln>
              <a:noFill/>
            </a:ln>
          </p:spPr>
        </p:sp>
        <p:sp>
          <p:nvSpPr>
            <p:cNvPr id="560" name="Google Shape;560;p34"/>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3">
                <a:alphaModFix/>
              </a:blip>
              <a:stretch>
                <a:fillRect b="0" l="0" r="0" t="0"/>
              </a:stretch>
            </a:blipFill>
            <a:ln>
              <a:noFill/>
            </a:ln>
          </p:spPr>
        </p:sp>
      </p:grpSp>
      <p:grpSp>
        <p:nvGrpSpPr>
          <p:cNvPr id="561" name="Google Shape;561;p34"/>
          <p:cNvGrpSpPr/>
          <p:nvPr/>
        </p:nvGrpSpPr>
        <p:grpSpPr>
          <a:xfrm rot="-5504562">
            <a:off x="-61194" y="1922513"/>
            <a:ext cx="2459453" cy="1838753"/>
            <a:chOff x="1" y="0"/>
            <a:chExt cx="3279271" cy="2451669"/>
          </a:xfrm>
        </p:grpSpPr>
        <p:sp>
          <p:nvSpPr>
            <p:cNvPr id="562" name="Google Shape;562;p34"/>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3">
                <a:alphaModFix/>
              </a:blip>
              <a:stretch>
                <a:fillRect b="0" l="0" r="0" t="0"/>
              </a:stretch>
            </a:blipFill>
            <a:ln>
              <a:noFill/>
            </a:ln>
          </p:spPr>
        </p:sp>
        <p:sp>
          <p:nvSpPr>
            <p:cNvPr id="563" name="Google Shape;563;p34"/>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3">
                <a:alphaModFix/>
              </a:blip>
              <a:stretch>
                <a:fillRect b="0" l="0" r="0" t="0"/>
              </a:stretch>
            </a:blipFill>
            <a:ln>
              <a:noFill/>
            </a:ln>
          </p:spPr>
        </p:sp>
      </p:grpSp>
      <p:grpSp>
        <p:nvGrpSpPr>
          <p:cNvPr id="564" name="Google Shape;564;p34"/>
          <p:cNvGrpSpPr/>
          <p:nvPr/>
        </p:nvGrpSpPr>
        <p:grpSpPr>
          <a:xfrm rot="-5504562">
            <a:off x="-273378" y="4757106"/>
            <a:ext cx="2459453" cy="1838753"/>
            <a:chOff x="1" y="0"/>
            <a:chExt cx="3279271" cy="2451669"/>
          </a:xfrm>
        </p:grpSpPr>
        <p:sp>
          <p:nvSpPr>
            <p:cNvPr id="565" name="Google Shape;565;p34"/>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3">
                <a:alphaModFix/>
              </a:blip>
              <a:stretch>
                <a:fillRect b="0" l="0" r="0" t="0"/>
              </a:stretch>
            </a:blipFill>
            <a:ln>
              <a:noFill/>
            </a:ln>
          </p:spPr>
        </p:sp>
        <p:sp>
          <p:nvSpPr>
            <p:cNvPr id="566" name="Google Shape;566;p34"/>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3">
                <a:alphaModFix/>
              </a:blip>
              <a:stretch>
                <a:fillRect b="0" l="0" r="0" t="0"/>
              </a:stretch>
            </a:blipFill>
            <a:ln>
              <a:noFill/>
            </a:ln>
          </p:spPr>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127" name="Shape 127"/>
        <p:cNvGrpSpPr/>
        <p:nvPr/>
      </p:nvGrpSpPr>
      <p:grpSpPr>
        <a:xfrm>
          <a:off x="0" y="0"/>
          <a:ext cx="0" cy="0"/>
          <a:chOff x="0" y="0"/>
          <a:chExt cx="0" cy="0"/>
        </a:xfrm>
      </p:grpSpPr>
      <p:sp>
        <p:nvSpPr>
          <p:cNvPr id="128" name="Google Shape;128;p16"/>
          <p:cNvSpPr/>
          <p:nvPr/>
        </p:nvSpPr>
        <p:spPr>
          <a:xfrm>
            <a:off x="-1368950" y="1099300"/>
            <a:ext cx="17970093" cy="8782883"/>
          </a:xfrm>
          <a:custGeom>
            <a:rect b="b" l="l" r="r" t="t"/>
            <a:pathLst>
              <a:path extrusionOk="0" h="8547818" w="17489142">
                <a:moveTo>
                  <a:pt x="0" y="0"/>
                </a:moveTo>
                <a:lnTo>
                  <a:pt x="17489141" y="0"/>
                </a:lnTo>
                <a:lnTo>
                  <a:pt x="17489141" y="8547818"/>
                </a:lnTo>
                <a:lnTo>
                  <a:pt x="0" y="8547818"/>
                </a:lnTo>
                <a:lnTo>
                  <a:pt x="0" y="0"/>
                </a:lnTo>
                <a:close/>
              </a:path>
            </a:pathLst>
          </a:custGeom>
          <a:blipFill rotWithShape="1">
            <a:blip r:embed="rId3">
              <a:alphaModFix/>
            </a:blip>
            <a:stretch>
              <a:fillRect b="0" l="0" r="0" t="0"/>
            </a:stretch>
          </a:blipFill>
          <a:ln>
            <a:noFill/>
          </a:ln>
        </p:spPr>
      </p:sp>
      <p:sp>
        <p:nvSpPr>
          <p:cNvPr id="129" name="Google Shape;129;p16"/>
          <p:cNvSpPr/>
          <p:nvPr/>
        </p:nvSpPr>
        <p:spPr>
          <a:xfrm>
            <a:off x="13823384" y="-1568523"/>
            <a:ext cx="5155765" cy="9005703"/>
          </a:xfrm>
          <a:custGeom>
            <a:rect b="b" l="l" r="r" t="t"/>
            <a:pathLst>
              <a:path extrusionOk="0" h="9005703" w="5155765">
                <a:moveTo>
                  <a:pt x="0" y="0"/>
                </a:moveTo>
                <a:lnTo>
                  <a:pt x="5155765" y="0"/>
                </a:lnTo>
                <a:lnTo>
                  <a:pt x="5155765" y="9005703"/>
                </a:lnTo>
                <a:lnTo>
                  <a:pt x="0" y="9005703"/>
                </a:lnTo>
                <a:lnTo>
                  <a:pt x="0" y="0"/>
                </a:lnTo>
                <a:close/>
              </a:path>
            </a:pathLst>
          </a:custGeom>
          <a:blipFill rotWithShape="1">
            <a:blip r:embed="rId4">
              <a:alphaModFix/>
            </a:blip>
            <a:stretch>
              <a:fillRect b="0" l="0" r="0" t="0"/>
            </a:stretch>
          </a:blipFill>
          <a:ln>
            <a:noFill/>
          </a:ln>
        </p:spPr>
      </p:sp>
      <p:sp>
        <p:nvSpPr>
          <p:cNvPr id="130" name="Google Shape;130;p16"/>
          <p:cNvSpPr/>
          <p:nvPr/>
        </p:nvSpPr>
        <p:spPr>
          <a:xfrm>
            <a:off x="9889037" y="2762498"/>
            <a:ext cx="9465650" cy="6495802"/>
          </a:xfrm>
          <a:custGeom>
            <a:rect b="b" l="l" r="r" t="t"/>
            <a:pathLst>
              <a:path extrusionOk="0" h="6495802" w="9465650">
                <a:moveTo>
                  <a:pt x="0" y="0"/>
                </a:moveTo>
                <a:lnTo>
                  <a:pt x="9465650" y="0"/>
                </a:lnTo>
                <a:lnTo>
                  <a:pt x="9465650" y="6495802"/>
                </a:lnTo>
                <a:lnTo>
                  <a:pt x="0" y="6495802"/>
                </a:lnTo>
                <a:lnTo>
                  <a:pt x="0" y="0"/>
                </a:lnTo>
                <a:close/>
              </a:path>
            </a:pathLst>
          </a:custGeom>
          <a:blipFill rotWithShape="1">
            <a:blip r:embed="rId5">
              <a:alphaModFix/>
            </a:blip>
            <a:stretch>
              <a:fillRect b="0" l="0" r="0" t="0"/>
            </a:stretch>
          </a:blipFill>
          <a:ln>
            <a:noFill/>
          </a:ln>
        </p:spPr>
      </p:sp>
      <p:grpSp>
        <p:nvGrpSpPr>
          <p:cNvPr id="131" name="Google Shape;131;p16"/>
          <p:cNvGrpSpPr/>
          <p:nvPr/>
        </p:nvGrpSpPr>
        <p:grpSpPr>
          <a:xfrm rot="10450913">
            <a:off x="2766786" y="919810"/>
            <a:ext cx="2877535" cy="2151322"/>
            <a:chOff x="0" y="0"/>
            <a:chExt cx="3836714" cy="2868429"/>
          </a:xfrm>
        </p:grpSpPr>
        <p:sp>
          <p:nvSpPr>
            <p:cNvPr id="132" name="Google Shape;132;p16"/>
            <p:cNvSpPr/>
            <p:nvPr/>
          </p:nvSpPr>
          <p:spPr>
            <a:xfrm rot="-5466223">
              <a:off x="2040634" y="1071665"/>
              <a:ext cx="1744291" cy="1814607"/>
            </a:xfrm>
            <a:custGeom>
              <a:rect b="b" l="l" r="r" t="t"/>
              <a:pathLst>
                <a:path extrusionOk="0" h="1814607" w="1744291">
                  <a:moveTo>
                    <a:pt x="0" y="0"/>
                  </a:moveTo>
                  <a:lnTo>
                    <a:pt x="1744290" y="0"/>
                  </a:lnTo>
                  <a:lnTo>
                    <a:pt x="1744290" y="1814607"/>
                  </a:lnTo>
                  <a:lnTo>
                    <a:pt x="0" y="1814607"/>
                  </a:lnTo>
                  <a:lnTo>
                    <a:pt x="0" y="0"/>
                  </a:lnTo>
                  <a:close/>
                </a:path>
              </a:pathLst>
            </a:custGeom>
            <a:blipFill rotWithShape="1">
              <a:blip r:embed="rId6">
                <a:alphaModFix/>
              </a:blip>
              <a:stretch>
                <a:fillRect b="0" l="0" r="0" t="0"/>
              </a:stretch>
            </a:blipFill>
            <a:ln>
              <a:noFill/>
            </a:ln>
          </p:spPr>
        </p:sp>
        <p:sp>
          <p:nvSpPr>
            <p:cNvPr id="133" name="Google Shape;133;p16"/>
            <p:cNvSpPr/>
            <p:nvPr/>
          </p:nvSpPr>
          <p:spPr>
            <a:xfrm rot="-5466223">
              <a:off x="51789" y="-17843"/>
              <a:ext cx="1744291" cy="1814607"/>
            </a:xfrm>
            <a:custGeom>
              <a:rect b="b" l="l" r="r" t="t"/>
              <a:pathLst>
                <a:path extrusionOk="0" h="1814607" w="1744291">
                  <a:moveTo>
                    <a:pt x="0" y="0"/>
                  </a:moveTo>
                  <a:lnTo>
                    <a:pt x="1744291" y="0"/>
                  </a:lnTo>
                  <a:lnTo>
                    <a:pt x="1744291" y="1814607"/>
                  </a:lnTo>
                  <a:lnTo>
                    <a:pt x="0" y="1814607"/>
                  </a:lnTo>
                  <a:lnTo>
                    <a:pt x="0" y="0"/>
                  </a:lnTo>
                  <a:close/>
                </a:path>
              </a:pathLst>
            </a:custGeom>
            <a:blipFill rotWithShape="1">
              <a:blip r:embed="rId6">
                <a:alphaModFix/>
              </a:blip>
              <a:stretch>
                <a:fillRect b="0" l="0" r="0" t="0"/>
              </a:stretch>
            </a:blipFill>
            <a:ln>
              <a:noFill/>
            </a:ln>
          </p:spPr>
        </p:sp>
      </p:grpSp>
      <p:grpSp>
        <p:nvGrpSpPr>
          <p:cNvPr id="134" name="Google Shape;134;p16"/>
          <p:cNvGrpSpPr/>
          <p:nvPr/>
        </p:nvGrpSpPr>
        <p:grpSpPr>
          <a:xfrm rot="10450913">
            <a:off x="5900612" y="600488"/>
            <a:ext cx="2877535" cy="2151322"/>
            <a:chOff x="0" y="0"/>
            <a:chExt cx="3836714" cy="2868429"/>
          </a:xfrm>
        </p:grpSpPr>
        <p:sp>
          <p:nvSpPr>
            <p:cNvPr id="135" name="Google Shape;135;p16"/>
            <p:cNvSpPr/>
            <p:nvPr/>
          </p:nvSpPr>
          <p:spPr>
            <a:xfrm rot="-5466223">
              <a:off x="2040634" y="1071665"/>
              <a:ext cx="1744291" cy="1814607"/>
            </a:xfrm>
            <a:custGeom>
              <a:rect b="b" l="l" r="r" t="t"/>
              <a:pathLst>
                <a:path extrusionOk="0" h="1814607" w="1744291">
                  <a:moveTo>
                    <a:pt x="0" y="0"/>
                  </a:moveTo>
                  <a:lnTo>
                    <a:pt x="1744290" y="0"/>
                  </a:lnTo>
                  <a:lnTo>
                    <a:pt x="1744290" y="1814607"/>
                  </a:lnTo>
                  <a:lnTo>
                    <a:pt x="0" y="1814607"/>
                  </a:lnTo>
                  <a:lnTo>
                    <a:pt x="0" y="0"/>
                  </a:lnTo>
                  <a:close/>
                </a:path>
              </a:pathLst>
            </a:custGeom>
            <a:blipFill rotWithShape="1">
              <a:blip r:embed="rId6">
                <a:alphaModFix/>
              </a:blip>
              <a:stretch>
                <a:fillRect b="0" l="0" r="0" t="0"/>
              </a:stretch>
            </a:blipFill>
            <a:ln>
              <a:noFill/>
            </a:ln>
          </p:spPr>
        </p:sp>
        <p:sp>
          <p:nvSpPr>
            <p:cNvPr id="136" name="Google Shape;136;p16"/>
            <p:cNvSpPr/>
            <p:nvPr/>
          </p:nvSpPr>
          <p:spPr>
            <a:xfrm rot="-5466223">
              <a:off x="51789" y="-17843"/>
              <a:ext cx="1744291" cy="1814607"/>
            </a:xfrm>
            <a:custGeom>
              <a:rect b="b" l="l" r="r" t="t"/>
              <a:pathLst>
                <a:path extrusionOk="0" h="1814607" w="1744291">
                  <a:moveTo>
                    <a:pt x="0" y="0"/>
                  </a:moveTo>
                  <a:lnTo>
                    <a:pt x="1744291" y="0"/>
                  </a:lnTo>
                  <a:lnTo>
                    <a:pt x="1744291" y="1814607"/>
                  </a:lnTo>
                  <a:lnTo>
                    <a:pt x="0" y="1814607"/>
                  </a:lnTo>
                  <a:lnTo>
                    <a:pt x="0" y="0"/>
                  </a:lnTo>
                  <a:close/>
                </a:path>
              </a:pathLst>
            </a:custGeom>
            <a:blipFill rotWithShape="1">
              <a:blip r:embed="rId6">
                <a:alphaModFix/>
              </a:blip>
              <a:stretch>
                <a:fillRect b="0" l="0" r="0" t="0"/>
              </a:stretch>
            </a:blipFill>
            <a:ln>
              <a:noFill/>
            </a:ln>
          </p:spPr>
        </p:sp>
      </p:grpSp>
      <p:sp>
        <p:nvSpPr>
          <p:cNvPr id="137" name="Google Shape;137;p16"/>
          <p:cNvSpPr txBox="1"/>
          <p:nvPr/>
        </p:nvSpPr>
        <p:spPr>
          <a:xfrm>
            <a:off x="2045186" y="3846451"/>
            <a:ext cx="7507596"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Welcome Students!</a:t>
            </a:r>
            <a:endParaRPr/>
          </a:p>
        </p:txBody>
      </p:sp>
      <p:sp>
        <p:nvSpPr>
          <p:cNvPr id="138" name="Google Shape;138;p16"/>
          <p:cNvSpPr txBox="1"/>
          <p:nvPr/>
        </p:nvSpPr>
        <p:spPr>
          <a:xfrm>
            <a:off x="2045186" y="5132449"/>
            <a:ext cx="6439500" cy="126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I'm Rain, and I'll be sharing with you my beautiful ideas. Follow me at @reallygreatsite to learn more. </a:t>
            </a:r>
            <a:endParaRPr sz="2500"/>
          </a:p>
        </p:txBody>
      </p:sp>
      <p:grpSp>
        <p:nvGrpSpPr>
          <p:cNvPr id="139" name="Google Shape;139;p16"/>
          <p:cNvGrpSpPr/>
          <p:nvPr/>
        </p:nvGrpSpPr>
        <p:grpSpPr>
          <a:xfrm rot="10450913">
            <a:off x="-370728" y="1239509"/>
            <a:ext cx="2877535" cy="2151322"/>
            <a:chOff x="0" y="0"/>
            <a:chExt cx="3836714" cy="2868429"/>
          </a:xfrm>
        </p:grpSpPr>
        <p:sp>
          <p:nvSpPr>
            <p:cNvPr id="140" name="Google Shape;140;p16"/>
            <p:cNvSpPr/>
            <p:nvPr/>
          </p:nvSpPr>
          <p:spPr>
            <a:xfrm rot="-5466223">
              <a:off x="2040634" y="1071665"/>
              <a:ext cx="1744291" cy="1814607"/>
            </a:xfrm>
            <a:custGeom>
              <a:rect b="b" l="l" r="r" t="t"/>
              <a:pathLst>
                <a:path extrusionOk="0" h="1814607" w="1744291">
                  <a:moveTo>
                    <a:pt x="0" y="0"/>
                  </a:moveTo>
                  <a:lnTo>
                    <a:pt x="1744290" y="0"/>
                  </a:lnTo>
                  <a:lnTo>
                    <a:pt x="1744290" y="1814607"/>
                  </a:lnTo>
                  <a:lnTo>
                    <a:pt x="0" y="1814607"/>
                  </a:lnTo>
                  <a:lnTo>
                    <a:pt x="0" y="0"/>
                  </a:lnTo>
                  <a:close/>
                </a:path>
              </a:pathLst>
            </a:custGeom>
            <a:blipFill rotWithShape="1">
              <a:blip r:embed="rId6">
                <a:alphaModFix/>
              </a:blip>
              <a:stretch>
                <a:fillRect b="0" l="0" r="0" t="0"/>
              </a:stretch>
            </a:blipFill>
            <a:ln>
              <a:noFill/>
            </a:ln>
          </p:spPr>
        </p:sp>
        <p:sp>
          <p:nvSpPr>
            <p:cNvPr id="141" name="Google Shape;141;p16"/>
            <p:cNvSpPr/>
            <p:nvPr/>
          </p:nvSpPr>
          <p:spPr>
            <a:xfrm rot="-5466223">
              <a:off x="51789" y="-17843"/>
              <a:ext cx="1744291" cy="1814607"/>
            </a:xfrm>
            <a:custGeom>
              <a:rect b="b" l="l" r="r" t="t"/>
              <a:pathLst>
                <a:path extrusionOk="0" h="1814607" w="1744291">
                  <a:moveTo>
                    <a:pt x="0" y="0"/>
                  </a:moveTo>
                  <a:lnTo>
                    <a:pt x="1744291" y="0"/>
                  </a:lnTo>
                  <a:lnTo>
                    <a:pt x="1744291" y="1814607"/>
                  </a:lnTo>
                  <a:lnTo>
                    <a:pt x="0" y="1814607"/>
                  </a:lnTo>
                  <a:lnTo>
                    <a:pt x="0" y="0"/>
                  </a:lnTo>
                  <a:close/>
                </a:path>
              </a:pathLst>
            </a:custGeom>
            <a:blipFill rotWithShape="1">
              <a:blip r:embed="rId6">
                <a:alphaModFix/>
              </a:blip>
              <a:stretch>
                <a:fillRect b="0" l="0" r="0" t="0"/>
              </a:stretch>
            </a:blipFill>
            <a:ln>
              <a:noFill/>
            </a:ln>
          </p:spPr>
        </p:sp>
      </p:grpSp>
      <p:sp>
        <p:nvSpPr>
          <p:cNvPr id="142" name="Google Shape;142;p16"/>
          <p:cNvSpPr/>
          <p:nvPr/>
        </p:nvSpPr>
        <p:spPr>
          <a:xfrm flipH="1">
            <a:off x="2848664" y="6838192"/>
            <a:ext cx="6295336" cy="6106476"/>
          </a:xfrm>
          <a:custGeom>
            <a:rect b="b" l="l" r="r" t="t"/>
            <a:pathLst>
              <a:path extrusionOk="0" h="6106476" w="6295336">
                <a:moveTo>
                  <a:pt x="6295336" y="0"/>
                </a:moveTo>
                <a:lnTo>
                  <a:pt x="0" y="0"/>
                </a:lnTo>
                <a:lnTo>
                  <a:pt x="0" y="6106476"/>
                </a:lnTo>
                <a:lnTo>
                  <a:pt x="6295336" y="6106476"/>
                </a:lnTo>
                <a:lnTo>
                  <a:pt x="6295336" y="0"/>
                </a:lnTo>
                <a:close/>
              </a:path>
            </a:pathLst>
          </a:custGeom>
          <a:blipFill rotWithShape="1">
            <a:blip r:embed="rId7">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38F"/>
        </a:solidFill>
      </p:bgPr>
    </p:bg>
    <p:spTree>
      <p:nvGrpSpPr>
        <p:cNvPr id="146" name="Shape 146"/>
        <p:cNvGrpSpPr/>
        <p:nvPr/>
      </p:nvGrpSpPr>
      <p:grpSpPr>
        <a:xfrm>
          <a:off x="0" y="0"/>
          <a:ext cx="0" cy="0"/>
          <a:chOff x="0" y="0"/>
          <a:chExt cx="0" cy="0"/>
        </a:xfrm>
      </p:grpSpPr>
      <p:pic>
        <p:nvPicPr>
          <p:cNvPr id="147" name="Google Shape;147;p17"/>
          <p:cNvPicPr preferRelativeResize="0"/>
          <p:nvPr/>
        </p:nvPicPr>
        <p:blipFill rotWithShape="1">
          <a:blip r:embed="rId3">
            <a:alphaModFix/>
          </a:blip>
          <a:srcRect b="21227" l="13939" r="0" t="6253"/>
          <a:stretch/>
        </p:blipFill>
        <p:spPr>
          <a:xfrm>
            <a:off x="621776" y="0"/>
            <a:ext cx="8138474" cy="10286998"/>
          </a:xfrm>
          <a:prstGeom prst="rect">
            <a:avLst/>
          </a:prstGeom>
          <a:noFill/>
          <a:ln>
            <a:noFill/>
          </a:ln>
        </p:spPr>
      </p:pic>
      <p:sp>
        <p:nvSpPr>
          <p:cNvPr id="148" name="Google Shape;148;p17"/>
          <p:cNvSpPr/>
          <p:nvPr/>
        </p:nvSpPr>
        <p:spPr>
          <a:xfrm>
            <a:off x="5953138" y="2642650"/>
            <a:ext cx="10680949" cy="3818439"/>
          </a:xfrm>
          <a:custGeom>
            <a:rect b="b" l="l" r="r" t="t"/>
            <a:pathLst>
              <a:path extrusionOk="0" h="3818439" w="10680949">
                <a:moveTo>
                  <a:pt x="0" y="0"/>
                </a:moveTo>
                <a:lnTo>
                  <a:pt x="10680949" y="0"/>
                </a:lnTo>
                <a:lnTo>
                  <a:pt x="10680949" y="3818439"/>
                </a:lnTo>
                <a:lnTo>
                  <a:pt x="0" y="3818439"/>
                </a:lnTo>
                <a:lnTo>
                  <a:pt x="0" y="0"/>
                </a:lnTo>
                <a:close/>
              </a:path>
            </a:pathLst>
          </a:custGeom>
          <a:blipFill rotWithShape="1">
            <a:blip r:embed="rId4">
              <a:alphaModFix/>
            </a:blip>
            <a:stretch>
              <a:fillRect b="0" l="0" r="0" t="0"/>
            </a:stretch>
          </a:blipFill>
          <a:ln>
            <a:noFill/>
          </a:ln>
        </p:spPr>
      </p:sp>
      <p:sp>
        <p:nvSpPr>
          <p:cNvPr id="149" name="Google Shape;149;p17"/>
          <p:cNvSpPr txBox="1"/>
          <p:nvPr/>
        </p:nvSpPr>
        <p:spPr>
          <a:xfrm>
            <a:off x="8660004" y="3627944"/>
            <a:ext cx="75075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Hi, I’m teacher Amanda Smith!</a:t>
            </a:r>
            <a:endParaRPr/>
          </a:p>
        </p:txBody>
      </p:sp>
      <p:sp>
        <p:nvSpPr>
          <p:cNvPr id="150" name="Google Shape;150;p17"/>
          <p:cNvSpPr txBox="1"/>
          <p:nvPr/>
        </p:nvSpPr>
        <p:spPr>
          <a:xfrm>
            <a:off x="9727990" y="7112558"/>
            <a:ext cx="6439500" cy="1711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99" u="none" cap="none" strike="noStrike">
                <a:solidFill>
                  <a:srgbClr val="161616"/>
                </a:solidFill>
                <a:latin typeface="Open Sans"/>
                <a:ea typeface="Open Sans"/>
                <a:cs typeface="Open Sans"/>
                <a:sym typeface="Open Sans"/>
              </a:rPr>
              <a:t>Presentations are communication tools that can be used as demonstrations, lectures, speeches, reports, and more. It is mostly presented before an audience. </a:t>
            </a:r>
            <a:endParaRPr/>
          </a:p>
        </p:txBody>
      </p:sp>
      <p:sp>
        <p:nvSpPr>
          <p:cNvPr id="151" name="Google Shape;151;p17"/>
          <p:cNvSpPr/>
          <p:nvPr/>
        </p:nvSpPr>
        <p:spPr>
          <a:xfrm>
            <a:off x="14389367" y="-1125911"/>
            <a:ext cx="3556466" cy="6269411"/>
          </a:xfrm>
          <a:custGeom>
            <a:rect b="b" l="l" r="r" t="t"/>
            <a:pathLst>
              <a:path extrusionOk="0" h="6269411" w="3556466">
                <a:moveTo>
                  <a:pt x="0" y="0"/>
                </a:moveTo>
                <a:lnTo>
                  <a:pt x="3556466" y="0"/>
                </a:lnTo>
                <a:lnTo>
                  <a:pt x="3556466" y="6269411"/>
                </a:lnTo>
                <a:lnTo>
                  <a:pt x="0" y="6269411"/>
                </a:lnTo>
                <a:lnTo>
                  <a:pt x="0" y="0"/>
                </a:lnTo>
                <a:close/>
              </a:path>
            </a:pathLst>
          </a:custGeom>
          <a:blipFill rotWithShape="1">
            <a:blip r:embed="rId5">
              <a:alphaModFix/>
            </a:blip>
            <a:stretch>
              <a:fillRect b="0" l="0" r="0" t="0"/>
            </a:stretch>
          </a:blipFill>
          <a:ln>
            <a:noFill/>
          </a:ln>
        </p:spPr>
      </p:sp>
      <p:sp>
        <p:nvSpPr>
          <p:cNvPr id="152" name="Google Shape;152;p17"/>
          <p:cNvSpPr/>
          <p:nvPr/>
        </p:nvSpPr>
        <p:spPr>
          <a:xfrm rot="-830988">
            <a:off x="9288955" y="961100"/>
            <a:ext cx="2021336" cy="2102820"/>
          </a:xfrm>
          <a:custGeom>
            <a:rect b="b" l="l" r="r" t="t"/>
            <a:pathLst>
              <a:path extrusionOk="0" h="2102820" w="2021336">
                <a:moveTo>
                  <a:pt x="0" y="0"/>
                </a:moveTo>
                <a:lnTo>
                  <a:pt x="2021335" y="0"/>
                </a:lnTo>
                <a:lnTo>
                  <a:pt x="2021335" y="2102820"/>
                </a:lnTo>
                <a:lnTo>
                  <a:pt x="0" y="2102820"/>
                </a:lnTo>
                <a:lnTo>
                  <a:pt x="0" y="0"/>
                </a:lnTo>
                <a:close/>
              </a:path>
            </a:pathLst>
          </a:custGeom>
          <a:blipFill rotWithShape="1">
            <a:blip r:embed="rId6">
              <a:alphaModFix/>
            </a:blip>
            <a:stretch>
              <a:fillRect b="0" l="0" r="0" t="0"/>
            </a:stretch>
          </a:blipFill>
          <a:ln>
            <a:noFill/>
          </a:ln>
        </p:spPr>
      </p:sp>
      <p:sp>
        <p:nvSpPr>
          <p:cNvPr id="153" name="Google Shape;153;p17"/>
          <p:cNvSpPr/>
          <p:nvPr/>
        </p:nvSpPr>
        <p:spPr>
          <a:xfrm rot="-830988">
            <a:off x="11674238" y="1581862"/>
            <a:ext cx="1479128" cy="1538755"/>
          </a:xfrm>
          <a:custGeom>
            <a:rect b="b" l="l" r="r" t="t"/>
            <a:pathLst>
              <a:path extrusionOk="0" h="1538755" w="1479128">
                <a:moveTo>
                  <a:pt x="0" y="0"/>
                </a:moveTo>
                <a:lnTo>
                  <a:pt x="1479128" y="0"/>
                </a:lnTo>
                <a:lnTo>
                  <a:pt x="1479128" y="1538754"/>
                </a:lnTo>
                <a:lnTo>
                  <a:pt x="0" y="1538754"/>
                </a:lnTo>
                <a:lnTo>
                  <a:pt x="0" y="0"/>
                </a:lnTo>
                <a:close/>
              </a:path>
            </a:pathLst>
          </a:custGeom>
          <a:blipFill rotWithShape="1">
            <a:blip r:embed="rId6">
              <a:alphaModFix/>
            </a:blip>
            <a:stretch>
              <a:fillRect b="0" l="0" r="0" t="0"/>
            </a:stretch>
          </a:blipFill>
          <a:ln>
            <a:noFill/>
          </a:ln>
        </p:spPr>
      </p:sp>
      <p:sp>
        <p:nvSpPr>
          <p:cNvPr id="154" name="Google Shape;154;p17"/>
          <p:cNvSpPr/>
          <p:nvPr/>
        </p:nvSpPr>
        <p:spPr>
          <a:xfrm>
            <a:off x="-416811" y="6461089"/>
            <a:ext cx="3797517" cy="4514136"/>
          </a:xfrm>
          <a:custGeom>
            <a:rect b="b" l="l" r="r" t="t"/>
            <a:pathLst>
              <a:path extrusionOk="0" h="4514136" w="3797517">
                <a:moveTo>
                  <a:pt x="0" y="0"/>
                </a:moveTo>
                <a:lnTo>
                  <a:pt x="3797517" y="0"/>
                </a:lnTo>
                <a:lnTo>
                  <a:pt x="3797517" y="4514136"/>
                </a:lnTo>
                <a:lnTo>
                  <a:pt x="0" y="4514136"/>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158" name="Shape 158"/>
        <p:cNvGrpSpPr/>
        <p:nvPr/>
      </p:nvGrpSpPr>
      <p:grpSpPr>
        <a:xfrm>
          <a:off x="0" y="0"/>
          <a:ext cx="0" cy="0"/>
          <a:chOff x="0" y="0"/>
          <a:chExt cx="0" cy="0"/>
        </a:xfrm>
      </p:grpSpPr>
      <p:sp>
        <p:nvSpPr>
          <p:cNvPr id="159" name="Google Shape;159;p18"/>
          <p:cNvSpPr/>
          <p:nvPr/>
        </p:nvSpPr>
        <p:spPr>
          <a:xfrm>
            <a:off x="-703125" y="1452636"/>
            <a:ext cx="25226659" cy="9018531"/>
          </a:xfrm>
          <a:custGeom>
            <a:rect b="b" l="l" r="r" t="t"/>
            <a:pathLst>
              <a:path extrusionOk="0" h="7876446" w="22032017">
                <a:moveTo>
                  <a:pt x="0" y="0"/>
                </a:moveTo>
                <a:lnTo>
                  <a:pt x="22032017" y="0"/>
                </a:lnTo>
                <a:lnTo>
                  <a:pt x="22032017" y="7876446"/>
                </a:lnTo>
                <a:lnTo>
                  <a:pt x="0" y="7876446"/>
                </a:lnTo>
                <a:lnTo>
                  <a:pt x="0" y="0"/>
                </a:lnTo>
                <a:close/>
              </a:path>
            </a:pathLst>
          </a:custGeom>
          <a:blipFill rotWithShape="1">
            <a:blip r:embed="rId3">
              <a:alphaModFix/>
            </a:blip>
            <a:stretch>
              <a:fillRect b="0" l="0" r="0" t="0"/>
            </a:stretch>
          </a:blipFill>
          <a:ln>
            <a:noFill/>
          </a:ln>
        </p:spPr>
      </p:sp>
      <p:sp>
        <p:nvSpPr>
          <p:cNvPr id="160" name="Google Shape;160;p18"/>
          <p:cNvSpPr txBox="1"/>
          <p:nvPr/>
        </p:nvSpPr>
        <p:spPr>
          <a:xfrm>
            <a:off x="4383078" y="1195752"/>
            <a:ext cx="9521844" cy="9239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Reminders for this Class</a:t>
            </a:r>
            <a:endParaRPr/>
          </a:p>
        </p:txBody>
      </p:sp>
      <p:sp>
        <p:nvSpPr>
          <p:cNvPr id="161" name="Google Shape;161;p18"/>
          <p:cNvSpPr txBox="1"/>
          <p:nvPr/>
        </p:nvSpPr>
        <p:spPr>
          <a:xfrm>
            <a:off x="4358626" y="2435405"/>
            <a:ext cx="9546300" cy="827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 sed do eiusmod tempor incididunt ut labore et dolore magna aliqua.</a:t>
            </a:r>
            <a:endParaRPr sz="2500"/>
          </a:p>
        </p:txBody>
      </p:sp>
      <p:sp>
        <p:nvSpPr>
          <p:cNvPr id="162" name="Google Shape;162;p18"/>
          <p:cNvSpPr/>
          <p:nvPr/>
        </p:nvSpPr>
        <p:spPr>
          <a:xfrm>
            <a:off x="2821395" y="4203777"/>
            <a:ext cx="2376107" cy="2471893"/>
          </a:xfrm>
          <a:custGeom>
            <a:rect b="b" l="l" r="r" t="t"/>
            <a:pathLst>
              <a:path extrusionOk="0" h="2471893" w="2376107">
                <a:moveTo>
                  <a:pt x="0" y="0"/>
                </a:moveTo>
                <a:lnTo>
                  <a:pt x="2376108" y="0"/>
                </a:lnTo>
                <a:lnTo>
                  <a:pt x="2376108" y="2471894"/>
                </a:lnTo>
                <a:lnTo>
                  <a:pt x="0" y="2471894"/>
                </a:lnTo>
                <a:lnTo>
                  <a:pt x="0" y="0"/>
                </a:lnTo>
                <a:close/>
              </a:path>
            </a:pathLst>
          </a:custGeom>
          <a:blipFill rotWithShape="1">
            <a:blip r:embed="rId4">
              <a:alphaModFix/>
            </a:blip>
            <a:stretch>
              <a:fillRect b="0" l="0" r="0" t="0"/>
            </a:stretch>
          </a:blipFill>
          <a:ln>
            <a:noFill/>
          </a:ln>
        </p:spPr>
      </p:sp>
      <p:sp>
        <p:nvSpPr>
          <p:cNvPr id="163" name="Google Shape;163;p18"/>
          <p:cNvSpPr txBox="1"/>
          <p:nvPr/>
        </p:nvSpPr>
        <p:spPr>
          <a:xfrm>
            <a:off x="3294094" y="5654088"/>
            <a:ext cx="14307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4000" u="none" cap="none" strike="noStrike">
                <a:solidFill>
                  <a:srgbClr val="161616"/>
                </a:solidFill>
                <a:latin typeface="Paytone One"/>
                <a:ea typeface="Paytone One"/>
                <a:cs typeface="Paytone One"/>
                <a:sym typeface="Paytone One"/>
              </a:rPr>
              <a:t>01</a:t>
            </a:r>
            <a:endParaRPr sz="4000"/>
          </a:p>
        </p:txBody>
      </p:sp>
      <p:sp>
        <p:nvSpPr>
          <p:cNvPr id="164" name="Google Shape;164;p18"/>
          <p:cNvSpPr txBox="1"/>
          <p:nvPr/>
        </p:nvSpPr>
        <p:spPr>
          <a:xfrm>
            <a:off x="1852879" y="6989996"/>
            <a:ext cx="4313100" cy="1712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 sed do eiusmod tempor incididunt ut.</a:t>
            </a:r>
            <a:endParaRPr sz="2500"/>
          </a:p>
        </p:txBody>
      </p:sp>
      <p:sp>
        <p:nvSpPr>
          <p:cNvPr id="165" name="Google Shape;165;p18"/>
          <p:cNvSpPr/>
          <p:nvPr/>
        </p:nvSpPr>
        <p:spPr>
          <a:xfrm>
            <a:off x="7958207" y="4203777"/>
            <a:ext cx="2376107" cy="2471893"/>
          </a:xfrm>
          <a:custGeom>
            <a:rect b="b" l="l" r="r" t="t"/>
            <a:pathLst>
              <a:path extrusionOk="0" h="2471893" w="2376107">
                <a:moveTo>
                  <a:pt x="0" y="0"/>
                </a:moveTo>
                <a:lnTo>
                  <a:pt x="2376107" y="0"/>
                </a:lnTo>
                <a:lnTo>
                  <a:pt x="2376107" y="2471894"/>
                </a:lnTo>
                <a:lnTo>
                  <a:pt x="0" y="2471894"/>
                </a:lnTo>
                <a:lnTo>
                  <a:pt x="0" y="0"/>
                </a:lnTo>
                <a:close/>
              </a:path>
            </a:pathLst>
          </a:custGeom>
          <a:blipFill rotWithShape="1">
            <a:blip r:embed="rId4">
              <a:alphaModFix/>
            </a:blip>
            <a:stretch>
              <a:fillRect b="0" l="0" r="0" t="0"/>
            </a:stretch>
          </a:blipFill>
          <a:ln>
            <a:noFill/>
          </a:ln>
        </p:spPr>
      </p:sp>
      <p:sp>
        <p:nvSpPr>
          <p:cNvPr id="166" name="Google Shape;166;p18"/>
          <p:cNvSpPr txBox="1"/>
          <p:nvPr/>
        </p:nvSpPr>
        <p:spPr>
          <a:xfrm>
            <a:off x="8430905" y="5654088"/>
            <a:ext cx="14307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4000" u="none" cap="none" strike="noStrike">
                <a:solidFill>
                  <a:srgbClr val="161616"/>
                </a:solidFill>
                <a:latin typeface="Paytone One"/>
                <a:ea typeface="Paytone One"/>
                <a:cs typeface="Paytone One"/>
                <a:sym typeface="Paytone One"/>
              </a:rPr>
              <a:t>02</a:t>
            </a:r>
            <a:endParaRPr sz="4000"/>
          </a:p>
        </p:txBody>
      </p:sp>
      <p:sp>
        <p:nvSpPr>
          <p:cNvPr id="167" name="Google Shape;167;p18"/>
          <p:cNvSpPr txBox="1"/>
          <p:nvPr/>
        </p:nvSpPr>
        <p:spPr>
          <a:xfrm>
            <a:off x="6989690" y="6989996"/>
            <a:ext cx="4313100" cy="1712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 sed do eiusmod tempor incididunt ut.</a:t>
            </a:r>
            <a:endParaRPr sz="2500"/>
          </a:p>
        </p:txBody>
      </p:sp>
      <p:sp>
        <p:nvSpPr>
          <p:cNvPr id="168" name="Google Shape;168;p18"/>
          <p:cNvSpPr/>
          <p:nvPr/>
        </p:nvSpPr>
        <p:spPr>
          <a:xfrm>
            <a:off x="13090497" y="4203777"/>
            <a:ext cx="2376107" cy="2471893"/>
          </a:xfrm>
          <a:custGeom>
            <a:rect b="b" l="l" r="r" t="t"/>
            <a:pathLst>
              <a:path extrusionOk="0" h="2471893" w="2376107">
                <a:moveTo>
                  <a:pt x="0" y="0"/>
                </a:moveTo>
                <a:lnTo>
                  <a:pt x="2376108" y="0"/>
                </a:lnTo>
                <a:lnTo>
                  <a:pt x="2376108" y="2471894"/>
                </a:lnTo>
                <a:lnTo>
                  <a:pt x="0" y="2471894"/>
                </a:lnTo>
                <a:lnTo>
                  <a:pt x="0" y="0"/>
                </a:lnTo>
                <a:close/>
              </a:path>
            </a:pathLst>
          </a:custGeom>
          <a:blipFill rotWithShape="1">
            <a:blip r:embed="rId4">
              <a:alphaModFix/>
            </a:blip>
            <a:stretch>
              <a:fillRect b="0" l="0" r="0" t="0"/>
            </a:stretch>
          </a:blipFill>
          <a:ln>
            <a:noFill/>
          </a:ln>
        </p:spPr>
      </p:sp>
      <p:sp>
        <p:nvSpPr>
          <p:cNvPr id="169" name="Google Shape;169;p18"/>
          <p:cNvSpPr txBox="1"/>
          <p:nvPr/>
        </p:nvSpPr>
        <p:spPr>
          <a:xfrm>
            <a:off x="13563196" y="5654088"/>
            <a:ext cx="1430700" cy="615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4000" u="none" cap="none" strike="noStrike">
                <a:solidFill>
                  <a:srgbClr val="161616"/>
                </a:solidFill>
                <a:latin typeface="Paytone One"/>
                <a:ea typeface="Paytone One"/>
                <a:cs typeface="Paytone One"/>
                <a:sym typeface="Paytone One"/>
              </a:rPr>
              <a:t>03</a:t>
            </a:r>
            <a:endParaRPr sz="4000"/>
          </a:p>
        </p:txBody>
      </p:sp>
      <p:sp>
        <p:nvSpPr>
          <p:cNvPr id="170" name="Google Shape;170;p18"/>
          <p:cNvSpPr txBox="1"/>
          <p:nvPr/>
        </p:nvSpPr>
        <p:spPr>
          <a:xfrm>
            <a:off x="12121981" y="6989996"/>
            <a:ext cx="4313100" cy="1712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 sed do eiusmod tempor incididunt ut.</a:t>
            </a:r>
            <a:endParaRPr sz="2500"/>
          </a:p>
        </p:txBody>
      </p:sp>
      <p:sp>
        <p:nvSpPr>
          <p:cNvPr id="171" name="Google Shape;171;p18"/>
          <p:cNvSpPr/>
          <p:nvPr/>
        </p:nvSpPr>
        <p:spPr>
          <a:xfrm>
            <a:off x="1028700" y="713113"/>
            <a:ext cx="2465003" cy="2813127"/>
          </a:xfrm>
          <a:custGeom>
            <a:rect b="b" l="l" r="r" t="t"/>
            <a:pathLst>
              <a:path extrusionOk="0" h="2813127" w="2465003">
                <a:moveTo>
                  <a:pt x="0" y="0"/>
                </a:moveTo>
                <a:lnTo>
                  <a:pt x="2465003" y="0"/>
                </a:lnTo>
                <a:lnTo>
                  <a:pt x="2465003" y="2813128"/>
                </a:lnTo>
                <a:lnTo>
                  <a:pt x="0" y="2813128"/>
                </a:lnTo>
                <a:lnTo>
                  <a:pt x="0" y="0"/>
                </a:lnTo>
                <a:close/>
              </a:path>
            </a:pathLst>
          </a:custGeom>
          <a:blipFill rotWithShape="1">
            <a:blip r:embed="rId5">
              <a:alphaModFix/>
            </a:blip>
            <a:stretch>
              <a:fillRect b="0" l="0" r="0" t="0"/>
            </a:stretch>
          </a:blipFill>
          <a:ln>
            <a:noFill/>
          </a:ln>
        </p:spPr>
      </p:sp>
      <p:sp>
        <p:nvSpPr>
          <p:cNvPr id="172" name="Google Shape;172;p18"/>
          <p:cNvSpPr/>
          <p:nvPr/>
        </p:nvSpPr>
        <p:spPr>
          <a:xfrm>
            <a:off x="14596705" y="828319"/>
            <a:ext cx="2662595" cy="2582717"/>
          </a:xfrm>
          <a:custGeom>
            <a:rect b="b" l="l" r="r" t="t"/>
            <a:pathLst>
              <a:path extrusionOk="0" h="2582717" w="2662595">
                <a:moveTo>
                  <a:pt x="0" y="0"/>
                </a:moveTo>
                <a:lnTo>
                  <a:pt x="2662595" y="0"/>
                </a:lnTo>
                <a:lnTo>
                  <a:pt x="2662595" y="2582716"/>
                </a:lnTo>
                <a:lnTo>
                  <a:pt x="0" y="2582716"/>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176" name="Shape 176"/>
        <p:cNvGrpSpPr/>
        <p:nvPr/>
      </p:nvGrpSpPr>
      <p:grpSpPr>
        <a:xfrm>
          <a:off x="0" y="0"/>
          <a:ext cx="0" cy="0"/>
          <a:chOff x="0" y="0"/>
          <a:chExt cx="0" cy="0"/>
        </a:xfrm>
      </p:grpSpPr>
      <p:grpSp>
        <p:nvGrpSpPr>
          <p:cNvPr id="177" name="Google Shape;177;p19"/>
          <p:cNvGrpSpPr/>
          <p:nvPr/>
        </p:nvGrpSpPr>
        <p:grpSpPr>
          <a:xfrm>
            <a:off x="6834347" y="543983"/>
            <a:ext cx="9658350" cy="3266925"/>
            <a:chOff x="0" y="-47625"/>
            <a:chExt cx="2543763" cy="860425"/>
          </a:xfrm>
        </p:grpSpPr>
        <p:sp>
          <p:nvSpPr>
            <p:cNvPr id="178" name="Google Shape;178;p19"/>
            <p:cNvSpPr/>
            <p:nvPr/>
          </p:nvSpPr>
          <p:spPr>
            <a:xfrm>
              <a:off x="0" y="0"/>
              <a:ext cx="2543763" cy="681343"/>
            </a:xfrm>
            <a:custGeom>
              <a:rect b="b" l="l" r="r" t="t"/>
              <a:pathLst>
                <a:path extrusionOk="0" h="681343" w="2543763">
                  <a:moveTo>
                    <a:pt x="40880" y="0"/>
                  </a:moveTo>
                  <a:lnTo>
                    <a:pt x="2502882" y="0"/>
                  </a:lnTo>
                  <a:cubicBezTo>
                    <a:pt x="2513725" y="0"/>
                    <a:pt x="2524123" y="4307"/>
                    <a:pt x="2531789" y="11974"/>
                  </a:cubicBezTo>
                  <a:cubicBezTo>
                    <a:pt x="2539456" y="19640"/>
                    <a:pt x="2543763" y="30038"/>
                    <a:pt x="2543763" y="40880"/>
                  </a:cubicBezTo>
                  <a:lnTo>
                    <a:pt x="2543763" y="640462"/>
                  </a:lnTo>
                  <a:cubicBezTo>
                    <a:pt x="2543763" y="651304"/>
                    <a:pt x="2539456" y="661702"/>
                    <a:pt x="2531789" y="669369"/>
                  </a:cubicBezTo>
                  <a:cubicBezTo>
                    <a:pt x="2524123" y="677036"/>
                    <a:pt x="2513725" y="681343"/>
                    <a:pt x="2502882" y="681343"/>
                  </a:cubicBezTo>
                  <a:lnTo>
                    <a:pt x="40880" y="681343"/>
                  </a:lnTo>
                  <a:cubicBezTo>
                    <a:pt x="18303" y="681343"/>
                    <a:pt x="0" y="663040"/>
                    <a:pt x="0" y="640462"/>
                  </a:cubicBezTo>
                  <a:lnTo>
                    <a:pt x="0" y="40880"/>
                  </a:lnTo>
                  <a:cubicBezTo>
                    <a:pt x="0" y="30038"/>
                    <a:pt x="4307" y="19640"/>
                    <a:pt x="11974" y="11974"/>
                  </a:cubicBezTo>
                  <a:cubicBezTo>
                    <a:pt x="19640" y="4307"/>
                    <a:pt x="30038" y="0"/>
                    <a:pt x="40880" y="0"/>
                  </a:cubicBezTo>
                  <a:close/>
                </a:path>
              </a:pathLst>
            </a:custGeom>
            <a:solidFill>
              <a:srgbClr val="FAD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0" name="Google Shape;180;p19"/>
          <p:cNvSpPr/>
          <p:nvPr/>
        </p:nvSpPr>
        <p:spPr>
          <a:xfrm>
            <a:off x="7400819" y="556162"/>
            <a:ext cx="2524837" cy="2755620"/>
          </a:xfrm>
          <a:custGeom>
            <a:rect b="b" l="l" r="r" t="t"/>
            <a:pathLst>
              <a:path extrusionOk="0" h="2755620" w="2524837">
                <a:moveTo>
                  <a:pt x="0" y="0"/>
                </a:moveTo>
                <a:lnTo>
                  <a:pt x="2524836" y="0"/>
                </a:lnTo>
                <a:lnTo>
                  <a:pt x="2524836" y="2755620"/>
                </a:lnTo>
                <a:lnTo>
                  <a:pt x="0" y="2755620"/>
                </a:lnTo>
                <a:lnTo>
                  <a:pt x="0" y="0"/>
                </a:lnTo>
                <a:close/>
              </a:path>
            </a:pathLst>
          </a:custGeom>
          <a:blipFill rotWithShape="1">
            <a:blip r:embed="rId3">
              <a:alphaModFix/>
            </a:blip>
            <a:stretch>
              <a:fillRect b="0" l="0" r="0" t="0"/>
            </a:stretch>
          </a:blipFill>
          <a:ln>
            <a:noFill/>
          </a:ln>
        </p:spPr>
      </p:sp>
      <p:grpSp>
        <p:nvGrpSpPr>
          <p:cNvPr id="181" name="Google Shape;181;p19"/>
          <p:cNvGrpSpPr/>
          <p:nvPr/>
        </p:nvGrpSpPr>
        <p:grpSpPr>
          <a:xfrm>
            <a:off x="6834347" y="3536747"/>
            <a:ext cx="9658350" cy="3266925"/>
            <a:chOff x="0" y="-47625"/>
            <a:chExt cx="2543763" cy="860425"/>
          </a:xfrm>
        </p:grpSpPr>
        <p:sp>
          <p:nvSpPr>
            <p:cNvPr id="182" name="Google Shape;182;p19"/>
            <p:cNvSpPr/>
            <p:nvPr/>
          </p:nvSpPr>
          <p:spPr>
            <a:xfrm>
              <a:off x="0" y="0"/>
              <a:ext cx="2543763" cy="681343"/>
            </a:xfrm>
            <a:custGeom>
              <a:rect b="b" l="l" r="r" t="t"/>
              <a:pathLst>
                <a:path extrusionOk="0" h="681343" w="2543763">
                  <a:moveTo>
                    <a:pt x="40880" y="0"/>
                  </a:moveTo>
                  <a:lnTo>
                    <a:pt x="2502882" y="0"/>
                  </a:lnTo>
                  <a:cubicBezTo>
                    <a:pt x="2513725" y="0"/>
                    <a:pt x="2524123" y="4307"/>
                    <a:pt x="2531789" y="11974"/>
                  </a:cubicBezTo>
                  <a:cubicBezTo>
                    <a:pt x="2539456" y="19640"/>
                    <a:pt x="2543763" y="30038"/>
                    <a:pt x="2543763" y="40880"/>
                  </a:cubicBezTo>
                  <a:lnTo>
                    <a:pt x="2543763" y="640462"/>
                  </a:lnTo>
                  <a:cubicBezTo>
                    <a:pt x="2543763" y="651304"/>
                    <a:pt x="2539456" y="661702"/>
                    <a:pt x="2531789" y="669369"/>
                  </a:cubicBezTo>
                  <a:cubicBezTo>
                    <a:pt x="2524123" y="677036"/>
                    <a:pt x="2513725" y="681343"/>
                    <a:pt x="2502882" y="681343"/>
                  </a:cubicBezTo>
                  <a:lnTo>
                    <a:pt x="40880" y="681343"/>
                  </a:lnTo>
                  <a:cubicBezTo>
                    <a:pt x="18303" y="681343"/>
                    <a:pt x="0" y="663040"/>
                    <a:pt x="0" y="640462"/>
                  </a:cubicBezTo>
                  <a:lnTo>
                    <a:pt x="0" y="40880"/>
                  </a:lnTo>
                  <a:cubicBezTo>
                    <a:pt x="0" y="30038"/>
                    <a:pt x="4307" y="19640"/>
                    <a:pt x="11974" y="11974"/>
                  </a:cubicBezTo>
                  <a:cubicBezTo>
                    <a:pt x="19640" y="4307"/>
                    <a:pt x="30038" y="0"/>
                    <a:pt x="40880" y="0"/>
                  </a:cubicBezTo>
                  <a:close/>
                </a:path>
              </a:pathLst>
            </a:custGeom>
            <a:solidFill>
              <a:srgbClr val="FAD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4" name="Google Shape;184;p19"/>
          <p:cNvGrpSpPr/>
          <p:nvPr/>
        </p:nvGrpSpPr>
        <p:grpSpPr>
          <a:xfrm>
            <a:off x="6834347" y="6447570"/>
            <a:ext cx="9658350" cy="3266925"/>
            <a:chOff x="0" y="-47625"/>
            <a:chExt cx="2543763" cy="860425"/>
          </a:xfrm>
        </p:grpSpPr>
        <p:sp>
          <p:nvSpPr>
            <p:cNvPr id="185" name="Google Shape;185;p19"/>
            <p:cNvSpPr/>
            <p:nvPr/>
          </p:nvSpPr>
          <p:spPr>
            <a:xfrm>
              <a:off x="0" y="0"/>
              <a:ext cx="2543763" cy="681343"/>
            </a:xfrm>
            <a:custGeom>
              <a:rect b="b" l="l" r="r" t="t"/>
              <a:pathLst>
                <a:path extrusionOk="0" h="681343" w="2543763">
                  <a:moveTo>
                    <a:pt x="40880" y="0"/>
                  </a:moveTo>
                  <a:lnTo>
                    <a:pt x="2502882" y="0"/>
                  </a:lnTo>
                  <a:cubicBezTo>
                    <a:pt x="2513725" y="0"/>
                    <a:pt x="2524123" y="4307"/>
                    <a:pt x="2531789" y="11974"/>
                  </a:cubicBezTo>
                  <a:cubicBezTo>
                    <a:pt x="2539456" y="19640"/>
                    <a:pt x="2543763" y="30038"/>
                    <a:pt x="2543763" y="40880"/>
                  </a:cubicBezTo>
                  <a:lnTo>
                    <a:pt x="2543763" y="640462"/>
                  </a:lnTo>
                  <a:cubicBezTo>
                    <a:pt x="2543763" y="651304"/>
                    <a:pt x="2539456" y="661702"/>
                    <a:pt x="2531789" y="669369"/>
                  </a:cubicBezTo>
                  <a:cubicBezTo>
                    <a:pt x="2524123" y="677036"/>
                    <a:pt x="2513725" y="681343"/>
                    <a:pt x="2502882" y="681343"/>
                  </a:cubicBezTo>
                  <a:lnTo>
                    <a:pt x="40880" y="681343"/>
                  </a:lnTo>
                  <a:cubicBezTo>
                    <a:pt x="18303" y="681343"/>
                    <a:pt x="0" y="663040"/>
                    <a:pt x="0" y="640462"/>
                  </a:cubicBezTo>
                  <a:lnTo>
                    <a:pt x="0" y="40880"/>
                  </a:lnTo>
                  <a:cubicBezTo>
                    <a:pt x="0" y="30038"/>
                    <a:pt x="4307" y="19640"/>
                    <a:pt x="11974" y="11974"/>
                  </a:cubicBezTo>
                  <a:cubicBezTo>
                    <a:pt x="19640" y="4307"/>
                    <a:pt x="30038" y="0"/>
                    <a:pt x="40880" y="0"/>
                  </a:cubicBezTo>
                  <a:close/>
                </a:path>
              </a:pathLst>
            </a:custGeom>
            <a:solidFill>
              <a:srgbClr val="FAD3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7" name="Google Shape;187;p19"/>
          <p:cNvSpPr/>
          <p:nvPr/>
        </p:nvSpPr>
        <p:spPr>
          <a:xfrm>
            <a:off x="7950729" y="3674641"/>
            <a:ext cx="2248523" cy="2672836"/>
          </a:xfrm>
          <a:custGeom>
            <a:rect b="b" l="l" r="r" t="t"/>
            <a:pathLst>
              <a:path extrusionOk="0" h="2672836" w="2248523">
                <a:moveTo>
                  <a:pt x="0" y="0"/>
                </a:moveTo>
                <a:lnTo>
                  <a:pt x="2248523" y="0"/>
                </a:lnTo>
                <a:lnTo>
                  <a:pt x="2248523" y="2672836"/>
                </a:lnTo>
                <a:lnTo>
                  <a:pt x="0" y="2672836"/>
                </a:lnTo>
                <a:lnTo>
                  <a:pt x="0" y="0"/>
                </a:lnTo>
                <a:close/>
              </a:path>
            </a:pathLst>
          </a:custGeom>
          <a:blipFill rotWithShape="1">
            <a:blip r:embed="rId4">
              <a:alphaModFix/>
            </a:blip>
            <a:stretch>
              <a:fillRect b="0" l="0" r="0" t="0"/>
            </a:stretch>
          </a:blipFill>
          <a:ln>
            <a:noFill/>
          </a:ln>
        </p:spPr>
      </p:sp>
      <p:sp>
        <p:nvSpPr>
          <p:cNvPr id="188" name="Google Shape;188;p19"/>
          <p:cNvSpPr/>
          <p:nvPr/>
        </p:nvSpPr>
        <p:spPr>
          <a:xfrm>
            <a:off x="7950729" y="6585464"/>
            <a:ext cx="2549217" cy="2672836"/>
          </a:xfrm>
          <a:custGeom>
            <a:rect b="b" l="l" r="r" t="t"/>
            <a:pathLst>
              <a:path extrusionOk="0" h="2672836" w="2549217">
                <a:moveTo>
                  <a:pt x="0" y="0"/>
                </a:moveTo>
                <a:lnTo>
                  <a:pt x="2549217" y="0"/>
                </a:lnTo>
                <a:lnTo>
                  <a:pt x="2549217" y="2672836"/>
                </a:lnTo>
                <a:lnTo>
                  <a:pt x="0" y="2672836"/>
                </a:lnTo>
                <a:lnTo>
                  <a:pt x="0" y="0"/>
                </a:lnTo>
                <a:close/>
              </a:path>
            </a:pathLst>
          </a:custGeom>
          <a:blipFill rotWithShape="1">
            <a:blip r:embed="rId5">
              <a:alphaModFix/>
            </a:blip>
            <a:stretch>
              <a:fillRect b="0" l="0" r="0" t="0"/>
            </a:stretch>
          </a:blipFill>
          <a:ln>
            <a:noFill/>
          </a:ln>
        </p:spPr>
      </p:sp>
      <p:sp>
        <p:nvSpPr>
          <p:cNvPr id="189" name="Google Shape;189;p19"/>
          <p:cNvSpPr/>
          <p:nvPr/>
        </p:nvSpPr>
        <p:spPr>
          <a:xfrm rot="-5400000">
            <a:off x="-5412031" y="2246548"/>
            <a:ext cx="17373583" cy="6211056"/>
          </a:xfrm>
          <a:custGeom>
            <a:rect b="b" l="l" r="r" t="t"/>
            <a:pathLst>
              <a:path extrusionOk="0" h="6211056" w="17373583">
                <a:moveTo>
                  <a:pt x="0" y="0"/>
                </a:moveTo>
                <a:lnTo>
                  <a:pt x="17373582" y="0"/>
                </a:lnTo>
                <a:lnTo>
                  <a:pt x="17373582" y="6211056"/>
                </a:lnTo>
                <a:lnTo>
                  <a:pt x="0" y="6211056"/>
                </a:lnTo>
                <a:lnTo>
                  <a:pt x="0" y="0"/>
                </a:lnTo>
                <a:close/>
              </a:path>
            </a:pathLst>
          </a:custGeom>
          <a:blipFill rotWithShape="1">
            <a:blip r:embed="rId6">
              <a:alphaModFix/>
            </a:blip>
            <a:stretch>
              <a:fillRect b="0" l="0" r="0" t="0"/>
            </a:stretch>
          </a:blipFill>
          <a:ln>
            <a:noFill/>
          </a:ln>
        </p:spPr>
      </p:sp>
      <p:sp>
        <p:nvSpPr>
          <p:cNvPr id="190" name="Google Shape;190;p19"/>
          <p:cNvSpPr txBox="1"/>
          <p:nvPr/>
        </p:nvSpPr>
        <p:spPr>
          <a:xfrm>
            <a:off x="1809194" y="2599351"/>
            <a:ext cx="40923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Add Agenda Page</a:t>
            </a:r>
            <a:endParaRPr/>
          </a:p>
        </p:txBody>
      </p:sp>
      <p:sp>
        <p:nvSpPr>
          <p:cNvPr id="191" name="Google Shape;191;p19"/>
          <p:cNvSpPr txBox="1"/>
          <p:nvPr/>
        </p:nvSpPr>
        <p:spPr>
          <a:xfrm>
            <a:off x="1809194" y="5732023"/>
            <a:ext cx="3860100" cy="2597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 sed do eiusmod tempor incididunt ut labore et dolore magna aliqua.</a:t>
            </a:r>
            <a:endParaRPr sz="2500"/>
          </a:p>
        </p:txBody>
      </p:sp>
      <p:sp>
        <p:nvSpPr>
          <p:cNvPr id="192" name="Google Shape;192;p19"/>
          <p:cNvSpPr/>
          <p:nvPr/>
        </p:nvSpPr>
        <p:spPr>
          <a:xfrm rot="1122251">
            <a:off x="4023034" y="1009817"/>
            <a:ext cx="2021336" cy="2102820"/>
          </a:xfrm>
          <a:custGeom>
            <a:rect b="b" l="l" r="r" t="t"/>
            <a:pathLst>
              <a:path extrusionOk="0" h="2102820" w="2021336">
                <a:moveTo>
                  <a:pt x="0" y="0"/>
                </a:moveTo>
                <a:lnTo>
                  <a:pt x="2021336" y="0"/>
                </a:lnTo>
                <a:lnTo>
                  <a:pt x="2021336" y="2102820"/>
                </a:lnTo>
                <a:lnTo>
                  <a:pt x="0" y="2102820"/>
                </a:lnTo>
                <a:lnTo>
                  <a:pt x="0" y="0"/>
                </a:lnTo>
                <a:close/>
              </a:path>
            </a:pathLst>
          </a:custGeom>
          <a:blipFill rotWithShape="1">
            <a:blip r:embed="rId7">
              <a:alphaModFix/>
            </a:blip>
            <a:stretch>
              <a:fillRect b="0" l="0" r="0" t="0"/>
            </a:stretch>
          </a:blipFill>
          <a:ln>
            <a:noFill/>
          </a:ln>
        </p:spPr>
      </p:sp>
      <p:sp>
        <p:nvSpPr>
          <p:cNvPr id="193" name="Google Shape;193;p19"/>
          <p:cNvSpPr txBox="1"/>
          <p:nvPr/>
        </p:nvSpPr>
        <p:spPr>
          <a:xfrm>
            <a:off x="10499946" y="1500771"/>
            <a:ext cx="143071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01</a:t>
            </a:r>
            <a:endParaRPr/>
          </a:p>
        </p:txBody>
      </p:sp>
      <p:sp>
        <p:nvSpPr>
          <p:cNvPr id="194" name="Google Shape;194;p19"/>
          <p:cNvSpPr txBox="1"/>
          <p:nvPr/>
        </p:nvSpPr>
        <p:spPr>
          <a:xfrm>
            <a:off x="11930657" y="1345196"/>
            <a:ext cx="4027200" cy="126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a:t>
            </a:r>
            <a:endParaRPr sz="2500"/>
          </a:p>
        </p:txBody>
      </p:sp>
      <p:sp>
        <p:nvSpPr>
          <p:cNvPr id="195" name="Google Shape;195;p19"/>
          <p:cNvSpPr txBox="1"/>
          <p:nvPr/>
        </p:nvSpPr>
        <p:spPr>
          <a:xfrm>
            <a:off x="10742489" y="4452564"/>
            <a:ext cx="143071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02</a:t>
            </a:r>
            <a:endParaRPr/>
          </a:p>
        </p:txBody>
      </p:sp>
      <p:sp>
        <p:nvSpPr>
          <p:cNvPr id="196" name="Google Shape;196;p19"/>
          <p:cNvSpPr txBox="1"/>
          <p:nvPr/>
        </p:nvSpPr>
        <p:spPr>
          <a:xfrm>
            <a:off x="12173200" y="4296989"/>
            <a:ext cx="4027200" cy="126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a:t>
            </a:r>
            <a:endParaRPr sz="2500"/>
          </a:p>
        </p:txBody>
      </p:sp>
      <p:sp>
        <p:nvSpPr>
          <p:cNvPr id="197" name="Google Shape;197;p19"/>
          <p:cNvSpPr txBox="1"/>
          <p:nvPr/>
        </p:nvSpPr>
        <p:spPr>
          <a:xfrm>
            <a:off x="10742489" y="7404357"/>
            <a:ext cx="1430710"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03</a:t>
            </a:r>
            <a:endParaRPr/>
          </a:p>
        </p:txBody>
      </p:sp>
      <p:sp>
        <p:nvSpPr>
          <p:cNvPr id="198" name="Google Shape;198;p19"/>
          <p:cNvSpPr txBox="1"/>
          <p:nvPr/>
        </p:nvSpPr>
        <p:spPr>
          <a:xfrm>
            <a:off x="12173200" y="7248782"/>
            <a:ext cx="4027200" cy="1269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Lorem ipsum dolor sit amet, consectetur adipiscing elit.</a:t>
            </a:r>
            <a:endParaRPr sz="2500"/>
          </a:p>
        </p:txBody>
      </p:sp>
      <p:sp>
        <p:nvSpPr>
          <p:cNvPr id="199" name="Google Shape;199;p19"/>
          <p:cNvSpPr/>
          <p:nvPr/>
        </p:nvSpPr>
        <p:spPr>
          <a:xfrm>
            <a:off x="15957957" y="3980476"/>
            <a:ext cx="3798033" cy="6634118"/>
          </a:xfrm>
          <a:custGeom>
            <a:rect b="b" l="l" r="r" t="t"/>
            <a:pathLst>
              <a:path extrusionOk="0" h="6634118" w="3798033">
                <a:moveTo>
                  <a:pt x="0" y="0"/>
                </a:moveTo>
                <a:lnTo>
                  <a:pt x="3798033" y="0"/>
                </a:lnTo>
                <a:lnTo>
                  <a:pt x="3798033" y="6634118"/>
                </a:lnTo>
                <a:lnTo>
                  <a:pt x="0" y="6634118"/>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D38F"/>
        </a:solidFill>
      </p:bgPr>
    </p:bg>
    <p:spTree>
      <p:nvGrpSpPr>
        <p:cNvPr id="203" name="Shape 203"/>
        <p:cNvGrpSpPr/>
        <p:nvPr/>
      </p:nvGrpSpPr>
      <p:grpSpPr>
        <a:xfrm>
          <a:off x="0" y="0"/>
          <a:ext cx="0" cy="0"/>
          <a:chOff x="0" y="0"/>
          <a:chExt cx="0" cy="0"/>
        </a:xfrm>
      </p:grpSpPr>
      <p:sp>
        <p:nvSpPr>
          <p:cNvPr id="204" name="Google Shape;204;p20"/>
          <p:cNvSpPr/>
          <p:nvPr/>
        </p:nvSpPr>
        <p:spPr>
          <a:xfrm>
            <a:off x="1752600" y="201024"/>
            <a:ext cx="21060863" cy="10293497"/>
          </a:xfrm>
          <a:custGeom>
            <a:rect b="b" l="l" r="r" t="t"/>
            <a:pathLst>
              <a:path extrusionOk="0" h="10267827" w="21008342">
                <a:moveTo>
                  <a:pt x="0" y="0"/>
                </a:moveTo>
                <a:lnTo>
                  <a:pt x="21008342" y="0"/>
                </a:lnTo>
                <a:lnTo>
                  <a:pt x="21008342" y="10267827"/>
                </a:lnTo>
                <a:lnTo>
                  <a:pt x="0" y="10267827"/>
                </a:lnTo>
                <a:lnTo>
                  <a:pt x="0" y="0"/>
                </a:lnTo>
                <a:close/>
              </a:path>
            </a:pathLst>
          </a:custGeom>
          <a:blipFill rotWithShape="1">
            <a:blip r:embed="rId3">
              <a:alphaModFix/>
            </a:blip>
            <a:stretch>
              <a:fillRect b="0" l="0" r="0" t="0"/>
            </a:stretch>
          </a:blipFill>
          <a:ln>
            <a:noFill/>
          </a:ln>
        </p:spPr>
      </p:sp>
      <p:sp>
        <p:nvSpPr>
          <p:cNvPr id="205" name="Google Shape;205;p20"/>
          <p:cNvSpPr/>
          <p:nvPr/>
        </p:nvSpPr>
        <p:spPr>
          <a:xfrm>
            <a:off x="-898575" y="2992353"/>
            <a:ext cx="5069779" cy="7294647"/>
          </a:xfrm>
          <a:custGeom>
            <a:rect b="b" l="l" r="r" t="t"/>
            <a:pathLst>
              <a:path extrusionOk="0" h="7294647" w="5069779">
                <a:moveTo>
                  <a:pt x="0" y="0"/>
                </a:moveTo>
                <a:lnTo>
                  <a:pt x="5069780" y="0"/>
                </a:lnTo>
                <a:lnTo>
                  <a:pt x="5069780" y="7294647"/>
                </a:lnTo>
                <a:lnTo>
                  <a:pt x="0" y="7294647"/>
                </a:lnTo>
                <a:lnTo>
                  <a:pt x="0" y="0"/>
                </a:lnTo>
                <a:close/>
              </a:path>
            </a:pathLst>
          </a:custGeom>
          <a:blipFill rotWithShape="1">
            <a:blip r:embed="rId4">
              <a:alphaModFix/>
            </a:blip>
            <a:stretch>
              <a:fillRect b="0" l="0" r="0" t="0"/>
            </a:stretch>
          </a:blipFill>
          <a:ln>
            <a:noFill/>
          </a:ln>
        </p:spPr>
      </p:sp>
      <p:sp>
        <p:nvSpPr>
          <p:cNvPr id="206" name="Google Shape;206;p20"/>
          <p:cNvSpPr txBox="1"/>
          <p:nvPr/>
        </p:nvSpPr>
        <p:spPr>
          <a:xfrm>
            <a:off x="10105105" y="3576021"/>
            <a:ext cx="6876595"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It’s Activity Time!</a:t>
            </a:r>
            <a:endParaRPr/>
          </a:p>
        </p:txBody>
      </p:sp>
      <p:sp>
        <p:nvSpPr>
          <p:cNvPr id="207" name="Google Shape;207;p20"/>
          <p:cNvSpPr txBox="1"/>
          <p:nvPr/>
        </p:nvSpPr>
        <p:spPr>
          <a:xfrm>
            <a:off x="10105105" y="4902952"/>
            <a:ext cx="6439500" cy="1712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500" u="none" cap="none" strike="noStrike">
                <a:solidFill>
                  <a:srgbClr val="161616"/>
                </a:solidFill>
                <a:latin typeface="Open Sans"/>
                <a:ea typeface="Open Sans"/>
                <a:cs typeface="Open Sans"/>
                <a:sym typeface="Open Sans"/>
              </a:rPr>
              <a:t>Presentations are communication tools that can be used as demonstrations, lectures, speeches, reports, and more. It is mostly presented before an audience. </a:t>
            </a:r>
            <a:endParaRPr sz="2500"/>
          </a:p>
        </p:txBody>
      </p:sp>
      <p:grpSp>
        <p:nvGrpSpPr>
          <p:cNvPr id="208" name="Google Shape;208;p20"/>
          <p:cNvGrpSpPr/>
          <p:nvPr/>
        </p:nvGrpSpPr>
        <p:grpSpPr>
          <a:xfrm rot="10450913">
            <a:off x="6244074" y="783186"/>
            <a:ext cx="2459453" cy="1838753"/>
            <a:chOff x="1" y="0"/>
            <a:chExt cx="3279271" cy="2451669"/>
          </a:xfrm>
        </p:grpSpPr>
        <p:sp>
          <p:nvSpPr>
            <p:cNvPr id="209" name="Google Shape;209;p20"/>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210" name="Google Shape;210;p20"/>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grpSp>
        <p:nvGrpSpPr>
          <p:cNvPr id="211" name="Google Shape;211;p20"/>
          <p:cNvGrpSpPr/>
          <p:nvPr/>
        </p:nvGrpSpPr>
        <p:grpSpPr>
          <a:xfrm rot="10450913">
            <a:off x="8922582" y="510258"/>
            <a:ext cx="2459453" cy="1838753"/>
            <a:chOff x="1" y="0"/>
            <a:chExt cx="3279271" cy="2451669"/>
          </a:xfrm>
        </p:grpSpPr>
        <p:sp>
          <p:nvSpPr>
            <p:cNvPr id="212" name="Google Shape;212;p20"/>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213" name="Google Shape;213;p20"/>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grpSp>
        <p:nvGrpSpPr>
          <p:cNvPr id="214" name="Google Shape;214;p20"/>
          <p:cNvGrpSpPr/>
          <p:nvPr/>
        </p:nvGrpSpPr>
        <p:grpSpPr>
          <a:xfrm rot="10450913">
            <a:off x="13990545" y="7575132"/>
            <a:ext cx="1927652" cy="1441163"/>
            <a:chOff x="1" y="0"/>
            <a:chExt cx="2570201" cy="1921551"/>
          </a:xfrm>
        </p:grpSpPr>
        <p:sp>
          <p:nvSpPr>
            <p:cNvPr id="215" name="Google Shape;215;p20"/>
            <p:cNvSpPr/>
            <p:nvPr/>
          </p:nvSpPr>
          <p:spPr>
            <a:xfrm rot="-5466223">
              <a:off x="1367014" y="717905"/>
              <a:ext cx="1168495" cy="1215599"/>
            </a:xfrm>
            <a:custGeom>
              <a:rect b="b" l="l" r="r" t="t"/>
              <a:pathLst>
                <a:path extrusionOk="0" h="1215599" w="1168495">
                  <a:moveTo>
                    <a:pt x="0" y="0"/>
                  </a:moveTo>
                  <a:lnTo>
                    <a:pt x="1168495" y="0"/>
                  </a:lnTo>
                  <a:lnTo>
                    <a:pt x="1168495" y="1215599"/>
                  </a:lnTo>
                  <a:lnTo>
                    <a:pt x="0" y="1215599"/>
                  </a:lnTo>
                  <a:lnTo>
                    <a:pt x="0" y="0"/>
                  </a:lnTo>
                  <a:close/>
                </a:path>
              </a:pathLst>
            </a:custGeom>
            <a:blipFill rotWithShape="1">
              <a:blip r:embed="rId5">
                <a:alphaModFix/>
              </a:blip>
              <a:stretch>
                <a:fillRect b="0" l="0" r="0" t="0"/>
              </a:stretch>
            </a:blipFill>
            <a:ln>
              <a:noFill/>
            </a:ln>
          </p:spPr>
        </p:sp>
        <p:sp>
          <p:nvSpPr>
            <p:cNvPr id="216" name="Google Shape;216;p20"/>
            <p:cNvSpPr/>
            <p:nvPr/>
          </p:nvSpPr>
          <p:spPr>
            <a:xfrm rot="-5466223">
              <a:off x="34694" y="-11953"/>
              <a:ext cx="1168495" cy="1215599"/>
            </a:xfrm>
            <a:custGeom>
              <a:rect b="b" l="l" r="r" t="t"/>
              <a:pathLst>
                <a:path extrusionOk="0" h="1215599" w="1168495">
                  <a:moveTo>
                    <a:pt x="0" y="0"/>
                  </a:moveTo>
                  <a:lnTo>
                    <a:pt x="1168494" y="0"/>
                  </a:lnTo>
                  <a:lnTo>
                    <a:pt x="1168494" y="1215599"/>
                  </a:lnTo>
                  <a:lnTo>
                    <a:pt x="0" y="1215599"/>
                  </a:lnTo>
                  <a:lnTo>
                    <a:pt x="0" y="0"/>
                  </a:lnTo>
                  <a:close/>
                </a:path>
              </a:pathLst>
            </a:custGeom>
            <a:blipFill rotWithShape="1">
              <a:blip r:embed="rId5">
                <a:alphaModFix/>
              </a:blip>
              <a:stretch>
                <a:fillRect b="0" l="0" r="0" t="0"/>
              </a:stretch>
            </a:blipFill>
            <a:ln>
              <a:noFill/>
            </a:ln>
          </p:spPr>
        </p:sp>
      </p:grpSp>
      <p:grpSp>
        <p:nvGrpSpPr>
          <p:cNvPr id="217" name="Google Shape;217;p20"/>
          <p:cNvGrpSpPr/>
          <p:nvPr/>
        </p:nvGrpSpPr>
        <p:grpSpPr>
          <a:xfrm rot="10450913">
            <a:off x="16089886" y="7361218"/>
            <a:ext cx="1927652" cy="1441163"/>
            <a:chOff x="1" y="0"/>
            <a:chExt cx="2570201" cy="1921551"/>
          </a:xfrm>
        </p:grpSpPr>
        <p:sp>
          <p:nvSpPr>
            <p:cNvPr id="218" name="Google Shape;218;p20"/>
            <p:cNvSpPr/>
            <p:nvPr/>
          </p:nvSpPr>
          <p:spPr>
            <a:xfrm rot="-5466223">
              <a:off x="1367014" y="717905"/>
              <a:ext cx="1168495" cy="1215599"/>
            </a:xfrm>
            <a:custGeom>
              <a:rect b="b" l="l" r="r" t="t"/>
              <a:pathLst>
                <a:path extrusionOk="0" h="1215599" w="1168495">
                  <a:moveTo>
                    <a:pt x="0" y="0"/>
                  </a:moveTo>
                  <a:lnTo>
                    <a:pt x="1168495" y="0"/>
                  </a:lnTo>
                  <a:lnTo>
                    <a:pt x="1168495" y="1215599"/>
                  </a:lnTo>
                  <a:lnTo>
                    <a:pt x="0" y="1215599"/>
                  </a:lnTo>
                  <a:lnTo>
                    <a:pt x="0" y="0"/>
                  </a:lnTo>
                  <a:close/>
                </a:path>
              </a:pathLst>
            </a:custGeom>
            <a:blipFill rotWithShape="1">
              <a:blip r:embed="rId5">
                <a:alphaModFix/>
              </a:blip>
              <a:stretch>
                <a:fillRect b="0" l="0" r="0" t="0"/>
              </a:stretch>
            </a:blipFill>
            <a:ln>
              <a:noFill/>
            </a:ln>
          </p:spPr>
        </p:sp>
        <p:sp>
          <p:nvSpPr>
            <p:cNvPr id="219" name="Google Shape;219;p20"/>
            <p:cNvSpPr/>
            <p:nvPr/>
          </p:nvSpPr>
          <p:spPr>
            <a:xfrm rot="-5466223">
              <a:off x="34694" y="-11953"/>
              <a:ext cx="1168495" cy="1215599"/>
            </a:xfrm>
            <a:custGeom>
              <a:rect b="b" l="l" r="r" t="t"/>
              <a:pathLst>
                <a:path extrusionOk="0" h="1215599" w="1168495">
                  <a:moveTo>
                    <a:pt x="0" y="0"/>
                  </a:moveTo>
                  <a:lnTo>
                    <a:pt x="1168494" y="0"/>
                  </a:lnTo>
                  <a:lnTo>
                    <a:pt x="1168494" y="1215599"/>
                  </a:lnTo>
                  <a:lnTo>
                    <a:pt x="0" y="1215599"/>
                  </a:lnTo>
                  <a:lnTo>
                    <a:pt x="0" y="0"/>
                  </a:lnTo>
                  <a:close/>
                </a:path>
              </a:pathLst>
            </a:custGeom>
            <a:blipFill rotWithShape="1">
              <a:blip r:embed="rId5">
                <a:alphaModFix/>
              </a:blip>
              <a:stretch>
                <a:fillRect b="0" l="0" r="0" t="0"/>
              </a:stretch>
            </a:blipFill>
            <a:ln>
              <a:noFill/>
            </a:ln>
          </p:spPr>
        </p:sp>
      </p:grpSp>
      <p:grpSp>
        <p:nvGrpSpPr>
          <p:cNvPr id="220" name="Google Shape;220;p20"/>
          <p:cNvGrpSpPr/>
          <p:nvPr/>
        </p:nvGrpSpPr>
        <p:grpSpPr>
          <a:xfrm rot="10450913">
            <a:off x="11908187" y="510258"/>
            <a:ext cx="2459453" cy="1838753"/>
            <a:chOff x="1" y="0"/>
            <a:chExt cx="3279271" cy="2451669"/>
          </a:xfrm>
        </p:grpSpPr>
        <p:sp>
          <p:nvSpPr>
            <p:cNvPr id="221" name="Google Shape;221;p20"/>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222" name="Google Shape;222;p20"/>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grpSp>
        <p:nvGrpSpPr>
          <p:cNvPr id="223" name="Google Shape;223;p20"/>
          <p:cNvGrpSpPr/>
          <p:nvPr/>
        </p:nvGrpSpPr>
        <p:grpSpPr>
          <a:xfrm rot="10450913">
            <a:off x="11889405" y="7843287"/>
            <a:ext cx="1927652" cy="1441163"/>
            <a:chOff x="1" y="0"/>
            <a:chExt cx="2570201" cy="1921551"/>
          </a:xfrm>
        </p:grpSpPr>
        <p:sp>
          <p:nvSpPr>
            <p:cNvPr id="224" name="Google Shape;224;p20"/>
            <p:cNvSpPr/>
            <p:nvPr/>
          </p:nvSpPr>
          <p:spPr>
            <a:xfrm rot="-5466223">
              <a:off x="1367014" y="717905"/>
              <a:ext cx="1168495" cy="1215599"/>
            </a:xfrm>
            <a:custGeom>
              <a:rect b="b" l="l" r="r" t="t"/>
              <a:pathLst>
                <a:path extrusionOk="0" h="1215599" w="1168495">
                  <a:moveTo>
                    <a:pt x="0" y="0"/>
                  </a:moveTo>
                  <a:lnTo>
                    <a:pt x="1168495" y="0"/>
                  </a:lnTo>
                  <a:lnTo>
                    <a:pt x="1168495" y="1215599"/>
                  </a:lnTo>
                  <a:lnTo>
                    <a:pt x="0" y="1215599"/>
                  </a:lnTo>
                  <a:lnTo>
                    <a:pt x="0" y="0"/>
                  </a:lnTo>
                  <a:close/>
                </a:path>
              </a:pathLst>
            </a:custGeom>
            <a:blipFill rotWithShape="1">
              <a:blip r:embed="rId5">
                <a:alphaModFix/>
              </a:blip>
              <a:stretch>
                <a:fillRect b="0" l="0" r="0" t="0"/>
              </a:stretch>
            </a:blipFill>
            <a:ln>
              <a:noFill/>
            </a:ln>
          </p:spPr>
        </p:sp>
        <p:sp>
          <p:nvSpPr>
            <p:cNvPr id="225" name="Google Shape;225;p20"/>
            <p:cNvSpPr/>
            <p:nvPr/>
          </p:nvSpPr>
          <p:spPr>
            <a:xfrm rot="-5466223">
              <a:off x="34694" y="-11953"/>
              <a:ext cx="1168495" cy="1215599"/>
            </a:xfrm>
            <a:custGeom>
              <a:rect b="b" l="l" r="r" t="t"/>
              <a:pathLst>
                <a:path extrusionOk="0" h="1215599" w="1168495">
                  <a:moveTo>
                    <a:pt x="0" y="0"/>
                  </a:moveTo>
                  <a:lnTo>
                    <a:pt x="1168494" y="0"/>
                  </a:lnTo>
                  <a:lnTo>
                    <a:pt x="1168494" y="1215599"/>
                  </a:lnTo>
                  <a:lnTo>
                    <a:pt x="0" y="1215599"/>
                  </a:lnTo>
                  <a:lnTo>
                    <a:pt x="0" y="0"/>
                  </a:lnTo>
                  <a:close/>
                </a:path>
              </a:pathLst>
            </a:custGeom>
            <a:blipFill rotWithShape="1">
              <a:blip r:embed="rId5">
                <a:alphaModFix/>
              </a:blip>
              <a:stretch>
                <a:fillRect b="0" l="0" r="0" t="0"/>
              </a:stretch>
            </a:blipFill>
            <a:ln>
              <a:noFill/>
            </a:ln>
          </p:spPr>
        </p:sp>
      </p:grpSp>
      <p:sp>
        <p:nvSpPr>
          <p:cNvPr id="226" name="Google Shape;226;p20"/>
          <p:cNvSpPr/>
          <p:nvPr/>
        </p:nvSpPr>
        <p:spPr>
          <a:xfrm flipH="1">
            <a:off x="3204915" y="3585546"/>
            <a:ext cx="6452144" cy="7363360"/>
          </a:xfrm>
          <a:custGeom>
            <a:rect b="b" l="l" r="r" t="t"/>
            <a:pathLst>
              <a:path extrusionOk="0" h="7363360" w="6452144">
                <a:moveTo>
                  <a:pt x="6452144" y="0"/>
                </a:moveTo>
                <a:lnTo>
                  <a:pt x="0" y="0"/>
                </a:lnTo>
                <a:lnTo>
                  <a:pt x="0" y="7363360"/>
                </a:lnTo>
                <a:lnTo>
                  <a:pt x="6452144" y="7363360"/>
                </a:lnTo>
                <a:lnTo>
                  <a:pt x="6452144" y="0"/>
                </a:lnTo>
                <a:close/>
              </a:path>
            </a:pathLst>
          </a:custGeom>
          <a:blipFill rotWithShape="1">
            <a:blip r:embed="rId6">
              <a:alphaModFix/>
            </a:blip>
            <a:stretch>
              <a:fillRect b="0" l="0" r="0" t="0"/>
            </a:stretch>
          </a:blipFill>
          <a:ln>
            <a:noFill/>
          </a:ln>
        </p:spPr>
      </p:sp>
      <p:sp>
        <p:nvSpPr>
          <p:cNvPr id="227" name="Google Shape;227;p20"/>
          <p:cNvSpPr/>
          <p:nvPr/>
        </p:nvSpPr>
        <p:spPr>
          <a:xfrm>
            <a:off x="1911422" y="673807"/>
            <a:ext cx="4519565" cy="10242640"/>
          </a:xfrm>
          <a:custGeom>
            <a:rect b="b" l="l" r="r" t="t"/>
            <a:pathLst>
              <a:path extrusionOk="0" h="10242640" w="4519565">
                <a:moveTo>
                  <a:pt x="0" y="0"/>
                </a:moveTo>
                <a:lnTo>
                  <a:pt x="4519565" y="0"/>
                </a:lnTo>
                <a:lnTo>
                  <a:pt x="4519565" y="10242640"/>
                </a:lnTo>
                <a:lnTo>
                  <a:pt x="0" y="1024264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231" name="Shape 231"/>
        <p:cNvGrpSpPr/>
        <p:nvPr/>
      </p:nvGrpSpPr>
      <p:grpSpPr>
        <a:xfrm>
          <a:off x="0" y="0"/>
          <a:ext cx="0" cy="0"/>
          <a:chOff x="0" y="0"/>
          <a:chExt cx="0" cy="0"/>
        </a:xfrm>
      </p:grpSpPr>
      <p:sp>
        <p:nvSpPr>
          <p:cNvPr id="232" name="Google Shape;232;p21"/>
          <p:cNvSpPr/>
          <p:nvPr/>
        </p:nvSpPr>
        <p:spPr>
          <a:xfrm>
            <a:off x="5823377" y="-923277"/>
            <a:ext cx="1855067" cy="3240291"/>
          </a:xfrm>
          <a:custGeom>
            <a:rect b="b" l="l" r="r" t="t"/>
            <a:pathLst>
              <a:path extrusionOk="0" h="3240291" w="1855067">
                <a:moveTo>
                  <a:pt x="0" y="0"/>
                </a:moveTo>
                <a:lnTo>
                  <a:pt x="1855066" y="0"/>
                </a:lnTo>
                <a:lnTo>
                  <a:pt x="1855066" y="3240291"/>
                </a:lnTo>
                <a:lnTo>
                  <a:pt x="0" y="3240291"/>
                </a:lnTo>
                <a:lnTo>
                  <a:pt x="0" y="0"/>
                </a:lnTo>
                <a:close/>
              </a:path>
            </a:pathLst>
          </a:custGeom>
          <a:blipFill rotWithShape="1">
            <a:blip r:embed="rId3">
              <a:alphaModFix/>
            </a:blip>
            <a:stretch>
              <a:fillRect b="0" l="0" r="0" t="0"/>
            </a:stretch>
          </a:blipFill>
          <a:ln>
            <a:noFill/>
          </a:ln>
        </p:spPr>
      </p:sp>
      <p:sp>
        <p:nvSpPr>
          <p:cNvPr id="233" name="Google Shape;233;p21"/>
          <p:cNvSpPr/>
          <p:nvPr/>
        </p:nvSpPr>
        <p:spPr>
          <a:xfrm>
            <a:off x="4857925" y="1538988"/>
            <a:ext cx="3785970" cy="2011297"/>
          </a:xfrm>
          <a:custGeom>
            <a:rect b="b" l="l" r="r" t="t"/>
            <a:pathLst>
              <a:path extrusionOk="0" h="2011297" w="3785970">
                <a:moveTo>
                  <a:pt x="0" y="0"/>
                </a:moveTo>
                <a:lnTo>
                  <a:pt x="3785970" y="0"/>
                </a:lnTo>
                <a:lnTo>
                  <a:pt x="3785970" y="2011296"/>
                </a:lnTo>
                <a:lnTo>
                  <a:pt x="0" y="2011296"/>
                </a:lnTo>
                <a:lnTo>
                  <a:pt x="0" y="0"/>
                </a:lnTo>
                <a:close/>
              </a:path>
            </a:pathLst>
          </a:custGeom>
          <a:blipFill rotWithShape="1">
            <a:blip r:embed="rId4">
              <a:alphaModFix/>
            </a:blip>
            <a:stretch>
              <a:fillRect b="0" l="0" r="0" t="0"/>
            </a:stretch>
          </a:blipFill>
          <a:ln>
            <a:noFill/>
          </a:ln>
        </p:spPr>
      </p:sp>
      <p:sp>
        <p:nvSpPr>
          <p:cNvPr id="234" name="Google Shape;234;p21"/>
          <p:cNvSpPr/>
          <p:nvPr/>
        </p:nvSpPr>
        <p:spPr>
          <a:xfrm>
            <a:off x="9358270" y="337699"/>
            <a:ext cx="1060137" cy="2402577"/>
          </a:xfrm>
          <a:custGeom>
            <a:rect b="b" l="l" r="r" t="t"/>
            <a:pathLst>
              <a:path extrusionOk="0" h="2402577" w="1060137">
                <a:moveTo>
                  <a:pt x="0" y="0"/>
                </a:moveTo>
                <a:lnTo>
                  <a:pt x="1060137" y="0"/>
                </a:lnTo>
                <a:lnTo>
                  <a:pt x="1060137" y="2402577"/>
                </a:lnTo>
                <a:lnTo>
                  <a:pt x="0" y="2402577"/>
                </a:lnTo>
                <a:lnTo>
                  <a:pt x="0" y="0"/>
                </a:lnTo>
                <a:close/>
              </a:path>
            </a:pathLst>
          </a:custGeom>
          <a:blipFill rotWithShape="1">
            <a:blip r:embed="rId5">
              <a:alphaModFix/>
            </a:blip>
            <a:stretch>
              <a:fillRect b="0" l="0" r="0" t="0"/>
            </a:stretch>
          </a:blipFill>
          <a:ln>
            <a:noFill/>
          </a:ln>
        </p:spPr>
      </p:sp>
      <p:sp>
        <p:nvSpPr>
          <p:cNvPr id="235" name="Google Shape;235;p21"/>
          <p:cNvSpPr/>
          <p:nvPr/>
        </p:nvSpPr>
        <p:spPr>
          <a:xfrm>
            <a:off x="1028700" y="2544636"/>
            <a:ext cx="3112674" cy="3552268"/>
          </a:xfrm>
          <a:custGeom>
            <a:rect b="b" l="l" r="r" t="t"/>
            <a:pathLst>
              <a:path extrusionOk="0" h="3552268" w="3112674">
                <a:moveTo>
                  <a:pt x="0" y="0"/>
                </a:moveTo>
                <a:lnTo>
                  <a:pt x="3112674" y="0"/>
                </a:lnTo>
                <a:lnTo>
                  <a:pt x="3112674" y="3552268"/>
                </a:lnTo>
                <a:lnTo>
                  <a:pt x="0" y="3552268"/>
                </a:lnTo>
                <a:lnTo>
                  <a:pt x="0" y="0"/>
                </a:lnTo>
                <a:close/>
              </a:path>
            </a:pathLst>
          </a:custGeom>
          <a:blipFill rotWithShape="1">
            <a:blip r:embed="rId6">
              <a:alphaModFix/>
            </a:blip>
            <a:stretch>
              <a:fillRect b="0" l="0" r="0" t="0"/>
            </a:stretch>
          </a:blipFill>
          <a:ln>
            <a:noFill/>
          </a:ln>
        </p:spPr>
      </p:sp>
      <p:sp>
        <p:nvSpPr>
          <p:cNvPr id="236" name="Google Shape;236;p21"/>
          <p:cNvSpPr/>
          <p:nvPr/>
        </p:nvSpPr>
        <p:spPr>
          <a:xfrm>
            <a:off x="4857925" y="4741437"/>
            <a:ext cx="3169755" cy="2175244"/>
          </a:xfrm>
          <a:custGeom>
            <a:rect b="b" l="l" r="r" t="t"/>
            <a:pathLst>
              <a:path extrusionOk="0" h="2175244" w="3169755">
                <a:moveTo>
                  <a:pt x="0" y="0"/>
                </a:moveTo>
                <a:lnTo>
                  <a:pt x="3169755" y="0"/>
                </a:lnTo>
                <a:lnTo>
                  <a:pt x="3169755" y="2175245"/>
                </a:lnTo>
                <a:lnTo>
                  <a:pt x="0" y="2175245"/>
                </a:lnTo>
                <a:lnTo>
                  <a:pt x="0" y="0"/>
                </a:lnTo>
                <a:close/>
              </a:path>
            </a:pathLst>
          </a:custGeom>
          <a:blipFill rotWithShape="1">
            <a:blip r:embed="rId7">
              <a:alphaModFix/>
            </a:blip>
            <a:stretch>
              <a:fillRect b="0" l="0" r="0" t="0"/>
            </a:stretch>
          </a:blipFill>
          <a:ln>
            <a:noFill/>
          </a:ln>
        </p:spPr>
      </p:sp>
      <p:sp>
        <p:nvSpPr>
          <p:cNvPr id="237" name="Google Shape;237;p21"/>
          <p:cNvSpPr/>
          <p:nvPr/>
        </p:nvSpPr>
        <p:spPr>
          <a:xfrm>
            <a:off x="1511216" y="7381150"/>
            <a:ext cx="3719273" cy="3607695"/>
          </a:xfrm>
          <a:custGeom>
            <a:rect b="b" l="l" r="r" t="t"/>
            <a:pathLst>
              <a:path extrusionOk="0" h="3607695" w="3719273">
                <a:moveTo>
                  <a:pt x="0" y="0"/>
                </a:moveTo>
                <a:lnTo>
                  <a:pt x="3719273" y="0"/>
                </a:lnTo>
                <a:lnTo>
                  <a:pt x="3719273" y="3607695"/>
                </a:lnTo>
                <a:lnTo>
                  <a:pt x="0" y="3607695"/>
                </a:lnTo>
                <a:lnTo>
                  <a:pt x="0" y="0"/>
                </a:lnTo>
                <a:close/>
              </a:path>
            </a:pathLst>
          </a:custGeom>
          <a:blipFill rotWithShape="1">
            <a:blip r:embed="rId8">
              <a:alphaModFix/>
            </a:blip>
            <a:stretch>
              <a:fillRect b="0" l="0" r="0" t="0"/>
            </a:stretch>
          </a:blipFill>
          <a:ln>
            <a:noFill/>
          </a:ln>
        </p:spPr>
      </p:sp>
      <p:sp>
        <p:nvSpPr>
          <p:cNvPr id="238" name="Google Shape;238;p21"/>
          <p:cNvSpPr/>
          <p:nvPr/>
        </p:nvSpPr>
        <p:spPr>
          <a:xfrm>
            <a:off x="-746378" y="6181803"/>
            <a:ext cx="2257594" cy="1199347"/>
          </a:xfrm>
          <a:custGeom>
            <a:rect b="b" l="l" r="r" t="t"/>
            <a:pathLst>
              <a:path extrusionOk="0" h="1199347" w="2257594">
                <a:moveTo>
                  <a:pt x="0" y="0"/>
                </a:moveTo>
                <a:lnTo>
                  <a:pt x="2257594" y="0"/>
                </a:lnTo>
                <a:lnTo>
                  <a:pt x="2257594" y="1199347"/>
                </a:lnTo>
                <a:lnTo>
                  <a:pt x="0" y="1199347"/>
                </a:lnTo>
                <a:lnTo>
                  <a:pt x="0" y="0"/>
                </a:lnTo>
                <a:close/>
              </a:path>
            </a:pathLst>
          </a:custGeom>
          <a:blipFill rotWithShape="1">
            <a:blip r:embed="rId4">
              <a:alphaModFix/>
            </a:blip>
            <a:stretch>
              <a:fillRect b="0" l="0" r="0" t="0"/>
            </a:stretch>
          </a:blipFill>
          <a:ln>
            <a:noFill/>
          </a:ln>
        </p:spPr>
      </p:sp>
      <p:sp>
        <p:nvSpPr>
          <p:cNvPr id="239" name="Google Shape;239;p21"/>
          <p:cNvSpPr/>
          <p:nvPr/>
        </p:nvSpPr>
        <p:spPr>
          <a:xfrm flipH="1">
            <a:off x="6750910" y="7381150"/>
            <a:ext cx="2167919" cy="2474088"/>
          </a:xfrm>
          <a:custGeom>
            <a:rect b="b" l="l" r="r" t="t"/>
            <a:pathLst>
              <a:path extrusionOk="0" h="2474088" w="2167919">
                <a:moveTo>
                  <a:pt x="2167919" y="0"/>
                </a:moveTo>
                <a:lnTo>
                  <a:pt x="0" y="0"/>
                </a:lnTo>
                <a:lnTo>
                  <a:pt x="0" y="2474088"/>
                </a:lnTo>
                <a:lnTo>
                  <a:pt x="2167919" y="2474088"/>
                </a:lnTo>
                <a:lnTo>
                  <a:pt x="2167919" y="0"/>
                </a:lnTo>
                <a:close/>
              </a:path>
            </a:pathLst>
          </a:custGeom>
          <a:blipFill rotWithShape="1">
            <a:blip r:embed="rId6">
              <a:alphaModFix/>
            </a:blip>
            <a:stretch>
              <a:fillRect b="0" l="0" r="0" t="0"/>
            </a:stretch>
          </a:blipFill>
          <a:ln>
            <a:noFill/>
          </a:ln>
        </p:spPr>
      </p:sp>
      <p:sp>
        <p:nvSpPr>
          <p:cNvPr id="240" name="Google Shape;240;p21"/>
          <p:cNvSpPr/>
          <p:nvPr/>
        </p:nvSpPr>
        <p:spPr>
          <a:xfrm flipH="1">
            <a:off x="2310716" y="-172588"/>
            <a:ext cx="1060137" cy="2402577"/>
          </a:xfrm>
          <a:custGeom>
            <a:rect b="b" l="l" r="r" t="t"/>
            <a:pathLst>
              <a:path extrusionOk="0" h="2402577" w="1060137">
                <a:moveTo>
                  <a:pt x="1060137" y="0"/>
                </a:moveTo>
                <a:lnTo>
                  <a:pt x="0" y="0"/>
                </a:lnTo>
                <a:lnTo>
                  <a:pt x="0" y="2402576"/>
                </a:lnTo>
                <a:lnTo>
                  <a:pt x="1060137" y="2402576"/>
                </a:lnTo>
                <a:lnTo>
                  <a:pt x="1060137" y="0"/>
                </a:lnTo>
                <a:close/>
              </a:path>
            </a:pathLst>
          </a:custGeom>
          <a:blipFill rotWithShape="1">
            <a:blip r:embed="rId5">
              <a:alphaModFix/>
            </a:blip>
            <a:stretch>
              <a:fillRect b="0" l="0" r="0" t="0"/>
            </a:stretch>
          </a:blipFill>
          <a:ln>
            <a:noFill/>
          </a:ln>
        </p:spPr>
      </p:sp>
      <p:sp>
        <p:nvSpPr>
          <p:cNvPr id="241" name="Google Shape;241;p21"/>
          <p:cNvSpPr/>
          <p:nvPr/>
        </p:nvSpPr>
        <p:spPr>
          <a:xfrm flipH="1">
            <a:off x="8359871" y="4596082"/>
            <a:ext cx="2392370" cy="2320599"/>
          </a:xfrm>
          <a:custGeom>
            <a:rect b="b" l="l" r="r" t="t"/>
            <a:pathLst>
              <a:path extrusionOk="0" h="2320599" w="2392370">
                <a:moveTo>
                  <a:pt x="2392370" y="0"/>
                </a:moveTo>
                <a:lnTo>
                  <a:pt x="0" y="0"/>
                </a:lnTo>
                <a:lnTo>
                  <a:pt x="0" y="2320600"/>
                </a:lnTo>
                <a:lnTo>
                  <a:pt x="2392370" y="2320600"/>
                </a:lnTo>
                <a:lnTo>
                  <a:pt x="2392370" y="0"/>
                </a:lnTo>
                <a:close/>
              </a:path>
            </a:pathLst>
          </a:custGeom>
          <a:blipFill rotWithShape="1">
            <a:blip r:embed="rId8">
              <a:alphaModFix/>
            </a:blip>
            <a:stretch>
              <a:fillRect b="0" l="0" r="0" t="0"/>
            </a:stretch>
          </a:blipFill>
          <a:ln>
            <a:noFill/>
          </a:ln>
        </p:spPr>
      </p:sp>
      <p:sp>
        <p:nvSpPr>
          <p:cNvPr id="242" name="Google Shape;242;p21"/>
          <p:cNvSpPr txBox="1"/>
          <p:nvPr/>
        </p:nvSpPr>
        <p:spPr>
          <a:xfrm>
            <a:off x="11466616" y="6058134"/>
            <a:ext cx="68766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Activity #1: Counting</a:t>
            </a:r>
            <a:endParaRPr/>
          </a:p>
        </p:txBody>
      </p:sp>
      <p:sp>
        <p:nvSpPr>
          <p:cNvPr id="243" name="Google Shape;243;p21"/>
          <p:cNvSpPr txBox="1"/>
          <p:nvPr/>
        </p:nvSpPr>
        <p:spPr>
          <a:xfrm>
            <a:off x="11466616" y="8137248"/>
            <a:ext cx="6439500" cy="1108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3000" u="none" cap="none" strike="noStrike">
                <a:solidFill>
                  <a:srgbClr val="161616"/>
                </a:solidFill>
                <a:latin typeface="Open Sans"/>
                <a:ea typeface="Open Sans"/>
                <a:cs typeface="Open Sans"/>
                <a:sym typeface="Open Sans"/>
              </a:rPr>
              <a:t>How many cats are there? </a:t>
            </a:r>
            <a:endParaRPr/>
          </a:p>
          <a:p>
            <a:pPr indent="0" lvl="0" marL="0" marR="0" rtl="0" algn="l">
              <a:lnSpc>
                <a:spcPct val="115000"/>
              </a:lnSpc>
              <a:spcBef>
                <a:spcPts val="0"/>
              </a:spcBef>
              <a:spcAft>
                <a:spcPts val="0"/>
              </a:spcAft>
              <a:buNone/>
            </a:pPr>
            <a:r>
              <a:rPr b="1" i="0" lang="en-US" sz="3000" u="none" cap="none" strike="noStrike">
                <a:solidFill>
                  <a:srgbClr val="161616"/>
                </a:solidFill>
                <a:latin typeface="Open Sans"/>
                <a:ea typeface="Open Sans"/>
                <a:cs typeface="Open Sans"/>
                <a:sym typeface="Open Sans"/>
              </a:rPr>
              <a:t>How many plants are there?</a:t>
            </a:r>
            <a:endParaRPr/>
          </a:p>
        </p:txBody>
      </p:sp>
      <p:sp>
        <p:nvSpPr>
          <p:cNvPr id="244" name="Google Shape;244;p21"/>
          <p:cNvSpPr/>
          <p:nvPr/>
        </p:nvSpPr>
        <p:spPr>
          <a:xfrm flipH="1">
            <a:off x="16013205" y="2985584"/>
            <a:ext cx="3785970" cy="2011297"/>
          </a:xfrm>
          <a:custGeom>
            <a:rect b="b" l="l" r="r" t="t"/>
            <a:pathLst>
              <a:path extrusionOk="0" h="2011297" w="3785970">
                <a:moveTo>
                  <a:pt x="3785970" y="0"/>
                </a:moveTo>
                <a:lnTo>
                  <a:pt x="0" y="0"/>
                </a:lnTo>
                <a:lnTo>
                  <a:pt x="0" y="2011296"/>
                </a:lnTo>
                <a:lnTo>
                  <a:pt x="3785970" y="2011296"/>
                </a:lnTo>
                <a:lnTo>
                  <a:pt x="3785970" y="0"/>
                </a:lnTo>
                <a:close/>
              </a:path>
            </a:pathLst>
          </a:custGeom>
          <a:blipFill rotWithShape="1">
            <a:blip r:embed="rId4">
              <a:alphaModFix/>
            </a:blip>
            <a:stretch>
              <a:fillRect b="0" l="0" r="0" t="0"/>
            </a:stretch>
          </a:blipFill>
          <a:ln>
            <a:noFill/>
          </a:ln>
        </p:spPr>
      </p:sp>
      <p:sp>
        <p:nvSpPr>
          <p:cNvPr id="245" name="Google Shape;245;p21"/>
          <p:cNvSpPr/>
          <p:nvPr/>
        </p:nvSpPr>
        <p:spPr>
          <a:xfrm flipH="1">
            <a:off x="11110002" y="-390754"/>
            <a:ext cx="3169755" cy="2175244"/>
          </a:xfrm>
          <a:custGeom>
            <a:rect b="b" l="l" r="r" t="t"/>
            <a:pathLst>
              <a:path extrusionOk="0" h="2175244" w="3169755">
                <a:moveTo>
                  <a:pt x="3169755" y="0"/>
                </a:moveTo>
                <a:lnTo>
                  <a:pt x="0" y="0"/>
                </a:lnTo>
                <a:lnTo>
                  <a:pt x="0" y="2175244"/>
                </a:lnTo>
                <a:lnTo>
                  <a:pt x="3169755" y="2175244"/>
                </a:lnTo>
                <a:lnTo>
                  <a:pt x="3169755" y="0"/>
                </a:lnTo>
                <a:close/>
              </a:path>
            </a:pathLst>
          </a:custGeom>
          <a:blipFill rotWithShape="1">
            <a:blip r:embed="rId7">
              <a:alphaModFix/>
            </a:blip>
            <a:stretch>
              <a:fillRect b="0" l="0" r="0" t="0"/>
            </a:stretch>
          </a:blipFill>
          <a:ln>
            <a:noFill/>
          </a:ln>
        </p:spPr>
      </p:sp>
      <p:sp>
        <p:nvSpPr>
          <p:cNvPr id="246" name="Google Shape;246;p21"/>
          <p:cNvSpPr/>
          <p:nvPr/>
        </p:nvSpPr>
        <p:spPr>
          <a:xfrm>
            <a:off x="12750161" y="3489518"/>
            <a:ext cx="2159222" cy="2094445"/>
          </a:xfrm>
          <a:custGeom>
            <a:rect b="b" l="l" r="r" t="t"/>
            <a:pathLst>
              <a:path extrusionOk="0" h="2094445" w="2159222">
                <a:moveTo>
                  <a:pt x="0" y="0"/>
                </a:moveTo>
                <a:lnTo>
                  <a:pt x="2159221" y="0"/>
                </a:lnTo>
                <a:lnTo>
                  <a:pt x="2159221" y="2094445"/>
                </a:lnTo>
                <a:lnTo>
                  <a:pt x="0" y="2094445"/>
                </a:lnTo>
                <a:lnTo>
                  <a:pt x="0" y="0"/>
                </a:lnTo>
                <a:close/>
              </a:path>
            </a:pathLst>
          </a:custGeom>
          <a:blipFill rotWithShape="1">
            <a:blip r:embed="rId8">
              <a:alphaModFix/>
            </a:blip>
            <a:stretch>
              <a:fillRect b="0" l="0" r="0" t="0"/>
            </a:stretch>
          </a:blipFill>
          <a:ln>
            <a:noFill/>
          </a:ln>
        </p:spPr>
      </p:sp>
      <p:sp>
        <p:nvSpPr>
          <p:cNvPr id="247" name="Google Shape;247;p21"/>
          <p:cNvSpPr/>
          <p:nvPr/>
        </p:nvSpPr>
        <p:spPr>
          <a:xfrm>
            <a:off x="2669483" y="3741768"/>
            <a:ext cx="1855067" cy="3240291"/>
          </a:xfrm>
          <a:custGeom>
            <a:rect b="b" l="l" r="r" t="t"/>
            <a:pathLst>
              <a:path extrusionOk="0" h="3240291" w="1855067">
                <a:moveTo>
                  <a:pt x="0" y="0"/>
                </a:moveTo>
                <a:lnTo>
                  <a:pt x="1855067" y="0"/>
                </a:lnTo>
                <a:lnTo>
                  <a:pt x="1855067" y="3240291"/>
                </a:lnTo>
                <a:lnTo>
                  <a:pt x="0" y="3240291"/>
                </a:lnTo>
                <a:lnTo>
                  <a:pt x="0" y="0"/>
                </a:lnTo>
                <a:close/>
              </a:path>
            </a:pathLst>
          </a:custGeom>
          <a:blipFill rotWithShape="1">
            <a:blip r:embed="rId3">
              <a:alphaModFix/>
            </a:blip>
            <a:stretch>
              <a:fillRect b="0" l="0" r="0" t="0"/>
            </a:stretch>
          </a:blipFill>
          <a:ln>
            <a:noFill/>
          </a:ln>
        </p:spPr>
      </p:sp>
      <p:sp>
        <p:nvSpPr>
          <p:cNvPr id="248" name="Google Shape;248;p21"/>
          <p:cNvSpPr/>
          <p:nvPr/>
        </p:nvSpPr>
        <p:spPr>
          <a:xfrm>
            <a:off x="5230489" y="7937991"/>
            <a:ext cx="1511753" cy="2640617"/>
          </a:xfrm>
          <a:custGeom>
            <a:rect b="b" l="l" r="r" t="t"/>
            <a:pathLst>
              <a:path extrusionOk="0" h="2640617" w="1511753">
                <a:moveTo>
                  <a:pt x="0" y="0"/>
                </a:moveTo>
                <a:lnTo>
                  <a:pt x="1511754" y="0"/>
                </a:lnTo>
                <a:lnTo>
                  <a:pt x="1511754" y="2640618"/>
                </a:lnTo>
                <a:lnTo>
                  <a:pt x="0" y="2640618"/>
                </a:lnTo>
                <a:lnTo>
                  <a:pt x="0" y="0"/>
                </a:lnTo>
                <a:close/>
              </a:path>
            </a:pathLst>
          </a:custGeom>
          <a:blipFill rotWithShape="1">
            <a:blip r:embed="rId3">
              <a:alphaModFix/>
            </a:blip>
            <a:stretch>
              <a:fillRect b="0" l="0" r="0" t="0"/>
            </a:stretch>
          </a:blipFill>
          <a:ln>
            <a:noFill/>
          </a:ln>
        </p:spPr>
      </p:sp>
      <p:sp>
        <p:nvSpPr>
          <p:cNvPr id="249" name="Google Shape;249;p21"/>
          <p:cNvSpPr/>
          <p:nvPr/>
        </p:nvSpPr>
        <p:spPr>
          <a:xfrm>
            <a:off x="10752241" y="2544636"/>
            <a:ext cx="1664545" cy="2395028"/>
          </a:xfrm>
          <a:custGeom>
            <a:rect b="b" l="l" r="r" t="t"/>
            <a:pathLst>
              <a:path extrusionOk="0" h="2395028" w="1664545">
                <a:moveTo>
                  <a:pt x="0" y="0"/>
                </a:moveTo>
                <a:lnTo>
                  <a:pt x="1664545" y="0"/>
                </a:lnTo>
                <a:lnTo>
                  <a:pt x="1664545" y="2395028"/>
                </a:lnTo>
                <a:lnTo>
                  <a:pt x="0" y="2395028"/>
                </a:lnTo>
                <a:lnTo>
                  <a:pt x="0" y="0"/>
                </a:lnTo>
                <a:close/>
              </a:path>
            </a:pathLst>
          </a:custGeom>
          <a:blipFill rotWithShape="1">
            <a:blip r:embed="rId9">
              <a:alphaModFix/>
            </a:blip>
            <a:stretch>
              <a:fillRect b="0" l="0" r="0" t="0"/>
            </a:stretch>
          </a:blipFill>
          <a:ln>
            <a:noFill/>
          </a:ln>
        </p:spPr>
      </p:sp>
      <p:sp>
        <p:nvSpPr>
          <p:cNvPr id="250" name="Google Shape;250;p21"/>
          <p:cNvSpPr/>
          <p:nvPr/>
        </p:nvSpPr>
        <p:spPr>
          <a:xfrm>
            <a:off x="-412769" y="21620"/>
            <a:ext cx="1923985" cy="2768324"/>
          </a:xfrm>
          <a:custGeom>
            <a:rect b="b" l="l" r="r" t="t"/>
            <a:pathLst>
              <a:path extrusionOk="0" h="2768324" w="1923985">
                <a:moveTo>
                  <a:pt x="0" y="0"/>
                </a:moveTo>
                <a:lnTo>
                  <a:pt x="1923985" y="0"/>
                </a:lnTo>
                <a:lnTo>
                  <a:pt x="1923985" y="2768324"/>
                </a:lnTo>
                <a:lnTo>
                  <a:pt x="0" y="2768324"/>
                </a:lnTo>
                <a:lnTo>
                  <a:pt x="0" y="0"/>
                </a:lnTo>
                <a:close/>
              </a:path>
            </a:pathLst>
          </a:custGeom>
          <a:blipFill rotWithShape="1">
            <a:blip r:embed="rId9">
              <a:alphaModFix/>
            </a:blip>
            <a:stretch>
              <a:fillRect b="0" l="0" r="0" t="0"/>
            </a:stretch>
          </a:blipFill>
          <a:ln>
            <a:noFill/>
          </a:ln>
        </p:spPr>
      </p:sp>
      <p:sp>
        <p:nvSpPr>
          <p:cNvPr id="251" name="Google Shape;251;p21"/>
          <p:cNvSpPr/>
          <p:nvPr/>
        </p:nvSpPr>
        <p:spPr>
          <a:xfrm>
            <a:off x="15594755" y="21620"/>
            <a:ext cx="1664545" cy="2395028"/>
          </a:xfrm>
          <a:custGeom>
            <a:rect b="b" l="l" r="r" t="t"/>
            <a:pathLst>
              <a:path extrusionOk="0" h="2395028" w="1664545">
                <a:moveTo>
                  <a:pt x="0" y="0"/>
                </a:moveTo>
                <a:lnTo>
                  <a:pt x="1664545" y="0"/>
                </a:lnTo>
                <a:lnTo>
                  <a:pt x="1664545" y="2395028"/>
                </a:lnTo>
                <a:lnTo>
                  <a:pt x="0" y="2395028"/>
                </a:lnTo>
                <a:lnTo>
                  <a:pt x="0" y="0"/>
                </a:lnTo>
                <a:close/>
              </a:path>
            </a:pathLst>
          </a:custGeom>
          <a:blipFill rotWithShape="1">
            <a:blip r:embed="rId9">
              <a:alphaModFix/>
            </a:blip>
            <a:stretch>
              <a:fillRect b="0" l="0" r="0" t="0"/>
            </a:stretch>
          </a:blipFill>
          <a:ln>
            <a:noFill/>
          </a:ln>
        </p:spPr>
      </p:sp>
      <p:sp>
        <p:nvSpPr>
          <p:cNvPr id="252" name="Google Shape;252;p21"/>
          <p:cNvSpPr/>
          <p:nvPr/>
        </p:nvSpPr>
        <p:spPr>
          <a:xfrm>
            <a:off x="6516455" y="2438529"/>
            <a:ext cx="1318415" cy="2302908"/>
          </a:xfrm>
          <a:custGeom>
            <a:rect b="b" l="l" r="r" t="t"/>
            <a:pathLst>
              <a:path extrusionOk="0" h="2302908" w="1318415">
                <a:moveTo>
                  <a:pt x="0" y="0"/>
                </a:moveTo>
                <a:lnTo>
                  <a:pt x="1318414" y="0"/>
                </a:lnTo>
                <a:lnTo>
                  <a:pt x="1318414" y="2302908"/>
                </a:lnTo>
                <a:lnTo>
                  <a:pt x="0" y="2302908"/>
                </a:lnTo>
                <a:lnTo>
                  <a:pt x="0" y="0"/>
                </a:lnTo>
                <a:close/>
              </a:path>
            </a:pathLst>
          </a:custGeom>
          <a:blipFill rotWithShape="1">
            <a:blip r:embed="rId3">
              <a:alphaModFix/>
            </a:blip>
            <a:stretch>
              <a:fillRect b="0" l="0" r="0" t="0"/>
            </a:stretch>
          </a:blipFill>
          <a:ln>
            <a:noFill/>
          </a:ln>
        </p:spPr>
      </p:sp>
      <p:sp>
        <p:nvSpPr>
          <p:cNvPr id="253" name="Google Shape;253;p21"/>
          <p:cNvSpPr/>
          <p:nvPr/>
        </p:nvSpPr>
        <p:spPr>
          <a:xfrm>
            <a:off x="-206653" y="7937991"/>
            <a:ext cx="1511753" cy="2640617"/>
          </a:xfrm>
          <a:custGeom>
            <a:rect b="b" l="l" r="r" t="t"/>
            <a:pathLst>
              <a:path extrusionOk="0" h="2640617" w="1511753">
                <a:moveTo>
                  <a:pt x="0" y="0"/>
                </a:moveTo>
                <a:lnTo>
                  <a:pt x="1511754" y="0"/>
                </a:lnTo>
                <a:lnTo>
                  <a:pt x="1511754" y="2640618"/>
                </a:lnTo>
                <a:lnTo>
                  <a:pt x="0" y="2640618"/>
                </a:lnTo>
                <a:lnTo>
                  <a:pt x="0" y="0"/>
                </a:lnTo>
                <a:close/>
              </a:path>
            </a:pathLst>
          </a:custGeom>
          <a:blipFill rotWithShape="1">
            <a:blip r:embed="rId3">
              <a:alphaModFix/>
            </a:blip>
            <a:stretch>
              <a:fillRect b="0" l="0" r="0" t="0"/>
            </a:stretch>
          </a:blipFill>
          <a:ln>
            <a:noFill/>
          </a:ln>
        </p:spPr>
      </p:sp>
      <p:sp>
        <p:nvSpPr>
          <p:cNvPr id="254" name="Google Shape;254;p21"/>
          <p:cNvSpPr/>
          <p:nvPr/>
        </p:nvSpPr>
        <p:spPr>
          <a:xfrm>
            <a:off x="17073918" y="5583963"/>
            <a:ext cx="1664545" cy="2395028"/>
          </a:xfrm>
          <a:custGeom>
            <a:rect b="b" l="l" r="r" t="t"/>
            <a:pathLst>
              <a:path extrusionOk="0" h="2395028" w="1664545">
                <a:moveTo>
                  <a:pt x="0" y="0"/>
                </a:moveTo>
                <a:lnTo>
                  <a:pt x="1664545" y="0"/>
                </a:lnTo>
                <a:lnTo>
                  <a:pt x="1664545" y="2395028"/>
                </a:lnTo>
                <a:lnTo>
                  <a:pt x="0" y="2395028"/>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BC9"/>
        </a:solidFill>
      </p:bgPr>
    </p:bg>
    <p:spTree>
      <p:nvGrpSpPr>
        <p:cNvPr id="258" name="Shape 258"/>
        <p:cNvGrpSpPr/>
        <p:nvPr/>
      </p:nvGrpSpPr>
      <p:grpSpPr>
        <a:xfrm>
          <a:off x="0" y="0"/>
          <a:ext cx="0" cy="0"/>
          <a:chOff x="0" y="0"/>
          <a:chExt cx="0" cy="0"/>
        </a:xfrm>
      </p:grpSpPr>
      <p:sp>
        <p:nvSpPr>
          <p:cNvPr id="259" name="Google Shape;259;p22"/>
          <p:cNvSpPr/>
          <p:nvPr/>
        </p:nvSpPr>
        <p:spPr>
          <a:xfrm>
            <a:off x="335519" y="467724"/>
            <a:ext cx="17616962" cy="8610290"/>
          </a:xfrm>
          <a:custGeom>
            <a:rect b="b" l="l" r="r" t="t"/>
            <a:pathLst>
              <a:path extrusionOk="0" h="8610290" w="17616962">
                <a:moveTo>
                  <a:pt x="0" y="0"/>
                </a:moveTo>
                <a:lnTo>
                  <a:pt x="17616962" y="0"/>
                </a:lnTo>
                <a:lnTo>
                  <a:pt x="17616962" y="8610290"/>
                </a:lnTo>
                <a:lnTo>
                  <a:pt x="0" y="8610290"/>
                </a:lnTo>
                <a:lnTo>
                  <a:pt x="0" y="0"/>
                </a:lnTo>
                <a:close/>
              </a:path>
            </a:pathLst>
          </a:custGeom>
          <a:blipFill rotWithShape="1">
            <a:blip r:embed="rId3">
              <a:alphaModFix/>
            </a:blip>
            <a:stretch>
              <a:fillRect b="0" l="0" r="0" t="0"/>
            </a:stretch>
          </a:blipFill>
          <a:ln>
            <a:noFill/>
          </a:ln>
        </p:spPr>
      </p:sp>
      <p:sp>
        <p:nvSpPr>
          <p:cNvPr id="260" name="Google Shape;260;p22"/>
          <p:cNvSpPr/>
          <p:nvPr/>
        </p:nvSpPr>
        <p:spPr>
          <a:xfrm>
            <a:off x="5577201" y="1227067"/>
            <a:ext cx="9312318" cy="6390578"/>
          </a:xfrm>
          <a:custGeom>
            <a:rect b="b" l="l" r="r" t="t"/>
            <a:pathLst>
              <a:path extrusionOk="0" h="6390578" w="9312318">
                <a:moveTo>
                  <a:pt x="0" y="0"/>
                </a:moveTo>
                <a:lnTo>
                  <a:pt x="9312318" y="0"/>
                </a:lnTo>
                <a:lnTo>
                  <a:pt x="9312318" y="6390578"/>
                </a:lnTo>
                <a:lnTo>
                  <a:pt x="0" y="6390578"/>
                </a:lnTo>
                <a:lnTo>
                  <a:pt x="0" y="0"/>
                </a:lnTo>
                <a:close/>
              </a:path>
            </a:pathLst>
          </a:custGeom>
          <a:blipFill rotWithShape="1">
            <a:blip r:embed="rId4">
              <a:alphaModFix/>
            </a:blip>
            <a:stretch>
              <a:fillRect b="0" l="0" r="0" t="0"/>
            </a:stretch>
          </a:blipFill>
          <a:ln>
            <a:noFill/>
          </a:ln>
        </p:spPr>
      </p:sp>
      <p:sp>
        <p:nvSpPr>
          <p:cNvPr id="261" name="Google Shape;261;p22"/>
          <p:cNvSpPr txBox="1"/>
          <p:nvPr/>
        </p:nvSpPr>
        <p:spPr>
          <a:xfrm>
            <a:off x="4916223" y="8154089"/>
            <a:ext cx="9702867" cy="923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6000" u="none" cap="none" strike="noStrike">
                <a:solidFill>
                  <a:srgbClr val="161616"/>
                </a:solidFill>
                <a:latin typeface="Paytone One"/>
                <a:ea typeface="Paytone One"/>
                <a:cs typeface="Paytone One"/>
                <a:sym typeface="Paytone One"/>
              </a:rPr>
              <a:t>Activity #2: Identifying</a:t>
            </a:r>
            <a:endParaRPr/>
          </a:p>
        </p:txBody>
      </p:sp>
      <p:sp>
        <p:nvSpPr>
          <p:cNvPr id="262" name="Google Shape;262;p22"/>
          <p:cNvSpPr txBox="1"/>
          <p:nvPr/>
        </p:nvSpPr>
        <p:spPr>
          <a:xfrm>
            <a:off x="5924213" y="9201150"/>
            <a:ext cx="6439574" cy="5143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161616"/>
                </a:solidFill>
                <a:latin typeface="Open Sans"/>
                <a:ea typeface="Open Sans"/>
                <a:cs typeface="Open Sans"/>
                <a:sym typeface="Open Sans"/>
              </a:rPr>
              <a:t>Name the parts of a cat</a:t>
            </a:r>
            <a:endParaRPr/>
          </a:p>
        </p:txBody>
      </p:sp>
      <p:cxnSp>
        <p:nvCxnSpPr>
          <p:cNvPr id="263" name="Google Shape;263;p22"/>
          <p:cNvCxnSpPr/>
          <p:nvPr/>
        </p:nvCxnSpPr>
        <p:spPr>
          <a:xfrm>
            <a:off x="8397279" y="2168780"/>
            <a:ext cx="2586217" cy="0"/>
          </a:xfrm>
          <a:prstGeom prst="straightConnector1">
            <a:avLst/>
          </a:prstGeom>
          <a:noFill/>
          <a:ln cap="flat" cmpd="sng" w="38100">
            <a:solidFill>
              <a:srgbClr val="161616"/>
            </a:solidFill>
            <a:prstDash val="solid"/>
            <a:round/>
            <a:headEnd len="sm" w="sm" type="none"/>
            <a:tailEnd len="lg" w="lg" type="oval"/>
          </a:ln>
        </p:spPr>
      </p:cxnSp>
      <p:cxnSp>
        <p:nvCxnSpPr>
          <p:cNvPr id="264" name="Google Shape;264;p22"/>
          <p:cNvCxnSpPr/>
          <p:nvPr/>
        </p:nvCxnSpPr>
        <p:spPr>
          <a:xfrm rot="10800000">
            <a:off x="4284093" y="3253097"/>
            <a:ext cx="2586217" cy="0"/>
          </a:xfrm>
          <a:prstGeom prst="straightConnector1">
            <a:avLst/>
          </a:prstGeom>
          <a:noFill/>
          <a:ln cap="flat" cmpd="sng" w="38100">
            <a:solidFill>
              <a:srgbClr val="161616"/>
            </a:solidFill>
            <a:prstDash val="solid"/>
            <a:round/>
            <a:headEnd len="sm" w="sm" type="none"/>
            <a:tailEnd len="lg" w="lg" type="oval"/>
          </a:ln>
        </p:spPr>
      </p:cxnSp>
      <p:sp>
        <p:nvSpPr>
          <p:cNvPr id="265" name="Google Shape;265;p22"/>
          <p:cNvSpPr txBox="1"/>
          <p:nvPr/>
        </p:nvSpPr>
        <p:spPr>
          <a:xfrm>
            <a:off x="11228396" y="1859218"/>
            <a:ext cx="1319566" cy="59055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161616"/>
                </a:solidFill>
                <a:latin typeface="Paytone One"/>
                <a:ea typeface="Paytone One"/>
                <a:cs typeface="Paytone One"/>
                <a:sym typeface="Paytone One"/>
              </a:rPr>
              <a:t>???</a:t>
            </a:r>
            <a:endParaRPr/>
          </a:p>
        </p:txBody>
      </p:sp>
      <p:cxnSp>
        <p:nvCxnSpPr>
          <p:cNvPr id="266" name="Google Shape;266;p22"/>
          <p:cNvCxnSpPr/>
          <p:nvPr/>
        </p:nvCxnSpPr>
        <p:spPr>
          <a:xfrm>
            <a:off x="8213104" y="3553135"/>
            <a:ext cx="4182127" cy="0"/>
          </a:xfrm>
          <a:prstGeom prst="straightConnector1">
            <a:avLst/>
          </a:prstGeom>
          <a:noFill/>
          <a:ln cap="flat" cmpd="sng" w="38100">
            <a:solidFill>
              <a:srgbClr val="161616"/>
            </a:solidFill>
            <a:prstDash val="solid"/>
            <a:round/>
            <a:headEnd len="sm" w="sm" type="none"/>
            <a:tailEnd len="lg" w="lg" type="oval"/>
          </a:ln>
        </p:spPr>
      </p:cxnSp>
      <p:sp>
        <p:nvSpPr>
          <p:cNvPr id="267" name="Google Shape;267;p22"/>
          <p:cNvSpPr txBox="1"/>
          <p:nvPr/>
        </p:nvSpPr>
        <p:spPr>
          <a:xfrm>
            <a:off x="12817034" y="3281672"/>
            <a:ext cx="1319566" cy="59055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161616"/>
                </a:solidFill>
                <a:latin typeface="Paytone One"/>
                <a:ea typeface="Paytone One"/>
                <a:cs typeface="Paytone One"/>
                <a:sym typeface="Paytone One"/>
              </a:rPr>
              <a:t>???</a:t>
            </a:r>
            <a:endParaRPr/>
          </a:p>
        </p:txBody>
      </p:sp>
      <p:cxnSp>
        <p:nvCxnSpPr>
          <p:cNvPr id="268" name="Google Shape;268;p22"/>
          <p:cNvCxnSpPr/>
          <p:nvPr/>
        </p:nvCxnSpPr>
        <p:spPr>
          <a:xfrm>
            <a:off x="11888179" y="5998868"/>
            <a:ext cx="3395153" cy="0"/>
          </a:xfrm>
          <a:prstGeom prst="straightConnector1">
            <a:avLst/>
          </a:prstGeom>
          <a:noFill/>
          <a:ln cap="flat" cmpd="sng" w="38100">
            <a:solidFill>
              <a:srgbClr val="161616"/>
            </a:solidFill>
            <a:prstDash val="solid"/>
            <a:round/>
            <a:headEnd len="sm" w="sm" type="none"/>
            <a:tailEnd len="lg" w="lg" type="oval"/>
          </a:ln>
        </p:spPr>
      </p:cxnSp>
      <p:sp>
        <p:nvSpPr>
          <p:cNvPr id="269" name="Google Shape;269;p22"/>
          <p:cNvSpPr txBox="1"/>
          <p:nvPr/>
        </p:nvSpPr>
        <p:spPr>
          <a:xfrm>
            <a:off x="15939734" y="5689306"/>
            <a:ext cx="1319566" cy="59055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161616"/>
                </a:solidFill>
                <a:latin typeface="Paytone One"/>
                <a:ea typeface="Paytone One"/>
                <a:cs typeface="Paytone One"/>
                <a:sym typeface="Paytone One"/>
              </a:rPr>
              <a:t>???</a:t>
            </a:r>
            <a:endParaRPr/>
          </a:p>
        </p:txBody>
      </p:sp>
      <p:sp>
        <p:nvSpPr>
          <p:cNvPr id="270" name="Google Shape;270;p22"/>
          <p:cNvSpPr txBox="1"/>
          <p:nvPr/>
        </p:nvSpPr>
        <p:spPr>
          <a:xfrm>
            <a:off x="2964527" y="2943535"/>
            <a:ext cx="1319566" cy="59055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161616"/>
                </a:solidFill>
                <a:latin typeface="Paytone One"/>
                <a:ea typeface="Paytone One"/>
                <a:cs typeface="Paytone One"/>
                <a:sym typeface="Paytone One"/>
              </a:rPr>
              <a:t>???</a:t>
            </a:r>
            <a:endParaRPr/>
          </a:p>
        </p:txBody>
      </p:sp>
      <p:cxnSp>
        <p:nvCxnSpPr>
          <p:cNvPr id="271" name="Google Shape;271;p22"/>
          <p:cNvCxnSpPr/>
          <p:nvPr/>
        </p:nvCxnSpPr>
        <p:spPr>
          <a:xfrm rot="10800000">
            <a:off x="4114293" y="6284274"/>
            <a:ext cx="2586217" cy="0"/>
          </a:xfrm>
          <a:prstGeom prst="straightConnector1">
            <a:avLst/>
          </a:prstGeom>
          <a:noFill/>
          <a:ln cap="flat" cmpd="sng" w="38100">
            <a:solidFill>
              <a:srgbClr val="161616"/>
            </a:solidFill>
            <a:prstDash val="solid"/>
            <a:round/>
            <a:headEnd len="sm" w="sm" type="none"/>
            <a:tailEnd len="lg" w="lg" type="oval"/>
          </a:ln>
        </p:spPr>
      </p:cxnSp>
      <p:sp>
        <p:nvSpPr>
          <p:cNvPr id="272" name="Google Shape;272;p22"/>
          <p:cNvSpPr txBox="1"/>
          <p:nvPr/>
        </p:nvSpPr>
        <p:spPr>
          <a:xfrm>
            <a:off x="2794727" y="5974711"/>
            <a:ext cx="1319566" cy="59055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161616"/>
                </a:solidFill>
                <a:latin typeface="Paytone One"/>
                <a:ea typeface="Paytone One"/>
                <a:cs typeface="Paytone One"/>
                <a:sym typeface="Paytone One"/>
              </a:rPr>
              <a:t>???</a:t>
            </a:r>
            <a:endParaRPr/>
          </a:p>
        </p:txBody>
      </p:sp>
      <p:grpSp>
        <p:nvGrpSpPr>
          <p:cNvPr id="273" name="Google Shape;273;p22"/>
          <p:cNvGrpSpPr/>
          <p:nvPr/>
        </p:nvGrpSpPr>
        <p:grpSpPr>
          <a:xfrm rot="-9608872">
            <a:off x="-1006058" y="7770435"/>
            <a:ext cx="2459453" cy="1838753"/>
            <a:chOff x="1" y="0"/>
            <a:chExt cx="3279271" cy="2451669"/>
          </a:xfrm>
        </p:grpSpPr>
        <p:sp>
          <p:nvSpPr>
            <p:cNvPr id="274" name="Google Shape;274;p22"/>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275" name="Google Shape;275;p22"/>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grpSp>
        <p:nvGrpSpPr>
          <p:cNvPr id="276" name="Google Shape;276;p22"/>
          <p:cNvGrpSpPr/>
          <p:nvPr/>
        </p:nvGrpSpPr>
        <p:grpSpPr>
          <a:xfrm rot="-9608872">
            <a:off x="1571077" y="8343291"/>
            <a:ext cx="2459453" cy="1838753"/>
            <a:chOff x="1" y="0"/>
            <a:chExt cx="3279271" cy="2451669"/>
          </a:xfrm>
        </p:grpSpPr>
        <p:sp>
          <p:nvSpPr>
            <p:cNvPr id="277" name="Google Shape;277;p22"/>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278" name="Google Shape;278;p22"/>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grpSp>
        <p:nvGrpSpPr>
          <p:cNvPr id="279" name="Google Shape;279;p22"/>
          <p:cNvGrpSpPr/>
          <p:nvPr/>
        </p:nvGrpSpPr>
        <p:grpSpPr>
          <a:xfrm rot="-9381279">
            <a:off x="13443212" y="135812"/>
            <a:ext cx="2459453" cy="1838753"/>
            <a:chOff x="1" y="0"/>
            <a:chExt cx="3279271" cy="2451669"/>
          </a:xfrm>
        </p:grpSpPr>
        <p:sp>
          <p:nvSpPr>
            <p:cNvPr id="280" name="Google Shape;280;p22"/>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281" name="Google Shape;281;p22"/>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grpSp>
        <p:nvGrpSpPr>
          <p:cNvPr id="282" name="Google Shape;282;p22"/>
          <p:cNvGrpSpPr/>
          <p:nvPr/>
        </p:nvGrpSpPr>
        <p:grpSpPr>
          <a:xfrm rot="-9381279">
            <a:off x="15976803" y="877905"/>
            <a:ext cx="2459453" cy="1838753"/>
            <a:chOff x="1" y="0"/>
            <a:chExt cx="3279271" cy="2451669"/>
          </a:xfrm>
        </p:grpSpPr>
        <p:sp>
          <p:nvSpPr>
            <p:cNvPr id="283" name="Google Shape;283;p22"/>
            <p:cNvSpPr/>
            <p:nvPr/>
          </p:nvSpPr>
          <p:spPr>
            <a:xfrm rot="-5466223">
              <a:off x="1744147" y="915961"/>
              <a:ext cx="1490860" cy="1550959"/>
            </a:xfrm>
            <a:custGeom>
              <a:rect b="b" l="l" r="r" t="t"/>
              <a:pathLst>
                <a:path extrusionOk="0" h="1550959" w="1490860">
                  <a:moveTo>
                    <a:pt x="0" y="0"/>
                  </a:moveTo>
                  <a:lnTo>
                    <a:pt x="1490859" y="0"/>
                  </a:lnTo>
                  <a:lnTo>
                    <a:pt x="1490859" y="1550960"/>
                  </a:lnTo>
                  <a:lnTo>
                    <a:pt x="0" y="1550960"/>
                  </a:lnTo>
                  <a:lnTo>
                    <a:pt x="0" y="0"/>
                  </a:lnTo>
                  <a:close/>
                </a:path>
              </a:pathLst>
            </a:custGeom>
            <a:blipFill rotWithShape="1">
              <a:blip r:embed="rId5">
                <a:alphaModFix/>
              </a:blip>
              <a:stretch>
                <a:fillRect b="0" l="0" r="0" t="0"/>
              </a:stretch>
            </a:blipFill>
            <a:ln>
              <a:noFill/>
            </a:ln>
          </p:spPr>
        </p:sp>
        <p:sp>
          <p:nvSpPr>
            <p:cNvPr id="284" name="Google Shape;284;p22"/>
            <p:cNvSpPr/>
            <p:nvPr/>
          </p:nvSpPr>
          <p:spPr>
            <a:xfrm rot="-5466223">
              <a:off x="44265" y="-15250"/>
              <a:ext cx="1490860" cy="1550959"/>
            </a:xfrm>
            <a:custGeom>
              <a:rect b="b" l="l" r="r" t="t"/>
              <a:pathLst>
                <a:path extrusionOk="0" h="1550959" w="1490860">
                  <a:moveTo>
                    <a:pt x="0" y="0"/>
                  </a:moveTo>
                  <a:lnTo>
                    <a:pt x="1490860" y="0"/>
                  </a:lnTo>
                  <a:lnTo>
                    <a:pt x="1490860" y="1550959"/>
                  </a:lnTo>
                  <a:lnTo>
                    <a:pt x="0" y="1550959"/>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