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1"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Lst>
  <p:sldSz cy="10287000" cx="18288000"/>
  <p:notesSz cx="6858000" cy="9144000"/>
  <p:embeddedFontLst>
    <p:embeddedFont>
      <p:font typeface="Inter SemiBold"/>
      <p:regular r:id="rId28"/>
      <p:bold r:id="rId29"/>
    </p:embeddedFont>
    <p:embeddedFont>
      <p:font typeface="Inter"/>
      <p:regular r:id="rId30"/>
      <p:bold r:id="rId31"/>
    </p:embeddedFont>
    <p:embeddedFont>
      <p:font typeface="Inter ExtraBold"/>
      <p:bold r:id="rId32"/>
    </p:embeddedFont>
    <p:embeddedFont>
      <p:font typeface="Inter Black"/>
      <p:bold r:id="rId3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font" Target="fonts/InterSemiBold-regular.fntdata"/><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InterSemiBold-bold.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Inter-bold.fntdata"/><Relationship Id="rId30" Type="http://schemas.openxmlformats.org/officeDocument/2006/relationships/font" Target="fonts/Inter-regular.fntdata"/><Relationship Id="rId11" Type="http://schemas.openxmlformats.org/officeDocument/2006/relationships/slide" Target="slides/slide6.xml"/><Relationship Id="rId33" Type="http://schemas.openxmlformats.org/officeDocument/2006/relationships/font" Target="fonts/InterBlack-bold.fntdata"/><Relationship Id="rId10" Type="http://schemas.openxmlformats.org/officeDocument/2006/relationships/slide" Target="slides/slide5.xml"/><Relationship Id="rId32" Type="http://schemas.openxmlformats.org/officeDocument/2006/relationships/font" Target="fonts/InterExtraBold-bold.fntdata"/><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 name="Shape 83"/>
        <p:cNvGrpSpPr/>
        <p:nvPr/>
      </p:nvGrpSpPr>
      <p:grpSpPr>
        <a:xfrm>
          <a:off x="0" y="0"/>
          <a:ext cx="0" cy="0"/>
          <a:chOff x="0" y="0"/>
          <a:chExt cx="0" cy="0"/>
        </a:xfrm>
      </p:grpSpPr>
      <p:sp>
        <p:nvSpPr>
          <p:cNvPr id="84" name="Google Shape;84;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0" name="Shape 430"/>
        <p:cNvGrpSpPr/>
        <p:nvPr/>
      </p:nvGrpSpPr>
      <p:grpSpPr>
        <a:xfrm>
          <a:off x="0" y="0"/>
          <a:ext cx="0" cy="0"/>
          <a:chOff x="0" y="0"/>
          <a:chExt cx="0" cy="0"/>
        </a:xfrm>
      </p:grpSpPr>
      <p:sp>
        <p:nvSpPr>
          <p:cNvPr id="431" name="Google Shape;431;p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2" name="Google Shape;432;p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7" name="Shape 57"/>
        <p:cNvGrpSpPr/>
        <p:nvPr/>
      </p:nvGrpSpPr>
      <p:grpSpPr>
        <a:xfrm>
          <a:off x="0" y="0"/>
          <a:ext cx="0" cy="0"/>
          <a:chOff x="0" y="0"/>
          <a:chExt cx="0" cy="0"/>
        </a:xfrm>
      </p:grpSpPr>
      <p:sp>
        <p:nvSpPr>
          <p:cNvPr id="58" name="Google Shape;58;p11"/>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9" name="Google Shape;59;p11"/>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60" name="Google Shape;60;p11"/>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1" name="Google Shape;61;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2" name="Google Shape;62;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4" name="Shape 64"/>
        <p:cNvGrpSpPr/>
        <p:nvPr/>
      </p:nvGrpSpPr>
      <p:grpSpPr>
        <a:xfrm>
          <a:off x="0" y="0"/>
          <a:ext cx="0" cy="0"/>
          <a:chOff x="0" y="0"/>
          <a:chExt cx="0" cy="0"/>
        </a:xfrm>
      </p:grpSpPr>
      <p:sp>
        <p:nvSpPr>
          <p:cNvPr id="65" name="Google Shape;65;p12"/>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6" name="Google Shape;66;p12"/>
          <p:cNvSpPr/>
          <p:nvPr>
            <p:ph idx="2" type="pic"/>
          </p:nvPr>
        </p:nvSpPr>
        <p:spPr>
          <a:xfrm>
            <a:off x="1792288" y="612775"/>
            <a:ext cx="5486400" cy="4114800"/>
          </a:xfrm>
          <a:prstGeom prst="rect">
            <a:avLst/>
          </a:prstGeom>
          <a:noFill/>
          <a:ln>
            <a:noFill/>
          </a:ln>
        </p:spPr>
      </p:sp>
      <p:sp>
        <p:nvSpPr>
          <p:cNvPr id="67" name="Google Shape;67;p12"/>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8" name="Google Shape;68;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9" name="Google Shape;69;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1" name="Shape 71"/>
        <p:cNvGrpSpPr/>
        <p:nvPr/>
      </p:nvGrpSpPr>
      <p:grpSpPr>
        <a:xfrm>
          <a:off x="0" y="0"/>
          <a:ext cx="0" cy="0"/>
          <a:chOff x="0" y="0"/>
          <a:chExt cx="0" cy="0"/>
        </a:xfrm>
      </p:grpSpPr>
      <p:sp>
        <p:nvSpPr>
          <p:cNvPr id="72" name="Google Shape;72;p1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3" name="Google Shape;73;p13"/>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4" name="Google Shape;74;p1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5" name="Google Shape;75;p1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1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7" name="Shape 77"/>
        <p:cNvGrpSpPr/>
        <p:nvPr/>
      </p:nvGrpSpPr>
      <p:grpSpPr>
        <a:xfrm>
          <a:off x="0" y="0"/>
          <a:ext cx="0" cy="0"/>
          <a:chOff x="0" y="0"/>
          <a:chExt cx="0" cy="0"/>
        </a:xfrm>
      </p:grpSpPr>
      <p:sp>
        <p:nvSpPr>
          <p:cNvPr id="78" name="Google Shape;78;p14"/>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9" name="Google Shape;79;p14"/>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80" name="Google Shape;80;p1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1" name="Google Shape;81;p1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1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p:spTree>
      <p:nvGrpSpPr>
        <p:cNvPr id="15" name="Shape 15"/>
        <p:cNvGrpSpPr/>
        <p:nvPr/>
      </p:nvGrpSpPr>
      <p:grpSpPr>
        <a:xfrm>
          <a:off x="0" y="0"/>
          <a:ext cx="0" cy="0"/>
          <a:chOff x="0" y="0"/>
          <a:chExt cx="0" cy="0"/>
        </a:xfrm>
      </p:grpSpPr>
      <p:sp>
        <p:nvSpPr>
          <p:cNvPr id="16" name="Google Shape;16;p3"/>
          <p:cNvSpPr/>
          <p:nvPr/>
        </p:nvSpPr>
        <p:spPr>
          <a:xfrm>
            <a:off x="5" y="-10"/>
            <a:ext cx="18289900" cy="10308853"/>
          </a:xfrm>
          <a:custGeom>
            <a:rect b="b" l="l" r="r" t="t"/>
            <a:pathLst>
              <a:path extrusionOk="0" h="5404379" w="9588414">
                <a:moveTo>
                  <a:pt x="0" y="0"/>
                </a:moveTo>
                <a:lnTo>
                  <a:pt x="9588414" y="0"/>
                </a:lnTo>
                <a:lnTo>
                  <a:pt x="9588414" y="5404378"/>
                </a:lnTo>
                <a:lnTo>
                  <a:pt x="0" y="5404378"/>
                </a:lnTo>
                <a:lnTo>
                  <a:pt x="0" y="0"/>
                </a:lnTo>
                <a:close/>
              </a:path>
            </a:pathLst>
          </a:custGeom>
          <a:blipFill rotWithShape="1">
            <a:blip r:embed="rId2">
              <a:alphaModFix amt="25000"/>
            </a:blip>
            <a:stretch>
              <a:fillRect b="0" l="0" r="0" t="0"/>
            </a:stretch>
          </a:blipFill>
          <a:ln>
            <a:no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_1">
    <p:spTree>
      <p:nvGrpSpPr>
        <p:cNvPr id="17" name="Shape 17"/>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8" name="Shape 18"/>
        <p:cNvGrpSpPr/>
        <p:nvPr/>
      </p:nvGrpSpPr>
      <p:grpSpPr>
        <a:xfrm>
          <a:off x="0" y="0"/>
          <a:ext cx="0" cy="0"/>
          <a:chOff x="0" y="0"/>
          <a:chExt cx="0" cy="0"/>
        </a:xfrm>
      </p:grpSpPr>
      <p:sp>
        <p:nvSpPr>
          <p:cNvPr id="19" name="Google Shape;19;p5"/>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0" name="Google Shape;20;p5"/>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21" name="Google Shape;21;p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 name="Google Shape;22;p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 name="Google Shape;23;p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4" name="Shape 24"/>
        <p:cNvGrpSpPr/>
        <p:nvPr/>
      </p:nvGrpSpPr>
      <p:grpSpPr>
        <a:xfrm>
          <a:off x="0" y="0"/>
          <a:ext cx="0" cy="0"/>
          <a:chOff x="0" y="0"/>
          <a:chExt cx="0" cy="0"/>
        </a:xfrm>
      </p:grpSpPr>
      <p:sp>
        <p:nvSpPr>
          <p:cNvPr id="25" name="Google Shape;25;p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 name="Google Shape;26;p6"/>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7" name="Google Shape;27;p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 name="Google Shape;28;p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 name="Google Shape;29;p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0" name="Shape 30"/>
        <p:cNvGrpSpPr/>
        <p:nvPr/>
      </p:nvGrpSpPr>
      <p:grpSpPr>
        <a:xfrm>
          <a:off x="0" y="0"/>
          <a:ext cx="0" cy="0"/>
          <a:chOff x="0" y="0"/>
          <a:chExt cx="0" cy="0"/>
        </a:xfrm>
      </p:grpSpPr>
      <p:sp>
        <p:nvSpPr>
          <p:cNvPr id="31" name="Google Shape;31;p7"/>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2" name="Google Shape;32;p7"/>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3" name="Google Shape;33;p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 name="Google Shape;34;p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6" name="Shape 36"/>
        <p:cNvGrpSpPr/>
        <p:nvPr/>
      </p:nvGrpSpPr>
      <p:grpSpPr>
        <a:xfrm>
          <a:off x="0" y="0"/>
          <a:ext cx="0" cy="0"/>
          <a:chOff x="0" y="0"/>
          <a:chExt cx="0" cy="0"/>
        </a:xfrm>
      </p:grpSpPr>
      <p:sp>
        <p:nvSpPr>
          <p:cNvPr id="37" name="Google Shape;37;p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8" name="Google Shape;38;p8"/>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9" name="Google Shape;39;p8"/>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40" name="Google Shape;40;p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 name="Google Shape;41;p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 name="Google Shape;42;p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3" name="Shape 43"/>
        <p:cNvGrpSpPr/>
        <p:nvPr/>
      </p:nvGrpSpPr>
      <p:grpSpPr>
        <a:xfrm>
          <a:off x="0" y="0"/>
          <a:ext cx="0" cy="0"/>
          <a:chOff x="0" y="0"/>
          <a:chExt cx="0" cy="0"/>
        </a:xfrm>
      </p:grpSpPr>
      <p:sp>
        <p:nvSpPr>
          <p:cNvPr id="44" name="Google Shape;44;p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5" name="Google Shape;45;p9"/>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6" name="Google Shape;46;p9"/>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7" name="Google Shape;47;p9"/>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8" name="Google Shape;48;p9"/>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9" name="Google Shape;49;p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0" name="Google Shape;50;p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 name="Google Shape;51;p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2" name="Shape 52"/>
        <p:cNvGrpSpPr/>
        <p:nvPr/>
      </p:nvGrpSpPr>
      <p:grpSpPr>
        <a:xfrm>
          <a:off x="0" y="0"/>
          <a:ext cx="0" cy="0"/>
          <a:chOff x="0" y="0"/>
          <a:chExt cx="0" cy="0"/>
        </a:xfrm>
      </p:grpSpPr>
      <p:sp>
        <p:nvSpPr>
          <p:cNvPr id="53" name="Google Shape;53;p1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4" name="Google Shape;54;p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5" name="Google Shape;55;p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2.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lt1"/>
              </a:buClr>
              <a:buSzPts val="4400"/>
              <a:buFont typeface="Inter ExtraBold"/>
              <a:buNone/>
              <a:defRPr i="0" sz="4400" u="none" cap="none" strike="noStrike">
                <a:solidFill>
                  <a:schemeClr val="lt1"/>
                </a:solidFill>
                <a:latin typeface="Inter ExtraBold"/>
                <a:ea typeface="Inter ExtraBold"/>
                <a:cs typeface="Inter ExtraBold"/>
                <a:sym typeface="Inter ExtraBold"/>
              </a:defRPr>
            </a:lvl1pPr>
            <a:lvl2pPr lvl="1">
              <a:spcBef>
                <a:spcPts val="0"/>
              </a:spcBef>
              <a:spcAft>
                <a:spcPts val="0"/>
              </a:spcAft>
              <a:buClr>
                <a:schemeClr val="lt1"/>
              </a:buClr>
              <a:buSzPts val="1400"/>
              <a:buNone/>
              <a:defRPr sz="1800">
                <a:solidFill>
                  <a:schemeClr val="lt1"/>
                </a:solidFill>
              </a:defRPr>
            </a:lvl2pPr>
            <a:lvl3pPr lvl="2">
              <a:spcBef>
                <a:spcPts val="0"/>
              </a:spcBef>
              <a:spcAft>
                <a:spcPts val="0"/>
              </a:spcAft>
              <a:buClr>
                <a:schemeClr val="lt1"/>
              </a:buClr>
              <a:buSzPts val="1400"/>
              <a:buNone/>
              <a:defRPr sz="1800">
                <a:solidFill>
                  <a:schemeClr val="lt1"/>
                </a:solidFill>
              </a:defRPr>
            </a:lvl3pPr>
            <a:lvl4pPr lvl="3">
              <a:spcBef>
                <a:spcPts val="0"/>
              </a:spcBef>
              <a:spcAft>
                <a:spcPts val="0"/>
              </a:spcAft>
              <a:buClr>
                <a:schemeClr val="lt1"/>
              </a:buClr>
              <a:buSzPts val="1400"/>
              <a:buNone/>
              <a:defRPr sz="1800">
                <a:solidFill>
                  <a:schemeClr val="lt1"/>
                </a:solidFill>
              </a:defRPr>
            </a:lvl4pPr>
            <a:lvl5pPr lvl="4">
              <a:spcBef>
                <a:spcPts val="0"/>
              </a:spcBef>
              <a:spcAft>
                <a:spcPts val="0"/>
              </a:spcAft>
              <a:buClr>
                <a:schemeClr val="lt1"/>
              </a:buClr>
              <a:buSzPts val="1400"/>
              <a:buNone/>
              <a:defRPr sz="1800">
                <a:solidFill>
                  <a:schemeClr val="lt1"/>
                </a:solidFill>
              </a:defRPr>
            </a:lvl5pPr>
            <a:lvl6pPr lvl="5">
              <a:spcBef>
                <a:spcPts val="0"/>
              </a:spcBef>
              <a:spcAft>
                <a:spcPts val="0"/>
              </a:spcAft>
              <a:buClr>
                <a:schemeClr val="lt1"/>
              </a:buClr>
              <a:buSzPts val="1400"/>
              <a:buNone/>
              <a:defRPr sz="1800">
                <a:solidFill>
                  <a:schemeClr val="lt1"/>
                </a:solidFill>
              </a:defRPr>
            </a:lvl6pPr>
            <a:lvl7pPr lvl="6">
              <a:spcBef>
                <a:spcPts val="0"/>
              </a:spcBef>
              <a:spcAft>
                <a:spcPts val="0"/>
              </a:spcAft>
              <a:buClr>
                <a:schemeClr val="lt1"/>
              </a:buClr>
              <a:buSzPts val="1400"/>
              <a:buNone/>
              <a:defRPr sz="1800">
                <a:solidFill>
                  <a:schemeClr val="lt1"/>
                </a:solidFill>
              </a:defRPr>
            </a:lvl7pPr>
            <a:lvl8pPr lvl="7">
              <a:spcBef>
                <a:spcPts val="0"/>
              </a:spcBef>
              <a:spcAft>
                <a:spcPts val="0"/>
              </a:spcAft>
              <a:buClr>
                <a:schemeClr val="lt1"/>
              </a:buClr>
              <a:buSzPts val="1400"/>
              <a:buNone/>
              <a:defRPr sz="1800">
                <a:solidFill>
                  <a:schemeClr val="lt1"/>
                </a:solidFill>
              </a:defRPr>
            </a:lvl8pPr>
            <a:lvl9pPr lvl="8">
              <a:spcBef>
                <a:spcPts val="0"/>
              </a:spcBef>
              <a:spcAft>
                <a:spcPts val="0"/>
              </a:spcAft>
              <a:buClr>
                <a:schemeClr val="lt1"/>
              </a:buClr>
              <a:buSzPts val="1400"/>
              <a:buNone/>
              <a:defRPr sz="1800">
                <a:solidFill>
                  <a:schemeClr val="lt1"/>
                </a:solidFill>
              </a:defRPr>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lt1"/>
              </a:buClr>
              <a:buSzPts val="3200"/>
              <a:buFont typeface="Inter"/>
              <a:buChar char="•"/>
              <a:defRPr i="0" sz="3200" u="none" cap="none" strike="noStrike">
                <a:solidFill>
                  <a:schemeClr val="lt1"/>
                </a:solidFill>
                <a:latin typeface="Inter"/>
                <a:ea typeface="Inter"/>
                <a:cs typeface="Inter"/>
                <a:sym typeface="Inter"/>
              </a:defRPr>
            </a:lvl1pPr>
            <a:lvl2pPr indent="-406400" lvl="1" marL="914400" marR="0" rtl="0" algn="l">
              <a:spcBef>
                <a:spcPts val="560"/>
              </a:spcBef>
              <a:spcAft>
                <a:spcPts val="0"/>
              </a:spcAft>
              <a:buClr>
                <a:schemeClr val="lt1"/>
              </a:buClr>
              <a:buSzPts val="2800"/>
              <a:buFont typeface="Inter"/>
              <a:buChar char="–"/>
              <a:defRPr i="0" sz="2800" u="none" cap="none" strike="noStrike">
                <a:solidFill>
                  <a:schemeClr val="lt1"/>
                </a:solidFill>
                <a:latin typeface="Inter"/>
                <a:ea typeface="Inter"/>
                <a:cs typeface="Inter"/>
                <a:sym typeface="Inter"/>
              </a:defRPr>
            </a:lvl2pPr>
            <a:lvl3pPr indent="-381000" lvl="2" marL="1371600" marR="0" rtl="0" algn="l">
              <a:spcBef>
                <a:spcPts val="480"/>
              </a:spcBef>
              <a:spcAft>
                <a:spcPts val="0"/>
              </a:spcAft>
              <a:buClr>
                <a:schemeClr val="lt1"/>
              </a:buClr>
              <a:buSzPts val="2400"/>
              <a:buFont typeface="Inter"/>
              <a:buChar char="•"/>
              <a:defRPr i="0" sz="2400" u="none" cap="none" strike="noStrike">
                <a:solidFill>
                  <a:schemeClr val="lt1"/>
                </a:solidFill>
                <a:latin typeface="Inter"/>
                <a:ea typeface="Inter"/>
                <a:cs typeface="Inter"/>
                <a:sym typeface="Inter"/>
              </a:defRPr>
            </a:lvl3pPr>
            <a:lvl4pPr indent="-355600" lvl="3" marL="1828800" marR="0" rtl="0" algn="l">
              <a:spcBef>
                <a:spcPts val="400"/>
              </a:spcBef>
              <a:spcAft>
                <a:spcPts val="0"/>
              </a:spcAft>
              <a:buClr>
                <a:schemeClr val="lt1"/>
              </a:buClr>
              <a:buSzPts val="2000"/>
              <a:buFont typeface="Inter"/>
              <a:buChar char="–"/>
              <a:defRPr i="0" sz="2000" u="none" cap="none" strike="noStrike">
                <a:solidFill>
                  <a:schemeClr val="lt1"/>
                </a:solidFill>
                <a:latin typeface="Inter"/>
                <a:ea typeface="Inter"/>
                <a:cs typeface="Inter"/>
                <a:sym typeface="Inter"/>
              </a:defRPr>
            </a:lvl4pPr>
            <a:lvl5pPr indent="-355600" lvl="4" marL="2286000" marR="0" rtl="0" algn="l">
              <a:spcBef>
                <a:spcPts val="400"/>
              </a:spcBef>
              <a:spcAft>
                <a:spcPts val="0"/>
              </a:spcAft>
              <a:buClr>
                <a:schemeClr val="lt1"/>
              </a:buClr>
              <a:buSzPts val="2000"/>
              <a:buFont typeface="Inter"/>
              <a:buChar char="»"/>
              <a:defRPr i="0" sz="2000" u="none" cap="none" strike="noStrike">
                <a:solidFill>
                  <a:schemeClr val="lt1"/>
                </a:solidFill>
                <a:latin typeface="Inter"/>
                <a:ea typeface="Inter"/>
                <a:cs typeface="Inter"/>
                <a:sym typeface="Inter"/>
              </a:defRPr>
            </a:lvl5pPr>
            <a:lvl6pPr indent="-355600" lvl="5" marL="2743200" marR="0" rtl="0" algn="l">
              <a:spcBef>
                <a:spcPts val="400"/>
              </a:spcBef>
              <a:spcAft>
                <a:spcPts val="0"/>
              </a:spcAft>
              <a:buClr>
                <a:schemeClr val="lt1"/>
              </a:buClr>
              <a:buSzPts val="2000"/>
              <a:buFont typeface="Inter"/>
              <a:buChar char="•"/>
              <a:defRPr i="0" sz="2000" u="none" cap="none" strike="noStrike">
                <a:solidFill>
                  <a:schemeClr val="lt1"/>
                </a:solidFill>
                <a:latin typeface="Inter"/>
                <a:ea typeface="Inter"/>
                <a:cs typeface="Inter"/>
                <a:sym typeface="Inter"/>
              </a:defRPr>
            </a:lvl6pPr>
            <a:lvl7pPr indent="-355600" lvl="6" marL="3200400" marR="0" rtl="0" algn="l">
              <a:spcBef>
                <a:spcPts val="400"/>
              </a:spcBef>
              <a:spcAft>
                <a:spcPts val="0"/>
              </a:spcAft>
              <a:buClr>
                <a:schemeClr val="lt1"/>
              </a:buClr>
              <a:buSzPts val="2000"/>
              <a:buFont typeface="Inter"/>
              <a:buChar char="•"/>
              <a:defRPr i="0" sz="2000" u="none" cap="none" strike="noStrike">
                <a:solidFill>
                  <a:schemeClr val="lt1"/>
                </a:solidFill>
                <a:latin typeface="Inter"/>
                <a:ea typeface="Inter"/>
                <a:cs typeface="Inter"/>
                <a:sym typeface="Inter"/>
              </a:defRPr>
            </a:lvl7pPr>
            <a:lvl8pPr indent="-355600" lvl="7" marL="3657600" marR="0" rtl="0" algn="l">
              <a:spcBef>
                <a:spcPts val="400"/>
              </a:spcBef>
              <a:spcAft>
                <a:spcPts val="0"/>
              </a:spcAft>
              <a:buClr>
                <a:schemeClr val="lt1"/>
              </a:buClr>
              <a:buSzPts val="2000"/>
              <a:buFont typeface="Inter"/>
              <a:buChar char="•"/>
              <a:defRPr i="0" sz="2000" u="none" cap="none" strike="noStrike">
                <a:solidFill>
                  <a:schemeClr val="lt1"/>
                </a:solidFill>
                <a:latin typeface="Inter"/>
                <a:ea typeface="Inter"/>
                <a:cs typeface="Inter"/>
                <a:sym typeface="Inter"/>
              </a:defRPr>
            </a:lvl8pPr>
            <a:lvl9pPr indent="-355600" lvl="8" marL="4114800" marR="0" rtl="0" algn="l">
              <a:spcBef>
                <a:spcPts val="400"/>
              </a:spcBef>
              <a:spcAft>
                <a:spcPts val="0"/>
              </a:spcAft>
              <a:buClr>
                <a:schemeClr val="lt1"/>
              </a:buClr>
              <a:buSzPts val="2000"/>
              <a:buFont typeface="Inter"/>
              <a:buChar char="•"/>
              <a:defRPr i="0" sz="2000" u="none" cap="none" strike="noStrike">
                <a:solidFill>
                  <a:schemeClr val="lt1"/>
                </a:solidFill>
                <a:latin typeface="Inter"/>
                <a:ea typeface="Inter"/>
                <a:cs typeface="Inter"/>
                <a:sym typeface="Inter"/>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Clr>
                <a:schemeClr val="lt1"/>
              </a:buClr>
              <a:buSzPts val="1400"/>
              <a:buNone/>
              <a:defRPr b="0" i="0" sz="1200" u="none" cap="none" strike="noStrike">
                <a:solidFill>
                  <a:schemeClr val="lt1"/>
                </a:solidFill>
                <a:latin typeface="Calibri"/>
                <a:ea typeface="Calibri"/>
                <a:cs typeface="Calibri"/>
                <a:sym typeface="Calibri"/>
              </a:defRPr>
            </a:lvl1pPr>
            <a:lvl2pPr lvl="1" marR="0" rtl="0" algn="l">
              <a:spcBef>
                <a:spcPts val="0"/>
              </a:spcBef>
              <a:spcAft>
                <a:spcPts val="0"/>
              </a:spcAft>
              <a:buClr>
                <a:schemeClr val="lt1"/>
              </a:buClr>
              <a:buSzPts val="1400"/>
              <a:buNone/>
              <a:defRPr b="0" i="0" sz="1800" u="none" cap="none" strike="noStrike">
                <a:solidFill>
                  <a:schemeClr val="lt1"/>
                </a:solidFill>
                <a:latin typeface="Calibri"/>
                <a:ea typeface="Calibri"/>
                <a:cs typeface="Calibri"/>
                <a:sym typeface="Calibri"/>
              </a:defRPr>
            </a:lvl2pPr>
            <a:lvl3pPr lvl="2" marR="0" rtl="0" algn="l">
              <a:spcBef>
                <a:spcPts val="0"/>
              </a:spcBef>
              <a:spcAft>
                <a:spcPts val="0"/>
              </a:spcAft>
              <a:buClr>
                <a:schemeClr val="lt1"/>
              </a:buClr>
              <a:buSzPts val="1400"/>
              <a:buNone/>
              <a:defRPr b="0" i="0" sz="1800" u="none" cap="none" strike="noStrike">
                <a:solidFill>
                  <a:schemeClr val="lt1"/>
                </a:solidFill>
                <a:latin typeface="Calibri"/>
                <a:ea typeface="Calibri"/>
                <a:cs typeface="Calibri"/>
                <a:sym typeface="Calibri"/>
              </a:defRPr>
            </a:lvl3pPr>
            <a:lvl4pPr lvl="3" marR="0" rtl="0" algn="l">
              <a:spcBef>
                <a:spcPts val="0"/>
              </a:spcBef>
              <a:spcAft>
                <a:spcPts val="0"/>
              </a:spcAft>
              <a:buClr>
                <a:schemeClr val="lt1"/>
              </a:buClr>
              <a:buSzPts val="1400"/>
              <a:buNone/>
              <a:defRPr b="0" i="0" sz="1800" u="none" cap="none" strike="noStrike">
                <a:solidFill>
                  <a:schemeClr val="lt1"/>
                </a:solidFill>
                <a:latin typeface="Calibri"/>
                <a:ea typeface="Calibri"/>
                <a:cs typeface="Calibri"/>
                <a:sym typeface="Calibri"/>
              </a:defRPr>
            </a:lvl4pPr>
            <a:lvl5pPr lvl="4" marR="0" rtl="0" algn="l">
              <a:spcBef>
                <a:spcPts val="0"/>
              </a:spcBef>
              <a:spcAft>
                <a:spcPts val="0"/>
              </a:spcAft>
              <a:buClr>
                <a:schemeClr val="lt1"/>
              </a:buClr>
              <a:buSzPts val="1400"/>
              <a:buNone/>
              <a:defRPr b="0" i="0" sz="1800" u="none" cap="none" strike="noStrike">
                <a:solidFill>
                  <a:schemeClr val="lt1"/>
                </a:solidFill>
                <a:latin typeface="Calibri"/>
                <a:ea typeface="Calibri"/>
                <a:cs typeface="Calibri"/>
                <a:sym typeface="Calibri"/>
              </a:defRPr>
            </a:lvl5pPr>
            <a:lvl6pPr lvl="5" marR="0" rtl="0" algn="l">
              <a:spcBef>
                <a:spcPts val="0"/>
              </a:spcBef>
              <a:spcAft>
                <a:spcPts val="0"/>
              </a:spcAft>
              <a:buClr>
                <a:schemeClr val="lt1"/>
              </a:buClr>
              <a:buSzPts val="1400"/>
              <a:buNone/>
              <a:defRPr b="0" i="0" sz="1800" u="none" cap="none" strike="noStrike">
                <a:solidFill>
                  <a:schemeClr val="lt1"/>
                </a:solidFill>
                <a:latin typeface="Calibri"/>
                <a:ea typeface="Calibri"/>
                <a:cs typeface="Calibri"/>
                <a:sym typeface="Calibri"/>
              </a:defRPr>
            </a:lvl6pPr>
            <a:lvl7pPr lvl="6" marR="0" rtl="0" algn="l">
              <a:spcBef>
                <a:spcPts val="0"/>
              </a:spcBef>
              <a:spcAft>
                <a:spcPts val="0"/>
              </a:spcAft>
              <a:buClr>
                <a:schemeClr val="lt1"/>
              </a:buClr>
              <a:buSzPts val="1400"/>
              <a:buNone/>
              <a:defRPr b="0" i="0" sz="1800" u="none" cap="none" strike="noStrike">
                <a:solidFill>
                  <a:schemeClr val="lt1"/>
                </a:solidFill>
                <a:latin typeface="Calibri"/>
                <a:ea typeface="Calibri"/>
                <a:cs typeface="Calibri"/>
                <a:sym typeface="Calibri"/>
              </a:defRPr>
            </a:lvl7pPr>
            <a:lvl8pPr lvl="7" marR="0" rtl="0" algn="l">
              <a:spcBef>
                <a:spcPts val="0"/>
              </a:spcBef>
              <a:spcAft>
                <a:spcPts val="0"/>
              </a:spcAft>
              <a:buClr>
                <a:schemeClr val="lt1"/>
              </a:buClr>
              <a:buSzPts val="1400"/>
              <a:buNone/>
              <a:defRPr b="0" i="0" sz="1800" u="none" cap="none" strike="noStrike">
                <a:solidFill>
                  <a:schemeClr val="lt1"/>
                </a:solidFill>
                <a:latin typeface="Calibri"/>
                <a:ea typeface="Calibri"/>
                <a:cs typeface="Calibri"/>
                <a:sym typeface="Calibri"/>
              </a:defRPr>
            </a:lvl8pPr>
            <a:lvl9pPr lvl="8" marR="0" rtl="0" algn="l">
              <a:spcBef>
                <a:spcPts val="0"/>
              </a:spcBef>
              <a:spcAft>
                <a:spcPts val="0"/>
              </a:spcAft>
              <a:buClr>
                <a:schemeClr val="lt1"/>
              </a:buClr>
              <a:buSzPts val="1400"/>
              <a:buNone/>
              <a:defRPr b="0" i="0" sz="1800" u="none" cap="none" strike="noStrike">
                <a:solidFill>
                  <a:schemeClr val="lt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Clr>
                <a:schemeClr val="lt1"/>
              </a:buClr>
              <a:buSzPts val="1400"/>
              <a:buNone/>
              <a:defRPr b="0" i="0" sz="1200" u="none" cap="none" strike="noStrike">
                <a:solidFill>
                  <a:schemeClr val="lt1"/>
                </a:solidFill>
                <a:latin typeface="Calibri"/>
                <a:ea typeface="Calibri"/>
                <a:cs typeface="Calibri"/>
                <a:sym typeface="Calibri"/>
              </a:defRPr>
            </a:lvl1pPr>
            <a:lvl2pPr lvl="1" marR="0" rtl="0" algn="l">
              <a:spcBef>
                <a:spcPts val="0"/>
              </a:spcBef>
              <a:spcAft>
                <a:spcPts val="0"/>
              </a:spcAft>
              <a:buClr>
                <a:schemeClr val="lt1"/>
              </a:buClr>
              <a:buSzPts val="1400"/>
              <a:buNone/>
              <a:defRPr b="0" i="0" sz="1800" u="none" cap="none" strike="noStrike">
                <a:solidFill>
                  <a:schemeClr val="lt1"/>
                </a:solidFill>
                <a:latin typeface="Calibri"/>
                <a:ea typeface="Calibri"/>
                <a:cs typeface="Calibri"/>
                <a:sym typeface="Calibri"/>
              </a:defRPr>
            </a:lvl2pPr>
            <a:lvl3pPr lvl="2" marR="0" rtl="0" algn="l">
              <a:spcBef>
                <a:spcPts val="0"/>
              </a:spcBef>
              <a:spcAft>
                <a:spcPts val="0"/>
              </a:spcAft>
              <a:buClr>
                <a:schemeClr val="lt1"/>
              </a:buClr>
              <a:buSzPts val="1400"/>
              <a:buNone/>
              <a:defRPr b="0" i="0" sz="1800" u="none" cap="none" strike="noStrike">
                <a:solidFill>
                  <a:schemeClr val="lt1"/>
                </a:solidFill>
                <a:latin typeface="Calibri"/>
                <a:ea typeface="Calibri"/>
                <a:cs typeface="Calibri"/>
                <a:sym typeface="Calibri"/>
              </a:defRPr>
            </a:lvl3pPr>
            <a:lvl4pPr lvl="3" marR="0" rtl="0" algn="l">
              <a:spcBef>
                <a:spcPts val="0"/>
              </a:spcBef>
              <a:spcAft>
                <a:spcPts val="0"/>
              </a:spcAft>
              <a:buClr>
                <a:schemeClr val="lt1"/>
              </a:buClr>
              <a:buSzPts val="1400"/>
              <a:buNone/>
              <a:defRPr b="0" i="0" sz="1800" u="none" cap="none" strike="noStrike">
                <a:solidFill>
                  <a:schemeClr val="lt1"/>
                </a:solidFill>
                <a:latin typeface="Calibri"/>
                <a:ea typeface="Calibri"/>
                <a:cs typeface="Calibri"/>
                <a:sym typeface="Calibri"/>
              </a:defRPr>
            </a:lvl4pPr>
            <a:lvl5pPr lvl="4" marR="0" rtl="0" algn="l">
              <a:spcBef>
                <a:spcPts val="0"/>
              </a:spcBef>
              <a:spcAft>
                <a:spcPts val="0"/>
              </a:spcAft>
              <a:buClr>
                <a:schemeClr val="lt1"/>
              </a:buClr>
              <a:buSzPts val="1400"/>
              <a:buNone/>
              <a:defRPr b="0" i="0" sz="1800" u="none" cap="none" strike="noStrike">
                <a:solidFill>
                  <a:schemeClr val="lt1"/>
                </a:solidFill>
                <a:latin typeface="Calibri"/>
                <a:ea typeface="Calibri"/>
                <a:cs typeface="Calibri"/>
                <a:sym typeface="Calibri"/>
              </a:defRPr>
            </a:lvl5pPr>
            <a:lvl6pPr lvl="5" marR="0" rtl="0" algn="l">
              <a:spcBef>
                <a:spcPts val="0"/>
              </a:spcBef>
              <a:spcAft>
                <a:spcPts val="0"/>
              </a:spcAft>
              <a:buClr>
                <a:schemeClr val="lt1"/>
              </a:buClr>
              <a:buSzPts val="1400"/>
              <a:buNone/>
              <a:defRPr b="0" i="0" sz="1800" u="none" cap="none" strike="noStrike">
                <a:solidFill>
                  <a:schemeClr val="lt1"/>
                </a:solidFill>
                <a:latin typeface="Calibri"/>
                <a:ea typeface="Calibri"/>
                <a:cs typeface="Calibri"/>
                <a:sym typeface="Calibri"/>
              </a:defRPr>
            </a:lvl6pPr>
            <a:lvl7pPr lvl="6" marR="0" rtl="0" algn="l">
              <a:spcBef>
                <a:spcPts val="0"/>
              </a:spcBef>
              <a:spcAft>
                <a:spcPts val="0"/>
              </a:spcAft>
              <a:buClr>
                <a:schemeClr val="lt1"/>
              </a:buClr>
              <a:buSzPts val="1400"/>
              <a:buNone/>
              <a:defRPr b="0" i="0" sz="1800" u="none" cap="none" strike="noStrike">
                <a:solidFill>
                  <a:schemeClr val="lt1"/>
                </a:solidFill>
                <a:latin typeface="Calibri"/>
                <a:ea typeface="Calibri"/>
                <a:cs typeface="Calibri"/>
                <a:sym typeface="Calibri"/>
              </a:defRPr>
            </a:lvl7pPr>
            <a:lvl8pPr lvl="7" marR="0" rtl="0" algn="l">
              <a:spcBef>
                <a:spcPts val="0"/>
              </a:spcBef>
              <a:spcAft>
                <a:spcPts val="0"/>
              </a:spcAft>
              <a:buClr>
                <a:schemeClr val="lt1"/>
              </a:buClr>
              <a:buSzPts val="1400"/>
              <a:buNone/>
              <a:defRPr b="0" i="0" sz="1800" u="none" cap="none" strike="noStrike">
                <a:solidFill>
                  <a:schemeClr val="lt1"/>
                </a:solidFill>
                <a:latin typeface="Calibri"/>
                <a:ea typeface="Calibri"/>
                <a:cs typeface="Calibri"/>
                <a:sym typeface="Calibri"/>
              </a:defRPr>
            </a:lvl8pPr>
            <a:lvl9pPr lvl="8" marR="0" rtl="0" algn="l">
              <a:spcBef>
                <a:spcPts val="0"/>
              </a:spcBef>
              <a:spcAft>
                <a:spcPts val="0"/>
              </a:spcAft>
              <a:buClr>
                <a:schemeClr val="lt1"/>
              </a:buClr>
              <a:buSzPts val="1400"/>
              <a:buNone/>
              <a:defRPr b="0" i="0" sz="1800" u="none" cap="none" strike="noStrike">
                <a:solidFill>
                  <a:schemeClr val="lt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0"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1.png"/><Relationship Id="rId4" Type="http://schemas.openxmlformats.org/officeDocument/2006/relationships/image" Target="../media/image6.png"/><Relationship Id="rId9" Type="http://schemas.openxmlformats.org/officeDocument/2006/relationships/image" Target="../media/image1.png"/><Relationship Id="rId5" Type="http://schemas.openxmlformats.org/officeDocument/2006/relationships/image" Target="../media/image4.png"/><Relationship Id="rId6" Type="http://schemas.openxmlformats.org/officeDocument/2006/relationships/image" Target="../media/image7.png"/><Relationship Id="rId7" Type="http://schemas.openxmlformats.org/officeDocument/2006/relationships/image" Target="../media/image19.png"/><Relationship Id="rId8"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png"/><Relationship Id="rId4" Type="http://schemas.openxmlformats.org/officeDocument/2006/relationships/image" Target="../media/image41.jpg"/><Relationship Id="rId5" Type="http://schemas.openxmlformats.org/officeDocument/2006/relationships/image" Target="../media/image10.png"/><Relationship Id="rId6" Type="http://schemas.openxmlformats.org/officeDocument/2006/relationships/image" Target="../media/image4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6.png"/><Relationship Id="rId4" Type="http://schemas.openxmlformats.org/officeDocument/2006/relationships/image" Target="../media/image31.png"/><Relationship Id="rId5" Type="http://schemas.openxmlformats.org/officeDocument/2006/relationships/image" Target="../media/image2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7.png"/><Relationship Id="rId4" Type="http://schemas.openxmlformats.org/officeDocument/2006/relationships/image" Target="../media/image1.png"/><Relationship Id="rId5" Type="http://schemas.openxmlformats.org/officeDocument/2006/relationships/image" Target="../media/image19.png"/><Relationship Id="rId6" Type="http://schemas.openxmlformats.org/officeDocument/2006/relationships/image" Target="../media/image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31.png"/><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1.png"/><Relationship Id="rId4" Type="http://schemas.openxmlformats.org/officeDocument/2006/relationships/image" Target="../media/image40.png"/><Relationship Id="rId5" Type="http://schemas.openxmlformats.org/officeDocument/2006/relationships/image" Target="../media/image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6.png"/><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32.jpg"/><Relationship Id="rId4" Type="http://schemas.openxmlformats.org/officeDocument/2006/relationships/image" Target="../media/image10.png"/><Relationship Id="rId5" Type="http://schemas.openxmlformats.org/officeDocument/2006/relationships/image" Target="../media/image35.jpg"/><Relationship Id="rId6" Type="http://schemas.openxmlformats.org/officeDocument/2006/relationships/image" Target="../media/image37.jpg"/><Relationship Id="rId7" Type="http://schemas.openxmlformats.org/officeDocument/2006/relationships/image" Target="../media/image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1.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9.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11" Type="http://schemas.openxmlformats.org/officeDocument/2006/relationships/image" Target="../media/image16.png"/><Relationship Id="rId10" Type="http://schemas.openxmlformats.org/officeDocument/2006/relationships/image" Target="../media/image10.png"/><Relationship Id="rId13" Type="http://schemas.openxmlformats.org/officeDocument/2006/relationships/image" Target="../media/image40.png"/><Relationship Id="rId12" Type="http://schemas.openxmlformats.org/officeDocument/2006/relationships/image" Target="../media/image21.png"/><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6.png"/><Relationship Id="rId4" Type="http://schemas.openxmlformats.org/officeDocument/2006/relationships/image" Target="../media/image31.png"/><Relationship Id="rId9" Type="http://schemas.openxmlformats.org/officeDocument/2006/relationships/image" Target="../media/image9.png"/><Relationship Id="rId15" Type="http://schemas.openxmlformats.org/officeDocument/2006/relationships/image" Target="../media/image1.png"/><Relationship Id="rId14" Type="http://schemas.openxmlformats.org/officeDocument/2006/relationships/image" Target="../media/image3.png"/><Relationship Id="rId16" Type="http://schemas.openxmlformats.org/officeDocument/2006/relationships/image" Target="../media/image17.png"/><Relationship Id="rId5" Type="http://schemas.openxmlformats.org/officeDocument/2006/relationships/image" Target="../media/image4.png"/><Relationship Id="rId6" Type="http://schemas.openxmlformats.org/officeDocument/2006/relationships/image" Target="../media/image7.png"/><Relationship Id="rId7" Type="http://schemas.openxmlformats.org/officeDocument/2006/relationships/image" Target="../media/image19.png"/><Relationship Id="rId8" Type="http://schemas.openxmlformats.org/officeDocument/2006/relationships/image" Target="../media/image1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6.png"/><Relationship Id="rId4" Type="http://schemas.openxmlformats.org/officeDocument/2006/relationships/image" Target="../media/image33.png"/><Relationship Id="rId5" Type="http://schemas.openxmlformats.org/officeDocument/2006/relationships/image" Target="../media/image1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1.png"/><Relationship Id="rId4" Type="http://schemas.openxmlformats.org/officeDocument/2006/relationships/image" Target="../media/image21.png"/><Relationship Id="rId5" Type="http://schemas.openxmlformats.org/officeDocument/2006/relationships/image" Target="../media/image4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0.png"/><Relationship Id="rId4" Type="http://schemas.openxmlformats.org/officeDocument/2006/relationships/image" Target="../media/image9.png"/><Relationship Id="rId5" Type="http://schemas.openxmlformats.org/officeDocument/2006/relationships/image" Target="../media/image1.png"/><Relationship Id="rId6" Type="http://schemas.openxmlformats.org/officeDocument/2006/relationships/image" Target="../media/image39.png"/></Relationships>
</file>

<file path=ppt/slides/_rels/slide5.xml.rels><?xml version="1.0" encoding="UTF-8" standalone="yes"?><Relationships xmlns="http://schemas.openxmlformats.org/package/2006/relationships"><Relationship Id="rId10"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7.png"/><Relationship Id="rId4" Type="http://schemas.openxmlformats.org/officeDocument/2006/relationships/image" Target="../media/image6.png"/><Relationship Id="rId9" Type="http://schemas.openxmlformats.org/officeDocument/2006/relationships/image" Target="../media/image21.png"/><Relationship Id="rId5" Type="http://schemas.openxmlformats.org/officeDocument/2006/relationships/image" Target="../media/image4.png"/><Relationship Id="rId6" Type="http://schemas.openxmlformats.org/officeDocument/2006/relationships/image" Target="../media/image7.png"/><Relationship Id="rId7" Type="http://schemas.openxmlformats.org/officeDocument/2006/relationships/image" Target="../media/image19.png"/><Relationship Id="rId8"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1.png"/><Relationship Id="rId4" Type="http://schemas.openxmlformats.org/officeDocument/2006/relationships/image" Target="../media/image7.png"/><Relationship Id="rId5"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3.png"/><Relationship Id="rId4" Type="http://schemas.openxmlformats.org/officeDocument/2006/relationships/image" Target="../media/image44.png"/><Relationship Id="rId5" Type="http://schemas.openxmlformats.org/officeDocument/2006/relationships/image" Target="../media/image9.png"/><Relationship Id="rId6" Type="http://schemas.openxmlformats.org/officeDocument/2006/relationships/image" Target="../media/image1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31.png"/><Relationship Id="rId4" Type="http://schemas.openxmlformats.org/officeDocument/2006/relationships/image" Target="../media/image26.jpg"/><Relationship Id="rId9" Type="http://schemas.openxmlformats.org/officeDocument/2006/relationships/image" Target="../media/image27.jpg"/><Relationship Id="rId5" Type="http://schemas.openxmlformats.org/officeDocument/2006/relationships/image" Target="../media/image28.jpg"/><Relationship Id="rId6" Type="http://schemas.openxmlformats.org/officeDocument/2006/relationships/image" Target="../media/image29.jpg"/><Relationship Id="rId7" Type="http://schemas.openxmlformats.org/officeDocument/2006/relationships/image" Target="../media/image24.jpg"/><Relationship Id="rId8"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86" name="Shape 86"/>
        <p:cNvGrpSpPr/>
        <p:nvPr/>
      </p:nvGrpSpPr>
      <p:grpSpPr>
        <a:xfrm>
          <a:off x="0" y="0"/>
          <a:ext cx="0" cy="0"/>
          <a:chOff x="0" y="0"/>
          <a:chExt cx="0" cy="0"/>
        </a:xfrm>
      </p:grpSpPr>
      <p:grpSp>
        <p:nvGrpSpPr>
          <p:cNvPr id="87" name="Google Shape;87;p15"/>
          <p:cNvGrpSpPr/>
          <p:nvPr/>
        </p:nvGrpSpPr>
        <p:grpSpPr>
          <a:xfrm>
            <a:off x="1028700" y="847874"/>
            <a:ext cx="16230600" cy="8410426"/>
            <a:chOff x="0" y="-47625"/>
            <a:chExt cx="4274726" cy="2215092"/>
          </a:xfrm>
        </p:grpSpPr>
        <p:sp>
          <p:nvSpPr>
            <p:cNvPr id="88" name="Google Shape;88;p15"/>
            <p:cNvSpPr/>
            <p:nvPr/>
          </p:nvSpPr>
          <p:spPr>
            <a:xfrm>
              <a:off x="0" y="0"/>
              <a:ext cx="4274726" cy="2167467"/>
            </a:xfrm>
            <a:custGeom>
              <a:rect b="b" l="l" r="r" t="t"/>
              <a:pathLst>
                <a:path extrusionOk="0" h="2167467" w="4274726">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000000">
                <a:alpha val="0"/>
              </a:srgbClr>
            </a:solid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15"/>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0" name="Google Shape;90;p15"/>
          <p:cNvSpPr/>
          <p:nvPr/>
        </p:nvSpPr>
        <p:spPr>
          <a:xfrm rot="1531184">
            <a:off x="3476829" y="-4846693"/>
            <a:ext cx="18454413" cy="18359983"/>
          </a:xfrm>
          <a:custGeom>
            <a:rect b="b" l="l" r="r" t="t"/>
            <a:pathLst>
              <a:path extrusionOk="0" h="18359983" w="18454413">
                <a:moveTo>
                  <a:pt x="0" y="0"/>
                </a:moveTo>
                <a:lnTo>
                  <a:pt x="18454413" y="0"/>
                </a:lnTo>
                <a:lnTo>
                  <a:pt x="18454413" y="18359983"/>
                </a:lnTo>
                <a:lnTo>
                  <a:pt x="0" y="18359983"/>
                </a:lnTo>
                <a:lnTo>
                  <a:pt x="0" y="0"/>
                </a:lnTo>
                <a:close/>
              </a:path>
            </a:pathLst>
          </a:custGeom>
          <a:blipFill rotWithShape="1">
            <a:blip r:embed="rId3">
              <a:alphaModFix amt="30000"/>
            </a:blip>
            <a:stretch>
              <a:fillRect b="0" l="0" r="0" t="0"/>
            </a:stretch>
          </a:blipFill>
          <a:ln>
            <a:noFill/>
          </a:ln>
        </p:spPr>
      </p:sp>
      <p:sp>
        <p:nvSpPr>
          <p:cNvPr id="91" name="Google Shape;91;p15"/>
          <p:cNvSpPr/>
          <p:nvPr/>
        </p:nvSpPr>
        <p:spPr>
          <a:xfrm rot="98772">
            <a:off x="9983317" y="2617785"/>
            <a:ext cx="9966954" cy="7209244"/>
          </a:xfrm>
          <a:custGeom>
            <a:rect b="b" l="l" r="r" t="t"/>
            <a:pathLst>
              <a:path extrusionOk="0" h="7209244" w="9966954">
                <a:moveTo>
                  <a:pt x="0" y="0"/>
                </a:moveTo>
                <a:lnTo>
                  <a:pt x="9966954" y="0"/>
                </a:lnTo>
                <a:lnTo>
                  <a:pt x="9966954" y="7209243"/>
                </a:lnTo>
                <a:lnTo>
                  <a:pt x="0" y="7209243"/>
                </a:lnTo>
                <a:lnTo>
                  <a:pt x="0" y="0"/>
                </a:lnTo>
                <a:close/>
              </a:path>
            </a:pathLst>
          </a:custGeom>
          <a:blipFill rotWithShape="1">
            <a:blip r:embed="rId4">
              <a:alphaModFix/>
            </a:blip>
            <a:stretch>
              <a:fillRect b="0" l="0" r="0" t="0"/>
            </a:stretch>
          </a:blipFill>
          <a:ln>
            <a:noFill/>
          </a:ln>
        </p:spPr>
      </p:sp>
      <p:sp>
        <p:nvSpPr>
          <p:cNvPr id="92" name="Google Shape;92;p15"/>
          <p:cNvSpPr/>
          <p:nvPr/>
        </p:nvSpPr>
        <p:spPr>
          <a:xfrm>
            <a:off x="4131626" y="841101"/>
            <a:ext cx="2589214" cy="2581033"/>
          </a:xfrm>
          <a:custGeom>
            <a:rect b="b" l="l" r="r" t="t"/>
            <a:pathLst>
              <a:path extrusionOk="0" h="2581033" w="2589214">
                <a:moveTo>
                  <a:pt x="0" y="0"/>
                </a:moveTo>
                <a:lnTo>
                  <a:pt x="2589214" y="0"/>
                </a:lnTo>
                <a:lnTo>
                  <a:pt x="2589214" y="2581033"/>
                </a:lnTo>
                <a:lnTo>
                  <a:pt x="0" y="2581033"/>
                </a:lnTo>
                <a:lnTo>
                  <a:pt x="0" y="0"/>
                </a:lnTo>
                <a:close/>
              </a:path>
            </a:pathLst>
          </a:custGeom>
          <a:blipFill rotWithShape="1">
            <a:blip r:embed="rId5">
              <a:alphaModFix/>
            </a:blip>
            <a:stretch>
              <a:fillRect b="0" l="0" r="0" t="0"/>
            </a:stretch>
          </a:blipFill>
          <a:ln>
            <a:noFill/>
          </a:ln>
        </p:spPr>
      </p:sp>
      <p:sp>
        <p:nvSpPr>
          <p:cNvPr id="93" name="Google Shape;93;p15"/>
          <p:cNvSpPr/>
          <p:nvPr/>
        </p:nvSpPr>
        <p:spPr>
          <a:xfrm>
            <a:off x="7324763" y="2214889"/>
            <a:ext cx="3620039" cy="3642419"/>
          </a:xfrm>
          <a:custGeom>
            <a:rect b="b" l="l" r="r" t="t"/>
            <a:pathLst>
              <a:path extrusionOk="0" h="3642419" w="3620039">
                <a:moveTo>
                  <a:pt x="0" y="0"/>
                </a:moveTo>
                <a:lnTo>
                  <a:pt x="3620039" y="0"/>
                </a:lnTo>
                <a:lnTo>
                  <a:pt x="3620039" y="3642419"/>
                </a:lnTo>
                <a:lnTo>
                  <a:pt x="0" y="3642419"/>
                </a:lnTo>
                <a:lnTo>
                  <a:pt x="0" y="0"/>
                </a:lnTo>
                <a:close/>
              </a:path>
            </a:pathLst>
          </a:custGeom>
          <a:blipFill rotWithShape="1">
            <a:blip r:embed="rId6">
              <a:alphaModFix/>
            </a:blip>
            <a:stretch>
              <a:fillRect b="0" l="0" r="0" t="0"/>
            </a:stretch>
          </a:blipFill>
          <a:ln>
            <a:noFill/>
          </a:ln>
        </p:spPr>
      </p:sp>
      <p:sp>
        <p:nvSpPr>
          <p:cNvPr id="94" name="Google Shape;94;p15"/>
          <p:cNvSpPr/>
          <p:nvPr/>
        </p:nvSpPr>
        <p:spPr>
          <a:xfrm>
            <a:off x="1708465" y="727505"/>
            <a:ext cx="1268212" cy="1270119"/>
          </a:xfrm>
          <a:custGeom>
            <a:rect b="b" l="l" r="r" t="t"/>
            <a:pathLst>
              <a:path extrusionOk="0" h="1270119" w="1268212">
                <a:moveTo>
                  <a:pt x="0" y="0"/>
                </a:moveTo>
                <a:lnTo>
                  <a:pt x="1268213" y="0"/>
                </a:lnTo>
                <a:lnTo>
                  <a:pt x="1268213" y="1270119"/>
                </a:lnTo>
                <a:lnTo>
                  <a:pt x="0" y="1270119"/>
                </a:lnTo>
                <a:lnTo>
                  <a:pt x="0" y="0"/>
                </a:lnTo>
                <a:close/>
              </a:path>
            </a:pathLst>
          </a:custGeom>
          <a:blipFill rotWithShape="1">
            <a:blip r:embed="rId7">
              <a:alphaModFix/>
            </a:blip>
            <a:stretch>
              <a:fillRect b="0" l="0" r="0" t="0"/>
            </a:stretch>
          </a:blipFill>
          <a:ln>
            <a:noFill/>
          </a:ln>
        </p:spPr>
      </p:sp>
      <p:sp>
        <p:nvSpPr>
          <p:cNvPr id="95" name="Google Shape;95;p15"/>
          <p:cNvSpPr/>
          <p:nvPr/>
        </p:nvSpPr>
        <p:spPr>
          <a:xfrm rot="-7962580">
            <a:off x="2231182" y="3648221"/>
            <a:ext cx="2268969" cy="2416165"/>
          </a:xfrm>
          <a:custGeom>
            <a:rect b="b" l="l" r="r" t="t"/>
            <a:pathLst>
              <a:path extrusionOk="0" h="2416165" w="2268969">
                <a:moveTo>
                  <a:pt x="0" y="0"/>
                </a:moveTo>
                <a:lnTo>
                  <a:pt x="2268969" y="0"/>
                </a:lnTo>
                <a:lnTo>
                  <a:pt x="2268969" y="2416165"/>
                </a:lnTo>
                <a:lnTo>
                  <a:pt x="0" y="2416165"/>
                </a:lnTo>
                <a:lnTo>
                  <a:pt x="0" y="0"/>
                </a:lnTo>
                <a:close/>
              </a:path>
            </a:pathLst>
          </a:custGeom>
          <a:blipFill rotWithShape="1">
            <a:blip r:embed="rId8">
              <a:alphaModFix/>
            </a:blip>
            <a:stretch>
              <a:fillRect b="0" l="0" r="0" t="0"/>
            </a:stretch>
          </a:blipFill>
          <a:ln>
            <a:noFill/>
          </a:ln>
        </p:spPr>
      </p:sp>
      <p:sp>
        <p:nvSpPr>
          <p:cNvPr id="96" name="Google Shape;96;p15"/>
          <p:cNvSpPr txBox="1"/>
          <p:nvPr/>
        </p:nvSpPr>
        <p:spPr>
          <a:xfrm>
            <a:off x="1708465" y="5601729"/>
            <a:ext cx="8859600" cy="2384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7744" u="none" cap="none" strike="noStrike">
                <a:solidFill>
                  <a:srgbClr val="FFFFFF"/>
                </a:solidFill>
                <a:latin typeface="Inter Black"/>
                <a:ea typeface="Inter Black"/>
                <a:cs typeface="Inter Black"/>
                <a:sym typeface="Inter Black"/>
              </a:rPr>
              <a:t>Lesson Plan </a:t>
            </a:r>
            <a:endParaRPr/>
          </a:p>
          <a:p>
            <a:pPr indent="0" lvl="0" marL="0" marR="0" rtl="0" algn="l">
              <a:lnSpc>
                <a:spcPct val="100000"/>
              </a:lnSpc>
              <a:spcBef>
                <a:spcPts val="0"/>
              </a:spcBef>
              <a:spcAft>
                <a:spcPts val="0"/>
              </a:spcAft>
              <a:buNone/>
            </a:pPr>
            <a:r>
              <a:rPr b="1" i="0" lang="en-US" sz="7744" u="none" cap="none" strike="noStrike">
                <a:solidFill>
                  <a:srgbClr val="FFFFFF"/>
                </a:solidFill>
                <a:latin typeface="Inter Black"/>
                <a:ea typeface="Inter Black"/>
                <a:cs typeface="Inter Black"/>
                <a:sym typeface="Inter Black"/>
              </a:rPr>
              <a:t>for High School</a:t>
            </a:r>
            <a:endParaRPr/>
          </a:p>
        </p:txBody>
      </p:sp>
      <p:sp>
        <p:nvSpPr>
          <p:cNvPr id="97" name="Google Shape;97;p15"/>
          <p:cNvSpPr txBox="1"/>
          <p:nvPr/>
        </p:nvSpPr>
        <p:spPr>
          <a:xfrm>
            <a:off x="1708465" y="8201023"/>
            <a:ext cx="5751175" cy="547687"/>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500" u="none" cap="none" strike="noStrike">
                <a:solidFill>
                  <a:srgbClr val="FFFFFF"/>
                </a:solidFill>
                <a:latin typeface="Inter SemiBold"/>
                <a:ea typeface="Inter SemiBold"/>
                <a:cs typeface="Inter SemiBold"/>
                <a:sym typeface="Inter SemiBold"/>
              </a:rPr>
              <a:t>Education Presentation</a:t>
            </a:r>
            <a:endParaRPr/>
          </a:p>
        </p:txBody>
      </p:sp>
      <p:sp>
        <p:nvSpPr>
          <p:cNvPr id="98" name="Google Shape;98;p15"/>
          <p:cNvSpPr/>
          <p:nvPr/>
        </p:nvSpPr>
        <p:spPr>
          <a:xfrm rot="1842958">
            <a:off x="7284534" y="1301152"/>
            <a:ext cx="2702337" cy="1660930"/>
          </a:xfrm>
          <a:custGeom>
            <a:rect b="b" l="l" r="r" t="t"/>
            <a:pathLst>
              <a:path extrusionOk="0" h="1660930" w="2702337">
                <a:moveTo>
                  <a:pt x="0" y="0"/>
                </a:moveTo>
                <a:lnTo>
                  <a:pt x="2702338" y="0"/>
                </a:lnTo>
                <a:lnTo>
                  <a:pt x="2702338" y="1660930"/>
                </a:lnTo>
                <a:lnTo>
                  <a:pt x="0" y="1660930"/>
                </a:lnTo>
                <a:lnTo>
                  <a:pt x="0" y="0"/>
                </a:lnTo>
                <a:close/>
              </a:path>
            </a:pathLst>
          </a:custGeom>
          <a:blipFill rotWithShape="1">
            <a:blip r:embed="rId9">
              <a:alphaModFix/>
            </a:blip>
            <a:stretch>
              <a:fillRect b="0" l="0" r="0" t="0"/>
            </a:stretch>
          </a:blipFill>
          <a:ln>
            <a:noFill/>
          </a:ln>
        </p:spPr>
      </p:sp>
      <p:sp>
        <p:nvSpPr>
          <p:cNvPr id="99" name="Google Shape;99;p15"/>
          <p:cNvSpPr/>
          <p:nvPr/>
        </p:nvSpPr>
        <p:spPr>
          <a:xfrm rot="-974181">
            <a:off x="13081533" y="439222"/>
            <a:ext cx="2920124" cy="3116804"/>
          </a:xfrm>
          <a:custGeom>
            <a:rect b="b" l="l" r="r" t="t"/>
            <a:pathLst>
              <a:path extrusionOk="0" h="3116804" w="2920124">
                <a:moveTo>
                  <a:pt x="0" y="0"/>
                </a:moveTo>
                <a:lnTo>
                  <a:pt x="2920123" y="0"/>
                </a:lnTo>
                <a:lnTo>
                  <a:pt x="2920123" y="3116804"/>
                </a:lnTo>
                <a:lnTo>
                  <a:pt x="0" y="3116804"/>
                </a:lnTo>
                <a:lnTo>
                  <a:pt x="0" y="0"/>
                </a:lnTo>
                <a:close/>
              </a:path>
            </a:pathLst>
          </a:custGeom>
          <a:blipFill rotWithShape="1">
            <a:blip r:embed="rId10">
              <a:alphaModFix/>
            </a:blip>
            <a:stretch>
              <a:fillRect b="0" l="0" r="0" t="0"/>
            </a:stretch>
          </a:blipFill>
          <a:ln>
            <a:noFill/>
          </a:ln>
        </p:spPr>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13" name="Shape 213"/>
        <p:cNvGrpSpPr/>
        <p:nvPr/>
      </p:nvGrpSpPr>
      <p:grpSpPr>
        <a:xfrm>
          <a:off x="0" y="0"/>
          <a:ext cx="0" cy="0"/>
          <a:chOff x="0" y="0"/>
          <a:chExt cx="0" cy="0"/>
        </a:xfrm>
      </p:grpSpPr>
      <p:sp>
        <p:nvSpPr>
          <p:cNvPr id="214" name="Google Shape;214;p24"/>
          <p:cNvSpPr/>
          <p:nvPr/>
        </p:nvSpPr>
        <p:spPr>
          <a:xfrm rot="-1008970">
            <a:off x="5645337" y="5972662"/>
            <a:ext cx="7714964" cy="4741827"/>
          </a:xfrm>
          <a:custGeom>
            <a:rect b="b" l="l" r="r" t="t"/>
            <a:pathLst>
              <a:path extrusionOk="0" h="4741827" w="7714964">
                <a:moveTo>
                  <a:pt x="0" y="0"/>
                </a:moveTo>
                <a:lnTo>
                  <a:pt x="7714964" y="0"/>
                </a:lnTo>
                <a:lnTo>
                  <a:pt x="7714964" y="4741827"/>
                </a:lnTo>
                <a:lnTo>
                  <a:pt x="0" y="4741827"/>
                </a:lnTo>
                <a:lnTo>
                  <a:pt x="0" y="0"/>
                </a:lnTo>
                <a:close/>
              </a:path>
            </a:pathLst>
          </a:custGeom>
          <a:blipFill rotWithShape="1">
            <a:blip r:embed="rId3">
              <a:alphaModFix amt="50000"/>
            </a:blip>
            <a:stretch>
              <a:fillRect b="0" l="0" r="0" t="0"/>
            </a:stretch>
          </a:blipFill>
          <a:ln>
            <a:noFill/>
          </a:ln>
        </p:spPr>
      </p:sp>
      <p:pic>
        <p:nvPicPr>
          <p:cNvPr id="215" name="Google Shape;215;p24"/>
          <p:cNvPicPr preferRelativeResize="0"/>
          <p:nvPr/>
        </p:nvPicPr>
        <p:blipFill rotWithShape="1">
          <a:blip r:embed="rId4">
            <a:alphaModFix/>
          </a:blip>
          <a:srcRect b="2692" l="16414" r="4011" t="18256"/>
          <a:stretch/>
        </p:blipFill>
        <p:spPr>
          <a:xfrm>
            <a:off x="11384736" y="0"/>
            <a:ext cx="6903264" cy="10287000"/>
          </a:xfrm>
          <a:prstGeom prst="rect">
            <a:avLst/>
          </a:prstGeom>
          <a:noFill/>
          <a:ln>
            <a:noFill/>
          </a:ln>
        </p:spPr>
      </p:pic>
      <p:sp>
        <p:nvSpPr>
          <p:cNvPr id="216" name="Google Shape;216;p24"/>
          <p:cNvSpPr/>
          <p:nvPr/>
        </p:nvSpPr>
        <p:spPr>
          <a:xfrm>
            <a:off x="-329019" y="0"/>
            <a:ext cx="3485224" cy="3490312"/>
          </a:xfrm>
          <a:custGeom>
            <a:rect b="b" l="l" r="r" t="t"/>
            <a:pathLst>
              <a:path extrusionOk="0" h="3490312" w="3485224">
                <a:moveTo>
                  <a:pt x="0" y="0"/>
                </a:moveTo>
                <a:lnTo>
                  <a:pt x="3485223" y="0"/>
                </a:lnTo>
                <a:lnTo>
                  <a:pt x="3485223" y="3490312"/>
                </a:lnTo>
                <a:lnTo>
                  <a:pt x="0" y="3490312"/>
                </a:lnTo>
                <a:lnTo>
                  <a:pt x="0" y="0"/>
                </a:lnTo>
                <a:close/>
              </a:path>
            </a:pathLst>
          </a:custGeom>
          <a:blipFill rotWithShape="1">
            <a:blip r:embed="rId5">
              <a:alphaModFix amt="50000"/>
            </a:blip>
            <a:stretch>
              <a:fillRect b="0" l="0" r="0" t="0"/>
            </a:stretch>
          </a:blipFill>
          <a:ln>
            <a:noFill/>
          </a:ln>
        </p:spPr>
      </p:sp>
      <p:sp>
        <p:nvSpPr>
          <p:cNvPr id="217" name="Google Shape;217;p24"/>
          <p:cNvSpPr txBox="1"/>
          <p:nvPr/>
        </p:nvSpPr>
        <p:spPr>
          <a:xfrm>
            <a:off x="1028700" y="5641650"/>
            <a:ext cx="5751315" cy="9239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6000" u="none" cap="none" strike="noStrike">
                <a:solidFill>
                  <a:srgbClr val="FFFFFF"/>
                </a:solidFill>
                <a:latin typeface="Inter Black"/>
                <a:ea typeface="Inter Black"/>
                <a:cs typeface="Inter Black"/>
                <a:sym typeface="Inter Black"/>
              </a:rPr>
              <a:t>Add topic here</a:t>
            </a:r>
            <a:endParaRPr/>
          </a:p>
        </p:txBody>
      </p:sp>
      <p:sp>
        <p:nvSpPr>
          <p:cNvPr id="218" name="Google Shape;218;p24"/>
          <p:cNvSpPr txBox="1"/>
          <p:nvPr/>
        </p:nvSpPr>
        <p:spPr>
          <a:xfrm>
            <a:off x="1028700" y="6937050"/>
            <a:ext cx="3918900" cy="1369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000" u="none" cap="none" strike="noStrike">
                <a:solidFill>
                  <a:srgbClr val="FFFFFF"/>
                </a:solidFill>
                <a:latin typeface="Inter"/>
                <a:ea typeface="Inter"/>
                <a:cs typeface="Inter"/>
                <a:sym typeface="Inter"/>
              </a:rPr>
              <a:t>Lorem ipsum dolor sit amet, consectetur adipiscing elit, sed do eiusmod tempor incididunt ut labore et dolore magna aliqua.</a:t>
            </a:r>
            <a:endParaRPr/>
          </a:p>
        </p:txBody>
      </p:sp>
      <p:sp>
        <p:nvSpPr>
          <p:cNvPr id="219" name="Google Shape;219;p24"/>
          <p:cNvSpPr txBox="1"/>
          <p:nvPr/>
        </p:nvSpPr>
        <p:spPr>
          <a:xfrm>
            <a:off x="5583842" y="6937050"/>
            <a:ext cx="3918900" cy="1369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000" u="none" cap="none" strike="noStrike">
                <a:solidFill>
                  <a:srgbClr val="FFFFFF"/>
                </a:solidFill>
                <a:latin typeface="Inter"/>
                <a:ea typeface="Inter"/>
                <a:cs typeface="Inter"/>
                <a:sym typeface="Inter"/>
              </a:rPr>
              <a:t>Lorem ipsum dolor sit amet, consectetur adipiscing elit, sed do eiusmod tempor incididunt ut labore et dolore magna aliqua.</a:t>
            </a:r>
            <a:endParaRPr/>
          </a:p>
        </p:txBody>
      </p:sp>
      <p:pic>
        <p:nvPicPr>
          <p:cNvPr id="220" name="Google Shape;220;p24"/>
          <p:cNvPicPr preferRelativeResize="0"/>
          <p:nvPr/>
        </p:nvPicPr>
        <p:blipFill rotWithShape="1">
          <a:blip r:embed="rId6">
            <a:alphaModFix/>
          </a:blip>
          <a:srcRect b="29141" l="7408" r="69122" t="29137"/>
          <a:stretch/>
        </p:blipFill>
        <p:spPr>
          <a:xfrm>
            <a:off x="1031525" y="1487375"/>
            <a:ext cx="3083700" cy="3083700"/>
          </a:xfrm>
          <a:prstGeom prst="ellipse">
            <a:avLst/>
          </a:prstGeom>
          <a:noFill/>
          <a:ln>
            <a:noFill/>
          </a:ln>
        </p:spPr>
      </p:pic>
      <p:pic>
        <p:nvPicPr>
          <p:cNvPr id="221" name="Google Shape;221;p24"/>
          <p:cNvPicPr preferRelativeResize="0"/>
          <p:nvPr/>
        </p:nvPicPr>
        <p:blipFill rotWithShape="1">
          <a:blip r:embed="rId6">
            <a:alphaModFix/>
          </a:blip>
          <a:srcRect b="27335" l="38264" r="38267" t="30944"/>
          <a:stretch/>
        </p:blipFill>
        <p:spPr>
          <a:xfrm>
            <a:off x="4482075" y="1487375"/>
            <a:ext cx="3083700" cy="3083700"/>
          </a:xfrm>
          <a:prstGeom prst="ellipse">
            <a:avLst/>
          </a:prstGeom>
          <a:noFill/>
          <a:ln>
            <a:noFill/>
          </a:ln>
        </p:spPr>
      </p:pic>
      <p:pic>
        <p:nvPicPr>
          <p:cNvPr id="222" name="Google Shape;222;p24"/>
          <p:cNvPicPr preferRelativeResize="0"/>
          <p:nvPr/>
        </p:nvPicPr>
        <p:blipFill rotWithShape="1">
          <a:blip r:embed="rId6">
            <a:alphaModFix/>
          </a:blip>
          <a:srcRect b="27335" l="68766" r="7765" t="30944"/>
          <a:stretch/>
        </p:blipFill>
        <p:spPr>
          <a:xfrm>
            <a:off x="7932625" y="1487375"/>
            <a:ext cx="3083700" cy="3083700"/>
          </a:xfrm>
          <a:prstGeom prst="ellipse">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26" name="Shape 226"/>
        <p:cNvGrpSpPr/>
        <p:nvPr/>
      </p:nvGrpSpPr>
      <p:grpSpPr>
        <a:xfrm>
          <a:off x="0" y="0"/>
          <a:ext cx="0" cy="0"/>
          <a:chOff x="0" y="0"/>
          <a:chExt cx="0" cy="0"/>
        </a:xfrm>
      </p:grpSpPr>
      <p:grpSp>
        <p:nvGrpSpPr>
          <p:cNvPr id="227" name="Google Shape;227;p25"/>
          <p:cNvGrpSpPr/>
          <p:nvPr/>
        </p:nvGrpSpPr>
        <p:grpSpPr>
          <a:xfrm>
            <a:off x="1609301" y="-646455"/>
            <a:ext cx="4579440" cy="7222247"/>
            <a:chOff x="0" y="-47625"/>
            <a:chExt cx="1206107" cy="1902156"/>
          </a:xfrm>
        </p:grpSpPr>
        <p:sp>
          <p:nvSpPr>
            <p:cNvPr id="228" name="Google Shape;228;p25"/>
            <p:cNvSpPr/>
            <p:nvPr/>
          </p:nvSpPr>
          <p:spPr>
            <a:xfrm>
              <a:off x="0" y="0"/>
              <a:ext cx="1206107" cy="1854531"/>
            </a:xfrm>
            <a:custGeom>
              <a:rect b="b" l="l" r="r" t="t"/>
              <a:pathLst>
                <a:path extrusionOk="0" h="1854531" w="1206107">
                  <a:moveTo>
                    <a:pt x="86220" y="0"/>
                  </a:moveTo>
                  <a:lnTo>
                    <a:pt x="1119887" y="0"/>
                  </a:lnTo>
                  <a:cubicBezTo>
                    <a:pt x="1142754" y="0"/>
                    <a:pt x="1164684" y="9084"/>
                    <a:pt x="1180853" y="25253"/>
                  </a:cubicBezTo>
                  <a:cubicBezTo>
                    <a:pt x="1197023" y="41423"/>
                    <a:pt x="1206107" y="63353"/>
                    <a:pt x="1206107" y="86220"/>
                  </a:cubicBezTo>
                  <a:lnTo>
                    <a:pt x="1206107" y="1768311"/>
                  </a:lnTo>
                  <a:cubicBezTo>
                    <a:pt x="1206107" y="1815929"/>
                    <a:pt x="1167505" y="1854531"/>
                    <a:pt x="1119887" y="1854531"/>
                  </a:cubicBezTo>
                  <a:lnTo>
                    <a:pt x="86220" y="1854531"/>
                  </a:lnTo>
                  <a:cubicBezTo>
                    <a:pt x="63353" y="1854531"/>
                    <a:pt x="41423" y="1845447"/>
                    <a:pt x="25253" y="1829277"/>
                  </a:cubicBezTo>
                  <a:cubicBezTo>
                    <a:pt x="9084" y="1813108"/>
                    <a:pt x="0" y="1791178"/>
                    <a:pt x="0" y="1768311"/>
                  </a:cubicBezTo>
                  <a:lnTo>
                    <a:pt x="0" y="86220"/>
                  </a:lnTo>
                  <a:cubicBezTo>
                    <a:pt x="0" y="63353"/>
                    <a:pt x="9084" y="41423"/>
                    <a:pt x="25253" y="25253"/>
                  </a:cubicBezTo>
                  <a:cubicBezTo>
                    <a:pt x="41423" y="9084"/>
                    <a:pt x="63353" y="0"/>
                    <a:pt x="86220" y="0"/>
                  </a:cubicBezTo>
                  <a:close/>
                </a:path>
              </a:pathLst>
            </a:custGeom>
            <a:solidFill>
              <a:srgbClr val="000000">
                <a:alpha val="0"/>
              </a:srgbClr>
            </a:solid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25"/>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30" name="Google Shape;230;p25"/>
          <p:cNvSpPr txBox="1"/>
          <p:nvPr/>
        </p:nvSpPr>
        <p:spPr>
          <a:xfrm>
            <a:off x="6268343" y="7312404"/>
            <a:ext cx="5751315" cy="9239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6000" u="none" cap="none" strike="noStrike">
                <a:solidFill>
                  <a:srgbClr val="FFFFFF"/>
                </a:solidFill>
                <a:latin typeface="Inter Black"/>
                <a:ea typeface="Inter Black"/>
                <a:cs typeface="Inter Black"/>
                <a:sym typeface="Inter Black"/>
              </a:rPr>
              <a:t>Lesson 01</a:t>
            </a:r>
            <a:endParaRPr/>
          </a:p>
        </p:txBody>
      </p:sp>
      <p:sp>
        <p:nvSpPr>
          <p:cNvPr id="231" name="Google Shape;231;p25"/>
          <p:cNvSpPr txBox="1"/>
          <p:nvPr/>
        </p:nvSpPr>
        <p:spPr>
          <a:xfrm>
            <a:off x="5077710" y="8556625"/>
            <a:ext cx="8132700" cy="6618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000" u="none" cap="none" strike="noStrike">
                <a:solidFill>
                  <a:srgbClr val="FFFFFF"/>
                </a:solidFill>
                <a:latin typeface="Inter"/>
                <a:ea typeface="Inter"/>
                <a:cs typeface="Inter"/>
                <a:sym typeface="Inter"/>
              </a:rPr>
              <a:t>Lorem ipsum dolor sit amet, consectetur adipiscing elit, sed do eiusmod tempor incididunt ut labore et dolore magna aliqua.</a:t>
            </a:r>
            <a:endParaRPr/>
          </a:p>
        </p:txBody>
      </p:sp>
      <p:sp>
        <p:nvSpPr>
          <p:cNvPr id="232" name="Google Shape;232;p25"/>
          <p:cNvSpPr/>
          <p:nvPr/>
        </p:nvSpPr>
        <p:spPr>
          <a:xfrm>
            <a:off x="2770858" y="1423051"/>
            <a:ext cx="2256322" cy="1632031"/>
          </a:xfrm>
          <a:custGeom>
            <a:rect b="b" l="l" r="r" t="t"/>
            <a:pathLst>
              <a:path extrusionOk="0" h="1632031" w="2256322">
                <a:moveTo>
                  <a:pt x="0" y="0"/>
                </a:moveTo>
                <a:lnTo>
                  <a:pt x="2256322" y="0"/>
                </a:lnTo>
                <a:lnTo>
                  <a:pt x="2256322" y="1632031"/>
                </a:lnTo>
                <a:lnTo>
                  <a:pt x="0" y="1632031"/>
                </a:lnTo>
                <a:lnTo>
                  <a:pt x="0" y="0"/>
                </a:lnTo>
                <a:close/>
              </a:path>
            </a:pathLst>
          </a:custGeom>
          <a:blipFill rotWithShape="1">
            <a:blip r:embed="rId3">
              <a:alphaModFix/>
            </a:blip>
            <a:stretch>
              <a:fillRect b="0" l="0" r="0" t="0"/>
            </a:stretch>
          </a:blipFill>
          <a:ln>
            <a:noFill/>
          </a:ln>
        </p:spPr>
      </p:sp>
      <p:sp>
        <p:nvSpPr>
          <p:cNvPr id="233" name="Google Shape;233;p25"/>
          <p:cNvSpPr txBox="1"/>
          <p:nvPr/>
        </p:nvSpPr>
        <p:spPr>
          <a:xfrm>
            <a:off x="2581564" y="3781386"/>
            <a:ext cx="2634910" cy="4953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3000" u="none" cap="none" strike="noStrike">
                <a:solidFill>
                  <a:srgbClr val="FFFFFF"/>
                </a:solidFill>
                <a:latin typeface="Inter SemiBold"/>
                <a:ea typeface="Inter SemiBold"/>
                <a:cs typeface="Inter SemiBold"/>
                <a:sym typeface="Inter SemiBold"/>
              </a:rPr>
              <a:t>Saturn</a:t>
            </a:r>
            <a:endParaRPr/>
          </a:p>
        </p:txBody>
      </p:sp>
      <p:sp>
        <p:nvSpPr>
          <p:cNvPr id="234" name="Google Shape;234;p25"/>
          <p:cNvSpPr txBox="1"/>
          <p:nvPr/>
        </p:nvSpPr>
        <p:spPr>
          <a:xfrm>
            <a:off x="2100608" y="4485791"/>
            <a:ext cx="3596700" cy="13698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000" u="none" cap="none" strike="noStrike">
                <a:solidFill>
                  <a:srgbClr val="FFFFFF"/>
                </a:solidFill>
                <a:latin typeface="Inter"/>
                <a:ea typeface="Inter"/>
                <a:cs typeface="Inter"/>
                <a:sym typeface="Inter"/>
              </a:rPr>
              <a:t>Lorem ipsum dolor sit amet, consectetur adipiscing elit sed do eiusmod tempor incididunt ut labore.</a:t>
            </a:r>
            <a:endParaRPr/>
          </a:p>
        </p:txBody>
      </p:sp>
      <p:grpSp>
        <p:nvGrpSpPr>
          <p:cNvPr id="235" name="Google Shape;235;p25"/>
          <p:cNvGrpSpPr/>
          <p:nvPr/>
        </p:nvGrpSpPr>
        <p:grpSpPr>
          <a:xfrm>
            <a:off x="6853078" y="-646455"/>
            <a:ext cx="4579440" cy="7222247"/>
            <a:chOff x="0" y="-47625"/>
            <a:chExt cx="1206107" cy="1902156"/>
          </a:xfrm>
        </p:grpSpPr>
        <p:sp>
          <p:nvSpPr>
            <p:cNvPr id="236" name="Google Shape;236;p25"/>
            <p:cNvSpPr/>
            <p:nvPr/>
          </p:nvSpPr>
          <p:spPr>
            <a:xfrm>
              <a:off x="0" y="0"/>
              <a:ext cx="1206107" cy="1854531"/>
            </a:xfrm>
            <a:custGeom>
              <a:rect b="b" l="l" r="r" t="t"/>
              <a:pathLst>
                <a:path extrusionOk="0" h="1854531" w="1206107">
                  <a:moveTo>
                    <a:pt x="86220" y="0"/>
                  </a:moveTo>
                  <a:lnTo>
                    <a:pt x="1119887" y="0"/>
                  </a:lnTo>
                  <a:cubicBezTo>
                    <a:pt x="1142754" y="0"/>
                    <a:pt x="1164684" y="9084"/>
                    <a:pt x="1180853" y="25253"/>
                  </a:cubicBezTo>
                  <a:cubicBezTo>
                    <a:pt x="1197023" y="41423"/>
                    <a:pt x="1206107" y="63353"/>
                    <a:pt x="1206107" y="86220"/>
                  </a:cubicBezTo>
                  <a:lnTo>
                    <a:pt x="1206107" y="1768311"/>
                  </a:lnTo>
                  <a:cubicBezTo>
                    <a:pt x="1206107" y="1815929"/>
                    <a:pt x="1167505" y="1854531"/>
                    <a:pt x="1119887" y="1854531"/>
                  </a:cubicBezTo>
                  <a:lnTo>
                    <a:pt x="86220" y="1854531"/>
                  </a:lnTo>
                  <a:cubicBezTo>
                    <a:pt x="63353" y="1854531"/>
                    <a:pt x="41423" y="1845447"/>
                    <a:pt x="25253" y="1829277"/>
                  </a:cubicBezTo>
                  <a:cubicBezTo>
                    <a:pt x="9084" y="1813108"/>
                    <a:pt x="0" y="1791178"/>
                    <a:pt x="0" y="1768311"/>
                  </a:cubicBezTo>
                  <a:lnTo>
                    <a:pt x="0" y="86220"/>
                  </a:lnTo>
                  <a:cubicBezTo>
                    <a:pt x="0" y="63353"/>
                    <a:pt x="9084" y="41423"/>
                    <a:pt x="25253" y="25253"/>
                  </a:cubicBezTo>
                  <a:cubicBezTo>
                    <a:pt x="41423" y="9084"/>
                    <a:pt x="63353" y="0"/>
                    <a:pt x="86220" y="0"/>
                  </a:cubicBezTo>
                  <a:close/>
                </a:path>
              </a:pathLst>
            </a:custGeom>
            <a:solidFill>
              <a:srgbClr val="000000">
                <a:alpha val="0"/>
              </a:srgbClr>
            </a:solid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25"/>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38" name="Google Shape;238;p25"/>
          <p:cNvSpPr txBox="1"/>
          <p:nvPr/>
        </p:nvSpPr>
        <p:spPr>
          <a:xfrm>
            <a:off x="7825341" y="3781386"/>
            <a:ext cx="2634910" cy="4953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3000" u="none" cap="none" strike="noStrike">
                <a:solidFill>
                  <a:srgbClr val="FFFFFF"/>
                </a:solidFill>
                <a:latin typeface="Inter SemiBold"/>
                <a:ea typeface="Inter SemiBold"/>
                <a:cs typeface="Inter SemiBold"/>
                <a:sym typeface="Inter SemiBold"/>
              </a:rPr>
              <a:t>Sun</a:t>
            </a:r>
            <a:endParaRPr/>
          </a:p>
        </p:txBody>
      </p:sp>
      <p:sp>
        <p:nvSpPr>
          <p:cNvPr id="239" name="Google Shape;239;p25"/>
          <p:cNvSpPr txBox="1"/>
          <p:nvPr/>
        </p:nvSpPr>
        <p:spPr>
          <a:xfrm>
            <a:off x="7344385" y="4485791"/>
            <a:ext cx="3596700" cy="13698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000" u="none" cap="none" strike="noStrike">
                <a:solidFill>
                  <a:srgbClr val="FFFFFF"/>
                </a:solidFill>
                <a:latin typeface="Inter"/>
                <a:ea typeface="Inter"/>
                <a:cs typeface="Inter"/>
                <a:sym typeface="Inter"/>
              </a:rPr>
              <a:t>Lorem ipsum dolor sit amet, consectetur adipiscing elit sed do eiusmod tempor incididunt ut labore.</a:t>
            </a:r>
            <a:endParaRPr/>
          </a:p>
        </p:txBody>
      </p:sp>
      <p:grpSp>
        <p:nvGrpSpPr>
          <p:cNvPr id="240" name="Google Shape;240;p25"/>
          <p:cNvGrpSpPr/>
          <p:nvPr/>
        </p:nvGrpSpPr>
        <p:grpSpPr>
          <a:xfrm>
            <a:off x="12099263" y="-646455"/>
            <a:ext cx="4579440" cy="7222247"/>
            <a:chOff x="0" y="-47625"/>
            <a:chExt cx="1206107" cy="1902156"/>
          </a:xfrm>
        </p:grpSpPr>
        <p:sp>
          <p:nvSpPr>
            <p:cNvPr id="241" name="Google Shape;241;p25"/>
            <p:cNvSpPr/>
            <p:nvPr/>
          </p:nvSpPr>
          <p:spPr>
            <a:xfrm>
              <a:off x="0" y="0"/>
              <a:ext cx="1206107" cy="1854531"/>
            </a:xfrm>
            <a:custGeom>
              <a:rect b="b" l="l" r="r" t="t"/>
              <a:pathLst>
                <a:path extrusionOk="0" h="1854531" w="1206107">
                  <a:moveTo>
                    <a:pt x="86220" y="0"/>
                  </a:moveTo>
                  <a:lnTo>
                    <a:pt x="1119887" y="0"/>
                  </a:lnTo>
                  <a:cubicBezTo>
                    <a:pt x="1142754" y="0"/>
                    <a:pt x="1164684" y="9084"/>
                    <a:pt x="1180853" y="25253"/>
                  </a:cubicBezTo>
                  <a:cubicBezTo>
                    <a:pt x="1197023" y="41423"/>
                    <a:pt x="1206107" y="63353"/>
                    <a:pt x="1206107" y="86220"/>
                  </a:cubicBezTo>
                  <a:lnTo>
                    <a:pt x="1206107" y="1768311"/>
                  </a:lnTo>
                  <a:cubicBezTo>
                    <a:pt x="1206107" y="1815929"/>
                    <a:pt x="1167505" y="1854531"/>
                    <a:pt x="1119887" y="1854531"/>
                  </a:cubicBezTo>
                  <a:lnTo>
                    <a:pt x="86220" y="1854531"/>
                  </a:lnTo>
                  <a:cubicBezTo>
                    <a:pt x="63353" y="1854531"/>
                    <a:pt x="41423" y="1845447"/>
                    <a:pt x="25253" y="1829277"/>
                  </a:cubicBezTo>
                  <a:cubicBezTo>
                    <a:pt x="9084" y="1813108"/>
                    <a:pt x="0" y="1791178"/>
                    <a:pt x="0" y="1768311"/>
                  </a:cubicBezTo>
                  <a:lnTo>
                    <a:pt x="0" y="86220"/>
                  </a:lnTo>
                  <a:cubicBezTo>
                    <a:pt x="0" y="63353"/>
                    <a:pt x="9084" y="41423"/>
                    <a:pt x="25253" y="25253"/>
                  </a:cubicBezTo>
                  <a:cubicBezTo>
                    <a:pt x="41423" y="9084"/>
                    <a:pt x="63353" y="0"/>
                    <a:pt x="86220" y="0"/>
                  </a:cubicBezTo>
                  <a:close/>
                </a:path>
              </a:pathLst>
            </a:custGeom>
            <a:solidFill>
              <a:srgbClr val="000000">
                <a:alpha val="0"/>
              </a:srgbClr>
            </a:solid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25"/>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43" name="Google Shape;243;p25"/>
          <p:cNvSpPr txBox="1"/>
          <p:nvPr/>
        </p:nvSpPr>
        <p:spPr>
          <a:xfrm>
            <a:off x="13071526" y="3781386"/>
            <a:ext cx="2634910" cy="4953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3000" u="none" cap="none" strike="noStrike">
                <a:solidFill>
                  <a:srgbClr val="FFFFFF"/>
                </a:solidFill>
                <a:latin typeface="Inter SemiBold"/>
                <a:ea typeface="Inter SemiBold"/>
                <a:cs typeface="Inter SemiBold"/>
                <a:sym typeface="Inter SemiBold"/>
              </a:rPr>
              <a:t>Asteroid</a:t>
            </a:r>
            <a:endParaRPr/>
          </a:p>
        </p:txBody>
      </p:sp>
      <p:sp>
        <p:nvSpPr>
          <p:cNvPr id="244" name="Google Shape;244;p25"/>
          <p:cNvSpPr txBox="1"/>
          <p:nvPr/>
        </p:nvSpPr>
        <p:spPr>
          <a:xfrm>
            <a:off x="12590571" y="4485791"/>
            <a:ext cx="3596700" cy="13698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000" u="none" cap="none" strike="noStrike">
                <a:solidFill>
                  <a:srgbClr val="FFFFFF"/>
                </a:solidFill>
                <a:latin typeface="Inter"/>
                <a:ea typeface="Inter"/>
                <a:cs typeface="Inter"/>
                <a:sym typeface="Inter"/>
              </a:rPr>
              <a:t>Lorem ipsum dolor sit amet, consectetur adipiscing elit sed do eiusmod tempor incididunt ut labore.</a:t>
            </a:r>
            <a:endParaRPr/>
          </a:p>
        </p:txBody>
      </p:sp>
      <p:sp>
        <p:nvSpPr>
          <p:cNvPr id="245" name="Google Shape;245;p25"/>
          <p:cNvSpPr/>
          <p:nvPr/>
        </p:nvSpPr>
        <p:spPr>
          <a:xfrm>
            <a:off x="7990605" y="1028700"/>
            <a:ext cx="2304381" cy="2306457"/>
          </a:xfrm>
          <a:custGeom>
            <a:rect b="b" l="l" r="r" t="t"/>
            <a:pathLst>
              <a:path extrusionOk="0" h="2306457" w="2304381">
                <a:moveTo>
                  <a:pt x="0" y="0"/>
                </a:moveTo>
                <a:lnTo>
                  <a:pt x="2304381" y="0"/>
                </a:lnTo>
                <a:lnTo>
                  <a:pt x="2304381" y="2306457"/>
                </a:lnTo>
                <a:lnTo>
                  <a:pt x="0" y="2306457"/>
                </a:lnTo>
                <a:lnTo>
                  <a:pt x="0" y="0"/>
                </a:lnTo>
                <a:close/>
              </a:path>
            </a:pathLst>
          </a:custGeom>
          <a:blipFill rotWithShape="1">
            <a:blip r:embed="rId4">
              <a:alphaModFix/>
            </a:blip>
            <a:stretch>
              <a:fillRect b="0" l="0" r="0" t="0"/>
            </a:stretch>
          </a:blipFill>
          <a:ln>
            <a:noFill/>
          </a:ln>
        </p:spPr>
      </p:sp>
      <p:sp>
        <p:nvSpPr>
          <p:cNvPr id="246" name="Google Shape;246;p25"/>
          <p:cNvSpPr/>
          <p:nvPr/>
        </p:nvSpPr>
        <p:spPr>
          <a:xfrm>
            <a:off x="13273030" y="957697"/>
            <a:ext cx="2231901" cy="2377460"/>
          </a:xfrm>
          <a:custGeom>
            <a:rect b="b" l="l" r="r" t="t"/>
            <a:pathLst>
              <a:path extrusionOk="0" h="2377460" w="2231901">
                <a:moveTo>
                  <a:pt x="0" y="0"/>
                </a:moveTo>
                <a:lnTo>
                  <a:pt x="2231902" y="0"/>
                </a:lnTo>
                <a:lnTo>
                  <a:pt x="2231902" y="2377460"/>
                </a:lnTo>
                <a:lnTo>
                  <a:pt x="0" y="2377460"/>
                </a:lnTo>
                <a:lnTo>
                  <a:pt x="0" y="0"/>
                </a:lnTo>
                <a:close/>
              </a:path>
            </a:pathLst>
          </a:custGeom>
          <a:blipFill rotWithShape="1">
            <a:blip r:embed="rId5">
              <a:alphaModFix/>
            </a:blip>
            <a:stretch>
              <a:fillRect b="0" l="0" r="0" t="0"/>
            </a:stretch>
          </a:blipFill>
          <a:ln>
            <a:noFill/>
          </a:ln>
        </p:spPr>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50" name="Shape 250"/>
        <p:cNvGrpSpPr/>
        <p:nvPr/>
      </p:nvGrpSpPr>
      <p:grpSpPr>
        <a:xfrm>
          <a:off x="0" y="0"/>
          <a:ext cx="0" cy="0"/>
          <a:chOff x="0" y="0"/>
          <a:chExt cx="0" cy="0"/>
        </a:xfrm>
      </p:grpSpPr>
      <p:grpSp>
        <p:nvGrpSpPr>
          <p:cNvPr id="251" name="Google Shape;251;p26"/>
          <p:cNvGrpSpPr/>
          <p:nvPr/>
        </p:nvGrpSpPr>
        <p:grpSpPr>
          <a:xfrm>
            <a:off x="0" y="-286626"/>
            <a:ext cx="7658000" cy="10710420"/>
            <a:chOff x="0" y="-47625"/>
            <a:chExt cx="2016922" cy="2820851"/>
          </a:xfrm>
        </p:grpSpPr>
        <p:sp>
          <p:nvSpPr>
            <p:cNvPr id="252" name="Google Shape;252;p26"/>
            <p:cNvSpPr/>
            <p:nvPr/>
          </p:nvSpPr>
          <p:spPr>
            <a:xfrm>
              <a:off x="0" y="0"/>
              <a:ext cx="2016922" cy="2773226"/>
            </a:xfrm>
            <a:custGeom>
              <a:rect b="b" l="l" r="r" t="t"/>
              <a:pathLst>
                <a:path extrusionOk="0" h="2773226" w="2016922">
                  <a:moveTo>
                    <a:pt x="0" y="0"/>
                  </a:moveTo>
                  <a:lnTo>
                    <a:pt x="2016922" y="0"/>
                  </a:lnTo>
                  <a:lnTo>
                    <a:pt x="2016922" y="2773226"/>
                  </a:lnTo>
                  <a:lnTo>
                    <a:pt x="0" y="2773226"/>
                  </a:lnTo>
                  <a:close/>
                </a:path>
              </a:pathLst>
            </a:custGeom>
            <a:solidFill>
              <a:srgbClr val="0F1927"/>
            </a:solidFill>
            <a:ln>
              <a:noFill/>
            </a:ln>
          </p:spPr>
        </p:sp>
        <p:sp>
          <p:nvSpPr>
            <p:cNvPr id="253" name="Google Shape;253;p26"/>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254" name="Google Shape;254;p26"/>
          <p:cNvCxnSpPr/>
          <p:nvPr/>
        </p:nvCxnSpPr>
        <p:spPr>
          <a:xfrm rot="10800000">
            <a:off x="7658000" y="-105800"/>
            <a:ext cx="0" cy="10392800"/>
          </a:xfrm>
          <a:prstGeom prst="straightConnector1">
            <a:avLst/>
          </a:prstGeom>
          <a:noFill/>
          <a:ln cap="flat" cmpd="sng" w="38100">
            <a:solidFill>
              <a:srgbClr val="FFFFFF"/>
            </a:solidFill>
            <a:prstDash val="solid"/>
            <a:round/>
            <a:headEnd len="sm" w="sm" type="none"/>
            <a:tailEnd len="sm" w="sm" type="none"/>
          </a:ln>
        </p:spPr>
      </p:cxnSp>
      <p:sp>
        <p:nvSpPr>
          <p:cNvPr id="255" name="Google Shape;255;p26"/>
          <p:cNvSpPr/>
          <p:nvPr/>
        </p:nvSpPr>
        <p:spPr>
          <a:xfrm>
            <a:off x="-647803" y="7574729"/>
            <a:ext cx="4188183" cy="4214076"/>
          </a:xfrm>
          <a:custGeom>
            <a:rect b="b" l="l" r="r" t="t"/>
            <a:pathLst>
              <a:path extrusionOk="0" h="4214076" w="4188183">
                <a:moveTo>
                  <a:pt x="0" y="0"/>
                </a:moveTo>
                <a:lnTo>
                  <a:pt x="4188183" y="0"/>
                </a:lnTo>
                <a:lnTo>
                  <a:pt x="4188183" y="4214076"/>
                </a:lnTo>
                <a:lnTo>
                  <a:pt x="0" y="4214076"/>
                </a:lnTo>
                <a:lnTo>
                  <a:pt x="0" y="0"/>
                </a:lnTo>
                <a:close/>
              </a:path>
            </a:pathLst>
          </a:custGeom>
          <a:blipFill rotWithShape="1">
            <a:blip r:embed="rId3">
              <a:alphaModFix/>
            </a:blip>
            <a:stretch>
              <a:fillRect b="0" l="0" r="0" t="0"/>
            </a:stretch>
          </a:blipFill>
          <a:ln>
            <a:noFill/>
          </a:ln>
        </p:spPr>
      </p:sp>
      <p:sp>
        <p:nvSpPr>
          <p:cNvPr id="256" name="Google Shape;256;p26"/>
          <p:cNvSpPr/>
          <p:nvPr/>
        </p:nvSpPr>
        <p:spPr>
          <a:xfrm rot="-1581322">
            <a:off x="4164452" y="268549"/>
            <a:ext cx="3079607" cy="1892811"/>
          </a:xfrm>
          <a:custGeom>
            <a:rect b="b" l="l" r="r" t="t"/>
            <a:pathLst>
              <a:path extrusionOk="0" h="1892811" w="3079607">
                <a:moveTo>
                  <a:pt x="0" y="0"/>
                </a:moveTo>
                <a:lnTo>
                  <a:pt x="3079607" y="0"/>
                </a:lnTo>
                <a:lnTo>
                  <a:pt x="3079607" y="1892811"/>
                </a:lnTo>
                <a:lnTo>
                  <a:pt x="0" y="1892811"/>
                </a:lnTo>
                <a:lnTo>
                  <a:pt x="0" y="0"/>
                </a:lnTo>
                <a:close/>
              </a:path>
            </a:pathLst>
          </a:custGeom>
          <a:blipFill rotWithShape="1">
            <a:blip r:embed="rId4">
              <a:alphaModFix/>
            </a:blip>
            <a:stretch>
              <a:fillRect b="0" l="0" r="0" t="0"/>
            </a:stretch>
          </a:blipFill>
          <a:ln>
            <a:noFill/>
          </a:ln>
        </p:spPr>
      </p:sp>
      <p:sp>
        <p:nvSpPr>
          <p:cNvPr id="257" name="Google Shape;257;p26"/>
          <p:cNvSpPr txBox="1"/>
          <p:nvPr/>
        </p:nvSpPr>
        <p:spPr>
          <a:xfrm>
            <a:off x="1028700" y="2937990"/>
            <a:ext cx="5751315" cy="9239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6000" u="none" cap="none" strike="noStrike">
                <a:solidFill>
                  <a:srgbClr val="FFFFFF"/>
                </a:solidFill>
                <a:latin typeface="Inter Black"/>
                <a:ea typeface="Inter Black"/>
                <a:cs typeface="Inter Black"/>
                <a:sym typeface="Inter Black"/>
              </a:rPr>
              <a:t>Lesson 01</a:t>
            </a:r>
            <a:endParaRPr/>
          </a:p>
        </p:txBody>
      </p:sp>
      <p:sp>
        <p:nvSpPr>
          <p:cNvPr id="258" name="Google Shape;258;p26"/>
          <p:cNvSpPr txBox="1"/>
          <p:nvPr/>
        </p:nvSpPr>
        <p:spPr>
          <a:xfrm>
            <a:off x="1028700" y="4182211"/>
            <a:ext cx="5404200" cy="2432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000" u="none" cap="none" strike="noStrike">
                <a:solidFill>
                  <a:srgbClr val="FFFFFF"/>
                </a:solidFill>
                <a:latin typeface="Inter"/>
                <a:ea typeface="Inter"/>
                <a:cs typeface="Inter"/>
                <a:sym typeface="Inter"/>
              </a:rPr>
              <a:t>Lorem ipsum dolor sit amet, consectetur adipiscing elit, sed do eiusmod tempor incididunt ut labore et dolore magna aliqua. Nulla malesuada pellentesque elit eget. Id diam maecenas ultricies mi eget mauris. Nibh praesent tristique magna sit amet purus gravida quis.</a:t>
            </a:r>
            <a:endParaRPr/>
          </a:p>
        </p:txBody>
      </p:sp>
      <p:sp>
        <p:nvSpPr>
          <p:cNvPr id="259" name="Google Shape;259;p26"/>
          <p:cNvSpPr txBox="1"/>
          <p:nvPr/>
        </p:nvSpPr>
        <p:spPr>
          <a:xfrm>
            <a:off x="8839007" y="2937990"/>
            <a:ext cx="5751315" cy="9239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6000" u="none" cap="none" strike="noStrike">
                <a:solidFill>
                  <a:srgbClr val="FFFFFF"/>
                </a:solidFill>
                <a:latin typeface="Inter Black"/>
                <a:ea typeface="Inter Black"/>
                <a:cs typeface="Inter Black"/>
                <a:sym typeface="Inter Black"/>
              </a:rPr>
              <a:t>Key Points</a:t>
            </a:r>
            <a:endParaRPr/>
          </a:p>
        </p:txBody>
      </p:sp>
      <p:sp>
        <p:nvSpPr>
          <p:cNvPr id="260" name="Google Shape;260;p26"/>
          <p:cNvSpPr/>
          <p:nvPr/>
        </p:nvSpPr>
        <p:spPr>
          <a:xfrm>
            <a:off x="8839007" y="4705487"/>
            <a:ext cx="1443652" cy="1445823"/>
          </a:xfrm>
          <a:custGeom>
            <a:rect b="b" l="l" r="r" t="t"/>
            <a:pathLst>
              <a:path extrusionOk="0" h="1445823" w="1443652">
                <a:moveTo>
                  <a:pt x="0" y="0"/>
                </a:moveTo>
                <a:lnTo>
                  <a:pt x="1443652" y="0"/>
                </a:lnTo>
                <a:lnTo>
                  <a:pt x="1443652" y="1445823"/>
                </a:lnTo>
                <a:lnTo>
                  <a:pt x="0" y="1445823"/>
                </a:lnTo>
                <a:lnTo>
                  <a:pt x="0" y="0"/>
                </a:lnTo>
                <a:close/>
              </a:path>
            </a:pathLst>
          </a:custGeom>
          <a:blipFill rotWithShape="1">
            <a:blip r:embed="rId5">
              <a:alphaModFix/>
            </a:blip>
            <a:stretch>
              <a:fillRect b="0" l="0" r="0" t="0"/>
            </a:stretch>
          </a:blipFill>
          <a:ln>
            <a:noFill/>
          </a:ln>
        </p:spPr>
      </p:sp>
      <p:sp>
        <p:nvSpPr>
          <p:cNvPr id="261" name="Google Shape;261;p26"/>
          <p:cNvSpPr txBox="1"/>
          <p:nvPr/>
        </p:nvSpPr>
        <p:spPr>
          <a:xfrm>
            <a:off x="8939955" y="4961673"/>
            <a:ext cx="1241757" cy="9239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6000" u="none" cap="none" strike="noStrike">
                <a:solidFill>
                  <a:srgbClr val="FFFFFF"/>
                </a:solidFill>
                <a:latin typeface="Inter Black"/>
                <a:ea typeface="Inter Black"/>
                <a:cs typeface="Inter Black"/>
                <a:sym typeface="Inter Black"/>
              </a:rPr>
              <a:t>01</a:t>
            </a:r>
            <a:endParaRPr/>
          </a:p>
        </p:txBody>
      </p:sp>
      <p:sp>
        <p:nvSpPr>
          <p:cNvPr id="262" name="Google Shape;262;p26"/>
          <p:cNvSpPr txBox="1"/>
          <p:nvPr/>
        </p:nvSpPr>
        <p:spPr>
          <a:xfrm>
            <a:off x="8839007" y="6484685"/>
            <a:ext cx="2048100" cy="25074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1800" u="none" cap="none" strike="noStrike">
                <a:solidFill>
                  <a:srgbClr val="FFFFFF"/>
                </a:solidFill>
                <a:latin typeface="Inter"/>
                <a:ea typeface="Inter"/>
                <a:cs typeface="Inter"/>
                <a:sym typeface="Inter"/>
              </a:rPr>
              <a:t>Lorem ipsum dolor sit amet, consectetur adipiscing elit, sed do eiusmod tempor incididunt ut labore et dolore magna aliqua. </a:t>
            </a:r>
            <a:endParaRPr/>
          </a:p>
        </p:txBody>
      </p:sp>
      <p:sp>
        <p:nvSpPr>
          <p:cNvPr id="263" name="Google Shape;263;p26"/>
          <p:cNvSpPr/>
          <p:nvPr/>
        </p:nvSpPr>
        <p:spPr>
          <a:xfrm>
            <a:off x="11714665" y="4705487"/>
            <a:ext cx="1443652" cy="1445823"/>
          </a:xfrm>
          <a:custGeom>
            <a:rect b="b" l="l" r="r" t="t"/>
            <a:pathLst>
              <a:path extrusionOk="0" h="1445823" w="1443652">
                <a:moveTo>
                  <a:pt x="0" y="0"/>
                </a:moveTo>
                <a:lnTo>
                  <a:pt x="1443651" y="0"/>
                </a:lnTo>
                <a:lnTo>
                  <a:pt x="1443651" y="1445823"/>
                </a:lnTo>
                <a:lnTo>
                  <a:pt x="0" y="1445823"/>
                </a:lnTo>
                <a:lnTo>
                  <a:pt x="0" y="0"/>
                </a:lnTo>
                <a:close/>
              </a:path>
            </a:pathLst>
          </a:custGeom>
          <a:blipFill rotWithShape="1">
            <a:blip r:embed="rId5">
              <a:alphaModFix/>
            </a:blip>
            <a:stretch>
              <a:fillRect b="0" l="0" r="0" t="0"/>
            </a:stretch>
          </a:blipFill>
          <a:ln>
            <a:noFill/>
          </a:ln>
        </p:spPr>
      </p:sp>
      <p:sp>
        <p:nvSpPr>
          <p:cNvPr id="264" name="Google Shape;264;p26"/>
          <p:cNvSpPr txBox="1"/>
          <p:nvPr/>
        </p:nvSpPr>
        <p:spPr>
          <a:xfrm>
            <a:off x="11815612" y="4961673"/>
            <a:ext cx="1241757" cy="9239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6000" u="none" cap="none" strike="noStrike">
                <a:solidFill>
                  <a:srgbClr val="FFFFFF"/>
                </a:solidFill>
                <a:latin typeface="Inter Black"/>
                <a:ea typeface="Inter Black"/>
                <a:cs typeface="Inter Black"/>
                <a:sym typeface="Inter Black"/>
              </a:rPr>
              <a:t>02</a:t>
            </a:r>
            <a:endParaRPr/>
          </a:p>
        </p:txBody>
      </p:sp>
      <p:sp>
        <p:nvSpPr>
          <p:cNvPr id="265" name="Google Shape;265;p26"/>
          <p:cNvSpPr txBox="1"/>
          <p:nvPr/>
        </p:nvSpPr>
        <p:spPr>
          <a:xfrm>
            <a:off x="11714665" y="6484685"/>
            <a:ext cx="2048100" cy="25074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1800" u="none" cap="none" strike="noStrike">
                <a:solidFill>
                  <a:srgbClr val="FFFFFF"/>
                </a:solidFill>
                <a:latin typeface="Inter"/>
                <a:ea typeface="Inter"/>
                <a:cs typeface="Inter"/>
                <a:sym typeface="Inter"/>
              </a:rPr>
              <a:t>Lorem ipsum dolor sit amet, consectetur adipiscing elit, sed do eiusmod tempor incididunt ut labore et dolore magna aliqua. </a:t>
            </a:r>
            <a:endParaRPr/>
          </a:p>
        </p:txBody>
      </p:sp>
      <p:sp>
        <p:nvSpPr>
          <p:cNvPr id="266" name="Google Shape;266;p26"/>
          <p:cNvSpPr/>
          <p:nvPr/>
        </p:nvSpPr>
        <p:spPr>
          <a:xfrm>
            <a:off x="14591380" y="4705487"/>
            <a:ext cx="1443652" cy="1445823"/>
          </a:xfrm>
          <a:custGeom>
            <a:rect b="b" l="l" r="r" t="t"/>
            <a:pathLst>
              <a:path extrusionOk="0" h="1445823" w="1443652">
                <a:moveTo>
                  <a:pt x="0" y="0"/>
                </a:moveTo>
                <a:lnTo>
                  <a:pt x="1443652" y="0"/>
                </a:lnTo>
                <a:lnTo>
                  <a:pt x="1443652" y="1445823"/>
                </a:lnTo>
                <a:lnTo>
                  <a:pt x="0" y="1445823"/>
                </a:lnTo>
                <a:lnTo>
                  <a:pt x="0" y="0"/>
                </a:lnTo>
                <a:close/>
              </a:path>
            </a:pathLst>
          </a:custGeom>
          <a:blipFill rotWithShape="1">
            <a:blip r:embed="rId5">
              <a:alphaModFix/>
            </a:blip>
            <a:stretch>
              <a:fillRect b="0" l="0" r="0" t="0"/>
            </a:stretch>
          </a:blipFill>
          <a:ln>
            <a:noFill/>
          </a:ln>
        </p:spPr>
      </p:sp>
      <p:sp>
        <p:nvSpPr>
          <p:cNvPr id="267" name="Google Shape;267;p26"/>
          <p:cNvSpPr txBox="1"/>
          <p:nvPr/>
        </p:nvSpPr>
        <p:spPr>
          <a:xfrm>
            <a:off x="14692327" y="4961673"/>
            <a:ext cx="1241757" cy="9239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6000" u="none" cap="none" strike="noStrike">
                <a:solidFill>
                  <a:srgbClr val="FFFFFF"/>
                </a:solidFill>
                <a:latin typeface="Inter Black"/>
                <a:ea typeface="Inter Black"/>
                <a:cs typeface="Inter Black"/>
                <a:sym typeface="Inter Black"/>
              </a:rPr>
              <a:t>03</a:t>
            </a:r>
            <a:endParaRPr/>
          </a:p>
        </p:txBody>
      </p:sp>
      <p:sp>
        <p:nvSpPr>
          <p:cNvPr id="268" name="Google Shape;268;p26"/>
          <p:cNvSpPr txBox="1"/>
          <p:nvPr/>
        </p:nvSpPr>
        <p:spPr>
          <a:xfrm>
            <a:off x="14591380" y="6484685"/>
            <a:ext cx="2048100" cy="25074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1800" u="none" cap="none" strike="noStrike">
                <a:solidFill>
                  <a:srgbClr val="FFFFFF"/>
                </a:solidFill>
                <a:latin typeface="Inter"/>
                <a:ea typeface="Inter"/>
                <a:cs typeface="Inter"/>
                <a:sym typeface="Inter"/>
              </a:rPr>
              <a:t>Lorem ipsum dolor sit amet, consectetur adipiscing elit, sed do eiusmod tempor incididunt ut labore et dolore magna aliqua. </a:t>
            </a:r>
            <a:endParaRPr/>
          </a:p>
        </p:txBody>
      </p:sp>
      <p:sp>
        <p:nvSpPr>
          <p:cNvPr id="269" name="Google Shape;269;p26"/>
          <p:cNvSpPr/>
          <p:nvPr/>
        </p:nvSpPr>
        <p:spPr>
          <a:xfrm rot="1400775">
            <a:off x="14270722" y="587096"/>
            <a:ext cx="2987261" cy="3181055"/>
          </a:xfrm>
          <a:custGeom>
            <a:rect b="b" l="l" r="r" t="t"/>
            <a:pathLst>
              <a:path extrusionOk="0" h="3181055" w="2987261">
                <a:moveTo>
                  <a:pt x="0" y="0"/>
                </a:moveTo>
                <a:lnTo>
                  <a:pt x="2987261" y="0"/>
                </a:lnTo>
                <a:lnTo>
                  <a:pt x="2987261" y="3181055"/>
                </a:lnTo>
                <a:lnTo>
                  <a:pt x="0" y="3181055"/>
                </a:lnTo>
                <a:lnTo>
                  <a:pt x="0" y="0"/>
                </a:lnTo>
                <a:close/>
              </a:path>
            </a:pathLst>
          </a:custGeom>
          <a:blipFill rotWithShape="1">
            <a:blip r:embed="rId6">
              <a:alphaModFix/>
            </a:blip>
            <a:stretch>
              <a:fillRect b="0" l="0" r="0" t="0"/>
            </a:stretch>
          </a:blipFill>
          <a:ln>
            <a:noFill/>
          </a:ln>
        </p:spPr>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73" name="Shape 273"/>
        <p:cNvGrpSpPr/>
        <p:nvPr/>
      </p:nvGrpSpPr>
      <p:grpSpPr>
        <a:xfrm>
          <a:off x="0" y="0"/>
          <a:ext cx="0" cy="0"/>
          <a:chOff x="0" y="0"/>
          <a:chExt cx="0" cy="0"/>
        </a:xfrm>
      </p:grpSpPr>
      <p:cxnSp>
        <p:nvCxnSpPr>
          <p:cNvPr id="274" name="Google Shape;274;p27"/>
          <p:cNvCxnSpPr/>
          <p:nvPr/>
        </p:nvCxnSpPr>
        <p:spPr>
          <a:xfrm rot="10800000">
            <a:off x="9163050" y="-52900"/>
            <a:ext cx="0" cy="10392800"/>
          </a:xfrm>
          <a:prstGeom prst="straightConnector1">
            <a:avLst/>
          </a:prstGeom>
          <a:noFill/>
          <a:ln cap="flat" cmpd="sng" w="38100">
            <a:solidFill>
              <a:srgbClr val="FFFFFF"/>
            </a:solidFill>
            <a:prstDash val="solid"/>
            <a:round/>
            <a:headEnd len="sm" w="sm" type="none"/>
            <a:tailEnd len="sm" w="sm" type="none"/>
          </a:ln>
        </p:spPr>
      </p:cxnSp>
      <p:sp>
        <p:nvSpPr>
          <p:cNvPr id="275" name="Google Shape;275;p27"/>
          <p:cNvSpPr/>
          <p:nvPr/>
        </p:nvSpPr>
        <p:spPr>
          <a:xfrm>
            <a:off x="6930565" y="2928071"/>
            <a:ext cx="4426870" cy="4430858"/>
          </a:xfrm>
          <a:custGeom>
            <a:rect b="b" l="l" r="r" t="t"/>
            <a:pathLst>
              <a:path extrusionOk="0" h="4430858" w="4426870">
                <a:moveTo>
                  <a:pt x="0" y="0"/>
                </a:moveTo>
                <a:lnTo>
                  <a:pt x="4426870" y="0"/>
                </a:lnTo>
                <a:lnTo>
                  <a:pt x="4426870" y="4430858"/>
                </a:lnTo>
                <a:lnTo>
                  <a:pt x="0" y="4430858"/>
                </a:lnTo>
                <a:lnTo>
                  <a:pt x="0" y="0"/>
                </a:lnTo>
                <a:close/>
              </a:path>
            </a:pathLst>
          </a:custGeom>
          <a:blipFill rotWithShape="1">
            <a:blip r:embed="rId3">
              <a:alphaModFix/>
            </a:blip>
            <a:stretch>
              <a:fillRect b="0" l="0" r="0" t="0"/>
            </a:stretch>
          </a:blipFill>
          <a:ln>
            <a:noFill/>
          </a:ln>
        </p:spPr>
      </p:sp>
      <p:sp>
        <p:nvSpPr>
          <p:cNvPr id="276" name="Google Shape;276;p27"/>
          <p:cNvSpPr txBox="1"/>
          <p:nvPr/>
        </p:nvSpPr>
        <p:spPr>
          <a:xfrm>
            <a:off x="1028700" y="3366241"/>
            <a:ext cx="5751315" cy="9239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6000" u="none" cap="none" strike="noStrike">
                <a:solidFill>
                  <a:srgbClr val="FFFFFF"/>
                </a:solidFill>
                <a:latin typeface="Inter Black"/>
                <a:ea typeface="Inter Black"/>
                <a:cs typeface="Inter Black"/>
                <a:sym typeface="Inter Black"/>
              </a:rPr>
              <a:t>Topic 01</a:t>
            </a:r>
            <a:endParaRPr/>
          </a:p>
        </p:txBody>
      </p:sp>
      <p:sp>
        <p:nvSpPr>
          <p:cNvPr id="277" name="Google Shape;277;p27"/>
          <p:cNvSpPr txBox="1"/>
          <p:nvPr/>
        </p:nvSpPr>
        <p:spPr>
          <a:xfrm>
            <a:off x="1697695" y="4610462"/>
            <a:ext cx="4413300" cy="27861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000" u="none" cap="none" strike="noStrike">
                <a:solidFill>
                  <a:srgbClr val="FFFFFF"/>
                </a:solidFill>
                <a:latin typeface="Inter"/>
                <a:ea typeface="Inter"/>
                <a:cs typeface="Inter"/>
                <a:sym typeface="Inter"/>
              </a:rPr>
              <a:t>Lorem ipsum dolor sit amet, consectetur adipiscing elit, sed do eiusmod tempor incididunt ut labore et dolore magna aliqua. Nulla malesuada pellentesque elit eget. Id diam maecenas ultricies mi eget mauris. Nibh praesent tristique magna sit amet purus gravida quis.</a:t>
            </a:r>
            <a:endParaRPr/>
          </a:p>
        </p:txBody>
      </p:sp>
      <p:sp>
        <p:nvSpPr>
          <p:cNvPr id="278" name="Google Shape;278;p27"/>
          <p:cNvSpPr txBox="1"/>
          <p:nvPr/>
        </p:nvSpPr>
        <p:spPr>
          <a:xfrm>
            <a:off x="11509835" y="3366241"/>
            <a:ext cx="5751315" cy="9239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6000" u="none" cap="none" strike="noStrike">
                <a:solidFill>
                  <a:srgbClr val="FFFFFF"/>
                </a:solidFill>
                <a:latin typeface="Inter Black"/>
                <a:ea typeface="Inter Black"/>
                <a:cs typeface="Inter Black"/>
                <a:sym typeface="Inter Black"/>
              </a:rPr>
              <a:t>Topic 02</a:t>
            </a:r>
            <a:endParaRPr/>
          </a:p>
        </p:txBody>
      </p:sp>
      <p:sp>
        <p:nvSpPr>
          <p:cNvPr id="279" name="Google Shape;279;p27"/>
          <p:cNvSpPr txBox="1"/>
          <p:nvPr/>
        </p:nvSpPr>
        <p:spPr>
          <a:xfrm>
            <a:off x="12259529" y="4610462"/>
            <a:ext cx="4541100" cy="27861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000" u="none" cap="none" strike="noStrike">
                <a:solidFill>
                  <a:srgbClr val="FFFFFF"/>
                </a:solidFill>
                <a:latin typeface="Inter"/>
                <a:ea typeface="Inter"/>
                <a:cs typeface="Inter"/>
                <a:sym typeface="Inter"/>
              </a:rPr>
              <a:t>Lorem ipsum dolor sit amet, consectetur adipiscing elit, sed do eiusmod tempor incididunt ut labore et dolore magna aliqua. Nulla malesuada pellentesque elit eget. Id diam maecenas ultricies mi eget mauris. Nibh praesent tristique magna sit amet purus gravida quis.</a:t>
            </a:r>
            <a:endParaRPr/>
          </a:p>
        </p:txBody>
      </p:sp>
      <p:sp>
        <p:nvSpPr>
          <p:cNvPr id="280" name="Google Shape;280;p27"/>
          <p:cNvSpPr txBox="1"/>
          <p:nvPr/>
        </p:nvSpPr>
        <p:spPr>
          <a:xfrm>
            <a:off x="8000497" y="4676775"/>
            <a:ext cx="2363206" cy="9239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6000" u="none" cap="none" strike="noStrike">
                <a:solidFill>
                  <a:srgbClr val="FFFFFF"/>
                </a:solidFill>
                <a:latin typeface="Inter Black"/>
                <a:ea typeface="Inter Black"/>
                <a:cs typeface="Inter Black"/>
                <a:sym typeface="Inter Black"/>
              </a:rPr>
              <a:t>VS</a:t>
            </a:r>
            <a:endParaRPr/>
          </a:p>
        </p:txBody>
      </p:sp>
      <p:sp>
        <p:nvSpPr>
          <p:cNvPr id="281" name="Google Shape;281;p27"/>
          <p:cNvSpPr/>
          <p:nvPr/>
        </p:nvSpPr>
        <p:spPr>
          <a:xfrm rot="-283450">
            <a:off x="1531546" y="7634954"/>
            <a:ext cx="4453342" cy="3246692"/>
          </a:xfrm>
          <a:custGeom>
            <a:rect b="b" l="l" r="r" t="t"/>
            <a:pathLst>
              <a:path extrusionOk="0" h="3246692" w="4453342">
                <a:moveTo>
                  <a:pt x="0" y="0"/>
                </a:moveTo>
                <a:lnTo>
                  <a:pt x="4453341" y="0"/>
                </a:lnTo>
                <a:lnTo>
                  <a:pt x="4453341" y="3246692"/>
                </a:lnTo>
                <a:lnTo>
                  <a:pt x="0" y="3246692"/>
                </a:lnTo>
                <a:lnTo>
                  <a:pt x="0" y="0"/>
                </a:lnTo>
                <a:close/>
              </a:path>
            </a:pathLst>
          </a:custGeom>
          <a:blipFill rotWithShape="1">
            <a:blip r:embed="rId4">
              <a:alphaModFix/>
            </a:blip>
            <a:stretch>
              <a:fillRect b="0" l="0" r="0" t="0"/>
            </a:stretch>
          </a:blipFill>
          <a:ln>
            <a:noFill/>
          </a:ln>
        </p:spPr>
      </p:sp>
      <p:sp>
        <p:nvSpPr>
          <p:cNvPr id="282" name="Google Shape;282;p27"/>
          <p:cNvSpPr/>
          <p:nvPr/>
        </p:nvSpPr>
        <p:spPr>
          <a:xfrm flipH="1" rot="-10540148">
            <a:off x="12231518" y="-594646"/>
            <a:ext cx="4453342" cy="3246692"/>
          </a:xfrm>
          <a:custGeom>
            <a:rect b="b" l="l" r="r" t="t"/>
            <a:pathLst>
              <a:path extrusionOk="0" h="3246692" w="4453342">
                <a:moveTo>
                  <a:pt x="0" y="3246692"/>
                </a:moveTo>
                <a:lnTo>
                  <a:pt x="4453341" y="3246692"/>
                </a:lnTo>
                <a:lnTo>
                  <a:pt x="4453341" y="0"/>
                </a:lnTo>
                <a:lnTo>
                  <a:pt x="0" y="0"/>
                </a:lnTo>
                <a:lnTo>
                  <a:pt x="0" y="3246692"/>
                </a:lnTo>
                <a:close/>
              </a:path>
            </a:pathLst>
          </a:custGeom>
          <a:blipFill rotWithShape="1">
            <a:blip r:embed="rId4">
              <a:alphaModFix/>
            </a:blip>
            <a:stretch>
              <a:fillRect b="0" l="0" r="0" t="0"/>
            </a:stretch>
          </a:blipFill>
          <a:ln>
            <a:noFill/>
          </a:ln>
        </p:spPr>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86" name="Shape 286"/>
        <p:cNvGrpSpPr/>
        <p:nvPr/>
      </p:nvGrpSpPr>
      <p:grpSpPr>
        <a:xfrm>
          <a:off x="0" y="0"/>
          <a:ext cx="0" cy="0"/>
          <a:chOff x="0" y="0"/>
          <a:chExt cx="0" cy="0"/>
        </a:xfrm>
      </p:grpSpPr>
      <p:sp>
        <p:nvSpPr>
          <p:cNvPr id="287" name="Google Shape;287;p28"/>
          <p:cNvSpPr/>
          <p:nvPr/>
        </p:nvSpPr>
        <p:spPr>
          <a:xfrm>
            <a:off x="5113736" y="346222"/>
            <a:ext cx="7739452" cy="7699850"/>
          </a:xfrm>
          <a:custGeom>
            <a:rect b="b" l="l" r="r" t="t"/>
            <a:pathLst>
              <a:path extrusionOk="0" h="7699850" w="7739452">
                <a:moveTo>
                  <a:pt x="0" y="0"/>
                </a:moveTo>
                <a:lnTo>
                  <a:pt x="7739452" y="0"/>
                </a:lnTo>
                <a:lnTo>
                  <a:pt x="7739452" y="7699850"/>
                </a:lnTo>
                <a:lnTo>
                  <a:pt x="0" y="7699850"/>
                </a:lnTo>
                <a:lnTo>
                  <a:pt x="0" y="0"/>
                </a:lnTo>
                <a:close/>
              </a:path>
            </a:pathLst>
          </a:custGeom>
          <a:blipFill rotWithShape="1">
            <a:blip r:embed="rId3">
              <a:alphaModFix/>
            </a:blip>
            <a:stretch>
              <a:fillRect b="0" l="0" r="0" t="0"/>
            </a:stretch>
          </a:blipFill>
          <a:ln>
            <a:noFill/>
          </a:ln>
        </p:spPr>
      </p:sp>
      <p:sp>
        <p:nvSpPr>
          <p:cNvPr id="288" name="Google Shape;288;p28"/>
          <p:cNvSpPr txBox="1"/>
          <p:nvPr/>
        </p:nvSpPr>
        <p:spPr>
          <a:xfrm>
            <a:off x="6268343" y="8500664"/>
            <a:ext cx="5751315" cy="9239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6000" u="none" cap="none" strike="noStrike">
                <a:solidFill>
                  <a:srgbClr val="FFFFFF"/>
                </a:solidFill>
                <a:latin typeface="Inter Black"/>
                <a:ea typeface="Inter Black"/>
                <a:cs typeface="Inter Black"/>
                <a:sym typeface="Inter Black"/>
              </a:rPr>
              <a:t>Key Points</a:t>
            </a:r>
            <a:endParaRPr/>
          </a:p>
        </p:txBody>
      </p:sp>
      <p:sp>
        <p:nvSpPr>
          <p:cNvPr id="289" name="Google Shape;289;p28"/>
          <p:cNvSpPr txBox="1"/>
          <p:nvPr/>
        </p:nvSpPr>
        <p:spPr>
          <a:xfrm>
            <a:off x="1028700" y="2066625"/>
            <a:ext cx="1798411" cy="4953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i="0" lang="en-US" sz="3000" u="none" cap="none" strike="noStrike">
                <a:solidFill>
                  <a:srgbClr val="FFFFFF"/>
                </a:solidFill>
                <a:latin typeface="Inter SemiBold"/>
                <a:ea typeface="Inter SemiBold"/>
                <a:cs typeface="Inter SemiBold"/>
                <a:sym typeface="Inter SemiBold"/>
              </a:rPr>
              <a:t>Point 01</a:t>
            </a:r>
            <a:endParaRPr/>
          </a:p>
        </p:txBody>
      </p:sp>
      <p:sp>
        <p:nvSpPr>
          <p:cNvPr id="290" name="Google Shape;290;p28"/>
          <p:cNvSpPr txBox="1"/>
          <p:nvPr/>
        </p:nvSpPr>
        <p:spPr>
          <a:xfrm>
            <a:off x="1028700" y="2775786"/>
            <a:ext cx="3596700" cy="661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000" u="none" cap="none" strike="noStrike">
                <a:solidFill>
                  <a:srgbClr val="FFFFFF"/>
                </a:solidFill>
                <a:latin typeface="Inter"/>
                <a:ea typeface="Inter"/>
                <a:cs typeface="Inter"/>
                <a:sym typeface="Inter"/>
              </a:rPr>
              <a:t>Lorem ipsum dolor sit amet, consectetur adipiscing elit.</a:t>
            </a:r>
            <a:endParaRPr/>
          </a:p>
        </p:txBody>
      </p:sp>
      <p:cxnSp>
        <p:nvCxnSpPr>
          <p:cNvPr id="291" name="Google Shape;291;p28"/>
          <p:cNvCxnSpPr/>
          <p:nvPr/>
        </p:nvCxnSpPr>
        <p:spPr>
          <a:xfrm>
            <a:off x="2827111" y="2333325"/>
            <a:ext cx="4795098" cy="19050"/>
          </a:xfrm>
          <a:prstGeom prst="straightConnector1">
            <a:avLst/>
          </a:prstGeom>
          <a:noFill/>
          <a:ln cap="flat" cmpd="sng" w="38100">
            <a:solidFill>
              <a:srgbClr val="FFFFFF"/>
            </a:solidFill>
            <a:prstDash val="solid"/>
            <a:round/>
            <a:headEnd len="sm" w="sm" type="none"/>
            <a:tailEnd len="sm" w="sm" type="none"/>
          </a:ln>
        </p:spPr>
      </p:cxnSp>
      <p:sp>
        <p:nvSpPr>
          <p:cNvPr id="292" name="Google Shape;292;p28"/>
          <p:cNvSpPr txBox="1"/>
          <p:nvPr/>
        </p:nvSpPr>
        <p:spPr>
          <a:xfrm>
            <a:off x="1715495" y="5612434"/>
            <a:ext cx="1948023" cy="4953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i="0" lang="en-US" sz="3000" u="none" cap="none" strike="noStrike">
                <a:solidFill>
                  <a:srgbClr val="FFFFFF"/>
                </a:solidFill>
                <a:latin typeface="Inter SemiBold"/>
                <a:ea typeface="Inter SemiBold"/>
                <a:cs typeface="Inter SemiBold"/>
                <a:sym typeface="Inter SemiBold"/>
              </a:rPr>
              <a:t>Point 03</a:t>
            </a:r>
            <a:endParaRPr/>
          </a:p>
        </p:txBody>
      </p:sp>
      <p:sp>
        <p:nvSpPr>
          <p:cNvPr id="293" name="Google Shape;293;p28"/>
          <p:cNvSpPr txBox="1"/>
          <p:nvPr/>
        </p:nvSpPr>
        <p:spPr>
          <a:xfrm>
            <a:off x="1715495" y="6321595"/>
            <a:ext cx="3596700" cy="661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000" u="none" cap="none" strike="noStrike">
                <a:solidFill>
                  <a:srgbClr val="FFFFFF"/>
                </a:solidFill>
                <a:latin typeface="Inter"/>
                <a:ea typeface="Inter"/>
                <a:cs typeface="Inter"/>
                <a:sym typeface="Inter"/>
              </a:rPr>
              <a:t>Lorem ipsum dolor sit amet, consectetur adipiscing elit.</a:t>
            </a:r>
            <a:endParaRPr/>
          </a:p>
        </p:txBody>
      </p:sp>
      <p:cxnSp>
        <p:nvCxnSpPr>
          <p:cNvPr id="294" name="Google Shape;294;p28"/>
          <p:cNvCxnSpPr/>
          <p:nvPr/>
        </p:nvCxnSpPr>
        <p:spPr>
          <a:xfrm>
            <a:off x="3663518" y="5879134"/>
            <a:ext cx="3309897" cy="0"/>
          </a:xfrm>
          <a:prstGeom prst="straightConnector1">
            <a:avLst/>
          </a:prstGeom>
          <a:noFill/>
          <a:ln cap="flat" cmpd="sng" w="38100">
            <a:solidFill>
              <a:srgbClr val="FFFFFF"/>
            </a:solidFill>
            <a:prstDash val="solid"/>
            <a:round/>
            <a:headEnd len="sm" w="sm" type="none"/>
            <a:tailEnd len="sm" w="sm" type="none"/>
          </a:ln>
        </p:spPr>
      </p:cxnSp>
      <p:sp>
        <p:nvSpPr>
          <p:cNvPr id="295" name="Google Shape;295;p28"/>
          <p:cNvSpPr txBox="1"/>
          <p:nvPr/>
        </p:nvSpPr>
        <p:spPr>
          <a:xfrm>
            <a:off x="13341403" y="2785311"/>
            <a:ext cx="2634910" cy="4953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i="0" lang="en-US" sz="3000" u="none" cap="none" strike="noStrike">
                <a:solidFill>
                  <a:srgbClr val="FFFFFF"/>
                </a:solidFill>
                <a:latin typeface="Inter SemiBold"/>
                <a:ea typeface="Inter SemiBold"/>
                <a:cs typeface="Inter SemiBold"/>
                <a:sym typeface="Inter SemiBold"/>
              </a:rPr>
              <a:t>Point 02</a:t>
            </a:r>
            <a:endParaRPr/>
          </a:p>
        </p:txBody>
      </p:sp>
      <p:sp>
        <p:nvSpPr>
          <p:cNvPr id="296" name="Google Shape;296;p28"/>
          <p:cNvSpPr txBox="1"/>
          <p:nvPr/>
        </p:nvSpPr>
        <p:spPr>
          <a:xfrm>
            <a:off x="13341403" y="3494472"/>
            <a:ext cx="3596700" cy="661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000" u="none" cap="none" strike="noStrike">
                <a:solidFill>
                  <a:srgbClr val="FFFFFF"/>
                </a:solidFill>
                <a:latin typeface="Inter"/>
                <a:ea typeface="Inter"/>
                <a:cs typeface="Inter"/>
                <a:sym typeface="Inter"/>
              </a:rPr>
              <a:t>Lorem ipsum dolor sit amet, consectetur adipiscing elit.</a:t>
            </a:r>
            <a:endParaRPr/>
          </a:p>
        </p:txBody>
      </p:sp>
      <p:cxnSp>
        <p:nvCxnSpPr>
          <p:cNvPr id="297" name="Google Shape;297;p28"/>
          <p:cNvCxnSpPr/>
          <p:nvPr/>
        </p:nvCxnSpPr>
        <p:spPr>
          <a:xfrm>
            <a:off x="10716268" y="3032961"/>
            <a:ext cx="2136920" cy="0"/>
          </a:xfrm>
          <a:prstGeom prst="straightConnector1">
            <a:avLst/>
          </a:prstGeom>
          <a:noFill/>
          <a:ln cap="flat" cmpd="sng" w="38100">
            <a:solidFill>
              <a:srgbClr val="FFFFFF"/>
            </a:solidFill>
            <a:prstDash val="solid"/>
            <a:round/>
            <a:headEnd len="sm" w="sm" type="none"/>
            <a:tailEnd len="sm" w="sm" type="none"/>
          </a:ln>
        </p:spPr>
      </p:cxnSp>
      <p:sp>
        <p:nvSpPr>
          <p:cNvPr id="298" name="Google Shape;298;p28"/>
          <p:cNvSpPr txBox="1"/>
          <p:nvPr/>
        </p:nvSpPr>
        <p:spPr>
          <a:xfrm>
            <a:off x="13662479" y="6298802"/>
            <a:ext cx="2634910" cy="4953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i="0" lang="en-US" sz="3000" u="none" cap="none" strike="noStrike">
                <a:solidFill>
                  <a:srgbClr val="FFFFFF"/>
                </a:solidFill>
                <a:latin typeface="Inter SemiBold"/>
                <a:ea typeface="Inter SemiBold"/>
                <a:cs typeface="Inter SemiBold"/>
                <a:sym typeface="Inter SemiBold"/>
              </a:rPr>
              <a:t>Point 04</a:t>
            </a:r>
            <a:endParaRPr/>
          </a:p>
        </p:txBody>
      </p:sp>
      <p:sp>
        <p:nvSpPr>
          <p:cNvPr id="299" name="Google Shape;299;p28"/>
          <p:cNvSpPr txBox="1"/>
          <p:nvPr/>
        </p:nvSpPr>
        <p:spPr>
          <a:xfrm>
            <a:off x="13662479" y="7007962"/>
            <a:ext cx="3596700" cy="661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000" u="none" cap="none" strike="noStrike">
                <a:solidFill>
                  <a:srgbClr val="FFFFFF"/>
                </a:solidFill>
                <a:latin typeface="Inter"/>
                <a:ea typeface="Inter"/>
                <a:cs typeface="Inter"/>
                <a:sym typeface="Inter"/>
              </a:rPr>
              <a:t>Lorem ipsum dolor sit amet, consectetur adipiscing elit.</a:t>
            </a:r>
            <a:endParaRPr/>
          </a:p>
        </p:txBody>
      </p:sp>
      <p:cxnSp>
        <p:nvCxnSpPr>
          <p:cNvPr id="300" name="Google Shape;300;p28"/>
          <p:cNvCxnSpPr/>
          <p:nvPr/>
        </p:nvCxnSpPr>
        <p:spPr>
          <a:xfrm>
            <a:off x="11037343" y="6546452"/>
            <a:ext cx="2136920" cy="0"/>
          </a:xfrm>
          <a:prstGeom prst="straightConnector1">
            <a:avLst/>
          </a:prstGeom>
          <a:noFill/>
          <a:ln cap="flat" cmpd="sng" w="38100">
            <a:solidFill>
              <a:srgbClr val="FFFFFF"/>
            </a:solidFill>
            <a:prstDash val="solid"/>
            <a:round/>
            <a:headEnd len="sm" w="sm" type="none"/>
            <a:tailEnd len="sm" w="sm" type="none"/>
          </a:ln>
        </p:spPr>
      </p:cxn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304" name="Shape 304"/>
        <p:cNvGrpSpPr/>
        <p:nvPr/>
      </p:nvGrpSpPr>
      <p:grpSpPr>
        <a:xfrm>
          <a:off x="0" y="0"/>
          <a:ext cx="0" cy="0"/>
          <a:chOff x="0" y="0"/>
          <a:chExt cx="0" cy="0"/>
        </a:xfrm>
      </p:grpSpPr>
      <p:sp>
        <p:nvSpPr>
          <p:cNvPr id="305" name="Google Shape;305;p29"/>
          <p:cNvSpPr txBox="1"/>
          <p:nvPr/>
        </p:nvSpPr>
        <p:spPr>
          <a:xfrm>
            <a:off x="1028700" y="1547538"/>
            <a:ext cx="5751315" cy="9239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6000" u="none" cap="none" strike="noStrike">
                <a:solidFill>
                  <a:srgbClr val="FFFFFF"/>
                </a:solidFill>
                <a:latin typeface="Inter Black"/>
                <a:ea typeface="Inter Black"/>
                <a:cs typeface="Inter Black"/>
                <a:sym typeface="Inter Black"/>
              </a:rPr>
              <a:t>Add topic here</a:t>
            </a:r>
            <a:endParaRPr/>
          </a:p>
        </p:txBody>
      </p:sp>
      <p:sp>
        <p:nvSpPr>
          <p:cNvPr id="306" name="Google Shape;306;p29"/>
          <p:cNvSpPr txBox="1"/>
          <p:nvPr/>
        </p:nvSpPr>
        <p:spPr>
          <a:xfrm>
            <a:off x="1028700" y="2842938"/>
            <a:ext cx="8115300" cy="661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000" u="none" cap="none" strike="noStrike">
                <a:solidFill>
                  <a:srgbClr val="FFFFFF"/>
                </a:solidFill>
                <a:latin typeface="Inter"/>
                <a:ea typeface="Inter"/>
                <a:cs typeface="Inter"/>
                <a:sym typeface="Inter"/>
              </a:rPr>
              <a:t>Lorem ipsum dolor sit amet, consaectetur adipiscing elit, sed do eiusmod tempor incididunt ut labore et dolore magna aliqua.</a:t>
            </a:r>
            <a:endParaRPr/>
          </a:p>
        </p:txBody>
      </p:sp>
      <p:grpSp>
        <p:nvGrpSpPr>
          <p:cNvPr id="307" name="Google Shape;307;p29"/>
          <p:cNvGrpSpPr/>
          <p:nvPr/>
        </p:nvGrpSpPr>
        <p:grpSpPr>
          <a:xfrm>
            <a:off x="978303" y="4184003"/>
            <a:ext cx="8992114" cy="4363902"/>
            <a:chOff x="0" y="-28575"/>
            <a:chExt cx="11989485" cy="5818536"/>
          </a:xfrm>
        </p:grpSpPr>
        <p:sp>
          <p:nvSpPr>
            <p:cNvPr id="308" name="Google Shape;308;p29"/>
            <p:cNvSpPr txBox="1"/>
            <p:nvPr/>
          </p:nvSpPr>
          <p:spPr>
            <a:xfrm>
              <a:off x="1305341" y="5479149"/>
              <a:ext cx="673812" cy="310812"/>
            </a:xfrm>
            <a:prstGeom prst="rect">
              <a:avLst/>
            </a:prstGeom>
            <a:noFill/>
            <a:ln>
              <a:noFill/>
            </a:ln>
          </p:spPr>
          <p:txBody>
            <a:bodyPr anchorCtr="0" anchor="t" bIns="0" lIns="0" spcFirstLastPara="1" rIns="0" wrap="square" tIns="0">
              <a:spAutoFit/>
            </a:bodyPr>
            <a:lstStyle/>
            <a:p>
              <a:pPr indent="0" lvl="0" marL="0" marR="0" rtl="0" algn="ctr">
                <a:lnSpc>
                  <a:spcPct val="140028"/>
                </a:lnSpc>
                <a:spcBef>
                  <a:spcPts val="0"/>
                </a:spcBef>
                <a:spcAft>
                  <a:spcPts val="0"/>
                </a:spcAft>
                <a:buNone/>
              </a:pPr>
              <a:r>
                <a:rPr b="0" i="0" lang="en-US" sz="1419" u="none" cap="none" strike="noStrike">
                  <a:solidFill>
                    <a:srgbClr val="FFFFFF"/>
                  </a:solidFill>
                  <a:latin typeface="Inter"/>
                  <a:ea typeface="Inter"/>
                  <a:cs typeface="Inter"/>
                  <a:sym typeface="Inter"/>
                </a:rPr>
                <a:t>Item 1</a:t>
              </a:r>
              <a:endParaRPr/>
            </a:p>
          </p:txBody>
        </p:sp>
        <p:sp>
          <p:nvSpPr>
            <p:cNvPr id="309" name="Google Shape;309;p29"/>
            <p:cNvSpPr txBox="1"/>
            <p:nvPr/>
          </p:nvSpPr>
          <p:spPr>
            <a:xfrm>
              <a:off x="3585068" y="5479149"/>
              <a:ext cx="713129" cy="310812"/>
            </a:xfrm>
            <a:prstGeom prst="rect">
              <a:avLst/>
            </a:prstGeom>
            <a:noFill/>
            <a:ln>
              <a:noFill/>
            </a:ln>
          </p:spPr>
          <p:txBody>
            <a:bodyPr anchorCtr="0" anchor="t" bIns="0" lIns="0" spcFirstLastPara="1" rIns="0" wrap="square" tIns="0">
              <a:spAutoFit/>
            </a:bodyPr>
            <a:lstStyle/>
            <a:p>
              <a:pPr indent="0" lvl="0" marL="0" marR="0" rtl="0" algn="ctr">
                <a:lnSpc>
                  <a:spcPct val="140028"/>
                </a:lnSpc>
                <a:spcBef>
                  <a:spcPts val="0"/>
                </a:spcBef>
                <a:spcAft>
                  <a:spcPts val="0"/>
                </a:spcAft>
                <a:buNone/>
              </a:pPr>
              <a:r>
                <a:rPr b="0" i="0" lang="en-US" sz="1419" u="none" cap="none" strike="noStrike">
                  <a:solidFill>
                    <a:srgbClr val="FFFFFF"/>
                  </a:solidFill>
                  <a:latin typeface="Inter"/>
                  <a:ea typeface="Inter"/>
                  <a:cs typeface="Inter"/>
                  <a:sym typeface="Inter"/>
                </a:rPr>
                <a:t>Item 2</a:t>
              </a:r>
              <a:endParaRPr/>
            </a:p>
          </p:txBody>
        </p:sp>
        <p:sp>
          <p:nvSpPr>
            <p:cNvPr id="310" name="Google Shape;310;p29"/>
            <p:cNvSpPr txBox="1"/>
            <p:nvPr/>
          </p:nvSpPr>
          <p:spPr>
            <a:xfrm>
              <a:off x="5880710" y="5479149"/>
              <a:ext cx="720618" cy="310812"/>
            </a:xfrm>
            <a:prstGeom prst="rect">
              <a:avLst/>
            </a:prstGeom>
            <a:noFill/>
            <a:ln>
              <a:noFill/>
            </a:ln>
          </p:spPr>
          <p:txBody>
            <a:bodyPr anchorCtr="0" anchor="t" bIns="0" lIns="0" spcFirstLastPara="1" rIns="0" wrap="square" tIns="0">
              <a:spAutoFit/>
            </a:bodyPr>
            <a:lstStyle/>
            <a:p>
              <a:pPr indent="0" lvl="0" marL="0" marR="0" rtl="0" algn="ctr">
                <a:lnSpc>
                  <a:spcPct val="140028"/>
                </a:lnSpc>
                <a:spcBef>
                  <a:spcPts val="0"/>
                </a:spcBef>
                <a:spcAft>
                  <a:spcPts val="0"/>
                </a:spcAft>
                <a:buNone/>
              </a:pPr>
              <a:r>
                <a:rPr b="0" i="0" lang="en-US" sz="1419" u="none" cap="none" strike="noStrike">
                  <a:solidFill>
                    <a:srgbClr val="FFFFFF"/>
                  </a:solidFill>
                  <a:latin typeface="Inter"/>
                  <a:ea typeface="Inter"/>
                  <a:cs typeface="Inter"/>
                  <a:sym typeface="Inter"/>
                </a:rPr>
                <a:t>Item 3</a:t>
              </a:r>
              <a:endParaRPr/>
            </a:p>
          </p:txBody>
        </p:sp>
        <p:sp>
          <p:nvSpPr>
            <p:cNvPr id="311" name="Google Shape;311;p29"/>
            <p:cNvSpPr txBox="1"/>
            <p:nvPr/>
          </p:nvSpPr>
          <p:spPr>
            <a:xfrm>
              <a:off x="8179413" y="5479149"/>
              <a:ext cx="721984" cy="310812"/>
            </a:xfrm>
            <a:prstGeom prst="rect">
              <a:avLst/>
            </a:prstGeom>
            <a:noFill/>
            <a:ln>
              <a:noFill/>
            </a:ln>
          </p:spPr>
          <p:txBody>
            <a:bodyPr anchorCtr="0" anchor="t" bIns="0" lIns="0" spcFirstLastPara="1" rIns="0" wrap="square" tIns="0">
              <a:spAutoFit/>
            </a:bodyPr>
            <a:lstStyle/>
            <a:p>
              <a:pPr indent="0" lvl="0" marL="0" marR="0" rtl="0" algn="ctr">
                <a:lnSpc>
                  <a:spcPct val="140028"/>
                </a:lnSpc>
                <a:spcBef>
                  <a:spcPts val="0"/>
                </a:spcBef>
                <a:spcAft>
                  <a:spcPts val="0"/>
                </a:spcAft>
                <a:buNone/>
              </a:pPr>
              <a:r>
                <a:rPr b="0" i="0" lang="en-US" sz="1419" u="none" cap="none" strike="noStrike">
                  <a:solidFill>
                    <a:srgbClr val="FFFFFF"/>
                  </a:solidFill>
                  <a:latin typeface="Inter"/>
                  <a:ea typeface="Inter"/>
                  <a:cs typeface="Inter"/>
                  <a:sym typeface="Inter"/>
                </a:rPr>
                <a:t>Item 4</a:t>
              </a:r>
              <a:endParaRPr/>
            </a:p>
          </p:txBody>
        </p:sp>
        <p:sp>
          <p:nvSpPr>
            <p:cNvPr id="312" name="Google Shape;312;p29"/>
            <p:cNvSpPr txBox="1"/>
            <p:nvPr/>
          </p:nvSpPr>
          <p:spPr>
            <a:xfrm>
              <a:off x="10482898" y="5479149"/>
              <a:ext cx="713787" cy="310812"/>
            </a:xfrm>
            <a:prstGeom prst="rect">
              <a:avLst/>
            </a:prstGeom>
            <a:noFill/>
            <a:ln>
              <a:noFill/>
            </a:ln>
          </p:spPr>
          <p:txBody>
            <a:bodyPr anchorCtr="0" anchor="t" bIns="0" lIns="0" spcFirstLastPara="1" rIns="0" wrap="square" tIns="0">
              <a:spAutoFit/>
            </a:bodyPr>
            <a:lstStyle/>
            <a:p>
              <a:pPr indent="0" lvl="0" marL="0" marR="0" rtl="0" algn="ctr">
                <a:lnSpc>
                  <a:spcPct val="140028"/>
                </a:lnSpc>
                <a:spcBef>
                  <a:spcPts val="0"/>
                </a:spcBef>
                <a:spcAft>
                  <a:spcPts val="0"/>
                </a:spcAft>
                <a:buNone/>
              </a:pPr>
              <a:r>
                <a:rPr b="0" i="0" lang="en-US" sz="1419" u="none" cap="none" strike="noStrike">
                  <a:solidFill>
                    <a:srgbClr val="FFFFFF"/>
                  </a:solidFill>
                  <a:latin typeface="Inter"/>
                  <a:ea typeface="Inter"/>
                  <a:cs typeface="Inter"/>
                  <a:sym typeface="Inter"/>
                </a:rPr>
                <a:t>Item 5</a:t>
              </a:r>
              <a:endParaRPr/>
            </a:p>
          </p:txBody>
        </p:sp>
        <p:grpSp>
          <p:nvGrpSpPr>
            <p:cNvPr id="313" name="Google Shape;313;p29"/>
            <p:cNvGrpSpPr/>
            <p:nvPr/>
          </p:nvGrpSpPr>
          <p:grpSpPr>
            <a:xfrm>
              <a:off x="492554" y="137879"/>
              <a:ext cx="11496931" cy="5252856"/>
              <a:chOff x="0" y="-6350"/>
              <a:chExt cx="22542962" cy="10299700"/>
            </a:xfrm>
          </p:grpSpPr>
          <p:sp>
            <p:nvSpPr>
              <p:cNvPr id="314" name="Google Shape;314;p29"/>
              <p:cNvSpPr/>
              <p:nvPr/>
            </p:nvSpPr>
            <p:spPr>
              <a:xfrm>
                <a:off x="0" y="-6350"/>
                <a:ext cx="22542962" cy="12700"/>
              </a:xfrm>
              <a:custGeom>
                <a:rect b="b" l="l" r="r" t="t"/>
                <a:pathLst>
                  <a:path extrusionOk="0" h="12700" w="22542962">
                    <a:moveTo>
                      <a:pt x="0" y="0"/>
                    </a:moveTo>
                    <a:lnTo>
                      <a:pt x="22542962" y="0"/>
                    </a:lnTo>
                    <a:lnTo>
                      <a:pt x="22542962" y="12700"/>
                    </a:lnTo>
                    <a:lnTo>
                      <a:pt x="0" y="12700"/>
                    </a:lnTo>
                    <a:close/>
                  </a:path>
                </a:pathLst>
              </a:custGeom>
              <a:solidFill>
                <a:srgbClr val="FFFFFF">
                  <a:alpha val="24705"/>
                </a:srgbClr>
              </a:solidFill>
              <a:ln>
                <a:noFill/>
              </a:ln>
            </p:spPr>
          </p:sp>
          <p:sp>
            <p:nvSpPr>
              <p:cNvPr id="315" name="Google Shape;315;p29"/>
              <p:cNvSpPr/>
              <p:nvPr/>
            </p:nvSpPr>
            <p:spPr>
              <a:xfrm>
                <a:off x="0" y="2051050"/>
                <a:ext cx="22542962" cy="12700"/>
              </a:xfrm>
              <a:custGeom>
                <a:rect b="b" l="l" r="r" t="t"/>
                <a:pathLst>
                  <a:path extrusionOk="0" h="12700" w="22542962">
                    <a:moveTo>
                      <a:pt x="0" y="0"/>
                    </a:moveTo>
                    <a:lnTo>
                      <a:pt x="22542962" y="0"/>
                    </a:lnTo>
                    <a:lnTo>
                      <a:pt x="22542962" y="12700"/>
                    </a:lnTo>
                    <a:lnTo>
                      <a:pt x="0" y="12700"/>
                    </a:lnTo>
                    <a:close/>
                  </a:path>
                </a:pathLst>
              </a:custGeom>
              <a:solidFill>
                <a:srgbClr val="FFFFFF">
                  <a:alpha val="24705"/>
                </a:srgbClr>
              </a:solidFill>
              <a:ln>
                <a:noFill/>
              </a:ln>
            </p:spPr>
          </p:sp>
          <p:sp>
            <p:nvSpPr>
              <p:cNvPr id="316" name="Google Shape;316;p29"/>
              <p:cNvSpPr/>
              <p:nvPr/>
            </p:nvSpPr>
            <p:spPr>
              <a:xfrm>
                <a:off x="0" y="4108450"/>
                <a:ext cx="22542962" cy="12700"/>
              </a:xfrm>
              <a:custGeom>
                <a:rect b="b" l="l" r="r" t="t"/>
                <a:pathLst>
                  <a:path extrusionOk="0" h="12700" w="22542962">
                    <a:moveTo>
                      <a:pt x="0" y="0"/>
                    </a:moveTo>
                    <a:lnTo>
                      <a:pt x="22542962" y="0"/>
                    </a:lnTo>
                    <a:lnTo>
                      <a:pt x="22542962" y="12700"/>
                    </a:lnTo>
                    <a:lnTo>
                      <a:pt x="0" y="12700"/>
                    </a:lnTo>
                    <a:close/>
                  </a:path>
                </a:pathLst>
              </a:custGeom>
              <a:solidFill>
                <a:srgbClr val="FFFFFF">
                  <a:alpha val="24705"/>
                </a:srgbClr>
              </a:solidFill>
              <a:ln>
                <a:noFill/>
              </a:ln>
            </p:spPr>
          </p:sp>
          <p:sp>
            <p:nvSpPr>
              <p:cNvPr id="317" name="Google Shape;317;p29"/>
              <p:cNvSpPr/>
              <p:nvPr/>
            </p:nvSpPr>
            <p:spPr>
              <a:xfrm>
                <a:off x="0" y="6165850"/>
                <a:ext cx="22542962" cy="12700"/>
              </a:xfrm>
              <a:custGeom>
                <a:rect b="b" l="l" r="r" t="t"/>
                <a:pathLst>
                  <a:path extrusionOk="0" h="12700" w="22542962">
                    <a:moveTo>
                      <a:pt x="0" y="0"/>
                    </a:moveTo>
                    <a:lnTo>
                      <a:pt x="22542962" y="0"/>
                    </a:lnTo>
                    <a:lnTo>
                      <a:pt x="22542962" y="12700"/>
                    </a:lnTo>
                    <a:lnTo>
                      <a:pt x="0" y="12700"/>
                    </a:lnTo>
                    <a:close/>
                  </a:path>
                </a:pathLst>
              </a:custGeom>
              <a:solidFill>
                <a:srgbClr val="FFFFFF">
                  <a:alpha val="24705"/>
                </a:srgbClr>
              </a:solidFill>
              <a:ln>
                <a:noFill/>
              </a:ln>
            </p:spPr>
          </p:sp>
          <p:sp>
            <p:nvSpPr>
              <p:cNvPr id="318" name="Google Shape;318;p29"/>
              <p:cNvSpPr/>
              <p:nvPr/>
            </p:nvSpPr>
            <p:spPr>
              <a:xfrm>
                <a:off x="0" y="8223250"/>
                <a:ext cx="22542962" cy="12700"/>
              </a:xfrm>
              <a:custGeom>
                <a:rect b="b" l="l" r="r" t="t"/>
                <a:pathLst>
                  <a:path extrusionOk="0" h="12700" w="22542962">
                    <a:moveTo>
                      <a:pt x="0" y="0"/>
                    </a:moveTo>
                    <a:lnTo>
                      <a:pt x="22542962" y="0"/>
                    </a:lnTo>
                    <a:lnTo>
                      <a:pt x="22542962" y="12700"/>
                    </a:lnTo>
                    <a:lnTo>
                      <a:pt x="0" y="12700"/>
                    </a:lnTo>
                    <a:close/>
                  </a:path>
                </a:pathLst>
              </a:custGeom>
              <a:solidFill>
                <a:srgbClr val="FFFFFF">
                  <a:alpha val="24705"/>
                </a:srgbClr>
              </a:solidFill>
              <a:ln>
                <a:noFill/>
              </a:ln>
            </p:spPr>
          </p:sp>
          <p:sp>
            <p:nvSpPr>
              <p:cNvPr id="319" name="Google Shape;319;p29"/>
              <p:cNvSpPr/>
              <p:nvPr/>
            </p:nvSpPr>
            <p:spPr>
              <a:xfrm>
                <a:off x="0" y="10280650"/>
                <a:ext cx="22542962" cy="12700"/>
              </a:xfrm>
              <a:custGeom>
                <a:rect b="b" l="l" r="r" t="t"/>
                <a:pathLst>
                  <a:path extrusionOk="0" h="12700" w="22542962">
                    <a:moveTo>
                      <a:pt x="0" y="0"/>
                    </a:moveTo>
                    <a:lnTo>
                      <a:pt x="22542962" y="0"/>
                    </a:lnTo>
                    <a:lnTo>
                      <a:pt x="22542962" y="12700"/>
                    </a:lnTo>
                    <a:lnTo>
                      <a:pt x="0" y="12700"/>
                    </a:lnTo>
                    <a:close/>
                  </a:path>
                </a:pathLst>
              </a:custGeom>
              <a:solidFill>
                <a:srgbClr val="FFFFFF">
                  <a:alpha val="60000"/>
                </a:srgbClr>
              </a:solidFill>
              <a:ln>
                <a:noFill/>
              </a:ln>
            </p:spPr>
          </p:sp>
        </p:grpSp>
        <p:sp>
          <p:nvSpPr>
            <p:cNvPr id="320" name="Google Shape;320;p29"/>
            <p:cNvSpPr txBox="1"/>
            <p:nvPr/>
          </p:nvSpPr>
          <p:spPr>
            <a:xfrm>
              <a:off x="8197" y="-28575"/>
              <a:ext cx="364129" cy="310812"/>
            </a:xfrm>
            <a:prstGeom prst="rect">
              <a:avLst/>
            </a:prstGeom>
            <a:noFill/>
            <a:ln>
              <a:noFill/>
            </a:ln>
          </p:spPr>
          <p:txBody>
            <a:bodyPr anchorCtr="0" anchor="t" bIns="0" lIns="0" spcFirstLastPara="1" rIns="0" wrap="square" tIns="0">
              <a:spAutoFit/>
            </a:bodyPr>
            <a:lstStyle/>
            <a:p>
              <a:pPr indent="0" lvl="0" marL="0" marR="0" rtl="0" algn="r">
                <a:lnSpc>
                  <a:spcPct val="140028"/>
                </a:lnSpc>
                <a:spcBef>
                  <a:spcPts val="0"/>
                </a:spcBef>
                <a:spcAft>
                  <a:spcPts val="0"/>
                </a:spcAft>
                <a:buNone/>
              </a:pPr>
              <a:r>
                <a:rPr b="0" i="0" lang="en-US" sz="1419" u="none" cap="none" strike="noStrike">
                  <a:solidFill>
                    <a:srgbClr val="FFFFFF"/>
                  </a:solidFill>
                  <a:latin typeface="Inter"/>
                  <a:ea typeface="Inter"/>
                  <a:cs typeface="Inter"/>
                  <a:sym typeface="Inter"/>
                </a:rPr>
                <a:t>50 </a:t>
              </a:r>
              <a:endParaRPr/>
            </a:p>
          </p:txBody>
        </p:sp>
        <p:sp>
          <p:nvSpPr>
            <p:cNvPr id="321" name="Google Shape;321;p29"/>
            <p:cNvSpPr txBox="1"/>
            <p:nvPr/>
          </p:nvSpPr>
          <p:spPr>
            <a:xfrm>
              <a:off x="0" y="1020701"/>
              <a:ext cx="372327" cy="310812"/>
            </a:xfrm>
            <a:prstGeom prst="rect">
              <a:avLst/>
            </a:prstGeom>
            <a:noFill/>
            <a:ln>
              <a:noFill/>
            </a:ln>
          </p:spPr>
          <p:txBody>
            <a:bodyPr anchorCtr="0" anchor="t" bIns="0" lIns="0" spcFirstLastPara="1" rIns="0" wrap="square" tIns="0">
              <a:spAutoFit/>
            </a:bodyPr>
            <a:lstStyle/>
            <a:p>
              <a:pPr indent="0" lvl="0" marL="0" marR="0" rtl="0" algn="r">
                <a:lnSpc>
                  <a:spcPct val="140028"/>
                </a:lnSpc>
                <a:spcBef>
                  <a:spcPts val="0"/>
                </a:spcBef>
                <a:spcAft>
                  <a:spcPts val="0"/>
                </a:spcAft>
                <a:buNone/>
              </a:pPr>
              <a:r>
                <a:rPr b="0" i="0" lang="en-US" sz="1419" u="none" cap="none" strike="noStrike">
                  <a:solidFill>
                    <a:srgbClr val="FFFFFF"/>
                  </a:solidFill>
                  <a:latin typeface="Inter"/>
                  <a:ea typeface="Inter"/>
                  <a:cs typeface="Inter"/>
                  <a:sym typeface="Inter"/>
                </a:rPr>
                <a:t>40 </a:t>
              </a:r>
              <a:endParaRPr/>
            </a:p>
          </p:txBody>
        </p:sp>
        <p:sp>
          <p:nvSpPr>
            <p:cNvPr id="322" name="Google Shape;322;p29"/>
            <p:cNvSpPr txBox="1"/>
            <p:nvPr/>
          </p:nvSpPr>
          <p:spPr>
            <a:xfrm>
              <a:off x="1366" y="2069977"/>
              <a:ext cx="370961" cy="310812"/>
            </a:xfrm>
            <a:prstGeom prst="rect">
              <a:avLst/>
            </a:prstGeom>
            <a:noFill/>
            <a:ln>
              <a:noFill/>
            </a:ln>
          </p:spPr>
          <p:txBody>
            <a:bodyPr anchorCtr="0" anchor="t" bIns="0" lIns="0" spcFirstLastPara="1" rIns="0" wrap="square" tIns="0">
              <a:spAutoFit/>
            </a:bodyPr>
            <a:lstStyle/>
            <a:p>
              <a:pPr indent="0" lvl="0" marL="0" marR="0" rtl="0" algn="r">
                <a:lnSpc>
                  <a:spcPct val="140028"/>
                </a:lnSpc>
                <a:spcBef>
                  <a:spcPts val="0"/>
                </a:spcBef>
                <a:spcAft>
                  <a:spcPts val="0"/>
                </a:spcAft>
                <a:buNone/>
              </a:pPr>
              <a:r>
                <a:rPr b="0" i="0" lang="en-US" sz="1419" u="none" cap="none" strike="noStrike">
                  <a:solidFill>
                    <a:srgbClr val="FFFFFF"/>
                  </a:solidFill>
                  <a:latin typeface="Inter"/>
                  <a:ea typeface="Inter"/>
                  <a:cs typeface="Inter"/>
                  <a:sym typeface="Inter"/>
                </a:rPr>
                <a:t>30 </a:t>
              </a:r>
              <a:endParaRPr/>
            </a:p>
          </p:txBody>
        </p:sp>
        <p:sp>
          <p:nvSpPr>
            <p:cNvPr id="323" name="Google Shape;323;p29"/>
            <p:cNvSpPr txBox="1"/>
            <p:nvPr/>
          </p:nvSpPr>
          <p:spPr>
            <a:xfrm>
              <a:off x="8906" y="3119252"/>
              <a:ext cx="363421" cy="310812"/>
            </a:xfrm>
            <a:prstGeom prst="rect">
              <a:avLst/>
            </a:prstGeom>
            <a:noFill/>
            <a:ln>
              <a:noFill/>
            </a:ln>
          </p:spPr>
          <p:txBody>
            <a:bodyPr anchorCtr="0" anchor="t" bIns="0" lIns="0" spcFirstLastPara="1" rIns="0" wrap="square" tIns="0">
              <a:spAutoFit/>
            </a:bodyPr>
            <a:lstStyle/>
            <a:p>
              <a:pPr indent="0" lvl="0" marL="0" marR="0" rtl="0" algn="r">
                <a:lnSpc>
                  <a:spcPct val="140028"/>
                </a:lnSpc>
                <a:spcBef>
                  <a:spcPts val="0"/>
                </a:spcBef>
                <a:spcAft>
                  <a:spcPts val="0"/>
                </a:spcAft>
                <a:buNone/>
              </a:pPr>
              <a:r>
                <a:rPr b="0" i="0" lang="en-US" sz="1419" u="none" cap="none" strike="noStrike">
                  <a:solidFill>
                    <a:srgbClr val="FFFFFF"/>
                  </a:solidFill>
                  <a:latin typeface="Inter"/>
                  <a:ea typeface="Inter"/>
                  <a:cs typeface="Inter"/>
                  <a:sym typeface="Inter"/>
                </a:rPr>
                <a:t>20 </a:t>
              </a:r>
              <a:endParaRPr/>
            </a:p>
          </p:txBody>
        </p:sp>
        <p:sp>
          <p:nvSpPr>
            <p:cNvPr id="324" name="Google Shape;324;p29"/>
            <p:cNvSpPr txBox="1"/>
            <p:nvPr/>
          </p:nvSpPr>
          <p:spPr>
            <a:xfrm>
              <a:off x="48173" y="4168528"/>
              <a:ext cx="324154" cy="310812"/>
            </a:xfrm>
            <a:prstGeom prst="rect">
              <a:avLst/>
            </a:prstGeom>
            <a:noFill/>
            <a:ln>
              <a:noFill/>
            </a:ln>
          </p:spPr>
          <p:txBody>
            <a:bodyPr anchorCtr="0" anchor="t" bIns="0" lIns="0" spcFirstLastPara="1" rIns="0" wrap="square" tIns="0">
              <a:spAutoFit/>
            </a:bodyPr>
            <a:lstStyle/>
            <a:p>
              <a:pPr indent="0" lvl="0" marL="0" marR="0" rtl="0" algn="r">
                <a:lnSpc>
                  <a:spcPct val="140028"/>
                </a:lnSpc>
                <a:spcBef>
                  <a:spcPts val="0"/>
                </a:spcBef>
                <a:spcAft>
                  <a:spcPts val="0"/>
                </a:spcAft>
                <a:buNone/>
              </a:pPr>
              <a:r>
                <a:rPr b="0" i="0" lang="en-US" sz="1419" u="none" cap="none" strike="noStrike">
                  <a:solidFill>
                    <a:srgbClr val="FFFFFF"/>
                  </a:solidFill>
                  <a:latin typeface="Inter"/>
                  <a:ea typeface="Inter"/>
                  <a:cs typeface="Inter"/>
                  <a:sym typeface="Inter"/>
                </a:rPr>
                <a:t>10 </a:t>
              </a:r>
              <a:endParaRPr/>
            </a:p>
          </p:txBody>
        </p:sp>
        <p:sp>
          <p:nvSpPr>
            <p:cNvPr id="325" name="Google Shape;325;p29"/>
            <p:cNvSpPr txBox="1"/>
            <p:nvPr/>
          </p:nvSpPr>
          <p:spPr>
            <a:xfrm>
              <a:off x="154386" y="5217804"/>
              <a:ext cx="217941" cy="310812"/>
            </a:xfrm>
            <a:prstGeom prst="rect">
              <a:avLst/>
            </a:prstGeom>
            <a:noFill/>
            <a:ln>
              <a:noFill/>
            </a:ln>
          </p:spPr>
          <p:txBody>
            <a:bodyPr anchorCtr="0" anchor="t" bIns="0" lIns="0" spcFirstLastPara="1" rIns="0" wrap="square" tIns="0">
              <a:spAutoFit/>
            </a:bodyPr>
            <a:lstStyle/>
            <a:p>
              <a:pPr indent="0" lvl="0" marL="0" marR="0" rtl="0" algn="r">
                <a:lnSpc>
                  <a:spcPct val="140028"/>
                </a:lnSpc>
                <a:spcBef>
                  <a:spcPts val="0"/>
                </a:spcBef>
                <a:spcAft>
                  <a:spcPts val="0"/>
                </a:spcAft>
                <a:buNone/>
              </a:pPr>
              <a:r>
                <a:rPr b="0" i="0" lang="en-US" sz="1419" u="none" cap="none" strike="noStrike">
                  <a:solidFill>
                    <a:srgbClr val="FFFFFF"/>
                  </a:solidFill>
                  <a:latin typeface="Inter"/>
                  <a:ea typeface="Inter"/>
                  <a:cs typeface="Inter"/>
                  <a:sym typeface="Inter"/>
                </a:rPr>
                <a:t>0 </a:t>
              </a:r>
              <a:endParaRPr/>
            </a:p>
          </p:txBody>
        </p:sp>
        <p:grpSp>
          <p:nvGrpSpPr>
            <p:cNvPr id="326" name="Google Shape;326;p29"/>
            <p:cNvGrpSpPr/>
            <p:nvPr/>
          </p:nvGrpSpPr>
          <p:grpSpPr>
            <a:xfrm>
              <a:off x="1609862" y="108877"/>
              <a:ext cx="9262314" cy="5310860"/>
              <a:chOff x="2190796" y="-63217"/>
              <a:chExt cx="18161369" cy="10413434"/>
            </a:xfrm>
          </p:grpSpPr>
          <p:sp>
            <p:nvSpPr>
              <p:cNvPr id="327" name="Google Shape;327;p29"/>
              <p:cNvSpPr/>
              <p:nvPr/>
            </p:nvSpPr>
            <p:spPr>
              <a:xfrm>
                <a:off x="2190796" y="7785563"/>
                <a:ext cx="4604600" cy="2564654"/>
              </a:xfrm>
              <a:custGeom>
                <a:rect b="b" l="l" r="r" t="t"/>
                <a:pathLst>
                  <a:path extrusionOk="0" h="2564654" w="4604600">
                    <a:moveTo>
                      <a:pt x="127000" y="2501437"/>
                    </a:moveTo>
                    <a:cubicBezTo>
                      <a:pt x="126844" y="2466478"/>
                      <a:pt x="98460" y="2438221"/>
                      <a:pt x="63500" y="2438221"/>
                    </a:cubicBezTo>
                    <a:cubicBezTo>
                      <a:pt x="28541" y="2438221"/>
                      <a:pt x="157" y="2466478"/>
                      <a:pt x="0" y="2501437"/>
                    </a:cubicBezTo>
                    <a:cubicBezTo>
                      <a:pt x="157" y="2536396"/>
                      <a:pt x="28541" y="2564653"/>
                      <a:pt x="63500" y="2564653"/>
                    </a:cubicBezTo>
                    <a:cubicBezTo>
                      <a:pt x="98460" y="2564653"/>
                      <a:pt x="126844" y="2536396"/>
                      <a:pt x="127000" y="2501437"/>
                    </a:cubicBezTo>
                    <a:close/>
                    <a:moveTo>
                      <a:pt x="49776" y="2476373"/>
                    </a:moveTo>
                    <a:cubicBezTo>
                      <a:pt x="36011" y="2483991"/>
                      <a:pt x="30993" y="2501301"/>
                      <a:pt x="38549" y="2515101"/>
                    </a:cubicBezTo>
                    <a:cubicBezTo>
                      <a:pt x="46104" y="2528899"/>
                      <a:pt x="63392" y="2533995"/>
                      <a:pt x="77225" y="2526501"/>
                    </a:cubicBezTo>
                    <a:lnTo>
                      <a:pt x="4585817" y="57620"/>
                    </a:lnTo>
                    <a:cubicBezTo>
                      <a:pt x="4599582" y="50003"/>
                      <a:pt x="4604600" y="32692"/>
                      <a:pt x="4597044" y="18894"/>
                    </a:cubicBezTo>
                    <a:cubicBezTo>
                      <a:pt x="4589488" y="5095"/>
                      <a:pt x="4572200" y="0"/>
                      <a:pt x="4558368" y="7494"/>
                    </a:cubicBezTo>
                    <a:close/>
                  </a:path>
                </a:pathLst>
              </a:custGeom>
              <a:solidFill>
                <a:srgbClr val="FFDE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p29"/>
              <p:cNvSpPr/>
              <p:nvPr/>
            </p:nvSpPr>
            <p:spPr>
              <a:xfrm>
                <a:off x="6699389" y="2436989"/>
                <a:ext cx="4604027" cy="5444347"/>
              </a:xfrm>
              <a:custGeom>
                <a:rect b="b" l="l" r="r" t="t"/>
                <a:pathLst>
                  <a:path extrusionOk="0" h="5444347" w="4604027">
                    <a:moveTo>
                      <a:pt x="127000" y="5381131"/>
                    </a:moveTo>
                    <a:cubicBezTo>
                      <a:pt x="126843" y="5346172"/>
                      <a:pt x="98460" y="5317914"/>
                      <a:pt x="63500" y="5317914"/>
                    </a:cubicBezTo>
                    <a:cubicBezTo>
                      <a:pt x="28540" y="5317914"/>
                      <a:pt x="156" y="5346172"/>
                      <a:pt x="0" y="5381131"/>
                    </a:cubicBezTo>
                    <a:cubicBezTo>
                      <a:pt x="156" y="5416090"/>
                      <a:pt x="28540" y="5444347"/>
                      <a:pt x="63500" y="5444347"/>
                    </a:cubicBezTo>
                    <a:cubicBezTo>
                      <a:pt x="98460" y="5444347"/>
                      <a:pt x="126843" y="5416090"/>
                      <a:pt x="127000" y="5381131"/>
                    </a:cubicBezTo>
                    <a:close/>
                    <a:moveTo>
                      <a:pt x="41651" y="5362716"/>
                    </a:moveTo>
                    <a:cubicBezTo>
                      <a:pt x="31568" y="5374790"/>
                      <a:pt x="33141" y="5392742"/>
                      <a:pt x="45168" y="5402880"/>
                    </a:cubicBezTo>
                    <a:cubicBezTo>
                      <a:pt x="57196" y="5413018"/>
                      <a:pt x="75156" y="5411528"/>
                      <a:pt x="85349" y="5399547"/>
                    </a:cubicBezTo>
                    <a:lnTo>
                      <a:pt x="4593942" y="50307"/>
                    </a:lnTo>
                    <a:cubicBezTo>
                      <a:pt x="4604026" y="38232"/>
                      <a:pt x="4602455" y="20278"/>
                      <a:pt x="4590426" y="10139"/>
                    </a:cubicBezTo>
                    <a:cubicBezTo>
                      <a:pt x="4578397" y="0"/>
                      <a:pt x="4560435" y="1492"/>
                      <a:pt x="4550243" y="13475"/>
                    </a:cubicBezTo>
                    <a:close/>
                  </a:path>
                </a:pathLst>
              </a:custGeom>
              <a:solidFill>
                <a:srgbClr val="FFDE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p29"/>
              <p:cNvSpPr/>
              <p:nvPr/>
            </p:nvSpPr>
            <p:spPr>
              <a:xfrm>
                <a:off x="11207981" y="2405663"/>
                <a:ext cx="4604210" cy="1741308"/>
              </a:xfrm>
              <a:custGeom>
                <a:rect b="b" l="l" r="r" t="t"/>
                <a:pathLst>
                  <a:path extrusionOk="0" h="1741308" w="4604210">
                    <a:moveTo>
                      <a:pt x="127000" y="63217"/>
                    </a:moveTo>
                    <a:cubicBezTo>
                      <a:pt x="126843" y="28258"/>
                      <a:pt x="98460" y="0"/>
                      <a:pt x="63500" y="0"/>
                    </a:cubicBezTo>
                    <a:cubicBezTo>
                      <a:pt x="28540" y="0"/>
                      <a:pt x="157" y="28258"/>
                      <a:pt x="0" y="63217"/>
                    </a:cubicBezTo>
                    <a:cubicBezTo>
                      <a:pt x="157" y="98176"/>
                      <a:pt x="28540" y="126434"/>
                      <a:pt x="63500" y="126434"/>
                    </a:cubicBezTo>
                    <a:cubicBezTo>
                      <a:pt x="98460" y="126434"/>
                      <a:pt x="126843" y="98176"/>
                      <a:pt x="127000" y="63217"/>
                    </a:cubicBezTo>
                    <a:close/>
                    <a:moveTo>
                      <a:pt x="73299" y="36375"/>
                    </a:moveTo>
                    <a:cubicBezTo>
                      <a:pt x="58497" y="31046"/>
                      <a:pt x="42173" y="38684"/>
                      <a:pt x="36778" y="53462"/>
                    </a:cubicBezTo>
                    <a:cubicBezTo>
                      <a:pt x="31383" y="68240"/>
                      <a:pt x="38948" y="84598"/>
                      <a:pt x="53701" y="90059"/>
                    </a:cubicBezTo>
                    <a:lnTo>
                      <a:pt x="4562294" y="1735979"/>
                    </a:lnTo>
                    <a:cubicBezTo>
                      <a:pt x="4577096" y="1741308"/>
                      <a:pt x="4593420" y="1733670"/>
                      <a:pt x="4598815" y="1718893"/>
                    </a:cubicBezTo>
                    <a:cubicBezTo>
                      <a:pt x="4604210" y="1704115"/>
                      <a:pt x="4596647" y="1687756"/>
                      <a:pt x="4581892" y="1682295"/>
                    </a:cubicBezTo>
                    <a:close/>
                  </a:path>
                </a:pathLst>
              </a:custGeom>
              <a:solidFill>
                <a:srgbClr val="FFDE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29"/>
              <p:cNvSpPr/>
              <p:nvPr/>
            </p:nvSpPr>
            <p:spPr>
              <a:xfrm>
                <a:off x="15716574" y="3640103"/>
                <a:ext cx="4635591" cy="537913"/>
              </a:xfrm>
              <a:custGeom>
                <a:rect b="b" l="l" r="r" t="t"/>
                <a:pathLst>
                  <a:path extrusionOk="0" h="537913" w="4635591">
                    <a:moveTo>
                      <a:pt x="127000" y="474697"/>
                    </a:moveTo>
                    <a:cubicBezTo>
                      <a:pt x="126843" y="439738"/>
                      <a:pt x="98459" y="411480"/>
                      <a:pt x="63500" y="411480"/>
                    </a:cubicBezTo>
                    <a:cubicBezTo>
                      <a:pt x="28541" y="411480"/>
                      <a:pt x="157" y="439738"/>
                      <a:pt x="0" y="474697"/>
                    </a:cubicBezTo>
                    <a:cubicBezTo>
                      <a:pt x="157" y="509656"/>
                      <a:pt x="28541" y="537914"/>
                      <a:pt x="63500" y="537914"/>
                    </a:cubicBezTo>
                    <a:cubicBezTo>
                      <a:pt x="98459" y="537914"/>
                      <a:pt x="126843" y="509656"/>
                      <a:pt x="127000" y="474697"/>
                    </a:cubicBezTo>
                    <a:close/>
                    <a:moveTo>
                      <a:pt x="60903" y="446240"/>
                    </a:moveTo>
                    <a:cubicBezTo>
                      <a:pt x="45244" y="447740"/>
                      <a:pt x="33741" y="461615"/>
                      <a:pt x="35170" y="477282"/>
                    </a:cubicBezTo>
                    <a:cubicBezTo>
                      <a:pt x="36599" y="492949"/>
                      <a:pt x="50423" y="504513"/>
                      <a:pt x="66097" y="503154"/>
                    </a:cubicBezTo>
                    <a:lnTo>
                      <a:pt x="4574690" y="91674"/>
                    </a:lnTo>
                    <a:cubicBezTo>
                      <a:pt x="4590349" y="90174"/>
                      <a:pt x="4601852" y="76298"/>
                      <a:pt x="4600422" y="60631"/>
                    </a:cubicBezTo>
                    <a:cubicBezTo>
                      <a:pt x="4598992" y="44964"/>
                      <a:pt x="4585168" y="33400"/>
                      <a:pt x="4569495" y="34760"/>
                    </a:cubicBezTo>
                    <a:close/>
                    <a:moveTo>
                      <a:pt x="4635591" y="63217"/>
                    </a:moveTo>
                    <a:cubicBezTo>
                      <a:pt x="4635435" y="28258"/>
                      <a:pt x="4607051" y="0"/>
                      <a:pt x="4572091" y="0"/>
                    </a:cubicBezTo>
                    <a:cubicBezTo>
                      <a:pt x="4537132" y="0"/>
                      <a:pt x="4508748" y="28258"/>
                      <a:pt x="4508591" y="63217"/>
                    </a:cubicBezTo>
                    <a:cubicBezTo>
                      <a:pt x="4508748" y="98176"/>
                      <a:pt x="4537132" y="126434"/>
                      <a:pt x="4572091" y="126434"/>
                    </a:cubicBezTo>
                    <a:cubicBezTo>
                      <a:pt x="4607051" y="126434"/>
                      <a:pt x="4635435" y="98176"/>
                      <a:pt x="4635591" y="63217"/>
                    </a:cubicBezTo>
                    <a:close/>
                  </a:path>
                </a:pathLst>
              </a:custGeom>
              <a:solidFill>
                <a:srgbClr val="FFDE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29"/>
              <p:cNvSpPr/>
              <p:nvPr/>
            </p:nvSpPr>
            <p:spPr>
              <a:xfrm>
                <a:off x="2190796" y="7754903"/>
                <a:ext cx="4604210" cy="1741308"/>
              </a:xfrm>
              <a:custGeom>
                <a:rect b="b" l="l" r="r" t="t"/>
                <a:pathLst>
                  <a:path extrusionOk="0" h="1741308" w="4604210">
                    <a:moveTo>
                      <a:pt x="127000" y="63217"/>
                    </a:moveTo>
                    <a:cubicBezTo>
                      <a:pt x="126844" y="28258"/>
                      <a:pt x="98460" y="0"/>
                      <a:pt x="63500" y="0"/>
                    </a:cubicBezTo>
                    <a:cubicBezTo>
                      <a:pt x="28541" y="0"/>
                      <a:pt x="157" y="28258"/>
                      <a:pt x="0" y="63217"/>
                    </a:cubicBezTo>
                    <a:cubicBezTo>
                      <a:pt x="157" y="98176"/>
                      <a:pt x="28541" y="126433"/>
                      <a:pt x="63500" y="126433"/>
                    </a:cubicBezTo>
                    <a:cubicBezTo>
                      <a:pt x="98460" y="126433"/>
                      <a:pt x="126844" y="98176"/>
                      <a:pt x="127000" y="63217"/>
                    </a:cubicBezTo>
                    <a:close/>
                    <a:moveTo>
                      <a:pt x="73299" y="36375"/>
                    </a:moveTo>
                    <a:cubicBezTo>
                      <a:pt x="58498" y="31047"/>
                      <a:pt x="42173" y="38684"/>
                      <a:pt x="36778" y="53461"/>
                    </a:cubicBezTo>
                    <a:cubicBezTo>
                      <a:pt x="31383" y="68240"/>
                      <a:pt x="38948" y="84598"/>
                      <a:pt x="53701" y="90059"/>
                    </a:cubicBezTo>
                    <a:lnTo>
                      <a:pt x="4562293" y="1735979"/>
                    </a:lnTo>
                    <a:cubicBezTo>
                      <a:pt x="4577095" y="1741308"/>
                      <a:pt x="4593420" y="1733671"/>
                      <a:pt x="4598815" y="1718892"/>
                    </a:cubicBezTo>
                    <a:cubicBezTo>
                      <a:pt x="4604210" y="1704115"/>
                      <a:pt x="4596646" y="1687756"/>
                      <a:pt x="4581892" y="1682295"/>
                    </a:cubicBezTo>
                    <a:close/>
                  </a:path>
                </a:pathLst>
              </a:custGeom>
              <a:solidFill>
                <a:srgbClr val="CB6C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29"/>
              <p:cNvSpPr/>
              <p:nvPr/>
            </p:nvSpPr>
            <p:spPr>
              <a:xfrm>
                <a:off x="6699389" y="6139902"/>
                <a:ext cx="4604345" cy="3387355"/>
              </a:xfrm>
              <a:custGeom>
                <a:rect b="b" l="l" r="r" t="t"/>
                <a:pathLst>
                  <a:path extrusionOk="0" h="3387355" w="4604345">
                    <a:moveTo>
                      <a:pt x="127000" y="3324138"/>
                    </a:moveTo>
                    <a:cubicBezTo>
                      <a:pt x="126843" y="3289179"/>
                      <a:pt x="98460" y="3260922"/>
                      <a:pt x="63500" y="3260922"/>
                    </a:cubicBezTo>
                    <a:cubicBezTo>
                      <a:pt x="28540" y="3260922"/>
                      <a:pt x="156" y="3289179"/>
                      <a:pt x="0" y="3324138"/>
                    </a:cubicBezTo>
                    <a:cubicBezTo>
                      <a:pt x="156" y="3359097"/>
                      <a:pt x="28540" y="3387354"/>
                      <a:pt x="63500" y="3387354"/>
                    </a:cubicBezTo>
                    <a:cubicBezTo>
                      <a:pt x="98460" y="3387354"/>
                      <a:pt x="126843" y="3359097"/>
                      <a:pt x="127000" y="3324138"/>
                    </a:cubicBezTo>
                    <a:close/>
                    <a:moveTo>
                      <a:pt x="46650" y="3301060"/>
                    </a:moveTo>
                    <a:cubicBezTo>
                      <a:pt x="33985" y="3310393"/>
                      <a:pt x="31247" y="3328208"/>
                      <a:pt x="40524" y="3340913"/>
                    </a:cubicBezTo>
                    <a:cubicBezTo>
                      <a:pt x="49801" y="3353619"/>
                      <a:pt x="67603" y="3356436"/>
                      <a:pt x="80350" y="3347217"/>
                    </a:cubicBezTo>
                    <a:lnTo>
                      <a:pt x="4588942" y="55376"/>
                    </a:lnTo>
                    <a:cubicBezTo>
                      <a:pt x="4601606" y="46043"/>
                      <a:pt x="4604344" y="28229"/>
                      <a:pt x="4595067" y="15523"/>
                    </a:cubicBezTo>
                    <a:cubicBezTo>
                      <a:pt x="4585790" y="2817"/>
                      <a:pt x="4567989" y="0"/>
                      <a:pt x="4555242" y="9220"/>
                    </a:cubicBezTo>
                    <a:close/>
                  </a:path>
                </a:pathLst>
              </a:custGeom>
              <a:solidFill>
                <a:srgbClr val="CB6C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29"/>
              <p:cNvSpPr/>
              <p:nvPr/>
            </p:nvSpPr>
            <p:spPr>
              <a:xfrm>
                <a:off x="11207981" y="6108983"/>
                <a:ext cx="4603317" cy="1123201"/>
              </a:xfrm>
              <a:custGeom>
                <a:rect b="b" l="l" r="r" t="t"/>
                <a:pathLst>
                  <a:path extrusionOk="0" h="1123201" w="4603317">
                    <a:moveTo>
                      <a:pt x="127000" y="63217"/>
                    </a:moveTo>
                    <a:cubicBezTo>
                      <a:pt x="126843" y="28258"/>
                      <a:pt x="98460" y="0"/>
                      <a:pt x="63500" y="0"/>
                    </a:cubicBezTo>
                    <a:cubicBezTo>
                      <a:pt x="28540" y="0"/>
                      <a:pt x="157" y="28258"/>
                      <a:pt x="0" y="63217"/>
                    </a:cubicBezTo>
                    <a:cubicBezTo>
                      <a:pt x="157" y="98176"/>
                      <a:pt x="28540" y="126434"/>
                      <a:pt x="63500" y="126434"/>
                    </a:cubicBezTo>
                    <a:cubicBezTo>
                      <a:pt x="98460" y="126434"/>
                      <a:pt x="126843" y="98176"/>
                      <a:pt x="127000" y="63217"/>
                    </a:cubicBezTo>
                    <a:close/>
                    <a:moveTo>
                      <a:pt x="69857" y="35358"/>
                    </a:moveTo>
                    <a:cubicBezTo>
                      <a:pt x="54504" y="31927"/>
                      <a:pt x="39265" y="41551"/>
                      <a:pt x="35765" y="56889"/>
                    </a:cubicBezTo>
                    <a:cubicBezTo>
                      <a:pt x="32266" y="72227"/>
                      <a:pt x="41822" y="87508"/>
                      <a:pt x="57144" y="91076"/>
                    </a:cubicBezTo>
                    <a:lnTo>
                      <a:pt x="4565737" y="1119776"/>
                    </a:lnTo>
                    <a:cubicBezTo>
                      <a:pt x="4581088" y="1123201"/>
                      <a:pt x="4596321" y="1113577"/>
                      <a:pt x="4599820" y="1098243"/>
                    </a:cubicBezTo>
                    <a:cubicBezTo>
                      <a:pt x="4603317" y="1082909"/>
                      <a:pt x="4593766" y="1067630"/>
                      <a:pt x="4578449" y="1064058"/>
                    </a:cubicBezTo>
                    <a:close/>
                  </a:path>
                </a:pathLst>
              </a:custGeom>
              <a:solidFill>
                <a:srgbClr val="CB6C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29"/>
              <p:cNvSpPr/>
              <p:nvPr/>
            </p:nvSpPr>
            <p:spPr>
              <a:xfrm>
                <a:off x="15716574" y="-63217"/>
                <a:ext cx="4635591" cy="7327333"/>
              </a:xfrm>
              <a:custGeom>
                <a:rect b="b" l="l" r="r" t="t"/>
                <a:pathLst>
                  <a:path extrusionOk="0" h="7327333" w="4635591">
                    <a:moveTo>
                      <a:pt x="127000" y="7264117"/>
                    </a:moveTo>
                    <a:cubicBezTo>
                      <a:pt x="126843" y="7229158"/>
                      <a:pt x="98459" y="7200901"/>
                      <a:pt x="63500" y="7200901"/>
                    </a:cubicBezTo>
                    <a:cubicBezTo>
                      <a:pt x="28541" y="7200901"/>
                      <a:pt x="157" y="7229158"/>
                      <a:pt x="0" y="7264117"/>
                    </a:cubicBezTo>
                    <a:cubicBezTo>
                      <a:pt x="157" y="7299076"/>
                      <a:pt x="28541" y="7327333"/>
                      <a:pt x="63500" y="7327333"/>
                    </a:cubicBezTo>
                    <a:cubicBezTo>
                      <a:pt x="98459" y="7327333"/>
                      <a:pt x="126843" y="7299076"/>
                      <a:pt x="127000" y="7264117"/>
                    </a:cubicBezTo>
                    <a:close/>
                    <a:moveTo>
                      <a:pt x="39280" y="7248953"/>
                    </a:moveTo>
                    <a:cubicBezTo>
                      <a:pt x="30990" y="7262324"/>
                      <a:pt x="35069" y="7279880"/>
                      <a:pt x="48403" y="7288229"/>
                    </a:cubicBezTo>
                    <a:cubicBezTo>
                      <a:pt x="61737" y="7296577"/>
                      <a:pt x="79310" y="7292577"/>
                      <a:pt x="87719" y="7279281"/>
                    </a:cubicBezTo>
                    <a:lnTo>
                      <a:pt x="4596312" y="78381"/>
                    </a:lnTo>
                    <a:cubicBezTo>
                      <a:pt x="4604601" y="65010"/>
                      <a:pt x="4600522" y="47454"/>
                      <a:pt x="4587188" y="39106"/>
                    </a:cubicBezTo>
                    <a:cubicBezTo>
                      <a:pt x="4573854" y="30757"/>
                      <a:pt x="4556282" y="34756"/>
                      <a:pt x="4547873" y="48053"/>
                    </a:cubicBezTo>
                    <a:close/>
                    <a:moveTo>
                      <a:pt x="4635591" y="63217"/>
                    </a:moveTo>
                    <a:lnTo>
                      <a:pt x="4635591" y="63217"/>
                    </a:lnTo>
                    <a:cubicBezTo>
                      <a:pt x="4635435" y="28258"/>
                      <a:pt x="4607051" y="0"/>
                      <a:pt x="4572091" y="0"/>
                    </a:cubicBezTo>
                    <a:cubicBezTo>
                      <a:pt x="4537132" y="0"/>
                      <a:pt x="4508748" y="28258"/>
                      <a:pt x="4508591" y="63217"/>
                    </a:cubicBezTo>
                    <a:lnTo>
                      <a:pt x="4508591" y="63217"/>
                    </a:lnTo>
                    <a:cubicBezTo>
                      <a:pt x="4508748" y="98176"/>
                      <a:pt x="4537132" y="126434"/>
                      <a:pt x="4572091" y="126434"/>
                    </a:cubicBezTo>
                    <a:cubicBezTo>
                      <a:pt x="4607051" y="126434"/>
                      <a:pt x="4635435" y="98176"/>
                      <a:pt x="4635591" y="63217"/>
                    </a:cubicBezTo>
                    <a:close/>
                  </a:path>
                </a:pathLst>
              </a:custGeom>
              <a:solidFill>
                <a:srgbClr val="CB6C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29"/>
              <p:cNvSpPr/>
              <p:nvPr/>
            </p:nvSpPr>
            <p:spPr>
              <a:xfrm>
                <a:off x="2190796" y="4082243"/>
                <a:ext cx="4604600" cy="2564654"/>
              </a:xfrm>
              <a:custGeom>
                <a:rect b="b" l="l" r="r" t="t"/>
                <a:pathLst>
                  <a:path extrusionOk="0" h="2564654" w="4604600">
                    <a:moveTo>
                      <a:pt x="127000" y="2501437"/>
                    </a:moveTo>
                    <a:cubicBezTo>
                      <a:pt x="126844" y="2466478"/>
                      <a:pt x="98460" y="2438221"/>
                      <a:pt x="63500" y="2438221"/>
                    </a:cubicBezTo>
                    <a:cubicBezTo>
                      <a:pt x="28541" y="2438221"/>
                      <a:pt x="157" y="2466478"/>
                      <a:pt x="0" y="2501437"/>
                    </a:cubicBezTo>
                    <a:cubicBezTo>
                      <a:pt x="157" y="2536396"/>
                      <a:pt x="28541" y="2564654"/>
                      <a:pt x="63500" y="2564654"/>
                    </a:cubicBezTo>
                    <a:cubicBezTo>
                      <a:pt x="98460" y="2564654"/>
                      <a:pt x="126844" y="2536396"/>
                      <a:pt x="127000" y="2501437"/>
                    </a:cubicBezTo>
                    <a:close/>
                    <a:moveTo>
                      <a:pt x="49776" y="2476374"/>
                    </a:moveTo>
                    <a:cubicBezTo>
                      <a:pt x="36011" y="2483991"/>
                      <a:pt x="30993" y="2501302"/>
                      <a:pt x="38549" y="2515100"/>
                    </a:cubicBezTo>
                    <a:cubicBezTo>
                      <a:pt x="46105" y="2528898"/>
                      <a:pt x="63393" y="2533994"/>
                      <a:pt x="77225" y="2526500"/>
                    </a:cubicBezTo>
                    <a:lnTo>
                      <a:pt x="4585817" y="57620"/>
                    </a:lnTo>
                    <a:cubicBezTo>
                      <a:pt x="4599582" y="50002"/>
                      <a:pt x="4604600" y="32692"/>
                      <a:pt x="4597044" y="18893"/>
                    </a:cubicBezTo>
                    <a:cubicBezTo>
                      <a:pt x="4589488" y="5095"/>
                      <a:pt x="4572200" y="0"/>
                      <a:pt x="4558368" y="7494"/>
                    </a:cubicBezTo>
                    <a:close/>
                  </a:path>
                </a:pathLst>
              </a:custGeom>
              <a:solidFill>
                <a:srgbClr val="38B6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p29"/>
              <p:cNvSpPr/>
              <p:nvPr/>
            </p:nvSpPr>
            <p:spPr>
              <a:xfrm>
                <a:off x="6699389" y="4051583"/>
                <a:ext cx="4603327" cy="1123207"/>
              </a:xfrm>
              <a:custGeom>
                <a:rect b="b" l="l" r="r" t="t"/>
                <a:pathLst>
                  <a:path extrusionOk="0" h="1123207" w="4603327">
                    <a:moveTo>
                      <a:pt x="127000" y="63217"/>
                    </a:moveTo>
                    <a:cubicBezTo>
                      <a:pt x="126843" y="28258"/>
                      <a:pt x="98460" y="0"/>
                      <a:pt x="63500" y="0"/>
                    </a:cubicBezTo>
                    <a:cubicBezTo>
                      <a:pt x="28540" y="0"/>
                      <a:pt x="156" y="28258"/>
                      <a:pt x="0" y="63217"/>
                    </a:cubicBezTo>
                    <a:cubicBezTo>
                      <a:pt x="156" y="98176"/>
                      <a:pt x="28540" y="126434"/>
                      <a:pt x="63500" y="126434"/>
                    </a:cubicBezTo>
                    <a:cubicBezTo>
                      <a:pt x="98460" y="126434"/>
                      <a:pt x="126843" y="98176"/>
                      <a:pt x="127000" y="63217"/>
                    </a:cubicBezTo>
                    <a:close/>
                    <a:moveTo>
                      <a:pt x="69856" y="35358"/>
                    </a:moveTo>
                    <a:cubicBezTo>
                      <a:pt x="54503" y="31927"/>
                      <a:pt x="39264" y="41551"/>
                      <a:pt x="35765" y="56889"/>
                    </a:cubicBezTo>
                    <a:cubicBezTo>
                      <a:pt x="32265" y="72227"/>
                      <a:pt x="41822" y="87508"/>
                      <a:pt x="57144" y="91076"/>
                    </a:cubicBezTo>
                    <a:lnTo>
                      <a:pt x="4565736" y="1119776"/>
                    </a:lnTo>
                    <a:cubicBezTo>
                      <a:pt x="4581089" y="1123207"/>
                      <a:pt x="4596328" y="1113583"/>
                      <a:pt x="4599828" y="1098245"/>
                    </a:cubicBezTo>
                    <a:cubicBezTo>
                      <a:pt x="4603327" y="1082907"/>
                      <a:pt x="4593771" y="1067626"/>
                      <a:pt x="4578449" y="1064058"/>
                    </a:cubicBezTo>
                    <a:close/>
                  </a:path>
                </a:pathLst>
              </a:custGeom>
              <a:solidFill>
                <a:srgbClr val="38B6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29"/>
              <p:cNvSpPr/>
              <p:nvPr/>
            </p:nvSpPr>
            <p:spPr>
              <a:xfrm>
                <a:off x="11207981" y="2024984"/>
                <a:ext cx="4604466" cy="3181732"/>
              </a:xfrm>
              <a:custGeom>
                <a:rect b="b" l="l" r="r" t="t"/>
                <a:pathLst>
                  <a:path extrusionOk="0" h="3181732" w="4604466">
                    <a:moveTo>
                      <a:pt x="127000" y="3118516"/>
                    </a:moveTo>
                    <a:cubicBezTo>
                      <a:pt x="126843" y="3083557"/>
                      <a:pt x="98460" y="3055299"/>
                      <a:pt x="63500" y="3055299"/>
                    </a:cubicBezTo>
                    <a:cubicBezTo>
                      <a:pt x="28540" y="3055299"/>
                      <a:pt x="157" y="3083557"/>
                      <a:pt x="0" y="3118516"/>
                    </a:cubicBezTo>
                    <a:cubicBezTo>
                      <a:pt x="157" y="3153475"/>
                      <a:pt x="28540" y="3181733"/>
                      <a:pt x="63500" y="3181733"/>
                    </a:cubicBezTo>
                    <a:cubicBezTo>
                      <a:pt x="98460" y="3181733"/>
                      <a:pt x="126843" y="3153475"/>
                      <a:pt x="127000" y="3118516"/>
                    </a:cubicBezTo>
                    <a:close/>
                    <a:moveTo>
                      <a:pt x="47360" y="3094936"/>
                    </a:moveTo>
                    <a:cubicBezTo>
                      <a:pt x="34418" y="3103880"/>
                      <a:pt x="31140" y="3121603"/>
                      <a:pt x="40025" y="3134584"/>
                    </a:cubicBezTo>
                    <a:cubicBezTo>
                      <a:pt x="48912" y="3147566"/>
                      <a:pt x="66619" y="3150924"/>
                      <a:pt x="79641" y="3142096"/>
                    </a:cubicBezTo>
                    <a:lnTo>
                      <a:pt x="4588233" y="55996"/>
                    </a:lnTo>
                    <a:cubicBezTo>
                      <a:pt x="4601183" y="47055"/>
                      <a:pt x="4604466" y="29327"/>
                      <a:pt x="4595577" y="16341"/>
                    </a:cubicBezTo>
                    <a:cubicBezTo>
                      <a:pt x="4586689" y="3356"/>
                      <a:pt x="4568974" y="0"/>
                      <a:pt x="4555953" y="8836"/>
                    </a:cubicBezTo>
                    <a:close/>
                  </a:path>
                </a:pathLst>
              </a:custGeom>
              <a:solidFill>
                <a:srgbClr val="38B6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29"/>
              <p:cNvSpPr/>
              <p:nvPr/>
            </p:nvSpPr>
            <p:spPr>
              <a:xfrm>
                <a:off x="15716574" y="1582703"/>
                <a:ext cx="4635591" cy="537913"/>
              </a:xfrm>
              <a:custGeom>
                <a:rect b="b" l="l" r="r" t="t"/>
                <a:pathLst>
                  <a:path extrusionOk="0" h="537913" w="4635591">
                    <a:moveTo>
                      <a:pt x="127000" y="474697"/>
                    </a:moveTo>
                    <a:cubicBezTo>
                      <a:pt x="126843" y="439738"/>
                      <a:pt x="98459" y="411480"/>
                      <a:pt x="63500" y="411480"/>
                    </a:cubicBezTo>
                    <a:cubicBezTo>
                      <a:pt x="28541" y="411480"/>
                      <a:pt x="157" y="439738"/>
                      <a:pt x="0" y="474697"/>
                    </a:cubicBezTo>
                    <a:cubicBezTo>
                      <a:pt x="157" y="509656"/>
                      <a:pt x="28541" y="537914"/>
                      <a:pt x="63500" y="537914"/>
                    </a:cubicBezTo>
                    <a:cubicBezTo>
                      <a:pt x="98459" y="537914"/>
                      <a:pt x="126843" y="509656"/>
                      <a:pt x="127000" y="474697"/>
                    </a:cubicBezTo>
                    <a:close/>
                    <a:moveTo>
                      <a:pt x="60903" y="446240"/>
                    </a:moveTo>
                    <a:cubicBezTo>
                      <a:pt x="45244" y="447740"/>
                      <a:pt x="33741" y="461615"/>
                      <a:pt x="35170" y="477282"/>
                    </a:cubicBezTo>
                    <a:cubicBezTo>
                      <a:pt x="36599" y="492949"/>
                      <a:pt x="50423" y="504513"/>
                      <a:pt x="66097" y="503154"/>
                    </a:cubicBezTo>
                    <a:lnTo>
                      <a:pt x="4574690" y="91674"/>
                    </a:lnTo>
                    <a:cubicBezTo>
                      <a:pt x="4590349" y="90174"/>
                      <a:pt x="4601852" y="76298"/>
                      <a:pt x="4600422" y="60631"/>
                    </a:cubicBezTo>
                    <a:cubicBezTo>
                      <a:pt x="4598992" y="44964"/>
                      <a:pt x="4585168" y="33400"/>
                      <a:pt x="4569495" y="34760"/>
                    </a:cubicBezTo>
                    <a:close/>
                    <a:moveTo>
                      <a:pt x="4635591" y="63217"/>
                    </a:moveTo>
                    <a:cubicBezTo>
                      <a:pt x="4635435" y="28258"/>
                      <a:pt x="4607051" y="0"/>
                      <a:pt x="4572091" y="0"/>
                    </a:cubicBezTo>
                    <a:cubicBezTo>
                      <a:pt x="4537132" y="0"/>
                      <a:pt x="4508748" y="28258"/>
                      <a:pt x="4508591" y="63217"/>
                    </a:cubicBezTo>
                    <a:cubicBezTo>
                      <a:pt x="4508748" y="98176"/>
                      <a:pt x="4537132" y="126434"/>
                      <a:pt x="4572091" y="126434"/>
                    </a:cubicBezTo>
                    <a:cubicBezTo>
                      <a:pt x="4607051" y="126434"/>
                      <a:pt x="4635435" y="98176"/>
                      <a:pt x="4635591" y="63217"/>
                    </a:cubicBezTo>
                    <a:close/>
                  </a:path>
                </a:pathLst>
              </a:custGeom>
              <a:solidFill>
                <a:srgbClr val="38B6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339" name="Google Shape;339;p29"/>
          <p:cNvSpPr/>
          <p:nvPr/>
        </p:nvSpPr>
        <p:spPr>
          <a:xfrm rot="-1051636">
            <a:off x="7560883" y="-1763155"/>
            <a:ext cx="12967597" cy="13813310"/>
          </a:xfrm>
          <a:custGeom>
            <a:rect b="b" l="l" r="r" t="t"/>
            <a:pathLst>
              <a:path extrusionOk="0" h="13813310" w="12967597">
                <a:moveTo>
                  <a:pt x="0" y="0"/>
                </a:moveTo>
                <a:lnTo>
                  <a:pt x="12967597" y="0"/>
                </a:lnTo>
                <a:lnTo>
                  <a:pt x="12967597" y="13813310"/>
                </a:lnTo>
                <a:lnTo>
                  <a:pt x="0" y="13813310"/>
                </a:lnTo>
                <a:lnTo>
                  <a:pt x="0" y="0"/>
                </a:lnTo>
                <a:close/>
              </a:path>
            </a:pathLst>
          </a:custGeom>
          <a:blipFill rotWithShape="1">
            <a:blip r:embed="rId3">
              <a:alphaModFix amt="50000"/>
            </a:blip>
            <a:stretch>
              <a:fillRect b="0" l="0" r="0" t="0"/>
            </a:stretch>
          </a:blipFill>
          <a:ln>
            <a:noFill/>
          </a:ln>
        </p:spPr>
      </p:sp>
      <p:sp>
        <p:nvSpPr>
          <p:cNvPr id="340" name="Google Shape;340;p29"/>
          <p:cNvSpPr txBox="1"/>
          <p:nvPr/>
        </p:nvSpPr>
        <p:spPr>
          <a:xfrm>
            <a:off x="12448297" y="2077763"/>
            <a:ext cx="3845723" cy="8128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5000" u="none" cap="none" strike="noStrike">
                <a:solidFill>
                  <a:srgbClr val="FFFFFF"/>
                </a:solidFill>
                <a:latin typeface="Inter Black"/>
                <a:ea typeface="Inter Black"/>
                <a:cs typeface="Inter Black"/>
                <a:sym typeface="Inter Black"/>
              </a:rPr>
              <a:t>1,000,000</a:t>
            </a:r>
            <a:endParaRPr/>
          </a:p>
        </p:txBody>
      </p:sp>
      <p:sp>
        <p:nvSpPr>
          <p:cNvPr id="341" name="Google Shape;341;p29"/>
          <p:cNvSpPr txBox="1"/>
          <p:nvPr/>
        </p:nvSpPr>
        <p:spPr>
          <a:xfrm>
            <a:off x="12448297" y="3020738"/>
            <a:ext cx="3721272" cy="52387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3000" u="none" cap="none" strike="noStrike">
                <a:solidFill>
                  <a:srgbClr val="FFFFFF"/>
                </a:solidFill>
                <a:latin typeface="Inter"/>
                <a:ea typeface="Inter"/>
                <a:cs typeface="Inter"/>
                <a:sym typeface="Inter"/>
              </a:rPr>
              <a:t>Insert statistics here</a:t>
            </a:r>
            <a:endParaRPr/>
          </a:p>
        </p:txBody>
      </p:sp>
      <p:sp>
        <p:nvSpPr>
          <p:cNvPr id="342" name="Google Shape;342;p29"/>
          <p:cNvSpPr txBox="1"/>
          <p:nvPr/>
        </p:nvSpPr>
        <p:spPr>
          <a:xfrm>
            <a:off x="12448297" y="4381500"/>
            <a:ext cx="3845723" cy="8128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5000" u="none" cap="none" strike="noStrike">
                <a:solidFill>
                  <a:srgbClr val="FFFFFF"/>
                </a:solidFill>
                <a:latin typeface="Inter Black"/>
                <a:ea typeface="Inter Black"/>
                <a:cs typeface="Inter Black"/>
                <a:sym typeface="Inter Black"/>
              </a:rPr>
              <a:t>5,234</a:t>
            </a:r>
            <a:endParaRPr/>
          </a:p>
        </p:txBody>
      </p:sp>
      <p:sp>
        <p:nvSpPr>
          <p:cNvPr id="343" name="Google Shape;343;p29"/>
          <p:cNvSpPr txBox="1"/>
          <p:nvPr/>
        </p:nvSpPr>
        <p:spPr>
          <a:xfrm>
            <a:off x="12448297" y="5324475"/>
            <a:ext cx="3721272" cy="52387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3000" u="none" cap="none" strike="noStrike">
                <a:solidFill>
                  <a:srgbClr val="FFFFFF"/>
                </a:solidFill>
                <a:latin typeface="Inter"/>
                <a:ea typeface="Inter"/>
                <a:cs typeface="Inter"/>
                <a:sym typeface="Inter"/>
              </a:rPr>
              <a:t>Insert statistics here</a:t>
            </a:r>
            <a:endParaRPr/>
          </a:p>
        </p:txBody>
      </p:sp>
      <p:sp>
        <p:nvSpPr>
          <p:cNvPr id="344" name="Google Shape;344;p29"/>
          <p:cNvSpPr txBox="1"/>
          <p:nvPr/>
        </p:nvSpPr>
        <p:spPr>
          <a:xfrm>
            <a:off x="12448297" y="6686550"/>
            <a:ext cx="3845723" cy="8128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5000" u="none" cap="none" strike="noStrike">
                <a:solidFill>
                  <a:srgbClr val="FFFFFF"/>
                </a:solidFill>
                <a:latin typeface="Inter Black"/>
                <a:ea typeface="Inter Black"/>
                <a:cs typeface="Inter Black"/>
                <a:sym typeface="Inter Black"/>
              </a:rPr>
              <a:t>290,785</a:t>
            </a:r>
            <a:endParaRPr/>
          </a:p>
        </p:txBody>
      </p:sp>
      <p:sp>
        <p:nvSpPr>
          <p:cNvPr id="345" name="Google Shape;345;p29"/>
          <p:cNvSpPr txBox="1"/>
          <p:nvPr/>
        </p:nvSpPr>
        <p:spPr>
          <a:xfrm>
            <a:off x="12448297" y="7629525"/>
            <a:ext cx="3721272" cy="52387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3000" u="none" cap="none" strike="noStrike">
                <a:solidFill>
                  <a:srgbClr val="FFFFFF"/>
                </a:solidFill>
                <a:latin typeface="Inter"/>
                <a:ea typeface="Inter"/>
                <a:cs typeface="Inter"/>
                <a:sym typeface="Inter"/>
              </a:rPr>
              <a:t>Insert statistics here</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349" name="Shape 349"/>
        <p:cNvGrpSpPr/>
        <p:nvPr/>
      </p:nvGrpSpPr>
      <p:grpSpPr>
        <a:xfrm>
          <a:off x="0" y="0"/>
          <a:ext cx="0" cy="0"/>
          <a:chOff x="0" y="0"/>
          <a:chExt cx="0" cy="0"/>
        </a:xfrm>
      </p:grpSpPr>
      <p:sp>
        <p:nvSpPr>
          <p:cNvPr id="350" name="Google Shape;350;p30"/>
          <p:cNvSpPr/>
          <p:nvPr/>
        </p:nvSpPr>
        <p:spPr>
          <a:xfrm>
            <a:off x="246433" y="-4142718"/>
            <a:ext cx="17795134" cy="17704077"/>
          </a:xfrm>
          <a:custGeom>
            <a:rect b="b" l="l" r="r" t="t"/>
            <a:pathLst>
              <a:path extrusionOk="0" h="17704077" w="17795134">
                <a:moveTo>
                  <a:pt x="0" y="0"/>
                </a:moveTo>
                <a:lnTo>
                  <a:pt x="17795134" y="0"/>
                </a:lnTo>
                <a:lnTo>
                  <a:pt x="17795134" y="17704076"/>
                </a:lnTo>
                <a:lnTo>
                  <a:pt x="0" y="17704076"/>
                </a:lnTo>
                <a:lnTo>
                  <a:pt x="0" y="0"/>
                </a:lnTo>
                <a:close/>
              </a:path>
            </a:pathLst>
          </a:custGeom>
          <a:blipFill rotWithShape="1">
            <a:blip r:embed="rId3">
              <a:alphaModFix amt="50000"/>
            </a:blip>
            <a:stretch>
              <a:fillRect b="0" l="0" r="0" t="0"/>
            </a:stretch>
          </a:blipFill>
          <a:ln>
            <a:noFill/>
          </a:ln>
        </p:spPr>
      </p:sp>
      <p:sp>
        <p:nvSpPr>
          <p:cNvPr id="351" name="Google Shape;351;p30"/>
          <p:cNvSpPr/>
          <p:nvPr/>
        </p:nvSpPr>
        <p:spPr>
          <a:xfrm rot="-269061">
            <a:off x="3694276" y="5555774"/>
            <a:ext cx="10855699" cy="7914307"/>
          </a:xfrm>
          <a:custGeom>
            <a:rect b="b" l="l" r="r" t="t"/>
            <a:pathLst>
              <a:path extrusionOk="0" h="7914307" w="10855699">
                <a:moveTo>
                  <a:pt x="0" y="0"/>
                </a:moveTo>
                <a:lnTo>
                  <a:pt x="10855699" y="0"/>
                </a:lnTo>
                <a:lnTo>
                  <a:pt x="10855699" y="7914306"/>
                </a:lnTo>
                <a:lnTo>
                  <a:pt x="0" y="7914306"/>
                </a:lnTo>
                <a:lnTo>
                  <a:pt x="0" y="0"/>
                </a:lnTo>
                <a:close/>
              </a:path>
            </a:pathLst>
          </a:custGeom>
          <a:blipFill rotWithShape="1">
            <a:blip r:embed="rId4">
              <a:alphaModFix/>
            </a:blip>
            <a:stretch>
              <a:fillRect b="0" l="0" r="0" t="0"/>
            </a:stretch>
          </a:blipFill>
          <a:ln>
            <a:noFill/>
          </a:ln>
        </p:spPr>
      </p:sp>
      <p:sp>
        <p:nvSpPr>
          <p:cNvPr id="352" name="Google Shape;352;p30"/>
          <p:cNvSpPr/>
          <p:nvPr/>
        </p:nvSpPr>
        <p:spPr>
          <a:xfrm rot="3663030">
            <a:off x="5437348" y="555404"/>
            <a:ext cx="7369555" cy="7346270"/>
          </a:xfrm>
          <a:custGeom>
            <a:rect b="b" l="l" r="r" t="t"/>
            <a:pathLst>
              <a:path extrusionOk="0" h="7346270" w="7369555">
                <a:moveTo>
                  <a:pt x="0" y="0"/>
                </a:moveTo>
                <a:lnTo>
                  <a:pt x="7369555" y="0"/>
                </a:lnTo>
                <a:lnTo>
                  <a:pt x="7369555" y="7346270"/>
                </a:lnTo>
                <a:lnTo>
                  <a:pt x="0" y="7346270"/>
                </a:lnTo>
                <a:lnTo>
                  <a:pt x="0" y="0"/>
                </a:lnTo>
                <a:close/>
              </a:path>
            </a:pathLst>
          </a:custGeom>
          <a:blipFill rotWithShape="1">
            <a:blip r:embed="rId5">
              <a:alphaModFix/>
            </a:blip>
            <a:stretch>
              <a:fillRect b="0" l="0" r="0" t="0"/>
            </a:stretch>
          </a:blipFill>
          <a:ln>
            <a:noFill/>
          </a:ln>
        </p:spPr>
      </p:sp>
      <p:grpSp>
        <p:nvGrpSpPr>
          <p:cNvPr id="353" name="Google Shape;353;p30"/>
          <p:cNvGrpSpPr/>
          <p:nvPr/>
        </p:nvGrpSpPr>
        <p:grpSpPr>
          <a:xfrm>
            <a:off x="5435867" y="558446"/>
            <a:ext cx="7340187" cy="7340187"/>
            <a:chOff x="0" y="0"/>
            <a:chExt cx="812800" cy="812800"/>
          </a:xfrm>
        </p:grpSpPr>
        <p:sp>
          <p:nvSpPr>
            <p:cNvPr id="354" name="Google Shape;354;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24705"/>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3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56" name="Google Shape;356;p30"/>
          <p:cNvSpPr txBox="1"/>
          <p:nvPr/>
        </p:nvSpPr>
        <p:spPr>
          <a:xfrm>
            <a:off x="6106644" y="2290908"/>
            <a:ext cx="6074700" cy="3077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3999" u="none" cap="none" strike="noStrike">
                <a:solidFill>
                  <a:srgbClr val="000000"/>
                </a:solidFill>
                <a:latin typeface="Inter Black"/>
                <a:ea typeface="Inter Black"/>
                <a:cs typeface="Inter Black"/>
                <a:sym typeface="Inter Black"/>
              </a:rPr>
              <a:t>Education is the passport to the future, for tomorrow belongs to those who prepare for it today. </a:t>
            </a:r>
            <a:endParaRPr/>
          </a:p>
        </p:txBody>
      </p:sp>
      <p:sp>
        <p:nvSpPr>
          <p:cNvPr id="357" name="Google Shape;357;p30"/>
          <p:cNvSpPr txBox="1"/>
          <p:nvPr/>
        </p:nvSpPr>
        <p:spPr>
          <a:xfrm>
            <a:off x="7414320" y="5794695"/>
            <a:ext cx="3383281" cy="371475"/>
          </a:xfrm>
          <a:prstGeom prst="rect">
            <a:avLst/>
          </a:prstGeom>
          <a:noFill/>
          <a:ln>
            <a:noFill/>
          </a:ln>
        </p:spPr>
        <p:txBody>
          <a:bodyPr anchorCtr="0" anchor="t" bIns="0" lIns="0" spcFirstLastPara="1" rIns="0" wrap="square" tIns="0">
            <a:spAutoFit/>
          </a:bodyPr>
          <a:lstStyle/>
          <a:p>
            <a:pPr indent="0" lvl="0" marL="0" marR="0" rtl="0" algn="ctr">
              <a:lnSpc>
                <a:spcPct val="120008"/>
              </a:lnSpc>
              <a:spcBef>
                <a:spcPts val="0"/>
              </a:spcBef>
              <a:spcAft>
                <a:spcPts val="0"/>
              </a:spcAft>
              <a:buNone/>
            </a:pPr>
            <a:r>
              <a:rPr b="1" i="0" lang="en-US" sz="2499" u="none" cap="none" strike="noStrike">
                <a:solidFill>
                  <a:srgbClr val="000000"/>
                </a:solidFill>
                <a:latin typeface="Inter SemiBold"/>
                <a:ea typeface="Inter SemiBold"/>
                <a:cs typeface="Inter SemiBold"/>
                <a:sym typeface="Inter SemiBold"/>
              </a:rPr>
              <a:t>Malcolm X</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361" name="Shape 361"/>
        <p:cNvGrpSpPr/>
        <p:nvPr/>
      </p:nvGrpSpPr>
      <p:grpSpPr>
        <a:xfrm>
          <a:off x="0" y="0"/>
          <a:ext cx="0" cy="0"/>
          <a:chOff x="0" y="0"/>
          <a:chExt cx="0" cy="0"/>
        </a:xfrm>
      </p:grpSpPr>
      <p:grpSp>
        <p:nvGrpSpPr>
          <p:cNvPr id="362" name="Google Shape;362;p31"/>
          <p:cNvGrpSpPr/>
          <p:nvPr/>
        </p:nvGrpSpPr>
        <p:grpSpPr>
          <a:xfrm>
            <a:off x="4940006" y="939506"/>
            <a:ext cx="8407989" cy="8407989"/>
            <a:chOff x="0" y="0"/>
            <a:chExt cx="812800" cy="812800"/>
          </a:xfrm>
        </p:grpSpPr>
        <p:sp>
          <p:nvSpPr>
            <p:cNvPr id="363" name="Google Shape;363;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3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65" name="Google Shape;365;p31"/>
          <p:cNvSpPr/>
          <p:nvPr/>
        </p:nvSpPr>
        <p:spPr>
          <a:xfrm>
            <a:off x="11654791" y="2229971"/>
            <a:ext cx="8119700" cy="5873098"/>
          </a:xfrm>
          <a:custGeom>
            <a:rect b="b" l="l" r="r" t="t"/>
            <a:pathLst>
              <a:path extrusionOk="0" h="5873098" w="8119700">
                <a:moveTo>
                  <a:pt x="0" y="0"/>
                </a:moveTo>
                <a:lnTo>
                  <a:pt x="8119700" y="0"/>
                </a:lnTo>
                <a:lnTo>
                  <a:pt x="8119700" y="5873098"/>
                </a:lnTo>
                <a:lnTo>
                  <a:pt x="0" y="5873098"/>
                </a:lnTo>
                <a:lnTo>
                  <a:pt x="0" y="0"/>
                </a:lnTo>
                <a:close/>
              </a:path>
            </a:pathLst>
          </a:custGeom>
          <a:blipFill rotWithShape="1">
            <a:blip r:embed="rId3">
              <a:alphaModFix/>
            </a:blip>
            <a:stretch>
              <a:fillRect b="0" l="0" r="0" t="0"/>
            </a:stretch>
          </a:blipFill>
          <a:ln>
            <a:noFill/>
          </a:ln>
        </p:spPr>
      </p:sp>
      <p:sp>
        <p:nvSpPr>
          <p:cNvPr id="366" name="Google Shape;366;p31"/>
          <p:cNvSpPr/>
          <p:nvPr/>
        </p:nvSpPr>
        <p:spPr>
          <a:xfrm flipH="1">
            <a:off x="-1486491" y="2206951"/>
            <a:ext cx="8119700" cy="5873098"/>
          </a:xfrm>
          <a:custGeom>
            <a:rect b="b" l="l" r="r" t="t"/>
            <a:pathLst>
              <a:path extrusionOk="0" h="5873098" w="8119700">
                <a:moveTo>
                  <a:pt x="8119700" y="0"/>
                </a:moveTo>
                <a:lnTo>
                  <a:pt x="0" y="0"/>
                </a:lnTo>
                <a:lnTo>
                  <a:pt x="0" y="5873098"/>
                </a:lnTo>
                <a:lnTo>
                  <a:pt x="8119700" y="5873098"/>
                </a:lnTo>
                <a:lnTo>
                  <a:pt x="8119700" y="0"/>
                </a:lnTo>
                <a:close/>
              </a:path>
            </a:pathLst>
          </a:custGeom>
          <a:blipFill rotWithShape="1">
            <a:blip r:embed="rId3">
              <a:alphaModFix/>
            </a:blip>
            <a:stretch>
              <a:fillRect b="0" l="0" r="0" t="0"/>
            </a:stretch>
          </a:blipFill>
          <a:ln>
            <a:noFill/>
          </a:ln>
        </p:spPr>
      </p:sp>
      <p:sp>
        <p:nvSpPr>
          <p:cNvPr id="367" name="Google Shape;367;p31"/>
          <p:cNvSpPr txBox="1"/>
          <p:nvPr/>
        </p:nvSpPr>
        <p:spPr>
          <a:xfrm>
            <a:off x="6144684" y="3964940"/>
            <a:ext cx="6074712" cy="9239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6000" u="none" cap="none" strike="noStrike">
                <a:solidFill>
                  <a:srgbClr val="FFFFFF"/>
                </a:solidFill>
                <a:latin typeface="Inter Black"/>
                <a:ea typeface="Inter Black"/>
                <a:cs typeface="Inter Black"/>
                <a:sym typeface="Inter Black"/>
              </a:rPr>
              <a:t>Activity Time</a:t>
            </a:r>
            <a:endParaRPr/>
          </a:p>
        </p:txBody>
      </p:sp>
      <p:sp>
        <p:nvSpPr>
          <p:cNvPr id="368" name="Google Shape;368;p31"/>
          <p:cNvSpPr txBox="1"/>
          <p:nvPr/>
        </p:nvSpPr>
        <p:spPr>
          <a:xfrm>
            <a:off x="7490399" y="5244149"/>
            <a:ext cx="3383400" cy="12693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1" i="0" lang="en-US" sz="2499" u="none" cap="none" strike="noStrike">
                <a:solidFill>
                  <a:srgbClr val="FFFFFF"/>
                </a:solidFill>
                <a:latin typeface="Inter SemiBold"/>
                <a:ea typeface="Inter SemiBold"/>
                <a:cs typeface="Inter SemiBold"/>
                <a:sym typeface="Inter SemiBold"/>
              </a:rPr>
              <a:t>Lorem ipsum dolor sit amet, consectetur adipiscing elit.</a:t>
            </a:r>
            <a:endParaRPr/>
          </a:p>
        </p:txBody>
      </p:sp>
      <p:sp>
        <p:nvSpPr>
          <p:cNvPr id="369" name="Google Shape;369;p31"/>
          <p:cNvSpPr/>
          <p:nvPr/>
        </p:nvSpPr>
        <p:spPr>
          <a:xfrm>
            <a:off x="7716583" y="-507741"/>
            <a:ext cx="2854835" cy="3072881"/>
          </a:xfrm>
          <a:custGeom>
            <a:rect b="b" l="l" r="r" t="t"/>
            <a:pathLst>
              <a:path extrusionOk="0" h="3072881" w="2854835">
                <a:moveTo>
                  <a:pt x="0" y="0"/>
                </a:moveTo>
                <a:lnTo>
                  <a:pt x="2854834" y="0"/>
                </a:lnTo>
                <a:lnTo>
                  <a:pt x="2854834" y="3072882"/>
                </a:lnTo>
                <a:lnTo>
                  <a:pt x="0" y="3072882"/>
                </a:lnTo>
                <a:lnTo>
                  <a:pt x="0" y="0"/>
                </a:lnTo>
                <a:close/>
              </a:path>
            </a:pathLst>
          </a:custGeom>
          <a:blipFill rotWithShape="1">
            <a:blip r:embed="rId4">
              <a:alphaModFix/>
            </a:blip>
            <a:stretch>
              <a:fillRect b="0" l="0" r="0" t="0"/>
            </a:stretch>
          </a:blipFill>
          <a:ln>
            <a:noFill/>
          </a:ln>
        </p:spPr>
      </p:sp>
      <p:sp>
        <p:nvSpPr>
          <p:cNvPr id="370" name="Google Shape;370;p31"/>
          <p:cNvSpPr/>
          <p:nvPr/>
        </p:nvSpPr>
        <p:spPr>
          <a:xfrm flipH="1">
            <a:off x="7754622" y="7502926"/>
            <a:ext cx="2854835" cy="3072881"/>
          </a:xfrm>
          <a:custGeom>
            <a:rect b="b" l="l" r="r" t="t"/>
            <a:pathLst>
              <a:path extrusionOk="0" h="3072881" w="2854835">
                <a:moveTo>
                  <a:pt x="2854835" y="0"/>
                </a:moveTo>
                <a:lnTo>
                  <a:pt x="0" y="0"/>
                </a:lnTo>
                <a:lnTo>
                  <a:pt x="0" y="3072881"/>
                </a:lnTo>
                <a:lnTo>
                  <a:pt x="2854835" y="3072881"/>
                </a:lnTo>
                <a:lnTo>
                  <a:pt x="2854835" y="0"/>
                </a:lnTo>
                <a:close/>
              </a:path>
            </a:pathLst>
          </a:custGeom>
          <a:blipFill rotWithShape="1">
            <a:blip r:embed="rId4">
              <a:alphaModFix/>
            </a:blip>
            <a:stretch>
              <a:fillRect b="0" l="0" r="0" t="0"/>
            </a:stretch>
          </a:blipFill>
          <a:ln>
            <a:noFill/>
          </a:ln>
        </p:spPr>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374" name="Shape 374"/>
        <p:cNvGrpSpPr/>
        <p:nvPr/>
      </p:nvGrpSpPr>
      <p:grpSpPr>
        <a:xfrm>
          <a:off x="0" y="0"/>
          <a:ext cx="0" cy="0"/>
          <a:chOff x="0" y="0"/>
          <a:chExt cx="0" cy="0"/>
        </a:xfrm>
      </p:grpSpPr>
      <p:pic>
        <p:nvPicPr>
          <p:cNvPr id="375" name="Google Shape;375;p32"/>
          <p:cNvPicPr preferRelativeResize="0"/>
          <p:nvPr/>
        </p:nvPicPr>
        <p:blipFill rotWithShape="1">
          <a:blip r:embed="rId3">
            <a:alphaModFix/>
          </a:blip>
          <a:srcRect b="1394" l="24423" r="26664" t="11836"/>
          <a:stretch/>
        </p:blipFill>
        <p:spPr>
          <a:xfrm>
            <a:off x="1028700" y="4290721"/>
            <a:ext cx="3042982" cy="3036573"/>
          </a:xfrm>
          <a:prstGeom prst="rect">
            <a:avLst/>
          </a:prstGeom>
          <a:noFill/>
          <a:ln>
            <a:noFill/>
          </a:ln>
        </p:spPr>
      </p:pic>
      <p:sp>
        <p:nvSpPr>
          <p:cNvPr id="376" name="Google Shape;376;p32"/>
          <p:cNvSpPr/>
          <p:nvPr/>
        </p:nvSpPr>
        <p:spPr>
          <a:xfrm>
            <a:off x="12269295" y="-319132"/>
            <a:ext cx="7063129" cy="7073440"/>
          </a:xfrm>
          <a:custGeom>
            <a:rect b="b" l="l" r="r" t="t"/>
            <a:pathLst>
              <a:path extrusionOk="0" h="7073440" w="7063129">
                <a:moveTo>
                  <a:pt x="0" y="0"/>
                </a:moveTo>
                <a:lnTo>
                  <a:pt x="7063130" y="0"/>
                </a:lnTo>
                <a:lnTo>
                  <a:pt x="7063130" y="7073440"/>
                </a:lnTo>
                <a:lnTo>
                  <a:pt x="0" y="7073440"/>
                </a:lnTo>
                <a:lnTo>
                  <a:pt x="0" y="0"/>
                </a:lnTo>
                <a:close/>
              </a:path>
            </a:pathLst>
          </a:custGeom>
          <a:blipFill rotWithShape="1">
            <a:blip r:embed="rId4">
              <a:alphaModFix/>
            </a:blip>
            <a:stretch>
              <a:fillRect b="0" l="0" r="0" t="0"/>
            </a:stretch>
          </a:blipFill>
          <a:ln>
            <a:noFill/>
          </a:ln>
        </p:spPr>
      </p:sp>
      <p:pic>
        <p:nvPicPr>
          <p:cNvPr id="377" name="Google Shape;377;p32"/>
          <p:cNvPicPr preferRelativeResize="0"/>
          <p:nvPr/>
        </p:nvPicPr>
        <p:blipFill rotWithShape="1">
          <a:blip r:embed="rId5">
            <a:alphaModFix/>
          </a:blip>
          <a:srcRect b="13272" l="4080" r="11194" t="30361"/>
          <a:stretch/>
        </p:blipFill>
        <p:spPr>
          <a:xfrm>
            <a:off x="9636728" y="4290721"/>
            <a:ext cx="3042982" cy="3036573"/>
          </a:xfrm>
          <a:prstGeom prst="rect">
            <a:avLst/>
          </a:prstGeom>
          <a:noFill/>
          <a:ln>
            <a:noFill/>
          </a:ln>
        </p:spPr>
      </p:pic>
      <p:pic>
        <p:nvPicPr>
          <p:cNvPr id="378" name="Google Shape;378;p32"/>
          <p:cNvPicPr preferRelativeResize="0"/>
          <p:nvPr/>
        </p:nvPicPr>
        <p:blipFill rotWithShape="1">
          <a:blip r:embed="rId6">
            <a:alphaModFix/>
          </a:blip>
          <a:srcRect b="9419" l="0" r="6583" t="16003"/>
          <a:stretch/>
        </p:blipFill>
        <p:spPr>
          <a:xfrm>
            <a:off x="5332714" y="4290721"/>
            <a:ext cx="3042982" cy="3036573"/>
          </a:xfrm>
          <a:prstGeom prst="rect">
            <a:avLst/>
          </a:prstGeom>
          <a:noFill/>
          <a:ln>
            <a:noFill/>
          </a:ln>
        </p:spPr>
      </p:pic>
      <p:sp>
        <p:nvSpPr>
          <p:cNvPr id="379" name="Google Shape;379;p32"/>
          <p:cNvSpPr txBox="1"/>
          <p:nvPr/>
        </p:nvSpPr>
        <p:spPr>
          <a:xfrm>
            <a:off x="1028700" y="1709475"/>
            <a:ext cx="10262100" cy="9234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6000" u="none" cap="none" strike="noStrike">
                <a:solidFill>
                  <a:srgbClr val="FFFFFF"/>
                </a:solidFill>
                <a:latin typeface="Inter Black"/>
                <a:ea typeface="Inter Black"/>
                <a:cs typeface="Inter Black"/>
                <a:sym typeface="Inter Black"/>
              </a:rPr>
              <a:t>Introduce yourself!</a:t>
            </a:r>
            <a:endParaRPr/>
          </a:p>
        </p:txBody>
      </p:sp>
      <p:sp>
        <p:nvSpPr>
          <p:cNvPr id="380" name="Google Shape;380;p32"/>
          <p:cNvSpPr txBox="1"/>
          <p:nvPr/>
        </p:nvSpPr>
        <p:spPr>
          <a:xfrm>
            <a:off x="1028700" y="2842938"/>
            <a:ext cx="8115300" cy="661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000" u="none" cap="none" strike="noStrike">
                <a:solidFill>
                  <a:srgbClr val="FFFFFF"/>
                </a:solidFill>
                <a:latin typeface="Inter"/>
                <a:ea typeface="Inter"/>
                <a:cs typeface="Inter"/>
                <a:sym typeface="Inter"/>
              </a:rPr>
              <a:t>Lorem ipsum dolor sit amet, consectetur adipiscing elit, sed do eiusmod tempor incididunt ut labore et dolore magna aliqua.</a:t>
            </a:r>
            <a:endParaRPr/>
          </a:p>
        </p:txBody>
      </p:sp>
      <p:sp>
        <p:nvSpPr>
          <p:cNvPr id="381" name="Google Shape;381;p32"/>
          <p:cNvSpPr txBox="1"/>
          <p:nvPr/>
        </p:nvSpPr>
        <p:spPr>
          <a:xfrm>
            <a:off x="1028700" y="7708294"/>
            <a:ext cx="2634910" cy="4953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i="0" lang="en-US" sz="3000" u="none" cap="none" strike="noStrike">
                <a:solidFill>
                  <a:srgbClr val="FFFFFF"/>
                </a:solidFill>
                <a:latin typeface="Inter SemiBold"/>
                <a:ea typeface="Inter SemiBold"/>
                <a:cs typeface="Inter SemiBold"/>
                <a:sym typeface="Inter SemiBold"/>
              </a:rPr>
              <a:t>Name 01</a:t>
            </a:r>
            <a:endParaRPr/>
          </a:p>
        </p:txBody>
      </p:sp>
      <p:sp>
        <p:nvSpPr>
          <p:cNvPr id="382" name="Google Shape;382;p32"/>
          <p:cNvSpPr txBox="1"/>
          <p:nvPr/>
        </p:nvSpPr>
        <p:spPr>
          <a:xfrm>
            <a:off x="1028700" y="8417455"/>
            <a:ext cx="3596700" cy="661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000" u="none" cap="none" strike="noStrike">
                <a:solidFill>
                  <a:srgbClr val="FFFFFF"/>
                </a:solidFill>
                <a:latin typeface="Inter"/>
                <a:ea typeface="Inter"/>
                <a:cs typeface="Inter"/>
                <a:sym typeface="Inter"/>
              </a:rPr>
              <a:t>Lorem ipsum dolor sit amet, consectetur adipiscing elit.</a:t>
            </a:r>
            <a:endParaRPr/>
          </a:p>
        </p:txBody>
      </p:sp>
      <p:sp>
        <p:nvSpPr>
          <p:cNvPr id="383" name="Google Shape;383;p32"/>
          <p:cNvSpPr txBox="1"/>
          <p:nvPr/>
        </p:nvSpPr>
        <p:spPr>
          <a:xfrm>
            <a:off x="5332714" y="7708294"/>
            <a:ext cx="2634910" cy="4953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i="0" lang="en-US" sz="3000" u="none" cap="none" strike="noStrike">
                <a:solidFill>
                  <a:srgbClr val="FFFFFF"/>
                </a:solidFill>
                <a:latin typeface="Inter SemiBold"/>
                <a:ea typeface="Inter SemiBold"/>
                <a:cs typeface="Inter SemiBold"/>
                <a:sym typeface="Inter SemiBold"/>
              </a:rPr>
              <a:t>Name 02</a:t>
            </a:r>
            <a:endParaRPr/>
          </a:p>
        </p:txBody>
      </p:sp>
      <p:sp>
        <p:nvSpPr>
          <p:cNvPr id="384" name="Google Shape;384;p32"/>
          <p:cNvSpPr txBox="1"/>
          <p:nvPr/>
        </p:nvSpPr>
        <p:spPr>
          <a:xfrm>
            <a:off x="5332714" y="8417455"/>
            <a:ext cx="3596700" cy="661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000" u="none" cap="none" strike="noStrike">
                <a:solidFill>
                  <a:srgbClr val="FFFFFF"/>
                </a:solidFill>
                <a:latin typeface="Inter"/>
                <a:ea typeface="Inter"/>
                <a:cs typeface="Inter"/>
                <a:sym typeface="Inter"/>
              </a:rPr>
              <a:t>Lorem ipsum dolor sit amet, consectetur adipiscing elit.</a:t>
            </a:r>
            <a:endParaRPr/>
          </a:p>
        </p:txBody>
      </p:sp>
      <p:sp>
        <p:nvSpPr>
          <p:cNvPr id="385" name="Google Shape;385;p32"/>
          <p:cNvSpPr txBox="1"/>
          <p:nvPr/>
        </p:nvSpPr>
        <p:spPr>
          <a:xfrm>
            <a:off x="9634385" y="7708294"/>
            <a:ext cx="2634910" cy="4953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i="0" lang="en-US" sz="3000" u="none" cap="none" strike="noStrike">
                <a:solidFill>
                  <a:srgbClr val="FFFFFF"/>
                </a:solidFill>
                <a:latin typeface="Inter SemiBold"/>
                <a:ea typeface="Inter SemiBold"/>
                <a:cs typeface="Inter SemiBold"/>
                <a:sym typeface="Inter SemiBold"/>
              </a:rPr>
              <a:t>Name 03</a:t>
            </a:r>
            <a:endParaRPr/>
          </a:p>
        </p:txBody>
      </p:sp>
      <p:sp>
        <p:nvSpPr>
          <p:cNvPr id="386" name="Google Shape;386;p32"/>
          <p:cNvSpPr txBox="1"/>
          <p:nvPr/>
        </p:nvSpPr>
        <p:spPr>
          <a:xfrm>
            <a:off x="9634385" y="8417455"/>
            <a:ext cx="3596700" cy="661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000" u="none" cap="none" strike="noStrike">
                <a:solidFill>
                  <a:srgbClr val="FFFFFF"/>
                </a:solidFill>
                <a:latin typeface="Inter"/>
                <a:ea typeface="Inter"/>
                <a:cs typeface="Inter"/>
                <a:sym typeface="Inter"/>
              </a:rPr>
              <a:t>Lorem ipsum dolor sit amet, consectetur adipiscing elit.</a:t>
            </a:r>
            <a:endParaRPr/>
          </a:p>
        </p:txBody>
      </p:sp>
      <p:sp>
        <p:nvSpPr>
          <p:cNvPr id="387" name="Google Shape;387;p32"/>
          <p:cNvSpPr/>
          <p:nvPr/>
        </p:nvSpPr>
        <p:spPr>
          <a:xfrm rot="-1008970">
            <a:off x="14207367" y="7855688"/>
            <a:ext cx="4017909" cy="2469516"/>
          </a:xfrm>
          <a:custGeom>
            <a:rect b="b" l="l" r="r" t="t"/>
            <a:pathLst>
              <a:path extrusionOk="0" h="2469516" w="4017909">
                <a:moveTo>
                  <a:pt x="0" y="0"/>
                </a:moveTo>
                <a:lnTo>
                  <a:pt x="4017909" y="0"/>
                </a:lnTo>
                <a:lnTo>
                  <a:pt x="4017909" y="2469516"/>
                </a:lnTo>
                <a:lnTo>
                  <a:pt x="0" y="2469516"/>
                </a:lnTo>
                <a:lnTo>
                  <a:pt x="0" y="0"/>
                </a:lnTo>
                <a:close/>
              </a:path>
            </a:pathLst>
          </a:custGeom>
          <a:blipFill rotWithShape="1">
            <a:blip r:embed="rId7">
              <a:alphaModFix amt="50000"/>
            </a:blip>
            <a:stretch>
              <a:fillRect b="0" l="0" r="0" t="0"/>
            </a:stretch>
          </a:blipFill>
          <a:ln>
            <a:noFill/>
          </a:ln>
        </p:spPr>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391" name="Shape 391"/>
        <p:cNvGrpSpPr/>
        <p:nvPr/>
      </p:nvGrpSpPr>
      <p:grpSpPr>
        <a:xfrm>
          <a:off x="0" y="0"/>
          <a:ext cx="0" cy="0"/>
          <a:chOff x="0" y="0"/>
          <a:chExt cx="0" cy="0"/>
        </a:xfrm>
      </p:grpSpPr>
      <p:sp>
        <p:nvSpPr>
          <p:cNvPr id="392" name="Google Shape;392;p33"/>
          <p:cNvSpPr/>
          <p:nvPr/>
        </p:nvSpPr>
        <p:spPr>
          <a:xfrm>
            <a:off x="-5038534" y="-5768386"/>
            <a:ext cx="12671948" cy="12607106"/>
          </a:xfrm>
          <a:custGeom>
            <a:rect b="b" l="l" r="r" t="t"/>
            <a:pathLst>
              <a:path extrusionOk="0" h="12607106" w="12671948">
                <a:moveTo>
                  <a:pt x="0" y="0"/>
                </a:moveTo>
                <a:lnTo>
                  <a:pt x="12671947" y="0"/>
                </a:lnTo>
                <a:lnTo>
                  <a:pt x="12671947" y="12607106"/>
                </a:lnTo>
                <a:lnTo>
                  <a:pt x="0" y="12607106"/>
                </a:lnTo>
                <a:lnTo>
                  <a:pt x="0" y="0"/>
                </a:lnTo>
                <a:close/>
              </a:path>
            </a:pathLst>
          </a:custGeom>
          <a:blipFill rotWithShape="1">
            <a:blip r:embed="rId3">
              <a:alphaModFix amt="50000"/>
            </a:blip>
            <a:stretch>
              <a:fillRect b="0" l="0" r="0" t="0"/>
            </a:stretch>
          </a:blipFill>
          <a:ln>
            <a:noFill/>
          </a:ln>
        </p:spPr>
      </p:sp>
      <p:sp>
        <p:nvSpPr>
          <p:cNvPr id="393" name="Google Shape;393;p33"/>
          <p:cNvSpPr/>
          <p:nvPr/>
        </p:nvSpPr>
        <p:spPr>
          <a:xfrm>
            <a:off x="9899293" y="2954747"/>
            <a:ext cx="12671948" cy="12607106"/>
          </a:xfrm>
          <a:custGeom>
            <a:rect b="b" l="l" r="r" t="t"/>
            <a:pathLst>
              <a:path extrusionOk="0" h="12607106" w="12671948">
                <a:moveTo>
                  <a:pt x="0" y="0"/>
                </a:moveTo>
                <a:lnTo>
                  <a:pt x="12671948" y="0"/>
                </a:lnTo>
                <a:lnTo>
                  <a:pt x="12671948" y="12607106"/>
                </a:lnTo>
                <a:lnTo>
                  <a:pt x="0" y="12607106"/>
                </a:lnTo>
                <a:lnTo>
                  <a:pt x="0" y="0"/>
                </a:lnTo>
                <a:close/>
              </a:path>
            </a:pathLst>
          </a:custGeom>
          <a:blipFill rotWithShape="1">
            <a:blip r:embed="rId3">
              <a:alphaModFix amt="50000"/>
            </a:blip>
            <a:stretch>
              <a:fillRect b="0" l="0" r="0" t="0"/>
            </a:stretch>
          </a:blipFill>
          <a:ln>
            <a:noFill/>
          </a:ln>
        </p:spPr>
      </p:sp>
      <p:grpSp>
        <p:nvGrpSpPr>
          <p:cNvPr id="394" name="Google Shape;394;p33"/>
          <p:cNvGrpSpPr/>
          <p:nvPr/>
        </p:nvGrpSpPr>
        <p:grpSpPr>
          <a:xfrm>
            <a:off x="5580324" y="2302159"/>
            <a:ext cx="7127353" cy="5501857"/>
            <a:chOff x="0" y="-47625"/>
            <a:chExt cx="1877163" cy="1449049"/>
          </a:xfrm>
        </p:grpSpPr>
        <p:sp>
          <p:nvSpPr>
            <p:cNvPr id="395" name="Google Shape;395;p33"/>
            <p:cNvSpPr/>
            <p:nvPr/>
          </p:nvSpPr>
          <p:spPr>
            <a:xfrm>
              <a:off x="0" y="0"/>
              <a:ext cx="1877163" cy="1401424"/>
            </a:xfrm>
            <a:custGeom>
              <a:rect b="b" l="l" r="r" t="t"/>
              <a:pathLst>
                <a:path extrusionOk="0" h="1401424" w="1877163">
                  <a:moveTo>
                    <a:pt x="55398" y="0"/>
                  </a:moveTo>
                  <a:lnTo>
                    <a:pt x="1821765" y="0"/>
                  </a:lnTo>
                  <a:cubicBezTo>
                    <a:pt x="1836457" y="0"/>
                    <a:pt x="1850548" y="5837"/>
                    <a:pt x="1860937" y="16226"/>
                  </a:cubicBezTo>
                  <a:cubicBezTo>
                    <a:pt x="1871326" y="26615"/>
                    <a:pt x="1877163" y="40705"/>
                    <a:pt x="1877163" y="55398"/>
                  </a:cubicBezTo>
                  <a:lnTo>
                    <a:pt x="1877163" y="1346026"/>
                  </a:lnTo>
                  <a:cubicBezTo>
                    <a:pt x="1877163" y="1360719"/>
                    <a:pt x="1871326" y="1374809"/>
                    <a:pt x="1860937" y="1385198"/>
                  </a:cubicBezTo>
                  <a:cubicBezTo>
                    <a:pt x="1850548" y="1395587"/>
                    <a:pt x="1836457" y="1401424"/>
                    <a:pt x="1821765" y="1401424"/>
                  </a:cubicBezTo>
                  <a:lnTo>
                    <a:pt x="55398" y="1401424"/>
                  </a:lnTo>
                  <a:cubicBezTo>
                    <a:pt x="40705" y="1401424"/>
                    <a:pt x="26615" y="1395587"/>
                    <a:pt x="16226" y="1385198"/>
                  </a:cubicBezTo>
                  <a:cubicBezTo>
                    <a:pt x="5837" y="1374809"/>
                    <a:pt x="0" y="1360719"/>
                    <a:pt x="0" y="1346026"/>
                  </a:cubicBezTo>
                  <a:lnTo>
                    <a:pt x="0" y="55398"/>
                  </a:lnTo>
                  <a:cubicBezTo>
                    <a:pt x="0" y="40705"/>
                    <a:pt x="5837" y="26615"/>
                    <a:pt x="16226" y="16226"/>
                  </a:cubicBezTo>
                  <a:cubicBezTo>
                    <a:pt x="26615" y="5837"/>
                    <a:pt x="40705" y="0"/>
                    <a:pt x="55398" y="0"/>
                  </a:cubicBezTo>
                  <a:close/>
                </a:path>
              </a:pathLst>
            </a:custGeom>
            <a:solidFill>
              <a:srgbClr val="000000">
                <a:alpha val="0"/>
              </a:srgbClr>
            </a:solid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p33"/>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97" name="Google Shape;397;p33"/>
          <p:cNvSpPr txBox="1"/>
          <p:nvPr/>
        </p:nvSpPr>
        <p:spPr>
          <a:xfrm>
            <a:off x="6106644" y="3612075"/>
            <a:ext cx="6074712" cy="18383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6000" u="none" cap="none" strike="noStrike">
                <a:solidFill>
                  <a:srgbClr val="FFFFFF"/>
                </a:solidFill>
                <a:latin typeface="Inter Black"/>
                <a:ea typeface="Inter Black"/>
                <a:cs typeface="Inter Black"/>
                <a:sym typeface="Inter Black"/>
              </a:rPr>
              <a:t>See you soon students!</a:t>
            </a:r>
            <a:endParaRPr/>
          </a:p>
        </p:txBody>
      </p:sp>
      <p:sp>
        <p:nvSpPr>
          <p:cNvPr id="398" name="Google Shape;398;p33"/>
          <p:cNvSpPr txBox="1"/>
          <p:nvPr/>
        </p:nvSpPr>
        <p:spPr>
          <a:xfrm>
            <a:off x="6487262" y="5922450"/>
            <a:ext cx="5313600" cy="8271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1" i="0" lang="en-US" sz="2499" u="none" cap="none" strike="noStrike">
                <a:solidFill>
                  <a:srgbClr val="FFFFFF"/>
                </a:solidFill>
                <a:latin typeface="Inter SemiBold"/>
                <a:ea typeface="Inter SemiBold"/>
                <a:cs typeface="Inter SemiBold"/>
                <a:sym typeface="Inter SemiBold"/>
              </a:rPr>
              <a:t>Lorem ipsum dolor sit amet, consectetur adipiscing elit.</a:t>
            </a:r>
            <a:endParaRPr/>
          </a:p>
        </p:txBody>
      </p:sp>
      <p:sp>
        <p:nvSpPr>
          <p:cNvPr id="399" name="Google Shape;399;p33"/>
          <p:cNvSpPr/>
          <p:nvPr/>
        </p:nvSpPr>
        <p:spPr>
          <a:xfrm rot="1178687">
            <a:off x="10928514" y="878704"/>
            <a:ext cx="2505683" cy="2668235"/>
          </a:xfrm>
          <a:custGeom>
            <a:rect b="b" l="l" r="r" t="t"/>
            <a:pathLst>
              <a:path extrusionOk="0" h="2668235" w="2505683">
                <a:moveTo>
                  <a:pt x="0" y="0"/>
                </a:moveTo>
                <a:lnTo>
                  <a:pt x="2505683" y="0"/>
                </a:lnTo>
                <a:lnTo>
                  <a:pt x="2505683" y="2668236"/>
                </a:lnTo>
                <a:lnTo>
                  <a:pt x="0" y="2668236"/>
                </a:lnTo>
                <a:lnTo>
                  <a:pt x="0" y="0"/>
                </a:lnTo>
                <a:close/>
              </a:path>
            </a:pathLst>
          </a:custGeom>
          <a:blipFill rotWithShape="1">
            <a:blip r:embed="rId4">
              <a:alphaModFix/>
            </a:blip>
            <a:stretch>
              <a:fillRect b="0" l="0" r="0" t="0"/>
            </a:stretch>
          </a:blipFill>
          <a:ln>
            <a:noFill/>
          </a:ln>
        </p:spPr>
      </p:sp>
      <p:sp>
        <p:nvSpPr>
          <p:cNvPr id="400" name="Google Shape;400;p33"/>
          <p:cNvSpPr/>
          <p:nvPr/>
        </p:nvSpPr>
        <p:spPr>
          <a:xfrm rot="-9621313">
            <a:off x="4327482" y="6637463"/>
            <a:ext cx="2505683" cy="2668235"/>
          </a:xfrm>
          <a:custGeom>
            <a:rect b="b" l="l" r="r" t="t"/>
            <a:pathLst>
              <a:path extrusionOk="0" h="2668235" w="2505683">
                <a:moveTo>
                  <a:pt x="2505683" y="2668235"/>
                </a:moveTo>
                <a:lnTo>
                  <a:pt x="0" y="2668235"/>
                </a:lnTo>
                <a:lnTo>
                  <a:pt x="0" y="0"/>
                </a:lnTo>
                <a:lnTo>
                  <a:pt x="2505683" y="0"/>
                </a:lnTo>
                <a:lnTo>
                  <a:pt x="2505683" y="2668235"/>
                </a:lnTo>
                <a:close/>
              </a:path>
            </a:pathLst>
          </a:custGeom>
          <a:blipFill rotWithShape="1">
            <a:blip r:embed="rId4">
              <a:alphaModFix/>
            </a:blip>
            <a:stretch>
              <a:fillRect b="0" l="0" r="0" t="0"/>
            </a:stretch>
          </a:blipFill>
          <a:ln>
            <a:noFill/>
          </a:ln>
        </p:spPr>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03" name="Shape 103"/>
        <p:cNvGrpSpPr/>
        <p:nvPr/>
      </p:nvGrpSpPr>
      <p:grpSpPr>
        <a:xfrm>
          <a:off x="0" y="0"/>
          <a:ext cx="0" cy="0"/>
          <a:chOff x="0" y="0"/>
          <a:chExt cx="0" cy="0"/>
        </a:xfrm>
      </p:grpSpPr>
      <p:sp>
        <p:nvSpPr>
          <p:cNvPr id="104" name="Google Shape;104;p16"/>
          <p:cNvSpPr/>
          <p:nvPr/>
        </p:nvSpPr>
        <p:spPr>
          <a:xfrm>
            <a:off x="-510006" y="-424315"/>
            <a:ext cx="3577182" cy="3850399"/>
          </a:xfrm>
          <a:custGeom>
            <a:rect b="b" l="l" r="r" t="t"/>
            <a:pathLst>
              <a:path extrusionOk="0" h="3850399" w="3577182">
                <a:moveTo>
                  <a:pt x="0" y="0"/>
                </a:moveTo>
                <a:lnTo>
                  <a:pt x="3577181" y="0"/>
                </a:lnTo>
                <a:lnTo>
                  <a:pt x="3577181" y="3850399"/>
                </a:lnTo>
                <a:lnTo>
                  <a:pt x="0" y="3850399"/>
                </a:lnTo>
                <a:lnTo>
                  <a:pt x="0" y="0"/>
                </a:lnTo>
                <a:close/>
              </a:path>
            </a:pathLst>
          </a:custGeom>
          <a:blipFill rotWithShape="1">
            <a:blip r:embed="rId3">
              <a:alphaModFix amt="50000"/>
            </a:blip>
            <a:stretch>
              <a:fillRect b="0" l="0" r="0" t="0"/>
            </a:stretch>
          </a:blipFill>
          <a:ln>
            <a:noFill/>
          </a:ln>
        </p:spPr>
      </p:sp>
      <p:sp>
        <p:nvSpPr>
          <p:cNvPr id="105" name="Google Shape;105;p16"/>
          <p:cNvSpPr/>
          <p:nvPr/>
        </p:nvSpPr>
        <p:spPr>
          <a:xfrm rot="1057852">
            <a:off x="12711459" y="6487659"/>
            <a:ext cx="6652023" cy="4811505"/>
          </a:xfrm>
          <a:custGeom>
            <a:rect b="b" l="l" r="r" t="t"/>
            <a:pathLst>
              <a:path extrusionOk="0" h="4811505" w="6652023">
                <a:moveTo>
                  <a:pt x="0" y="0"/>
                </a:moveTo>
                <a:lnTo>
                  <a:pt x="6652023" y="0"/>
                </a:lnTo>
                <a:lnTo>
                  <a:pt x="6652023" y="4811506"/>
                </a:lnTo>
                <a:lnTo>
                  <a:pt x="0" y="4811506"/>
                </a:lnTo>
                <a:lnTo>
                  <a:pt x="0" y="0"/>
                </a:lnTo>
                <a:close/>
              </a:path>
            </a:pathLst>
          </a:custGeom>
          <a:blipFill rotWithShape="1">
            <a:blip r:embed="rId4">
              <a:alphaModFix/>
            </a:blip>
            <a:stretch>
              <a:fillRect b="0" l="0" r="0" t="0"/>
            </a:stretch>
          </a:blipFill>
          <a:ln>
            <a:noFill/>
          </a:ln>
        </p:spPr>
      </p:sp>
      <p:sp>
        <p:nvSpPr>
          <p:cNvPr id="106" name="Google Shape;106;p16"/>
          <p:cNvSpPr txBox="1"/>
          <p:nvPr/>
        </p:nvSpPr>
        <p:spPr>
          <a:xfrm>
            <a:off x="1028700" y="2119963"/>
            <a:ext cx="13277223" cy="9239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6000" u="none" cap="none" strike="noStrike">
                <a:solidFill>
                  <a:srgbClr val="FFFFFF"/>
                </a:solidFill>
                <a:latin typeface="Inter Black"/>
                <a:ea typeface="Inter Black"/>
                <a:cs typeface="Inter Black"/>
                <a:sym typeface="Inter Black"/>
              </a:rPr>
              <a:t>How to Use This Presentation</a:t>
            </a:r>
            <a:endParaRPr/>
          </a:p>
        </p:txBody>
      </p:sp>
      <p:sp>
        <p:nvSpPr>
          <p:cNvPr id="107" name="Google Shape;107;p16"/>
          <p:cNvSpPr txBox="1"/>
          <p:nvPr/>
        </p:nvSpPr>
        <p:spPr>
          <a:xfrm>
            <a:off x="1028700" y="4393232"/>
            <a:ext cx="5025300" cy="42000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1999" u="none" cap="none" strike="noStrike">
                <a:solidFill>
                  <a:srgbClr val="FFFFFF"/>
                </a:solidFill>
                <a:latin typeface="Inter"/>
                <a:ea typeface="Inter"/>
                <a:cs typeface="Inter"/>
                <a:sym typeface="Inter"/>
              </a:rPr>
              <a:t>Click on the "Google Slides" button below this presentation preview. Make sure to sign in to your Google account. Click on "Make a copy." Start editing </a:t>
            </a:r>
            <a:endParaRPr/>
          </a:p>
          <a:p>
            <a:pPr indent="0" lvl="0" marL="0" marR="0" rtl="0" algn="l">
              <a:lnSpc>
                <a:spcPct val="115000"/>
              </a:lnSpc>
              <a:spcBef>
                <a:spcPts val="0"/>
              </a:spcBef>
              <a:spcAft>
                <a:spcPts val="0"/>
              </a:spcAft>
              <a:buNone/>
            </a:pPr>
            <a:r>
              <a:rPr b="0" i="0" lang="en-US" sz="1999" u="none" cap="none" strike="noStrike">
                <a:solidFill>
                  <a:srgbClr val="FFFFFF"/>
                </a:solidFill>
                <a:latin typeface="Inter"/>
                <a:ea typeface="Inter"/>
                <a:cs typeface="Inter"/>
                <a:sym typeface="Inter"/>
              </a:rPr>
              <a:t>your presentation.</a:t>
            </a:r>
            <a:endParaRPr/>
          </a:p>
          <a:p>
            <a:pPr indent="0" lvl="0" marL="0" marR="0" rtl="0" algn="l">
              <a:lnSpc>
                <a:spcPct val="115000"/>
              </a:lnSpc>
              <a:spcBef>
                <a:spcPts val="0"/>
              </a:spcBef>
              <a:spcAft>
                <a:spcPts val="0"/>
              </a:spcAft>
              <a:buNone/>
            </a:pPr>
            <a:r>
              <a:t/>
            </a:r>
            <a:endParaRPr b="0" i="0" sz="1999" u="none" cap="none" strike="noStrike">
              <a:solidFill>
                <a:srgbClr val="FFFFFF"/>
              </a:solidFill>
              <a:latin typeface="Inter"/>
              <a:ea typeface="Inter"/>
              <a:cs typeface="Inter"/>
              <a:sym typeface="Inter"/>
            </a:endParaRPr>
          </a:p>
          <a:p>
            <a:pPr indent="0" lvl="0" marL="0" marR="0" rtl="0" algn="l">
              <a:lnSpc>
                <a:spcPct val="115000"/>
              </a:lnSpc>
              <a:spcBef>
                <a:spcPts val="0"/>
              </a:spcBef>
              <a:spcAft>
                <a:spcPts val="0"/>
              </a:spcAft>
              <a:buNone/>
            </a:pPr>
            <a:r>
              <a:rPr b="0" i="0" lang="en-US" sz="1999" u="none" cap="none" strike="noStrike">
                <a:solidFill>
                  <a:srgbClr val="FFFFFF"/>
                </a:solidFill>
                <a:latin typeface="Inter"/>
                <a:ea typeface="Inter"/>
                <a:cs typeface="Inter"/>
                <a:sym typeface="Inter"/>
              </a:rPr>
              <a:t>Alternative: Click on the "Share" button on the top right corner in Canva and click on "More" at the bottom of the menu. Enter "Google Drive" in the search bar and click on the GDrive icon to add this design as a Google slide in your GDrive.</a:t>
            </a:r>
            <a:endParaRPr/>
          </a:p>
        </p:txBody>
      </p:sp>
      <p:sp>
        <p:nvSpPr>
          <p:cNvPr id="108" name="Google Shape;108;p16"/>
          <p:cNvSpPr txBox="1"/>
          <p:nvPr/>
        </p:nvSpPr>
        <p:spPr>
          <a:xfrm>
            <a:off x="1028700" y="3673734"/>
            <a:ext cx="3155790" cy="406400"/>
          </a:xfrm>
          <a:prstGeom prst="rect">
            <a:avLst/>
          </a:prstGeom>
          <a:noFill/>
          <a:ln>
            <a:noFill/>
          </a:ln>
        </p:spPr>
        <p:txBody>
          <a:bodyPr anchorCtr="0" anchor="t" bIns="0" lIns="0" spcFirstLastPara="1" rIns="0" wrap="square" tIns="0">
            <a:spAutoFit/>
          </a:bodyPr>
          <a:lstStyle/>
          <a:p>
            <a:pPr indent="0" lvl="0" marL="0" marR="0" rtl="0" algn="l">
              <a:lnSpc>
                <a:spcPct val="130011"/>
              </a:lnSpc>
              <a:spcBef>
                <a:spcPts val="0"/>
              </a:spcBef>
              <a:spcAft>
                <a:spcPts val="0"/>
              </a:spcAft>
              <a:buNone/>
            </a:pPr>
            <a:r>
              <a:rPr b="1" i="0" lang="en-US" sz="2499" u="none" cap="none" strike="noStrike">
                <a:solidFill>
                  <a:srgbClr val="FFFFFF"/>
                </a:solidFill>
                <a:latin typeface="Inter SemiBold"/>
                <a:ea typeface="Inter SemiBold"/>
                <a:cs typeface="Inter SemiBold"/>
                <a:sym typeface="Inter SemiBold"/>
              </a:rPr>
              <a:t>Google Slides</a:t>
            </a:r>
            <a:endParaRPr/>
          </a:p>
        </p:txBody>
      </p:sp>
      <p:sp>
        <p:nvSpPr>
          <p:cNvPr id="109" name="Google Shape;109;p16"/>
          <p:cNvSpPr txBox="1"/>
          <p:nvPr/>
        </p:nvSpPr>
        <p:spPr>
          <a:xfrm>
            <a:off x="6944565" y="4393232"/>
            <a:ext cx="4486500" cy="38463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1999" u="none" cap="none" strike="noStrike">
                <a:solidFill>
                  <a:srgbClr val="FFFFFF"/>
                </a:solidFill>
                <a:latin typeface="Inter"/>
                <a:ea typeface="Inter"/>
                <a:cs typeface="Inter"/>
                <a:sym typeface="Inter"/>
              </a:rPr>
              <a:t>Click on the "PowerPoint" button below this presentation preview. Start editing your presentation.</a:t>
            </a:r>
            <a:endParaRPr/>
          </a:p>
          <a:p>
            <a:pPr indent="0" lvl="0" marL="0" marR="0" rtl="0" algn="l">
              <a:lnSpc>
                <a:spcPct val="115000"/>
              </a:lnSpc>
              <a:spcBef>
                <a:spcPts val="0"/>
              </a:spcBef>
              <a:spcAft>
                <a:spcPts val="0"/>
              </a:spcAft>
              <a:buNone/>
            </a:pPr>
            <a:r>
              <a:t/>
            </a:r>
            <a:endParaRPr b="0" i="0" sz="1999" u="none" cap="none" strike="noStrike">
              <a:solidFill>
                <a:srgbClr val="FFFFFF"/>
              </a:solidFill>
              <a:latin typeface="Inter"/>
              <a:ea typeface="Inter"/>
              <a:cs typeface="Inter"/>
              <a:sym typeface="Inter"/>
            </a:endParaRPr>
          </a:p>
          <a:p>
            <a:pPr indent="0" lvl="0" marL="0" marR="0" rtl="0" algn="l">
              <a:lnSpc>
                <a:spcPct val="115000"/>
              </a:lnSpc>
              <a:spcBef>
                <a:spcPts val="0"/>
              </a:spcBef>
              <a:spcAft>
                <a:spcPts val="0"/>
              </a:spcAft>
              <a:buNone/>
            </a:pPr>
            <a:r>
              <a:rPr b="0" i="0" lang="en-US" sz="1999" u="none" cap="none" strike="noStrike">
                <a:solidFill>
                  <a:srgbClr val="FFFFFF"/>
                </a:solidFill>
                <a:latin typeface="Inter"/>
                <a:ea typeface="Inter"/>
                <a:cs typeface="Inter"/>
                <a:sym typeface="Inter"/>
              </a:rPr>
              <a:t>Alternative: From Canva template file, Click on the "Share" button on the top right corner in Canva and click on "More" at the bottom of the menu. Enter "PowerPoint" in the search bar and click on the PowerPoint icon to download.</a:t>
            </a:r>
            <a:endParaRPr/>
          </a:p>
        </p:txBody>
      </p:sp>
      <p:sp>
        <p:nvSpPr>
          <p:cNvPr id="110" name="Google Shape;110;p16"/>
          <p:cNvSpPr txBox="1"/>
          <p:nvPr/>
        </p:nvSpPr>
        <p:spPr>
          <a:xfrm>
            <a:off x="6929058" y="3673734"/>
            <a:ext cx="3240681" cy="406400"/>
          </a:xfrm>
          <a:prstGeom prst="rect">
            <a:avLst/>
          </a:prstGeom>
          <a:noFill/>
          <a:ln>
            <a:noFill/>
          </a:ln>
        </p:spPr>
        <p:txBody>
          <a:bodyPr anchorCtr="0" anchor="t" bIns="0" lIns="0" spcFirstLastPara="1" rIns="0" wrap="square" tIns="0">
            <a:spAutoFit/>
          </a:bodyPr>
          <a:lstStyle/>
          <a:p>
            <a:pPr indent="0" lvl="0" marL="0" marR="0" rtl="0" algn="l">
              <a:lnSpc>
                <a:spcPct val="130011"/>
              </a:lnSpc>
              <a:spcBef>
                <a:spcPts val="0"/>
              </a:spcBef>
              <a:spcAft>
                <a:spcPts val="0"/>
              </a:spcAft>
              <a:buNone/>
            </a:pPr>
            <a:r>
              <a:rPr b="1" i="0" lang="en-US" sz="2499" u="none" cap="none" strike="noStrike">
                <a:solidFill>
                  <a:srgbClr val="FFFFFF"/>
                </a:solidFill>
                <a:latin typeface="Inter SemiBold"/>
                <a:ea typeface="Inter SemiBold"/>
                <a:cs typeface="Inter SemiBold"/>
                <a:sym typeface="Inter SemiBold"/>
              </a:rPr>
              <a:t>PowerPoint</a:t>
            </a:r>
            <a:endParaRPr/>
          </a:p>
        </p:txBody>
      </p:sp>
      <p:sp>
        <p:nvSpPr>
          <p:cNvPr id="111" name="Google Shape;111;p16"/>
          <p:cNvSpPr txBox="1"/>
          <p:nvPr/>
        </p:nvSpPr>
        <p:spPr>
          <a:xfrm>
            <a:off x="12139027" y="4393232"/>
            <a:ext cx="3854400" cy="17232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1999" u="none" cap="none" strike="noStrike">
                <a:solidFill>
                  <a:srgbClr val="FFFFFF"/>
                </a:solidFill>
                <a:latin typeface="Inter"/>
                <a:ea typeface="Inter"/>
                <a:cs typeface="Inter"/>
                <a:sym typeface="Inter"/>
              </a:rPr>
              <a:t>Click on the "Canva" button under this presentation preview. Start editing your presentation. You need to sign in to your Canva account.</a:t>
            </a:r>
            <a:endParaRPr/>
          </a:p>
        </p:txBody>
      </p:sp>
      <p:sp>
        <p:nvSpPr>
          <p:cNvPr id="112" name="Google Shape;112;p16"/>
          <p:cNvSpPr txBox="1"/>
          <p:nvPr/>
        </p:nvSpPr>
        <p:spPr>
          <a:xfrm>
            <a:off x="12139027" y="3673734"/>
            <a:ext cx="1867891" cy="406400"/>
          </a:xfrm>
          <a:prstGeom prst="rect">
            <a:avLst/>
          </a:prstGeom>
          <a:noFill/>
          <a:ln>
            <a:noFill/>
          </a:ln>
        </p:spPr>
        <p:txBody>
          <a:bodyPr anchorCtr="0" anchor="t" bIns="0" lIns="0" spcFirstLastPara="1" rIns="0" wrap="square" tIns="0">
            <a:spAutoFit/>
          </a:bodyPr>
          <a:lstStyle/>
          <a:p>
            <a:pPr indent="0" lvl="0" marL="0" marR="0" rtl="0" algn="l">
              <a:lnSpc>
                <a:spcPct val="130011"/>
              </a:lnSpc>
              <a:spcBef>
                <a:spcPts val="0"/>
              </a:spcBef>
              <a:spcAft>
                <a:spcPts val="0"/>
              </a:spcAft>
              <a:buNone/>
            </a:pPr>
            <a:r>
              <a:rPr b="1" i="0" lang="en-US" sz="2499" u="none" cap="none" strike="noStrike">
                <a:solidFill>
                  <a:srgbClr val="FFFFFF"/>
                </a:solidFill>
                <a:latin typeface="Inter SemiBold"/>
                <a:ea typeface="Inter SemiBold"/>
                <a:cs typeface="Inter SemiBold"/>
                <a:sym typeface="Inter SemiBold"/>
              </a:rPr>
              <a:t>Canva</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404" name="Shape 404"/>
        <p:cNvGrpSpPr/>
        <p:nvPr/>
      </p:nvGrpSpPr>
      <p:grpSpPr>
        <a:xfrm>
          <a:off x="0" y="0"/>
          <a:ext cx="0" cy="0"/>
          <a:chOff x="0" y="0"/>
          <a:chExt cx="0" cy="0"/>
        </a:xfrm>
      </p:grpSpPr>
      <p:sp>
        <p:nvSpPr>
          <p:cNvPr id="405" name="Google Shape;405;p34"/>
          <p:cNvSpPr txBox="1"/>
          <p:nvPr/>
        </p:nvSpPr>
        <p:spPr>
          <a:xfrm>
            <a:off x="1028700" y="1501733"/>
            <a:ext cx="4687800" cy="1847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6000" u="none" cap="none" strike="noStrike">
                <a:solidFill>
                  <a:srgbClr val="FFFFFF"/>
                </a:solidFill>
                <a:latin typeface="Inter Black"/>
                <a:ea typeface="Inter Black"/>
                <a:cs typeface="Inter Black"/>
                <a:sym typeface="Inter Black"/>
              </a:rPr>
              <a:t>Resource Page</a:t>
            </a:r>
            <a:endParaRPr/>
          </a:p>
        </p:txBody>
      </p:sp>
      <p:sp>
        <p:nvSpPr>
          <p:cNvPr id="406" name="Google Shape;406;p34"/>
          <p:cNvSpPr txBox="1"/>
          <p:nvPr/>
        </p:nvSpPr>
        <p:spPr>
          <a:xfrm>
            <a:off x="1028700" y="3745485"/>
            <a:ext cx="4095600" cy="5956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800" u="none" cap="none" strike="noStrike">
                <a:solidFill>
                  <a:srgbClr val="FFFFFF"/>
                </a:solidFill>
                <a:latin typeface="Inter"/>
                <a:ea typeface="Inter"/>
                <a:cs typeface="Inter"/>
                <a:sym typeface="Inter"/>
              </a:rPr>
              <a:t>Use these design resources in your Canva Presentation.</a:t>
            </a:r>
            <a:endParaRPr/>
          </a:p>
          <a:p>
            <a:pPr indent="0" lvl="0" marL="0" marR="0" rtl="0" algn="l">
              <a:lnSpc>
                <a:spcPct val="140000"/>
              </a:lnSpc>
              <a:spcBef>
                <a:spcPts val="0"/>
              </a:spcBef>
              <a:spcAft>
                <a:spcPts val="0"/>
              </a:spcAft>
              <a:buNone/>
            </a:pPr>
            <a:r>
              <a:t/>
            </a:r>
            <a:endParaRPr b="0" i="0" sz="1800" u="none" cap="none" strike="noStrike">
              <a:solidFill>
                <a:srgbClr val="FFFFFF"/>
              </a:solidFill>
              <a:latin typeface="Inter"/>
              <a:ea typeface="Inter"/>
              <a:cs typeface="Inter"/>
              <a:sym typeface="Inter"/>
            </a:endParaRPr>
          </a:p>
          <a:p>
            <a:pPr indent="0" lvl="0" marL="0" marR="0" rtl="0" algn="l">
              <a:lnSpc>
                <a:spcPct val="115000"/>
              </a:lnSpc>
              <a:spcBef>
                <a:spcPts val="0"/>
              </a:spcBef>
              <a:spcAft>
                <a:spcPts val="0"/>
              </a:spcAft>
              <a:buNone/>
            </a:pPr>
            <a:r>
              <a:rPr b="0" i="0" lang="en-US" sz="1800" u="none" cap="none" strike="noStrike">
                <a:solidFill>
                  <a:srgbClr val="FFFFFF"/>
                </a:solidFill>
                <a:latin typeface="Inter"/>
                <a:ea typeface="Inter"/>
                <a:cs typeface="Inter"/>
                <a:sym typeface="Inter"/>
              </a:rPr>
              <a:t>This presentation template uses the following free fonts:</a:t>
            </a:r>
            <a:endParaRPr/>
          </a:p>
          <a:p>
            <a:pPr indent="0" lvl="0" marL="0" marR="0" rtl="0" algn="l">
              <a:lnSpc>
                <a:spcPct val="140000"/>
              </a:lnSpc>
              <a:spcBef>
                <a:spcPts val="0"/>
              </a:spcBef>
              <a:spcAft>
                <a:spcPts val="0"/>
              </a:spcAft>
              <a:buNone/>
            </a:pPr>
            <a:r>
              <a:t/>
            </a:r>
            <a:endParaRPr b="0" i="0" sz="1800" u="none" cap="none" strike="noStrike">
              <a:solidFill>
                <a:srgbClr val="FFFFFF"/>
              </a:solidFill>
              <a:latin typeface="Inter"/>
              <a:ea typeface="Inter"/>
              <a:cs typeface="Inter"/>
              <a:sym typeface="Inter"/>
            </a:endParaRPr>
          </a:p>
          <a:p>
            <a:pPr indent="0" lvl="0" marL="0" marR="0" rtl="0" algn="l">
              <a:lnSpc>
                <a:spcPct val="140000"/>
              </a:lnSpc>
              <a:spcBef>
                <a:spcPts val="0"/>
              </a:spcBef>
              <a:spcAft>
                <a:spcPts val="0"/>
              </a:spcAft>
              <a:buNone/>
            </a:pPr>
            <a:r>
              <a:rPr b="1" i="0" lang="en-US" sz="1800" u="none" cap="none" strike="noStrike">
                <a:solidFill>
                  <a:srgbClr val="FFFFFF"/>
                </a:solidFill>
                <a:latin typeface="Inter"/>
                <a:ea typeface="Inter"/>
                <a:cs typeface="Inter"/>
                <a:sym typeface="Inter"/>
              </a:rPr>
              <a:t>Titles: Inter Extra Bold</a:t>
            </a:r>
            <a:endParaRPr/>
          </a:p>
          <a:p>
            <a:pPr indent="0" lvl="0" marL="0" marR="0" rtl="0" algn="l">
              <a:lnSpc>
                <a:spcPct val="140000"/>
              </a:lnSpc>
              <a:spcBef>
                <a:spcPts val="0"/>
              </a:spcBef>
              <a:spcAft>
                <a:spcPts val="0"/>
              </a:spcAft>
              <a:buNone/>
            </a:pPr>
            <a:r>
              <a:rPr b="1" i="0" lang="en-US" sz="1800" u="none" cap="none" strike="noStrike">
                <a:solidFill>
                  <a:srgbClr val="FFFFFF"/>
                </a:solidFill>
                <a:latin typeface="Inter"/>
                <a:ea typeface="Inter"/>
                <a:cs typeface="Inter"/>
                <a:sym typeface="Inter"/>
              </a:rPr>
              <a:t>Headers: Inter Bold</a:t>
            </a:r>
            <a:endParaRPr/>
          </a:p>
          <a:p>
            <a:pPr indent="0" lvl="0" marL="0" marR="0" rtl="0" algn="l">
              <a:lnSpc>
                <a:spcPct val="140000"/>
              </a:lnSpc>
              <a:spcBef>
                <a:spcPts val="0"/>
              </a:spcBef>
              <a:spcAft>
                <a:spcPts val="0"/>
              </a:spcAft>
              <a:buNone/>
            </a:pPr>
            <a:r>
              <a:rPr b="1" i="0" lang="en-US" sz="1800" u="none" cap="none" strike="noStrike">
                <a:solidFill>
                  <a:srgbClr val="FFFFFF"/>
                </a:solidFill>
                <a:latin typeface="Inter"/>
                <a:ea typeface="Inter"/>
                <a:cs typeface="Inter"/>
                <a:sym typeface="Inter"/>
              </a:rPr>
              <a:t>Body Copy: Inter Regular</a:t>
            </a:r>
            <a:endParaRPr/>
          </a:p>
          <a:p>
            <a:pPr indent="0" lvl="0" marL="0" marR="0" rtl="0" algn="l">
              <a:lnSpc>
                <a:spcPct val="140000"/>
              </a:lnSpc>
              <a:spcBef>
                <a:spcPts val="0"/>
              </a:spcBef>
              <a:spcAft>
                <a:spcPts val="0"/>
              </a:spcAft>
              <a:buNone/>
            </a:pPr>
            <a:r>
              <a:t/>
            </a:r>
            <a:endParaRPr b="1" i="0" sz="1800" u="none" cap="none" strike="noStrike">
              <a:solidFill>
                <a:srgbClr val="FFFFFF"/>
              </a:solidFill>
              <a:latin typeface="Inter"/>
              <a:ea typeface="Inter"/>
              <a:cs typeface="Inter"/>
              <a:sym typeface="Inter"/>
            </a:endParaRPr>
          </a:p>
          <a:p>
            <a:pPr indent="0" lvl="0" marL="0" marR="0" rtl="0" algn="l">
              <a:lnSpc>
                <a:spcPct val="140000"/>
              </a:lnSpc>
              <a:spcBef>
                <a:spcPts val="0"/>
              </a:spcBef>
              <a:spcAft>
                <a:spcPts val="0"/>
              </a:spcAft>
              <a:buNone/>
            </a:pPr>
            <a:r>
              <a:rPr b="0" i="0" lang="en-US" sz="1800" u="none" cap="none" strike="noStrike">
                <a:solidFill>
                  <a:srgbClr val="FFFFFF"/>
                </a:solidFill>
                <a:latin typeface="Inter"/>
                <a:ea typeface="Inter"/>
                <a:cs typeface="Inter"/>
                <a:sym typeface="Inter"/>
              </a:rPr>
              <a:t>You can find these fonts online too. Happy designing! </a:t>
            </a:r>
            <a:endParaRPr/>
          </a:p>
          <a:p>
            <a:pPr indent="0" lvl="0" marL="0" marR="0" rtl="0" algn="l">
              <a:lnSpc>
                <a:spcPct val="140000"/>
              </a:lnSpc>
              <a:spcBef>
                <a:spcPts val="0"/>
              </a:spcBef>
              <a:spcAft>
                <a:spcPts val="0"/>
              </a:spcAft>
              <a:buNone/>
            </a:pPr>
            <a:r>
              <a:t/>
            </a:r>
            <a:endParaRPr b="0" i="0" sz="1800" u="none" cap="none" strike="noStrike">
              <a:solidFill>
                <a:srgbClr val="FFFFFF"/>
              </a:solidFill>
              <a:latin typeface="Inter"/>
              <a:ea typeface="Inter"/>
              <a:cs typeface="Inter"/>
              <a:sym typeface="Inter"/>
            </a:endParaRPr>
          </a:p>
          <a:p>
            <a:pPr indent="0" lvl="0" marL="0" marR="0" rtl="0" algn="l">
              <a:lnSpc>
                <a:spcPct val="140000"/>
              </a:lnSpc>
              <a:spcBef>
                <a:spcPts val="0"/>
              </a:spcBef>
              <a:spcAft>
                <a:spcPts val="0"/>
              </a:spcAft>
              <a:buNone/>
            </a:pPr>
            <a:r>
              <a:rPr b="0" i="0" lang="en-US" sz="1800" u="none" cap="none" strike="noStrike">
                <a:solidFill>
                  <a:srgbClr val="FFFFFF"/>
                </a:solidFill>
                <a:latin typeface="Inter"/>
                <a:ea typeface="Inter"/>
                <a:cs typeface="Inter"/>
                <a:sym typeface="Inter"/>
              </a:rPr>
              <a:t>Don't forget to delete this page before presenting. </a:t>
            </a:r>
            <a:endParaRPr/>
          </a:p>
          <a:p>
            <a:pPr indent="0" lvl="0" marL="0" marR="0" rtl="0" algn="l">
              <a:lnSpc>
                <a:spcPct val="140000"/>
              </a:lnSpc>
              <a:spcBef>
                <a:spcPts val="0"/>
              </a:spcBef>
              <a:spcAft>
                <a:spcPts val="0"/>
              </a:spcAft>
              <a:buNone/>
            </a:pPr>
            <a:r>
              <a:t/>
            </a:r>
            <a:endParaRPr b="0" i="0" sz="1800" u="none" cap="none" strike="noStrike">
              <a:solidFill>
                <a:srgbClr val="FFFFFF"/>
              </a:solidFill>
              <a:latin typeface="Inter"/>
              <a:ea typeface="Inter"/>
              <a:cs typeface="Inter"/>
              <a:sym typeface="Inter"/>
            </a:endParaRPr>
          </a:p>
        </p:txBody>
      </p:sp>
      <p:sp>
        <p:nvSpPr>
          <p:cNvPr id="407" name="Google Shape;407;p34"/>
          <p:cNvSpPr/>
          <p:nvPr/>
        </p:nvSpPr>
        <p:spPr>
          <a:xfrm>
            <a:off x="12080221" y="1801126"/>
            <a:ext cx="2449540" cy="1771788"/>
          </a:xfrm>
          <a:custGeom>
            <a:rect b="b" l="l" r="r" t="t"/>
            <a:pathLst>
              <a:path extrusionOk="0" h="1771788" w="2449540">
                <a:moveTo>
                  <a:pt x="0" y="0"/>
                </a:moveTo>
                <a:lnTo>
                  <a:pt x="2449539" y="0"/>
                </a:lnTo>
                <a:lnTo>
                  <a:pt x="2449539" y="1771788"/>
                </a:lnTo>
                <a:lnTo>
                  <a:pt x="0" y="1771788"/>
                </a:lnTo>
                <a:lnTo>
                  <a:pt x="0" y="0"/>
                </a:lnTo>
                <a:close/>
              </a:path>
            </a:pathLst>
          </a:custGeom>
          <a:blipFill rotWithShape="1">
            <a:blip r:embed="rId3">
              <a:alphaModFix/>
            </a:blip>
            <a:stretch>
              <a:fillRect b="0" l="0" r="0" t="0"/>
            </a:stretch>
          </a:blipFill>
          <a:ln>
            <a:noFill/>
          </a:ln>
        </p:spPr>
      </p:sp>
      <p:sp>
        <p:nvSpPr>
          <p:cNvPr id="408" name="Google Shape;408;p34"/>
          <p:cNvSpPr/>
          <p:nvPr/>
        </p:nvSpPr>
        <p:spPr>
          <a:xfrm>
            <a:off x="9352453" y="1487582"/>
            <a:ext cx="2396717" cy="2398876"/>
          </a:xfrm>
          <a:custGeom>
            <a:rect b="b" l="l" r="r" t="t"/>
            <a:pathLst>
              <a:path extrusionOk="0" h="2398876" w="2396717">
                <a:moveTo>
                  <a:pt x="0" y="0"/>
                </a:moveTo>
                <a:lnTo>
                  <a:pt x="2396717" y="0"/>
                </a:lnTo>
                <a:lnTo>
                  <a:pt x="2396717" y="2398876"/>
                </a:lnTo>
                <a:lnTo>
                  <a:pt x="0" y="2398876"/>
                </a:lnTo>
                <a:lnTo>
                  <a:pt x="0" y="0"/>
                </a:lnTo>
                <a:close/>
              </a:path>
            </a:pathLst>
          </a:custGeom>
          <a:blipFill rotWithShape="1">
            <a:blip r:embed="rId4">
              <a:alphaModFix/>
            </a:blip>
            <a:stretch>
              <a:fillRect b="0" l="0" r="0" t="0"/>
            </a:stretch>
          </a:blipFill>
          <a:ln>
            <a:noFill/>
          </a:ln>
        </p:spPr>
      </p:sp>
      <p:sp>
        <p:nvSpPr>
          <p:cNvPr id="409" name="Google Shape;409;p34"/>
          <p:cNvSpPr/>
          <p:nvPr/>
        </p:nvSpPr>
        <p:spPr>
          <a:xfrm>
            <a:off x="6544599" y="4583498"/>
            <a:ext cx="1711647" cy="1706239"/>
          </a:xfrm>
          <a:custGeom>
            <a:rect b="b" l="l" r="r" t="t"/>
            <a:pathLst>
              <a:path extrusionOk="0" h="1706239" w="1711647">
                <a:moveTo>
                  <a:pt x="0" y="0"/>
                </a:moveTo>
                <a:lnTo>
                  <a:pt x="1711647" y="0"/>
                </a:lnTo>
                <a:lnTo>
                  <a:pt x="1711647" y="1706239"/>
                </a:lnTo>
                <a:lnTo>
                  <a:pt x="0" y="1706239"/>
                </a:lnTo>
                <a:lnTo>
                  <a:pt x="0" y="0"/>
                </a:lnTo>
                <a:close/>
              </a:path>
            </a:pathLst>
          </a:custGeom>
          <a:blipFill rotWithShape="1">
            <a:blip r:embed="rId5">
              <a:alphaModFix/>
            </a:blip>
            <a:stretch>
              <a:fillRect b="0" l="0" r="0" t="0"/>
            </a:stretch>
          </a:blipFill>
          <a:ln>
            <a:noFill/>
          </a:ln>
        </p:spPr>
      </p:sp>
      <p:sp>
        <p:nvSpPr>
          <p:cNvPr id="410" name="Google Shape;410;p34"/>
          <p:cNvSpPr/>
          <p:nvPr/>
        </p:nvSpPr>
        <p:spPr>
          <a:xfrm>
            <a:off x="14860811" y="1659629"/>
            <a:ext cx="2042158" cy="2054783"/>
          </a:xfrm>
          <a:custGeom>
            <a:rect b="b" l="l" r="r" t="t"/>
            <a:pathLst>
              <a:path extrusionOk="0" h="2054783" w="2042158">
                <a:moveTo>
                  <a:pt x="0" y="0"/>
                </a:moveTo>
                <a:lnTo>
                  <a:pt x="2042158" y="0"/>
                </a:lnTo>
                <a:lnTo>
                  <a:pt x="2042158" y="2054783"/>
                </a:lnTo>
                <a:lnTo>
                  <a:pt x="0" y="2054783"/>
                </a:lnTo>
                <a:lnTo>
                  <a:pt x="0" y="0"/>
                </a:lnTo>
                <a:close/>
              </a:path>
            </a:pathLst>
          </a:custGeom>
          <a:blipFill rotWithShape="1">
            <a:blip r:embed="rId6">
              <a:alphaModFix/>
            </a:blip>
            <a:stretch>
              <a:fillRect b="0" l="0" r="0" t="0"/>
            </a:stretch>
          </a:blipFill>
          <a:ln>
            <a:noFill/>
          </a:ln>
        </p:spPr>
      </p:sp>
      <p:sp>
        <p:nvSpPr>
          <p:cNvPr id="411" name="Google Shape;411;p34"/>
          <p:cNvSpPr/>
          <p:nvPr/>
        </p:nvSpPr>
        <p:spPr>
          <a:xfrm>
            <a:off x="8852795" y="4512540"/>
            <a:ext cx="1845381" cy="1848156"/>
          </a:xfrm>
          <a:custGeom>
            <a:rect b="b" l="l" r="r" t="t"/>
            <a:pathLst>
              <a:path extrusionOk="0" h="1848156" w="1845381">
                <a:moveTo>
                  <a:pt x="0" y="0"/>
                </a:moveTo>
                <a:lnTo>
                  <a:pt x="1845381" y="0"/>
                </a:lnTo>
                <a:lnTo>
                  <a:pt x="1845381" y="1848156"/>
                </a:lnTo>
                <a:lnTo>
                  <a:pt x="0" y="1848156"/>
                </a:lnTo>
                <a:lnTo>
                  <a:pt x="0" y="0"/>
                </a:lnTo>
                <a:close/>
              </a:path>
            </a:pathLst>
          </a:custGeom>
          <a:blipFill rotWithShape="1">
            <a:blip r:embed="rId7">
              <a:alphaModFix/>
            </a:blip>
            <a:stretch>
              <a:fillRect b="0" l="0" r="0" t="0"/>
            </a:stretch>
          </a:blipFill>
          <a:ln>
            <a:noFill/>
          </a:ln>
        </p:spPr>
      </p:sp>
      <p:sp>
        <p:nvSpPr>
          <p:cNvPr id="412" name="Google Shape;412;p34"/>
          <p:cNvSpPr/>
          <p:nvPr/>
        </p:nvSpPr>
        <p:spPr>
          <a:xfrm>
            <a:off x="6222972" y="1294965"/>
            <a:ext cx="2798430" cy="2784111"/>
          </a:xfrm>
          <a:custGeom>
            <a:rect b="b" l="l" r="r" t="t"/>
            <a:pathLst>
              <a:path extrusionOk="0" h="2784111" w="2798430">
                <a:moveTo>
                  <a:pt x="0" y="0"/>
                </a:moveTo>
                <a:lnTo>
                  <a:pt x="2798430" y="0"/>
                </a:lnTo>
                <a:lnTo>
                  <a:pt x="2798430" y="2784111"/>
                </a:lnTo>
                <a:lnTo>
                  <a:pt x="0" y="2784111"/>
                </a:lnTo>
                <a:lnTo>
                  <a:pt x="0" y="0"/>
                </a:lnTo>
                <a:close/>
              </a:path>
            </a:pathLst>
          </a:custGeom>
          <a:blipFill rotWithShape="1">
            <a:blip r:embed="rId8">
              <a:alphaModFix/>
            </a:blip>
            <a:stretch>
              <a:fillRect b="0" l="0" r="0" t="0"/>
            </a:stretch>
          </a:blipFill>
          <a:ln>
            <a:noFill/>
          </a:ln>
        </p:spPr>
      </p:sp>
      <p:sp>
        <p:nvSpPr>
          <p:cNvPr id="413" name="Google Shape;413;p34"/>
          <p:cNvSpPr/>
          <p:nvPr/>
        </p:nvSpPr>
        <p:spPr>
          <a:xfrm>
            <a:off x="12928891" y="4430942"/>
            <a:ext cx="1868630" cy="2011352"/>
          </a:xfrm>
          <a:custGeom>
            <a:rect b="b" l="l" r="r" t="t"/>
            <a:pathLst>
              <a:path extrusionOk="0" h="2011352" w="1868630">
                <a:moveTo>
                  <a:pt x="0" y="0"/>
                </a:moveTo>
                <a:lnTo>
                  <a:pt x="1868631" y="0"/>
                </a:lnTo>
                <a:lnTo>
                  <a:pt x="1868631" y="2011352"/>
                </a:lnTo>
                <a:lnTo>
                  <a:pt x="0" y="2011352"/>
                </a:lnTo>
                <a:lnTo>
                  <a:pt x="0" y="0"/>
                </a:lnTo>
                <a:close/>
              </a:path>
            </a:pathLst>
          </a:custGeom>
          <a:blipFill rotWithShape="1">
            <a:blip r:embed="rId9">
              <a:alphaModFix/>
            </a:blip>
            <a:stretch>
              <a:fillRect b="0" l="0" r="0" t="0"/>
            </a:stretch>
          </a:blipFill>
          <a:ln>
            <a:noFill/>
          </a:ln>
        </p:spPr>
      </p:sp>
      <p:sp>
        <p:nvSpPr>
          <p:cNvPr id="414" name="Google Shape;414;p34"/>
          <p:cNvSpPr/>
          <p:nvPr/>
        </p:nvSpPr>
        <p:spPr>
          <a:xfrm>
            <a:off x="15431468" y="4596025"/>
            <a:ext cx="1678736" cy="1681187"/>
          </a:xfrm>
          <a:custGeom>
            <a:rect b="b" l="l" r="r" t="t"/>
            <a:pathLst>
              <a:path extrusionOk="0" h="1681187" w="1678736">
                <a:moveTo>
                  <a:pt x="0" y="0"/>
                </a:moveTo>
                <a:lnTo>
                  <a:pt x="1678736" y="0"/>
                </a:lnTo>
                <a:lnTo>
                  <a:pt x="1678736" y="1681186"/>
                </a:lnTo>
                <a:lnTo>
                  <a:pt x="0" y="1681186"/>
                </a:lnTo>
                <a:lnTo>
                  <a:pt x="0" y="0"/>
                </a:lnTo>
                <a:close/>
              </a:path>
            </a:pathLst>
          </a:custGeom>
          <a:blipFill rotWithShape="1">
            <a:blip r:embed="rId10">
              <a:alphaModFix/>
            </a:blip>
            <a:stretch>
              <a:fillRect b="0" l="0" r="0" t="0"/>
            </a:stretch>
          </a:blipFill>
          <a:ln>
            <a:noFill/>
          </a:ln>
        </p:spPr>
      </p:sp>
      <p:sp>
        <p:nvSpPr>
          <p:cNvPr id="415" name="Google Shape;415;p34"/>
          <p:cNvSpPr/>
          <p:nvPr/>
        </p:nvSpPr>
        <p:spPr>
          <a:xfrm>
            <a:off x="11242065" y="4659720"/>
            <a:ext cx="1455746" cy="1553796"/>
          </a:xfrm>
          <a:custGeom>
            <a:rect b="b" l="l" r="r" t="t"/>
            <a:pathLst>
              <a:path extrusionOk="0" h="1553796" w="1455746">
                <a:moveTo>
                  <a:pt x="0" y="0"/>
                </a:moveTo>
                <a:lnTo>
                  <a:pt x="1455746" y="0"/>
                </a:lnTo>
                <a:lnTo>
                  <a:pt x="1455746" y="1553796"/>
                </a:lnTo>
                <a:lnTo>
                  <a:pt x="0" y="1553796"/>
                </a:lnTo>
                <a:lnTo>
                  <a:pt x="0" y="0"/>
                </a:lnTo>
                <a:close/>
              </a:path>
            </a:pathLst>
          </a:custGeom>
          <a:blipFill rotWithShape="1">
            <a:blip r:embed="rId11">
              <a:alphaModFix/>
            </a:blip>
            <a:stretch>
              <a:fillRect b="0" l="0" r="0" t="0"/>
            </a:stretch>
          </a:blipFill>
          <a:ln>
            <a:noFill/>
          </a:ln>
        </p:spPr>
      </p:sp>
      <p:sp>
        <p:nvSpPr>
          <p:cNvPr id="416" name="Google Shape;416;p34"/>
          <p:cNvSpPr/>
          <p:nvPr/>
        </p:nvSpPr>
        <p:spPr>
          <a:xfrm>
            <a:off x="6390456" y="6901137"/>
            <a:ext cx="2019933" cy="2151668"/>
          </a:xfrm>
          <a:custGeom>
            <a:rect b="b" l="l" r="r" t="t"/>
            <a:pathLst>
              <a:path extrusionOk="0" h="2151668" w="2019933">
                <a:moveTo>
                  <a:pt x="0" y="0"/>
                </a:moveTo>
                <a:lnTo>
                  <a:pt x="2019933" y="0"/>
                </a:lnTo>
                <a:lnTo>
                  <a:pt x="2019933" y="2151667"/>
                </a:lnTo>
                <a:lnTo>
                  <a:pt x="0" y="2151667"/>
                </a:lnTo>
                <a:lnTo>
                  <a:pt x="0" y="0"/>
                </a:lnTo>
                <a:close/>
              </a:path>
            </a:pathLst>
          </a:custGeom>
          <a:blipFill rotWithShape="1">
            <a:blip r:embed="rId12">
              <a:alphaModFix/>
            </a:blip>
            <a:stretch>
              <a:fillRect b="0" l="0" r="0" t="0"/>
            </a:stretch>
          </a:blipFill>
          <a:ln>
            <a:noFill/>
          </a:ln>
        </p:spPr>
      </p:sp>
      <p:sp>
        <p:nvSpPr>
          <p:cNvPr id="417" name="Google Shape;417;p34"/>
          <p:cNvSpPr/>
          <p:nvPr/>
        </p:nvSpPr>
        <p:spPr>
          <a:xfrm>
            <a:off x="10988775" y="6929174"/>
            <a:ext cx="2874431" cy="2095593"/>
          </a:xfrm>
          <a:custGeom>
            <a:rect b="b" l="l" r="r" t="t"/>
            <a:pathLst>
              <a:path extrusionOk="0" h="2095593" w="2874431">
                <a:moveTo>
                  <a:pt x="0" y="0"/>
                </a:moveTo>
                <a:lnTo>
                  <a:pt x="2874432" y="0"/>
                </a:lnTo>
                <a:lnTo>
                  <a:pt x="2874432" y="2095593"/>
                </a:lnTo>
                <a:lnTo>
                  <a:pt x="0" y="2095593"/>
                </a:lnTo>
                <a:lnTo>
                  <a:pt x="0" y="0"/>
                </a:lnTo>
                <a:close/>
              </a:path>
            </a:pathLst>
          </a:custGeom>
          <a:blipFill rotWithShape="1">
            <a:blip r:embed="rId13">
              <a:alphaModFix/>
            </a:blip>
            <a:stretch>
              <a:fillRect b="0" l="0" r="0" t="0"/>
            </a:stretch>
          </a:blipFill>
          <a:ln>
            <a:noFill/>
          </a:ln>
        </p:spPr>
      </p:sp>
      <p:sp>
        <p:nvSpPr>
          <p:cNvPr id="418" name="Google Shape;418;p34"/>
          <p:cNvSpPr/>
          <p:nvPr/>
        </p:nvSpPr>
        <p:spPr>
          <a:xfrm>
            <a:off x="8464235" y="7031131"/>
            <a:ext cx="1776436" cy="1891680"/>
          </a:xfrm>
          <a:custGeom>
            <a:rect b="b" l="l" r="r" t="t"/>
            <a:pathLst>
              <a:path extrusionOk="0" h="1891680" w="1776436">
                <a:moveTo>
                  <a:pt x="0" y="0"/>
                </a:moveTo>
                <a:lnTo>
                  <a:pt x="1776436" y="0"/>
                </a:lnTo>
                <a:lnTo>
                  <a:pt x="1776436" y="1891679"/>
                </a:lnTo>
                <a:lnTo>
                  <a:pt x="0" y="1891679"/>
                </a:lnTo>
                <a:lnTo>
                  <a:pt x="0" y="0"/>
                </a:lnTo>
                <a:close/>
              </a:path>
            </a:pathLst>
          </a:custGeom>
          <a:blipFill rotWithShape="1">
            <a:blip r:embed="rId14">
              <a:alphaModFix/>
            </a:blip>
            <a:stretch>
              <a:fillRect b="0" l="0" r="0" t="0"/>
            </a:stretch>
          </a:blipFill>
          <a:ln>
            <a:noFill/>
          </a:ln>
        </p:spPr>
      </p:sp>
      <p:sp>
        <p:nvSpPr>
          <p:cNvPr id="419" name="Google Shape;419;p34"/>
          <p:cNvSpPr/>
          <p:nvPr/>
        </p:nvSpPr>
        <p:spPr>
          <a:xfrm rot="-1008970">
            <a:off x="14432080" y="7149024"/>
            <a:ext cx="2694140" cy="1655892"/>
          </a:xfrm>
          <a:custGeom>
            <a:rect b="b" l="l" r="r" t="t"/>
            <a:pathLst>
              <a:path extrusionOk="0" h="1655892" w="2694140">
                <a:moveTo>
                  <a:pt x="0" y="0"/>
                </a:moveTo>
                <a:lnTo>
                  <a:pt x="2694140" y="0"/>
                </a:lnTo>
                <a:lnTo>
                  <a:pt x="2694140" y="1655893"/>
                </a:lnTo>
                <a:lnTo>
                  <a:pt x="0" y="1655893"/>
                </a:lnTo>
                <a:lnTo>
                  <a:pt x="0" y="0"/>
                </a:lnTo>
                <a:close/>
              </a:path>
            </a:pathLst>
          </a:custGeom>
          <a:blipFill rotWithShape="1">
            <a:blip r:embed="rId15">
              <a:alphaModFix/>
            </a:blip>
            <a:stretch>
              <a:fillRect b="0" l="0" r="0" t="0"/>
            </a:stretch>
          </a:blipFill>
          <a:ln>
            <a:noFill/>
          </a:ln>
        </p:spPr>
      </p:sp>
      <p:cxnSp>
        <p:nvCxnSpPr>
          <p:cNvPr id="420" name="Google Shape;420;p34"/>
          <p:cNvCxnSpPr/>
          <p:nvPr/>
        </p:nvCxnSpPr>
        <p:spPr>
          <a:xfrm rot="10800000">
            <a:off x="5697537" y="-105800"/>
            <a:ext cx="0" cy="10392800"/>
          </a:xfrm>
          <a:prstGeom prst="straightConnector1">
            <a:avLst/>
          </a:prstGeom>
          <a:noFill/>
          <a:ln cap="flat" cmpd="sng" w="38100">
            <a:solidFill>
              <a:srgbClr val="FFFFFF"/>
            </a:solidFill>
            <a:prstDash val="solid"/>
            <a:round/>
            <a:headEnd len="sm" w="sm" type="none"/>
            <a:tailEnd len="sm" w="sm" type="none"/>
          </a:ln>
        </p:spPr>
      </p:cxnSp>
      <p:sp>
        <p:nvSpPr>
          <p:cNvPr id="421" name="Google Shape;421;p34"/>
          <p:cNvSpPr/>
          <p:nvPr/>
        </p:nvSpPr>
        <p:spPr>
          <a:xfrm>
            <a:off x="9167891" y="702383"/>
            <a:ext cx="4464657" cy="592582"/>
          </a:xfrm>
          <a:custGeom>
            <a:rect b="b" l="l" r="r" t="t"/>
            <a:pathLst>
              <a:path extrusionOk="0" h="592582" w="4464657">
                <a:moveTo>
                  <a:pt x="0" y="0"/>
                </a:moveTo>
                <a:lnTo>
                  <a:pt x="4464657" y="0"/>
                </a:lnTo>
                <a:lnTo>
                  <a:pt x="4464657" y="592582"/>
                </a:lnTo>
                <a:lnTo>
                  <a:pt x="0" y="592582"/>
                </a:lnTo>
                <a:lnTo>
                  <a:pt x="0" y="0"/>
                </a:lnTo>
                <a:close/>
              </a:path>
            </a:pathLst>
          </a:custGeom>
          <a:blipFill rotWithShape="1">
            <a:blip r:embed="rId16">
              <a:alphaModFix/>
            </a:blip>
            <a:stretch>
              <a:fillRect b="0" l="0" r="0" t="0"/>
            </a:stretch>
          </a:blipFill>
          <a:ln>
            <a:noFill/>
          </a:ln>
        </p:spPr>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425" name="Shape 425"/>
        <p:cNvGrpSpPr/>
        <p:nvPr/>
      </p:nvGrpSpPr>
      <p:grpSpPr>
        <a:xfrm>
          <a:off x="0" y="0"/>
          <a:ext cx="0" cy="0"/>
          <a:chOff x="0" y="0"/>
          <a:chExt cx="0" cy="0"/>
        </a:xfrm>
      </p:grpSpPr>
      <p:cxnSp>
        <p:nvCxnSpPr>
          <p:cNvPr id="426" name="Google Shape;426;p35"/>
          <p:cNvCxnSpPr/>
          <p:nvPr/>
        </p:nvCxnSpPr>
        <p:spPr>
          <a:xfrm rot="10800000">
            <a:off x="5697537" y="-105800"/>
            <a:ext cx="0" cy="10392800"/>
          </a:xfrm>
          <a:prstGeom prst="straightConnector1">
            <a:avLst/>
          </a:prstGeom>
          <a:noFill/>
          <a:ln cap="flat" cmpd="sng" w="38100">
            <a:solidFill>
              <a:srgbClr val="FFFFFF"/>
            </a:solidFill>
            <a:prstDash val="solid"/>
            <a:round/>
            <a:headEnd len="sm" w="sm" type="none"/>
            <a:tailEnd len="sm" w="sm" type="none"/>
          </a:ln>
        </p:spPr>
      </p:cxnSp>
      <p:sp>
        <p:nvSpPr>
          <p:cNvPr id="427" name="Google Shape;427;p35"/>
          <p:cNvSpPr/>
          <p:nvPr/>
        </p:nvSpPr>
        <p:spPr>
          <a:xfrm>
            <a:off x="6980520" y="2441311"/>
            <a:ext cx="9588414" cy="5404379"/>
          </a:xfrm>
          <a:custGeom>
            <a:rect b="b" l="l" r="r" t="t"/>
            <a:pathLst>
              <a:path extrusionOk="0" h="5404379" w="9588414">
                <a:moveTo>
                  <a:pt x="0" y="0"/>
                </a:moveTo>
                <a:lnTo>
                  <a:pt x="9588414" y="0"/>
                </a:lnTo>
                <a:lnTo>
                  <a:pt x="9588414" y="5404378"/>
                </a:lnTo>
                <a:lnTo>
                  <a:pt x="0" y="5404378"/>
                </a:lnTo>
                <a:lnTo>
                  <a:pt x="0" y="0"/>
                </a:lnTo>
                <a:close/>
              </a:path>
            </a:pathLst>
          </a:custGeom>
          <a:blipFill rotWithShape="1">
            <a:blip r:embed="rId3">
              <a:alphaModFix amt="25000"/>
            </a:blip>
            <a:stretch>
              <a:fillRect b="0" l="0" r="0" t="0"/>
            </a:stretch>
          </a:blipFill>
          <a:ln>
            <a:noFill/>
          </a:ln>
        </p:spPr>
      </p:sp>
      <p:sp>
        <p:nvSpPr>
          <p:cNvPr id="428" name="Google Shape;428;p35"/>
          <p:cNvSpPr txBox="1"/>
          <p:nvPr/>
        </p:nvSpPr>
        <p:spPr>
          <a:xfrm>
            <a:off x="1028700" y="1501733"/>
            <a:ext cx="4687800" cy="1847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6000" u="none" cap="none" strike="noStrike">
                <a:solidFill>
                  <a:srgbClr val="FFFFFF"/>
                </a:solidFill>
                <a:latin typeface="Inter Black"/>
                <a:ea typeface="Inter Black"/>
                <a:cs typeface="Inter Black"/>
                <a:sym typeface="Inter Black"/>
              </a:rPr>
              <a:t>Resource Page</a:t>
            </a:r>
            <a:endParaRPr/>
          </a:p>
        </p:txBody>
      </p:sp>
      <p:sp>
        <p:nvSpPr>
          <p:cNvPr id="429" name="Google Shape;429;p35"/>
          <p:cNvSpPr txBox="1"/>
          <p:nvPr/>
        </p:nvSpPr>
        <p:spPr>
          <a:xfrm>
            <a:off x="1028700" y="3745485"/>
            <a:ext cx="4095600" cy="5956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800" u="none" cap="none" strike="noStrike">
                <a:solidFill>
                  <a:srgbClr val="FFFFFF"/>
                </a:solidFill>
                <a:latin typeface="Inter"/>
                <a:ea typeface="Inter"/>
                <a:cs typeface="Inter"/>
                <a:sym typeface="Inter"/>
              </a:rPr>
              <a:t>Use these design resources in your Canva Presentation.</a:t>
            </a:r>
            <a:endParaRPr/>
          </a:p>
          <a:p>
            <a:pPr indent="0" lvl="0" marL="0" marR="0" rtl="0" algn="l">
              <a:lnSpc>
                <a:spcPct val="140000"/>
              </a:lnSpc>
              <a:spcBef>
                <a:spcPts val="0"/>
              </a:spcBef>
              <a:spcAft>
                <a:spcPts val="0"/>
              </a:spcAft>
              <a:buNone/>
            </a:pPr>
            <a:r>
              <a:t/>
            </a:r>
            <a:endParaRPr b="0" i="0" sz="1800" u="none" cap="none" strike="noStrike">
              <a:solidFill>
                <a:srgbClr val="FFFFFF"/>
              </a:solidFill>
              <a:latin typeface="Inter"/>
              <a:ea typeface="Inter"/>
              <a:cs typeface="Inter"/>
              <a:sym typeface="Inter"/>
            </a:endParaRPr>
          </a:p>
          <a:p>
            <a:pPr indent="0" lvl="0" marL="0" marR="0" rtl="0" algn="l">
              <a:lnSpc>
                <a:spcPct val="115000"/>
              </a:lnSpc>
              <a:spcBef>
                <a:spcPts val="0"/>
              </a:spcBef>
              <a:spcAft>
                <a:spcPts val="0"/>
              </a:spcAft>
              <a:buNone/>
            </a:pPr>
            <a:r>
              <a:rPr b="0" i="0" lang="en-US" sz="1800" u="none" cap="none" strike="noStrike">
                <a:solidFill>
                  <a:srgbClr val="FFFFFF"/>
                </a:solidFill>
                <a:latin typeface="Inter"/>
                <a:ea typeface="Inter"/>
                <a:cs typeface="Inter"/>
                <a:sym typeface="Inter"/>
              </a:rPr>
              <a:t>This presentation template uses the following free fonts:</a:t>
            </a:r>
            <a:endParaRPr/>
          </a:p>
          <a:p>
            <a:pPr indent="0" lvl="0" marL="0" marR="0" rtl="0" algn="l">
              <a:lnSpc>
                <a:spcPct val="140000"/>
              </a:lnSpc>
              <a:spcBef>
                <a:spcPts val="0"/>
              </a:spcBef>
              <a:spcAft>
                <a:spcPts val="0"/>
              </a:spcAft>
              <a:buNone/>
            </a:pPr>
            <a:r>
              <a:t/>
            </a:r>
            <a:endParaRPr b="0" i="0" sz="1800" u="none" cap="none" strike="noStrike">
              <a:solidFill>
                <a:srgbClr val="FFFFFF"/>
              </a:solidFill>
              <a:latin typeface="Inter"/>
              <a:ea typeface="Inter"/>
              <a:cs typeface="Inter"/>
              <a:sym typeface="Inter"/>
            </a:endParaRPr>
          </a:p>
          <a:p>
            <a:pPr indent="0" lvl="0" marL="0" marR="0" rtl="0" algn="l">
              <a:lnSpc>
                <a:spcPct val="140000"/>
              </a:lnSpc>
              <a:spcBef>
                <a:spcPts val="0"/>
              </a:spcBef>
              <a:spcAft>
                <a:spcPts val="0"/>
              </a:spcAft>
              <a:buNone/>
            </a:pPr>
            <a:r>
              <a:rPr b="1" i="0" lang="en-US" sz="1800" u="none" cap="none" strike="noStrike">
                <a:solidFill>
                  <a:srgbClr val="FFFFFF"/>
                </a:solidFill>
                <a:latin typeface="Inter"/>
                <a:ea typeface="Inter"/>
                <a:cs typeface="Inter"/>
                <a:sym typeface="Inter"/>
              </a:rPr>
              <a:t>Titles: Inter Extra Bold</a:t>
            </a:r>
            <a:endParaRPr/>
          </a:p>
          <a:p>
            <a:pPr indent="0" lvl="0" marL="0" marR="0" rtl="0" algn="l">
              <a:lnSpc>
                <a:spcPct val="140000"/>
              </a:lnSpc>
              <a:spcBef>
                <a:spcPts val="0"/>
              </a:spcBef>
              <a:spcAft>
                <a:spcPts val="0"/>
              </a:spcAft>
              <a:buNone/>
            </a:pPr>
            <a:r>
              <a:rPr b="1" i="0" lang="en-US" sz="1800" u="none" cap="none" strike="noStrike">
                <a:solidFill>
                  <a:srgbClr val="FFFFFF"/>
                </a:solidFill>
                <a:latin typeface="Inter"/>
                <a:ea typeface="Inter"/>
                <a:cs typeface="Inter"/>
                <a:sym typeface="Inter"/>
              </a:rPr>
              <a:t>Headers: Inter Bold</a:t>
            </a:r>
            <a:endParaRPr/>
          </a:p>
          <a:p>
            <a:pPr indent="0" lvl="0" marL="0" marR="0" rtl="0" algn="l">
              <a:lnSpc>
                <a:spcPct val="140000"/>
              </a:lnSpc>
              <a:spcBef>
                <a:spcPts val="0"/>
              </a:spcBef>
              <a:spcAft>
                <a:spcPts val="0"/>
              </a:spcAft>
              <a:buNone/>
            </a:pPr>
            <a:r>
              <a:rPr b="1" i="0" lang="en-US" sz="1800" u="none" cap="none" strike="noStrike">
                <a:solidFill>
                  <a:srgbClr val="FFFFFF"/>
                </a:solidFill>
                <a:latin typeface="Inter"/>
                <a:ea typeface="Inter"/>
                <a:cs typeface="Inter"/>
                <a:sym typeface="Inter"/>
              </a:rPr>
              <a:t>Body Copy: Inter Regular</a:t>
            </a:r>
            <a:endParaRPr/>
          </a:p>
          <a:p>
            <a:pPr indent="0" lvl="0" marL="0" marR="0" rtl="0" algn="l">
              <a:lnSpc>
                <a:spcPct val="140000"/>
              </a:lnSpc>
              <a:spcBef>
                <a:spcPts val="0"/>
              </a:spcBef>
              <a:spcAft>
                <a:spcPts val="0"/>
              </a:spcAft>
              <a:buNone/>
            </a:pPr>
            <a:r>
              <a:t/>
            </a:r>
            <a:endParaRPr b="1" i="0" sz="1800" u="none" cap="none" strike="noStrike">
              <a:solidFill>
                <a:srgbClr val="FFFFFF"/>
              </a:solidFill>
              <a:latin typeface="Inter"/>
              <a:ea typeface="Inter"/>
              <a:cs typeface="Inter"/>
              <a:sym typeface="Inter"/>
            </a:endParaRPr>
          </a:p>
          <a:p>
            <a:pPr indent="0" lvl="0" marL="0" marR="0" rtl="0" algn="l">
              <a:lnSpc>
                <a:spcPct val="140000"/>
              </a:lnSpc>
              <a:spcBef>
                <a:spcPts val="0"/>
              </a:spcBef>
              <a:spcAft>
                <a:spcPts val="0"/>
              </a:spcAft>
              <a:buNone/>
            </a:pPr>
            <a:r>
              <a:rPr b="0" i="0" lang="en-US" sz="1800" u="none" cap="none" strike="noStrike">
                <a:solidFill>
                  <a:srgbClr val="FFFFFF"/>
                </a:solidFill>
                <a:latin typeface="Inter"/>
                <a:ea typeface="Inter"/>
                <a:cs typeface="Inter"/>
                <a:sym typeface="Inter"/>
              </a:rPr>
              <a:t>You can find these fonts online too. Happy designing! </a:t>
            </a:r>
            <a:endParaRPr/>
          </a:p>
          <a:p>
            <a:pPr indent="0" lvl="0" marL="0" marR="0" rtl="0" algn="l">
              <a:lnSpc>
                <a:spcPct val="140000"/>
              </a:lnSpc>
              <a:spcBef>
                <a:spcPts val="0"/>
              </a:spcBef>
              <a:spcAft>
                <a:spcPts val="0"/>
              </a:spcAft>
              <a:buNone/>
            </a:pPr>
            <a:r>
              <a:t/>
            </a:r>
            <a:endParaRPr b="0" i="0" sz="1800" u="none" cap="none" strike="noStrike">
              <a:solidFill>
                <a:srgbClr val="FFFFFF"/>
              </a:solidFill>
              <a:latin typeface="Inter"/>
              <a:ea typeface="Inter"/>
              <a:cs typeface="Inter"/>
              <a:sym typeface="Inter"/>
            </a:endParaRPr>
          </a:p>
          <a:p>
            <a:pPr indent="0" lvl="0" marL="0" marR="0" rtl="0" algn="l">
              <a:lnSpc>
                <a:spcPct val="140000"/>
              </a:lnSpc>
              <a:spcBef>
                <a:spcPts val="0"/>
              </a:spcBef>
              <a:spcAft>
                <a:spcPts val="0"/>
              </a:spcAft>
              <a:buNone/>
            </a:pPr>
            <a:r>
              <a:rPr b="0" i="0" lang="en-US" sz="1800" u="none" cap="none" strike="noStrike">
                <a:solidFill>
                  <a:srgbClr val="FFFFFF"/>
                </a:solidFill>
                <a:latin typeface="Inter"/>
                <a:ea typeface="Inter"/>
                <a:cs typeface="Inter"/>
                <a:sym typeface="Inter"/>
              </a:rPr>
              <a:t>Don't forget to delete this page before presenting. </a:t>
            </a:r>
            <a:endParaRPr/>
          </a:p>
          <a:p>
            <a:pPr indent="0" lvl="0" marL="0" marR="0" rtl="0" algn="l">
              <a:lnSpc>
                <a:spcPct val="140000"/>
              </a:lnSpc>
              <a:spcBef>
                <a:spcPts val="0"/>
              </a:spcBef>
              <a:spcAft>
                <a:spcPts val="0"/>
              </a:spcAft>
              <a:buNone/>
            </a:pPr>
            <a:r>
              <a:t/>
            </a:r>
            <a:endParaRPr b="0" i="0" sz="1800" u="none" cap="none" strike="noStrike">
              <a:solidFill>
                <a:srgbClr val="FFFFFF"/>
              </a:solidFill>
              <a:latin typeface="Inter"/>
              <a:ea typeface="Inter"/>
              <a:cs typeface="Inter"/>
              <a:sym typeface="Inte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433" name="Shape 433"/>
        <p:cNvGrpSpPr/>
        <p:nvPr/>
      </p:nvGrpSpPr>
      <p:grpSpPr>
        <a:xfrm>
          <a:off x="0" y="0"/>
          <a:ext cx="0" cy="0"/>
          <a:chOff x="0" y="0"/>
          <a:chExt cx="0" cy="0"/>
        </a:xfrm>
      </p:grpSpPr>
      <p:grpSp>
        <p:nvGrpSpPr>
          <p:cNvPr id="434" name="Google Shape;434;p36"/>
          <p:cNvGrpSpPr/>
          <p:nvPr/>
        </p:nvGrpSpPr>
        <p:grpSpPr>
          <a:xfrm>
            <a:off x="4470253" y="469753"/>
            <a:ext cx="9347494" cy="9347494"/>
            <a:chOff x="0" y="0"/>
            <a:chExt cx="812800" cy="812800"/>
          </a:xfrm>
        </p:grpSpPr>
        <p:sp>
          <p:nvSpPr>
            <p:cNvPr id="435" name="Google Shape;435;p3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p3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37" name="Google Shape;437;p36"/>
          <p:cNvSpPr/>
          <p:nvPr/>
        </p:nvSpPr>
        <p:spPr>
          <a:xfrm rot="906061">
            <a:off x="12483096" y="1453223"/>
            <a:ext cx="6914818" cy="7380554"/>
          </a:xfrm>
          <a:custGeom>
            <a:rect b="b" l="l" r="r" t="t"/>
            <a:pathLst>
              <a:path extrusionOk="0" h="7380554" w="6914818">
                <a:moveTo>
                  <a:pt x="0" y="0"/>
                </a:moveTo>
                <a:lnTo>
                  <a:pt x="6914818" y="0"/>
                </a:lnTo>
                <a:lnTo>
                  <a:pt x="6914818" y="7380554"/>
                </a:lnTo>
                <a:lnTo>
                  <a:pt x="0" y="7380554"/>
                </a:lnTo>
                <a:lnTo>
                  <a:pt x="0" y="0"/>
                </a:lnTo>
                <a:close/>
              </a:path>
            </a:pathLst>
          </a:custGeom>
          <a:blipFill rotWithShape="1">
            <a:blip r:embed="rId3">
              <a:alphaModFix/>
            </a:blip>
            <a:stretch>
              <a:fillRect b="0" l="0" r="0" t="0"/>
            </a:stretch>
          </a:blipFill>
          <a:ln>
            <a:noFill/>
          </a:ln>
        </p:spPr>
      </p:sp>
      <p:sp>
        <p:nvSpPr>
          <p:cNvPr id="438" name="Google Shape;438;p36"/>
          <p:cNvSpPr/>
          <p:nvPr/>
        </p:nvSpPr>
        <p:spPr>
          <a:xfrm rot="-9169779">
            <a:off x="-1006541" y="1453223"/>
            <a:ext cx="6914818" cy="7380554"/>
          </a:xfrm>
          <a:custGeom>
            <a:rect b="b" l="l" r="r" t="t"/>
            <a:pathLst>
              <a:path extrusionOk="0" h="7380554" w="6914818">
                <a:moveTo>
                  <a:pt x="6914818" y="7380554"/>
                </a:moveTo>
                <a:lnTo>
                  <a:pt x="0" y="7380554"/>
                </a:lnTo>
                <a:lnTo>
                  <a:pt x="0" y="0"/>
                </a:lnTo>
                <a:lnTo>
                  <a:pt x="6914818" y="0"/>
                </a:lnTo>
                <a:lnTo>
                  <a:pt x="6914818" y="7380554"/>
                </a:lnTo>
                <a:close/>
              </a:path>
            </a:pathLst>
          </a:custGeom>
          <a:blipFill rotWithShape="1">
            <a:blip r:embed="rId3">
              <a:alphaModFix/>
            </a:blip>
            <a:stretch>
              <a:fillRect b="0" l="0" r="0" t="0"/>
            </a:stretch>
          </a:blipFill>
          <a:ln>
            <a:noFill/>
          </a:ln>
        </p:spPr>
      </p:sp>
      <p:sp>
        <p:nvSpPr>
          <p:cNvPr id="439" name="Google Shape;439;p36"/>
          <p:cNvSpPr txBox="1"/>
          <p:nvPr/>
        </p:nvSpPr>
        <p:spPr>
          <a:xfrm>
            <a:off x="7522121" y="2594503"/>
            <a:ext cx="3243758" cy="9239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6000" u="none" cap="none" strike="noStrike">
                <a:solidFill>
                  <a:srgbClr val="FFFFFF"/>
                </a:solidFill>
                <a:latin typeface="Inter Black"/>
                <a:ea typeface="Inter Black"/>
                <a:cs typeface="Inter Black"/>
                <a:sym typeface="Inter Black"/>
              </a:rPr>
              <a:t>Credits</a:t>
            </a:r>
            <a:endParaRPr/>
          </a:p>
        </p:txBody>
      </p:sp>
      <p:sp>
        <p:nvSpPr>
          <p:cNvPr id="440" name="Google Shape;440;p36"/>
          <p:cNvSpPr txBox="1"/>
          <p:nvPr/>
        </p:nvSpPr>
        <p:spPr>
          <a:xfrm>
            <a:off x="6337039" y="5657850"/>
            <a:ext cx="5613900" cy="24321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000" u="none" cap="none" strike="noStrike">
                <a:solidFill>
                  <a:srgbClr val="FFFFFF"/>
                </a:solidFill>
                <a:latin typeface="Inter"/>
                <a:ea typeface="Inter"/>
                <a:cs typeface="Inter"/>
                <a:sym typeface="Inter"/>
              </a:rPr>
              <a:t>This presentation template is free for everyone to use thanks to the following:</a:t>
            </a:r>
            <a:endParaRPr/>
          </a:p>
          <a:p>
            <a:pPr indent="0" lvl="0" marL="0" marR="0" rtl="0" algn="ctr">
              <a:lnSpc>
                <a:spcPct val="115000"/>
              </a:lnSpc>
              <a:spcBef>
                <a:spcPts val="0"/>
              </a:spcBef>
              <a:spcAft>
                <a:spcPts val="0"/>
              </a:spcAft>
              <a:buNone/>
            </a:pPr>
            <a:r>
              <a:t/>
            </a:r>
            <a:endParaRPr b="0" i="0" sz="2000" u="none" cap="none" strike="noStrike">
              <a:solidFill>
                <a:srgbClr val="FFFFFF"/>
              </a:solidFill>
              <a:latin typeface="Inter"/>
              <a:ea typeface="Inter"/>
              <a:cs typeface="Inter"/>
              <a:sym typeface="Inter"/>
            </a:endParaRPr>
          </a:p>
          <a:p>
            <a:pPr indent="0" lvl="0" marL="0" marR="0" rtl="0" algn="ctr">
              <a:lnSpc>
                <a:spcPct val="115000"/>
              </a:lnSpc>
              <a:spcBef>
                <a:spcPts val="0"/>
              </a:spcBef>
              <a:spcAft>
                <a:spcPts val="0"/>
              </a:spcAft>
              <a:buNone/>
            </a:pPr>
            <a:r>
              <a:rPr b="0" i="0" lang="en-US" sz="2000" u="none" cap="none" strike="noStrike">
                <a:solidFill>
                  <a:srgbClr val="FFFFFF"/>
                </a:solidFill>
                <a:latin typeface="Inter"/>
                <a:ea typeface="Inter"/>
                <a:cs typeface="Inter"/>
                <a:sym typeface="Inter"/>
              </a:rPr>
              <a:t>SlidesCarnival for the presentation template</a:t>
            </a:r>
            <a:endParaRPr/>
          </a:p>
          <a:p>
            <a:pPr indent="0" lvl="0" marL="0" marR="0" rtl="0" algn="ctr">
              <a:lnSpc>
                <a:spcPct val="115000"/>
              </a:lnSpc>
              <a:spcBef>
                <a:spcPts val="0"/>
              </a:spcBef>
              <a:spcAft>
                <a:spcPts val="0"/>
              </a:spcAft>
              <a:buNone/>
            </a:pPr>
            <a:r>
              <a:rPr b="0" i="0" lang="en-US" sz="2000" u="none" cap="none" strike="noStrike">
                <a:solidFill>
                  <a:srgbClr val="FFFFFF"/>
                </a:solidFill>
                <a:latin typeface="Inter"/>
                <a:ea typeface="Inter"/>
                <a:cs typeface="Inter"/>
                <a:sym typeface="Inter"/>
              </a:rPr>
              <a:t>Pexels and Pixabay for the photos</a:t>
            </a:r>
            <a:endParaRPr/>
          </a:p>
          <a:p>
            <a:pPr indent="0" lvl="0" marL="0" marR="0" rtl="0" algn="ctr">
              <a:lnSpc>
                <a:spcPct val="115000"/>
              </a:lnSpc>
              <a:spcBef>
                <a:spcPts val="0"/>
              </a:spcBef>
              <a:spcAft>
                <a:spcPts val="0"/>
              </a:spcAft>
              <a:buNone/>
            </a:pPr>
            <a:r>
              <a:t/>
            </a:r>
            <a:endParaRPr b="0" i="0" sz="2000" u="none" cap="none" strike="noStrike">
              <a:solidFill>
                <a:srgbClr val="FFFFFF"/>
              </a:solidFill>
              <a:latin typeface="Inter"/>
              <a:ea typeface="Inter"/>
              <a:cs typeface="Inter"/>
              <a:sym typeface="Inter"/>
            </a:endParaRPr>
          </a:p>
          <a:p>
            <a:pPr indent="0" lvl="0" marL="0" marR="0" rtl="0" algn="ctr">
              <a:lnSpc>
                <a:spcPct val="115000"/>
              </a:lnSpc>
              <a:spcBef>
                <a:spcPts val="0"/>
              </a:spcBef>
              <a:spcAft>
                <a:spcPts val="0"/>
              </a:spcAft>
              <a:buNone/>
            </a:pPr>
            <a:r>
              <a:rPr b="0" i="0" lang="en-US" sz="2000" u="none" cap="none" strike="noStrike">
                <a:solidFill>
                  <a:srgbClr val="FFFFFF"/>
                </a:solidFill>
                <a:latin typeface="Inter"/>
                <a:ea typeface="Inter"/>
                <a:cs typeface="Inter"/>
                <a:sym typeface="Inter"/>
              </a:rPr>
              <a:t>Happy designing! </a:t>
            </a:r>
            <a:endParaRPr/>
          </a:p>
        </p:txBody>
      </p:sp>
      <p:sp>
        <p:nvSpPr>
          <p:cNvPr id="441" name="Google Shape;441;p36"/>
          <p:cNvSpPr/>
          <p:nvPr/>
        </p:nvSpPr>
        <p:spPr>
          <a:xfrm>
            <a:off x="7017806" y="4080403"/>
            <a:ext cx="4252388" cy="1063097"/>
          </a:xfrm>
          <a:custGeom>
            <a:rect b="b" l="l" r="r" t="t"/>
            <a:pathLst>
              <a:path extrusionOk="0" h="1063097" w="4252388">
                <a:moveTo>
                  <a:pt x="0" y="0"/>
                </a:moveTo>
                <a:lnTo>
                  <a:pt x="4252388" y="0"/>
                </a:lnTo>
                <a:lnTo>
                  <a:pt x="4252388" y="1063097"/>
                </a:lnTo>
                <a:lnTo>
                  <a:pt x="0" y="1063097"/>
                </a:lnTo>
                <a:lnTo>
                  <a:pt x="0" y="0"/>
                </a:lnTo>
                <a:close/>
              </a:path>
            </a:pathLst>
          </a:custGeom>
          <a:blipFill rotWithShape="1">
            <a:blip r:embed="rId4">
              <a:alphaModFix/>
            </a:blip>
            <a:stretch>
              <a:fillRect b="0" l="0" r="0" t="0"/>
            </a:stretch>
          </a:blipFill>
          <a:ln>
            <a:noFill/>
          </a:ln>
        </p:spPr>
      </p:sp>
      <p:sp>
        <p:nvSpPr>
          <p:cNvPr id="442" name="Google Shape;442;p36"/>
          <p:cNvSpPr/>
          <p:nvPr/>
        </p:nvSpPr>
        <p:spPr>
          <a:xfrm>
            <a:off x="15580564" y="4302907"/>
            <a:ext cx="1678736" cy="1681187"/>
          </a:xfrm>
          <a:custGeom>
            <a:rect b="b" l="l" r="r" t="t"/>
            <a:pathLst>
              <a:path extrusionOk="0" h="1681187" w="1678736">
                <a:moveTo>
                  <a:pt x="0" y="0"/>
                </a:moveTo>
                <a:lnTo>
                  <a:pt x="1678736" y="0"/>
                </a:lnTo>
                <a:lnTo>
                  <a:pt x="1678736" y="1681186"/>
                </a:lnTo>
                <a:lnTo>
                  <a:pt x="0" y="1681186"/>
                </a:lnTo>
                <a:lnTo>
                  <a:pt x="0" y="0"/>
                </a:lnTo>
                <a:close/>
              </a:path>
            </a:pathLst>
          </a:custGeom>
          <a:blipFill rotWithShape="1">
            <a:blip r:embed="rId5">
              <a:alphaModFix/>
            </a:blip>
            <a:stretch>
              <a:fillRect b="0" l="0" r="0" t="0"/>
            </a:stretch>
          </a:blipFill>
          <a:ln>
            <a:noFill/>
          </a:ln>
        </p:spPr>
      </p:sp>
      <p:sp>
        <p:nvSpPr>
          <p:cNvPr id="443" name="Google Shape;443;p36"/>
          <p:cNvSpPr/>
          <p:nvPr/>
        </p:nvSpPr>
        <p:spPr>
          <a:xfrm>
            <a:off x="1029392" y="4302907"/>
            <a:ext cx="1678736" cy="1681187"/>
          </a:xfrm>
          <a:custGeom>
            <a:rect b="b" l="l" r="r" t="t"/>
            <a:pathLst>
              <a:path extrusionOk="0" h="1681187" w="1678736">
                <a:moveTo>
                  <a:pt x="0" y="0"/>
                </a:moveTo>
                <a:lnTo>
                  <a:pt x="1678736" y="0"/>
                </a:lnTo>
                <a:lnTo>
                  <a:pt x="1678736" y="1681186"/>
                </a:lnTo>
                <a:lnTo>
                  <a:pt x="0" y="1681186"/>
                </a:lnTo>
                <a:lnTo>
                  <a:pt x="0" y="0"/>
                </a:lnTo>
                <a:close/>
              </a:path>
            </a:pathLst>
          </a:custGeom>
          <a:blipFill rotWithShape="1">
            <a:blip r:embed="rId5">
              <a:alphaModFix/>
            </a:blip>
            <a:stretch>
              <a:fillRect b="0" l="0" r="0" t="0"/>
            </a:stretch>
          </a:blipFill>
          <a:ln>
            <a:noFill/>
          </a:ln>
        </p:spPr>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16" name="Shape 116"/>
        <p:cNvGrpSpPr/>
        <p:nvPr/>
      </p:nvGrpSpPr>
      <p:grpSpPr>
        <a:xfrm>
          <a:off x="0" y="0"/>
          <a:ext cx="0" cy="0"/>
          <a:chOff x="0" y="0"/>
          <a:chExt cx="0" cy="0"/>
        </a:xfrm>
      </p:grpSpPr>
      <p:sp>
        <p:nvSpPr>
          <p:cNvPr id="117" name="Google Shape;117;p17"/>
          <p:cNvSpPr/>
          <p:nvPr/>
        </p:nvSpPr>
        <p:spPr>
          <a:xfrm>
            <a:off x="-1168522" y="-1885822"/>
            <a:ext cx="14130952" cy="14058645"/>
          </a:xfrm>
          <a:custGeom>
            <a:rect b="b" l="l" r="r" t="t"/>
            <a:pathLst>
              <a:path extrusionOk="0" h="14058645" w="14130952">
                <a:moveTo>
                  <a:pt x="0" y="0"/>
                </a:moveTo>
                <a:lnTo>
                  <a:pt x="14130953" y="0"/>
                </a:lnTo>
                <a:lnTo>
                  <a:pt x="14130953" y="14058644"/>
                </a:lnTo>
                <a:lnTo>
                  <a:pt x="0" y="14058644"/>
                </a:lnTo>
                <a:lnTo>
                  <a:pt x="0" y="0"/>
                </a:lnTo>
                <a:close/>
              </a:path>
            </a:pathLst>
          </a:custGeom>
          <a:blipFill rotWithShape="1">
            <a:blip r:embed="rId3">
              <a:alphaModFix/>
            </a:blip>
            <a:stretch>
              <a:fillRect b="0" l="0" r="0" t="0"/>
            </a:stretch>
          </a:blipFill>
          <a:ln>
            <a:noFill/>
          </a:ln>
        </p:spPr>
      </p:sp>
      <p:sp>
        <p:nvSpPr>
          <p:cNvPr id="118" name="Google Shape;118;p17"/>
          <p:cNvSpPr/>
          <p:nvPr/>
        </p:nvSpPr>
        <p:spPr>
          <a:xfrm rot="428687">
            <a:off x="14616877" y="527121"/>
            <a:ext cx="3833021" cy="4083001"/>
          </a:xfrm>
          <a:custGeom>
            <a:rect b="b" l="l" r="r" t="t"/>
            <a:pathLst>
              <a:path extrusionOk="0" h="4083001" w="3833021">
                <a:moveTo>
                  <a:pt x="0" y="0"/>
                </a:moveTo>
                <a:lnTo>
                  <a:pt x="3833022" y="0"/>
                </a:lnTo>
                <a:lnTo>
                  <a:pt x="3833022" y="4083000"/>
                </a:lnTo>
                <a:lnTo>
                  <a:pt x="0" y="4083000"/>
                </a:lnTo>
                <a:lnTo>
                  <a:pt x="0" y="0"/>
                </a:lnTo>
                <a:close/>
              </a:path>
            </a:pathLst>
          </a:custGeom>
          <a:blipFill rotWithShape="1">
            <a:blip r:embed="rId4">
              <a:alphaModFix amt="50000"/>
            </a:blip>
            <a:stretch>
              <a:fillRect b="0" l="0" r="0" t="0"/>
            </a:stretch>
          </a:blipFill>
          <a:ln>
            <a:noFill/>
          </a:ln>
        </p:spPr>
      </p:sp>
      <p:sp>
        <p:nvSpPr>
          <p:cNvPr id="119" name="Google Shape;119;p17"/>
          <p:cNvSpPr txBox="1"/>
          <p:nvPr/>
        </p:nvSpPr>
        <p:spPr>
          <a:xfrm>
            <a:off x="11667375" y="5358902"/>
            <a:ext cx="6620700" cy="1847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6000" u="none" cap="none" strike="noStrike">
                <a:solidFill>
                  <a:srgbClr val="FFFFFF"/>
                </a:solidFill>
                <a:latin typeface="Inter Black"/>
                <a:ea typeface="Inter Black"/>
                <a:cs typeface="Inter Black"/>
                <a:sym typeface="Inter Black"/>
              </a:rPr>
              <a:t>Welcome Students!</a:t>
            </a:r>
            <a:endParaRPr/>
          </a:p>
        </p:txBody>
      </p:sp>
      <p:pic>
        <p:nvPicPr>
          <p:cNvPr id="120" name="Google Shape;120;p17"/>
          <p:cNvPicPr preferRelativeResize="0"/>
          <p:nvPr/>
        </p:nvPicPr>
        <p:blipFill rotWithShape="1">
          <a:blip r:embed="rId5">
            <a:alphaModFix/>
          </a:blip>
          <a:srcRect b="17434" l="4479" r="58890" t="17440"/>
          <a:stretch/>
        </p:blipFill>
        <p:spPr>
          <a:xfrm>
            <a:off x="2547300" y="1732300"/>
            <a:ext cx="6699300" cy="6699300"/>
          </a:xfrm>
          <a:prstGeom prst="ellipse">
            <a:avLst/>
          </a:prstGeom>
          <a:noFill/>
          <a:ln>
            <a:noFill/>
          </a:ln>
        </p:spPr>
      </p:pic>
      <p:sp>
        <p:nvSpPr>
          <p:cNvPr id="121" name="Google Shape;121;p17"/>
          <p:cNvSpPr txBox="1"/>
          <p:nvPr/>
        </p:nvSpPr>
        <p:spPr>
          <a:xfrm>
            <a:off x="11667375" y="7415808"/>
            <a:ext cx="4596900" cy="1015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000" u="none" cap="none" strike="noStrike">
                <a:solidFill>
                  <a:srgbClr val="FFFFFF"/>
                </a:solidFill>
                <a:latin typeface="Inter"/>
                <a:ea typeface="Inter"/>
                <a:cs typeface="Inter"/>
                <a:sym typeface="Inter"/>
              </a:rPr>
              <a:t>I'm Rain, and I'll be sharing with you my beautiful ideas. Follow me at @reallygreatsite to learn more. </a:t>
            </a:r>
            <a:endParaRPr/>
          </a:p>
        </p:txBody>
      </p:sp>
      <p:pic>
        <p:nvPicPr>
          <p:cNvPr id="122" name="Google Shape;122;p17"/>
          <p:cNvPicPr preferRelativeResize="0"/>
          <p:nvPr/>
        </p:nvPicPr>
        <p:blipFill rotWithShape="1">
          <a:blip r:embed="rId5">
            <a:alphaModFix/>
          </a:blip>
          <a:srcRect b="24808" l="42177" r="29485" t="24808"/>
          <a:stretch/>
        </p:blipFill>
        <p:spPr>
          <a:xfrm>
            <a:off x="9032751" y="304600"/>
            <a:ext cx="3818400" cy="3818400"/>
          </a:xfrm>
          <a:prstGeom prst="ellipse">
            <a:avLst/>
          </a:prstGeom>
          <a:noFill/>
          <a:ln>
            <a:noFill/>
          </a:ln>
        </p:spPr>
      </p:pic>
      <p:pic>
        <p:nvPicPr>
          <p:cNvPr id="123" name="Google Shape;123;p17"/>
          <p:cNvPicPr preferRelativeResize="0"/>
          <p:nvPr/>
        </p:nvPicPr>
        <p:blipFill rotWithShape="1">
          <a:blip r:embed="rId5">
            <a:alphaModFix/>
          </a:blip>
          <a:srcRect b="29919" l="73734" r="3675" t="29915"/>
          <a:stretch/>
        </p:blipFill>
        <p:spPr>
          <a:xfrm>
            <a:off x="390425" y="7057125"/>
            <a:ext cx="2533200" cy="2533200"/>
          </a:xfrm>
          <a:prstGeom prst="ellipse">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27" name="Shape 127"/>
        <p:cNvGrpSpPr/>
        <p:nvPr/>
      </p:nvGrpSpPr>
      <p:grpSpPr>
        <a:xfrm>
          <a:off x="0" y="0"/>
          <a:ext cx="0" cy="0"/>
          <a:chOff x="0" y="0"/>
          <a:chExt cx="0" cy="0"/>
        </a:xfrm>
      </p:grpSpPr>
      <p:sp>
        <p:nvSpPr>
          <p:cNvPr id="128" name="Google Shape;128;p18"/>
          <p:cNvSpPr/>
          <p:nvPr/>
        </p:nvSpPr>
        <p:spPr>
          <a:xfrm>
            <a:off x="4347172" y="535403"/>
            <a:ext cx="9737382" cy="9751597"/>
          </a:xfrm>
          <a:custGeom>
            <a:rect b="b" l="l" r="r" t="t"/>
            <a:pathLst>
              <a:path extrusionOk="0" h="9751597" w="9737382">
                <a:moveTo>
                  <a:pt x="0" y="0"/>
                </a:moveTo>
                <a:lnTo>
                  <a:pt x="9737382" y="0"/>
                </a:lnTo>
                <a:lnTo>
                  <a:pt x="9737382" y="9751597"/>
                </a:lnTo>
                <a:lnTo>
                  <a:pt x="0" y="9751597"/>
                </a:lnTo>
                <a:lnTo>
                  <a:pt x="0" y="0"/>
                </a:lnTo>
                <a:close/>
              </a:path>
            </a:pathLst>
          </a:custGeom>
          <a:blipFill rotWithShape="1">
            <a:blip r:embed="rId3">
              <a:alphaModFix/>
            </a:blip>
            <a:stretch>
              <a:fillRect b="0" l="0" r="0" t="0"/>
            </a:stretch>
          </a:blipFill>
          <a:ln>
            <a:noFill/>
          </a:ln>
        </p:spPr>
      </p:sp>
      <p:sp>
        <p:nvSpPr>
          <p:cNvPr id="129" name="Google Shape;129;p18"/>
          <p:cNvSpPr/>
          <p:nvPr/>
        </p:nvSpPr>
        <p:spPr>
          <a:xfrm>
            <a:off x="1028700" y="326273"/>
            <a:ext cx="2913385" cy="3135904"/>
          </a:xfrm>
          <a:custGeom>
            <a:rect b="b" l="l" r="r" t="t"/>
            <a:pathLst>
              <a:path extrusionOk="0" h="3135904" w="2913385">
                <a:moveTo>
                  <a:pt x="0" y="0"/>
                </a:moveTo>
                <a:lnTo>
                  <a:pt x="2913385" y="0"/>
                </a:lnTo>
                <a:lnTo>
                  <a:pt x="2913385" y="3135904"/>
                </a:lnTo>
                <a:lnTo>
                  <a:pt x="0" y="3135904"/>
                </a:lnTo>
                <a:lnTo>
                  <a:pt x="0" y="0"/>
                </a:lnTo>
                <a:close/>
              </a:path>
            </a:pathLst>
          </a:custGeom>
          <a:blipFill rotWithShape="1">
            <a:blip r:embed="rId4">
              <a:alphaModFix/>
            </a:blip>
            <a:stretch>
              <a:fillRect b="0" l="0" r="0" t="0"/>
            </a:stretch>
          </a:blipFill>
          <a:ln>
            <a:noFill/>
          </a:ln>
        </p:spPr>
      </p:sp>
      <p:sp>
        <p:nvSpPr>
          <p:cNvPr id="130" name="Google Shape;130;p18"/>
          <p:cNvSpPr/>
          <p:nvPr/>
        </p:nvSpPr>
        <p:spPr>
          <a:xfrm rot="-1008970">
            <a:off x="13458330" y="7705605"/>
            <a:ext cx="5417917" cy="3329999"/>
          </a:xfrm>
          <a:custGeom>
            <a:rect b="b" l="l" r="r" t="t"/>
            <a:pathLst>
              <a:path extrusionOk="0" h="3329999" w="5417917">
                <a:moveTo>
                  <a:pt x="0" y="0"/>
                </a:moveTo>
                <a:lnTo>
                  <a:pt x="5417917" y="0"/>
                </a:lnTo>
                <a:lnTo>
                  <a:pt x="5417917" y="3329999"/>
                </a:lnTo>
                <a:lnTo>
                  <a:pt x="0" y="3329999"/>
                </a:lnTo>
                <a:lnTo>
                  <a:pt x="0" y="0"/>
                </a:lnTo>
                <a:close/>
              </a:path>
            </a:pathLst>
          </a:custGeom>
          <a:blipFill rotWithShape="1">
            <a:blip r:embed="rId5">
              <a:alphaModFix/>
            </a:blip>
            <a:stretch>
              <a:fillRect b="0" l="0" r="0" t="0"/>
            </a:stretch>
          </a:blipFill>
          <a:ln>
            <a:noFill/>
          </a:ln>
        </p:spPr>
      </p:sp>
      <p:sp>
        <p:nvSpPr>
          <p:cNvPr id="131" name="Google Shape;131;p18"/>
          <p:cNvSpPr txBox="1"/>
          <p:nvPr/>
        </p:nvSpPr>
        <p:spPr>
          <a:xfrm>
            <a:off x="1028700" y="3757452"/>
            <a:ext cx="3355800" cy="1847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6000" u="none" cap="none" strike="noStrike">
                <a:solidFill>
                  <a:srgbClr val="FFFFFF"/>
                </a:solidFill>
                <a:latin typeface="Inter Black"/>
                <a:ea typeface="Inter Black"/>
                <a:cs typeface="Inter Black"/>
                <a:sym typeface="Inter Black"/>
              </a:rPr>
              <a:t>Our Adviser</a:t>
            </a:r>
            <a:endParaRPr/>
          </a:p>
        </p:txBody>
      </p:sp>
      <p:sp>
        <p:nvSpPr>
          <p:cNvPr id="132" name="Google Shape;132;p18"/>
          <p:cNvSpPr txBox="1"/>
          <p:nvPr/>
        </p:nvSpPr>
        <p:spPr>
          <a:xfrm>
            <a:off x="1028700" y="5865975"/>
            <a:ext cx="3723600" cy="4617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i="0" lang="en-US" sz="3000" u="none" cap="none" strike="noStrike">
                <a:solidFill>
                  <a:srgbClr val="FFFFFF"/>
                </a:solidFill>
                <a:latin typeface="Inter SemiBold"/>
                <a:ea typeface="Inter SemiBold"/>
                <a:cs typeface="Inter SemiBold"/>
                <a:sym typeface="Inter SemiBold"/>
              </a:rPr>
              <a:t>Mr. Alexander Lee</a:t>
            </a:r>
            <a:endParaRPr/>
          </a:p>
        </p:txBody>
      </p:sp>
      <p:sp>
        <p:nvSpPr>
          <p:cNvPr id="133" name="Google Shape;133;p18"/>
          <p:cNvSpPr txBox="1"/>
          <p:nvPr/>
        </p:nvSpPr>
        <p:spPr>
          <a:xfrm>
            <a:off x="14489641" y="4516277"/>
            <a:ext cx="2769600" cy="2078100"/>
          </a:xfrm>
          <a:prstGeom prst="rect">
            <a:avLst/>
          </a:prstGeom>
          <a:noFill/>
          <a:ln>
            <a:noFill/>
          </a:ln>
        </p:spPr>
        <p:txBody>
          <a:bodyPr anchorCtr="0" anchor="t" bIns="0" lIns="0" spcFirstLastPara="1" rIns="0" wrap="square" tIns="0">
            <a:spAutoFit/>
          </a:bodyPr>
          <a:lstStyle/>
          <a:p>
            <a:pPr indent="0" lvl="0" marL="0" marR="0" rtl="0" algn="r">
              <a:lnSpc>
                <a:spcPct val="115000"/>
              </a:lnSpc>
              <a:spcBef>
                <a:spcPts val="0"/>
              </a:spcBef>
              <a:spcAft>
                <a:spcPts val="0"/>
              </a:spcAft>
              <a:buNone/>
            </a:pPr>
            <a:r>
              <a:rPr b="0" i="0" lang="en-US" sz="2000" u="none" cap="none" strike="noStrike">
                <a:solidFill>
                  <a:srgbClr val="FFFFFF"/>
                </a:solidFill>
                <a:latin typeface="Inter"/>
                <a:ea typeface="Inter"/>
                <a:cs typeface="Inter"/>
                <a:sym typeface="Inter"/>
              </a:rPr>
              <a:t>Lorem ipsum dolor sit amet, consectetur adipiscing elit, sed do eiusmod tempor incididunt ut labore et dolore magna aliqua.</a:t>
            </a:r>
            <a:endParaRPr/>
          </a:p>
        </p:txBody>
      </p:sp>
      <p:sp>
        <p:nvSpPr>
          <p:cNvPr id="134" name="Google Shape;134;p18"/>
          <p:cNvSpPr txBox="1"/>
          <p:nvPr/>
        </p:nvSpPr>
        <p:spPr>
          <a:xfrm>
            <a:off x="1028700" y="6618447"/>
            <a:ext cx="3723600" cy="661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000" u="none" cap="none" strike="noStrike">
                <a:solidFill>
                  <a:srgbClr val="FFFFFF"/>
                </a:solidFill>
                <a:latin typeface="Inter"/>
                <a:ea typeface="Inter"/>
                <a:cs typeface="Inter"/>
                <a:sym typeface="Inter"/>
              </a:rPr>
              <a:t>Lorem ipsum dolor sit amet, consectetur adipiscing elit.</a:t>
            </a:r>
            <a:endParaRPr/>
          </a:p>
        </p:txBody>
      </p:sp>
      <p:pic>
        <p:nvPicPr>
          <p:cNvPr id="135" name="Google Shape;135;p18"/>
          <p:cNvPicPr preferRelativeResize="0"/>
          <p:nvPr/>
        </p:nvPicPr>
        <p:blipFill rotWithShape="1">
          <a:blip r:embed="rId6">
            <a:alphaModFix/>
          </a:blip>
          <a:srcRect b="15058" l="29280" r="29280" t="11271"/>
          <a:stretch/>
        </p:blipFill>
        <p:spPr>
          <a:xfrm>
            <a:off x="6465389" y="2474100"/>
            <a:ext cx="5338800" cy="5338800"/>
          </a:xfrm>
          <a:prstGeom prst="ellipse">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39" name="Shape 139"/>
        <p:cNvGrpSpPr/>
        <p:nvPr/>
      </p:nvGrpSpPr>
      <p:grpSpPr>
        <a:xfrm>
          <a:off x="0" y="0"/>
          <a:ext cx="0" cy="0"/>
          <a:chOff x="0" y="0"/>
          <a:chExt cx="0" cy="0"/>
        </a:xfrm>
      </p:grpSpPr>
      <p:sp>
        <p:nvSpPr>
          <p:cNvPr id="140" name="Google Shape;140;p19"/>
          <p:cNvSpPr/>
          <p:nvPr/>
        </p:nvSpPr>
        <p:spPr>
          <a:xfrm>
            <a:off x="-1677344" y="3480689"/>
            <a:ext cx="26638121" cy="3535606"/>
          </a:xfrm>
          <a:custGeom>
            <a:rect b="b" l="l" r="r" t="t"/>
            <a:pathLst>
              <a:path extrusionOk="0" h="2751444" w="20730055">
                <a:moveTo>
                  <a:pt x="0" y="0"/>
                </a:moveTo>
                <a:lnTo>
                  <a:pt x="20730056" y="0"/>
                </a:lnTo>
                <a:lnTo>
                  <a:pt x="20730056" y="2751443"/>
                </a:lnTo>
                <a:lnTo>
                  <a:pt x="0" y="2751443"/>
                </a:lnTo>
                <a:lnTo>
                  <a:pt x="0" y="0"/>
                </a:lnTo>
                <a:close/>
              </a:path>
            </a:pathLst>
          </a:custGeom>
          <a:blipFill rotWithShape="1">
            <a:blip r:embed="rId3">
              <a:alphaModFix amt="50000"/>
            </a:blip>
            <a:stretch>
              <a:fillRect b="0" l="0" r="0" t="0"/>
            </a:stretch>
          </a:blipFill>
          <a:ln>
            <a:noFill/>
          </a:ln>
        </p:spPr>
      </p:sp>
      <p:sp>
        <p:nvSpPr>
          <p:cNvPr id="141" name="Google Shape;141;p19"/>
          <p:cNvSpPr/>
          <p:nvPr/>
        </p:nvSpPr>
        <p:spPr>
          <a:xfrm>
            <a:off x="14416380" y="3514332"/>
            <a:ext cx="2532302" cy="1831651"/>
          </a:xfrm>
          <a:custGeom>
            <a:rect b="b" l="l" r="r" t="t"/>
            <a:pathLst>
              <a:path extrusionOk="0" h="1831651" w="2532302">
                <a:moveTo>
                  <a:pt x="0" y="0"/>
                </a:moveTo>
                <a:lnTo>
                  <a:pt x="2532302" y="0"/>
                </a:lnTo>
                <a:lnTo>
                  <a:pt x="2532302" y="1831651"/>
                </a:lnTo>
                <a:lnTo>
                  <a:pt x="0" y="1831651"/>
                </a:lnTo>
                <a:lnTo>
                  <a:pt x="0" y="0"/>
                </a:lnTo>
                <a:close/>
              </a:path>
            </a:pathLst>
          </a:custGeom>
          <a:blipFill rotWithShape="1">
            <a:blip r:embed="rId4">
              <a:alphaModFix/>
            </a:blip>
            <a:stretch>
              <a:fillRect b="0" l="0" r="0" t="0"/>
            </a:stretch>
          </a:blipFill>
          <a:ln>
            <a:noFill/>
          </a:ln>
        </p:spPr>
      </p:sp>
      <p:sp>
        <p:nvSpPr>
          <p:cNvPr id="142" name="Google Shape;142;p19"/>
          <p:cNvSpPr/>
          <p:nvPr/>
        </p:nvSpPr>
        <p:spPr>
          <a:xfrm>
            <a:off x="5700136" y="3484911"/>
            <a:ext cx="1866970" cy="1861071"/>
          </a:xfrm>
          <a:custGeom>
            <a:rect b="b" l="l" r="r" t="t"/>
            <a:pathLst>
              <a:path extrusionOk="0" h="1861071" w="1866970">
                <a:moveTo>
                  <a:pt x="0" y="0"/>
                </a:moveTo>
                <a:lnTo>
                  <a:pt x="1866971" y="0"/>
                </a:lnTo>
                <a:lnTo>
                  <a:pt x="1866971" y="1861072"/>
                </a:lnTo>
                <a:lnTo>
                  <a:pt x="0" y="1861072"/>
                </a:lnTo>
                <a:lnTo>
                  <a:pt x="0" y="0"/>
                </a:lnTo>
                <a:close/>
              </a:path>
            </a:pathLst>
          </a:custGeom>
          <a:blipFill rotWithShape="1">
            <a:blip r:embed="rId5">
              <a:alphaModFix/>
            </a:blip>
            <a:stretch>
              <a:fillRect b="0" l="0" r="0" t="0"/>
            </a:stretch>
          </a:blipFill>
          <a:ln>
            <a:noFill/>
          </a:ln>
        </p:spPr>
      </p:sp>
      <p:sp>
        <p:nvSpPr>
          <p:cNvPr id="143" name="Google Shape;143;p19"/>
          <p:cNvSpPr/>
          <p:nvPr/>
        </p:nvSpPr>
        <p:spPr>
          <a:xfrm>
            <a:off x="1356693" y="5143500"/>
            <a:ext cx="1981299" cy="1993549"/>
          </a:xfrm>
          <a:custGeom>
            <a:rect b="b" l="l" r="r" t="t"/>
            <a:pathLst>
              <a:path extrusionOk="0" h="1993549" w="1981299">
                <a:moveTo>
                  <a:pt x="0" y="0"/>
                </a:moveTo>
                <a:lnTo>
                  <a:pt x="1981299" y="0"/>
                </a:lnTo>
                <a:lnTo>
                  <a:pt x="1981299" y="1993549"/>
                </a:lnTo>
                <a:lnTo>
                  <a:pt x="0" y="1993549"/>
                </a:lnTo>
                <a:lnTo>
                  <a:pt x="0" y="0"/>
                </a:lnTo>
                <a:close/>
              </a:path>
            </a:pathLst>
          </a:custGeom>
          <a:blipFill rotWithShape="1">
            <a:blip r:embed="rId6">
              <a:alphaModFix/>
            </a:blip>
            <a:stretch>
              <a:fillRect b="0" l="0" r="0" t="0"/>
            </a:stretch>
          </a:blipFill>
          <a:ln>
            <a:noFill/>
          </a:ln>
        </p:spPr>
      </p:sp>
      <p:sp>
        <p:nvSpPr>
          <p:cNvPr id="144" name="Google Shape;144;p19"/>
          <p:cNvSpPr/>
          <p:nvPr/>
        </p:nvSpPr>
        <p:spPr>
          <a:xfrm>
            <a:off x="9929307" y="5008868"/>
            <a:ext cx="2124985" cy="2128181"/>
          </a:xfrm>
          <a:custGeom>
            <a:rect b="b" l="l" r="r" t="t"/>
            <a:pathLst>
              <a:path extrusionOk="0" h="2128181" w="2124985">
                <a:moveTo>
                  <a:pt x="0" y="0"/>
                </a:moveTo>
                <a:lnTo>
                  <a:pt x="2124985" y="0"/>
                </a:lnTo>
                <a:lnTo>
                  <a:pt x="2124985" y="2128181"/>
                </a:lnTo>
                <a:lnTo>
                  <a:pt x="0" y="2128181"/>
                </a:lnTo>
                <a:lnTo>
                  <a:pt x="0" y="0"/>
                </a:lnTo>
                <a:close/>
              </a:path>
            </a:pathLst>
          </a:custGeom>
          <a:blipFill rotWithShape="1">
            <a:blip r:embed="rId7">
              <a:alphaModFix/>
            </a:blip>
            <a:stretch>
              <a:fillRect b="0" l="0" r="0" t="0"/>
            </a:stretch>
          </a:blipFill>
          <a:ln>
            <a:noFill/>
          </a:ln>
        </p:spPr>
      </p:sp>
      <p:sp>
        <p:nvSpPr>
          <p:cNvPr id="145" name="Google Shape;145;p19"/>
          <p:cNvSpPr/>
          <p:nvPr/>
        </p:nvSpPr>
        <p:spPr>
          <a:xfrm rot="2010802">
            <a:off x="5501566" y="8037937"/>
            <a:ext cx="2264110" cy="2410991"/>
          </a:xfrm>
          <a:custGeom>
            <a:rect b="b" l="l" r="r" t="t"/>
            <a:pathLst>
              <a:path extrusionOk="0" h="2410991" w="2264110">
                <a:moveTo>
                  <a:pt x="0" y="0"/>
                </a:moveTo>
                <a:lnTo>
                  <a:pt x="2264111" y="0"/>
                </a:lnTo>
                <a:lnTo>
                  <a:pt x="2264111" y="2410991"/>
                </a:lnTo>
                <a:lnTo>
                  <a:pt x="0" y="2410991"/>
                </a:lnTo>
                <a:lnTo>
                  <a:pt x="0" y="0"/>
                </a:lnTo>
                <a:close/>
              </a:path>
            </a:pathLst>
          </a:custGeom>
          <a:blipFill rotWithShape="1">
            <a:blip r:embed="rId8">
              <a:alphaModFix amt="50000"/>
            </a:blip>
            <a:stretch>
              <a:fillRect b="0" l="0" r="0" t="0"/>
            </a:stretch>
          </a:blipFill>
          <a:ln>
            <a:noFill/>
          </a:ln>
        </p:spPr>
      </p:sp>
      <p:sp>
        <p:nvSpPr>
          <p:cNvPr id="146" name="Google Shape;146;p19"/>
          <p:cNvSpPr txBox="1"/>
          <p:nvPr/>
        </p:nvSpPr>
        <p:spPr>
          <a:xfrm>
            <a:off x="5873280" y="1136363"/>
            <a:ext cx="6541440" cy="9239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6000" u="none" cap="none" strike="noStrike">
                <a:solidFill>
                  <a:srgbClr val="FFFFFF"/>
                </a:solidFill>
                <a:latin typeface="Inter Black"/>
                <a:ea typeface="Inter Black"/>
                <a:cs typeface="Inter Black"/>
                <a:sym typeface="Inter Black"/>
              </a:rPr>
              <a:t>Agenda</a:t>
            </a:r>
            <a:endParaRPr/>
          </a:p>
        </p:txBody>
      </p:sp>
      <p:sp>
        <p:nvSpPr>
          <p:cNvPr id="147" name="Google Shape;147;p19"/>
          <p:cNvSpPr txBox="1"/>
          <p:nvPr/>
        </p:nvSpPr>
        <p:spPr>
          <a:xfrm>
            <a:off x="5351452" y="2301589"/>
            <a:ext cx="7585097" cy="34925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FFFFFF"/>
                </a:solidFill>
                <a:latin typeface="Inter"/>
                <a:ea typeface="Inter"/>
                <a:cs typeface="Inter"/>
                <a:sym typeface="Inter"/>
              </a:rPr>
              <a:t>Lorem ipsum dolor sit amet, consectetur adipiscing elit.</a:t>
            </a:r>
            <a:endParaRPr/>
          </a:p>
        </p:txBody>
      </p:sp>
      <p:sp>
        <p:nvSpPr>
          <p:cNvPr id="148" name="Google Shape;148;p19"/>
          <p:cNvSpPr txBox="1"/>
          <p:nvPr/>
        </p:nvSpPr>
        <p:spPr>
          <a:xfrm>
            <a:off x="669507" y="7575199"/>
            <a:ext cx="3355671" cy="4953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3000" u="none" cap="none" strike="noStrike">
                <a:solidFill>
                  <a:srgbClr val="FFFFFF"/>
                </a:solidFill>
                <a:latin typeface="Inter SemiBold"/>
                <a:ea typeface="Inter SemiBold"/>
                <a:cs typeface="Inter SemiBold"/>
                <a:sym typeface="Inter SemiBold"/>
              </a:rPr>
              <a:t>Agenda 01</a:t>
            </a:r>
            <a:endParaRPr/>
          </a:p>
        </p:txBody>
      </p:sp>
      <p:sp>
        <p:nvSpPr>
          <p:cNvPr id="149" name="Google Shape;149;p19"/>
          <p:cNvSpPr txBox="1"/>
          <p:nvPr/>
        </p:nvSpPr>
        <p:spPr>
          <a:xfrm>
            <a:off x="1029888" y="8204200"/>
            <a:ext cx="2634900" cy="10158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000" u="none" cap="none" strike="noStrike">
                <a:solidFill>
                  <a:srgbClr val="FFFFFF"/>
                </a:solidFill>
                <a:latin typeface="Inter"/>
                <a:ea typeface="Inter"/>
                <a:cs typeface="Inter"/>
                <a:sym typeface="Inter"/>
              </a:rPr>
              <a:t>Lorem ipsum dolor sit amet, consectetur adipiscing elit.</a:t>
            </a:r>
            <a:endParaRPr/>
          </a:p>
        </p:txBody>
      </p:sp>
      <p:sp>
        <p:nvSpPr>
          <p:cNvPr id="150" name="Google Shape;150;p19"/>
          <p:cNvSpPr txBox="1"/>
          <p:nvPr/>
        </p:nvSpPr>
        <p:spPr>
          <a:xfrm>
            <a:off x="4955814" y="5593633"/>
            <a:ext cx="3355671" cy="4953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3000" u="none" cap="none" strike="noStrike">
                <a:solidFill>
                  <a:srgbClr val="FFFFFF"/>
                </a:solidFill>
                <a:latin typeface="Inter SemiBold"/>
                <a:ea typeface="Inter SemiBold"/>
                <a:cs typeface="Inter SemiBold"/>
                <a:sym typeface="Inter SemiBold"/>
              </a:rPr>
              <a:t>Agenda 02</a:t>
            </a:r>
            <a:endParaRPr/>
          </a:p>
        </p:txBody>
      </p:sp>
      <p:sp>
        <p:nvSpPr>
          <p:cNvPr id="151" name="Google Shape;151;p19"/>
          <p:cNvSpPr txBox="1"/>
          <p:nvPr/>
        </p:nvSpPr>
        <p:spPr>
          <a:xfrm>
            <a:off x="5316194" y="6222634"/>
            <a:ext cx="2634900" cy="10158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000" u="none" cap="none" strike="noStrike">
                <a:solidFill>
                  <a:srgbClr val="FFFFFF"/>
                </a:solidFill>
                <a:latin typeface="Inter"/>
                <a:ea typeface="Inter"/>
                <a:cs typeface="Inter"/>
                <a:sym typeface="Inter"/>
              </a:rPr>
              <a:t>Lorem ipsum dolor sit amet, consectetur adipiscing elit.</a:t>
            </a:r>
            <a:endParaRPr/>
          </a:p>
        </p:txBody>
      </p:sp>
      <p:sp>
        <p:nvSpPr>
          <p:cNvPr id="152" name="Google Shape;152;p19"/>
          <p:cNvSpPr txBox="1"/>
          <p:nvPr/>
        </p:nvSpPr>
        <p:spPr>
          <a:xfrm>
            <a:off x="9313964" y="7575199"/>
            <a:ext cx="3355671" cy="4953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3000" u="none" cap="none" strike="noStrike">
                <a:solidFill>
                  <a:srgbClr val="FFFFFF"/>
                </a:solidFill>
                <a:latin typeface="Inter SemiBold"/>
                <a:ea typeface="Inter SemiBold"/>
                <a:cs typeface="Inter SemiBold"/>
                <a:sym typeface="Inter SemiBold"/>
              </a:rPr>
              <a:t>Agenda 03</a:t>
            </a:r>
            <a:endParaRPr/>
          </a:p>
        </p:txBody>
      </p:sp>
      <p:sp>
        <p:nvSpPr>
          <p:cNvPr id="153" name="Google Shape;153;p19"/>
          <p:cNvSpPr txBox="1"/>
          <p:nvPr/>
        </p:nvSpPr>
        <p:spPr>
          <a:xfrm>
            <a:off x="9674344" y="8204200"/>
            <a:ext cx="2634900" cy="10158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000" u="none" cap="none" strike="noStrike">
                <a:solidFill>
                  <a:srgbClr val="FFFFFF"/>
                </a:solidFill>
                <a:latin typeface="Inter"/>
                <a:ea typeface="Inter"/>
                <a:cs typeface="Inter"/>
                <a:sym typeface="Inter"/>
              </a:rPr>
              <a:t>Lorem ipsum dolor sit amet, consectetur adipiscing elit.</a:t>
            </a:r>
            <a:endParaRPr/>
          </a:p>
        </p:txBody>
      </p:sp>
      <p:sp>
        <p:nvSpPr>
          <p:cNvPr id="154" name="Google Shape;154;p19"/>
          <p:cNvSpPr txBox="1"/>
          <p:nvPr/>
        </p:nvSpPr>
        <p:spPr>
          <a:xfrm>
            <a:off x="14004695" y="5593633"/>
            <a:ext cx="3355671" cy="4953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3000" u="none" cap="none" strike="noStrike">
                <a:solidFill>
                  <a:srgbClr val="FFFFFF"/>
                </a:solidFill>
                <a:latin typeface="Inter SemiBold"/>
                <a:ea typeface="Inter SemiBold"/>
                <a:cs typeface="Inter SemiBold"/>
                <a:sym typeface="Inter SemiBold"/>
              </a:rPr>
              <a:t>Agenda 04</a:t>
            </a:r>
            <a:endParaRPr/>
          </a:p>
        </p:txBody>
      </p:sp>
      <p:sp>
        <p:nvSpPr>
          <p:cNvPr id="155" name="Google Shape;155;p19"/>
          <p:cNvSpPr txBox="1"/>
          <p:nvPr/>
        </p:nvSpPr>
        <p:spPr>
          <a:xfrm>
            <a:off x="14365076" y="6222634"/>
            <a:ext cx="2634900" cy="10158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000" u="none" cap="none" strike="noStrike">
                <a:solidFill>
                  <a:srgbClr val="FFFFFF"/>
                </a:solidFill>
                <a:latin typeface="Inter"/>
                <a:ea typeface="Inter"/>
                <a:cs typeface="Inter"/>
                <a:sym typeface="Inter"/>
              </a:rPr>
              <a:t>Lorem ipsum dolor sit amet, consectetur adipiscing elit.</a:t>
            </a:r>
            <a:endParaRPr/>
          </a:p>
        </p:txBody>
      </p:sp>
      <p:sp>
        <p:nvSpPr>
          <p:cNvPr id="156" name="Google Shape;156;p19"/>
          <p:cNvSpPr/>
          <p:nvPr/>
        </p:nvSpPr>
        <p:spPr>
          <a:xfrm flipH="1" rot="-902824">
            <a:off x="777160" y="387702"/>
            <a:ext cx="3140366" cy="3345172"/>
          </a:xfrm>
          <a:custGeom>
            <a:rect b="b" l="l" r="r" t="t"/>
            <a:pathLst>
              <a:path extrusionOk="0" h="3345172" w="3140366">
                <a:moveTo>
                  <a:pt x="3140366" y="0"/>
                </a:moveTo>
                <a:lnTo>
                  <a:pt x="0" y="0"/>
                </a:lnTo>
                <a:lnTo>
                  <a:pt x="0" y="3345173"/>
                </a:lnTo>
                <a:lnTo>
                  <a:pt x="3140366" y="3345173"/>
                </a:lnTo>
                <a:lnTo>
                  <a:pt x="3140366" y="0"/>
                </a:lnTo>
                <a:close/>
              </a:path>
            </a:pathLst>
          </a:custGeom>
          <a:blipFill rotWithShape="1">
            <a:blip r:embed="rId9">
              <a:alphaModFix amt="50000"/>
            </a:blip>
            <a:stretch>
              <a:fillRect b="0" l="0" r="0" t="0"/>
            </a:stretch>
          </a:blipFill>
          <a:ln>
            <a:noFill/>
          </a:ln>
        </p:spPr>
      </p:sp>
      <p:sp>
        <p:nvSpPr>
          <p:cNvPr id="157" name="Google Shape;157;p19"/>
          <p:cNvSpPr/>
          <p:nvPr/>
        </p:nvSpPr>
        <p:spPr>
          <a:xfrm>
            <a:off x="13232320" y="284412"/>
            <a:ext cx="2450211" cy="2637353"/>
          </a:xfrm>
          <a:custGeom>
            <a:rect b="b" l="l" r="r" t="t"/>
            <a:pathLst>
              <a:path extrusionOk="0" h="2637353" w="2450211">
                <a:moveTo>
                  <a:pt x="0" y="0"/>
                </a:moveTo>
                <a:lnTo>
                  <a:pt x="2450211" y="0"/>
                </a:lnTo>
                <a:lnTo>
                  <a:pt x="2450211" y="2637353"/>
                </a:lnTo>
                <a:lnTo>
                  <a:pt x="0" y="2637353"/>
                </a:lnTo>
                <a:lnTo>
                  <a:pt x="0" y="0"/>
                </a:lnTo>
                <a:close/>
              </a:path>
            </a:pathLst>
          </a:custGeom>
          <a:blipFill rotWithShape="1">
            <a:blip r:embed="rId10">
              <a:alphaModFix amt="50000"/>
            </a:blip>
            <a:stretch>
              <a:fillRect b="0" l="0" r="0" t="0"/>
            </a:stretch>
          </a:blipFill>
          <a:ln>
            <a:noFill/>
          </a:ln>
        </p:spPr>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61" name="Shape 161"/>
        <p:cNvGrpSpPr/>
        <p:nvPr/>
      </p:nvGrpSpPr>
      <p:grpSpPr>
        <a:xfrm>
          <a:off x="0" y="0"/>
          <a:ext cx="0" cy="0"/>
          <a:chOff x="0" y="0"/>
          <a:chExt cx="0" cy="0"/>
        </a:xfrm>
      </p:grpSpPr>
      <p:sp>
        <p:nvSpPr>
          <p:cNvPr id="162" name="Google Shape;162;p20"/>
          <p:cNvSpPr/>
          <p:nvPr/>
        </p:nvSpPr>
        <p:spPr>
          <a:xfrm rot="-165806">
            <a:off x="18773" y="-3473308"/>
            <a:ext cx="11545520" cy="12298488"/>
          </a:xfrm>
          <a:custGeom>
            <a:rect b="b" l="l" r="r" t="t"/>
            <a:pathLst>
              <a:path extrusionOk="0" h="12298488" w="11545520">
                <a:moveTo>
                  <a:pt x="0" y="0"/>
                </a:moveTo>
                <a:lnTo>
                  <a:pt x="11545520" y="0"/>
                </a:lnTo>
                <a:lnTo>
                  <a:pt x="11545520" y="12298489"/>
                </a:lnTo>
                <a:lnTo>
                  <a:pt x="0" y="12298489"/>
                </a:lnTo>
                <a:lnTo>
                  <a:pt x="0" y="0"/>
                </a:lnTo>
                <a:close/>
              </a:path>
            </a:pathLst>
          </a:custGeom>
          <a:blipFill rotWithShape="1">
            <a:blip r:embed="rId3">
              <a:alphaModFix/>
            </a:blip>
            <a:stretch>
              <a:fillRect b="0" l="0" r="0" t="0"/>
            </a:stretch>
          </a:blipFill>
          <a:ln>
            <a:noFill/>
          </a:ln>
        </p:spPr>
      </p:sp>
      <p:sp>
        <p:nvSpPr>
          <p:cNvPr id="163" name="Google Shape;163;p20"/>
          <p:cNvSpPr txBox="1"/>
          <p:nvPr/>
        </p:nvSpPr>
        <p:spPr>
          <a:xfrm>
            <a:off x="1028700" y="2481611"/>
            <a:ext cx="5093400" cy="1847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6000" u="none" cap="none" strike="noStrike">
                <a:solidFill>
                  <a:srgbClr val="FFFFFF"/>
                </a:solidFill>
                <a:latin typeface="Inter Black"/>
                <a:ea typeface="Inter Black"/>
                <a:cs typeface="Inter Black"/>
                <a:sym typeface="Inter Black"/>
              </a:rPr>
              <a:t>Reminders for this Class</a:t>
            </a:r>
            <a:endParaRPr/>
          </a:p>
        </p:txBody>
      </p:sp>
      <p:sp>
        <p:nvSpPr>
          <p:cNvPr id="164" name="Google Shape;164;p20"/>
          <p:cNvSpPr txBox="1"/>
          <p:nvPr/>
        </p:nvSpPr>
        <p:spPr>
          <a:xfrm>
            <a:off x="1028700" y="4441825"/>
            <a:ext cx="3723600" cy="661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000" u="none" cap="none" strike="noStrike">
                <a:solidFill>
                  <a:srgbClr val="FFFFFF"/>
                </a:solidFill>
                <a:latin typeface="Inter"/>
                <a:ea typeface="Inter"/>
                <a:cs typeface="Inter"/>
                <a:sym typeface="Inter"/>
              </a:rPr>
              <a:t>Lorem ipsum dolor sit amet, consectetur adipiscing elit.</a:t>
            </a:r>
            <a:endParaRPr/>
          </a:p>
        </p:txBody>
      </p:sp>
      <p:sp>
        <p:nvSpPr>
          <p:cNvPr id="165" name="Google Shape;165;p20"/>
          <p:cNvSpPr/>
          <p:nvPr/>
        </p:nvSpPr>
        <p:spPr>
          <a:xfrm>
            <a:off x="7604117" y="4739401"/>
            <a:ext cx="1870777" cy="1882343"/>
          </a:xfrm>
          <a:custGeom>
            <a:rect b="b" l="l" r="r" t="t"/>
            <a:pathLst>
              <a:path extrusionOk="0" h="1882343" w="1870777">
                <a:moveTo>
                  <a:pt x="0" y="0"/>
                </a:moveTo>
                <a:lnTo>
                  <a:pt x="1870778" y="0"/>
                </a:lnTo>
                <a:lnTo>
                  <a:pt x="1870778" y="1882344"/>
                </a:lnTo>
                <a:lnTo>
                  <a:pt x="0" y="1882344"/>
                </a:lnTo>
                <a:lnTo>
                  <a:pt x="0" y="0"/>
                </a:lnTo>
                <a:close/>
              </a:path>
            </a:pathLst>
          </a:custGeom>
          <a:blipFill rotWithShape="1">
            <a:blip r:embed="rId4">
              <a:alphaModFix/>
            </a:blip>
            <a:stretch>
              <a:fillRect b="0" l="0" r="0" t="0"/>
            </a:stretch>
          </a:blipFill>
          <a:ln>
            <a:noFill/>
          </a:ln>
        </p:spPr>
      </p:sp>
      <p:sp>
        <p:nvSpPr>
          <p:cNvPr id="166" name="Google Shape;166;p20"/>
          <p:cNvSpPr/>
          <p:nvPr/>
        </p:nvSpPr>
        <p:spPr>
          <a:xfrm>
            <a:off x="11359122" y="4739401"/>
            <a:ext cx="1870777" cy="1882343"/>
          </a:xfrm>
          <a:custGeom>
            <a:rect b="b" l="l" r="r" t="t"/>
            <a:pathLst>
              <a:path extrusionOk="0" h="1882343" w="1870777">
                <a:moveTo>
                  <a:pt x="0" y="0"/>
                </a:moveTo>
                <a:lnTo>
                  <a:pt x="1870778" y="0"/>
                </a:lnTo>
                <a:lnTo>
                  <a:pt x="1870778" y="1882344"/>
                </a:lnTo>
                <a:lnTo>
                  <a:pt x="0" y="1882344"/>
                </a:lnTo>
                <a:lnTo>
                  <a:pt x="0" y="0"/>
                </a:lnTo>
                <a:close/>
              </a:path>
            </a:pathLst>
          </a:custGeom>
          <a:blipFill rotWithShape="1">
            <a:blip r:embed="rId4">
              <a:alphaModFix/>
            </a:blip>
            <a:stretch>
              <a:fillRect b="0" l="0" r="0" t="0"/>
            </a:stretch>
          </a:blipFill>
          <a:ln>
            <a:noFill/>
          </a:ln>
        </p:spPr>
      </p:sp>
      <p:sp>
        <p:nvSpPr>
          <p:cNvPr id="167" name="Google Shape;167;p20"/>
          <p:cNvSpPr/>
          <p:nvPr/>
        </p:nvSpPr>
        <p:spPr>
          <a:xfrm>
            <a:off x="15051406" y="4739401"/>
            <a:ext cx="1870777" cy="1882343"/>
          </a:xfrm>
          <a:custGeom>
            <a:rect b="b" l="l" r="r" t="t"/>
            <a:pathLst>
              <a:path extrusionOk="0" h="1882343" w="1870777">
                <a:moveTo>
                  <a:pt x="0" y="0"/>
                </a:moveTo>
                <a:lnTo>
                  <a:pt x="1870778" y="0"/>
                </a:lnTo>
                <a:lnTo>
                  <a:pt x="1870778" y="1882344"/>
                </a:lnTo>
                <a:lnTo>
                  <a:pt x="0" y="1882344"/>
                </a:lnTo>
                <a:lnTo>
                  <a:pt x="0" y="0"/>
                </a:lnTo>
                <a:close/>
              </a:path>
            </a:pathLst>
          </a:custGeom>
          <a:blipFill rotWithShape="1">
            <a:blip r:embed="rId4">
              <a:alphaModFix/>
            </a:blip>
            <a:stretch>
              <a:fillRect b="0" l="0" r="0" t="0"/>
            </a:stretch>
          </a:blipFill>
          <a:ln>
            <a:noFill/>
          </a:ln>
        </p:spPr>
      </p:sp>
      <p:sp>
        <p:nvSpPr>
          <p:cNvPr id="168" name="Google Shape;168;p20"/>
          <p:cNvSpPr txBox="1"/>
          <p:nvPr/>
        </p:nvSpPr>
        <p:spPr>
          <a:xfrm>
            <a:off x="7918628" y="5213848"/>
            <a:ext cx="1241757" cy="9239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6000" u="none" cap="none" strike="noStrike">
                <a:solidFill>
                  <a:srgbClr val="FFFFFF"/>
                </a:solidFill>
                <a:latin typeface="Inter Black"/>
                <a:ea typeface="Inter Black"/>
                <a:cs typeface="Inter Black"/>
                <a:sym typeface="Inter Black"/>
              </a:rPr>
              <a:t>01</a:t>
            </a:r>
            <a:endParaRPr/>
          </a:p>
        </p:txBody>
      </p:sp>
      <p:sp>
        <p:nvSpPr>
          <p:cNvPr id="169" name="Google Shape;169;p20"/>
          <p:cNvSpPr txBox="1"/>
          <p:nvPr/>
        </p:nvSpPr>
        <p:spPr>
          <a:xfrm>
            <a:off x="11672848" y="5213848"/>
            <a:ext cx="1241757" cy="9239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6000" u="none" cap="none" strike="noStrike">
                <a:solidFill>
                  <a:srgbClr val="FFFFFF"/>
                </a:solidFill>
                <a:latin typeface="Inter Black"/>
                <a:ea typeface="Inter Black"/>
                <a:cs typeface="Inter Black"/>
                <a:sym typeface="Inter Black"/>
              </a:rPr>
              <a:t>02</a:t>
            </a:r>
            <a:endParaRPr/>
          </a:p>
        </p:txBody>
      </p:sp>
      <p:sp>
        <p:nvSpPr>
          <p:cNvPr id="170" name="Google Shape;170;p20"/>
          <p:cNvSpPr txBox="1"/>
          <p:nvPr/>
        </p:nvSpPr>
        <p:spPr>
          <a:xfrm>
            <a:off x="15365917" y="5213848"/>
            <a:ext cx="1241757" cy="9239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6000" u="none" cap="none" strike="noStrike">
                <a:solidFill>
                  <a:srgbClr val="FFFFFF"/>
                </a:solidFill>
                <a:latin typeface="Inter Black"/>
                <a:ea typeface="Inter Black"/>
                <a:cs typeface="Inter Black"/>
                <a:sym typeface="Inter Black"/>
              </a:rPr>
              <a:t>03</a:t>
            </a:r>
            <a:endParaRPr/>
          </a:p>
        </p:txBody>
      </p:sp>
      <p:sp>
        <p:nvSpPr>
          <p:cNvPr id="171" name="Google Shape;171;p20"/>
          <p:cNvSpPr/>
          <p:nvPr/>
        </p:nvSpPr>
        <p:spPr>
          <a:xfrm rot="-5399999">
            <a:off x="13924370" y="1670622"/>
            <a:ext cx="2418821" cy="2575738"/>
          </a:xfrm>
          <a:custGeom>
            <a:rect b="b" l="l" r="r" t="t"/>
            <a:pathLst>
              <a:path extrusionOk="0" h="2575738" w="2418821">
                <a:moveTo>
                  <a:pt x="0" y="0"/>
                </a:moveTo>
                <a:lnTo>
                  <a:pt x="2418820" y="0"/>
                </a:lnTo>
                <a:lnTo>
                  <a:pt x="2418820" y="2575738"/>
                </a:lnTo>
                <a:lnTo>
                  <a:pt x="0" y="2575738"/>
                </a:lnTo>
                <a:lnTo>
                  <a:pt x="0" y="0"/>
                </a:lnTo>
                <a:close/>
              </a:path>
            </a:pathLst>
          </a:custGeom>
          <a:blipFill rotWithShape="1">
            <a:blip r:embed="rId5">
              <a:alphaModFix amt="50000"/>
            </a:blip>
            <a:stretch>
              <a:fillRect b="0" l="0" r="0" t="0"/>
            </a:stretch>
          </a:blipFill>
          <a:ln>
            <a:noFill/>
          </a:ln>
        </p:spPr>
      </p:sp>
      <p:sp>
        <p:nvSpPr>
          <p:cNvPr id="172" name="Google Shape;172;p20"/>
          <p:cNvSpPr txBox="1"/>
          <p:nvPr/>
        </p:nvSpPr>
        <p:spPr>
          <a:xfrm>
            <a:off x="7001183" y="7146925"/>
            <a:ext cx="3076500" cy="20781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000" u="none" cap="none" strike="noStrike">
                <a:solidFill>
                  <a:srgbClr val="FFFFFF"/>
                </a:solidFill>
                <a:latin typeface="Inter"/>
                <a:ea typeface="Inter"/>
                <a:cs typeface="Inter"/>
                <a:sym typeface="Inter"/>
              </a:rPr>
              <a:t>Lorem ipsum dolor sit amet, consectetur adipiscing elit, sed do eiusmod tempor incididunt ut labore et dolore magna aliqua.</a:t>
            </a:r>
            <a:endParaRPr/>
          </a:p>
        </p:txBody>
      </p:sp>
      <p:sp>
        <p:nvSpPr>
          <p:cNvPr id="173" name="Google Shape;173;p20"/>
          <p:cNvSpPr txBox="1"/>
          <p:nvPr/>
        </p:nvSpPr>
        <p:spPr>
          <a:xfrm>
            <a:off x="10756188" y="7146925"/>
            <a:ext cx="3076500" cy="20781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000" u="none" cap="none" strike="noStrike">
                <a:solidFill>
                  <a:srgbClr val="FFFFFF"/>
                </a:solidFill>
                <a:latin typeface="Inter"/>
                <a:ea typeface="Inter"/>
                <a:cs typeface="Inter"/>
                <a:sym typeface="Inter"/>
              </a:rPr>
              <a:t>Lorem ipsum dolor sit amet, consectetur adipiscing elit, sed do eiusmod tempor incididunt ut labore et dolore magna aliqua.</a:t>
            </a:r>
            <a:endParaRPr/>
          </a:p>
        </p:txBody>
      </p:sp>
      <p:sp>
        <p:nvSpPr>
          <p:cNvPr id="174" name="Google Shape;174;p20"/>
          <p:cNvSpPr txBox="1"/>
          <p:nvPr/>
        </p:nvSpPr>
        <p:spPr>
          <a:xfrm>
            <a:off x="14509108" y="7146925"/>
            <a:ext cx="3076500" cy="20781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000" u="none" cap="none" strike="noStrike">
                <a:solidFill>
                  <a:srgbClr val="FFFFFF"/>
                </a:solidFill>
                <a:latin typeface="Inter"/>
                <a:ea typeface="Inter"/>
                <a:cs typeface="Inter"/>
                <a:sym typeface="Inter"/>
              </a:rPr>
              <a:t>Lorem ipsum dolor sit amet, consectetur adipiscing elit, sed do eiusmod tempor incididunt ut labore et dolore magna aliqua.</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78" name="Shape 178"/>
        <p:cNvGrpSpPr/>
        <p:nvPr/>
      </p:nvGrpSpPr>
      <p:grpSpPr>
        <a:xfrm>
          <a:off x="0" y="0"/>
          <a:ext cx="0" cy="0"/>
          <a:chOff x="0" y="0"/>
          <a:chExt cx="0" cy="0"/>
        </a:xfrm>
      </p:grpSpPr>
      <p:sp>
        <p:nvSpPr>
          <p:cNvPr id="179" name="Google Shape;179;p21"/>
          <p:cNvSpPr/>
          <p:nvPr/>
        </p:nvSpPr>
        <p:spPr>
          <a:xfrm>
            <a:off x="8303555" y="1028700"/>
            <a:ext cx="11919858" cy="8621808"/>
          </a:xfrm>
          <a:custGeom>
            <a:rect b="b" l="l" r="r" t="t"/>
            <a:pathLst>
              <a:path extrusionOk="0" h="8621808" w="11919858">
                <a:moveTo>
                  <a:pt x="0" y="0"/>
                </a:moveTo>
                <a:lnTo>
                  <a:pt x="11919858" y="0"/>
                </a:lnTo>
                <a:lnTo>
                  <a:pt x="11919858" y="8621808"/>
                </a:lnTo>
                <a:lnTo>
                  <a:pt x="0" y="8621808"/>
                </a:lnTo>
                <a:lnTo>
                  <a:pt x="0" y="0"/>
                </a:lnTo>
                <a:close/>
              </a:path>
            </a:pathLst>
          </a:custGeom>
          <a:blipFill rotWithShape="1">
            <a:blip r:embed="rId3">
              <a:alphaModFix/>
            </a:blip>
            <a:stretch>
              <a:fillRect b="0" l="0" r="0" t="0"/>
            </a:stretch>
          </a:blipFill>
          <a:ln>
            <a:noFill/>
          </a:ln>
        </p:spPr>
      </p:sp>
      <p:sp>
        <p:nvSpPr>
          <p:cNvPr id="180" name="Google Shape;180;p21"/>
          <p:cNvSpPr/>
          <p:nvPr/>
        </p:nvSpPr>
        <p:spPr>
          <a:xfrm rot="1842958">
            <a:off x="6753119" y="3216665"/>
            <a:ext cx="4037496" cy="2481555"/>
          </a:xfrm>
          <a:custGeom>
            <a:rect b="b" l="l" r="r" t="t"/>
            <a:pathLst>
              <a:path extrusionOk="0" h="2481555" w="4037496">
                <a:moveTo>
                  <a:pt x="0" y="0"/>
                </a:moveTo>
                <a:lnTo>
                  <a:pt x="4037496" y="0"/>
                </a:lnTo>
                <a:lnTo>
                  <a:pt x="4037496" y="2481555"/>
                </a:lnTo>
                <a:lnTo>
                  <a:pt x="0" y="2481555"/>
                </a:lnTo>
                <a:lnTo>
                  <a:pt x="0" y="0"/>
                </a:lnTo>
                <a:close/>
              </a:path>
            </a:pathLst>
          </a:custGeom>
          <a:blipFill rotWithShape="1">
            <a:blip r:embed="rId4">
              <a:alphaModFix/>
            </a:blip>
            <a:stretch>
              <a:fillRect b="0" l="0" r="0" t="0"/>
            </a:stretch>
          </a:blipFill>
          <a:ln>
            <a:noFill/>
          </a:ln>
        </p:spPr>
      </p:sp>
      <p:sp>
        <p:nvSpPr>
          <p:cNvPr id="181" name="Google Shape;181;p21"/>
          <p:cNvSpPr txBox="1"/>
          <p:nvPr/>
        </p:nvSpPr>
        <p:spPr>
          <a:xfrm>
            <a:off x="1028700" y="5980302"/>
            <a:ext cx="5936400" cy="1847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6000" u="none" cap="none" strike="noStrike">
                <a:solidFill>
                  <a:srgbClr val="FFFFFF"/>
                </a:solidFill>
                <a:latin typeface="Inter Black"/>
                <a:ea typeface="Inter Black"/>
                <a:cs typeface="Inter Black"/>
                <a:sym typeface="Inter Black"/>
              </a:rPr>
              <a:t>Chapter 01: Add topic here</a:t>
            </a:r>
            <a:endParaRPr/>
          </a:p>
        </p:txBody>
      </p:sp>
      <p:sp>
        <p:nvSpPr>
          <p:cNvPr id="182" name="Google Shape;182;p21"/>
          <p:cNvSpPr txBox="1"/>
          <p:nvPr/>
        </p:nvSpPr>
        <p:spPr>
          <a:xfrm>
            <a:off x="1028700" y="8204200"/>
            <a:ext cx="5373900" cy="1015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000" u="none" cap="none" strike="noStrike">
                <a:solidFill>
                  <a:srgbClr val="FFFFFF"/>
                </a:solidFill>
                <a:latin typeface="Inter"/>
                <a:ea typeface="Inter"/>
                <a:cs typeface="Inter"/>
                <a:sym typeface="Inter"/>
              </a:rPr>
              <a:t>Lorem ipsum dolor sit amet, consectetur adipiscing elit, sed do eiusmod tempor incididunt ut labore et dolore magna aliqua.</a:t>
            </a:r>
            <a:endParaRPr/>
          </a:p>
        </p:txBody>
      </p:sp>
      <p:sp>
        <p:nvSpPr>
          <p:cNvPr id="183" name="Google Shape;183;p21"/>
          <p:cNvSpPr/>
          <p:nvPr/>
        </p:nvSpPr>
        <p:spPr>
          <a:xfrm>
            <a:off x="-510006" y="-424315"/>
            <a:ext cx="5172733" cy="5567815"/>
          </a:xfrm>
          <a:custGeom>
            <a:rect b="b" l="l" r="r" t="t"/>
            <a:pathLst>
              <a:path extrusionOk="0" h="5567815" w="5172733">
                <a:moveTo>
                  <a:pt x="0" y="0"/>
                </a:moveTo>
                <a:lnTo>
                  <a:pt x="5172732" y="0"/>
                </a:lnTo>
                <a:lnTo>
                  <a:pt x="5172732" y="5567815"/>
                </a:lnTo>
                <a:lnTo>
                  <a:pt x="0" y="5567815"/>
                </a:lnTo>
                <a:lnTo>
                  <a:pt x="0" y="0"/>
                </a:lnTo>
                <a:close/>
              </a:path>
            </a:pathLst>
          </a:custGeom>
          <a:blipFill rotWithShape="1">
            <a:blip r:embed="rId5">
              <a:alphaModFix amt="50000"/>
            </a:blip>
            <a:stretch>
              <a:fillRect b="0" l="0" r="0" t="0"/>
            </a:stretch>
          </a:blipFill>
          <a:ln>
            <a:noFill/>
          </a:ln>
        </p:spPr>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87" name="Shape 187"/>
        <p:cNvGrpSpPr/>
        <p:nvPr/>
      </p:nvGrpSpPr>
      <p:grpSpPr>
        <a:xfrm>
          <a:off x="0" y="0"/>
          <a:ext cx="0" cy="0"/>
          <a:chOff x="0" y="0"/>
          <a:chExt cx="0" cy="0"/>
        </a:xfrm>
      </p:grpSpPr>
      <p:sp>
        <p:nvSpPr>
          <p:cNvPr id="188" name="Google Shape;188;p22"/>
          <p:cNvSpPr txBox="1"/>
          <p:nvPr/>
        </p:nvSpPr>
        <p:spPr>
          <a:xfrm>
            <a:off x="8272357" y="5555501"/>
            <a:ext cx="5751300" cy="9240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6000" u="none" cap="none" strike="noStrike">
                <a:solidFill>
                  <a:srgbClr val="FFFFFF"/>
                </a:solidFill>
                <a:latin typeface="Inter Black"/>
                <a:ea typeface="Inter Black"/>
                <a:cs typeface="Inter Black"/>
                <a:sym typeface="Inter Black"/>
              </a:rPr>
              <a:t>Add topic here</a:t>
            </a:r>
            <a:endParaRPr/>
          </a:p>
        </p:txBody>
      </p:sp>
      <p:sp>
        <p:nvSpPr>
          <p:cNvPr id="189" name="Google Shape;189;p22"/>
          <p:cNvSpPr txBox="1"/>
          <p:nvPr/>
        </p:nvSpPr>
        <p:spPr>
          <a:xfrm>
            <a:off x="8272357" y="6850901"/>
            <a:ext cx="5281800" cy="1015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000" u="none" cap="none" strike="noStrike">
                <a:solidFill>
                  <a:srgbClr val="FFFFFF"/>
                </a:solidFill>
                <a:latin typeface="Inter"/>
                <a:ea typeface="Inter"/>
                <a:cs typeface="Inter"/>
                <a:sym typeface="Inter"/>
              </a:rPr>
              <a:t>Lorem ipsum dolor sit amet, consectetur adipiscing elit, sed do eiusmod tempor incididunt ut labore et dolore magna aliqua.</a:t>
            </a:r>
            <a:endParaRPr/>
          </a:p>
        </p:txBody>
      </p:sp>
      <p:sp>
        <p:nvSpPr>
          <p:cNvPr id="190" name="Google Shape;190;p22"/>
          <p:cNvSpPr/>
          <p:nvPr/>
        </p:nvSpPr>
        <p:spPr>
          <a:xfrm rot="2700000">
            <a:off x="9893938" y="7706919"/>
            <a:ext cx="3259988" cy="3471475"/>
          </a:xfrm>
          <a:custGeom>
            <a:rect b="b" l="l" r="r" t="t"/>
            <a:pathLst>
              <a:path extrusionOk="0" h="3471475" w="3259988">
                <a:moveTo>
                  <a:pt x="0" y="0"/>
                </a:moveTo>
                <a:lnTo>
                  <a:pt x="3259988" y="0"/>
                </a:lnTo>
                <a:lnTo>
                  <a:pt x="3259988" y="3471475"/>
                </a:lnTo>
                <a:lnTo>
                  <a:pt x="0" y="3471475"/>
                </a:lnTo>
                <a:lnTo>
                  <a:pt x="0" y="0"/>
                </a:lnTo>
                <a:close/>
              </a:path>
            </a:pathLst>
          </a:custGeom>
          <a:blipFill rotWithShape="1">
            <a:blip r:embed="rId3">
              <a:alphaModFix/>
            </a:blip>
            <a:stretch>
              <a:fillRect b="0" l="0" r="0" t="0"/>
            </a:stretch>
          </a:blipFill>
          <a:ln>
            <a:noFill/>
          </a:ln>
        </p:spPr>
      </p:sp>
      <p:pic>
        <p:nvPicPr>
          <p:cNvPr id="191" name="Google Shape;191;p22"/>
          <p:cNvPicPr preferRelativeResize="0"/>
          <p:nvPr/>
        </p:nvPicPr>
        <p:blipFill rotWithShape="1">
          <a:blip r:embed="rId4">
            <a:alphaModFix/>
          </a:blip>
          <a:srcRect b="15588" l="3259" r="58028" t="15588"/>
          <a:stretch/>
        </p:blipFill>
        <p:spPr>
          <a:xfrm>
            <a:off x="844600" y="2582875"/>
            <a:ext cx="7051800" cy="7051800"/>
          </a:xfrm>
          <a:prstGeom prst="ellipse">
            <a:avLst/>
          </a:prstGeom>
          <a:noFill/>
          <a:ln>
            <a:noFill/>
          </a:ln>
        </p:spPr>
      </p:pic>
      <p:sp>
        <p:nvSpPr>
          <p:cNvPr id="192" name="Google Shape;192;p22"/>
          <p:cNvSpPr/>
          <p:nvPr/>
        </p:nvSpPr>
        <p:spPr>
          <a:xfrm>
            <a:off x="844595" y="464396"/>
            <a:ext cx="2713729" cy="2920998"/>
          </a:xfrm>
          <a:custGeom>
            <a:rect b="b" l="l" r="r" t="t"/>
            <a:pathLst>
              <a:path extrusionOk="0" h="2920998" w="2713729">
                <a:moveTo>
                  <a:pt x="0" y="0"/>
                </a:moveTo>
                <a:lnTo>
                  <a:pt x="2713730" y="0"/>
                </a:lnTo>
                <a:lnTo>
                  <a:pt x="2713730" y="2920998"/>
                </a:lnTo>
                <a:lnTo>
                  <a:pt x="0" y="2920998"/>
                </a:lnTo>
                <a:lnTo>
                  <a:pt x="0" y="0"/>
                </a:lnTo>
                <a:close/>
              </a:path>
            </a:pathLst>
          </a:custGeom>
          <a:blipFill rotWithShape="1">
            <a:blip r:embed="rId5">
              <a:alphaModFix/>
            </a:blip>
            <a:stretch>
              <a:fillRect b="0" l="0" r="0" t="0"/>
            </a:stretch>
          </a:blipFill>
          <a:ln>
            <a:noFill/>
          </a:ln>
        </p:spPr>
      </p:sp>
      <p:pic>
        <p:nvPicPr>
          <p:cNvPr id="193" name="Google Shape;193;p22"/>
          <p:cNvPicPr preferRelativeResize="0"/>
          <p:nvPr/>
        </p:nvPicPr>
        <p:blipFill rotWithShape="1">
          <a:blip r:embed="rId4">
            <a:alphaModFix/>
          </a:blip>
          <a:srcRect b="17821" l="45165" r="25954" t="30832"/>
          <a:stretch/>
        </p:blipFill>
        <p:spPr>
          <a:xfrm>
            <a:off x="7298400" y="-1164424"/>
            <a:ext cx="5281800" cy="5281800"/>
          </a:xfrm>
          <a:prstGeom prst="ellipse">
            <a:avLst/>
          </a:prstGeom>
          <a:noFill/>
          <a:ln>
            <a:noFill/>
          </a:ln>
        </p:spPr>
      </p:pic>
      <p:sp>
        <p:nvSpPr>
          <p:cNvPr id="194" name="Google Shape;194;p22"/>
          <p:cNvSpPr/>
          <p:nvPr/>
        </p:nvSpPr>
        <p:spPr>
          <a:xfrm>
            <a:off x="11148014" y="3028818"/>
            <a:ext cx="1588060" cy="1695021"/>
          </a:xfrm>
          <a:custGeom>
            <a:rect b="b" l="l" r="r" t="t"/>
            <a:pathLst>
              <a:path extrusionOk="0" h="1695021" w="1588060">
                <a:moveTo>
                  <a:pt x="0" y="0"/>
                </a:moveTo>
                <a:lnTo>
                  <a:pt x="1588060" y="0"/>
                </a:lnTo>
                <a:lnTo>
                  <a:pt x="1588060" y="1695021"/>
                </a:lnTo>
                <a:lnTo>
                  <a:pt x="0" y="1695021"/>
                </a:lnTo>
                <a:lnTo>
                  <a:pt x="0" y="0"/>
                </a:lnTo>
                <a:close/>
              </a:path>
            </a:pathLst>
          </a:custGeom>
          <a:blipFill rotWithShape="1">
            <a:blip r:embed="rId6">
              <a:alphaModFix/>
            </a:blip>
            <a:stretch>
              <a:fillRect b="0" l="0" r="0" t="0"/>
            </a:stretch>
          </a:blipFill>
          <a:ln>
            <a:noFill/>
          </a:ln>
        </p:spPr>
      </p:sp>
      <p:pic>
        <p:nvPicPr>
          <p:cNvPr id="195" name="Google Shape;195;p22"/>
          <p:cNvPicPr preferRelativeResize="0"/>
          <p:nvPr/>
        </p:nvPicPr>
        <p:blipFill rotWithShape="1">
          <a:blip r:embed="rId4">
            <a:alphaModFix/>
          </a:blip>
          <a:srcRect b="54574" l="72901" r="7081" t="9836"/>
          <a:stretch/>
        </p:blipFill>
        <p:spPr>
          <a:xfrm>
            <a:off x="13554150" y="1783600"/>
            <a:ext cx="3771900" cy="3771900"/>
          </a:xfrm>
          <a:prstGeom prst="ellipse">
            <a:avLst/>
          </a:prstGeom>
          <a:noFill/>
          <a:ln>
            <a:noFill/>
          </a:ln>
        </p:spPr>
      </p:pic>
      <p:pic>
        <p:nvPicPr>
          <p:cNvPr id="196" name="Google Shape;196;p22"/>
          <p:cNvPicPr preferRelativeResize="0"/>
          <p:nvPr/>
        </p:nvPicPr>
        <p:blipFill rotWithShape="1">
          <a:blip r:embed="rId4">
            <a:alphaModFix/>
          </a:blip>
          <a:srcRect b="17683" l="76549" r="9904" t="58233"/>
          <a:stretch/>
        </p:blipFill>
        <p:spPr>
          <a:xfrm>
            <a:off x="14741550" y="6850900"/>
            <a:ext cx="2584500" cy="2584500"/>
          </a:xfrm>
          <a:prstGeom prst="ellipse">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00" name="Shape 200"/>
        <p:cNvGrpSpPr/>
        <p:nvPr/>
      </p:nvGrpSpPr>
      <p:grpSpPr>
        <a:xfrm>
          <a:off x="0" y="0"/>
          <a:ext cx="0" cy="0"/>
          <a:chOff x="0" y="0"/>
          <a:chExt cx="0" cy="0"/>
        </a:xfrm>
      </p:grpSpPr>
      <p:sp>
        <p:nvSpPr>
          <p:cNvPr id="201" name="Google Shape;201;p23"/>
          <p:cNvSpPr/>
          <p:nvPr/>
        </p:nvSpPr>
        <p:spPr>
          <a:xfrm>
            <a:off x="-607520" y="-709606"/>
            <a:ext cx="6109457" cy="6114961"/>
          </a:xfrm>
          <a:custGeom>
            <a:rect b="b" l="l" r="r" t="t"/>
            <a:pathLst>
              <a:path extrusionOk="0" h="6114961" w="6109457">
                <a:moveTo>
                  <a:pt x="0" y="0"/>
                </a:moveTo>
                <a:lnTo>
                  <a:pt x="6109457" y="0"/>
                </a:lnTo>
                <a:lnTo>
                  <a:pt x="6109457" y="6114961"/>
                </a:lnTo>
                <a:lnTo>
                  <a:pt x="0" y="6114961"/>
                </a:lnTo>
                <a:lnTo>
                  <a:pt x="0" y="0"/>
                </a:lnTo>
                <a:close/>
              </a:path>
            </a:pathLst>
          </a:custGeom>
          <a:blipFill rotWithShape="1">
            <a:blip r:embed="rId3">
              <a:alphaModFix amt="50000"/>
            </a:blip>
            <a:stretch>
              <a:fillRect b="0" l="0" r="0" t="0"/>
            </a:stretch>
          </a:blipFill>
          <a:ln>
            <a:noFill/>
          </a:ln>
        </p:spPr>
      </p:sp>
      <p:pic>
        <p:nvPicPr>
          <p:cNvPr id="202" name="Google Shape;202;p23"/>
          <p:cNvPicPr preferRelativeResize="0"/>
          <p:nvPr/>
        </p:nvPicPr>
        <p:blipFill rotWithShape="1">
          <a:blip r:embed="rId4">
            <a:alphaModFix/>
          </a:blip>
          <a:srcRect b="354" l="20902" r="22587" t="25837"/>
          <a:stretch/>
        </p:blipFill>
        <p:spPr>
          <a:xfrm>
            <a:off x="1747708" y="1028700"/>
            <a:ext cx="5003480" cy="6567857"/>
          </a:xfrm>
          <a:prstGeom prst="rect">
            <a:avLst/>
          </a:prstGeom>
          <a:noFill/>
          <a:ln>
            <a:noFill/>
          </a:ln>
        </p:spPr>
      </p:pic>
      <p:pic>
        <p:nvPicPr>
          <p:cNvPr id="203" name="Google Shape;203;p23"/>
          <p:cNvPicPr preferRelativeResize="0"/>
          <p:nvPr/>
        </p:nvPicPr>
        <p:blipFill rotWithShape="1">
          <a:blip r:embed="rId5">
            <a:alphaModFix/>
          </a:blip>
          <a:srcRect b="17213" l="0" r="0" t="0"/>
          <a:stretch/>
        </p:blipFill>
        <p:spPr>
          <a:xfrm>
            <a:off x="7024963" y="1028700"/>
            <a:ext cx="4565137" cy="3068327"/>
          </a:xfrm>
          <a:prstGeom prst="rect">
            <a:avLst/>
          </a:prstGeom>
          <a:noFill/>
          <a:ln>
            <a:noFill/>
          </a:ln>
        </p:spPr>
      </p:pic>
      <p:pic>
        <p:nvPicPr>
          <p:cNvPr id="204" name="Google Shape;204;p23"/>
          <p:cNvPicPr preferRelativeResize="0"/>
          <p:nvPr/>
        </p:nvPicPr>
        <p:blipFill rotWithShape="1">
          <a:blip r:embed="rId6">
            <a:alphaModFix/>
          </a:blip>
          <a:srcRect b="0" l="390" r="389" t="0"/>
          <a:stretch/>
        </p:blipFill>
        <p:spPr>
          <a:xfrm>
            <a:off x="11975155" y="1028700"/>
            <a:ext cx="4565137" cy="3068327"/>
          </a:xfrm>
          <a:prstGeom prst="rect">
            <a:avLst/>
          </a:prstGeom>
          <a:noFill/>
          <a:ln>
            <a:noFill/>
          </a:ln>
        </p:spPr>
      </p:pic>
      <p:pic>
        <p:nvPicPr>
          <p:cNvPr id="205" name="Google Shape;205;p23"/>
          <p:cNvPicPr preferRelativeResize="0"/>
          <p:nvPr/>
        </p:nvPicPr>
        <p:blipFill rotWithShape="1">
          <a:blip r:embed="rId7">
            <a:alphaModFix/>
          </a:blip>
          <a:srcRect b="0" l="621" r="622" t="0"/>
          <a:stretch/>
        </p:blipFill>
        <p:spPr>
          <a:xfrm>
            <a:off x="7024963" y="4528230"/>
            <a:ext cx="4565137" cy="3068327"/>
          </a:xfrm>
          <a:prstGeom prst="rect">
            <a:avLst/>
          </a:prstGeom>
          <a:noFill/>
          <a:ln>
            <a:noFill/>
          </a:ln>
        </p:spPr>
      </p:pic>
      <p:sp>
        <p:nvSpPr>
          <p:cNvPr id="206" name="Google Shape;206;p23"/>
          <p:cNvSpPr/>
          <p:nvPr/>
        </p:nvSpPr>
        <p:spPr>
          <a:xfrm rot="2494832">
            <a:off x="12843071" y="5745717"/>
            <a:ext cx="5507824" cy="5867029"/>
          </a:xfrm>
          <a:custGeom>
            <a:rect b="b" l="l" r="r" t="t"/>
            <a:pathLst>
              <a:path extrusionOk="0" h="5867029" w="5507824">
                <a:moveTo>
                  <a:pt x="0" y="0"/>
                </a:moveTo>
                <a:lnTo>
                  <a:pt x="5507824" y="0"/>
                </a:lnTo>
                <a:lnTo>
                  <a:pt x="5507824" y="5867029"/>
                </a:lnTo>
                <a:lnTo>
                  <a:pt x="0" y="5867029"/>
                </a:lnTo>
                <a:lnTo>
                  <a:pt x="0" y="0"/>
                </a:lnTo>
                <a:close/>
              </a:path>
            </a:pathLst>
          </a:custGeom>
          <a:blipFill rotWithShape="1">
            <a:blip r:embed="rId8">
              <a:alphaModFix amt="50000"/>
            </a:blip>
            <a:stretch>
              <a:fillRect b="0" l="0" r="0" t="0"/>
            </a:stretch>
          </a:blipFill>
          <a:ln>
            <a:noFill/>
          </a:ln>
        </p:spPr>
      </p:sp>
      <p:pic>
        <p:nvPicPr>
          <p:cNvPr id="207" name="Google Shape;207;p23"/>
          <p:cNvPicPr preferRelativeResize="0"/>
          <p:nvPr/>
        </p:nvPicPr>
        <p:blipFill rotWithShape="1">
          <a:blip r:embed="rId9">
            <a:alphaModFix/>
          </a:blip>
          <a:srcRect b="5190" l="0" r="0" t="5191"/>
          <a:stretch/>
        </p:blipFill>
        <p:spPr>
          <a:xfrm>
            <a:off x="11975155" y="4528230"/>
            <a:ext cx="4565137" cy="3068327"/>
          </a:xfrm>
          <a:prstGeom prst="rect">
            <a:avLst/>
          </a:prstGeom>
          <a:noFill/>
          <a:ln>
            <a:noFill/>
          </a:ln>
        </p:spPr>
      </p:pic>
      <p:sp>
        <p:nvSpPr>
          <p:cNvPr id="208" name="Google Shape;208;p23"/>
          <p:cNvSpPr txBox="1"/>
          <p:nvPr/>
        </p:nvSpPr>
        <p:spPr>
          <a:xfrm>
            <a:off x="1747708" y="8238607"/>
            <a:ext cx="5751300" cy="9234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6000" u="none" cap="none" strike="noStrike">
                <a:solidFill>
                  <a:srgbClr val="FFFFFF"/>
                </a:solidFill>
                <a:latin typeface="Inter Black"/>
                <a:ea typeface="Inter Black"/>
                <a:cs typeface="Inter Black"/>
                <a:sym typeface="Inter Black"/>
              </a:rPr>
              <a:t>Add topic here</a:t>
            </a:r>
            <a:endParaRPr/>
          </a:p>
        </p:txBody>
      </p:sp>
      <p:sp>
        <p:nvSpPr>
          <p:cNvPr id="209" name="Google Shape;209;p23"/>
          <p:cNvSpPr txBox="1"/>
          <p:nvPr/>
        </p:nvSpPr>
        <p:spPr>
          <a:xfrm>
            <a:off x="8185836" y="8358557"/>
            <a:ext cx="8354400" cy="661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000" u="none" cap="none" strike="noStrike">
                <a:solidFill>
                  <a:srgbClr val="FFFFFF"/>
                </a:solidFill>
                <a:latin typeface="Inter"/>
                <a:ea typeface="Inter"/>
                <a:cs typeface="Inter"/>
                <a:sym typeface="Inter"/>
              </a:rPr>
              <a:t>Lorem ipsum dolor sit amet, consectetur adipiscing elit, sed do eiusmod tempor incididunt ut labore et dolore magna aliqua.</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