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Montserrat Black"/>
      <p:bold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MontserratBlack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Black-bold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0.png"/><Relationship Id="rId13" Type="http://schemas.openxmlformats.org/officeDocument/2006/relationships/image" Target="../media/image13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7.png"/><Relationship Id="rId4" Type="http://schemas.openxmlformats.org/officeDocument/2006/relationships/image" Target="../media/image22.png"/><Relationship Id="rId9" Type="http://schemas.openxmlformats.org/officeDocument/2006/relationships/image" Target="../media/image11.png"/><Relationship Id="rId15" Type="http://schemas.openxmlformats.org/officeDocument/2006/relationships/image" Target="../media/image19.png"/><Relationship Id="rId14" Type="http://schemas.openxmlformats.org/officeDocument/2006/relationships/image" Target="../media/image32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7" Type="http://schemas.openxmlformats.org/officeDocument/2006/relationships/image" Target="../media/image1.png"/><Relationship Id="rId8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8.png"/><Relationship Id="rId1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7.png"/><Relationship Id="rId4" Type="http://schemas.openxmlformats.org/officeDocument/2006/relationships/image" Target="../media/image31.png"/><Relationship Id="rId9" Type="http://schemas.openxmlformats.org/officeDocument/2006/relationships/image" Target="../media/image8.png"/><Relationship Id="rId5" Type="http://schemas.openxmlformats.org/officeDocument/2006/relationships/image" Target="../media/image26.png"/><Relationship Id="rId6" Type="http://schemas.openxmlformats.org/officeDocument/2006/relationships/image" Target="../media/image25.png"/><Relationship Id="rId7" Type="http://schemas.openxmlformats.org/officeDocument/2006/relationships/image" Target="../media/image24.png"/><Relationship Id="rId8" Type="http://schemas.openxmlformats.org/officeDocument/2006/relationships/image" Target="../media/image3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7.png"/><Relationship Id="rId4" Type="http://schemas.openxmlformats.org/officeDocument/2006/relationships/image" Target="../media/image22.png"/><Relationship Id="rId5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D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7670" y="-636066"/>
            <a:ext cx="5442342" cy="9556189"/>
          </a:xfrm>
          <a:custGeom>
            <a:rect b="b" l="l" r="r" t="t"/>
            <a:pathLst>
              <a:path extrusionOk="0" h="9556189" w="5442342">
                <a:moveTo>
                  <a:pt x="0" y="0"/>
                </a:moveTo>
                <a:lnTo>
                  <a:pt x="5442342" y="0"/>
                </a:lnTo>
                <a:lnTo>
                  <a:pt x="5442342" y="9556189"/>
                </a:lnTo>
                <a:lnTo>
                  <a:pt x="0" y="95561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0" y="5009003"/>
            <a:ext cx="5442342" cy="9556189"/>
          </a:xfrm>
          <a:custGeom>
            <a:rect b="b" l="l" r="r" t="t"/>
            <a:pathLst>
              <a:path extrusionOk="0" h="9556189" w="5442342">
                <a:moveTo>
                  <a:pt x="0" y="0"/>
                </a:moveTo>
                <a:lnTo>
                  <a:pt x="5442342" y="0"/>
                </a:lnTo>
                <a:lnTo>
                  <a:pt x="5442342" y="9556188"/>
                </a:lnTo>
                <a:lnTo>
                  <a:pt x="0" y="95561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4853407" y="-173396"/>
            <a:ext cx="5461945" cy="10865396"/>
          </a:xfrm>
          <a:custGeom>
            <a:rect b="b" l="l" r="r" t="t"/>
            <a:pathLst>
              <a:path extrusionOk="0" h="10865396" w="5461945">
                <a:moveTo>
                  <a:pt x="0" y="0"/>
                </a:moveTo>
                <a:lnTo>
                  <a:pt x="5461945" y="0"/>
                </a:lnTo>
                <a:lnTo>
                  <a:pt x="5461945" y="10865396"/>
                </a:lnTo>
                <a:lnTo>
                  <a:pt x="0" y="108653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>
            <a:off x="545457" y="9309213"/>
            <a:ext cx="2307273" cy="1158307"/>
          </a:xfrm>
          <a:custGeom>
            <a:rect b="b" l="l" r="r" t="t"/>
            <a:pathLst>
              <a:path extrusionOk="0" h="1158307" w="2307273">
                <a:moveTo>
                  <a:pt x="0" y="0"/>
                </a:moveTo>
                <a:lnTo>
                  <a:pt x="2307273" y="0"/>
                </a:lnTo>
                <a:lnTo>
                  <a:pt x="2307273" y="1158307"/>
                </a:lnTo>
                <a:lnTo>
                  <a:pt x="0" y="11583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 rot="80709">
            <a:off x="1633915" y="8443049"/>
            <a:ext cx="130357" cy="1039079"/>
          </a:xfrm>
          <a:custGeom>
            <a:rect b="b" l="l" r="r" t="t"/>
            <a:pathLst>
              <a:path extrusionOk="0" h="1039079" w="130357">
                <a:moveTo>
                  <a:pt x="0" y="0"/>
                </a:moveTo>
                <a:lnTo>
                  <a:pt x="130357" y="0"/>
                </a:lnTo>
                <a:lnTo>
                  <a:pt x="130357" y="1039079"/>
                </a:lnTo>
                <a:lnTo>
                  <a:pt x="0" y="10390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 rot="2700000">
            <a:off x="921348" y="7307580"/>
            <a:ext cx="1532355" cy="1532355"/>
          </a:xfrm>
          <a:custGeom>
            <a:rect b="b" l="l" r="r" t="t"/>
            <a:pathLst>
              <a:path extrusionOk="0" h="1532355" w="1532355">
                <a:moveTo>
                  <a:pt x="0" y="0"/>
                </a:moveTo>
                <a:lnTo>
                  <a:pt x="1532356" y="0"/>
                </a:lnTo>
                <a:lnTo>
                  <a:pt x="1532356" y="1532356"/>
                </a:lnTo>
                <a:lnTo>
                  <a:pt x="0" y="15323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1622347" y="6477793"/>
            <a:ext cx="130357" cy="1039079"/>
          </a:xfrm>
          <a:custGeom>
            <a:rect b="b" l="l" r="r" t="t"/>
            <a:pathLst>
              <a:path extrusionOk="0" h="1039079" w="130357">
                <a:moveTo>
                  <a:pt x="0" y="0"/>
                </a:moveTo>
                <a:lnTo>
                  <a:pt x="130358" y="0"/>
                </a:lnTo>
                <a:lnTo>
                  <a:pt x="130358" y="1039079"/>
                </a:lnTo>
                <a:lnTo>
                  <a:pt x="0" y="10390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>
            <a:off x="885433" y="5331275"/>
            <a:ext cx="1604186" cy="1604186"/>
          </a:xfrm>
          <a:custGeom>
            <a:rect b="b" l="l" r="r" t="t"/>
            <a:pathLst>
              <a:path extrusionOk="0" h="1604186" w="1604186">
                <a:moveTo>
                  <a:pt x="0" y="0"/>
                </a:moveTo>
                <a:lnTo>
                  <a:pt x="1604186" y="0"/>
                </a:lnTo>
                <a:lnTo>
                  <a:pt x="1604186" y="1604186"/>
                </a:lnTo>
                <a:lnTo>
                  <a:pt x="0" y="16041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>
            <a:off x="1621737" y="4514257"/>
            <a:ext cx="130357" cy="1039079"/>
          </a:xfrm>
          <a:custGeom>
            <a:rect b="b" l="l" r="r" t="t"/>
            <a:pathLst>
              <a:path extrusionOk="0" h="1039079" w="130357">
                <a:moveTo>
                  <a:pt x="0" y="0"/>
                </a:moveTo>
                <a:lnTo>
                  <a:pt x="130357" y="0"/>
                </a:lnTo>
                <a:lnTo>
                  <a:pt x="130357" y="1039079"/>
                </a:lnTo>
                <a:lnTo>
                  <a:pt x="0" y="10390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3"/>
          <p:cNvSpPr/>
          <p:nvPr/>
        </p:nvSpPr>
        <p:spPr>
          <a:xfrm rot="2700000">
            <a:off x="921348" y="3495438"/>
            <a:ext cx="1532355" cy="1532355"/>
          </a:xfrm>
          <a:custGeom>
            <a:rect b="b" l="l" r="r" t="t"/>
            <a:pathLst>
              <a:path extrusionOk="0" h="1532355" w="1532355">
                <a:moveTo>
                  <a:pt x="0" y="0"/>
                </a:moveTo>
                <a:lnTo>
                  <a:pt x="1532356" y="0"/>
                </a:lnTo>
                <a:lnTo>
                  <a:pt x="1532356" y="1532356"/>
                </a:lnTo>
                <a:lnTo>
                  <a:pt x="0" y="15323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3"/>
          <p:cNvSpPr/>
          <p:nvPr/>
        </p:nvSpPr>
        <p:spPr>
          <a:xfrm>
            <a:off x="1622347" y="2665652"/>
            <a:ext cx="130357" cy="1039079"/>
          </a:xfrm>
          <a:custGeom>
            <a:rect b="b" l="l" r="r" t="t"/>
            <a:pathLst>
              <a:path extrusionOk="0" h="1039079" w="130357">
                <a:moveTo>
                  <a:pt x="0" y="0"/>
                </a:moveTo>
                <a:lnTo>
                  <a:pt x="130358" y="0"/>
                </a:lnTo>
                <a:lnTo>
                  <a:pt x="130358" y="1039078"/>
                </a:lnTo>
                <a:lnTo>
                  <a:pt x="0" y="10390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3"/>
          <p:cNvSpPr/>
          <p:nvPr/>
        </p:nvSpPr>
        <p:spPr>
          <a:xfrm rot="-5400000">
            <a:off x="1157807" y="1569086"/>
            <a:ext cx="1059439" cy="2107531"/>
          </a:xfrm>
          <a:custGeom>
            <a:rect b="b" l="l" r="r" t="t"/>
            <a:pathLst>
              <a:path extrusionOk="0" h="2107531" w="1059439">
                <a:moveTo>
                  <a:pt x="0" y="0"/>
                </a:moveTo>
                <a:lnTo>
                  <a:pt x="1059438" y="0"/>
                </a:lnTo>
                <a:lnTo>
                  <a:pt x="1059438" y="2107532"/>
                </a:lnTo>
                <a:lnTo>
                  <a:pt x="0" y="21075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3"/>
          <p:cNvSpPr/>
          <p:nvPr/>
        </p:nvSpPr>
        <p:spPr>
          <a:xfrm rot="-5400000">
            <a:off x="3113710" y="4092273"/>
            <a:ext cx="1059439" cy="2107531"/>
          </a:xfrm>
          <a:custGeom>
            <a:rect b="b" l="l" r="r" t="t"/>
            <a:pathLst>
              <a:path extrusionOk="0" h="2107531" w="1059439">
                <a:moveTo>
                  <a:pt x="0" y="0"/>
                </a:moveTo>
                <a:lnTo>
                  <a:pt x="1059439" y="0"/>
                </a:lnTo>
                <a:lnTo>
                  <a:pt x="1059439" y="2107532"/>
                </a:lnTo>
                <a:lnTo>
                  <a:pt x="0" y="21075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13"/>
          <p:cNvSpPr/>
          <p:nvPr/>
        </p:nvSpPr>
        <p:spPr>
          <a:xfrm>
            <a:off x="1621737" y="1211192"/>
            <a:ext cx="130357" cy="1039079"/>
          </a:xfrm>
          <a:custGeom>
            <a:rect b="b" l="l" r="r" t="t"/>
            <a:pathLst>
              <a:path extrusionOk="0" h="1039079" w="130357">
                <a:moveTo>
                  <a:pt x="0" y="0"/>
                </a:moveTo>
                <a:lnTo>
                  <a:pt x="130357" y="0"/>
                </a:lnTo>
                <a:lnTo>
                  <a:pt x="130357" y="1039079"/>
                </a:lnTo>
                <a:lnTo>
                  <a:pt x="0" y="10390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13"/>
          <p:cNvSpPr/>
          <p:nvPr/>
        </p:nvSpPr>
        <p:spPr>
          <a:xfrm flipH="1" rot="10800000">
            <a:off x="599068" y="353075"/>
            <a:ext cx="2307273" cy="1158307"/>
          </a:xfrm>
          <a:custGeom>
            <a:rect b="b" l="l" r="r" t="t"/>
            <a:pathLst>
              <a:path extrusionOk="0" h="1158307" w="2307273">
                <a:moveTo>
                  <a:pt x="0" y="1158307"/>
                </a:moveTo>
                <a:lnTo>
                  <a:pt x="2307273" y="1158307"/>
                </a:lnTo>
                <a:lnTo>
                  <a:pt x="2307273" y="0"/>
                </a:lnTo>
                <a:lnTo>
                  <a:pt x="0" y="0"/>
                </a:lnTo>
                <a:lnTo>
                  <a:pt x="0" y="1158307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13"/>
          <p:cNvSpPr txBox="1"/>
          <p:nvPr/>
        </p:nvSpPr>
        <p:spPr>
          <a:xfrm>
            <a:off x="5202084" y="1922184"/>
            <a:ext cx="3127200" cy="11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9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ELEMENTS OF FLOWCHART INFOGRAPHIC</a:t>
            </a:r>
            <a:endParaRPr/>
          </a:p>
        </p:txBody>
      </p:sp>
      <p:sp>
        <p:nvSpPr>
          <p:cNvPr id="100" name="Google Shape;100;p13"/>
          <p:cNvSpPr txBox="1"/>
          <p:nvPr/>
        </p:nvSpPr>
        <p:spPr>
          <a:xfrm>
            <a:off x="1025167" y="534234"/>
            <a:ext cx="1347853" cy="1868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Start</a:t>
            </a:r>
            <a:endParaRPr/>
          </a:p>
        </p:txBody>
      </p:sp>
      <p:sp>
        <p:nvSpPr>
          <p:cNvPr id="101" name="Google Shape;101;p13"/>
          <p:cNvSpPr txBox="1"/>
          <p:nvPr/>
        </p:nvSpPr>
        <p:spPr>
          <a:xfrm>
            <a:off x="1012989" y="2331273"/>
            <a:ext cx="1347853" cy="1868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Actions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1013599" y="3852250"/>
            <a:ext cx="1347853" cy="1868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Input / Output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1012989" y="7664392"/>
            <a:ext cx="1347853" cy="1868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Input / Output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2969503" y="4811045"/>
            <a:ext cx="1347853" cy="1868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Actions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1025167" y="9542523"/>
            <a:ext cx="1347853" cy="1868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End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1012989" y="5671847"/>
            <a:ext cx="1347853" cy="1868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Decisions</a:t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5221554" y="3514835"/>
            <a:ext cx="971124" cy="488176"/>
          </a:xfrm>
          <a:custGeom>
            <a:rect b="b" l="l" r="r" t="t"/>
            <a:pathLst>
              <a:path extrusionOk="0" h="488176" w="971124">
                <a:moveTo>
                  <a:pt x="0" y="0"/>
                </a:moveTo>
                <a:lnTo>
                  <a:pt x="971124" y="0"/>
                </a:lnTo>
                <a:lnTo>
                  <a:pt x="971124" y="488176"/>
                </a:lnTo>
                <a:lnTo>
                  <a:pt x="0" y="488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13"/>
          <p:cNvSpPr txBox="1"/>
          <p:nvPr/>
        </p:nvSpPr>
        <p:spPr>
          <a:xfrm>
            <a:off x="5033189" y="3581978"/>
            <a:ext cx="1347900" cy="3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Start /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End</a:t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5221554" y="4838125"/>
            <a:ext cx="971124" cy="488176"/>
          </a:xfrm>
          <a:custGeom>
            <a:rect b="b" l="l" r="r" t="t"/>
            <a:pathLst>
              <a:path extrusionOk="0" h="488176" w="971124">
                <a:moveTo>
                  <a:pt x="0" y="0"/>
                </a:moveTo>
                <a:lnTo>
                  <a:pt x="971124" y="0"/>
                </a:lnTo>
                <a:lnTo>
                  <a:pt x="971124" y="488176"/>
                </a:lnTo>
                <a:lnTo>
                  <a:pt x="0" y="488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3"/>
          <p:cNvSpPr txBox="1"/>
          <p:nvPr/>
        </p:nvSpPr>
        <p:spPr>
          <a:xfrm>
            <a:off x="5033189" y="4991923"/>
            <a:ext cx="1347900" cy="1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Actions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5202084" y="4146195"/>
            <a:ext cx="20079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This marks the beginning and end of the process. </a:t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5202084" y="6304764"/>
            <a:ext cx="971124" cy="488176"/>
          </a:xfrm>
          <a:custGeom>
            <a:rect b="b" l="l" r="r" t="t"/>
            <a:pathLst>
              <a:path extrusionOk="0" h="488176" w="971124">
                <a:moveTo>
                  <a:pt x="0" y="0"/>
                </a:moveTo>
                <a:lnTo>
                  <a:pt x="971124" y="0"/>
                </a:lnTo>
                <a:lnTo>
                  <a:pt x="971124" y="488176"/>
                </a:lnTo>
                <a:lnTo>
                  <a:pt x="0" y="488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3"/>
          <p:cNvSpPr txBox="1"/>
          <p:nvPr/>
        </p:nvSpPr>
        <p:spPr>
          <a:xfrm>
            <a:off x="5357354" y="6361993"/>
            <a:ext cx="633900" cy="3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Input / Output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5221554" y="5455134"/>
            <a:ext cx="20079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This include the actions to be done in a flow chart.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5202084" y="6926290"/>
            <a:ext cx="20079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This is either given data or resulting outcomes. </a:t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>
            <a:off x="5202084" y="7615900"/>
            <a:ext cx="971124" cy="488176"/>
          </a:xfrm>
          <a:custGeom>
            <a:rect b="b" l="l" r="r" t="t"/>
            <a:pathLst>
              <a:path extrusionOk="0" h="488176" w="971124">
                <a:moveTo>
                  <a:pt x="0" y="0"/>
                </a:moveTo>
                <a:lnTo>
                  <a:pt x="971124" y="0"/>
                </a:lnTo>
                <a:lnTo>
                  <a:pt x="971124" y="488176"/>
                </a:lnTo>
                <a:lnTo>
                  <a:pt x="0" y="488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3"/>
          <p:cNvSpPr txBox="1"/>
          <p:nvPr/>
        </p:nvSpPr>
        <p:spPr>
          <a:xfrm>
            <a:off x="5013720" y="7769698"/>
            <a:ext cx="1347900" cy="1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Decisions</a:t>
            </a:r>
            <a:endParaRPr/>
          </a:p>
        </p:txBody>
      </p:sp>
      <p:sp>
        <p:nvSpPr>
          <p:cNvPr id="118" name="Google Shape;118;p13"/>
          <p:cNvSpPr txBox="1"/>
          <p:nvPr/>
        </p:nvSpPr>
        <p:spPr>
          <a:xfrm>
            <a:off x="5202084" y="8232908"/>
            <a:ext cx="1609200" cy="8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This is a condition or question that lead to a different path in the flowchart. </a:t>
            </a: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5221554" y="9268355"/>
            <a:ext cx="971124" cy="488176"/>
          </a:xfrm>
          <a:custGeom>
            <a:rect b="b" l="l" r="r" t="t"/>
            <a:pathLst>
              <a:path extrusionOk="0" h="488176" w="971124">
                <a:moveTo>
                  <a:pt x="0" y="0"/>
                </a:moveTo>
                <a:lnTo>
                  <a:pt x="971124" y="0"/>
                </a:lnTo>
                <a:lnTo>
                  <a:pt x="971124" y="488176"/>
                </a:lnTo>
                <a:lnTo>
                  <a:pt x="0" y="488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3"/>
          <p:cNvSpPr txBox="1"/>
          <p:nvPr/>
        </p:nvSpPr>
        <p:spPr>
          <a:xfrm>
            <a:off x="5033189" y="9422152"/>
            <a:ext cx="1347900" cy="1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39" u="none" cap="none" strike="noStrik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Arrows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5221554" y="9885363"/>
            <a:ext cx="16092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This shows the flow of the process. </a:t>
            </a:r>
            <a:endParaRPr/>
          </a:p>
        </p:txBody>
      </p:sp>
      <p:pic>
        <p:nvPicPr>
          <p:cNvPr id="122" name="Google Shape;122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2852725" y="2336450"/>
            <a:ext cx="1625600" cy="20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flipH="1" rot="10800000">
            <a:off x="2858713" y="5949588"/>
            <a:ext cx="1625600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D4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4"/>
          <p:cNvSpPr/>
          <p:nvPr/>
        </p:nvSpPr>
        <p:spPr>
          <a:xfrm>
            <a:off x="24466" y="-5177923"/>
            <a:ext cx="7535534" cy="13231616"/>
          </a:xfrm>
          <a:custGeom>
            <a:rect b="b" l="l" r="r" t="t"/>
            <a:pathLst>
              <a:path extrusionOk="0" h="13231616" w="7535534">
                <a:moveTo>
                  <a:pt x="0" y="0"/>
                </a:moveTo>
                <a:lnTo>
                  <a:pt x="7535534" y="0"/>
                </a:lnTo>
                <a:lnTo>
                  <a:pt x="7535534" y="13231615"/>
                </a:lnTo>
                <a:lnTo>
                  <a:pt x="0" y="132316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4"/>
          <p:cNvSpPr/>
          <p:nvPr/>
        </p:nvSpPr>
        <p:spPr>
          <a:xfrm>
            <a:off x="117439" y="2636812"/>
            <a:ext cx="7535534" cy="13231616"/>
          </a:xfrm>
          <a:custGeom>
            <a:rect b="b" l="l" r="r" t="t"/>
            <a:pathLst>
              <a:path extrusionOk="0" h="13231616" w="7535534">
                <a:moveTo>
                  <a:pt x="0" y="0"/>
                </a:moveTo>
                <a:lnTo>
                  <a:pt x="7535534" y="0"/>
                </a:lnTo>
                <a:lnTo>
                  <a:pt x="7535534" y="13231616"/>
                </a:lnTo>
                <a:lnTo>
                  <a:pt x="0" y="132316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30" name="Google Shape;130;p14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131" name="Google Shape;131;p14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14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134" name="Google Shape;134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4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137" name="Google Shape;137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14"/>
          <p:cNvGrpSpPr/>
          <p:nvPr/>
        </p:nvGrpSpPr>
        <p:grpSpPr>
          <a:xfrm>
            <a:off x="4330333" y="2833942"/>
            <a:ext cx="719858" cy="608904"/>
            <a:chOff x="0" y="-6946"/>
            <a:chExt cx="959811" cy="811873"/>
          </a:xfrm>
        </p:grpSpPr>
        <p:grpSp>
          <p:nvGrpSpPr>
            <p:cNvPr id="140" name="Google Shape;140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41" name="Google Shape;141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BCD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3" name="Google Shape;143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#FFBCD4</a:t>
              </a:r>
              <a:endParaRPr/>
            </a:p>
          </p:txBody>
        </p:sp>
      </p:grpSp>
      <p:grpSp>
        <p:nvGrpSpPr>
          <p:cNvPr id="144" name="Google Shape;144;p14"/>
          <p:cNvGrpSpPr/>
          <p:nvPr/>
        </p:nvGrpSpPr>
        <p:grpSpPr>
          <a:xfrm>
            <a:off x="797411" y="5567837"/>
            <a:ext cx="6048000" cy="3700495"/>
            <a:chOff x="0" y="-9525"/>
            <a:chExt cx="2702632" cy="1653617"/>
          </a:xfrm>
        </p:grpSpPr>
        <p:sp>
          <p:nvSpPr>
            <p:cNvPr id="145" name="Google Shape;145;p14"/>
            <p:cNvSpPr/>
            <p:nvPr/>
          </p:nvSpPr>
          <p:spPr>
            <a:xfrm>
              <a:off x="0" y="0"/>
              <a:ext cx="2702632" cy="1644092"/>
            </a:xfrm>
            <a:custGeom>
              <a:rect b="b" l="l" r="r" t="t"/>
              <a:pathLst>
                <a:path extrusionOk="0" h="1644092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624891"/>
                  </a:lnTo>
                  <a:cubicBezTo>
                    <a:pt x="2702632" y="1629983"/>
                    <a:pt x="2700609" y="1634867"/>
                    <a:pt x="2697008" y="1638468"/>
                  </a:cubicBezTo>
                  <a:cubicBezTo>
                    <a:pt x="2693407" y="1642069"/>
                    <a:pt x="2688523" y="1644092"/>
                    <a:pt x="2683431" y="1644092"/>
                  </a:cubicBezTo>
                  <a:lnTo>
                    <a:pt x="19201" y="1644092"/>
                  </a:lnTo>
                  <a:cubicBezTo>
                    <a:pt x="14109" y="1644092"/>
                    <a:pt x="9225" y="1642069"/>
                    <a:pt x="5624" y="1638468"/>
                  </a:cubicBezTo>
                  <a:cubicBezTo>
                    <a:pt x="2023" y="1634867"/>
                    <a:pt x="0" y="1629983"/>
                    <a:pt x="0" y="1624891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4"/>
            <p:cNvSpPr txBox="1"/>
            <p:nvPr/>
          </p:nvSpPr>
          <p:spPr>
            <a:xfrm>
              <a:off x="0" y="-9525"/>
              <a:ext cx="2702632" cy="1653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14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148" name="Google Shape;14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4"/>
          <p:cNvGrpSpPr/>
          <p:nvPr/>
        </p:nvGrpSpPr>
        <p:grpSpPr>
          <a:xfrm>
            <a:off x="5225556" y="2833942"/>
            <a:ext cx="719858" cy="608904"/>
            <a:chOff x="0" y="-6946"/>
            <a:chExt cx="959811" cy="811873"/>
          </a:xfrm>
        </p:grpSpPr>
        <p:grpSp>
          <p:nvGrpSpPr>
            <p:cNvPr id="151" name="Google Shape;151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52" name="Google Shape;152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D2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4" name="Google Shape;154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#FFD2BE</a:t>
              </a:r>
              <a:endParaRPr/>
            </a:p>
          </p:txBody>
        </p:sp>
      </p:grpSp>
      <p:grpSp>
        <p:nvGrpSpPr>
          <p:cNvPr id="155" name="Google Shape;155;p14"/>
          <p:cNvGrpSpPr/>
          <p:nvPr/>
        </p:nvGrpSpPr>
        <p:grpSpPr>
          <a:xfrm>
            <a:off x="4389920" y="3637663"/>
            <a:ext cx="719858" cy="608904"/>
            <a:chOff x="0" y="-6946"/>
            <a:chExt cx="959811" cy="811873"/>
          </a:xfrm>
        </p:grpSpPr>
        <p:grpSp>
          <p:nvGrpSpPr>
            <p:cNvPr id="156" name="Google Shape;156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57" name="Google Shape;157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D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9" name="Google Shape;159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#FFFDE2</a:t>
              </a:r>
              <a:endParaRPr/>
            </a:p>
          </p:txBody>
        </p:sp>
      </p:grpSp>
      <p:sp>
        <p:nvSpPr>
          <p:cNvPr id="160" name="Google Shape;160;p14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61" name="Google Shape;161;p14"/>
          <p:cNvSpPr txBox="1"/>
          <p:nvPr/>
        </p:nvSpPr>
        <p:spPr>
          <a:xfrm>
            <a:off x="1614586" y="822675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RESOURCE PAGE</a:t>
            </a:r>
            <a:endParaRPr b="1"/>
          </a:p>
        </p:txBody>
      </p:sp>
      <p:sp>
        <p:nvSpPr>
          <p:cNvPr id="162" name="Google Shape;162;p14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63" name="Google Shape;163;p14"/>
          <p:cNvSpPr txBox="1"/>
          <p:nvPr/>
        </p:nvSpPr>
        <p:spPr>
          <a:xfrm>
            <a:off x="970947" y="4841742"/>
            <a:ext cx="2574600" cy="1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64" name="Google Shape;164;p14"/>
          <p:cNvSpPr txBox="1"/>
          <p:nvPr/>
        </p:nvSpPr>
        <p:spPr>
          <a:xfrm>
            <a:off x="1329797" y="3343228"/>
            <a:ext cx="1856876" cy="1143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2424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2424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</p:txBody>
      </p:sp>
      <p:sp>
        <p:nvSpPr>
          <p:cNvPr id="165" name="Google Shape;165;p14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66" name="Google Shape;166;p14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67" name="Google Shape;167;p14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68" name="Google Shape;168;p14"/>
          <p:cNvSpPr txBox="1"/>
          <p:nvPr/>
        </p:nvSpPr>
        <p:spPr>
          <a:xfrm>
            <a:off x="1269823" y="9656575"/>
            <a:ext cx="5230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</a:rPr>
              <a:t>DON'T FORGET TO DELETE THIS PAGE BEFORE PRESENTING. </a:t>
            </a:r>
            <a:endParaRPr b="1"/>
          </a:p>
        </p:txBody>
      </p:sp>
      <p:grpSp>
        <p:nvGrpSpPr>
          <p:cNvPr id="169" name="Google Shape;169;p14"/>
          <p:cNvGrpSpPr/>
          <p:nvPr/>
        </p:nvGrpSpPr>
        <p:grpSpPr>
          <a:xfrm>
            <a:off x="5225556" y="3637663"/>
            <a:ext cx="719858" cy="608904"/>
            <a:chOff x="0" y="-6946"/>
            <a:chExt cx="959811" cy="811873"/>
          </a:xfrm>
        </p:grpSpPr>
        <p:grpSp>
          <p:nvGrpSpPr>
            <p:cNvPr id="170" name="Google Shape;170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71" name="Google Shape;171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ABA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3" name="Google Shape;173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#FFABAB</a:t>
              </a:r>
              <a:endParaRPr/>
            </a:p>
          </p:txBody>
        </p:sp>
      </p:grpSp>
      <p:grpSp>
        <p:nvGrpSpPr>
          <p:cNvPr id="174" name="Google Shape;174;p14"/>
          <p:cNvGrpSpPr/>
          <p:nvPr/>
        </p:nvGrpSpPr>
        <p:grpSpPr>
          <a:xfrm>
            <a:off x="4388788" y="4415285"/>
            <a:ext cx="719858" cy="608904"/>
            <a:chOff x="0" y="-6946"/>
            <a:chExt cx="959811" cy="811873"/>
          </a:xfrm>
        </p:grpSpPr>
        <p:grpSp>
          <p:nvGrpSpPr>
            <p:cNvPr id="175" name="Google Shape;175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76" name="Google Shape;176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89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8" name="Google Shape;178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#FF89B3</a:t>
              </a:r>
              <a:endParaRPr/>
            </a:p>
          </p:txBody>
        </p:sp>
      </p:grpSp>
      <p:grpSp>
        <p:nvGrpSpPr>
          <p:cNvPr id="179" name="Google Shape;179;p14"/>
          <p:cNvGrpSpPr/>
          <p:nvPr/>
        </p:nvGrpSpPr>
        <p:grpSpPr>
          <a:xfrm>
            <a:off x="5225556" y="4415285"/>
            <a:ext cx="719858" cy="608904"/>
            <a:chOff x="0" y="-6946"/>
            <a:chExt cx="959811" cy="811873"/>
          </a:xfrm>
        </p:grpSpPr>
        <p:grpSp>
          <p:nvGrpSpPr>
            <p:cNvPr id="180" name="Google Shape;180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81" name="Google Shape;181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3" name="Google Shape;183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#000000</a:t>
              </a:r>
              <a:endParaRPr/>
            </a:p>
          </p:txBody>
        </p:sp>
      </p:grpSp>
      <p:sp>
        <p:nvSpPr>
          <p:cNvPr id="184" name="Google Shape;184;p14"/>
          <p:cNvSpPr/>
          <p:nvPr/>
        </p:nvSpPr>
        <p:spPr>
          <a:xfrm>
            <a:off x="3641045" y="6798904"/>
            <a:ext cx="1108805" cy="1108805"/>
          </a:xfrm>
          <a:custGeom>
            <a:rect b="b" l="l" r="r" t="t"/>
            <a:pathLst>
              <a:path extrusionOk="0" h="1108805" w="1108805">
                <a:moveTo>
                  <a:pt x="0" y="0"/>
                </a:moveTo>
                <a:lnTo>
                  <a:pt x="1108804" y="0"/>
                </a:lnTo>
                <a:lnTo>
                  <a:pt x="1108804" y="1108805"/>
                </a:lnTo>
                <a:lnTo>
                  <a:pt x="0" y="11088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4"/>
          <p:cNvSpPr/>
          <p:nvPr/>
        </p:nvSpPr>
        <p:spPr>
          <a:xfrm rot="2700000">
            <a:off x="1277117" y="8297296"/>
            <a:ext cx="688514" cy="688514"/>
          </a:xfrm>
          <a:custGeom>
            <a:rect b="b" l="l" r="r" t="t"/>
            <a:pathLst>
              <a:path extrusionOk="0" h="688514" w="688514">
                <a:moveTo>
                  <a:pt x="0" y="0"/>
                </a:moveTo>
                <a:lnTo>
                  <a:pt x="688515" y="0"/>
                </a:lnTo>
                <a:lnTo>
                  <a:pt x="688515" y="688514"/>
                </a:lnTo>
                <a:lnTo>
                  <a:pt x="0" y="6885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4"/>
          <p:cNvSpPr/>
          <p:nvPr/>
        </p:nvSpPr>
        <p:spPr>
          <a:xfrm rot="-5400000">
            <a:off x="2548190" y="8030106"/>
            <a:ext cx="614738" cy="1222893"/>
          </a:xfrm>
          <a:custGeom>
            <a:rect b="b" l="l" r="r" t="t"/>
            <a:pathLst>
              <a:path extrusionOk="0" h="1222893" w="614738">
                <a:moveTo>
                  <a:pt x="0" y="0"/>
                </a:moveTo>
                <a:lnTo>
                  <a:pt x="614738" y="0"/>
                </a:lnTo>
                <a:lnTo>
                  <a:pt x="614738" y="1222893"/>
                </a:lnTo>
                <a:lnTo>
                  <a:pt x="0" y="12228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14"/>
          <p:cNvSpPr/>
          <p:nvPr/>
        </p:nvSpPr>
        <p:spPr>
          <a:xfrm flipH="1" rot="10800000">
            <a:off x="1256297" y="7244297"/>
            <a:ext cx="1321474" cy="663412"/>
          </a:xfrm>
          <a:custGeom>
            <a:rect b="b" l="l" r="r" t="t"/>
            <a:pathLst>
              <a:path extrusionOk="0" h="663412" w="1321474">
                <a:moveTo>
                  <a:pt x="0" y="663412"/>
                </a:moveTo>
                <a:lnTo>
                  <a:pt x="1321473" y="663412"/>
                </a:lnTo>
                <a:lnTo>
                  <a:pt x="1321473" y="0"/>
                </a:lnTo>
                <a:lnTo>
                  <a:pt x="0" y="0"/>
                </a:lnTo>
                <a:lnTo>
                  <a:pt x="0" y="663412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8" name="Google Shape;188;p14"/>
          <p:cNvSpPr/>
          <p:nvPr/>
        </p:nvSpPr>
        <p:spPr>
          <a:xfrm>
            <a:off x="3602891" y="8333100"/>
            <a:ext cx="1225049" cy="615822"/>
          </a:xfrm>
          <a:custGeom>
            <a:rect b="b" l="l" r="r" t="t"/>
            <a:pathLst>
              <a:path extrusionOk="0" h="615822" w="1225049">
                <a:moveTo>
                  <a:pt x="0" y="0"/>
                </a:moveTo>
                <a:lnTo>
                  <a:pt x="1225049" y="0"/>
                </a:lnTo>
                <a:lnTo>
                  <a:pt x="1225049" y="615822"/>
                </a:lnTo>
                <a:lnTo>
                  <a:pt x="0" y="6158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4"/>
          <p:cNvSpPr/>
          <p:nvPr/>
        </p:nvSpPr>
        <p:spPr>
          <a:xfrm rot="5400000">
            <a:off x="5724616" y="7283560"/>
            <a:ext cx="130357" cy="1039079"/>
          </a:xfrm>
          <a:custGeom>
            <a:rect b="b" l="l" r="r" t="t"/>
            <a:pathLst>
              <a:path extrusionOk="0" h="1039079" w="130357">
                <a:moveTo>
                  <a:pt x="0" y="0"/>
                </a:moveTo>
                <a:lnTo>
                  <a:pt x="130357" y="0"/>
                </a:lnTo>
                <a:lnTo>
                  <a:pt x="130357" y="1039079"/>
                </a:lnTo>
                <a:lnTo>
                  <a:pt x="0" y="10390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4"/>
          <p:cNvSpPr/>
          <p:nvPr/>
        </p:nvSpPr>
        <p:spPr>
          <a:xfrm rot="5400000">
            <a:off x="5387731" y="6487010"/>
            <a:ext cx="824256" cy="1059208"/>
          </a:xfrm>
          <a:custGeom>
            <a:rect b="b" l="l" r="r" t="t"/>
            <a:pathLst>
              <a:path extrusionOk="0" h="1059208" w="824256">
                <a:moveTo>
                  <a:pt x="824256" y="1059208"/>
                </a:moveTo>
                <a:lnTo>
                  <a:pt x="0" y="1059208"/>
                </a:lnTo>
                <a:lnTo>
                  <a:pt x="0" y="0"/>
                </a:lnTo>
                <a:lnTo>
                  <a:pt x="824256" y="0"/>
                </a:lnTo>
                <a:lnTo>
                  <a:pt x="824256" y="1059208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14"/>
          <p:cNvSpPr/>
          <p:nvPr/>
        </p:nvSpPr>
        <p:spPr>
          <a:xfrm rot="-5400000">
            <a:off x="5323730" y="7636760"/>
            <a:ext cx="952258" cy="1672066"/>
          </a:xfrm>
          <a:custGeom>
            <a:rect b="b" l="l" r="r" t="t"/>
            <a:pathLst>
              <a:path extrusionOk="0" h="1672066" w="952258">
                <a:moveTo>
                  <a:pt x="0" y="0"/>
                </a:moveTo>
                <a:lnTo>
                  <a:pt x="952258" y="0"/>
                </a:lnTo>
                <a:lnTo>
                  <a:pt x="952258" y="1672066"/>
                </a:lnTo>
                <a:lnTo>
                  <a:pt x="0" y="16720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14"/>
          <p:cNvSpPr/>
          <p:nvPr/>
        </p:nvSpPr>
        <p:spPr>
          <a:xfrm>
            <a:off x="2782119" y="6605564"/>
            <a:ext cx="654578" cy="1302145"/>
          </a:xfrm>
          <a:custGeom>
            <a:rect b="b" l="l" r="r" t="t"/>
            <a:pathLst>
              <a:path extrusionOk="0" h="1302145" w="654578">
                <a:moveTo>
                  <a:pt x="0" y="0"/>
                </a:moveTo>
                <a:lnTo>
                  <a:pt x="654577" y="0"/>
                </a:lnTo>
                <a:lnTo>
                  <a:pt x="654577" y="1302145"/>
                </a:lnTo>
                <a:lnTo>
                  <a:pt x="0" y="13021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D4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"/>
          <p:cNvSpPr/>
          <p:nvPr/>
        </p:nvSpPr>
        <p:spPr>
          <a:xfrm>
            <a:off x="0" y="2638308"/>
            <a:ext cx="7535534" cy="13231616"/>
          </a:xfrm>
          <a:custGeom>
            <a:rect b="b" l="l" r="r" t="t"/>
            <a:pathLst>
              <a:path extrusionOk="0" h="13231616" w="7535534">
                <a:moveTo>
                  <a:pt x="0" y="0"/>
                </a:moveTo>
                <a:lnTo>
                  <a:pt x="7535534" y="0"/>
                </a:lnTo>
                <a:lnTo>
                  <a:pt x="7535534" y="13231615"/>
                </a:lnTo>
                <a:lnTo>
                  <a:pt x="0" y="132316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5"/>
          <p:cNvSpPr/>
          <p:nvPr/>
        </p:nvSpPr>
        <p:spPr>
          <a:xfrm>
            <a:off x="24466" y="-5177923"/>
            <a:ext cx="7535534" cy="13231616"/>
          </a:xfrm>
          <a:custGeom>
            <a:rect b="b" l="l" r="r" t="t"/>
            <a:pathLst>
              <a:path extrusionOk="0" h="13231616" w="7535534">
                <a:moveTo>
                  <a:pt x="0" y="0"/>
                </a:moveTo>
                <a:lnTo>
                  <a:pt x="7535534" y="0"/>
                </a:lnTo>
                <a:lnTo>
                  <a:pt x="7535534" y="13231615"/>
                </a:lnTo>
                <a:lnTo>
                  <a:pt x="0" y="132316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19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15"/>
          <p:cNvSpPr/>
          <p:nvPr/>
        </p:nvSpPr>
        <p:spPr>
          <a:xfrm>
            <a:off x="1035491" y="0"/>
            <a:ext cx="5374781" cy="10692000"/>
          </a:xfrm>
          <a:custGeom>
            <a:rect b="b" l="l" r="r" t="t"/>
            <a:pathLst>
              <a:path extrusionOk="0" h="10692000" w="5374781">
                <a:moveTo>
                  <a:pt x="0" y="0"/>
                </a:moveTo>
                <a:lnTo>
                  <a:pt x="5374781" y="0"/>
                </a:lnTo>
                <a:lnTo>
                  <a:pt x="5374781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00" name="Google Shape;200;p15"/>
          <p:cNvGrpSpPr/>
          <p:nvPr/>
        </p:nvGrpSpPr>
        <p:grpSpPr>
          <a:xfrm>
            <a:off x="1845713" y="3945579"/>
            <a:ext cx="3841501" cy="1571045"/>
            <a:chOff x="0" y="-19050"/>
            <a:chExt cx="1658589" cy="678307"/>
          </a:xfrm>
        </p:grpSpPr>
        <p:sp>
          <p:nvSpPr>
            <p:cNvPr id="201" name="Google Shape;201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2F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3" name="Google Shape;203;p15"/>
          <p:cNvGrpSpPr/>
          <p:nvPr/>
        </p:nvGrpSpPr>
        <p:grpSpPr>
          <a:xfrm>
            <a:off x="1845713" y="5821122"/>
            <a:ext cx="3841501" cy="1571045"/>
            <a:chOff x="0" y="-19050"/>
            <a:chExt cx="1658589" cy="678307"/>
          </a:xfrm>
        </p:grpSpPr>
        <p:sp>
          <p:nvSpPr>
            <p:cNvPr id="204" name="Google Shape;204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2FB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6" name="Google Shape;206;p15"/>
          <p:cNvSpPr txBox="1"/>
          <p:nvPr/>
        </p:nvSpPr>
        <p:spPr>
          <a:xfrm>
            <a:off x="1727406" y="2956057"/>
            <a:ext cx="4156727" cy="453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07" name="Google Shape;207;p15"/>
          <p:cNvSpPr txBox="1"/>
          <p:nvPr/>
        </p:nvSpPr>
        <p:spPr>
          <a:xfrm>
            <a:off x="2524934" y="7854963"/>
            <a:ext cx="2483100" cy="2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28" u="none" cap="none" strike="noStrike">
                <a:solidFill>
                  <a:srgbClr val="000000"/>
                </a:solidFill>
              </a:rPr>
              <a:t>Happy designing!</a:t>
            </a:r>
            <a:endParaRPr b="1" i="1"/>
          </a:p>
        </p:txBody>
      </p:sp>
      <p:sp>
        <p:nvSpPr>
          <p:cNvPr id="208" name="Google Shape;208;p15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09" name="Google Shape;209;p15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10" name="Google Shape;210;p15"/>
          <p:cNvSpPr txBox="1"/>
          <p:nvPr/>
        </p:nvSpPr>
        <p:spPr>
          <a:xfrm>
            <a:off x="1538812" y="2433329"/>
            <a:ext cx="44823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000000"/>
                </a:solidFill>
              </a:rPr>
              <a:t>CREDITS</a:t>
            </a:r>
            <a:endParaRPr b="1"/>
          </a:p>
        </p:txBody>
      </p:sp>
      <p:sp>
        <p:nvSpPr>
          <p:cNvPr id="211" name="Google Shape;211;p15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12" name="Google Shape;212;p15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