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10693400" cx="7556500"/>
  <p:notesSz cx="6858000" cy="9144000"/>
  <p:embeddedFontLst>
    <p:embeddedFont>
      <p:font typeface="Bangers"/>
      <p:regular r:id="rId12"/>
    </p:embeddedFon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Roboto-regular.fntdata"/><Relationship Id="rId12" Type="http://schemas.openxmlformats.org/officeDocument/2006/relationships/font" Target="fonts/Banger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3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5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3.png"/><Relationship Id="rId4" Type="http://schemas.openxmlformats.org/officeDocument/2006/relationships/image" Target="../media/image5.png"/><Relationship Id="rId5" Type="http://schemas.openxmlformats.org/officeDocument/2006/relationships/image" Target="../media/image10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3.png"/><Relationship Id="rId4" Type="http://schemas.openxmlformats.org/officeDocument/2006/relationships/image" Target="../media/image7.png"/><Relationship Id="rId11" Type="http://schemas.openxmlformats.org/officeDocument/2006/relationships/image" Target="../media/image15.png"/><Relationship Id="rId10" Type="http://schemas.openxmlformats.org/officeDocument/2006/relationships/image" Target="../media/image18.png"/><Relationship Id="rId9" Type="http://schemas.openxmlformats.org/officeDocument/2006/relationships/image" Target="../media/image2.png"/><Relationship Id="rId5" Type="http://schemas.openxmlformats.org/officeDocument/2006/relationships/image" Target="../media/image10.png"/><Relationship Id="rId6" Type="http://schemas.openxmlformats.org/officeDocument/2006/relationships/image" Target="../media/image5.png"/><Relationship Id="rId7" Type="http://schemas.openxmlformats.org/officeDocument/2006/relationships/image" Target="../media/image1.png"/><Relationship Id="rId8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16.png"/><Relationship Id="rId13" Type="http://schemas.openxmlformats.org/officeDocument/2006/relationships/image" Target="../media/image21.png"/><Relationship Id="rId1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14.png"/><Relationship Id="rId14" Type="http://schemas.openxmlformats.org/officeDocument/2006/relationships/image" Target="../media/image2.png"/><Relationship Id="rId5" Type="http://schemas.openxmlformats.org/officeDocument/2006/relationships/image" Target="../media/image10.png"/><Relationship Id="rId6" Type="http://schemas.openxmlformats.org/officeDocument/2006/relationships/image" Target="../media/image1.png"/><Relationship Id="rId7" Type="http://schemas.openxmlformats.org/officeDocument/2006/relationships/image" Target="../media/image23.png"/><Relationship Id="rId8" Type="http://schemas.openxmlformats.org/officeDocument/2006/relationships/image" Target="../media/image1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3.png"/><Relationship Id="rId4" Type="http://schemas.openxmlformats.org/officeDocument/2006/relationships/image" Target="../media/image7.png"/><Relationship Id="rId5" Type="http://schemas.openxmlformats.org/officeDocument/2006/relationships/image" Target="../media/image10.png"/><Relationship Id="rId6" Type="http://schemas.openxmlformats.org/officeDocument/2006/relationships/image" Target="../media/image5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4C6FF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/>
          <p:nvPr/>
        </p:nvSpPr>
        <p:spPr>
          <a:xfrm>
            <a:off x="-5874112" y="-83766"/>
            <a:ext cx="19308325" cy="10860933"/>
          </a:xfrm>
          <a:custGeom>
            <a:rect b="b" l="l" r="r" t="t"/>
            <a:pathLst>
              <a:path extrusionOk="0" h="10860933" w="19308325">
                <a:moveTo>
                  <a:pt x="0" y="0"/>
                </a:moveTo>
                <a:lnTo>
                  <a:pt x="19308324" y="0"/>
                </a:lnTo>
                <a:lnTo>
                  <a:pt x="19308324" y="10860932"/>
                </a:lnTo>
                <a:lnTo>
                  <a:pt x="0" y="10860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3"/>
          <p:cNvSpPr/>
          <p:nvPr/>
        </p:nvSpPr>
        <p:spPr>
          <a:xfrm>
            <a:off x="0" y="2194190"/>
            <a:ext cx="7560000" cy="2927963"/>
          </a:xfrm>
          <a:custGeom>
            <a:rect b="b" l="l" r="r" t="t"/>
            <a:pathLst>
              <a:path extrusionOk="0" h="2927963" w="7560000">
                <a:moveTo>
                  <a:pt x="0" y="0"/>
                </a:moveTo>
                <a:lnTo>
                  <a:pt x="7560000" y="0"/>
                </a:lnTo>
                <a:lnTo>
                  <a:pt x="7560000" y="2927962"/>
                </a:lnTo>
                <a:lnTo>
                  <a:pt x="0" y="2927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86" name="Google Shape;86;p13"/>
          <p:cNvGrpSpPr/>
          <p:nvPr/>
        </p:nvGrpSpPr>
        <p:grpSpPr>
          <a:xfrm>
            <a:off x="0" y="-109642"/>
            <a:ext cx="7560000" cy="10801642"/>
            <a:chOff x="0" y="-28575"/>
            <a:chExt cx="2709333" cy="3871065"/>
          </a:xfrm>
        </p:grpSpPr>
        <p:sp>
          <p:nvSpPr>
            <p:cNvPr id="87" name="Google Shape;87;p13"/>
            <p:cNvSpPr/>
            <p:nvPr/>
          </p:nvSpPr>
          <p:spPr>
            <a:xfrm>
              <a:off x="0" y="0"/>
              <a:ext cx="2709333" cy="3842490"/>
            </a:xfrm>
            <a:custGeom>
              <a:rect b="b" l="l" r="r" t="t"/>
              <a:pathLst>
                <a:path extrusionOk="0" h="3842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42490"/>
                  </a:lnTo>
                  <a:lnTo>
                    <a:pt x="0" y="384249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428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8" name="Google Shape;88;p13"/>
            <p:cNvSpPr txBox="1"/>
            <p:nvPr/>
          </p:nvSpPr>
          <p:spPr>
            <a:xfrm>
              <a:off x="0" y="-28575"/>
              <a:ext cx="2709333" cy="38710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9" name="Google Shape;89;p13"/>
          <p:cNvSpPr/>
          <p:nvPr/>
        </p:nvSpPr>
        <p:spPr>
          <a:xfrm>
            <a:off x="347528" y="187906"/>
            <a:ext cx="6864943" cy="4842905"/>
          </a:xfrm>
          <a:custGeom>
            <a:rect b="b" l="l" r="r" t="t"/>
            <a:pathLst>
              <a:path extrusionOk="0" h="4842905" w="6864943">
                <a:moveTo>
                  <a:pt x="0" y="0"/>
                </a:moveTo>
                <a:lnTo>
                  <a:pt x="6864944" y="0"/>
                </a:lnTo>
                <a:lnTo>
                  <a:pt x="6864944" y="4842906"/>
                </a:lnTo>
                <a:lnTo>
                  <a:pt x="0" y="48429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90" name="Google Shape;90;p13"/>
          <p:cNvGrpSpPr/>
          <p:nvPr/>
        </p:nvGrpSpPr>
        <p:grpSpPr>
          <a:xfrm>
            <a:off x="254858" y="7432198"/>
            <a:ext cx="3451101" cy="2758852"/>
            <a:chOff x="0" y="-38100"/>
            <a:chExt cx="1236797" cy="988711"/>
          </a:xfrm>
        </p:grpSpPr>
        <p:sp>
          <p:nvSpPr>
            <p:cNvPr id="91" name="Google Shape;91;p13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92" name="Google Shape;92;p13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Bangers"/>
                  <a:ea typeface="Bangers"/>
                  <a:cs typeface="Bangers"/>
                  <a:sym typeface="Bangers"/>
                </a:rPr>
                <a:t>Add Photo/illustration here</a:t>
              </a:r>
              <a:endParaRPr/>
            </a:p>
          </p:txBody>
        </p:sp>
      </p:grpSp>
      <p:sp>
        <p:nvSpPr>
          <p:cNvPr id="93" name="Google Shape;93;p13"/>
          <p:cNvSpPr/>
          <p:nvPr/>
        </p:nvSpPr>
        <p:spPr>
          <a:xfrm>
            <a:off x="237709" y="5522006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94" name="Google Shape;94;p13"/>
          <p:cNvSpPr txBox="1"/>
          <p:nvPr/>
        </p:nvSpPr>
        <p:spPr>
          <a:xfrm>
            <a:off x="1250937" y="1882825"/>
            <a:ext cx="4443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Add Story Title Here</a:t>
            </a:r>
            <a:endParaRPr/>
          </a:p>
        </p:txBody>
      </p:sp>
      <p:sp>
        <p:nvSpPr>
          <p:cNvPr id="95" name="Google Shape;95;p13"/>
          <p:cNvSpPr txBox="1"/>
          <p:nvPr/>
        </p:nvSpPr>
        <p:spPr>
          <a:xfrm>
            <a:off x="1866132" y="2666420"/>
            <a:ext cx="3213300" cy="9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Choose a story and make its elements come alive through this infographic! </a:t>
            </a:r>
            <a:endParaRPr/>
          </a:p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Add images that represent parts of your story in each section.</a:t>
            </a:r>
            <a:endParaRPr/>
          </a:p>
        </p:txBody>
      </p:sp>
      <p:sp>
        <p:nvSpPr>
          <p:cNvPr id="96" name="Google Shape;96;p13"/>
          <p:cNvSpPr txBox="1"/>
          <p:nvPr/>
        </p:nvSpPr>
        <p:spPr>
          <a:xfrm>
            <a:off x="488079" y="6222113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Where and when the story happens</a:t>
            </a:r>
            <a:endParaRPr/>
          </a:p>
        </p:txBody>
      </p:sp>
      <p:sp>
        <p:nvSpPr>
          <p:cNvPr id="97" name="Google Shape;97;p13"/>
          <p:cNvSpPr txBox="1"/>
          <p:nvPr/>
        </p:nvSpPr>
        <p:spPr>
          <a:xfrm>
            <a:off x="1426175" y="5784138"/>
            <a:ext cx="1108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Setting</a:t>
            </a:r>
            <a:endParaRPr/>
          </a:p>
        </p:txBody>
      </p:sp>
      <p:grpSp>
        <p:nvGrpSpPr>
          <p:cNvPr id="98" name="Google Shape;98;p13"/>
          <p:cNvGrpSpPr/>
          <p:nvPr/>
        </p:nvGrpSpPr>
        <p:grpSpPr>
          <a:xfrm>
            <a:off x="3854041" y="7432198"/>
            <a:ext cx="3451101" cy="2758852"/>
            <a:chOff x="0" y="-38100"/>
            <a:chExt cx="1236797" cy="988711"/>
          </a:xfrm>
        </p:grpSpPr>
        <p:sp>
          <p:nvSpPr>
            <p:cNvPr id="99" name="Google Shape;99;p13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00" name="Google Shape;100;p13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Bangers"/>
                  <a:ea typeface="Bangers"/>
                  <a:cs typeface="Bangers"/>
                  <a:sym typeface="Bangers"/>
                </a:rPr>
                <a:t>Add Photo/illustration here</a:t>
              </a:r>
              <a:endParaRPr/>
            </a:p>
          </p:txBody>
        </p:sp>
      </p:grpSp>
      <p:sp>
        <p:nvSpPr>
          <p:cNvPr id="101" name="Google Shape;101;p13"/>
          <p:cNvSpPr/>
          <p:nvPr/>
        </p:nvSpPr>
        <p:spPr>
          <a:xfrm>
            <a:off x="3836893" y="5522006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02" name="Google Shape;102;p13"/>
          <p:cNvSpPr txBox="1"/>
          <p:nvPr/>
        </p:nvSpPr>
        <p:spPr>
          <a:xfrm>
            <a:off x="4087262" y="6222113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important people or animals in a story</a:t>
            </a:r>
            <a:endParaRPr/>
          </a:p>
        </p:txBody>
      </p:sp>
      <p:sp>
        <p:nvSpPr>
          <p:cNvPr id="103" name="Google Shape;103;p13"/>
          <p:cNvSpPr txBox="1"/>
          <p:nvPr/>
        </p:nvSpPr>
        <p:spPr>
          <a:xfrm>
            <a:off x="5025356" y="5763588"/>
            <a:ext cx="1108472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Characters</a:t>
            </a:r>
            <a:endParaRPr/>
          </a:p>
        </p:txBody>
      </p:sp>
      <p:sp>
        <p:nvSpPr>
          <p:cNvPr id="104" name="Google Shape;104;p13"/>
          <p:cNvSpPr txBox="1"/>
          <p:nvPr/>
        </p:nvSpPr>
        <p:spPr>
          <a:xfrm>
            <a:off x="488079" y="6931655"/>
            <a:ext cx="2980058" cy="1384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Describe the setting of your story here. </a:t>
            </a:r>
            <a:endParaRPr/>
          </a:p>
        </p:txBody>
      </p:sp>
      <p:sp>
        <p:nvSpPr>
          <p:cNvPr id="105" name="Google Shape;105;p13"/>
          <p:cNvSpPr txBox="1"/>
          <p:nvPr/>
        </p:nvSpPr>
        <p:spPr>
          <a:xfrm>
            <a:off x="488079" y="6616822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sp>
        <p:nvSpPr>
          <p:cNvPr id="106" name="Google Shape;106;p13"/>
          <p:cNvSpPr txBox="1"/>
          <p:nvPr/>
        </p:nvSpPr>
        <p:spPr>
          <a:xfrm>
            <a:off x="4087262" y="6931655"/>
            <a:ext cx="2980058" cy="1384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Describe the main character/s of your story here. </a:t>
            </a:r>
            <a:endParaRPr/>
          </a:p>
        </p:txBody>
      </p:sp>
      <p:sp>
        <p:nvSpPr>
          <p:cNvPr id="107" name="Google Shape;107;p13"/>
          <p:cNvSpPr txBox="1"/>
          <p:nvPr/>
        </p:nvSpPr>
        <p:spPr>
          <a:xfrm>
            <a:off x="4087262" y="6616822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4C6FF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/>
          <p:nvPr/>
        </p:nvSpPr>
        <p:spPr>
          <a:xfrm>
            <a:off x="-5874162" y="-84466"/>
            <a:ext cx="19308325" cy="10860933"/>
          </a:xfrm>
          <a:custGeom>
            <a:rect b="b" l="l" r="r" t="t"/>
            <a:pathLst>
              <a:path extrusionOk="0" h="10860933" w="19308325">
                <a:moveTo>
                  <a:pt x="0" y="0"/>
                </a:moveTo>
                <a:lnTo>
                  <a:pt x="19308324" y="0"/>
                </a:lnTo>
                <a:lnTo>
                  <a:pt x="19308324" y="10860932"/>
                </a:lnTo>
                <a:lnTo>
                  <a:pt x="0" y="10860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13" name="Google Shape;113;p14"/>
          <p:cNvGrpSpPr/>
          <p:nvPr/>
        </p:nvGrpSpPr>
        <p:grpSpPr>
          <a:xfrm>
            <a:off x="0" y="-109642"/>
            <a:ext cx="7560000" cy="10801642"/>
            <a:chOff x="0" y="-28575"/>
            <a:chExt cx="2709333" cy="3871065"/>
          </a:xfrm>
        </p:grpSpPr>
        <p:sp>
          <p:nvSpPr>
            <p:cNvPr id="114" name="Google Shape;114;p14"/>
            <p:cNvSpPr/>
            <p:nvPr/>
          </p:nvSpPr>
          <p:spPr>
            <a:xfrm>
              <a:off x="0" y="0"/>
              <a:ext cx="2709333" cy="3842490"/>
            </a:xfrm>
            <a:custGeom>
              <a:rect b="b" l="l" r="r" t="t"/>
              <a:pathLst>
                <a:path extrusionOk="0" h="3842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42490"/>
                  </a:lnTo>
                  <a:lnTo>
                    <a:pt x="0" y="384249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428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15" name="Google Shape;115;p14"/>
            <p:cNvSpPr txBox="1"/>
            <p:nvPr/>
          </p:nvSpPr>
          <p:spPr>
            <a:xfrm>
              <a:off x="0" y="-28575"/>
              <a:ext cx="2709333" cy="38710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6" name="Google Shape;116;p14"/>
          <p:cNvGrpSpPr/>
          <p:nvPr/>
        </p:nvGrpSpPr>
        <p:grpSpPr>
          <a:xfrm>
            <a:off x="254858" y="2572194"/>
            <a:ext cx="3451101" cy="2758852"/>
            <a:chOff x="0" y="-38100"/>
            <a:chExt cx="1236797" cy="988711"/>
          </a:xfrm>
        </p:grpSpPr>
        <p:sp>
          <p:nvSpPr>
            <p:cNvPr id="117" name="Google Shape;117;p14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18" name="Google Shape;118;p14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Bangers"/>
                  <a:ea typeface="Bangers"/>
                  <a:cs typeface="Bangers"/>
                  <a:sym typeface="Bangers"/>
                </a:rPr>
                <a:t>Add Photo/illustration here</a:t>
              </a:r>
              <a:endParaRPr/>
            </a:p>
          </p:txBody>
        </p:sp>
      </p:grpSp>
      <p:sp>
        <p:nvSpPr>
          <p:cNvPr id="119" name="Google Shape;119;p14"/>
          <p:cNvSpPr/>
          <p:nvPr/>
        </p:nvSpPr>
        <p:spPr>
          <a:xfrm>
            <a:off x="237709" y="662002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0" name="Google Shape;120;p14"/>
          <p:cNvSpPr txBox="1"/>
          <p:nvPr/>
        </p:nvSpPr>
        <p:spPr>
          <a:xfrm>
            <a:off x="488079" y="1362109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story's sequence of events</a:t>
            </a: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1775546" y="903583"/>
            <a:ext cx="409724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Plot</a:t>
            </a:r>
            <a:endParaRPr/>
          </a:p>
        </p:txBody>
      </p:sp>
      <p:grpSp>
        <p:nvGrpSpPr>
          <p:cNvPr id="122" name="Google Shape;122;p14"/>
          <p:cNvGrpSpPr/>
          <p:nvPr/>
        </p:nvGrpSpPr>
        <p:grpSpPr>
          <a:xfrm>
            <a:off x="3854041" y="2572194"/>
            <a:ext cx="3451101" cy="2758852"/>
            <a:chOff x="0" y="-38100"/>
            <a:chExt cx="1236797" cy="988711"/>
          </a:xfrm>
        </p:grpSpPr>
        <p:sp>
          <p:nvSpPr>
            <p:cNvPr id="123" name="Google Shape;123;p14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24" name="Google Shape;124;p14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Bangers"/>
                  <a:ea typeface="Bangers"/>
                  <a:cs typeface="Bangers"/>
                  <a:sym typeface="Bangers"/>
                </a:rPr>
                <a:t>Add Photo/illustration here</a:t>
              </a:r>
              <a:endParaRPr/>
            </a:p>
          </p:txBody>
        </p:sp>
      </p:grpSp>
      <p:sp>
        <p:nvSpPr>
          <p:cNvPr id="125" name="Google Shape;125;p14"/>
          <p:cNvSpPr/>
          <p:nvPr/>
        </p:nvSpPr>
        <p:spPr>
          <a:xfrm>
            <a:off x="3836893" y="662002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6" name="Google Shape;126;p14"/>
          <p:cNvSpPr txBox="1"/>
          <p:nvPr/>
        </p:nvSpPr>
        <p:spPr>
          <a:xfrm>
            <a:off x="4087262" y="1362109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problem or challenge faced by characters</a:t>
            </a:r>
            <a:endParaRPr/>
          </a:p>
        </p:txBody>
      </p:sp>
      <p:sp>
        <p:nvSpPr>
          <p:cNvPr id="127" name="Google Shape;127;p14"/>
          <p:cNvSpPr txBox="1"/>
          <p:nvPr/>
        </p:nvSpPr>
        <p:spPr>
          <a:xfrm>
            <a:off x="5020121" y="861925"/>
            <a:ext cx="1119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Conflict</a:t>
            </a:r>
            <a:endParaRPr/>
          </a:p>
        </p:txBody>
      </p:sp>
      <p:grpSp>
        <p:nvGrpSpPr>
          <p:cNvPr id="128" name="Google Shape;128;p14"/>
          <p:cNvGrpSpPr/>
          <p:nvPr/>
        </p:nvGrpSpPr>
        <p:grpSpPr>
          <a:xfrm>
            <a:off x="311750" y="7543780"/>
            <a:ext cx="3451101" cy="2758852"/>
            <a:chOff x="0" y="-38100"/>
            <a:chExt cx="1236797" cy="988711"/>
          </a:xfrm>
        </p:grpSpPr>
        <p:sp>
          <p:nvSpPr>
            <p:cNvPr id="129" name="Google Shape;129;p14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30" name="Google Shape;130;p14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4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1400" u="none" cap="none" strike="noStrike">
                  <a:solidFill>
                    <a:srgbClr val="000000"/>
                  </a:solidFill>
                  <a:latin typeface="Bangers"/>
                  <a:ea typeface="Bangers"/>
                  <a:cs typeface="Bangers"/>
                  <a:sym typeface="Bangers"/>
                </a:rPr>
                <a:t>Add Photo/illustration here</a:t>
              </a:r>
              <a:endParaRPr/>
            </a:p>
          </p:txBody>
        </p:sp>
      </p:grpSp>
      <p:sp>
        <p:nvSpPr>
          <p:cNvPr id="131" name="Google Shape;131;p14"/>
          <p:cNvSpPr/>
          <p:nvPr/>
        </p:nvSpPr>
        <p:spPr>
          <a:xfrm>
            <a:off x="294601" y="5633588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9" y="0"/>
                </a:lnTo>
                <a:lnTo>
                  <a:pt x="3485399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2" name="Google Shape;132;p14"/>
          <p:cNvSpPr txBox="1"/>
          <p:nvPr/>
        </p:nvSpPr>
        <p:spPr>
          <a:xfrm>
            <a:off x="544971" y="6333695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big ideas in the story</a:t>
            </a:r>
            <a:endParaRPr/>
          </a:p>
        </p:txBody>
      </p:sp>
      <p:sp>
        <p:nvSpPr>
          <p:cNvPr id="133" name="Google Shape;133;p14"/>
          <p:cNvSpPr txBox="1"/>
          <p:nvPr/>
        </p:nvSpPr>
        <p:spPr>
          <a:xfrm>
            <a:off x="1642676" y="5868200"/>
            <a:ext cx="7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Theme</a:t>
            </a:r>
            <a:endParaRPr/>
          </a:p>
        </p:txBody>
      </p:sp>
      <p:sp>
        <p:nvSpPr>
          <p:cNvPr id="134" name="Google Shape;134;p14"/>
          <p:cNvSpPr/>
          <p:nvPr/>
        </p:nvSpPr>
        <p:spPr>
          <a:xfrm rot="-5400000">
            <a:off x="3023588" y="6089785"/>
            <a:ext cx="5228306" cy="3688332"/>
          </a:xfrm>
          <a:custGeom>
            <a:rect b="b" l="l" r="r" t="t"/>
            <a:pathLst>
              <a:path extrusionOk="0" h="3688332" w="5228306">
                <a:moveTo>
                  <a:pt x="0" y="0"/>
                </a:moveTo>
                <a:lnTo>
                  <a:pt x="5228306" y="0"/>
                </a:lnTo>
                <a:lnTo>
                  <a:pt x="5228306" y="3688332"/>
                </a:lnTo>
                <a:lnTo>
                  <a:pt x="0" y="36883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35" name="Google Shape;135;p14"/>
          <p:cNvSpPr txBox="1"/>
          <p:nvPr/>
        </p:nvSpPr>
        <p:spPr>
          <a:xfrm>
            <a:off x="4566282" y="7066329"/>
            <a:ext cx="2142900" cy="2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839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THe end!</a:t>
            </a:r>
            <a:endParaRPr/>
          </a:p>
        </p:txBody>
      </p:sp>
      <p:sp>
        <p:nvSpPr>
          <p:cNvPr id="136" name="Google Shape;136;p14"/>
          <p:cNvSpPr txBox="1"/>
          <p:nvPr/>
        </p:nvSpPr>
        <p:spPr>
          <a:xfrm>
            <a:off x="488079" y="2071651"/>
            <a:ext cx="2980058" cy="1384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Describe the plot of your story here. </a:t>
            </a:r>
            <a:endParaRPr/>
          </a:p>
        </p:txBody>
      </p:sp>
      <p:sp>
        <p:nvSpPr>
          <p:cNvPr id="137" name="Google Shape;137;p14"/>
          <p:cNvSpPr txBox="1"/>
          <p:nvPr/>
        </p:nvSpPr>
        <p:spPr>
          <a:xfrm>
            <a:off x="488079" y="1756818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sp>
        <p:nvSpPr>
          <p:cNvPr id="138" name="Google Shape;138;p14"/>
          <p:cNvSpPr txBox="1"/>
          <p:nvPr/>
        </p:nvSpPr>
        <p:spPr>
          <a:xfrm>
            <a:off x="4087262" y="2078890"/>
            <a:ext cx="2980058" cy="1384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Describe the conflict in the story.</a:t>
            </a:r>
            <a:endParaRPr/>
          </a:p>
        </p:txBody>
      </p:sp>
      <p:sp>
        <p:nvSpPr>
          <p:cNvPr id="139" name="Google Shape;139;p14"/>
          <p:cNvSpPr txBox="1"/>
          <p:nvPr/>
        </p:nvSpPr>
        <p:spPr>
          <a:xfrm>
            <a:off x="4087262" y="1764057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sp>
        <p:nvSpPr>
          <p:cNvPr id="140" name="Google Shape;140;p14"/>
          <p:cNvSpPr txBox="1"/>
          <p:nvPr/>
        </p:nvSpPr>
        <p:spPr>
          <a:xfrm>
            <a:off x="544971" y="7043237"/>
            <a:ext cx="2980058" cy="1384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Describe the theme of your story here. 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544971" y="6728404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4C6FF"/>
        </a:solidFill>
      </p:bgPr>
    </p:bg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/>
          <p:nvPr/>
        </p:nvSpPr>
        <p:spPr>
          <a:xfrm>
            <a:off x="-5874162" y="-84466"/>
            <a:ext cx="19308325" cy="10860933"/>
          </a:xfrm>
          <a:custGeom>
            <a:rect b="b" l="l" r="r" t="t"/>
            <a:pathLst>
              <a:path extrusionOk="0" h="10860933" w="19308325">
                <a:moveTo>
                  <a:pt x="0" y="0"/>
                </a:moveTo>
                <a:lnTo>
                  <a:pt x="19308324" y="0"/>
                </a:lnTo>
                <a:lnTo>
                  <a:pt x="19308324" y="10860932"/>
                </a:lnTo>
                <a:lnTo>
                  <a:pt x="0" y="10860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47" name="Google Shape;147;p15"/>
          <p:cNvSpPr/>
          <p:nvPr/>
        </p:nvSpPr>
        <p:spPr>
          <a:xfrm>
            <a:off x="0" y="2194190"/>
            <a:ext cx="7560000" cy="2927963"/>
          </a:xfrm>
          <a:custGeom>
            <a:rect b="b" l="l" r="r" t="t"/>
            <a:pathLst>
              <a:path extrusionOk="0" h="2927963" w="7560000">
                <a:moveTo>
                  <a:pt x="0" y="0"/>
                </a:moveTo>
                <a:lnTo>
                  <a:pt x="7560000" y="0"/>
                </a:lnTo>
                <a:lnTo>
                  <a:pt x="7560000" y="2927962"/>
                </a:lnTo>
                <a:lnTo>
                  <a:pt x="0" y="292796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48" name="Google Shape;148;p15"/>
          <p:cNvGrpSpPr/>
          <p:nvPr/>
        </p:nvGrpSpPr>
        <p:grpSpPr>
          <a:xfrm>
            <a:off x="0" y="-109642"/>
            <a:ext cx="7560000" cy="10801642"/>
            <a:chOff x="0" y="-28575"/>
            <a:chExt cx="2709333" cy="3871065"/>
          </a:xfrm>
        </p:grpSpPr>
        <p:sp>
          <p:nvSpPr>
            <p:cNvPr id="149" name="Google Shape;149;p15"/>
            <p:cNvSpPr/>
            <p:nvPr/>
          </p:nvSpPr>
          <p:spPr>
            <a:xfrm>
              <a:off x="0" y="0"/>
              <a:ext cx="2709333" cy="3842490"/>
            </a:xfrm>
            <a:custGeom>
              <a:rect b="b" l="l" r="r" t="t"/>
              <a:pathLst>
                <a:path extrusionOk="0" h="3842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42490"/>
                  </a:lnTo>
                  <a:lnTo>
                    <a:pt x="0" y="384249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428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0" name="Google Shape;150;p15"/>
            <p:cNvSpPr txBox="1"/>
            <p:nvPr/>
          </p:nvSpPr>
          <p:spPr>
            <a:xfrm>
              <a:off x="0" y="-28575"/>
              <a:ext cx="2709333" cy="38710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1" name="Google Shape;151;p15"/>
          <p:cNvSpPr/>
          <p:nvPr/>
        </p:nvSpPr>
        <p:spPr>
          <a:xfrm>
            <a:off x="347528" y="187906"/>
            <a:ext cx="6864943" cy="4842905"/>
          </a:xfrm>
          <a:custGeom>
            <a:rect b="b" l="l" r="r" t="t"/>
            <a:pathLst>
              <a:path extrusionOk="0" h="4842905" w="6864943">
                <a:moveTo>
                  <a:pt x="0" y="0"/>
                </a:moveTo>
                <a:lnTo>
                  <a:pt x="6864944" y="0"/>
                </a:lnTo>
                <a:lnTo>
                  <a:pt x="6864944" y="4842906"/>
                </a:lnTo>
                <a:lnTo>
                  <a:pt x="0" y="484290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52" name="Google Shape;152;p15"/>
          <p:cNvGrpSpPr/>
          <p:nvPr/>
        </p:nvGrpSpPr>
        <p:grpSpPr>
          <a:xfrm>
            <a:off x="254858" y="7432198"/>
            <a:ext cx="3451101" cy="2758852"/>
            <a:chOff x="0" y="-38100"/>
            <a:chExt cx="1236797" cy="988711"/>
          </a:xfrm>
        </p:grpSpPr>
        <p:sp>
          <p:nvSpPr>
            <p:cNvPr id="153" name="Google Shape;153;p15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4" name="Google Shape;154;p15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5" name="Google Shape;155;p15"/>
          <p:cNvSpPr txBox="1"/>
          <p:nvPr/>
        </p:nvSpPr>
        <p:spPr>
          <a:xfrm>
            <a:off x="1739165" y="1811912"/>
            <a:ext cx="34671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2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The Tortoise and the Hare</a:t>
            </a:r>
            <a:endParaRPr/>
          </a:p>
        </p:txBody>
      </p:sp>
      <p:sp>
        <p:nvSpPr>
          <p:cNvPr id="156" name="Google Shape;156;p15"/>
          <p:cNvSpPr txBox="1"/>
          <p:nvPr/>
        </p:nvSpPr>
        <p:spPr>
          <a:xfrm>
            <a:off x="1866144" y="3196636"/>
            <a:ext cx="3213186" cy="23939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Sample Story</a:t>
            </a:r>
            <a:endParaRPr/>
          </a:p>
        </p:txBody>
      </p:sp>
      <p:grpSp>
        <p:nvGrpSpPr>
          <p:cNvPr id="157" name="Google Shape;157;p15"/>
          <p:cNvGrpSpPr/>
          <p:nvPr/>
        </p:nvGrpSpPr>
        <p:grpSpPr>
          <a:xfrm>
            <a:off x="3854041" y="7432198"/>
            <a:ext cx="3451101" cy="2758852"/>
            <a:chOff x="0" y="-38100"/>
            <a:chExt cx="1236797" cy="988711"/>
          </a:xfrm>
        </p:grpSpPr>
        <p:sp>
          <p:nvSpPr>
            <p:cNvPr id="158" name="Google Shape;158;p15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59" name="Google Shape;159;p15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0" name="Google Shape;160;p15"/>
          <p:cNvSpPr/>
          <p:nvPr/>
        </p:nvSpPr>
        <p:spPr>
          <a:xfrm>
            <a:off x="3836893" y="5522006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1" name="Google Shape;161;p15"/>
          <p:cNvSpPr txBox="1"/>
          <p:nvPr/>
        </p:nvSpPr>
        <p:spPr>
          <a:xfrm>
            <a:off x="4087262" y="6222113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important people or animals in a story</a:t>
            </a:r>
            <a:endParaRPr/>
          </a:p>
        </p:txBody>
      </p:sp>
      <p:sp>
        <p:nvSpPr>
          <p:cNvPr id="162" name="Google Shape;162;p15"/>
          <p:cNvSpPr txBox="1"/>
          <p:nvPr/>
        </p:nvSpPr>
        <p:spPr>
          <a:xfrm>
            <a:off x="5025356" y="5763588"/>
            <a:ext cx="1108472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Characters</a:t>
            </a:r>
            <a:endParaRPr/>
          </a:p>
        </p:txBody>
      </p:sp>
      <p:sp>
        <p:nvSpPr>
          <p:cNvPr id="163" name="Google Shape;163;p15"/>
          <p:cNvSpPr txBox="1"/>
          <p:nvPr/>
        </p:nvSpPr>
        <p:spPr>
          <a:xfrm>
            <a:off x="4087262" y="6869743"/>
            <a:ext cx="2980058" cy="262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In the story, the tortoise is slow and determined, and the hare is fast and overconfident.</a:t>
            </a:r>
            <a:endParaRPr/>
          </a:p>
        </p:txBody>
      </p:sp>
      <p:sp>
        <p:nvSpPr>
          <p:cNvPr id="164" name="Google Shape;164;p15"/>
          <p:cNvSpPr txBox="1"/>
          <p:nvPr/>
        </p:nvSpPr>
        <p:spPr>
          <a:xfrm>
            <a:off x="4087262" y="6616822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sp>
        <p:nvSpPr>
          <p:cNvPr id="165" name="Google Shape;165;p15"/>
          <p:cNvSpPr/>
          <p:nvPr/>
        </p:nvSpPr>
        <p:spPr>
          <a:xfrm>
            <a:off x="287528" y="7572095"/>
            <a:ext cx="1615832" cy="2017038"/>
          </a:xfrm>
          <a:custGeom>
            <a:rect b="b" l="l" r="r" t="t"/>
            <a:pathLst>
              <a:path extrusionOk="0" h="2017038" w="1615832">
                <a:moveTo>
                  <a:pt x="0" y="0"/>
                </a:moveTo>
                <a:lnTo>
                  <a:pt x="1615833" y="0"/>
                </a:lnTo>
                <a:lnTo>
                  <a:pt x="1615833" y="2017038"/>
                </a:lnTo>
                <a:lnTo>
                  <a:pt x="0" y="20170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7">
              <a:alphaModFix/>
            </a:blip>
            <a:stretch>
              <a:fillRect b="-23001" l="-40666" r="0" t="-28764"/>
            </a:stretch>
          </a:blipFill>
          <a:ln>
            <a:noFill/>
          </a:ln>
        </p:spPr>
      </p:sp>
      <p:sp>
        <p:nvSpPr>
          <p:cNvPr id="166" name="Google Shape;166;p15"/>
          <p:cNvSpPr/>
          <p:nvPr/>
        </p:nvSpPr>
        <p:spPr>
          <a:xfrm>
            <a:off x="237709" y="5522006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67" name="Google Shape;167;p15"/>
          <p:cNvSpPr txBox="1"/>
          <p:nvPr/>
        </p:nvSpPr>
        <p:spPr>
          <a:xfrm>
            <a:off x="488079" y="6222113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Where and when the story happens</a:t>
            </a:r>
            <a:endParaRPr/>
          </a:p>
        </p:txBody>
      </p:sp>
      <p:sp>
        <p:nvSpPr>
          <p:cNvPr id="168" name="Google Shape;168;p15"/>
          <p:cNvSpPr txBox="1"/>
          <p:nvPr/>
        </p:nvSpPr>
        <p:spPr>
          <a:xfrm>
            <a:off x="488079" y="6931655"/>
            <a:ext cx="2980058" cy="1384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setting of "The Tortoise and the Hare" is a field. </a:t>
            </a:r>
            <a:endParaRPr/>
          </a:p>
        </p:txBody>
      </p:sp>
      <p:sp>
        <p:nvSpPr>
          <p:cNvPr id="169" name="Google Shape;169;p15"/>
          <p:cNvSpPr txBox="1"/>
          <p:nvPr/>
        </p:nvSpPr>
        <p:spPr>
          <a:xfrm>
            <a:off x="488079" y="6616822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pic>
        <p:nvPicPr>
          <p:cNvPr id="170" name="Google Shape;170;p15"/>
          <p:cNvPicPr preferRelativeResize="0"/>
          <p:nvPr/>
        </p:nvPicPr>
        <p:blipFill rotWithShape="1">
          <a:blip r:embed="rId8">
            <a:alphaModFix/>
          </a:blip>
          <a:srcRect b="0" l="0" r="1068" t="0"/>
          <a:stretch/>
        </p:blipFill>
        <p:spPr>
          <a:xfrm>
            <a:off x="3900375" y="7585025"/>
            <a:ext cx="3368450" cy="25794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15"/>
          <p:cNvSpPr/>
          <p:nvPr/>
        </p:nvSpPr>
        <p:spPr>
          <a:xfrm>
            <a:off x="3900377" y="9221896"/>
            <a:ext cx="1596471" cy="856289"/>
          </a:xfrm>
          <a:custGeom>
            <a:rect b="b" l="l" r="r" t="t"/>
            <a:pathLst>
              <a:path extrusionOk="0" h="856289" w="1596471">
                <a:moveTo>
                  <a:pt x="0" y="0"/>
                </a:moveTo>
                <a:lnTo>
                  <a:pt x="1596471" y="0"/>
                </a:lnTo>
                <a:lnTo>
                  <a:pt x="1596471" y="856289"/>
                </a:lnTo>
                <a:lnTo>
                  <a:pt x="0" y="8562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2" name="Google Shape;172;p15"/>
          <p:cNvSpPr/>
          <p:nvPr/>
        </p:nvSpPr>
        <p:spPr>
          <a:xfrm>
            <a:off x="5496848" y="8222419"/>
            <a:ext cx="1475548" cy="949716"/>
          </a:xfrm>
          <a:custGeom>
            <a:rect b="b" l="l" r="r" t="t"/>
            <a:pathLst>
              <a:path extrusionOk="0" h="949716" w="1475548">
                <a:moveTo>
                  <a:pt x="0" y="0"/>
                </a:moveTo>
                <a:lnTo>
                  <a:pt x="1475547" y="0"/>
                </a:lnTo>
                <a:lnTo>
                  <a:pt x="1475547" y="949716"/>
                </a:lnTo>
                <a:lnTo>
                  <a:pt x="0" y="949716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73" name="Google Shape;173;p15"/>
          <p:cNvSpPr txBox="1"/>
          <p:nvPr/>
        </p:nvSpPr>
        <p:spPr>
          <a:xfrm>
            <a:off x="1426175" y="5784138"/>
            <a:ext cx="11085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Setting</a:t>
            </a:r>
            <a:endParaRPr/>
          </a:p>
        </p:txBody>
      </p:sp>
      <p:pic>
        <p:nvPicPr>
          <p:cNvPr id="174" name="Google Shape;174;p15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311425" y="8508153"/>
            <a:ext cx="3338025" cy="16562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4C6FF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"/>
          <p:cNvSpPr/>
          <p:nvPr/>
        </p:nvSpPr>
        <p:spPr>
          <a:xfrm>
            <a:off x="-5874162" y="-84466"/>
            <a:ext cx="19308325" cy="10860933"/>
          </a:xfrm>
          <a:custGeom>
            <a:rect b="b" l="l" r="r" t="t"/>
            <a:pathLst>
              <a:path extrusionOk="0" h="10860933" w="19308325">
                <a:moveTo>
                  <a:pt x="0" y="0"/>
                </a:moveTo>
                <a:lnTo>
                  <a:pt x="19308324" y="0"/>
                </a:lnTo>
                <a:lnTo>
                  <a:pt x="19308324" y="10860932"/>
                </a:lnTo>
                <a:lnTo>
                  <a:pt x="0" y="10860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0" name="Google Shape;180;p16"/>
          <p:cNvGrpSpPr/>
          <p:nvPr/>
        </p:nvGrpSpPr>
        <p:grpSpPr>
          <a:xfrm>
            <a:off x="0" y="-109642"/>
            <a:ext cx="7560000" cy="10801642"/>
            <a:chOff x="0" y="-28575"/>
            <a:chExt cx="2709333" cy="3871065"/>
          </a:xfrm>
        </p:grpSpPr>
        <p:sp>
          <p:nvSpPr>
            <p:cNvPr id="181" name="Google Shape;181;p16"/>
            <p:cNvSpPr/>
            <p:nvPr/>
          </p:nvSpPr>
          <p:spPr>
            <a:xfrm>
              <a:off x="0" y="0"/>
              <a:ext cx="2709333" cy="3842490"/>
            </a:xfrm>
            <a:custGeom>
              <a:rect b="b" l="l" r="r" t="t"/>
              <a:pathLst>
                <a:path extrusionOk="0" h="3842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42490"/>
                  </a:lnTo>
                  <a:lnTo>
                    <a:pt x="0" y="384249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428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2" name="Google Shape;182;p16"/>
            <p:cNvSpPr txBox="1"/>
            <p:nvPr/>
          </p:nvSpPr>
          <p:spPr>
            <a:xfrm>
              <a:off x="0" y="-28575"/>
              <a:ext cx="2709333" cy="38710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3" name="Google Shape;183;p16"/>
          <p:cNvGrpSpPr/>
          <p:nvPr/>
        </p:nvGrpSpPr>
        <p:grpSpPr>
          <a:xfrm>
            <a:off x="254858" y="2572194"/>
            <a:ext cx="3451101" cy="2758852"/>
            <a:chOff x="0" y="-38100"/>
            <a:chExt cx="1236797" cy="988711"/>
          </a:xfrm>
        </p:grpSpPr>
        <p:sp>
          <p:nvSpPr>
            <p:cNvPr id="184" name="Google Shape;184;p16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5" name="Google Shape;185;p16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6" name="Google Shape;186;p16"/>
          <p:cNvGrpSpPr/>
          <p:nvPr/>
        </p:nvGrpSpPr>
        <p:grpSpPr>
          <a:xfrm>
            <a:off x="3854041" y="2572194"/>
            <a:ext cx="3451101" cy="2758852"/>
            <a:chOff x="0" y="-38100"/>
            <a:chExt cx="1236797" cy="988711"/>
          </a:xfrm>
        </p:grpSpPr>
        <p:sp>
          <p:nvSpPr>
            <p:cNvPr id="187" name="Google Shape;187;p16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88" name="Google Shape;188;p16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89" name="Google Shape;189;p16"/>
          <p:cNvSpPr/>
          <p:nvPr/>
        </p:nvSpPr>
        <p:spPr>
          <a:xfrm>
            <a:off x="3836893" y="662002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0" name="Google Shape;190;p16"/>
          <p:cNvSpPr txBox="1"/>
          <p:nvPr/>
        </p:nvSpPr>
        <p:spPr>
          <a:xfrm>
            <a:off x="4087262" y="1362109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problem or challenge faced by characters</a:t>
            </a:r>
            <a:endParaRPr/>
          </a:p>
        </p:txBody>
      </p:sp>
      <p:grpSp>
        <p:nvGrpSpPr>
          <p:cNvPr id="191" name="Google Shape;191;p16"/>
          <p:cNvGrpSpPr/>
          <p:nvPr/>
        </p:nvGrpSpPr>
        <p:grpSpPr>
          <a:xfrm>
            <a:off x="311750" y="7543780"/>
            <a:ext cx="3451101" cy="2758852"/>
            <a:chOff x="0" y="-38100"/>
            <a:chExt cx="1236797" cy="988711"/>
          </a:xfrm>
        </p:grpSpPr>
        <p:sp>
          <p:nvSpPr>
            <p:cNvPr id="192" name="Google Shape;192;p16"/>
            <p:cNvSpPr/>
            <p:nvPr/>
          </p:nvSpPr>
          <p:spPr>
            <a:xfrm>
              <a:off x="0" y="0"/>
              <a:ext cx="1236797" cy="950611"/>
            </a:xfrm>
            <a:custGeom>
              <a:rect b="b" l="l" r="r" t="t"/>
              <a:pathLst>
                <a:path extrusionOk="0" h="950611" w="1236797">
                  <a:moveTo>
                    <a:pt x="0" y="0"/>
                  </a:moveTo>
                  <a:lnTo>
                    <a:pt x="1236797" y="0"/>
                  </a:lnTo>
                  <a:lnTo>
                    <a:pt x="1236797" y="950611"/>
                  </a:lnTo>
                  <a:lnTo>
                    <a:pt x="0" y="950611"/>
                  </a:lnTo>
                  <a:close/>
                </a:path>
              </a:pathLst>
            </a:custGeom>
            <a:solidFill>
              <a:srgbClr val="FFFFFF"/>
            </a:solidFill>
            <a:ln cap="sq" cmpd="sng" w="666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193" name="Google Shape;193;p16"/>
            <p:cNvSpPr txBox="1"/>
            <p:nvPr/>
          </p:nvSpPr>
          <p:spPr>
            <a:xfrm>
              <a:off x="0" y="-38100"/>
              <a:ext cx="1236797" cy="9887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4" name="Google Shape;194;p16"/>
          <p:cNvSpPr/>
          <p:nvPr/>
        </p:nvSpPr>
        <p:spPr>
          <a:xfrm>
            <a:off x="294601" y="5633588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9" y="0"/>
                </a:lnTo>
                <a:lnTo>
                  <a:pt x="3485399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5" name="Google Shape;195;p16"/>
          <p:cNvSpPr txBox="1"/>
          <p:nvPr/>
        </p:nvSpPr>
        <p:spPr>
          <a:xfrm>
            <a:off x="544971" y="6333695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big ideas in the story</a:t>
            </a:r>
            <a:endParaRPr/>
          </a:p>
        </p:txBody>
      </p:sp>
      <p:sp>
        <p:nvSpPr>
          <p:cNvPr id="196" name="Google Shape;196;p16"/>
          <p:cNvSpPr/>
          <p:nvPr/>
        </p:nvSpPr>
        <p:spPr>
          <a:xfrm rot="-5400000">
            <a:off x="3023588" y="6089785"/>
            <a:ext cx="5228306" cy="3688332"/>
          </a:xfrm>
          <a:custGeom>
            <a:rect b="b" l="l" r="r" t="t"/>
            <a:pathLst>
              <a:path extrusionOk="0" h="3688332" w="5228306">
                <a:moveTo>
                  <a:pt x="0" y="0"/>
                </a:moveTo>
                <a:lnTo>
                  <a:pt x="5228306" y="0"/>
                </a:lnTo>
                <a:lnTo>
                  <a:pt x="5228306" y="3688332"/>
                </a:lnTo>
                <a:lnTo>
                  <a:pt x="0" y="36883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97" name="Google Shape;197;p16"/>
          <p:cNvSpPr txBox="1"/>
          <p:nvPr/>
        </p:nvSpPr>
        <p:spPr>
          <a:xfrm>
            <a:off x="4566282" y="7066329"/>
            <a:ext cx="2142900" cy="210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839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THe end!</a:t>
            </a:r>
            <a:endParaRPr/>
          </a:p>
        </p:txBody>
      </p:sp>
      <p:sp>
        <p:nvSpPr>
          <p:cNvPr id="198" name="Google Shape;198;p16"/>
          <p:cNvSpPr txBox="1"/>
          <p:nvPr/>
        </p:nvSpPr>
        <p:spPr>
          <a:xfrm>
            <a:off x="4087262" y="2016978"/>
            <a:ext cx="2980058" cy="26225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Hare's arrogance and overconfidence caused </a:t>
            </a:r>
            <a:endParaRPr/>
          </a:p>
          <a:p>
            <a:pPr indent="0" lvl="0" marL="0" marR="0" rtl="0" algn="ctr">
              <a:lnSpc>
                <a:spcPct val="10100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him to lose. </a:t>
            </a:r>
            <a:endParaRPr/>
          </a:p>
        </p:txBody>
      </p:sp>
      <p:sp>
        <p:nvSpPr>
          <p:cNvPr id="199" name="Google Shape;199;p16"/>
          <p:cNvSpPr txBox="1"/>
          <p:nvPr/>
        </p:nvSpPr>
        <p:spPr>
          <a:xfrm>
            <a:off x="4087262" y="1764057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sp>
        <p:nvSpPr>
          <p:cNvPr id="200" name="Google Shape;200;p16"/>
          <p:cNvSpPr txBox="1"/>
          <p:nvPr/>
        </p:nvSpPr>
        <p:spPr>
          <a:xfrm>
            <a:off x="544971" y="6919412"/>
            <a:ext cx="2980200" cy="4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Themes in the story include patience and perseverance, as shown by the tortoise. We learned that slow and steady wins the race!</a:t>
            </a:r>
            <a:endParaRPr/>
          </a:p>
        </p:txBody>
      </p:sp>
      <p:sp>
        <p:nvSpPr>
          <p:cNvPr id="201" name="Google Shape;201;p16"/>
          <p:cNvSpPr txBox="1"/>
          <p:nvPr/>
        </p:nvSpPr>
        <p:spPr>
          <a:xfrm>
            <a:off x="544971" y="6651310"/>
            <a:ext cx="2984659" cy="22910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sp>
        <p:nvSpPr>
          <p:cNvPr id="202" name="Google Shape;202;p16"/>
          <p:cNvSpPr/>
          <p:nvPr/>
        </p:nvSpPr>
        <p:spPr>
          <a:xfrm>
            <a:off x="311750" y="2741036"/>
            <a:ext cx="1996613" cy="2526142"/>
          </a:xfrm>
          <a:custGeom>
            <a:rect b="b" l="l" r="r" t="t"/>
            <a:pathLst>
              <a:path extrusionOk="0" h="2526142" w="1996613">
                <a:moveTo>
                  <a:pt x="0" y="0"/>
                </a:moveTo>
                <a:lnTo>
                  <a:pt x="1996613" y="0"/>
                </a:lnTo>
                <a:lnTo>
                  <a:pt x="1996613" y="2526142"/>
                </a:lnTo>
                <a:lnTo>
                  <a:pt x="0" y="252614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-33147" l="-100722" r="-8802" t="-89887"/>
            </a:stretch>
          </a:blipFill>
          <a:ln>
            <a:noFill/>
          </a:ln>
        </p:spPr>
      </p:sp>
      <p:sp>
        <p:nvSpPr>
          <p:cNvPr id="203" name="Google Shape;203;p16"/>
          <p:cNvSpPr/>
          <p:nvPr/>
        </p:nvSpPr>
        <p:spPr>
          <a:xfrm>
            <a:off x="237709" y="662002"/>
            <a:ext cx="3485399" cy="2300363"/>
          </a:xfrm>
          <a:custGeom>
            <a:rect b="b" l="l" r="r" t="t"/>
            <a:pathLst>
              <a:path extrusionOk="0" h="2300363" w="3485399">
                <a:moveTo>
                  <a:pt x="0" y="0"/>
                </a:moveTo>
                <a:lnTo>
                  <a:pt x="3485398" y="0"/>
                </a:lnTo>
                <a:lnTo>
                  <a:pt x="3485398" y="2300363"/>
                </a:lnTo>
                <a:lnTo>
                  <a:pt x="0" y="23003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04" name="Google Shape;204;p16"/>
          <p:cNvSpPr txBox="1"/>
          <p:nvPr/>
        </p:nvSpPr>
        <p:spPr>
          <a:xfrm>
            <a:off x="488079" y="1284436"/>
            <a:ext cx="2984659" cy="13462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4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9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story's sequence of events</a:t>
            </a:r>
            <a:endParaRPr/>
          </a:p>
        </p:txBody>
      </p:sp>
      <p:sp>
        <p:nvSpPr>
          <p:cNvPr id="205" name="Google Shape;205;p16"/>
          <p:cNvSpPr txBox="1"/>
          <p:nvPr/>
        </p:nvSpPr>
        <p:spPr>
          <a:xfrm>
            <a:off x="1775546" y="825911"/>
            <a:ext cx="409724" cy="37528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Plot</a:t>
            </a:r>
            <a:endParaRPr/>
          </a:p>
        </p:txBody>
      </p:sp>
      <p:sp>
        <p:nvSpPr>
          <p:cNvPr id="206" name="Google Shape;206;p16"/>
          <p:cNvSpPr txBox="1"/>
          <p:nvPr/>
        </p:nvSpPr>
        <p:spPr>
          <a:xfrm>
            <a:off x="676312" y="1833738"/>
            <a:ext cx="2576400" cy="4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Roboto"/>
              <a:buAutoNum type="arabicPeriod"/>
            </a:pPr>
            <a:r>
              <a:rPr b="0" i="0" lang="en-US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Hare challenges Tortoise to a race.</a:t>
            </a:r>
            <a:endParaRPr sz="800"/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Roboto"/>
              <a:buAutoNum type="arabicPeriod"/>
            </a:pPr>
            <a:r>
              <a:rPr b="0" i="0" lang="en-US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The race starts, and Hare zooms ahead.</a:t>
            </a:r>
            <a:endParaRPr sz="800"/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Roboto"/>
              <a:buAutoNum type="arabicPeriod"/>
            </a:pPr>
            <a:r>
              <a:rPr b="0" i="0" lang="en-US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Hare gets too confident and takes a nap.</a:t>
            </a:r>
            <a:endParaRPr sz="800"/>
          </a:p>
          <a:p>
            <a:pPr indent="-2794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Roboto"/>
              <a:buAutoNum type="arabicPeriod"/>
            </a:pPr>
            <a:r>
              <a:rPr b="0" i="0" lang="en-US" sz="800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Tortoise reaches the finish line first and wins!</a:t>
            </a:r>
            <a:endParaRPr sz="800"/>
          </a:p>
        </p:txBody>
      </p:sp>
      <p:sp>
        <p:nvSpPr>
          <p:cNvPr id="207" name="Google Shape;207;p16"/>
          <p:cNvSpPr txBox="1"/>
          <p:nvPr/>
        </p:nvSpPr>
        <p:spPr>
          <a:xfrm>
            <a:off x="488079" y="1525424"/>
            <a:ext cx="2984700" cy="229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599" u="none" cap="none" strike="noStrike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Example</a:t>
            </a:r>
            <a:endParaRPr/>
          </a:p>
        </p:txBody>
      </p:sp>
      <p:pic>
        <p:nvPicPr>
          <p:cNvPr id="208" name="Google Shape;208;p16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280625" y="4543925"/>
            <a:ext cx="3394201" cy="741258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16"/>
          <p:cNvSpPr/>
          <p:nvPr/>
        </p:nvSpPr>
        <p:spPr>
          <a:xfrm flipH="1" rot="-416689">
            <a:off x="494112" y="3944987"/>
            <a:ext cx="685011" cy="1243420"/>
          </a:xfrm>
          <a:custGeom>
            <a:rect b="b" l="l" r="r" t="t"/>
            <a:pathLst>
              <a:path extrusionOk="0" h="1243420" w="685011">
                <a:moveTo>
                  <a:pt x="685011" y="0"/>
                </a:moveTo>
                <a:lnTo>
                  <a:pt x="0" y="0"/>
                </a:lnTo>
                <a:lnTo>
                  <a:pt x="0" y="1243420"/>
                </a:lnTo>
                <a:lnTo>
                  <a:pt x="685011" y="1243420"/>
                </a:lnTo>
                <a:lnTo>
                  <a:pt x="685011" y="0"/>
                </a:lnTo>
                <a:close/>
              </a:path>
            </a:pathLst>
          </a:custGeom>
          <a:blipFill rotWithShape="1">
            <a:blip r:embed="rId8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0" name="Google Shape;210;p16"/>
          <p:cNvSpPr/>
          <p:nvPr/>
        </p:nvSpPr>
        <p:spPr>
          <a:xfrm>
            <a:off x="1655674" y="4529848"/>
            <a:ext cx="1305378" cy="695410"/>
          </a:xfrm>
          <a:custGeom>
            <a:rect b="b" l="l" r="r" t="t"/>
            <a:pathLst>
              <a:path extrusionOk="0" h="695410" w="1305378">
                <a:moveTo>
                  <a:pt x="0" y="0"/>
                </a:moveTo>
                <a:lnTo>
                  <a:pt x="1305378" y="0"/>
                </a:lnTo>
                <a:lnTo>
                  <a:pt x="1305378" y="695411"/>
                </a:lnTo>
                <a:lnTo>
                  <a:pt x="0" y="69541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9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211" name="Google Shape;211;p1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3882525" y="3578013"/>
            <a:ext cx="3394200" cy="1697100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16"/>
          <p:cNvSpPr/>
          <p:nvPr/>
        </p:nvSpPr>
        <p:spPr>
          <a:xfrm>
            <a:off x="4087262" y="3764978"/>
            <a:ext cx="1323169" cy="1323169"/>
          </a:xfrm>
          <a:custGeom>
            <a:rect b="b" l="l" r="r" t="t"/>
            <a:pathLst>
              <a:path extrusionOk="0" h="1323169" w="1323169">
                <a:moveTo>
                  <a:pt x="0" y="0"/>
                </a:moveTo>
                <a:lnTo>
                  <a:pt x="1323169" y="0"/>
                </a:lnTo>
                <a:lnTo>
                  <a:pt x="1323169" y="1323169"/>
                </a:lnTo>
                <a:lnTo>
                  <a:pt x="0" y="132316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1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3" name="Google Shape;213;p16"/>
          <p:cNvSpPr/>
          <p:nvPr/>
        </p:nvSpPr>
        <p:spPr>
          <a:xfrm>
            <a:off x="5562399" y="2903313"/>
            <a:ext cx="1633293" cy="2009644"/>
          </a:xfrm>
          <a:custGeom>
            <a:rect b="b" l="l" r="r" t="t"/>
            <a:pathLst>
              <a:path extrusionOk="0" h="2009644" w="1633293">
                <a:moveTo>
                  <a:pt x="0" y="0"/>
                </a:moveTo>
                <a:lnTo>
                  <a:pt x="1633293" y="0"/>
                </a:lnTo>
                <a:lnTo>
                  <a:pt x="1633293" y="2009644"/>
                </a:lnTo>
                <a:lnTo>
                  <a:pt x="0" y="200964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pic>
        <p:nvPicPr>
          <p:cNvPr id="214" name="Google Shape;214;p1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337975" y="9491900"/>
            <a:ext cx="3394200" cy="734569"/>
          </a:xfrm>
          <a:prstGeom prst="rect">
            <a:avLst/>
          </a:prstGeom>
          <a:noFill/>
          <a:ln>
            <a:noFill/>
          </a:ln>
        </p:spPr>
      </p:pic>
      <p:sp>
        <p:nvSpPr>
          <p:cNvPr id="215" name="Google Shape;215;p16"/>
          <p:cNvSpPr/>
          <p:nvPr/>
        </p:nvSpPr>
        <p:spPr>
          <a:xfrm>
            <a:off x="730742" y="8372101"/>
            <a:ext cx="2737395" cy="1468239"/>
          </a:xfrm>
          <a:custGeom>
            <a:rect b="b" l="l" r="r" t="t"/>
            <a:pathLst>
              <a:path extrusionOk="0" h="1468239" w="2737395">
                <a:moveTo>
                  <a:pt x="0" y="0"/>
                </a:moveTo>
                <a:lnTo>
                  <a:pt x="2737395" y="0"/>
                </a:lnTo>
                <a:lnTo>
                  <a:pt x="2737395" y="1468239"/>
                </a:lnTo>
                <a:lnTo>
                  <a:pt x="0" y="146823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16" name="Google Shape;216;p16"/>
          <p:cNvSpPr txBox="1"/>
          <p:nvPr/>
        </p:nvSpPr>
        <p:spPr>
          <a:xfrm>
            <a:off x="5020121" y="861925"/>
            <a:ext cx="1119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Conflict</a:t>
            </a:r>
            <a:endParaRPr/>
          </a:p>
        </p:txBody>
      </p:sp>
      <p:sp>
        <p:nvSpPr>
          <p:cNvPr id="217" name="Google Shape;217;p16"/>
          <p:cNvSpPr txBox="1"/>
          <p:nvPr/>
        </p:nvSpPr>
        <p:spPr>
          <a:xfrm>
            <a:off x="1642676" y="5868200"/>
            <a:ext cx="7893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Bangers"/>
                <a:ea typeface="Bangers"/>
                <a:cs typeface="Bangers"/>
                <a:sym typeface="Bangers"/>
              </a:rPr>
              <a:t>Theme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4C6FF"/>
        </a:solidFill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7"/>
          <p:cNvSpPr/>
          <p:nvPr/>
        </p:nvSpPr>
        <p:spPr>
          <a:xfrm>
            <a:off x="-5874162" y="-84466"/>
            <a:ext cx="19308325" cy="10860933"/>
          </a:xfrm>
          <a:custGeom>
            <a:rect b="b" l="l" r="r" t="t"/>
            <a:pathLst>
              <a:path extrusionOk="0" h="10860933" w="19308325">
                <a:moveTo>
                  <a:pt x="0" y="0"/>
                </a:moveTo>
                <a:lnTo>
                  <a:pt x="19308324" y="0"/>
                </a:lnTo>
                <a:lnTo>
                  <a:pt x="19308324" y="10860932"/>
                </a:lnTo>
                <a:lnTo>
                  <a:pt x="0" y="10860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23" name="Google Shape;223;p17"/>
          <p:cNvGrpSpPr/>
          <p:nvPr/>
        </p:nvGrpSpPr>
        <p:grpSpPr>
          <a:xfrm>
            <a:off x="0" y="-109642"/>
            <a:ext cx="7560000" cy="10801642"/>
            <a:chOff x="0" y="-28575"/>
            <a:chExt cx="2709333" cy="3871065"/>
          </a:xfrm>
        </p:grpSpPr>
        <p:sp>
          <p:nvSpPr>
            <p:cNvPr id="224" name="Google Shape;224;p17"/>
            <p:cNvSpPr/>
            <p:nvPr/>
          </p:nvSpPr>
          <p:spPr>
            <a:xfrm>
              <a:off x="0" y="0"/>
              <a:ext cx="2709333" cy="3842490"/>
            </a:xfrm>
            <a:custGeom>
              <a:rect b="b" l="l" r="r" t="t"/>
              <a:pathLst>
                <a:path extrusionOk="0" h="3842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42490"/>
                  </a:lnTo>
                  <a:lnTo>
                    <a:pt x="0" y="384249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428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25" name="Google Shape;225;p17"/>
            <p:cNvSpPr txBox="1"/>
            <p:nvPr/>
          </p:nvSpPr>
          <p:spPr>
            <a:xfrm>
              <a:off x="0" y="-28575"/>
              <a:ext cx="2709333" cy="38710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6" name="Google Shape;226;p17"/>
          <p:cNvGrpSpPr/>
          <p:nvPr/>
        </p:nvGrpSpPr>
        <p:grpSpPr>
          <a:xfrm>
            <a:off x="756000" y="1975180"/>
            <a:ext cx="6048000" cy="3204397"/>
            <a:chOff x="0" y="-9525"/>
            <a:chExt cx="2702632" cy="1431929"/>
          </a:xfrm>
        </p:grpSpPr>
        <p:sp>
          <p:nvSpPr>
            <p:cNvPr id="227" name="Google Shape;227;p17"/>
            <p:cNvSpPr/>
            <p:nvPr/>
          </p:nvSpPr>
          <p:spPr>
            <a:xfrm>
              <a:off x="0" y="0"/>
              <a:ext cx="2702632" cy="1422404"/>
            </a:xfrm>
            <a:custGeom>
              <a:rect b="b" l="l" r="r" t="t"/>
              <a:pathLst>
                <a:path extrusionOk="0" h="1422404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403203"/>
                  </a:lnTo>
                  <a:cubicBezTo>
                    <a:pt x="2702632" y="1408295"/>
                    <a:pt x="2700609" y="1413179"/>
                    <a:pt x="2697008" y="1416780"/>
                  </a:cubicBezTo>
                  <a:cubicBezTo>
                    <a:pt x="2693407" y="1420381"/>
                    <a:pt x="2688523" y="1422404"/>
                    <a:pt x="2683431" y="1422404"/>
                  </a:cubicBezTo>
                  <a:lnTo>
                    <a:pt x="19201" y="1422404"/>
                  </a:lnTo>
                  <a:cubicBezTo>
                    <a:pt x="14109" y="1422404"/>
                    <a:pt x="9225" y="1420381"/>
                    <a:pt x="5624" y="1416780"/>
                  </a:cubicBezTo>
                  <a:cubicBezTo>
                    <a:pt x="2023" y="1413179"/>
                    <a:pt x="0" y="1408295"/>
                    <a:pt x="0" y="1403203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17"/>
            <p:cNvSpPr txBox="1"/>
            <p:nvPr/>
          </p:nvSpPr>
          <p:spPr>
            <a:xfrm>
              <a:off x="0" y="-9525"/>
              <a:ext cx="2702632" cy="143192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9" name="Google Shape;229;p17"/>
          <p:cNvGrpSpPr/>
          <p:nvPr/>
        </p:nvGrpSpPr>
        <p:grpSpPr>
          <a:xfrm>
            <a:off x="971000" y="2234026"/>
            <a:ext cx="2574470" cy="402786"/>
            <a:chOff x="0" y="-9525"/>
            <a:chExt cx="1150437" cy="179991"/>
          </a:xfrm>
        </p:grpSpPr>
        <p:sp>
          <p:nvSpPr>
            <p:cNvPr id="230" name="Google Shape;230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1" name="Google Shape;231;p17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2" name="Google Shape;232;p17"/>
          <p:cNvGrpSpPr/>
          <p:nvPr/>
        </p:nvGrpSpPr>
        <p:grpSpPr>
          <a:xfrm>
            <a:off x="3821411" y="2234026"/>
            <a:ext cx="2574470" cy="402786"/>
            <a:chOff x="0" y="-9525"/>
            <a:chExt cx="1150437" cy="179991"/>
          </a:xfrm>
        </p:grpSpPr>
        <p:sp>
          <p:nvSpPr>
            <p:cNvPr id="233" name="Google Shape;233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4" name="Google Shape;234;p17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5" name="Google Shape;235;p17"/>
          <p:cNvGrpSpPr/>
          <p:nvPr/>
        </p:nvGrpSpPr>
        <p:grpSpPr>
          <a:xfrm>
            <a:off x="4330333" y="2833942"/>
            <a:ext cx="719858" cy="608904"/>
            <a:chOff x="0" y="-6946"/>
            <a:chExt cx="959811" cy="811873"/>
          </a:xfrm>
        </p:grpSpPr>
        <p:grpSp>
          <p:nvGrpSpPr>
            <p:cNvPr id="236" name="Google Shape;236;p17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37" name="Google Shape;237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64C6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7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39" name="Google Shape;239;p17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#64C6FF</a:t>
              </a:r>
              <a:endParaRPr/>
            </a:p>
          </p:txBody>
        </p:sp>
      </p:grpSp>
      <p:grpSp>
        <p:nvGrpSpPr>
          <p:cNvPr id="240" name="Google Shape;240;p17"/>
          <p:cNvGrpSpPr/>
          <p:nvPr/>
        </p:nvGrpSpPr>
        <p:grpSpPr>
          <a:xfrm>
            <a:off x="797411" y="5567837"/>
            <a:ext cx="6048000" cy="3700495"/>
            <a:chOff x="0" y="-9525"/>
            <a:chExt cx="2702632" cy="1653617"/>
          </a:xfrm>
        </p:grpSpPr>
        <p:sp>
          <p:nvSpPr>
            <p:cNvPr id="241" name="Google Shape;241;p17"/>
            <p:cNvSpPr/>
            <p:nvPr/>
          </p:nvSpPr>
          <p:spPr>
            <a:xfrm>
              <a:off x="0" y="0"/>
              <a:ext cx="2702632" cy="1644092"/>
            </a:xfrm>
            <a:custGeom>
              <a:rect b="b" l="l" r="r" t="t"/>
              <a:pathLst>
                <a:path extrusionOk="0" h="1644092" w="2702632">
                  <a:moveTo>
                    <a:pt x="19201" y="0"/>
                  </a:moveTo>
                  <a:lnTo>
                    <a:pt x="2683431" y="0"/>
                  </a:lnTo>
                  <a:cubicBezTo>
                    <a:pt x="2694035" y="0"/>
                    <a:pt x="2702632" y="8597"/>
                    <a:pt x="2702632" y="19201"/>
                  </a:cubicBezTo>
                  <a:lnTo>
                    <a:pt x="2702632" y="1624891"/>
                  </a:lnTo>
                  <a:cubicBezTo>
                    <a:pt x="2702632" y="1629983"/>
                    <a:pt x="2700609" y="1634867"/>
                    <a:pt x="2697008" y="1638468"/>
                  </a:cubicBezTo>
                  <a:cubicBezTo>
                    <a:pt x="2693407" y="1642069"/>
                    <a:pt x="2688523" y="1644092"/>
                    <a:pt x="2683431" y="1644092"/>
                  </a:cubicBezTo>
                  <a:lnTo>
                    <a:pt x="19201" y="1644092"/>
                  </a:lnTo>
                  <a:cubicBezTo>
                    <a:pt x="14109" y="1644092"/>
                    <a:pt x="9225" y="1642069"/>
                    <a:pt x="5624" y="1638468"/>
                  </a:cubicBezTo>
                  <a:cubicBezTo>
                    <a:pt x="2023" y="1634867"/>
                    <a:pt x="0" y="1629983"/>
                    <a:pt x="0" y="1624891"/>
                  </a:cubicBezTo>
                  <a:lnTo>
                    <a:pt x="0" y="19201"/>
                  </a:lnTo>
                  <a:cubicBezTo>
                    <a:pt x="0" y="14109"/>
                    <a:pt x="2023" y="9225"/>
                    <a:pt x="5624" y="5624"/>
                  </a:cubicBezTo>
                  <a:cubicBezTo>
                    <a:pt x="9225" y="2023"/>
                    <a:pt x="14109" y="0"/>
                    <a:pt x="19201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2" name="Google Shape;242;p17"/>
            <p:cNvSpPr txBox="1"/>
            <p:nvPr/>
          </p:nvSpPr>
          <p:spPr>
            <a:xfrm>
              <a:off x="0" y="-9525"/>
              <a:ext cx="2702632" cy="165361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3" name="Google Shape;243;p17"/>
          <p:cNvGrpSpPr/>
          <p:nvPr/>
        </p:nvGrpSpPr>
        <p:grpSpPr>
          <a:xfrm>
            <a:off x="2534176" y="5777387"/>
            <a:ext cx="2574470" cy="402786"/>
            <a:chOff x="0" y="-9525"/>
            <a:chExt cx="1150437" cy="179991"/>
          </a:xfrm>
        </p:grpSpPr>
        <p:sp>
          <p:nvSpPr>
            <p:cNvPr id="244" name="Google Shape;244;p17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33079" y="0"/>
                  </a:moveTo>
                  <a:lnTo>
                    <a:pt x="1117358" y="0"/>
                  </a:lnTo>
                  <a:cubicBezTo>
                    <a:pt x="1126131" y="0"/>
                    <a:pt x="1134545" y="3485"/>
                    <a:pt x="1140749" y="9689"/>
                  </a:cubicBezTo>
                  <a:cubicBezTo>
                    <a:pt x="1146952" y="15892"/>
                    <a:pt x="1150437" y="24306"/>
                    <a:pt x="1150437" y="33079"/>
                  </a:cubicBezTo>
                  <a:lnTo>
                    <a:pt x="1150437" y="137387"/>
                  </a:lnTo>
                  <a:cubicBezTo>
                    <a:pt x="1150437" y="146160"/>
                    <a:pt x="1146952" y="154574"/>
                    <a:pt x="1140749" y="160777"/>
                  </a:cubicBezTo>
                  <a:cubicBezTo>
                    <a:pt x="1134545" y="166981"/>
                    <a:pt x="1126131" y="170466"/>
                    <a:pt x="1117358" y="170466"/>
                  </a:cubicBezTo>
                  <a:lnTo>
                    <a:pt x="33079" y="170466"/>
                  </a:lnTo>
                  <a:cubicBezTo>
                    <a:pt x="24306" y="170466"/>
                    <a:pt x="15892" y="166981"/>
                    <a:pt x="9689" y="160777"/>
                  </a:cubicBezTo>
                  <a:cubicBezTo>
                    <a:pt x="3485" y="154574"/>
                    <a:pt x="0" y="146160"/>
                    <a:pt x="0" y="137387"/>
                  </a:cubicBezTo>
                  <a:lnTo>
                    <a:pt x="0" y="33079"/>
                  </a:lnTo>
                  <a:cubicBezTo>
                    <a:pt x="0" y="24306"/>
                    <a:pt x="3485" y="15892"/>
                    <a:pt x="9689" y="9689"/>
                  </a:cubicBezTo>
                  <a:cubicBezTo>
                    <a:pt x="15892" y="3485"/>
                    <a:pt x="24306" y="0"/>
                    <a:pt x="33079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17"/>
            <p:cNvSpPr txBox="1"/>
            <p:nvPr/>
          </p:nvSpPr>
          <p:spPr>
            <a:xfrm>
              <a:off x="0" y="-9525"/>
              <a:ext cx="1150437" cy="17999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32200" lIns="32200" spcFirstLastPara="1" rIns="32200" wrap="square" tIns="32200">
              <a:noAutofit/>
            </a:bodyPr>
            <a:lstStyle/>
            <a:p>
              <a:pPr indent="0" lvl="0" marL="0" marR="0" rtl="0" algn="ctr">
                <a:lnSpc>
                  <a:spcPct val="86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6" name="Google Shape;246;p17"/>
          <p:cNvGrpSpPr/>
          <p:nvPr/>
        </p:nvGrpSpPr>
        <p:grpSpPr>
          <a:xfrm>
            <a:off x="5225556" y="2833942"/>
            <a:ext cx="719858" cy="608904"/>
            <a:chOff x="0" y="-6946"/>
            <a:chExt cx="959811" cy="811873"/>
          </a:xfrm>
        </p:grpSpPr>
        <p:grpSp>
          <p:nvGrpSpPr>
            <p:cNvPr id="247" name="Google Shape;247;p17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48" name="Google Shape;248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7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0" name="Google Shape;250;p17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#FFFFFF</a:t>
              </a:r>
              <a:endParaRPr/>
            </a:p>
          </p:txBody>
        </p:sp>
      </p:grpSp>
      <p:grpSp>
        <p:nvGrpSpPr>
          <p:cNvPr id="251" name="Google Shape;251;p17"/>
          <p:cNvGrpSpPr/>
          <p:nvPr/>
        </p:nvGrpSpPr>
        <p:grpSpPr>
          <a:xfrm>
            <a:off x="4748717" y="3603317"/>
            <a:ext cx="719858" cy="608904"/>
            <a:chOff x="0" y="-6946"/>
            <a:chExt cx="959811" cy="811873"/>
          </a:xfrm>
        </p:grpSpPr>
        <p:grpSp>
          <p:nvGrpSpPr>
            <p:cNvPr id="252" name="Google Shape;252;p17"/>
            <p:cNvGrpSpPr/>
            <p:nvPr/>
          </p:nvGrpSpPr>
          <p:grpSpPr>
            <a:xfrm>
              <a:off x="183561" y="-6946"/>
              <a:ext cx="592688" cy="599634"/>
              <a:chOff x="0" y="-9525"/>
              <a:chExt cx="812800" cy="822325"/>
            </a:xfrm>
          </p:grpSpPr>
          <p:sp>
            <p:nvSpPr>
              <p:cNvPr id="253" name="Google Shape;253;p17"/>
              <p:cNvSpPr/>
              <p:nvPr/>
            </p:nvSpPr>
            <p:spPr>
              <a:xfrm>
                <a:off x="0" y="0"/>
                <a:ext cx="812800" cy="812800"/>
              </a:xfrm>
              <a:custGeom>
                <a:rect b="b" l="l" r="r" t="t"/>
                <a:pathLst>
                  <a:path extrusionOk="0" h="812800" w="812800">
                    <a:moveTo>
                      <a:pt x="406400" y="0"/>
                    </a:moveTo>
                    <a:lnTo>
                      <a:pt x="406400" y="0"/>
                    </a:lnTo>
                    <a:cubicBezTo>
                      <a:pt x="630849" y="0"/>
                      <a:pt x="812800" y="181951"/>
                      <a:pt x="812800" y="406400"/>
                    </a:cubicBezTo>
                    <a:lnTo>
                      <a:pt x="812800" y="406400"/>
                    </a:lnTo>
                    <a:cubicBezTo>
                      <a:pt x="812800" y="630849"/>
                      <a:pt x="630849" y="812800"/>
                      <a:pt x="406400" y="812800"/>
                    </a:cubicBezTo>
                    <a:lnTo>
                      <a:pt x="406400" y="812800"/>
                    </a:lnTo>
                    <a:cubicBezTo>
                      <a:pt x="181951" y="812800"/>
                      <a:pt x="0" y="630849"/>
                      <a:pt x="0" y="406400"/>
                    </a:cubicBezTo>
                    <a:lnTo>
                      <a:pt x="0" y="406400"/>
                    </a:lnTo>
                    <a:cubicBezTo>
                      <a:pt x="0" y="181951"/>
                      <a:pt x="181951" y="0"/>
                      <a:pt x="40640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17"/>
              <p:cNvSpPr txBox="1"/>
              <p:nvPr/>
            </p:nvSpPr>
            <p:spPr>
              <a:xfrm>
                <a:off x="0" y="-9525"/>
                <a:ext cx="812800" cy="8223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32200" lIns="32200" spcFirstLastPara="1" rIns="32200" wrap="square" tIns="32200">
                <a:noAutofit/>
              </a:bodyPr>
              <a:lstStyle/>
              <a:p>
                <a:pPr indent="0" lvl="0" marL="0" marR="0" rtl="0" algn="ctr">
                  <a:lnSpc>
                    <a:spcPct val="86833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255" name="Google Shape;255;p17"/>
            <p:cNvSpPr txBox="1"/>
            <p:nvPr/>
          </p:nvSpPr>
          <p:spPr>
            <a:xfrm>
              <a:off x="0" y="674673"/>
              <a:ext cx="959811" cy="1302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ctr">
                <a:lnSpc>
                  <a:spcPct val="103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en-US" sz="766" u="none" cap="none" strike="noStrike">
                  <a:solidFill>
                    <a:srgbClr val="242424"/>
                  </a:solidFill>
                  <a:latin typeface="Arial"/>
                  <a:ea typeface="Arial"/>
                  <a:cs typeface="Arial"/>
                  <a:sym typeface="Arial"/>
                </a:rPr>
                <a:t>#000000</a:t>
              </a:r>
              <a:endParaRPr/>
            </a:p>
          </p:txBody>
        </p:sp>
      </p:grpSp>
      <p:sp>
        <p:nvSpPr>
          <p:cNvPr id="256" name="Google Shape;256;p17"/>
          <p:cNvSpPr/>
          <p:nvPr/>
        </p:nvSpPr>
        <p:spPr>
          <a:xfrm>
            <a:off x="1485108" y="6638880"/>
            <a:ext cx="2530331" cy="979989"/>
          </a:xfrm>
          <a:custGeom>
            <a:rect b="b" l="l" r="r" t="t"/>
            <a:pathLst>
              <a:path extrusionOk="0" h="979989" w="2530331">
                <a:moveTo>
                  <a:pt x="0" y="0"/>
                </a:moveTo>
                <a:lnTo>
                  <a:pt x="2530331" y="0"/>
                </a:lnTo>
                <a:lnTo>
                  <a:pt x="2530331" y="979989"/>
                </a:lnTo>
                <a:lnTo>
                  <a:pt x="0" y="97998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7" name="Google Shape;257;p17"/>
          <p:cNvSpPr/>
          <p:nvPr/>
        </p:nvSpPr>
        <p:spPr>
          <a:xfrm>
            <a:off x="4330333" y="6484973"/>
            <a:ext cx="1825494" cy="1287803"/>
          </a:xfrm>
          <a:custGeom>
            <a:rect b="b" l="l" r="r" t="t"/>
            <a:pathLst>
              <a:path extrusionOk="0" h="1287803" w="1825494">
                <a:moveTo>
                  <a:pt x="0" y="0"/>
                </a:moveTo>
                <a:lnTo>
                  <a:pt x="1825494" y="0"/>
                </a:lnTo>
                <a:lnTo>
                  <a:pt x="1825494" y="1287803"/>
                </a:lnTo>
                <a:lnTo>
                  <a:pt x="0" y="128780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5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8" name="Google Shape;258;p17"/>
          <p:cNvSpPr/>
          <p:nvPr/>
        </p:nvSpPr>
        <p:spPr>
          <a:xfrm>
            <a:off x="1858218" y="7922162"/>
            <a:ext cx="1784111" cy="1177513"/>
          </a:xfrm>
          <a:custGeom>
            <a:rect b="b" l="l" r="r" t="t"/>
            <a:pathLst>
              <a:path extrusionOk="0" h="1177513" w="1784111">
                <a:moveTo>
                  <a:pt x="0" y="0"/>
                </a:moveTo>
                <a:lnTo>
                  <a:pt x="1784111" y="0"/>
                </a:lnTo>
                <a:lnTo>
                  <a:pt x="1784111" y="1177513"/>
                </a:lnTo>
                <a:lnTo>
                  <a:pt x="0" y="117751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6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59" name="Google Shape;259;p17"/>
          <p:cNvSpPr/>
          <p:nvPr/>
        </p:nvSpPr>
        <p:spPr>
          <a:xfrm>
            <a:off x="3906716" y="7979312"/>
            <a:ext cx="1686267" cy="948525"/>
          </a:xfrm>
          <a:custGeom>
            <a:rect b="b" l="l" r="r" t="t"/>
            <a:pathLst>
              <a:path extrusionOk="0" h="948525" w="1686267">
                <a:moveTo>
                  <a:pt x="0" y="0"/>
                </a:moveTo>
                <a:lnTo>
                  <a:pt x="1686267" y="0"/>
                </a:lnTo>
                <a:lnTo>
                  <a:pt x="1686267" y="948525"/>
                </a:lnTo>
                <a:lnTo>
                  <a:pt x="0" y="948525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260" name="Google Shape;260;p17"/>
          <p:cNvSpPr txBox="1"/>
          <p:nvPr/>
        </p:nvSpPr>
        <p:spPr>
          <a:xfrm>
            <a:off x="871981" y="1343847"/>
            <a:ext cx="5816038" cy="24358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99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Use these design resources in your Canva Presentation.</a:t>
            </a:r>
            <a:endParaRPr/>
          </a:p>
        </p:txBody>
      </p:sp>
      <p:sp>
        <p:nvSpPr>
          <p:cNvPr id="261" name="Google Shape;261;p17"/>
          <p:cNvSpPr txBox="1"/>
          <p:nvPr/>
        </p:nvSpPr>
        <p:spPr>
          <a:xfrm>
            <a:off x="1614586" y="822675"/>
            <a:ext cx="43308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rgbClr val="000000"/>
                </a:solidFill>
              </a:rPr>
              <a:t>RESOURCE PAGE</a:t>
            </a:r>
            <a:endParaRPr b="1"/>
          </a:p>
        </p:txBody>
      </p:sp>
      <p:sp>
        <p:nvSpPr>
          <p:cNvPr id="262" name="Google Shape;262;p17"/>
          <p:cNvSpPr txBox="1"/>
          <p:nvPr/>
        </p:nvSpPr>
        <p:spPr>
          <a:xfrm>
            <a:off x="1026043" y="2769591"/>
            <a:ext cx="2464384" cy="3101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This presentation template</a:t>
            </a:r>
            <a:endParaRPr/>
          </a:p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uses the following free fonts:</a:t>
            </a:r>
            <a:endParaRPr/>
          </a:p>
        </p:txBody>
      </p:sp>
      <p:sp>
        <p:nvSpPr>
          <p:cNvPr id="263" name="Google Shape;263;p17"/>
          <p:cNvSpPr txBox="1"/>
          <p:nvPr/>
        </p:nvSpPr>
        <p:spPr>
          <a:xfrm>
            <a:off x="1067859" y="4712817"/>
            <a:ext cx="2574470" cy="15668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7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1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You can find these fonts online too.</a:t>
            </a:r>
            <a:endParaRPr/>
          </a:p>
        </p:txBody>
      </p:sp>
      <p:sp>
        <p:nvSpPr>
          <p:cNvPr id="264" name="Google Shape;264;p17"/>
          <p:cNvSpPr txBox="1"/>
          <p:nvPr/>
        </p:nvSpPr>
        <p:spPr>
          <a:xfrm>
            <a:off x="1329797" y="3343228"/>
            <a:ext cx="1856876" cy="11438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TITLES: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BANGERS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2424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HEADERS: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43" u="none" cap="none" strike="noStrike">
              <a:solidFill>
                <a:srgbClr val="24242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306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82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BODY COPY:</a:t>
            </a:r>
            <a:endParaRPr/>
          </a:p>
          <a:p>
            <a:pPr indent="0" lvl="0" marL="0" marR="0" rtl="0" algn="ctr">
              <a:lnSpc>
                <a:spcPct val="10305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43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ROBOTO</a:t>
            </a:r>
            <a:endParaRPr/>
          </a:p>
        </p:txBody>
      </p:sp>
      <p:sp>
        <p:nvSpPr>
          <p:cNvPr id="265" name="Google Shape;265;p17"/>
          <p:cNvSpPr txBox="1"/>
          <p:nvPr/>
        </p:nvSpPr>
        <p:spPr>
          <a:xfrm>
            <a:off x="1329797" y="2335670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Fonts</a:t>
            </a:r>
            <a:endParaRPr/>
          </a:p>
        </p:txBody>
      </p:sp>
      <p:sp>
        <p:nvSpPr>
          <p:cNvPr id="266" name="Google Shape;266;p17"/>
          <p:cNvSpPr txBox="1"/>
          <p:nvPr/>
        </p:nvSpPr>
        <p:spPr>
          <a:xfrm>
            <a:off x="4180208" y="2317247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Colors</a:t>
            </a:r>
            <a:endParaRPr/>
          </a:p>
        </p:txBody>
      </p:sp>
      <p:sp>
        <p:nvSpPr>
          <p:cNvPr id="267" name="Google Shape;267;p17"/>
          <p:cNvSpPr txBox="1"/>
          <p:nvPr/>
        </p:nvSpPr>
        <p:spPr>
          <a:xfrm>
            <a:off x="2892973" y="5879031"/>
            <a:ext cx="1856876" cy="220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199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473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Design Elements</a:t>
            </a:r>
            <a:endParaRPr/>
          </a:p>
        </p:txBody>
      </p:sp>
      <p:sp>
        <p:nvSpPr>
          <p:cNvPr id="268" name="Google Shape;268;p17"/>
          <p:cNvSpPr txBox="1"/>
          <p:nvPr/>
        </p:nvSpPr>
        <p:spPr>
          <a:xfrm>
            <a:off x="1430712" y="9770700"/>
            <a:ext cx="47814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rgbClr val="000000"/>
                </a:solidFill>
              </a:rPr>
              <a:t>DON'T FORGET TO DELETE THIS PAGE BEFORE PRESENTING. </a:t>
            </a:r>
            <a:endParaRPr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64C6FF"/>
        </a:solidFill>
      </p:bgPr>
    </p:bg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8"/>
          <p:cNvSpPr/>
          <p:nvPr/>
        </p:nvSpPr>
        <p:spPr>
          <a:xfrm>
            <a:off x="-5874162" y="-84466"/>
            <a:ext cx="19308325" cy="10860933"/>
          </a:xfrm>
          <a:custGeom>
            <a:rect b="b" l="l" r="r" t="t"/>
            <a:pathLst>
              <a:path extrusionOk="0" h="10860933" w="19308325">
                <a:moveTo>
                  <a:pt x="0" y="0"/>
                </a:moveTo>
                <a:lnTo>
                  <a:pt x="19308324" y="0"/>
                </a:lnTo>
                <a:lnTo>
                  <a:pt x="19308324" y="10860932"/>
                </a:lnTo>
                <a:lnTo>
                  <a:pt x="0" y="1086093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 amt="50000"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74" name="Google Shape;274;p18"/>
          <p:cNvGrpSpPr/>
          <p:nvPr/>
        </p:nvGrpSpPr>
        <p:grpSpPr>
          <a:xfrm>
            <a:off x="0" y="-109642"/>
            <a:ext cx="7560000" cy="10801642"/>
            <a:chOff x="0" y="-28575"/>
            <a:chExt cx="2709333" cy="3871065"/>
          </a:xfrm>
        </p:grpSpPr>
        <p:sp>
          <p:nvSpPr>
            <p:cNvPr id="275" name="Google Shape;275;p18"/>
            <p:cNvSpPr/>
            <p:nvPr/>
          </p:nvSpPr>
          <p:spPr>
            <a:xfrm>
              <a:off x="0" y="0"/>
              <a:ext cx="2709333" cy="3842490"/>
            </a:xfrm>
            <a:custGeom>
              <a:rect b="b" l="l" r="r" t="t"/>
              <a:pathLst>
                <a:path extrusionOk="0" h="3842490" w="2709333">
                  <a:moveTo>
                    <a:pt x="0" y="0"/>
                  </a:moveTo>
                  <a:lnTo>
                    <a:pt x="2709333" y="0"/>
                  </a:lnTo>
                  <a:lnTo>
                    <a:pt x="2709333" y="3842490"/>
                  </a:lnTo>
                  <a:lnTo>
                    <a:pt x="0" y="3842490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42875">
              <a:solidFill>
                <a:srgbClr val="000000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76" name="Google Shape;276;p18"/>
            <p:cNvSpPr txBox="1"/>
            <p:nvPr/>
          </p:nvSpPr>
          <p:spPr>
            <a:xfrm>
              <a:off x="0" y="-28575"/>
              <a:ext cx="2709333" cy="38710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0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77" name="Google Shape;277;p18"/>
          <p:cNvGrpSpPr/>
          <p:nvPr/>
        </p:nvGrpSpPr>
        <p:grpSpPr>
          <a:xfrm>
            <a:off x="1845713" y="3945579"/>
            <a:ext cx="3841501" cy="1571045"/>
            <a:chOff x="0" y="-19050"/>
            <a:chExt cx="1658589" cy="678307"/>
          </a:xfrm>
        </p:grpSpPr>
        <p:sp>
          <p:nvSpPr>
            <p:cNvPr id="278" name="Google Shape;278;p18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18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0" name="Google Shape;280;p18"/>
          <p:cNvGrpSpPr/>
          <p:nvPr/>
        </p:nvGrpSpPr>
        <p:grpSpPr>
          <a:xfrm>
            <a:off x="1845713" y="5821122"/>
            <a:ext cx="3841501" cy="1571045"/>
            <a:chOff x="0" y="-19050"/>
            <a:chExt cx="1658589" cy="678307"/>
          </a:xfrm>
        </p:grpSpPr>
        <p:sp>
          <p:nvSpPr>
            <p:cNvPr id="281" name="Google Shape;281;p18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40307" y="0"/>
                  </a:moveTo>
                  <a:lnTo>
                    <a:pt x="1618283" y="0"/>
                  </a:lnTo>
                  <a:cubicBezTo>
                    <a:pt x="1628972" y="0"/>
                    <a:pt x="1639225" y="4247"/>
                    <a:pt x="1646784" y="11806"/>
                  </a:cubicBezTo>
                  <a:cubicBezTo>
                    <a:pt x="1654343" y="19365"/>
                    <a:pt x="1658589" y="29617"/>
                    <a:pt x="1658589" y="40307"/>
                  </a:cubicBezTo>
                  <a:lnTo>
                    <a:pt x="1658589" y="618950"/>
                  </a:lnTo>
                  <a:cubicBezTo>
                    <a:pt x="1658589" y="629640"/>
                    <a:pt x="1654343" y="639893"/>
                    <a:pt x="1646784" y="647452"/>
                  </a:cubicBezTo>
                  <a:cubicBezTo>
                    <a:pt x="1639225" y="655011"/>
                    <a:pt x="1628972" y="659257"/>
                    <a:pt x="1618283" y="659257"/>
                  </a:cubicBezTo>
                  <a:lnTo>
                    <a:pt x="40307" y="659257"/>
                  </a:lnTo>
                  <a:cubicBezTo>
                    <a:pt x="29617" y="659257"/>
                    <a:pt x="19365" y="655011"/>
                    <a:pt x="11806" y="647452"/>
                  </a:cubicBezTo>
                  <a:cubicBezTo>
                    <a:pt x="4247" y="639893"/>
                    <a:pt x="0" y="629640"/>
                    <a:pt x="0" y="618950"/>
                  </a:cubicBezTo>
                  <a:lnTo>
                    <a:pt x="0" y="40307"/>
                  </a:lnTo>
                  <a:cubicBezTo>
                    <a:pt x="0" y="29617"/>
                    <a:pt x="4247" y="19365"/>
                    <a:pt x="11806" y="11806"/>
                  </a:cubicBezTo>
                  <a:cubicBezTo>
                    <a:pt x="19365" y="4247"/>
                    <a:pt x="29617" y="0"/>
                    <a:pt x="4030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2" name="Google Shape;282;p18"/>
            <p:cNvSpPr txBox="1"/>
            <p:nvPr/>
          </p:nvSpPr>
          <p:spPr>
            <a:xfrm>
              <a:off x="0" y="-19050"/>
              <a:ext cx="1658589" cy="67830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2800" lIns="42800" spcFirstLastPara="1" rIns="42800" wrap="square" tIns="42800">
              <a:noAutofit/>
            </a:bodyPr>
            <a:lstStyle/>
            <a:p>
              <a:pPr indent="0" lvl="0" marL="0" marR="0" rtl="0" algn="ctr">
                <a:lnSpc>
                  <a:spcPct val="115444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3" name="Google Shape;283;p18"/>
          <p:cNvSpPr txBox="1"/>
          <p:nvPr/>
        </p:nvSpPr>
        <p:spPr>
          <a:xfrm>
            <a:off x="1271913" y="3165607"/>
            <a:ext cx="4989101" cy="47167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36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This presentation template is free for everyone to use thanks to the following:</a:t>
            </a:r>
            <a:endParaRPr/>
          </a:p>
        </p:txBody>
      </p:sp>
      <p:sp>
        <p:nvSpPr>
          <p:cNvPr id="284" name="Google Shape;284;p18"/>
          <p:cNvSpPr txBox="1"/>
          <p:nvPr/>
        </p:nvSpPr>
        <p:spPr>
          <a:xfrm>
            <a:off x="2524934" y="7854963"/>
            <a:ext cx="2483100" cy="266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9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728" u="none" cap="none" strike="noStrike">
                <a:solidFill>
                  <a:srgbClr val="000000"/>
                </a:solidFill>
              </a:rPr>
              <a:t>Happy designing!</a:t>
            </a:r>
            <a:endParaRPr b="1" i="1"/>
          </a:p>
        </p:txBody>
      </p:sp>
      <p:sp>
        <p:nvSpPr>
          <p:cNvPr id="285" name="Google Shape;285;p18"/>
          <p:cNvSpPr txBox="1"/>
          <p:nvPr/>
        </p:nvSpPr>
        <p:spPr>
          <a:xfrm>
            <a:off x="756685" y="5126452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for the presentation template</a:t>
            </a:r>
            <a:endParaRPr/>
          </a:p>
        </p:txBody>
      </p:sp>
      <p:sp>
        <p:nvSpPr>
          <p:cNvPr id="286" name="Google Shape;286;p18"/>
          <p:cNvSpPr txBox="1"/>
          <p:nvPr/>
        </p:nvSpPr>
        <p:spPr>
          <a:xfrm>
            <a:off x="756685" y="6776225"/>
            <a:ext cx="6019557" cy="17330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196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20" u="none" cap="none" strike="noStrike">
                <a:solidFill>
                  <a:srgbClr val="242424"/>
                </a:solidFill>
                <a:latin typeface="Arial"/>
                <a:ea typeface="Arial"/>
                <a:cs typeface="Arial"/>
                <a:sym typeface="Arial"/>
              </a:rPr>
              <a:t>for the photos</a:t>
            </a:r>
            <a:endParaRPr/>
          </a:p>
        </p:txBody>
      </p:sp>
      <p:sp>
        <p:nvSpPr>
          <p:cNvPr id="287" name="Google Shape;287;p18"/>
          <p:cNvSpPr txBox="1"/>
          <p:nvPr/>
        </p:nvSpPr>
        <p:spPr>
          <a:xfrm>
            <a:off x="1525276" y="2642879"/>
            <a:ext cx="4482300" cy="5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456" u="none" cap="none" strike="noStrike">
                <a:solidFill>
                  <a:srgbClr val="000000"/>
                </a:solidFill>
              </a:rPr>
              <a:t>CREDITS</a:t>
            </a:r>
            <a:endParaRPr b="1"/>
          </a:p>
        </p:txBody>
      </p:sp>
      <p:sp>
        <p:nvSpPr>
          <p:cNvPr id="288" name="Google Shape;288;p18"/>
          <p:cNvSpPr txBox="1"/>
          <p:nvPr/>
        </p:nvSpPr>
        <p:spPr>
          <a:xfrm>
            <a:off x="1915715" y="6318935"/>
            <a:ext cx="3701498" cy="37223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74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289" name="Google Shape;289;p18"/>
          <p:cNvSpPr/>
          <p:nvPr/>
        </p:nvSpPr>
        <p:spPr>
          <a:xfrm>
            <a:off x="2294989" y="4253034"/>
            <a:ext cx="2942951" cy="735738"/>
          </a:xfrm>
          <a:custGeom>
            <a:rect b="b" l="l" r="r" t="t"/>
            <a:pathLst>
              <a:path extrusionOk="0" h="735738" w="2942951">
                <a:moveTo>
                  <a:pt x="0" y="0"/>
                </a:moveTo>
                <a:lnTo>
                  <a:pt x="2942950" y="0"/>
                </a:lnTo>
                <a:lnTo>
                  <a:pt x="2942950" y="735738"/>
                </a:lnTo>
                <a:lnTo>
                  <a:pt x="0" y="735738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