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Arimo"/>
      <p:regular r:id="rId10"/>
      <p:bold r:id="rId11"/>
      <p:italic r:id="rId12"/>
      <p:boldItalic r:id="rId13"/>
    </p:embeddedFont>
    <p:embeddedFont>
      <p:font typeface="Luckiest Guy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mo-bold.fntdata"/><Relationship Id="rId10" Type="http://schemas.openxmlformats.org/officeDocument/2006/relationships/font" Target="fonts/Arimo-regular.fntdata"/><Relationship Id="rId13" Type="http://schemas.openxmlformats.org/officeDocument/2006/relationships/font" Target="fonts/Arimo-boldItalic.fntdata"/><Relationship Id="rId12" Type="http://schemas.openxmlformats.org/officeDocument/2006/relationships/font" Target="fonts/Arim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LuckiestGu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3D8E78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bg>
      <p:bgPr>
        <a:solidFill>
          <a:srgbClr val="3D8E78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8" name="Google Shape;108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9" name="Google Shape;109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bg>
      <p:bgPr>
        <a:solidFill>
          <a:srgbClr val="3D8E78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 txBox="1"/>
          <p:nvPr>
            <p:ph type="title"/>
          </p:nvPr>
        </p:nvSpPr>
        <p:spPr>
          <a:xfrm>
            <a:off x="1035038" y="4825025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2"/>
          <p:cNvSpPr/>
          <p:nvPr>
            <p:ph idx="2" type="pic"/>
          </p:nvPr>
        </p:nvSpPr>
        <p:spPr>
          <a:xfrm>
            <a:off x="1035038" y="63720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12"/>
          <p:cNvSpPr txBox="1"/>
          <p:nvPr>
            <p:ph idx="1" type="body"/>
          </p:nvPr>
        </p:nvSpPr>
        <p:spPr>
          <a:xfrm>
            <a:off x="1035038" y="5391763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bg>
      <p:bgPr>
        <a:solidFill>
          <a:srgbClr val="3D8E78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/>
          <p:nvPr>
            <p:ph type="title"/>
          </p:nvPr>
        </p:nvSpPr>
        <p:spPr>
          <a:xfrm>
            <a:off x="438650" y="1139250"/>
            <a:ext cx="667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3"/>
          <p:cNvSpPr txBox="1"/>
          <p:nvPr>
            <p:ph idx="1" type="body"/>
          </p:nvPr>
        </p:nvSpPr>
        <p:spPr>
          <a:xfrm rot="5400000">
            <a:off x="916835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bg>
      <p:bgPr>
        <a:solidFill>
          <a:srgbClr val="3D8E78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/>
          <p:nvPr>
            <p:ph type="title"/>
          </p:nvPr>
        </p:nvSpPr>
        <p:spPr>
          <a:xfrm rot="5400000">
            <a:off x="1506525" y="3834457"/>
            <a:ext cx="9177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4"/>
          <p:cNvSpPr txBox="1"/>
          <p:nvPr>
            <p:ph idx="1" type="body"/>
          </p:nvPr>
        </p:nvSpPr>
        <p:spPr>
          <a:xfrm rot="5400000">
            <a:off x="-1021727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bg>
      <p:bgPr>
        <a:solidFill>
          <a:srgbClr val="3D8E7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417126" y="6046387"/>
            <a:ext cx="3198643" cy="3117602"/>
            <a:chOff x="0" y="-28575"/>
            <a:chExt cx="1160400" cy="1131000"/>
          </a:xfrm>
        </p:grpSpPr>
        <p:sp>
          <p:nvSpPr>
            <p:cNvPr id="11" name="Google Shape;11;p3"/>
            <p:cNvSpPr/>
            <p:nvPr/>
          </p:nvSpPr>
          <p:spPr>
            <a:xfrm>
              <a:off x="0" y="0"/>
              <a:ext cx="1160270" cy="1102359"/>
            </a:xfrm>
            <a:custGeom>
              <a:rect b="b" l="l" r="r" t="t"/>
              <a:pathLst>
                <a:path extrusionOk="0" h="1102359" w="1160270">
                  <a:moveTo>
                    <a:pt x="89564" y="0"/>
                  </a:moveTo>
                  <a:lnTo>
                    <a:pt x="1070707" y="0"/>
                  </a:lnTo>
                  <a:cubicBezTo>
                    <a:pt x="1094460" y="0"/>
                    <a:pt x="1117241" y="9436"/>
                    <a:pt x="1134038" y="26233"/>
                  </a:cubicBezTo>
                  <a:cubicBezTo>
                    <a:pt x="1150834" y="43029"/>
                    <a:pt x="1160270" y="65810"/>
                    <a:pt x="1160270" y="89564"/>
                  </a:cubicBezTo>
                  <a:lnTo>
                    <a:pt x="1160270" y="1012795"/>
                  </a:lnTo>
                  <a:cubicBezTo>
                    <a:pt x="1160270" y="1036549"/>
                    <a:pt x="1150834" y="1059330"/>
                    <a:pt x="1134038" y="1076126"/>
                  </a:cubicBezTo>
                  <a:cubicBezTo>
                    <a:pt x="1117241" y="1092922"/>
                    <a:pt x="1094460" y="1102359"/>
                    <a:pt x="1070707" y="1102359"/>
                  </a:cubicBezTo>
                  <a:lnTo>
                    <a:pt x="89564" y="1102359"/>
                  </a:lnTo>
                  <a:cubicBezTo>
                    <a:pt x="65810" y="1102359"/>
                    <a:pt x="43029" y="1092922"/>
                    <a:pt x="26233" y="1076126"/>
                  </a:cubicBezTo>
                  <a:cubicBezTo>
                    <a:pt x="9436" y="1059330"/>
                    <a:pt x="0" y="1036549"/>
                    <a:pt x="0" y="1012795"/>
                  </a:cubicBezTo>
                  <a:lnTo>
                    <a:pt x="0" y="89564"/>
                  </a:lnTo>
                  <a:cubicBezTo>
                    <a:pt x="0" y="65810"/>
                    <a:pt x="9436" y="43029"/>
                    <a:pt x="26233" y="26233"/>
                  </a:cubicBezTo>
                  <a:cubicBezTo>
                    <a:pt x="43029" y="9436"/>
                    <a:pt x="65810" y="0"/>
                    <a:pt x="89564" y="0"/>
                  </a:cubicBezTo>
                  <a:close/>
                </a:path>
              </a:pathLst>
            </a:custGeom>
            <a:solidFill>
              <a:srgbClr val="3B0E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3"/>
            <p:cNvSpPr txBox="1"/>
            <p:nvPr/>
          </p:nvSpPr>
          <p:spPr>
            <a:xfrm>
              <a:off x="0" y="-28575"/>
              <a:ext cx="1160400" cy="11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oogle Shape;13;p3"/>
          <p:cNvGrpSpPr/>
          <p:nvPr/>
        </p:nvGrpSpPr>
        <p:grpSpPr>
          <a:xfrm>
            <a:off x="3991092" y="6046387"/>
            <a:ext cx="3198643" cy="3117602"/>
            <a:chOff x="0" y="-28575"/>
            <a:chExt cx="1160400" cy="1131000"/>
          </a:xfrm>
        </p:grpSpPr>
        <p:sp>
          <p:nvSpPr>
            <p:cNvPr id="14" name="Google Shape;14;p3"/>
            <p:cNvSpPr/>
            <p:nvPr/>
          </p:nvSpPr>
          <p:spPr>
            <a:xfrm>
              <a:off x="0" y="0"/>
              <a:ext cx="1160270" cy="1102359"/>
            </a:xfrm>
            <a:custGeom>
              <a:rect b="b" l="l" r="r" t="t"/>
              <a:pathLst>
                <a:path extrusionOk="0" h="1102359" w="1160270">
                  <a:moveTo>
                    <a:pt x="89564" y="0"/>
                  </a:moveTo>
                  <a:lnTo>
                    <a:pt x="1070707" y="0"/>
                  </a:lnTo>
                  <a:cubicBezTo>
                    <a:pt x="1094460" y="0"/>
                    <a:pt x="1117241" y="9436"/>
                    <a:pt x="1134038" y="26233"/>
                  </a:cubicBezTo>
                  <a:cubicBezTo>
                    <a:pt x="1150834" y="43029"/>
                    <a:pt x="1160270" y="65810"/>
                    <a:pt x="1160270" y="89564"/>
                  </a:cubicBezTo>
                  <a:lnTo>
                    <a:pt x="1160270" y="1012795"/>
                  </a:lnTo>
                  <a:cubicBezTo>
                    <a:pt x="1160270" y="1036549"/>
                    <a:pt x="1150834" y="1059330"/>
                    <a:pt x="1134038" y="1076126"/>
                  </a:cubicBezTo>
                  <a:cubicBezTo>
                    <a:pt x="1117241" y="1092922"/>
                    <a:pt x="1094460" y="1102359"/>
                    <a:pt x="1070707" y="1102359"/>
                  </a:cubicBezTo>
                  <a:lnTo>
                    <a:pt x="89564" y="1102359"/>
                  </a:lnTo>
                  <a:cubicBezTo>
                    <a:pt x="65810" y="1102359"/>
                    <a:pt x="43029" y="1092922"/>
                    <a:pt x="26233" y="1076126"/>
                  </a:cubicBezTo>
                  <a:cubicBezTo>
                    <a:pt x="9436" y="1059330"/>
                    <a:pt x="0" y="1036549"/>
                    <a:pt x="0" y="1012795"/>
                  </a:cubicBezTo>
                  <a:lnTo>
                    <a:pt x="0" y="89564"/>
                  </a:lnTo>
                  <a:cubicBezTo>
                    <a:pt x="0" y="65810"/>
                    <a:pt x="9436" y="43029"/>
                    <a:pt x="26233" y="26233"/>
                  </a:cubicBezTo>
                  <a:cubicBezTo>
                    <a:pt x="43029" y="9436"/>
                    <a:pt x="65810" y="0"/>
                    <a:pt x="89564" y="0"/>
                  </a:cubicBezTo>
                  <a:close/>
                </a:path>
              </a:pathLst>
            </a:custGeom>
            <a:solidFill>
              <a:srgbClr val="9DC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3"/>
            <p:cNvSpPr txBox="1"/>
            <p:nvPr/>
          </p:nvSpPr>
          <p:spPr>
            <a:xfrm>
              <a:off x="0" y="-28575"/>
              <a:ext cx="1160400" cy="11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6;p3"/>
          <p:cNvGrpSpPr/>
          <p:nvPr/>
        </p:nvGrpSpPr>
        <p:grpSpPr>
          <a:xfrm>
            <a:off x="3991092" y="1677353"/>
            <a:ext cx="3198643" cy="3117602"/>
            <a:chOff x="0" y="-28575"/>
            <a:chExt cx="1160400" cy="1131000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1160270" cy="1102359"/>
            </a:xfrm>
            <a:custGeom>
              <a:rect b="b" l="l" r="r" t="t"/>
              <a:pathLst>
                <a:path extrusionOk="0" h="1102359" w="1160270">
                  <a:moveTo>
                    <a:pt x="89564" y="0"/>
                  </a:moveTo>
                  <a:lnTo>
                    <a:pt x="1070707" y="0"/>
                  </a:lnTo>
                  <a:cubicBezTo>
                    <a:pt x="1094460" y="0"/>
                    <a:pt x="1117241" y="9436"/>
                    <a:pt x="1134038" y="26233"/>
                  </a:cubicBezTo>
                  <a:cubicBezTo>
                    <a:pt x="1150834" y="43029"/>
                    <a:pt x="1160270" y="65810"/>
                    <a:pt x="1160270" y="89564"/>
                  </a:cubicBezTo>
                  <a:lnTo>
                    <a:pt x="1160270" y="1012795"/>
                  </a:lnTo>
                  <a:cubicBezTo>
                    <a:pt x="1160270" y="1036549"/>
                    <a:pt x="1150834" y="1059330"/>
                    <a:pt x="1134038" y="1076126"/>
                  </a:cubicBezTo>
                  <a:cubicBezTo>
                    <a:pt x="1117241" y="1092922"/>
                    <a:pt x="1094460" y="1102359"/>
                    <a:pt x="1070707" y="1102359"/>
                  </a:cubicBezTo>
                  <a:lnTo>
                    <a:pt x="89564" y="1102359"/>
                  </a:lnTo>
                  <a:cubicBezTo>
                    <a:pt x="65810" y="1102359"/>
                    <a:pt x="43029" y="1092922"/>
                    <a:pt x="26233" y="1076126"/>
                  </a:cubicBezTo>
                  <a:cubicBezTo>
                    <a:pt x="9436" y="1059330"/>
                    <a:pt x="0" y="1036549"/>
                    <a:pt x="0" y="1012795"/>
                  </a:cubicBezTo>
                  <a:lnTo>
                    <a:pt x="0" y="89564"/>
                  </a:lnTo>
                  <a:cubicBezTo>
                    <a:pt x="0" y="65810"/>
                    <a:pt x="9436" y="43029"/>
                    <a:pt x="26233" y="26233"/>
                  </a:cubicBezTo>
                  <a:cubicBezTo>
                    <a:pt x="43029" y="9436"/>
                    <a:pt x="65810" y="0"/>
                    <a:pt x="89564" y="0"/>
                  </a:cubicBezTo>
                  <a:close/>
                </a:path>
              </a:pathLst>
            </a:custGeom>
            <a:solidFill>
              <a:srgbClr val="FFE2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 txBox="1"/>
            <p:nvPr/>
          </p:nvSpPr>
          <p:spPr>
            <a:xfrm>
              <a:off x="0" y="-28575"/>
              <a:ext cx="1160400" cy="11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417126" y="1677353"/>
            <a:ext cx="3198643" cy="3117602"/>
            <a:chOff x="0" y="-28575"/>
            <a:chExt cx="1160400" cy="1131000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1160270" cy="1102359"/>
            </a:xfrm>
            <a:custGeom>
              <a:rect b="b" l="l" r="r" t="t"/>
              <a:pathLst>
                <a:path extrusionOk="0" h="1102359" w="1160270">
                  <a:moveTo>
                    <a:pt x="89564" y="0"/>
                  </a:moveTo>
                  <a:lnTo>
                    <a:pt x="1070707" y="0"/>
                  </a:lnTo>
                  <a:cubicBezTo>
                    <a:pt x="1094460" y="0"/>
                    <a:pt x="1117241" y="9436"/>
                    <a:pt x="1134038" y="26233"/>
                  </a:cubicBezTo>
                  <a:cubicBezTo>
                    <a:pt x="1150834" y="43029"/>
                    <a:pt x="1160270" y="65810"/>
                    <a:pt x="1160270" y="89564"/>
                  </a:cubicBezTo>
                  <a:lnTo>
                    <a:pt x="1160270" y="1012795"/>
                  </a:lnTo>
                  <a:cubicBezTo>
                    <a:pt x="1160270" y="1036549"/>
                    <a:pt x="1150834" y="1059330"/>
                    <a:pt x="1134038" y="1076126"/>
                  </a:cubicBezTo>
                  <a:cubicBezTo>
                    <a:pt x="1117241" y="1092922"/>
                    <a:pt x="1094460" y="1102359"/>
                    <a:pt x="1070707" y="1102359"/>
                  </a:cubicBezTo>
                  <a:lnTo>
                    <a:pt x="89564" y="1102359"/>
                  </a:lnTo>
                  <a:cubicBezTo>
                    <a:pt x="65810" y="1102359"/>
                    <a:pt x="43029" y="1092922"/>
                    <a:pt x="26233" y="1076126"/>
                  </a:cubicBezTo>
                  <a:cubicBezTo>
                    <a:pt x="9436" y="1059330"/>
                    <a:pt x="0" y="1036549"/>
                    <a:pt x="0" y="1012795"/>
                  </a:cubicBezTo>
                  <a:lnTo>
                    <a:pt x="0" y="89564"/>
                  </a:lnTo>
                  <a:cubicBezTo>
                    <a:pt x="0" y="65810"/>
                    <a:pt x="9436" y="43029"/>
                    <a:pt x="26233" y="26233"/>
                  </a:cubicBezTo>
                  <a:cubicBezTo>
                    <a:pt x="43029" y="9436"/>
                    <a:pt x="65810" y="0"/>
                    <a:pt x="89564" y="0"/>
                  </a:cubicBezTo>
                  <a:close/>
                </a:path>
              </a:pathLst>
            </a:custGeom>
            <a:solidFill>
              <a:srgbClr val="ED95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 txBox="1"/>
            <p:nvPr/>
          </p:nvSpPr>
          <p:spPr>
            <a:xfrm>
              <a:off x="0" y="-28575"/>
              <a:ext cx="1160400" cy="11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22;p3"/>
          <p:cNvSpPr/>
          <p:nvPr/>
        </p:nvSpPr>
        <p:spPr>
          <a:xfrm>
            <a:off x="677967" y="6266079"/>
            <a:ext cx="2676610" cy="2756808"/>
          </a:xfrm>
          <a:custGeom>
            <a:rect b="b" l="l" r="r" t="t"/>
            <a:pathLst>
              <a:path extrusionOk="0" h="2756808" w="2676610">
                <a:moveTo>
                  <a:pt x="0" y="0"/>
                </a:moveTo>
                <a:lnTo>
                  <a:pt x="2676610" y="0"/>
                </a:lnTo>
                <a:lnTo>
                  <a:pt x="2676610" y="2756808"/>
                </a:lnTo>
                <a:lnTo>
                  <a:pt x="0" y="2756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" name="Google Shape;23;p3"/>
          <p:cNvSpPr/>
          <p:nvPr/>
        </p:nvSpPr>
        <p:spPr>
          <a:xfrm>
            <a:off x="3991092" y="6011969"/>
            <a:ext cx="3416938" cy="3072951"/>
          </a:xfrm>
          <a:custGeom>
            <a:rect b="b" l="l" r="r" t="t"/>
            <a:pathLst>
              <a:path extrusionOk="0" h="3072951" w="3416938">
                <a:moveTo>
                  <a:pt x="0" y="0"/>
                </a:moveTo>
                <a:lnTo>
                  <a:pt x="3416938" y="0"/>
                </a:lnTo>
                <a:lnTo>
                  <a:pt x="3416938" y="3072951"/>
                </a:lnTo>
                <a:lnTo>
                  <a:pt x="0" y="3072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" name="Google Shape;24;p3"/>
          <p:cNvSpPr/>
          <p:nvPr/>
        </p:nvSpPr>
        <p:spPr>
          <a:xfrm>
            <a:off x="388386" y="2598289"/>
            <a:ext cx="3273469" cy="1529603"/>
          </a:xfrm>
          <a:custGeom>
            <a:rect b="b" l="l" r="r" t="t"/>
            <a:pathLst>
              <a:path extrusionOk="0" h="1529603" w="3273469">
                <a:moveTo>
                  <a:pt x="0" y="0"/>
                </a:moveTo>
                <a:lnTo>
                  <a:pt x="3273470" y="0"/>
                </a:lnTo>
                <a:lnTo>
                  <a:pt x="3273470" y="1529602"/>
                </a:lnTo>
                <a:lnTo>
                  <a:pt x="0" y="1529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" name="Google Shape;25;p3"/>
          <p:cNvSpPr/>
          <p:nvPr/>
        </p:nvSpPr>
        <p:spPr>
          <a:xfrm rot="1902086">
            <a:off x="379152" y="3581581"/>
            <a:ext cx="2466317" cy="1352689"/>
          </a:xfrm>
          <a:custGeom>
            <a:rect b="b" l="l" r="r" t="t"/>
            <a:pathLst>
              <a:path extrusionOk="0" h="1353959" w="2468632">
                <a:moveTo>
                  <a:pt x="0" y="0"/>
                </a:moveTo>
                <a:lnTo>
                  <a:pt x="2468632" y="0"/>
                </a:lnTo>
                <a:lnTo>
                  <a:pt x="2468632" y="1353959"/>
                </a:lnTo>
                <a:lnTo>
                  <a:pt x="0" y="1353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619" l="0" r="0" t="-1619"/>
            </a:stretch>
          </a:blipFill>
          <a:ln>
            <a:noFill/>
          </a:ln>
        </p:spPr>
      </p:sp>
      <p:sp>
        <p:nvSpPr>
          <p:cNvPr id="26" name="Google Shape;26;p3"/>
          <p:cNvSpPr/>
          <p:nvPr/>
        </p:nvSpPr>
        <p:spPr>
          <a:xfrm flipH="1">
            <a:off x="1758738" y="1849350"/>
            <a:ext cx="1865529" cy="1056356"/>
          </a:xfrm>
          <a:custGeom>
            <a:rect b="b" l="l" r="r" t="t"/>
            <a:pathLst>
              <a:path extrusionOk="0" h="1056356" w="1865529">
                <a:moveTo>
                  <a:pt x="1865529" y="0"/>
                </a:moveTo>
                <a:lnTo>
                  <a:pt x="0" y="0"/>
                </a:lnTo>
                <a:lnTo>
                  <a:pt x="0" y="1056356"/>
                </a:lnTo>
                <a:lnTo>
                  <a:pt x="1865529" y="1056356"/>
                </a:lnTo>
                <a:lnTo>
                  <a:pt x="186552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" name="Google Shape;27;p3"/>
          <p:cNvSpPr/>
          <p:nvPr/>
        </p:nvSpPr>
        <p:spPr>
          <a:xfrm>
            <a:off x="657399" y="2115721"/>
            <a:ext cx="819796" cy="789985"/>
          </a:xfrm>
          <a:custGeom>
            <a:rect b="b" l="l" r="r" t="t"/>
            <a:pathLst>
              <a:path extrusionOk="0" h="789985" w="819796">
                <a:moveTo>
                  <a:pt x="0" y="0"/>
                </a:moveTo>
                <a:lnTo>
                  <a:pt x="819796" y="0"/>
                </a:lnTo>
                <a:lnTo>
                  <a:pt x="819796" y="789985"/>
                </a:lnTo>
                <a:lnTo>
                  <a:pt x="0" y="789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" name="Google Shape;28;p3"/>
          <p:cNvSpPr/>
          <p:nvPr/>
        </p:nvSpPr>
        <p:spPr>
          <a:xfrm>
            <a:off x="3748579" y="2377528"/>
            <a:ext cx="3600779" cy="2473916"/>
          </a:xfrm>
          <a:custGeom>
            <a:rect b="b" l="l" r="r" t="t"/>
            <a:pathLst>
              <a:path extrusionOk="0" h="2473916" w="3600779">
                <a:moveTo>
                  <a:pt x="0" y="0"/>
                </a:moveTo>
                <a:lnTo>
                  <a:pt x="3600779" y="0"/>
                </a:lnTo>
                <a:lnTo>
                  <a:pt x="3600779" y="2473917"/>
                </a:lnTo>
                <a:lnTo>
                  <a:pt x="0" y="24739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" name="Google Shape;29;p3"/>
          <p:cNvGrpSpPr/>
          <p:nvPr/>
        </p:nvGrpSpPr>
        <p:grpSpPr>
          <a:xfrm>
            <a:off x="832685" y="4411216"/>
            <a:ext cx="2385042" cy="719881"/>
            <a:chOff x="0" y="-28575"/>
            <a:chExt cx="1441200" cy="435000"/>
          </a:xfrm>
        </p:grpSpPr>
        <p:sp>
          <p:nvSpPr>
            <p:cNvPr id="30" name="Google Shape;30;p3"/>
            <p:cNvSpPr/>
            <p:nvPr/>
          </p:nvSpPr>
          <p:spPr>
            <a:xfrm>
              <a:off x="0" y="0"/>
              <a:ext cx="1441108" cy="406400"/>
            </a:xfrm>
            <a:custGeom>
              <a:rect b="b" l="l" r="r" t="t"/>
              <a:pathLst>
                <a:path extrusionOk="0" h="406400" w="1441108">
                  <a:moveTo>
                    <a:pt x="1237908" y="0"/>
                  </a:moveTo>
                  <a:cubicBezTo>
                    <a:pt x="1350133" y="0"/>
                    <a:pt x="1441108" y="90976"/>
                    <a:pt x="1441108" y="203200"/>
                  </a:cubicBezTo>
                  <a:cubicBezTo>
                    <a:pt x="1441108" y="315424"/>
                    <a:pt x="1350133" y="406400"/>
                    <a:pt x="12379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6C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 txBox="1"/>
            <p:nvPr/>
          </p:nvSpPr>
          <p:spPr>
            <a:xfrm>
              <a:off x="0" y="-28575"/>
              <a:ext cx="14412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3"/>
          <p:cNvSpPr txBox="1"/>
          <p:nvPr/>
        </p:nvSpPr>
        <p:spPr>
          <a:xfrm>
            <a:off x="313227" y="446598"/>
            <a:ext cx="6956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click to edit theme title style</a:t>
            </a:r>
            <a:endParaRPr sz="6000"/>
          </a:p>
        </p:txBody>
      </p:sp>
      <p:sp>
        <p:nvSpPr>
          <p:cNvPr id="33" name="Google Shape;33;p3"/>
          <p:cNvSpPr txBox="1"/>
          <p:nvPr/>
        </p:nvSpPr>
        <p:spPr>
          <a:xfrm>
            <a:off x="611675" y="4517200"/>
            <a:ext cx="2809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click to edit</a:t>
            </a:r>
            <a:endParaRPr/>
          </a:p>
        </p:txBody>
      </p:sp>
      <p:grpSp>
        <p:nvGrpSpPr>
          <p:cNvPr id="34" name="Google Shape;34;p3"/>
          <p:cNvGrpSpPr/>
          <p:nvPr/>
        </p:nvGrpSpPr>
        <p:grpSpPr>
          <a:xfrm>
            <a:off x="4397802" y="4411216"/>
            <a:ext cx="2385042" cy="719881"/>
            <a:chOff x="0" y="-28575"/>
            <a:chExt cx="1441200" cy="435000"/>
          </a:xfrm>
        </p:grpSpPr>
        <p:sp>
          <p:nvSpPr>
            <p:cNvPr id="35" name="Google Shape;35;p3"/>
            <p:cNvSpPr/>
            <p:nvPr/>
          </p:nvSpPr>
          <p:spPr>
            <a:xfrm>
              <a:off x="0" y="0"/>
              <a:ext cx="1441108" cy="406400"/>
            </a:xfrm>
            <a:custGeom>
              <a:rect b="b" l="l" r="r" t="t"/>
              <a:pathLst>
                <a:path extrusionOk="0" h="406400" w="1441108">
                  <a:moveTo>
                    <a:pt x="1237908" y="0"/>
                  </a:moveTo>
                  <a:cubicBezTo>
                    <a:pt x="1350133" y="0"/>
                    <a:pt x="1441108" y="90976"/>
                    <a:pt x="1441108" y="203200"/>
                  </a:cubicBezTo>
                  <a:cubicBezTo>
                    <a:pt x="1441108" y="315424"/>
                    <a:pt x="1350133" y="406400"/>
                    <a:pt x="12379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6C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 txBox="1"/>
            <p:nvPr/>
          </p:nvSpPr>
          <p:spPr>
            <a:xfrm>
              <a:off x="0" y="-28575"/>
              <a:ext cx="14412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3"/>
          <p:cNvSpPr txBox="1"/>
          <p:nvPr/>
        </p:nvSpPr>
        <p:spPr>
          <a:xfrm>
            <a:off x="4210662" y="4517200"/>
            <a:ext cx="2676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click to edit</a:t>
            </a:r>
            <a:endParaRPr/>
          </a:p>
        </p:txBody>
      </p:sp>
      <p:grpSp>
        <p:nvGrpSpPr>
          <p:cNvPr id="38" name="Google Shape;38;p3"/>
          <p:cNvGrpSpPr/>
          <p:nvPr/>
        </p:nvGrpSpPr>
        <p:grpSpPr>
          <a:xfrm>
            <a:off x="4397802" y="8780250"/>
            <a:ext cx="2385042" cy="719882"/>
            <a:chOff x="0" y="-28575"/>
            <a:chExt cx="1441200" cy="435000"/>
          </a:xfrm>
        </p:grpSpPr>
        <p:sp>
          <p:nvSpPr>
            <p:cNvPr id="39" name="Google Shape;39;p3"/>
            <p:cNvSpPr/>
            <p:nvPr/>
          </p:nvSpPr>
          <p:spPr>
            <a:xfrm>
              <a:off x="0" y="0"/>
              <a:ext cx="1441108" cy="406400"/>
            </a:xfrm>
            <a:custGeom>
              <a:rect b="b" l="l" r="r" t="t"/>
              <a:pathLst>
                <a:path extrusionOk="0" h="406400" w="1441108">
                  <a:moveTo>
                    <a:pt x="1237908" y="0"/>
                  </a:moveTo>
                  <a:cubicBezTo>
                    <a:pt x="1350133" y="0"/>
                    <a:pt x="1441108" y="90976"/>
                    <a:pt x="1441108" y="203200"/>
                  </a:cubicBezTo>
                  <a:cubicBezTo>
                    <a:pt x="1441108" y="315424"/>
                    <a:pt x="1350133" y="406400"/>
                    <a:pt x="12379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6C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3"/>
            <p:cNvSpPr txBox="1"/>
            <p:nvPr/>
          </p:nvSpPr>
          <p:spPr>
            <a:xfrm>
              <a:off x="0" y="-28575"/>
              <a:ext cx="14412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41;p3"/>
          <p:cNvSpPr txBox="1"/>
          <p:nvPr/>
        </p:nvSpPr>
        <p:spPr>
          <a:xfrm>
            <a:off x="4252125" y="8886238"/>
            <a:ext cx="2676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click to edit</a:t>
            </a:r>
            <a:endParaRPr/>
          </a:p>
        </p:txBody>
      </p:sp>
      <p:grpSp>
        <p:nvGrpSpPr>
          <p:cNvPr id="42" name="Google Shape;42;p3"/>
          <p:cNvGrpSpPr/>
          <p:nvPr/>
        </p:nvGrpSpPr>
        <p:grpSpPr>
          <a:xfrm>
            <a:off x="832685" y="8780250"/>
            <a:ext cx="2385042" cy="719882"/>
            <a:chOff x="0" y="-28575"/>
            <a:chExt cx="1441200" cy="435000"/>
          </a:xfrm>
        </p:grpSpPr>
        <p:sp>
          <p:nvSpPr>
            <p:cNvPr id="43" name="Google Shape;43;p3"/>
            <p:cNvSpPr/>
            <p:nvPr/>
          </p:nvSpPr>
          <p:spPr>
            <a:xfrm>
              <a:off x="0" y="0"/>
              <a:ext cx="1441108" cy="406400"/>
            </a:xfrm>
            <a:custGeom>
              <a:rect b="b" l="l" r="r" t="t"/>
              <a:pathLst>
                <a:path extrusionOk="0" h="406400" w="1441108">
                  <a:moveTo>
                    <a:pt x="1237908" y="0"/>
                  </a:moveTo>
                  <a:cubicBezTo>
                    <a:pt x="1350133" y="0"/>
                    <a:pt x="1441108" y="90976"/>
                    <a:pt x="1441108" y="203200"/>
                  </a:cubicBezTo>
                  <a:cubicBezTo>
                    <a:pt x="1441108" y="315424"/>
                    <a:pt x="1350133" y="406400"/>
                    <a:pt x="12379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6C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 txBox="1"/>
            <p:nvPr/>
          </p:nvSpPr>
          <p:spPr>
            <a:xfrm>
              <a:off x="0" y="-28575"/>
              <a:ext cx="14412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3"/>
          <p:cNvSpPr txBox="1"/>
          <p:nvPr/>
        </p:nvSpPr>
        <p:spPr>
          <a:xfrm>
            <a:off x="686901" y="8886225"/>
            <a:ext cx="2676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click to edit</a:t>
            </a:r>
            <a:endParaRPr/>
          </a:p>
        </p:txBody>
      </p:sp>
      <p:sp>
        <p:nvSpPr>
          <p:cNvPr id="46" name="Google Shape;46;p3"/>
          <p:cNvSpPr txBox="1"/>
          <p:nvPr/>
        </p:nvSpPr>
        <p:spPr>
          <a:xfrm>
            <a:off x="537414" y="5236700"/>
            <a:ext cx="2957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Click to edit theme subtitle style</a:t>
            </a:r>
            <a:endParaRPr/>
          </a:p>
        </p:txBody>
      </p:sp>
      <p:sp>
        <p:nvSpPr>
          <p:cNvPr id="47" name="Google Shape;47;p3"/>
          <p:cNvSpPr txBox="1"/>
          <p:nvPr/>
        </p:nvSpPr>
        <p:spPr>
          <a:xfrm>
            <a:off x="3991075" y="5236700"/>
            <a:ext cx="3198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Click to edit theme subtitle style</a:t>
            </a:r>
            <a:endParaRPr sz="13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8" name="Google Shape;48;p3"/>
          <p:cNvSpPr txBox="1"/>
          <p:nvPr/>
        </p:nvSpPr>
        <p:spPr>
          <a:xfrm>
            <a:off x="704215" y="9622560"/>
            <a:ext cx="2624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Click to edit theme subtitle style</a:t>
            </a:r>
            <a:endParaRPr sz="13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9" name="Google Shape;49;p3"/>
          <p:cNvSpPr txBox="1"/>
          <p:nvPr/>
        </p:nvSpPr>
        <p:spPr>
          <a:xfrm>
            <a:off x="4044776" y="9622550"/>
            <a:ext cx="30909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Click to edit theme subtitle style</a:t>
            </a:r>
            <a:endParaRPr sz="13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2">
    <p:bg>
      <p:bgPr>
        <a:solidFill>
          <a:srgbClr val="3D8E78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4"/>
          <p:cNvGrpSpPr/>
          <p:nvPr/>
        </p:nvGrpSpPr>
        <p:grpSpPr>
          <a:xfrm>
            <a:off x="3967837" y="2173440"/>
            <a:ext cx="3198643" cy="3172552"/>
            <a:chOff x="0" y="-28575"/>
            <a:chExt cx="1160400" cy="1150935"/>
          </a:xfrm>
        </p:grpSpPr>
        <p:sp>
          <p:nvSpPr>
            <p:cNvPr id="52" name="Google Shape;52;p4"/>
            <p:cNvSpPr/>
            <p:nvPr/>
          </p:nvSpPr>
          <p:spPr>
            <a:xfrm>
              <a:off x="0" y="0"/>
              <a:ext cx="1160270" cy="1122360"/>
            </a:xfrm>
            <a:custGeom>
              <a:rect b="b" l="l" r="r" t="t"/>
              <a:pathLst>
                <a:path extrusionOk="0" h="1122360" w="1160270">
                  <a:moveTo>
                    <a:pt x="89564" y="0"/>
                  </a:moveTo>
                  <a:lnTo>
                    <a:pt x="1070707" y="0"/>
                  </a:lnTo>
                  <a:cubicBezTo>
                    <a:pt x="1094460" y="0"/>
                    <a:pt x="1117241" y="9436"/>
                    <a:pt x="1134038" y="26233"/>
                  </a:cubicBezTo>
                  <a:cubicBezTo>
                    <a:pt x="1150834" y="43029"/>
                    <a:pt x="1160270" y="65810"/>
                    <a:pt x="1160270" y="89564"/>
                  </a:cubicBezTo>
                  <a:lnTo>
                    <a:pt x="1160270" y="1032797"/>
                  </a:lnTo>
                  <a:cubicBezTo>
                    <a:pt x="1160270" y="1056550"/>
                    <a:pt x="1150834" y="1079331"/>
                    <a:pt x="1134038" y="1096128"/>
                  </a:cubicBezTo>
                  <a:cubicBezTo>
                    <a:pt x="1117241" y="1112924"/>
                    <a:pt x="1094460" y="1122360"/>
                    <a:pt x="1070707" y="1122360"/>
                  </a:cubicBezTo>
                  <a:lnTo>
                    <a:pt x="89564" y="1122360"/>
                  </a:lnTo>
                  <a:cubicBezTo>
                    <a:pt x="65810" y="1122360"/>
                    <a:pt x="43029" y="1112924"/>
                    <a:pt x="26233" y="1096128"/>
                  </a:cubicBezTo>
                  <a:cubicBezTo>
                    <a:pt x="9436" y="1079331"/>
                    <a:pt x="0" y="1056550"/>
                    <a:pt x="0" y="1032797"/>
                  </a:cubicBezTo>
                  <a:lnTo>
                    <a:pt x="0" y="89564"/>
                  </a:lnTo>
                  <a:cubicBezTo>
                    <a:pt x="0" y="65810"/>
                    <a:pt x="9436" y="43029"/>
                    <a:pt x="26233" y="26233"/>
                  </a:cubicBezTo>
                  <a:cubicBezTo>
                    <a:pt x="43029" y="9436"/>
                    <a:pt x="65810" y="0"/>
                    <a:pt x="89564" y="0"/>
                  </a:cubicBezTo>
                  <a:close/>
                </a:path>
              </a:pathLst>
            </a:custGeom>
            <a:solidFill>
              <a:srgbClr val="FFE2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 txBox="1"/>
            <p:nvPr/>
          </p:nvSpPr>
          <p:spPr>
            <a:xfrm>
              <a:off x="0" y="-28575"/>
              <a:ext cx="1160400" cy="11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393871" y="2173440"/>
            <a:ext cx="3198643" cy="3172552"/>
            <a:chOff x="0" y="-28575"/>
            <a:chExt cx="1160400" cy="1150935"/>
          </a:xfrm>
        </p:grpSpPr>
        <p:sp>
          <p:nvSpPr>
            <p:cNvPr id="55" name="Google Shape;55;p4"/>
            <p:cNvSpPr/>
            <p:nvPr/>
          </p:nvSpPr>
          <p:spPr>
            <a:xfrm>
              <a:off x="0" y="0"/>
              <a:ext cx="1160270" cy="1122360"/>
            </a:xfrm>
            <a:custGeom>
              <a:rect b="b" l="l" r="r" t="t"/>
              <a:pathLst>
                <a:path extrusionOk="0" h="1122360" w="1160270">
                  <a:moveTo>
                    <a:pt x="89564" y="0"/>
                  </a:moveTo>
                  <a:lnTo>
                    <a:pt x="1070707" y="0"/>
                  </a:lnTo>
                  <a:cubicBezTo>
                    <a:pt x="1094460" y="0"/>
                    <a:pt x="1117241" y="9436"/>
                    <a:pt x="1134038" y="26233"/>
                  </a:cubicBezTo>
                  <a:cubicBezTo>
                    <a:pt x="1150834" y="43029"/>
                    <a:pt x="1160270" y="65810"/>
                    <a:pt x="1160270" y="89564"/>
                  </a:cubicBezTo>
                  <a:lnTo>
                    <a:pt x="1160270" y="1032797"/>
                  </a:lnTo>
                  <a:cubicBezTo>
                    <a:pt x="1160270" y="1056550"/>
                    <a:pt x="1150834" y="1079331"/>
                    <a:pt x="1134038" y="1096128"/>
                  </a:cubicBezTo>
                  <a:cubicBezTo>
                    <a:pt x="1117241" y="1112924"/>
                    <a:pt x="1094460" y="1122360"/>
                    <a:pt x="1070707" y="1122360"/>
                  </a:cubicBezTo>
                  <a:lnTo>
                    <a:pt x="89564" y="1122360"/>
                  </a:lnTo>
                  <a:cubicBezTo>
                    <a:pt x="65810" y="1122360"/>
                    <a:pt x="43029" y="1112924"/>
                    <a:pt x="26233" y="1096128"/>
                  </a:cubicBezTo>
                  <a:cubicBezTo>
                    <a:pt x="9436" y="1079331"/>
                    <a:pt x="0" y="1056550"/>
                    <a:pt x="0" y="1032797"/>
                  </a:cubicBezTo>
                  <a:lnTo>
                    <a:pt x="0" y="89564"/>
                  </a:lnTo>
                  <a:cubicBezTo>
                    <a:pt x="0" y="65810"/>
                    <a:pt x="9436" y="43029"/>
                    <a:pt x="26233" y="26233"/>
                  </a:cubicBezTo>
                  <a:cubicBezTo>
                    <a:pt x="43029" y="9436"/>
                    <a:pt x="65810" y="0"/>
                    <a:pt x="89564" y="0"/>
                  </a:cubicBezTo>
                  <a:close/>
                </a:path>
              </a:pathLst>
            </a:custGeom>
            <a:solidFill>
              <a:srgbClr val="FFE2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 txBox="1"/>
            <p:nvPr/>
          </p:nvSpPr>
          <p:spPr>
            <a:xfrm>
              <a:off x="0" y="-28575"/>
              <a:ext cx="1160400" cy="11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57;p4"/>
          <p:cNvSpPr/>
          <p:nvPr/>
        </p:nvSpPr>
        <p:spPr>
          <a:xfrm>
            <a:off x="4207305" y="7609495"/>
            <a:ext cx="2958823" cy="2355963"/>
          </a:xfrm>
          <a:custGeom>
            <a:rect b="b" l="l" r="r" t="t"/>
            <a:pathLst>
              <a:path extrusionOk="0" h="2355963" w="2958823">
                <a:moveTo>
                  <a:pt x="0" y="0"/>
                </a:moveTo>
                <a:lnTo>
                  <a:pt x="2958824" y="0"/>
                </a:lnTo>
                <a:lnTo>
                  <a:pt x="2958824" y="2355963"/>
                </a:lnTo>
                <a:lnTo>
                  <a:pt x="0" y="2355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" name="Google Shape;58;p4"/>
          <p:cNvSpPr/>
          <p:nvPr/>
        </p:nvSpPr>
        <p:spPr>
          <a:xfrm>
            <a:off x="183395" y="7266595"/>
            <a:ext cx="4131286" cy="3597974"/>
          </a:xfrm>
          <a:custGeom>
            <a:rect b="b" l="l" r="r" t="t"/>
            <a:pathLst>
              <a:path extrusionOk="0" h="3597974" w="4131286">
                <a:moveTo>
                  <a:pt x="0" y="0"/>
                </a:moveTo>
                <a:lnTo>
                  <a:pt x="4131286" y="0"/>
                </a:lnTo>
                <a:lnTo>
                  <a:pt x="4131286" y="3597974"/>
                </a:lnTo>
                <a:lnTo>
                  <a:pt x="0" y="3597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" name="Google Shape;59;p4"/>
          <p:cNvSpPr txBox="1"/>
          <p:nvPr/>
        </p:nvSpPr>
        <p:spPr>
          <a:xfrm>
            <a:off x="300202" y="417073"/>
            <a:ext cx="6956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click to edit theme title style</a:t>
            </a:r>
            <a:endParaRPr sz="6000"/>
          </a:p>
        </p:txBody>
      </p:sp>
      <p:sp>
        <p:nvSpPr>
          <p:cNvPr id="60" name="Google Shape;60;p4"/>
          <p:cNvSpPr txBox="1"/>
          <p:nvPr/>
        </p:nvSpPr>
        <p:spPr>
          <a:xfrm>
            <a:off x="867056" y="1512808"/>
            <a:ext cx="5822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Click to edit theme subtitle style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61" name="Google Shape;61;p4"/>
          <p:cNvSpPr txBox="1"/>
          <p:nvPr/>
        </p:nvSpPr>
        <p:spPr>
          <a:xfrm>
            <a:off x="549520" y="2581200"/>
            <a:ext cx="2841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6C56"/>
                </a:solidFill>
                <a:latin typeface="Luckiest Guy"/>
                <a:ea typeface="Luckiest Guy"/>
                <a:cs typeface="Luckiest Guy"/>
                <a:sym typeface="Luckiest Guy"/>
              </a:rPr>
              <a:t>click to edit theme subtitle</a:t>
            </a:r>
            <a:endParaRPr/>
          </a:p>
        </p:txBody>
      </p:sp>
      <p:sp>
        <p:nvSpPr>
          <p:cNvPr id="62" name="Google Shape;62;p4"/>
          <p:cNvSpPr txBox="1"/>
          <p:nvPr/>
        </p:nvSpPr>
        <p:spPr>
          <a:xfrm>
            <a:off x="4285400" y="2581188"/>
            <a:ext cx="2563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6C56"/>
                </a:solidFill>
                <a:latin typeface="Luckiest Guy"/>
                <a:ea typeface="Luckiest Guy"/>
                <a:cs typeface="Luckiest Guy"/>
                <a:sym typeface="Luckiest Guy"/>
              </a:rPr>
              <a:t>click to edit theme subtitle</a:t>
            </a:r>
            <a:endParaRPr sz="2500">
              <a:solidFill>
                <a:srgbClr val="006C56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3" name="Google Shape;63;p4"/>
          <p:cNvSpPr txBox="1"/>
          <p:nvPr/>
        </p:nvSpPr>
        <p:spPr>
          <a:xfrm>
            <a:off x="1132795" y="3648500"/>
            <a:ext cx="17208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mo"/>
                <a:ea typeface="Arimo"/>
                <a:cs typeface="Arimo"/>
                <a:sym typeface="Arimo"/>
              </a:rPr>
              <a:t>First Level</a:t>
            </a:r>
            <a:endParaRPr sz="1800"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mo"/>
                <a:ea typeface="Arimo"/>
                <a:cs typeface="Arimo"/>
                <a:sym typeface="Arimo"/>
              </a:rPr>
              <a:t>Second Level</a:t>
            </a:r>
            <a:endParaRPr sz="1800"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mo"/>
                <a:ea typeface="Arimo"/>
                <a:cs typeface="Arimo"/>
                <a:sym typeface="Arimo"/>
              </a:rPr>
              <a:t>Third Level</a:t>
            </a:r>
            <a:endParaRPr sz="1800"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mo"/>
                <a:ea typeface="Arimo"/>
                <a:cs typeface="Arimo"/>
                <a:sym typeface="Arimo"/>
              </a:rPr>
              <a:t>Fourth Level</a:t>
            </a:r>
            <a:endParaRPr sz="18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4" name="Google Shape;64;p4"/>
          <p:cNvSpPr txBox="1"/>
          <p:nvPr/>
        </p:nvSpPr>
        <p:spPr>
          <a:xfrm>
            <a:off x="4740349" y="3648500"/>
            <a:ext cx="16536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First Level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Second Level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Third Level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Fourth Level</a:t>
            </a:r>
            <a:endParaRPr sz="1800"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65" name="Google Shape;65;p4"/>
          <p:cNvGrpSpPr/>
          <p:nvPr/>
        </p:nvGrpSpPr>
        <p:grpSpPr>
          <a:xfrm>
            <a:off x="313227" y="5806555"/>
            <a:ext cx="6852935" cy="1193338"/>
            <a:chOff x="0" y="-28575"/>
            <a:chExt cx="2486100" cy="432918"/>
          </a:xfrm>
        </p:grpSpPr>
        <p:sp>
          <p:nvSpPr>
            <p:cNvPr id="66" name="Google Shape;66;p4"/>
            <p:cNvSpPr/>
            <p:nvPr/>
          </p:nvSpPr>
          <p:spPr>
            <a:xfrm>
              <a:off x="0" y="0"/>
              <a:ext cx="2486083" cy="404343"/>
            </a:xfrm>
            <a:custGeom>
              <a:rect b="b" l="l" r="r" t="t"/>
              <a:pathLst>
                <a:path extrusionOk="0" h="404343" w="2486083">
                  <a:moveTo>
                    <a:pt x="41800" y="0"/>
                  </a:moveTo>
                  <a:lnTo>
                    <a:pt x="2444283" y="0"/>
                  </a:lnTo>
                  <a:cubicBezTo>
                    <a:pt x="2455369" y="0"/>
                    <a:pt x="2466001" y="4404"/>
                    <a:pt x="2473840" y="12243"/>
                  </a:cubicBezTo>
                  <a:cubicBezTo>
                    <a:pt x="2481679" y="20082"/>
                    <a:pt x="2486083" y="30714"/>
                    <a:pt x="2486083" y="41800"/>
                  </a:cubicBezTo>
                  <a:lnTo>
                    <a:pt x="2486083" y="362543"/>
                  </a:lnTo>
                  <a:cubicBezTo>
                    <a:pt x="2486083" y="385628"/>
                    <a:pt x="2467368" y="404343"/>
                    <a:pt x="2444283" y="404343"/>
                  </a:cubicBezTo>
                  <a:lnTo>
                    <a:pt x="41800" y="404343"/>
                  </a:lnTo>
                  <a:cubicBezTo>
                    <a:pt x="30714" y="404343"/>
                    <a:pt x="20082" y="399939"/>
                    <a:pt x="12243" y="392100"/>
                  </a:cubicBezTo>
                  <a:cubicBezTo>
                    <a:pt x="4404" y="384261"/>
                    <a:pt x="0" y="373629"/>
                    <a:pt x="0" y="362543"/>
                  </a:cubicBezTo>
                  <a:lnTo>
                    <a:pt x="0" y="41800"/>
                  </a:lnTo>
                  <a:cubicBezTo>
                    <a:pt x="0" y="30714"/>
                    <a:pt x="4404" y="20082"/>
                    <a:pt x="12243" y="12243"/>
                  </a:cubicBezTo>
                  <a:cubicBezTo>
                    <a:pt x="20082" y="4404"/>
                    <a:pt x="30714" y="0"/>
                    <a:pt x="41800" y="0"/>
                  </a:cubicBezTo>
                  <a:close/>
                </a:path>
              </a:pathLst>
            </a:custGeom>
            <a:solidFill>
              <a:srgbClr val="3D8E78"/>
            </a:solidFill>
            <a:ln cap="rnd" cmpd="sng" w="28575">
              <a:solidFill>
                <a:srgbClr val="FFE2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4"/>
            <p:cNvSpPr txBox="1"/>
            <p:nvPr/>
          </p:nvSpPr>
          <p:spPr>
            <a:xfrm>
              <a:off x="0" y="-28575"/>
              <a:ext cx="2486100" cy="4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4"/>
          <p:cNvSpPr txBox="1"/>
          <p:nvPr/>
        </p:nvSpPr>
        <p:spPr>
          <a:xfrm>
            <a:off x="769123" y="6309693"/>
            <a:ext cx="6044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Click to edit theme subtitle style</a:t>
            </a:r>
            <a:endParaRPr sz="1200"/>
          </a:p>
        </p:txBody>
      </p:sp>
      <p:grpSp>
        <p:nvGrpSpPr>
          <p:cNvPr id="69" name="Google Shape;69;p4"/>
          <p:cNvGrpSpPr/>
          <p:nvPr/>
        </p:nvGrpSpPr>
        <p:grpSpPr>
          <a:xfrm>
            <a:off x="2479410" y="5571084"/>
            <a:ext cx="2623880" cy="589773"/>
            <a:chOff x="0" y="-28575"/>
            <a:chExt cx="1935300" cy="435000"/>
          </a:xfrm>
        </p:grpSpPr>
        <p:sp>
          <p:nvSpPr>
            <p:cNvPr id="70" name="Google Shape;70;p4"/>
            <p:cNvSpPr/>
            <p:nvPr/>
          </p:nvSpPr>
          <p:spPr>
            <a:xfrm>
              <a:off x="0" y="0"/>
              <a:ext cx="1935276" cy="406400"/>
            </a:xfrm>
            <a:custGeom>
              <a:rect b="b" l="l" r="r" t="t"/>
              <a:pathLst>
                <a:path extrusionOk="0" h="406400" w="1935276">
                  <a:moveTo>
                    <a:pt x="1732076" y="0"/>
                  </a:moveTo>
                  <a:cubicBezTo>
                    <a:pt x="1844300" y="0"/>
                    <a:pt x="1935276" y="90976"/>
                    <a:pt x="1935276" y="203200"/>
                  </a:cubicBezTo>
                  <a:cubicBezTo>
                    <a:pt x="1935276" y="315424"/>
                    <a:pt x="1844300" y="406400"/>
                    <a:pt x="173207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D8E78"/>
            </a:solidFill>
            <a:ln cap="sq" cmpd="sng" w="28575">
              <a:solidFill>
                <a:srgbClr val="FFE2A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 txBox="1"/>
            <p:nvPr/>
          </p:nvSpPr>
          <p:spPr>
            <a:xfrm>
              <a:off x="0" y="-28575"/>
              <a:ext cx="19353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4"/>
          <p:cNvSpPr txBox="1"/>
          <p:nvPr/>
        </p:nvSpPr>
        <p:spPr>
          <a:xfrm>
            <a:off x="2615599" y="5696325"/>
            <a:ext cx="232830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3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click to edit</a:t>
            </a:r>
            <a:endParaRPr/>
          </a:p>
        </p:txBody>
      </p:sp>
      <p:sp>
        <p:nvSpPr>
          <p:cNvPr id="73" name="Google Shape;73;p4"/>
          <p:cNvSpPr txBox="1"/>
          <p:nvPr/>
        </p:nvSpPr>
        <p:spPr>
          <a:xfrm>
            <a:off x="4704577" y="10152650"/>
            <a:ext cx="2674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Arimo"/>
                <a:ea typeface="Arimo"/>
                <a:cs typeface="Arimo"/>
                <a:sym typeface="Arimo"/>
              </a:rPr>
              <a:t>Click to edit theme subtitle theme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3D8E78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/>
          <p:nvPr>
            <p:ph type="ctrTitle"/>
          </p:nvPr>
        </p:nvSpPr>
        <p:spPr>
          <a:xfrm>
            <a:off x="685800" y="2130425"/>
            <a:ext cx="6172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"/>
          <p:cNvSpPr txBox="1"/>
          <p:nvPr>
            <p:ph idx="1" type="subTitle"/>
          </p:nvPr>
        </p:nvSpPr>
        <p:spPr>
          <a:xfrm>
            <a:off x="1195950" y="4470400"/>
            <a:ext cx="51519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3D8E78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"/>
          <p:cNvSpPr txBox="1"/>
          <p:nvPr>
            <p:ph type="title"/>
          </p:nvPr>
        </p:nvSpPr>
        <p:spPr>
          <a:xfrm>
            <a:off x="438650" y="1139250"/>
            <a:ext cx="667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"/>
          <p:cNvSpPr txBox="1"/>
          <p:nvPr>
            <p:ph idx="1" type="body"/>
          </p:nvPr>
        </p:nvSpPr>
        <p:spPr>
          <a:xfrm>
            <a:off x="438650" y="34353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3D8E7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/>
          <p:nvPr>
            <p:ph type="title"/>
          </p:nvPr>
        </p:nvSpPr>
        <p:spPr>
          <a:xfrm>
            <a:off x="722322" y="4406900"/>
            <a:ext cx="61356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sz="4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7"/>
          <p:cNvSpPr txBox="1"/>
          <p:nvPr>
            <p:ph idx="1" type="body"/>
          </p:nvPr>
        </p:nvSpPr>
        <p:spPr>
          <a:xfrm>
            <a:off x="685798" y="2695075"/>
            <a:ext cx="63840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6" name="Google Shape;8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3D8E78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 txBox="1"/>
          <p:nvPr>
            <p:ph type="title"/>
          </p:nvPr>
        </p:nvSpPr>
        <p:spPr>
          <a:xfrm>
            <a:off x="438650" y="1139250"/>
            <a:ext cx="667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0" name="Google Shape;90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rgbClr val="3D8E78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/>
          <p:nvPr>
            <p:ph type="title"/>
          </p:nvPr>
        </p:nvSpPr>
        <p:spPr>
          <a:xfrm>
            <a:off x="438650" y="1139250"/>
            <a:ext cx="667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4" name="Google Shape;94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5" name="Google Shape;95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6" name="Google Shape;96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7" name="Google Shape;97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3D8E78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 txBox="1"/>
          <p:nvPr>
            <p:ph type="title"/>
          </p:nvPr>
        </p:nvSpPr>
        <p:spPr>
          <a:xfrm>
            <a:off x="438650" y="1139250"/>
            <a:ext cx="667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38650" y="1139250"/>
            <a:ext cx="667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uckiest Guy"/>
              <a:buNone/>
              <a:defRPr i="0" sz="6000" u="none" cap="none" strike="noStrik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38650" y="34353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mo"/>
              <a:buChar char="•"/>
              <a:defRPr i="0" sz="25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3111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mo"/>
              <a:buChar char="–"/>
              <a:defRPr i="0" sz="13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31115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mo"/>
              <a:buChar char="•"/>
              <a:defRPr i="0" sz="13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mo"/>
              <a:buChar char="–"/>
              <a:defRPr i="0" sz="13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mo"/>
              <a:buChar char="»"/>
              <a:defRPr i="0" sz="13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3111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mo"/>
              <a:buChar char="•"/>
              <a:defRPr i="0" sz="13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3111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mo"/>
              <a:buChar char="•"/>
              <a:defRPr i="0" sz="13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3111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mo"/>
              <a:buChar char="•"/>
              <a:defRPr i="0" sz="13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3111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mo"/>
              <a:buChar char="•"/>
              <a:defRPr i="0" sz="13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16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E78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5"/>
          <p:cNvGrpSpPr/>
          <p:nvPr/>
        </p:nvGrpSpPr>
        <p:grpSpPr>
          <a:xfrm>
            <a:off x="417126" y="6046387"/>
            <a:ext cx="3198292" cy="3117425"/>
            <a:chOff x="0" y="-28575"/>
            <a:chExt cx="1160270" cy="1130934"/>
          </a:xfrm>
        </p:grpSpPr>
        <p:sp>
          <p:nvSpPr>
            <p:cNvPr id="129" name="Google Shape;129;p15"/>
            <p:cNvSpPr/>
            <p:nvPr/>
          </p:nvSpPr>
          <p:spPr>
            <a:xfrm>
              <a:off x="0" y="0"/>
              <a:ext cx="1160270" cy="1102359"/>
            </a:xfrm>
            <a:custGeom>
              <a:rect b="b" l="l" r="r" t="t"/>
              <a:pathLst>
                <a:path extrusionOk="0" h="1102359" w="1160270">
                  <a:moveTo>
                    <a:pt x="89564" y="0"/>
                  </a:moveTo>
                  <a:lnTo>
                    <a:pt x="1070707" y="0"/>
                  </a:lnTo>
                  <a:cubicBezTo>
                    <a:pt x="1094460" y="0"/>
                    <a:pt x="1117241" y="9436"/>
                    <a:pt x="1134038" y="26233"/>
                  </a:cubicBezTo>
                  <a:cubicBezTo>
                    <a:pt x="1150834" y="43029"/>
                    <a:pt x="1160270" y="65810"/>
                    <a:pt x="1160270" y="89564"/>
                  </a:cubicBezTo>
                  <a:lnTo>
                    <a:pt x="1160270" y="1012795"/>
                  </a:lnTo>
                  <a:cubicBezTo>
                    <a:pt x="1160270" y="1036549"/>
                    <a:pt x="1150834" y="1059330"/>
                    <a:pt x="1134038" y="1076126"/>
                  </a:cubicBezTo>
                  <a:cubicBezTo>
                    <a:pt x="1117241" y="1092922"/>
                    <a:pt x="1094460" y="1102359"/>
                    <a:pt x="1070707" y="1102359"/>
                  </a:cubicBezTo>
                  <a:lnTo>
                    <a:pt x="89564" y="1102359"/>
                  </a:lnTo>
                  <a:cubicBezTo>
                    <a:pt x="65810" y="1102359"/>
                    <a:pt x="43029" y="1092922"/>
                    <a:pt x="26233" y="1076126"/>
                  </a:cubicBezTo>
                  <a:cubicBezTo>
                    <a:pt x="9436" y="1059330"/>
                    <a:pt x="0" y="1036549"/>
                    <a:pt x="0" y="1012795"/>
                  </a:cubicBezTo>
                  <a:lnTo>
                    <a:pt x="0" y="89564"/>
                  </a:lnTo>
                  <a:cubicBezTo>
                    <a:pt x="0" y="65810"/>
                    <a:pt x="9436" y="43029"/>
                    <a:pt x="26233" y="26233"/>
                  </a:cubicBezTo>
                  <a:cubicBezTo>
                    <a:pt x="43029" y="9436"/>
                    <a:pt x="65810" y="0"/>
                    <a:pt x="89564" y="0"/>
                  </a:cubicBezTo>
                  <a:close/>
                </a:path>
              </a:pathLst>
            </a:custGeom>
            <a:solidFill>
              <a:srgbClr val="3B0E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5"/>
            <p:cNvSpPr txBox="1"/>
            <p:nvPr/>
          </p:nvSpPr>
          <p:spPr>
            <a:xfrm>
              <a:off x="0" y="-28575"/>
              <a:ext cx="1160270" cy="11309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15"/>
          <p:cNvGrpSpPr/>
          <p:nvPr/>
        </p:nvGrpSpPr>
        <p:grpSpPr>
          <a:xfrm>
            <a:off x="3991092" y="6046387"/>
            <a:ext cx="3198292" cy="3117425"/>
            <a:chOff x="0" y="-28575"/>
            <a:chExt cx="1160270" cy="1130934"/>
          </a:xfrm>
        </p:grpSpPr>
        <p:sp>
          <p:nvSpPr>
            <p:cNvPr id="132" name="Google Shape;132;p15"/>
            <p:cNvSpPr/>
            <p:nvPr/>
          </p:nvSpPr>
          <p:spPr>
            <a:xfrm>
              <a:off x="0" y="0"/>
              <a:ext cx="1160270" cy="1102359"/>
            </a:xfrm>
            <a:custGeom>
              <a:rect b="b" l="l" r="r" t="t"/>
              <a:pathLst>
                <a:path extrusionOk="0" h="1102359" w="1160270">
                  <a:moveTo>
                    <a:pt x="89564" y="0"/>
                  </a:moveTo>
                  <a:lnTo>
                    <a:pt x="1070707" y="0"/>
                  </a:lnTo>
                  <a:cubicBezTo>
                    <a:pt x="1094460" y="0"/>
                    <a:pt x="1117241" y="9436"/>
                    <a:pt x="1134038" y="26233"/>
                  </a:cubicBezTo>
                  <a:cubicBezTo>
                    <a:pt x="1150834" y="43029"/>
                    <a:pt x="1160270" y="65810"/>
                    <a:pt x="1160270" y="89564"/>
                  </a:cubicBezTo>
                  <a:lnTo>
                    <a:pt x="1160270" y="1012795"/>
                  </a:lnTo>
                  <a:cubicBezTo>
                    <a:pt x="1160270" y="1036549"/>
                    <a:pt x="1150834" y="1059330"/>
                    <a:pt x="1134038" y="1076126"/>
                  </a:cubicBezTo>
                  <a:cubicBezTo>
                    <a:pt x="1117241" y="1092922"/>
                    <a:pt x="1094460" y="1102359"/>
                    <a:pt x="1070707" y="1102359"/>
                  </a:cubicBezTo>
                  <a:lnTo>
                    <a:pt x="89564" y="1102359"/>
                  </a:lnTo>
                  <a:cubicBezTo>
                    <a:pt x="65810" y="1102359"/>
                    <a:pt x="43029" y="1092922"/>
                    <a:pt x="26233" y="1076126"/>
                  </a:cubicBezTo>
                  <a:cubicBezTo>
                    <a:pt x="9436" y="1059330"/>
                    <a:pt x="0" y="1036549"/>
                    <a:pt x="0" y="1012795"/>
                  </a:cubicBezTo>
                  <a:lnTo>
                    <a:pt x="0" y="89564"/>
                  </a:lnTo>
                  <a:cubicBezTo>
                    <a:pt x="0" y="65810"/>
                    <a:pt x="9436" y="43029"/>
                    <a:pt x="26233" y="26233"/>
                  </a:cubicBezTo>
                  <a:cubicBezTo>
                    <a:pt x="43029" y="9436"/>
                    <a:pt x="65810" y="0"/>
                    <a:pt x="89564" y="0"/>
                  </a:cubicBezTo>
                  <a:close/>
                </a:path>
              </a:pathLst>
            </a:custGeom>
            <a:solidFill>
              <a:srgbClr val="9DC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5"/>
            <p:cNvSpPr txBox="1"/>
            <p:nvPr/>
          </p:nvSpPr>
          <p:spPr>
            <a:xfrm>
              <a:off x="0" y="-28575"/>
              <a:ext cx="1160270" cy="11309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15"/>
          <p:cNvGrpSpPr/>
          <p:nvPr/>
        </p:nvGrpSpPr>
        <p:grpSpPr>
          <a:xfrm>
            <a:off x="3991092" y="1677353"/>
            <a:ext cx="3198284" cy="3117420"/>
            <a:chOff x="0" y="-28575"/>
            <a:chExt cx="1160270" cy="1130934"/>
          </a:xfrm>
        </p:grpSpPr>
        <p:sp>
          <p:nvSpPr>
            <p:cNvPr id="135" name="Google Shape;135;p15"/>
            <p:cNvSpPr/>
            <p:nvPr/>
          </p:nvSpPr>
          <p:spPr>
            <a:xfrm>
              <a:off x="0" y="0"/>
              <a:ext cx="1160270" cy="1102359"/>
            </a:xfrm>
            <a:custGeom>
              <a:rect b="b" l="l" r="r" t="t"/>
              <a:pathLst>
                <a:path extrusionOk="0" h="1102359" w="1160270">
                  <a:moveTo>
                    <a:pt x="89564" y="0"/>
                  </a:moveTo>
                  <a:lnTo>
                    <a:pt x="1070707" y="0"/>
                  </a:lnTo>
                  <a:cubicBezTo>
                    <a:pt x="1094460" y="0"/>
                    <a:pt x="1117241" y="9436"/>
                    <a:pt x="1134038" y="26233"/>
                  </a:cubicBezTo>
                  <a:cubicBezTo>
                    <a:pt x="1150834" y="43029"/>
                    <a:pt x="1160270" y="65810"/>
                    <a:pt x="1160270" y="89564"/>
                  </a:cubicBezTo>
                  <a:lnTo>
                    <a:pt x="1160270" y="1012795"/>
                  </a:lnTo>
                  <a:cubicBezTo>
                    <a:pt x="1160270" y="1036549"/>
                    <a:pt x="1150834" y="1059330"/>
                    <a:pt x="1134038" y="1076126"/>
                  </a:cubicBezTo>
                  <a:cubicBezTo>
                    <a:pt x="1117241" y="1092922"/>
                    <a:pt x="1094460" y="1102359"/>
                    <a:pt x="1070707" y="1102359"/>
                  </a:cubicBezTo>
                  <a:lnTo>
                    <a:pt x="89564" y="1102359"/>
                  </a:lnTo>
                  <a:cubicBezTo>
                    <a:pt x="65810" y="1102359"/>
                    <a:pt x="43029" y="1092922"/>
                    <a:pt x="26233" y="1076126"/>
                  </a:cubicBezTo>
                  <a:cubicBezTo>
                    <a:pt x="9436" y="1059330"/>
                    <a:pt x="0" y="1036549"/>
                    <a:pt x="0" y="1012795"/>
                  </a:cubicBezTo>
                  <a:lnTo>
                    <a:pt x="0" y="89564"/>
                  </a:lnTo>
                  <a:cubicBezTo>
                    <a:pt x="0" y="65810"/>
                    <a:pt x="9436" y="43029"/>
                    <a:pt x="26233" y="26233"/>
                  </a:cubicBezTo>
                  <a:cubicBezTo>
                    <a:pt x="43029" y="9436"/>
                    <a:pt x="65810" y="0"/>
                    <a:pt x="89564" y="0"/>
                  </a:cubicBezTo>
                  <a:close/>
                </a:path>
              </a:pathLst>
            </a:custGeom>
            <a:solidFill>
              <a:srgbClr val="FFE2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5"/>
            <p:cNvSpPr txBox="1"/>
            <p:nvPr/>
          </p:nvSpPr>
          <p:spPr>
            <a:xfrm>
              <a:off x="0" y="-28575"/>
              <a:ext cx="1160270" cy="11309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15"/>
          <p:cNvGrpSpPr/>
          <p:nvPr/>
        </p:nvGrpSpPr>
        <p:grpSpPr>
          <a:xfrm>
            <a:off x="417126" y="1677353"/>
            <a:ext cx="3198284" cy="3117420"/>
            <a:chOff x="0" y="-28575"/>
            <a:chExt cx="1160270" cy="1130934"/>
          </a:xfrm>
        </p:grpSpPr>
        <p:sp>
          <p:nvSpPr>
            <p:cNvPr id="138" name="Google Shape;138;p15"/>
            <p:cNvSpPr/>
            <p:nvPr/>
          </p:nvSpPr>
          <p:spPr>
            <a:xfrm>
              <a:off x="0" y="0"/>
              <a:ext cx="1160270" cy="1102359"/>
            </a:xfrm>
            <a:custGeom>
              <a:rect b="b" l="l" r="r" t="t"/>
              <a:pathLst>
                <a:path extrusionOk="0" h="1102359" w="1160270">
                  <a:moveTo>
                    <a:pt x="89564" y="0"/>
                  </a:moveTo>
                  <a:lnTo>
                    <a:pt x="1070707" y="0"/>
                  </a:lnTo>
                  <a:cubicBezTo>
                    <a:pt x="1094460" y="0"/>
                    <a:pt x="1117241" y="9436"/>
                    <a:pt x="1134038" y="26233"/>
                  </a:cubicBezTo>
                  <a:cubicBezTo>
                    <a:pt x="1150834" y="43029"/>
                    <a:pt x="1160270" y="65810"/>
                    <a:pt x="1160270" y="89564"/>
                  </a:cubicBezTo>
                  <a:lnTo>
                    <a:pt x="1160270" y="1012795"/>
                  </a:lnTo>
                  <a:cubicBezTo>
                    <a:pt x="1160270" y="1036549"/>
                    <a:pt x="1150834" y="1059330"/>
                    <a:pt x="1134038" y="1076126"/>
                  </a:cubicBezTo>
                  <a:cubicBezTo>
                    <a:pt x="1117241" y="1092922"/>
                    <a:pt x="1094460" y="1102359"/>
                    <a:pt x="1070707" y="1102359"/>
                  </a:cubicBezTo>
                  <a:lnTo>
                    <a:pt x="89564" y="1102359"/>
                  </a:lnTo>
                  <a:cubicBezTo>
                    <a:pt x="65810" y="1102359"/>
                    <a:pt x="43029" y="1092922"/>
                    <a:pt x="26233" y="1076126"/>
                  </a:cubicBezTo>
                  <a:cubicBezTo>
                    <a:pt x="9436" y="1059330"/>
                    <a:pt x="0" y="1036549"/>
                    <a:pt x="0" y="1012795"/>
                  </a:cubicBezTo>
                  <a:lnTo>
                    <a:pt x="0" y="89564"/>
                  </a:lnTo>
                  <a:cubicBezTo>
                    <a:pt x="0" y="65810"/>
                    <a:pt x="9436" y="43029"/>
                    <a:pt x="26233" y="26233"/>
                  </a:cubicBezTo>
                  <a:cubicBezTo>
                    <a:pt x="43029" y="9436"/>
                    <a:pt x="65810" y="0"/>
                    <a:pt x="89564" y="0"/>
                  </a:cubicBezTo>
                  <a:close/>
                </a:path>
              </a:pathLst>
            </a:custGeom>
            <a:solidFill>
              <a:srgbClr val="ED95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5"/>
            <p:cNvSpPr txBox="1"/>
            <p:nvPr/>
          </p:nvSpPr>
          <p:spPr>
            <a:xfrm>
              <a:off x="0" y="-28575"/>
              <a:ext cx="1160270" cy="11309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15"/>
          <p:cNvSpPr/>
          <p:nvPr/>
        </p:nvSpPr>
        <p:spPr>
          <a:xfrm>
            <a:off x="677967" y="6266079"/>
            <a:ext cx="2676610" cy="2756808"/>
          </a:xfrm>
          <a:custGeom>
            <a:rect b="b" l="l" r="r" t="t"/>
            <a:pathLst>
              <a:path extrusionOk="0" h="2756808" w="2676610">
                <a:moveTo>
                  <a:pt x="0" y="0"/>
                </a:moveTo>
                <a:lnTo>
                  <a:pt x="2676610" y="0"/>
                </a:lnTo>
                <a:lnTo>
                  <a:pt x="2676610" y="2756808"/>
                </a:lnTo>
                <a:lnTo>
                  <a:pt x="0" y="2756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5"/>
          <p:cNvSpPr/>
          <p:nvPr/>
        </p:nvSpPr>
        <p:spPr>
          <a:xfrm>
            <a:off x="3991092" y="6011969"/>
            <a:ext cx="3416938" cy="3072951"/>
          </a:xfrm>
          <a:custGeom>
            <a:rect b="b" l="l" r="r" t="t"/>
            <a:pathLst>
              <a:path extrusionOk="0" h="3072951" w="3416938">
                <a:moveTo>
                  <a:pt x="0" y="0"/>
                </a:moveTo>
                <a:lnTo>
                  <a:pt x="3416938" y="0"/>
                </a:lnTo>
                <a:lnTo>
                  <a:pt x="3416938" y="3072951"/>
                </a:lnTo>
                <a:lnTo>
                  <a:pt x="0" y="3072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15"/>
          <p:cNvSpPr/>
          <p:nvPr/>
        </p:nvSpPr>
        <p:spPr>
          <a:xfrm>
            <a:off x="388386" y="2598289"/>
            <a:ext cx="3273469" cy="1529603"/>
          </a:xfrm>
          <a:custGeom>
            <a:rect b="b" l="l" r="r" t="t"/>
            <a:pathLst>
              <a:path extrusionOk="0" h="1529603" w="3273469">
                <a:moveTo>
                  <a:pt x="0" y="0"/>
                </a:moveTo>
                <a:lnTo>
                  <a:pt x="3273470" y="0"/>
                </a:lnTo>
                <a:lnTo>
                  <a:pt x="3273470" y="1529602"/>
                </a:lnTo>
                <a:lnTo>
                  <a:pt x="0" y="1529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15"/>
          <p:cNvSpPr/>
          <p:nvPr/>
        </p:nvSpPr>
        <p:spPr>
          <a:xfrm rot="1902086">
            <a:off x="379152" y="3581581"/>
            <a:ext cx="2466317" cy="1352689"/>
          </a:xfrm>
          <a:custGeom>
            <a:rect b="b" l="l" r="r" t="t"/>
            <a:pathLst>
              <a:path extrusionOk="0" h="1353959" w="2468632">
                <a:moveTo>
                  <a:pt x="0" y="0"/>
                </a:moveTo>
                <a:lnTo>
                  <a:pt x="2468632" y="0"/>
                </a:lnTo>
                <a:lnTo>
                  <a:pt x="2468632" y="1353959"/>
                </a:lnTo>
                <a:lnTo>
                  <a:pt x="0" y="1353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619" l="0" r="0" t="-1620"/>
            </a:stretch>
          </a:blipFill>
          <a:ln>
            <a:noFill/>
          </a:ln>
        </p:spPr>
      </p:sp>
      <p:sp>
        <p:nvSpPr>
          <p:cNvPr id="144" name="Google Shape;144;p15"/>
          <p:cNvSpPr/>
          <p:nvPr/>
        </p:nvSpPr>
        <p:spPr>
          <a:xfrm flipH="1">
            <a:off x="1758738" y="1849350"/>
            <a:ext cx="1865529" cy="1056356"/>
          </a:xfrm>
          <a:custGeom>
            <a:rect b="b" l="l" r="r" t="t"/>
            <a:pathLst>
              <a:path extrusionOk="0" h="1056356" w="1865529">
                <a:moveTo>
                  <a:pt x="1865529" y="0"/>
                </a:moveTo>
                <a:lnTo>
                  <a:pt x="0" y="0"/>
                </a:lnTo>
                <a:lnTo>
                  <a:pt x="0" y="1056356"/>
                </a:lnTo>
                <a:lnTo>
                  <a:pt x="1865529" y="1056356"/>
                </a:lnTo>
                <a:lnTo>
                  <a:pt x="186552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657399" y="2115721"/>
            <a:ext cx="819796" cy="789985"/>
          </a:xfrm>
          <a:custGeom>
            <a:rect b="b" l="l" r="r" t="t"/>
            <a:pathLst>
              <a:path extrusionOk="0" h="789985" w="819796">
                <a:moveTo>
                  <a:pt x="0" y="0"/>
                </a:moveTo>
                <a:lnTo>
                  <a:pt x="819796" y="0"/>
                </a:lnTo>
                <a:lnTo>
                  <a:pt x="819796" y="789985"/>
                </a:lnTo>
                <a:lnTo>
                  <a:pt x="0" y="789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5"/>
          <p:cNvSpPr/>
          <p:nvPr/>
        </p:nvSpPr>
        <p:spPr>
          <a:xfrm>
            <a:off x="3748579" y="2377528"/>
            <a:ext cx="3600779" cy="2473916"/>
          </a:xfrm>
          <a:custGeom>
            <a:rect b="b" l="l" r="r" t="t"/>
            <a:pathLst>
              <a:path extrusionOk="0" h="2473916" w="3600779">
                <a:moveTo>
                  <a:pt x="0" y="0"/>
                </a:moveTo>
                <a:lnTo>
                  <a:pt x="3600779" y="0"/>
                </a:lnTo>
                <a:lnTo>
                  <a:pt x="3600779" y="2473917"/>
                </a:lnTo>
                <a:lnTo>
                  <a:pt x="0" y="24739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7" name="Google Shape;147;p15"/>
          <p:cNvGrpSpPr/>
          <p:nvPr/>
        </p:nvGrpSpPr>
        <p:grpSpPr>
          <a:xfrm>
            <a:off x="832685" y="4411216"/>
            <a:ext cx="2384890" cy="719840"/>
            <a:chOff x="0" y="-28575"/>
            <a:chExt cx="1441108" cy="434975"/>
          </a:xfrm>
        </p:grpSpPr>
        <p:sp>
          <p:nvSpPr>
            <p:cNvPr id="148" name="Google Shape;148;p15"/>
            <p:cNvSpPr/>
            <p:nvPr/>
          </p:nvSpPr>
          <p:spPr>
            <a:xfrm>
              <a:off x="0" y="0"/>
              <a:ext cx="1441108" cy="406400"/>
            </a:xfrm>
            <a:custGeom>
              <a:rect b="b" l="l" r="r" t="t"/>
              <a:pathLst>
                <a:path extrusionOk="0" h="406400" w="1441108">
                  <a:moveTo>
                    <a:pt x="1237908" y="0"/>
                  </a:moveTo>
                  <a:cubicBezTo>
                    <a:pt x="1350133" y="0"/>
                    <a:pt x="1441108" y="90976"/>
                    <a:pt x="1441108" y="203200"/>
                  </a:cubicBezTo>
                  <a:cubicBezTo>
                    <a:pt x="1441108" y="315424"/>
                    <a:pt x="1350133" y="406400"/>
                    <a:pt x="12379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6C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5"/>
            <p:cNvSpPr txBox="1"/>
            <p:nvPr/>
          </p:nvSpPr>
          <p:spPr>
            <a:xfrm>
              <a:off x="0" y="-28575"/>
              <a:ext cx="1441108" cy="434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15"/>
          <p:cNvSpPr txBox="1"/>
          <p:nvPr/>
        </p:nvSpPr>
        <p:spPr>
          <a:xfrm>
            <a:off x="313227" y="446598"/>
            <a:ext cx="695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THE FOUR SEASONS</a:t>
            </a:r>
            <a:endParaRPr sz="6000"/>
          </a:p>
        </p:txBody>
      </p:sp>
      <p:sp>
        <p:nvSpPr>
          <p:cNvPr id="151" name="Google Shape;151;p15"/>
          <p:cNvSpPr txBox="1"/>
          <p:nvPr/>
        </p:nvSpPr>
        <p:spPr>
          <a:xfrm>
            <a:off x="1205962" y="4517200"/>
            <a:ext cx="1638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SPRING</a:t>
            </a:r>
            <a:endParaRPr/>
          </a:p>
        </p:txBody>
      </p:sp>
      <p:grpSp>
        <p:nvGrpSpPr>
          <p:cNvPr id="152" name="Google Shape;152;p15"/>
          <p:cNvGrpSpPr/>
          <p:nvPr/>
        </p:nvGrpSpPr>
        <p:grpSpPr>
          <a:xfrm>
            <a:off x="4397802" y="4411216"/>
            <a:ext cx="2384890" cy="719840"/>
            <a:chOff x="0" y="-28575"/>
            <a:chExt cx="1441108" cy="434975"/>
          </a:xfrm>
        </p:grpSpPr>
        <p:sp>
          <p:nvSpPr>
            <p:cNvPr id="153" name="Google Shape;153;p15"/>
            <p:cNvSpPr/>
            <p:nvPr/>
          </p:nvSpPr>
          <p:spPr>
            <a:xfrm>
              <a:off x="0" y="0"/>
              <a:ext cx="1441108" cy="406400"/>
            </a:xfrm>
            <a:custGeom>
              <a:rect b="b" l="l" r="r" t="t"/>
              <a:pathLst>
                <a:path extrusionOk="0" h="406400" w="1441108">
                  <a:moveTo>
                    <a:pt x="1237908" y="0"/>
                  </a:moveTo>
                  <a:cubicBezTo>
                    <a:pt x="1350133" y="0"/>
                    <a:pt x="1441108" y="90976"/>
                    <a:pt x="1441108" y="203200"/>
                  </a:cubicBezTo>
                  <a:cubicBezTo>
                    <a:pt x="1441108" y="315424"/>
                    <a:pt x="1350133" y="406400"/>
                    <a:pt x="12379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6C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5"/>
            <p:cNvSpPr txBox="1"/>
            <p:nvPr/>
          </p:nvSpPr>
          <p:spPr>
            <a:xfrm>
              <a:off x="0" y="-28575"/>
              <a:ext cx="1441108" cy="434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15"/>
          <p:cNvSpPr txBox="1"/>
          <p:nvPr/>
        </p:nvSpPr>
        <p:spPr>
          <a:xfrm>
            <a:off x="4689789" y="4517188"/>
            <a:ext cx="1800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SUMMER</a:t>
            </a:r>
            <a:endParaRPr/>
          </a:p>
        </p:txBody>
      </p:sp>
      <p:grpSp>
        <p:nvGrpSpPr>
          <p:cNvPr id="156" name="Google Shape;156;p15"/>
          <p:cNvGrpSpPr/>
          <p:nvPr/>
        </p:nvGrpSpPr>
        <p:grpSpPr>
          <a:xfrm>
            <a:off x="4397802" y="8780251"/>
            <a:ext cx="2384871" cy="719834"/>
            <a:chOff x="0" y="-28575"/>
            <a:chExt cx="1441108" cy="434975"/>
          </a:xfrm>
        </p:grpSpPr>
        <p:sp>
          <p:nvSpPr>
            <p:cNvPr id="157" name="Google Shape;157;p15"/>
            <p:cNvSpPr/>
            <p:nvPr/>
          </p:nvSpPr>
          <p:spPr>
            <a:xfrm>
              <a:off x="0" y="0"/>
              <a:ext cx="1441108" cy="406400"/>
            </a:xfrm>
            <a:custGeom>
              <a:rect b="b" l="l" r="r" t="t"/>
              <a:pathLst>
                <a:path extrusionOk="0" h="406400" w="1441108">
                  <a:moveTo>
                    <a:pt x="1237908" y="0"/>
                  </a:moveTo>
                  <a:cubicBezTo>
                    <a:pt x="1350133" y="0"/>
                    <a:pt x="1441108" y="90976"/>
                    <a:pt x="1441108" y="203200"/>
                  </a:cubicBezTo>
                  <a:cubicBezTo>
                    <a:pt x="1441108" y="315424"/>
                    <a:pt x="1350133" y="406400"/>
                    <a:pt x="12379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6C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5"/>
            <p:cNvSpPr txBox="1"/>
            <p:nvPr/>
          </p:nvSpPr>
          <p:spPr>
            <a:xfrm>
              <a:off x="0" y="-28575"/>
              <a:ext cx="1441108" cy="434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15"/>
          <p:cNvSpPr txBox="1"/>
          <p:nvPr/>
        </p:nvSpPr>
        <p:spPr>
          <a:xfrm>
            <a:off x="4723548" y="8918925"/>
            <a:ext cx="1733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WINTER</a:t>
            </a:r>
            <a:endParaRPr/>
          </a:p>
        </p:txBody>
      </p:sp>
      <p:grpSp>
        <p:nvGrpSpPr>
          <p:cNvPr id="160" name="Google Shape;160;p15"/>
          <p:cNvGrpSpPr/>
          <p:nvPr/>
        </p:nvGrpSpPr>
        <p:grpSpPr>
          <a:xfrm>
            <a:off x="832685" y="8780251"/>
            <a:ext cx="2384871" cy="719834"/>
            <a:chOff x="0" y="-28575"/>
            <a:chExt cx="1441108" cy="434975"/>
          </a:xfrm>
        </p:grpSpPr>
        <p:sp>
          <p:nvSpPr>
            <p:cNvPr id="161" name="Google Shape;161;p15"/>
            <p:cNvSpPr/>
            <p:nvPr/>
          </p:nvSpPr>
          <p:spPr>
            <a:xfrm>
              <a:off x="0" y="0"/>
              <a:ext cx="1441108" cy="406400"/>
            </a:xfrm>
            <a:custGeom>
              <a:rect b="b" l="l" r="r" t="t"/>
              <a:pathLst>
                <a:path extrusionOk="0" h="406400" w="1441108">
                  <a:moveTo>
                    <a:pt x="1237908" y="0"/>
                  </a:moveTo>
                  <a:cubicBezTo>
                    <a:pt x="1350133" y="0"/>
                    <a:pt x="1441108" y="90976"/>
                    <a:pt x="1441108" y="203200"/>
                  </a:cubicBezTo>
                  <a:cubicBezTo>
                    <a:pt x="1441108" y="315424"/>
                    <a:pt x="1350133" y="406400"/>
                    <a:pt x="12379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6C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5"/>
            <p:cNvSpPr txBox="1"/>
            <p:nvPr/>
          </p:nvSpPr>
          <p:spPr>
            <a:xfrm>
              <a:off x="0" y="-28575"/>
              <a:ext cx="1441108" cy="434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15"/>
          <p:cNvSpPr txBox="1"/>
          <p:nvPr/>
        </p:nvSpPr>
        <p:spPr>
          <a:xfrm>
            <a:off x="1205934" y="8918918"/>
            <a:ext cx="1638374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AUTUMN</a:t>
            </a:r>
            <a:endParaRPr/>
          </a:p>
        </p:txBody>
      </p:sp>
      <p:sp>
        <p:nvSpPr>
          <p:cNvPr id="164" name="Google Shape;164;p15"/>
          <p:cNvSpPr txBox="1"/>
          <p:nvPr/>
        </p:nvSpPr>
        <p:spPr>
          <a:xfrm>
            <a:off x="537414" y="5236700"/>
            <a:ext cx="29577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It is the season wherein plants grow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and flowers bloom.</a:t>
            </a:r>
            <a:endParaRPr/>
          </a:p>
        </p:txBody>
      </p:sp>
      <p:sp>
        <p:nvSpPr>
          <p:cNvPr id="165" name="Google Shape;165;p15"/>
          <p:cNvSpPr txBox="1"/>
          <p:nvPr/>
        </p:nvSpPr>
        <p:spPr>
          <a:xfrm>
            <a:off x="3991075" y="5236700"/>
            <a:ext cx="3198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These are the warmest days because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sunlight hits the Earth at a steep angle.</a:t>
            </a:r>
            <a:endParaRPr/>
          </a:p>
        </p:txBody>
      </p:sp>
      <p:sp>
        <p:nvSpPr>
          <p:cNvPr id="166" name="Google Shape;166;p15"/>
          <p:cNvSpPr txBox="1"/>
          <p:nvPr/>
        </p:nvSpPr>
        <p:spPr>
          <a:xfrm>
            <a:off x="704215" y="9622560"/>
            <a:ext cx="26241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Temperature starts to decrease and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leaves fall from trees. </a:t>
            </a:r>
            <a:endParaRPr/>
          </a:p>
        </p:txBody>
      </p:sp>
      <p:sp>
        <p:nvSpPr>
          <p:cNvPr id="167" name="Google Shape;167;p15"/>
          <p:cNvSpPr txBox="1"/>
          <p:nvPr/>
        </p:nvSpPr>
        <p:spPr>
          <a:xfrm>
            <a:off x="4044776" y="9622550"/>
            <a:ext cx="30909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It is the coldest season. Some parts of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the world experience cold rain and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snows during this season.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E78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6"/>
          <p:cNvGrpSpPr/>
          <p:nvPr/>
        </p:nvGrpSpPr>
        <p:grpSpPr>
          <a:xfrm>
            <a:off x="3967837" y="2173440"/>
            <a:ext cx="3198292" cy="3172560"/>
            <a:chOff x="0" y="-28575"/>
            <a:chExt cx="1160270" cy="1150935"/>
          </a:xfrm>
        </p:grpSpPr>
        <p:sp>
          <p:nvSpPr>
            <p:cNvPr id="173" name="Google Shape;173;p16"/>
            <p:cNvSpPr/>
            <p:nvPr/>
          </p:nvSpPr>
          <p:spPr>
            <a:xfrm>
              <a:off x="0" y="0"/>
              <a:ext cx="1160270" cy="1122360"/>
            </a:xfrm>
            <a:custGeom>
              <a:rect b="b" l="l" r="r" t="t"/>
              <a:pathLst>
                <a:path extrusionOk="0" h="1122360" w="1160270">
                  <a:moveTo>
                    <a:pt x="89564" y="0"/>
                  </a:moveTo>
                  <a:lnTo>
                    <a:pt x="1070707" y="0"/>
                  </a:lnTo>
                  <a:cubicBezTo>
                    <a:pt x="1094460" y="0"/>
                    <a:pt x="1117241" y="9436"/>
                    <a:pt x="1134038" y="26233"/>
                  </a:cubicBezTo>
                  <a:cubicBezTo>
                    <a:pt x="1150834" y="43029"/>
                    <a:pt x="1160270" y="65810"/>
                    <a:pt x="1160270" y="89564"/>
                  </a:cubicBezTo>
                  <a:lnTo>
                    <a:pt x="1160270" y="1032797"/>
                  </a:lnTo>
                  <a:cubicBezTo>
                    <a:pt x="1160270" y="1056550"/>
                    <a:pt x="1150834" y="1079331"/>
                    <a:pt x="1134038" y="1096128"/>
                  </a:cubicBezTo>
                  <a:cubicBezTo>
                    <a:pt x="1117241" y="1112924"/>
                    <a:pt x="1094460" y="1122360"/>
                    <a:pt x="1070707" y="1122360"/>
                  </a:cubicBezTo>
                  <a:lnTo>
                    <a:pt x="89564" y="1122360"/>
                  </a:lnTo>
                  <a:cubicBezTo>
                    <a:pt x="65810" y="1122360"/>
                    <a:pt x="43029" y="1112924"/>
                    <a:pt x="26233" y="1096128"/>
                  </a:cubicBezTo>
                  <a:cubicBezTo>
                    <a:pt x="9436" y="1079331"/>
                    <a:pt x="0" y="1056550"/>
                    <a:pt x="0" y="1032797"/>
                  </a:cubicBezTo>
                  <a:lnTo>
                    <a:pt x="0" y="89564"/>
                  </a:lnTo>
                  <a:cubicBezTo>
                    <a:pt x="0" y="65810"/>
                    <a:pt x="9436" y="43029"/>
                    <a:pt x="26233" y="26233"/>
                  </a:cubicBezTo>
                  <a:cubicBezTo>
                    <a:pt x="43029" y="9436"/>
                    <a:pt x="65810" y="0"/>
                    <a:pt x="89564" y="0"/>
                  </a:cubicBezTo>
                  <a:close/>
                </a:path>
              </a:pathLst>
            </a:custGeom>
            <a:solidFill>
              <a:srgbClr val="FFE2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6"/>
            <p:cNvSpPr txBox="1"/>
            <p:nvPr/>
          </p:nvSpPr>
          <p:spPr>
            <a:xfrm>
              <a:off x="0" y="-28575"/>
              <a:ext cx="1160270" cy="1150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16"/>
          <p:cNvGrpSpPr/>
          <p:nvPr/>
        </p:nvGrpSpPr>
        <p:grpSpPr>
          <a:xfrm>
            <a:off x="393871" y="2173440"/>
            <a:ext cx="3198292" cy="3172560"/>
            <a:chOff x="0" y="-28575"/>
            <a:chExt cx="1160270" cy="1150935"/>
          </a:xfrm>
        </p:grpSpPr>
        <p:sp>
          <p:nvSpPr>
            <p:cNvPr id="176" name="Google Shape;176;p16"/>
            <p:cNvSpPr/>
            <p:nvPr/>
          </p:nvSpPr>
          <p:spPr>
            <a:xfrm>
              <a:off x="0" y="0"/>
              <a:ext cx="1160270" cy="1122360"/>
            </a:xfrm>
            <a:custGeom>
              <a:rect b="b" l="l" r="r" t="t"/>
              <a:pathLst>
                <a:path extrusionOk="0" h="1122360" w="1160270">
                  <a:moveTo>
                    <a:pt x="89564" y="0"/>
                  </a:moveTo>
                  <a:lnTo>
                    <a:pt x="1070707" y="0"/>
                  </a:lnTo>
                  <a:cubicBezTo>
                    <a:pt x="1094460" y="0"/>
                    <a:pt x="1117241" y="9436"/>
                    <a:pt x="1134038" y="26233"/>
                  </a:cubicBezTo>
                  <a:cubicBezTo>
                    <a:pt x="1150834" y="43029"/>
                    <a:pt x="1160270" y="65810"/>
                    <a:pt x="1160270" y="89564"/>
                  </a:cubicBezTo>
                  <a:lnTo>
                    <a:pt x="1160270" y="1032797"/>
                  </a:lnTo>
                  <a:cubicBezTo>
                    <a:pt x="1160270" y="1056550"/>
                    <a:pt x="1150834" y="1079331"/>
                    <a:pt x="1134038" y="1096128"/>
                  </a:cubicBezTo>
                  <a:cubicBezTo>
                    <a:pt x="1117241" y="1112924"/>
                    <a:pt x="1094460" y="1122360"/>
                    <a:pt x="1070707" y="1122360"/>
                  </a:cubicBezTo>
                  <a:lnTo>
                    <a:pt x="89564" y="1122360"/>
                  </a:lnTo>
                  <a:cubicBezTo>
                    <a:pt x="65810" y="1122360"/>
                    <a:pt x="43029" y="1112924"/>
                    <a:pt x="26233" y="1096128"/>
                  </a:cubicBezTo>
                  <a:cubicBezTo>
                    <a:pt x="9436" y="1079331"/>
                    <a:pt x="0" y="1056550"/>
                    <a:pt x="0" y="1032797"/>
                  </a:cubicBezTo>
                  <a:lnTo>
                    <a:pt x="0" y="89564"/>
                  </a:lnTo>
                  <a:cubicBezTo>
                    <a:pt x="0" y="65810"/>
                    <a:pt x="9436" y="43029"/>
                    <a:pt x="26233" y="26233"/>
                  </a:cubicBezTo>
                  <a:cubicBezTo>
                    <a:pt x="43029" y="9436"/>
                    <a:pt x="65810" y="0"/>
                    <a:pt x="89564" y="0"/>
                  </a:cubicBezTo>
                  <a:close/>
                </a:path>
              </a:pathLst>
            </a:custGeom>
            <a:solidFill>
              <a:srgbClr val="FFE2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6"/>
            <p:cNvSpPr txBox="1"/>
            <p:nvPr/>
          </p:nvSpPr>
          <p:spPr>
            <a:xfrm>
              <a:off x="0" y="-28575"/>
              <a:ext cx="1160270" cy="1150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16"/>
          <p:cNvSpPr/>
          <p:nvPr/>
        </p:nvSpPr>
        <p:spPr>
          <a:xfrm>
            <a:off x="4207305" y="7609495"/>
            <a:ext cx="2958823" cy="2355963"/>
          </a:xfrm>
          <a:custGeom>
            <a:rect b="b" l="l" r="r" t="t"/>
            <a:pathLst>
              <a:path extrusionOk="0" h="2355963" w="2958823">
                <a:moveTo>
                  <a:pt x="0" y="0"/>
                </a:moveTo>
                <a:lnTo>
                  <a:pt x="2958824" y="0"/>
                </a:lnTo>
                <a:lnTo>
                  <a:pt x="2958824" y="2355963"/>
                </a:lnTo>
                <a:lnTo>
                  <a:pt x="0" y="2355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6"/>
          <p:cNvSpPr/>
          <p:nvPr/>
        </p:nvSpPr>
        <p:spPr>
          <a:xfrm>
            <a:off x="183395" y="7266595"/>
            <a:ext cx="4131286" cy="3597974"/>
          </a:xfrm>
          <a:custGeom>
            <a:rect b="b" l="l" r="r" t="t"/>
            <a:pathLst>
              <a:path extrusionOk="0" h="3597974" w="4131286">
                <a:moveTo>
                  <a:pt x="0" y="0"/>
                </a:moveTo>
                <a:lnTo>
                  <a:pt x="4131286" y="0"/>
                </a:lnTo>
                <a:lnTo>
                  <a:pt x="4131286" y="3597974"/>
                </a:lnTo>
                <a:lnTo>
                  <a:pt x="0" y="3597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6"/>
          <p:cNvSpPr txBox="1"/>
          <p:nvPr/>
        </p:nvSpPr>
        <p:spPr>
          <a:xfrm>
            <a:off x="300202" y="417073"/>
            <a:ext cx="695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the 2 hemispheres</a:t>
            </a:r>
            <a:endParaRPr sz="6000"/>
          </a:p>
        </p:txBody>
      </p:sp>
      <p:sp>
        <p:nvSpPr>
          <p:cNvPr id="181" name="Google Shape;181;p16"/>
          <p:cNvSpPr txBox="1"/>
          <p:nvPr/>
        </p:nvSpPr>
        <p:spPr>
          <a:xfrm>
            <a:off x="868806" y="1468083"/>
            <a:ext cx="5822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The two hemispheres experience opposite seasons. If it is winter in the Northern Hemisphere, it is summer in the Southern Hemisphere.</a:t>
            </a:r>
            <a:endParaRPr sz="1300"/>
          </a:p>
        </p:txBody>
      </p:sp>
      <p:sp>
        <p:nvSpPr>
          <p:cNvPr id="182" name="Google Shape;182;p16"/>
          <p:cNvSpPr txBox="1"/>
          <p:nvPr/>
        </p:nvSpPr>
        <p:spPr>
          <a:xfrm>
            <a:off x="994612" y="2581200"/>
            <a:ext cx="1996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6C56"/>
                </a:solidFill>
                <a:latin typeface="Luckiest Guy"/>
                <a:ea typeface="Luckiest Guy"/>
                <a:cs typeface="Luckiest Guy"/>
                <a:sym typeface="Luckiest Guy"/>
              </a:rPr>
              <a:t>NORTHERN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6C56"/>
                </a:solidFill>
                <a:latin typeface="Luckiest Guy"/>
                <a:ea typeface="Luckiest Guy"/>
                <a:cs typeface="Luckiest Guy"/>
                <a:sym typeface="Luckiest Guy"/>
              </a:rPr>
              <a:t>HEMISPHERE</a:t>
            </a:r>
            <a:endParaRPr/>
          </a:p>
        </p:txBody>
      </p:sp>
      <p:sp>
        <p:nvSpPr>
          <p:cNvPr id="183" name="Google Shape;183;p16"/>
          <p:cNvSpPr txBox="1"/>
          <p:nvPr/>
        </p:nvSpPr>
        <p:spPr>
          <a:xfrm>
            <a:off x="4641864" y="2581200"/>
            <a:ext cx="1998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6C56"/>
                </a:solidFill>
                <a:latin typeface="Luckiest Guy"/>
                <a:ea typeface="Luckiest Guy"/>
                <a:cs typeface="Luckiest Guy"/>
                <a:sym typeface="Luckiest Guy"/>
              </a:rPr>
              <a:t>SOUTHERN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006C56"/>
                </a:solidFill>
                <a:latin typeface="Luckiest Guy"/>
                <a:ea typeface="Luckiest Guy"/>
                <a:cs typeface="Luckiest Guy"/>
                <a:sym typeface="Luckiest Guy"/>
              </a:rPr>
              <a:t>HEMISPHERE</a:t>
            </a:r>
            <a:endParaRPr/>
          </a:p>
        </p:txBody>
      </p:sp>
      <p:sp>
        <p:nvSpPr>
          <p:cNvPr id="184" name="Google Shape;184;p16"/>
          <p:cNvSpPr txBox="1"/>
          <p:nvPr/>
        </p:nvSpPr>
        <p:spPr>
          <a:xfrm>
            <a:off x="1394661" y="3648475"/>
            <a:ext cx="11967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Winter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Spring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Summer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Autumn</a:t>
            </a:r>
            <a:endParaRPr/>
          </a:p>
        </p:txBody>
      </p:sp>
      <p:sp>
        <p:nvSpPr>
          <p:cNvPr id="185" name="Google Shape;185;p16"/>
          <p:cNvSpPr txBox="1"/>
          <p:nvPr/>
        </p:nvSpPr>
        <p:spPr>
          <a:xfrm>
            <a:off x="4902477" y="3648500"/>
            <a:ext cx="13290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Summer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Autumn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Winter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Spring</a:t>
            </a:r>
            <a:endParaRPr/>
          </a:p>
        </p:txBody>
      </p:sp>
      <p:grpSp>
        <p:nvGrpSpPr>
          <p:cNvPr id="186" name="Google Shape;186;p16"/>
          <p:cNvGrpSpPr/>
          <p:nvPr/>
        </p:nvGrpSpPr>
        <p:grpSpPr>
          <a:xfrm>
            <a:off x="313227" y="5806555"/>
            <a:ext cx="6852902" cy="1193340"/>
            <a:chOff x="0" y="-28575"/>
            <a:chExt cx="2486083" cy="432918"/>
          </a:xfrm>
        </p:grpSpPr>
        <p:sp>
          <p:nvSpPr>
            <p:cNvPr id="187" name="Google Shape;187;p16"/>
            <p:cNvSpPr/>
            <p:nvPr/>
          </p:nvSpPr>
          <p:spPr>
            <a:xfrm>
              <a:off x="0" y="0"/>
              <a:ext cx="2486083" cy="404343"/>
            </a:xfrm>
            <a:custGeom>
              <a:rect b="b" l="l" r="r" t="t"/>
              <a:pathLst>
                <a:path extrusionOk="0" h="404343" w="2486083">
                  <a:moveTo>
                    <a:pt x="41800" y="0"/>
                  </a:moveTo>
                  <a:lnTo>
                    <a:pt x="2444283" y="0"/>
                  </a:lnTo>
                  <a:cubicBezTo>
                    <a:pt x="2455369" y="0"/>
                    <a:pt x="2466001" y="4404"/>
                    <a:pt x="2473840" y="12243"/>
                  </a:cubicBezTo>
                  <a:cubicBezTo>
                    <a:pt x="2481679" y="20082"/>
                    <a:pt x="2486083" y="30714"/>
                    <a:pt x="2486083" y="41800"/>
                  </a:cubicBezTo>
                  <a:lnTo>
                    <a:pt x="2486083" y="362543"/>
                  </a:lnTo>
                  <a:cubicBezTo>
                    <a:pt x="2486083" y="385628"/>
                    <a:pt x="2467368" y="404343"/>
                    <a:pt x="2444283" y="404343"/>
                  </a:cubicBezTo>
                  <a:lnTo>
                    <a:pt x="41800" y="404343"/>
                  </a:lnTo>
                  <a:cubicBezTo>
                    <a:pt x="30714" y="404343"/>
                    <a:pt x="20082" y="399939"/>
                    <a:pt x="12243" y="392100"/>
                  </a:cubicBezTo>
                  <a:cubicBezTo>
                    <a:pt x="4404" y="384261"/>
                    <a:pt x="0" y="373629"/>
                    <a:pt x="0" y="362543"/>
                  </a:cubicBezTo>
                  <a:lnTo>
                    <a:pt x="0" y="41800"/>
                  </a:lnTo>
                  <a:cubicBezTo>
                    <a:pt x="0" y="30714"/>
                    <a:pt x="4404" y="20082"/>
                    <a:pt x="12243" y="12243"/>
                  </a:cubicBezTo>
                  <a:cubicBezTo>
                    <a:pt x="20082" y="4404"/>
                    <a:pt x="30714" y="0"/>
                    <a:pt x="41800" y="0"/>
                  </a:cubicBezTo>
                  <a:close/>
                </a:path>
              </a:pathLst>
            </a:custGeom>
            <a:solidFill>
              <a:srgbClr val="3D8E78"/>
            </a:solidFill>
            <a:ln cap="rnd" cmpd="sng" w="28575">
              <a:solidFill>
                <a:srgbClr val="FFE2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6"/>
            <p:cNvSpPr txBox="1"/>
            <p:nvPr/>
          </p:nvSpPr>
          <p:spPr>
            <a:xfrm>
              <a:off x="0" y="-28575"/>
              <a:ext cx="2486083" cy="4329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16"/>
          <p:cNvSpPr txBox="1"/>
          <p:nvPr/>
        </p:nvSpPr>
        <p:spPr>
          <a:xfrm>
            <a:off x="769123" y="6309693"/>
            <a:ext cx="6044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Not all countries experience four seasons. Countries near the equator</a:t>
            </a:r>
            <a:endParaRPr sz="13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have milder seasons and almost remain constant year-round.</a:t>
            </a:r>
            <a:endParaRPr sz="1200"/>
          </a:p>
        </p:txBody>
      </p:sp>
      <p:grpSp>
        <p:nvGrpSpPr>
          <p:cNvPr id="190" name="Google Shape;190;p16"/>
          <p:cNvGrpSpPr/>
          <p:nvPr/>
        </p:nvGrpSpPr>
        <p:grpSpPr>
          <a:xfrm>
            <a:off x="2479410" y="5571084"/>
            <a:ext cx="2623823" cy="589734"/>
            <a:chOff x="0" y="-28575"/>
            <a:chExt cx="1935276" cy="434975"/>
          </a:xfrm>
        </p:grpSpPr>
        <p:sp>
          <p:nvSpPr>
            <p:cNvPr id="191" name="Google Shape;191;p16"/>
            <p:cNvSpPr/>
            <p:nvPr/>
          </p:nvSpPr>
          <p:spPr>
            <a:xfrm>
              <a:off x="0" y="0"/>
              <a:ext cx="1935276" cy="406400"/>
            </a:xfrm>
            <a:custGeom>
              <a:rect b="b" l="l" r="r" t="t"/>
              <a:pathLst>
                <a:path extrusionOk="0" h="406400" w="1935276">
                  <a:moveTo>
                    <a:pt x="1732076" y="0"/>
                  </a:moveTo>
                  <a:cubicBezTo>
                    <a:pt x="1844300" y="0"/>
                    <a:pt x="1935276" y="90976"/>
                    <a:pt x="1935276" y="203200"/>
                  </a:cubicBezTo>
                  <a:cubicBezTo>
                    <a:pt x="1935276" y="315424"/>
                    <a:pt x="1844300" y="406400"/>
                    <a:pt x="173207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D8E78"/>
            </a:solidFill>
            <a:ln cap="sq" cmpd="sng" w="28575">
              <a:solidFill>
                <a:srgbClr val="FFE2A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6"/>
            <p:cNvSpPr txBox="1"/>
            <p:nvPr/>
          </p:nvSpPr>
          <p:spPr>
            <a:xfrm>
              <a:off x="0" y="-28575"/>
              <a:ext cx="1935276" cy="434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16"/>
          <p:cNvSpPr txBox="1"/>
          <p:nvPr/>
        </p:nvSpPr>
        <p:spPr>
          <a:xfrm>
            <a:off x="3115445" y="5696326"/>
            <a:ext cx="1329110" cy="4317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3" u="none" cap="none" strike="noStrike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FUN FACT</a:t>
            </a:r>
            <a:endParaRPr/>
          </a:p>
        </p:txBody>
      </p:sp>
      <p:sp>
        <p:nvSpPr>
          <p:cNvPr id="194" name="Google Shape;194;p16"/>
          <p:cNvSpPr txBox="1"/>
          <p:nvPr/>
        </p:nvSpPr>
        <p:spPr>
          <a:xfrm>
            <a:off x="3903385" y="10227068"/>
            <a:ext cx="3475562" cy="279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Reference: https://www.canva.com/templates/EAE6cCT1rF4-brown-and-beige-scrapbook-introduction-to-geography-education-infographic/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E78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17"/>
          <p:cNvGrpSpPr/>
          <p:nvPr/>
        </p:nvGrpSpPr>
        <p:grpSpPr>
          <a:xfrm>
            <a:off x="597709" y="2293186"/>
            <a:ext cx="6291470" cy="3757704"/>
            <a:chOff x="0" y="-19050"/>
            <a:chExt cx="3295172" cy="1968106"/>
          </a:xfrm>
        </p:grpSpPr>
        <p:sp>
          <p:nvSpPr>
            <p:cNvPr id="200" name="Google Shape;200;p17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7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17"/>
          <p:cNvGrpSpPr/>
          <p:nvPr/>
        </p:nvGrpSpPr>
        <p:grpSpPr>
          <a:xfrm>
            <a:off x="910235" y="2663159"/>
            <a:ext cx="2662799" cy="438652"/>
            <a:chOff x="0" y="-19050"/>
            <a:chExt cx="1150437" cy="189516"/>
          </a:xfrm>
        </p:grpSpPr>
        <p:sp>
          <p:nvSpPr>
            <p:cNvPr id="203" name="Google Shape;203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7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17"/>
          <p:cNvGrpSpPr/>
          <p:nvPr/>
        </p:nvGrpSpPr>
        <p:grpSpPr>
          <a:xfrm>
            <a:off x="3882517" y="2663159"/>
            <a:ext cx="2662799" cy="438652"/>
            <a:chOff x="0" y="-19050"/>
            <a:chExt cx="1150437" cy="189516"/>
          </a:xfrm>
        </p:grpSpPr>
        <p:sp>
          <p:nvSpPr>
            <p:cNvPr id="206" name="Google Shape;206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7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17"/>
          <p:cNvGrpSpPr/>
          <p:nvPr/>
        </p:nvGrpSpPr>
        <p:grpSpPr>
          <a:xfrm>
            <a:off x="597709" y="6240789"/>
            <a:ext cx="6291470" cy="3757704"/>
            <a:chOff x="0" y="-19050"/>
            <a:chExt cx="3295172" cy="1968106"/>
          </a:xfrm>
        </p:grpSpPr>
        <p:sp>
          <p:nvSpPr>
            <p:cNvPr id="209" name="Google Shape;209;p17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7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17"/>
          <p:cNvGrpSpPr/>
          <p:nvPr/>
        </p:nvGrpSpPr>
        <p:grpSpPr>
          <a:xfrm>
            <a:off x="2448601" y="6642643"/>
            <a:ext cx="2662799" cy="438652"/>
            <a:chOff x="0" y="-19050"/>
            <a:chExt cx="1150437" cy="189516"/>
          </a:xfrm>
        </p:grpSpPr>
        <p:sp>
          <p:nvSpPr>
            <p:cNvPr id="212" name="Google Shape;212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7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17"/>
          <p:cNvSpPr txBox="1"/>
          <p:nvPr/>
        </p:nvSpPr>
        <p:spPr>
          <a:xfrm>
            <a:off x="439417" y="1628737"/>
            <a:ext cx="66081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15" name="Google Shape;215;p17"/>
          <p:cNvSpPr txBox="1"/>
          <p:nvPr/>
        </p:nvSpPr>
        <p:spPr>
          <a:xfrm>
            <a:off x="1273162" y="84172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216" name="Google Shape;216;p17"/>
          <p:cNvSpPr txBox="1"/>
          <p:nvPr/>
        </p:nvSpPr>
        <p:spPr>
          <a:xfrm>
            <a:off x="967166" y="3343247"/>
            <a:ext cx="2548936" cy="29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17" name="Google Shape;217;p17"/>
          <p:cNvSpPr txBox="1"/>
          <p:nvPr/>
        </p:nvSpPr>
        <p:spPr>
          <a:xfrm>
            <a:off x="932455" y="5145853"/>
            <a:ext cx="2662799" cy="142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18" name="Google Shape;218;p17"/>
          <p:cNvSpPr txBox="1"/>
          <p:nvPr/>
        </p:nvSpPr>
        <p:spPr>
          <a:xfrm>
            <a:off x="1268897" y="3947283"/>
            <a:ext cx="1920585" cy="814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LUCKIEST GUY</a:t>
            </a:r>
            <a:endParaRPr/>
          </a:p>
          <a:p>
            <a:pPr indent="0" lvl="0" marL="0" marR="0" rtl="0" algn="ctr">
              <a:lnSpc>
                <a:spcPct val="730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30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ARIMO</a:t>
            </a:r>
            <a:endParaRPr/>
          </a:p>
        </p:txBody>
      </p:sp>
      <p:sp>
        <p:nvSpPr>
          <p:cNvPr id="219" name="Google Shape;219;p17"/>
          <p:cNvSpPr txBox="1"/>
          <p:nvPr/>
        </p:nvSpPr>
        <p:spPr>
          <a:xfrm>
            <a:off x="4065768" y="4002077"/>
            <a:ext cx="906343" cy="12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#006C56</a:t>
            </a:r>
            <a:endParaRPr/>
          </a:p>
        </p:txBody>
      </p:sp>
      <p:sp>
        <p:nvSpPr>
          <p:cNvPr id="220" name="Google Shape;220;p17"/>
          <p:cNvSpPr txBox="1"/>
          <p:nvPr/>
        </p:nvSpPr>
        <p:spPr>
          <a:xfrm>
            <a:off x="4760434" y="4002077"/>
            <a:ext cx="906343" cy="12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#3D8E78</a:t>
            </a:r>
            <a:endParaRPr/>
          </a:p>
        </p:txBody>
      </p:sp>
      <p:sp>
        <p:nvSpPr>
          <p:cNvPr id="221" name="Google Shape;221;p17"/>
          <p:cNvSpPr txBox="1"/>
          <p:nvPr/>
        </p:nvSpPr>
        <p:spPr>
          <a:xfrm>
            <a:off x="5455721" y="4002077"/>
            <a:ext cx="906343" cy="12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#ED95A8</a:t>
            </a:r>
            <a:endParaRPr/>
          </a:p>
        </p:txBody>
      </p:sp>
      <p:sp>
        <p:nvSpPr>
          <p:cNvPr id="222" name="Google Shape;222;p17"/>
          <p:cNvSpPr txBox="1"/>
          <p:nvPr/>
        </p:nvSpPr>
        <p:spPr>
          <a:xfrm>
            <a:off x="1281342" y="2790337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23" name="Google Shape;223;p17"/>
          <p:cNvSpPr txBox="1"/>
          <p:nvPr/>
        </p:nvSpPr>
        <p:spPr>
          <a:xfrm>
            <a:off x="4253623" y="277128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224" name="Google Shape;224;p17"/>
          <p:cNvSpPr txBox="1"/>
          <p:nvPr/>
        </p:nvSpPr>
        <p:spPr>
          <a:xfrm>
            <a:off x="2819707" y="676982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grpSp>
        <p:nvGrpSpPr>
          <p:cNvPr id="225" name="Google Shape;225;p17"/>
          <p:cNvGrpSpPr/>
          <p:nvPr/>
        </p:nvGrpSpPr>
        <p:grpSpPr>
          <a:xfrm>
            <a:off x="4234008" y="3338818"/>
            <a:ext cx="569863" cy="569863"/>
            <a:chOff x="0" y="0"/>
            <a:chExt cx="812800" cy="812800"/>
          </a:xfrm>
        </p:grpSpPr>
        <p:sp>
          <p:nvSpPr>
            <p:cNvPr id="226" name="Google Shape;22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C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17"/>
          <p:cNvGrpSpPr/>
          <p:nvPr/>
        </p:nvGrpSpPr>
        <p:grpSpPr>
          <a:xfrm>
            <a:off x="4930273" y="3338818"/>
            <a:ext cx="569863" cy="569863"/>
            <a:chOff x="0" y="0"/>
            <a:chExt cx="812800" cy="812800"/>
          </a:xfrm>
        </p:grpSpPr>
        <p:sp>
          <p:nvSpPr>
            <p:cNvPr id="229" name="Google Shape;229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8E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17"/>
          <p:cNvGrpSpPr/>
          <p:nvPr/>
        </p:nvGrpSpPr>
        <p:grpSpPr>
          <a:xfrm>
            <a:off x="5623961" y="3333722"/>
            <a:ext cx="569863" cy="569863"/>
            <a:chOff x="0" y="0"/>
            <a:chExt cx="812800" cy="812800"/>
          </a:xfrm>
        </p:grpSpPr>
        <p:sp>
          <p:nvSpPr>
            <p:cNvPr id="232" name="Google Shape;232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95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17"/>
          <p:cNvSpPr/>
          <p:nvPr/>
        </p:nvSpPr>
        <p:spPr>
          <a:xfrm>
            <a:off x="967472" y="7587860"/>
            <a:ext cx="1490634" cy="696532"/>
          </a:xfrm>
          <a:custGeom>
            <a:rect b="b" l="l" r="r" t="t"/>
            <a:pathLst>
              <a:path extrusionOk="0" h="696532" w="1490634">
                <a:moveTo>
                  <a:pt x="0" y="0"/>
                </a:moveTo>
                <a:lnTo>
                  <a:pt x="1490633" y="0"/>
                </a:lnTo>
                <a:lnTo>
                  <a:pt x="1490633" y="696532"/>
                </a:lnTo>
                <a:lnTo>
                  <a:pt x="0" y="6965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17"/>
          <p:cNvSpPr/>
          <p:nvPr/>
        </p:nvSpPr>
        <p:spPr>
          <a:xfrm rot="1899199">
            <a:off x="963504" y="8035588"/>
            <a:ext cx="1124136" cy="616550"/>
          </a:xfrm>
          <a:custGeom>
            <a:rect b="b" l="l" r="r" t="t"/>
            <a:pathLst>
              <a:path extrusionOk="0" h="616550" w="1124136">
                <a:moveTo>
                  <a:pt x="0" y="0"/>
                </a:moveTo>
                <a:lnTo>
                  <a:pt x="1124137" y="0"/>
                </a:lnTo>
                <a:lnTo>
                  <a:pt x="1124137" y="616550"/>
                </a:lnTo>
                <a:lnTo>
                  <a:pt x="0" y="616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619" l="0" r="0" t="-1620"/>
            </a:stretch>
          </a:blipFill>
          <a:ln>
            <a:noFill/>
          </a:ln>
        </p:spPr>
      </p:sp>
      <p:sp>
        <p:nvSpPr>
          <p:cNvPr id="236" name="Google Shape;236;p17"/>
          <p:cNvSpPr/>
          <p:nvPr/>
        </p:nvSpPr>
        <p:spPr>
          <a:xfrm>
            <a:off x="2510635" y="7521925"/>
            <a:ext cx="1450141" cy="996320"/>
          </a:xfrm>
          <a:custGeom>
            <a:rect b="b" l="l" r="r" t="t"/>
            <a:pathLst>
              <a:path extrusionOk="0" h="996320" w="1450141">
                <a:moveTo>
                  <a:pt x="0" y="0"/>
                </a:moveTo>
                <a:lnTo>
                  <a:pt x="1450140" y="0"/>
                </a:lnTo>
                <a:lnTo>
                  <a:pt x="1450140" y="996319"/>
                </a:lnTo>
                <a:lnTo>
                  <a:pt x="0" y="9963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17"/>
          <p:cNvSpPr/>
          <p:nvPr/>
        </p:nvSpPr>
        <p:spPr>
          <a:xfrm>
            <a:off x="4138964" y="7446728"/>
            <a:ext cx="1113354" cy="1146713"/>
          </a:xfrm>
          <a:custGeom>
            <a:rect b="b" l="l" r="r" t="t"/>
            <a:pathLst>
              <a:path extrusionOk="0" h="1146713" w="1113354">
                <a:moveTo>
                  <a:pt x="0" y="0"/>
                </a:moveTo>
                <a:lnTo>
                  <a:pt x="1113354" y="0"/>
                </a:lnTo>
                <a:lnTo>
                  <a:pt x="1113354" y="1146713"/>
                </a:lnTo>
                <a:lnTo>
                  <a:pt x="0" y="11467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17"/>
          <p:cNvSpPr/>
          <p:nvPr/>
        </p:nvSpPr>
        <p:spPr>
          <a:xfrm>
            <a:off x="5374526" y="7424195"/>
            <a:ext cx="1300132" cy="1169246"/>
          </a:xfrm>
          <a:custGeom>
            <a:rect b="b" l="l" r="r" t="t"/>
            <a:pathLst>
              <a:path extrusionOk="0" h="1169246" w="1300132">
                <a:moveTo>
                  <a:pt x="0" y="0"/>
                </a:moveTo>
                <a:lnTo>
                  <a:pt x="1300132" y="0"/>
                </a:lnTo>
                <a:lnTo>
                  <a:pt x="1300132" y="1169246"/>
                </a:lnTo>
                <a:lnTo>
                  <a:pt x="0" y="1169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17"/>
          <p:cNvSpPr txBox="1"/>
          <p:nvPr/>
        </p:nvSpPr>
        <p:spPr>
          <a:xfrm>
            <a:off x="4065457" y="4962695"/>
            <a:ext cx="906343" cy="12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#FFE2A4</a:t>
            </a:r>
            <a:endParaRPr/>
          </a:p>
        </p:txBody>
      </p:sp>
      <p:sp>
        <p:nvSpPr>
          <p:cNvPr id="240" name="Google Shape;240;p17"/>
          <p:cNvSpPr txBox="1"/>
          <p:nvPr/>
        </p:nvSpPr>
        <p:spPr>
          <a:xfrm>
            <a:off x="4760123" y="4962695"/>
            <a:ext cx="906343" cy="12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#9DC6E1</a:t>
            </a:r>
            <a:endParaRPr/>
          </a:p>
        </p:txBody>
      </p:sp>
      <p:sp>
        <p:nvSpPr>
          <p:cNvPr id="241" name="Google Shape;241;p17"/>
          <p:cNvSpPr txBox="1"/>
          <p:nvPr/>
        </p:nvSpPr>
        <p:spPr>
          <a:xfrm>
            <a:off x="5455410" y="4964548"/>
            <a:ext cx="906343" cy="12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#3B0E08</a:t>
            </a:r>
            <a:endParaRPr/>
          </a:p>
        </p:txBody>
      </p:sp>
      <p:grpSp>
        <p:nvGrpSpPr>
          <p:cNvPr id="242" name="Google Shape;242;p17"/>
          <p:cNvGrpSpPr/>
          <p:nvPr/>
        </p:nvGrpSpPr>
        <p:grpSpPr>
          <a:xfrm>
            <a:off x="4233697" y="4299435"/>
            <a:ext cx="569863" cy="569863"/>
            <a:chOff x="0" y="0"/>
            <a:chExt cx="812800" cy="812800"/>
          </a:xfrm>
        </p:grpSpPr>
        <p:sp>
          <p:nvSpPr>
            <p:cNvPr id="243" name="Google Shape;243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2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17"/>
          <p:cNvGrpSpPr/>
          <p:nvPr/>
        </p:nvGrpSpPr>
        <p:grpSpPr>
          <a:xfrm>
            <a:off x="4929962" y="4299435"/>
            <a:ext cx="569863" cy="569863"/>
            <a:chOff x="0" y="0"/>
            <a:chExt cx="812800" cy="812800"/>
          </a:xfrm>
        </p:grpSpPr>
        <p:sp>
          <p:nvSpPr>
            <p:cNvPr id="246" name="Google Shape;24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DC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17"/>
          <p:cNvGrpSpPr/>
          <p:nvPr/>
        </p:nvGrpSpPr>
        <p:grpSpPr>
          <a:xfrm>
            <a:off x="5623650" y="4294340"/>
            <a:ext cx="569863" cy="569863"/>
            <a:chOff x="0" y="0"/>
            <a:chExt cx="812800" cy="812800"/>
          </a:xfrm>
        </p:grpSpPr>
        <p:sp>
          <p:nvSpPr>
            <p:cNvPr id="249" name="Google Shape;249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B0E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17"/>
          <p:cNvSpPr/>
          <p:nvPr/>
        </p:nvSpPr>
        <p:spPr>
          <a:xfrm>
            <a:off x="4029377" y="8803160"/>
            <a:ext cx="1055902" cy="840762"/>
          </a:xfrm>
          <a:custGeom>
            <a:rect b="b" l="l" r="r" t="t"/>
            <a:pathLst>
              <a:path extrusionOk="0" h="840762" w="1055902">
                <a:moveTo>
                  <a:pt x="0" y="0"/>
                </a:moveTo>
                <a:lnTo>
                  <a:pt x="1055902" y="0"/>
                </a:lnTo>
                <a:lnTo>
                  <a:pt x="1055902" y="840762"/>
                </a:lnTo>
                <a:lnTo>
                  <a:pt x="0" y="840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17"/>
          <p:cNvSpPr/>
          <p:nvPr/>
        </p:nvSpPr>
        <p:spPr>
          <a:xfrm>
            <a:off x="2401609" y="8669641"/>
            <a:ext cx="1201366" cy="1046281"/>
          </a:xfrm>
          <a:custGeom>
            <a:rect b="b" l="l" r="r" t="t"/>
            <a:pathLst>
              <a:path extrusionOk="0" h="1046281" w="1201366">
                <a:moveTo>
                  <a:pt x="0" y="0"/>
                </a:moveTo>
                <a:lnTo>
                  <a:pt x="1201366" y="0"/>
                </a:lnTo>
                <a:lnTo>
                  <a:pt x="1201366" y="1046281"/>
                </a:lnTo>
                <a:lnTo>
                  <a:pt x="0" y="1046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E78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"/>
          <p:cNvSpPr txBox="1"/>
          <p:nvPr/>
        </p:nvSpPr>
        <p:spPr>
          <a:xfrm>
            <a:off x="439417" y="2556337"/>
            <a:ext cx="6608053" cy="442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</a:t>
            </a:r>
            <a:endParaRPr/>
          </a:p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258" name="Google Shape;258;p18"/>
          <p:cNvSpPr txBox="1"/>
          <p:nvPr/>
        </p:nvSpPr>
        <p:spPr>
          <a:xfrm>
            <a:off x="1271462" y="1813975"/>
            <a:ext cx="50136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grpSp>
        <p:nvGrpSpPr>
          <p:cNvPr id="259" name="Google Shape;259;p18"/>
          <p:cNvGrpSpPr/>
          <p:nvPr/>
        </p:nvGrpSpPr>
        <p:grpSpPr>
          <a:xfrm>
            <a:off x="1118663" y="3314324"/>
            <a:ext cx="5527708" cy="2292391"/>
            <a:chOff x="0" y="-28575"/>
            <a:chExt cx="1658589" cy="687832"/>
          </a:xfrm>
        </p:grpSpPr>
        <p:sp>
          <p:nvSpPr>
            <p:cNvPr id="260" name="Google Shape;260;p18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8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18"/>
          <p:cNvGrpSpPr/>
          <p:nvPr/>
        </p:nvGrpSpPr>
        <p:grpSpPr>
          <a:xfrm>
            <a:off x="1118663" y="5787706"/>
            <a:ext cx="5527708" cy="2292391"/>
            <a:chOff x="0" y="-28575"/>
            <a:chExt cx="1658589" cy="687832"/>
          </a:xfrm>
        </p:grpSpPr>
        <p:sp>
          <p:nvSpPr>
            <p:cNvPr id="263" name="Google Shape;263;p18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8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18"/>
          <p:cNvSpPr txBox="1"/>
          <p:nvPr/>
        </p:nvSpPr>
        <p:spPr>
          <a:xfrm>
            <a:off x="1717064" y="5054421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66" name="Google Shape;266;p18"/>
          <p:cNvSpPr txBox="1"/>
          <p:nvPr/>
        </p:nvSpPr>
        <p:spPr>
          <a:xfrm>
            <a:off x="2319849" y="7280945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67" name="Google Shape;267;p18"/>
          <p:cNvSpPr txBox="1"/>
          <p:nvPr/>
        </p:nvSpPr>
        <p:spPr>
          <a:xfrm>
            <a:off x="1219392" y="6539266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68" name="Google Shape;268;p18"/>
          <p:cNvSpPr txBox="1"/>
          <p:nvPr/>
        </p:nvSpPr>
        <p:spPr>
          <a:xfrm>
            <a:off x="1945056" y="8299172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pic>
        <p:nvPicPr>
          <p:cNvPr id="269" name="Google Shape;2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450" y="3788475"/>
            <a:ext cx="4209601" cy="10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