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Tenor Sans"/>
      <p:regular r:id="rId23"/>
    </p:embeddedFont>
    <p:embeddedFont>
      <p:font typeface="Montserrat"/>
      <p:regular r:id="rId24"/>
      <p:bold r:id="rId25"/>
      <p:italic r:id="rId26"/>
      <p:boldItalic r:id="rId27"/>
    </p:embeddedFont>
    <p:embeddedFont>
      <p:font typeface="Montserrat Light"/>
      <p:regular r:id="rId28"/>
      <p:bold r:id="rId29"/>
      <p:italic r:id="rId30"/>
      <p:boldItalic r:id="rId31"/>
    </p:embeddedFont>
    <p:embeddedFont>
      <p:font typeface="Poppins Medium"/>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regular.fntdata"/><Relationship Id="rId23" Type="http://schemas.openxmlformats.org/officeDocument/2006/relationships/font" Target="fonts/Tenor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MontserratLight-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Ligh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Light-boldItalic.fntdata"/><Relationship Id="rId30" Type="http://schemas.openxmlformats.org/officeDocument/2006/relationships/font" Target="fonts/MontserratLight-italic.fntdata"/><Relationship Id="rId11" Type="http://schemas.openxmlformats.org/officeDocument/2006/relationships/slide" Target="slides/slide6.xml"/><Relationship Id="rId33" Type="http://schemas.openxmlformats.org/officeDocument/2006/relationships/font" Target="fonts/PoppinsMedium-bold.fntdata"/><Relationship Id="rId10" Type="http://schemas.openxmlformats.org/officeDocument/2006/relationships/slide" Target="slides/slide5.xml"/><Relationship Id="rId32" Type="http://schemas.openxmlformats.org/officeDocument/2006/relationships/font" Target="fonts/PoppinsMedium-regular.fntdata"/><Relationship Id="rId13" Type="http://schemas.openxmlformats.org/officeDocument/2006/relationships/slide" Target="slides/slide8.xml"/><Relationship Id="rId35" Type="http://schemas.openxmlformats.org/officeDocument/2006/relationships/font" Target="fonts/PoppinsMedium-boldItalic.fntdata"/><Relationship Id="rId12" Type="http://schemas.openxmlformats.org/officeDocument/2006/relationships/slide" Target="slides/slide7.xml"/><Relationship Id="rId34" Type="http://schemas.openxmlformats.org/officeDocument/2006/relationships/font" Target="fonts/PoppinsMedium-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2.jpg"/><Relationship Id="rId5"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373750" y="637"/>
            <a:ext cx="21025715" cy="10287000"/>
          </a:xfrm>
          <a:prstGeom prst="rect">
            <a:avLst/>
          </a:prstGeom>
          <a:noFill/>
          <a:ln>
            <a:noFill/>
          </a:ln>
        </p:spPr>
      </p:pic>
      <p:sp>
        <p:nvSpPr>
          <p:cNvPr id="85" name="Google Shape;85;p13"/>
          <p:cNvSpPr txBox="1"/>
          <p:nvPr/>
        </p:nvSpPr>
        <p:spPr>
          <a:xfrm>
            <a:off x="1028700" y="3654425"/>
            <a:ext cx="5381573" cy="280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ADA6E"/>
                </a:solidFill>
                <a:latin typeface="Tenor Sans"/>
                <a:ea typeface="Tenor Sans"/>
                <a:cs typeface="Tenor Sans"/>
                <a:sym typeface="Tenor Sans"/>
              </a:rPr>
              <a:t>MARKET</a:t>
            </a:r>
            <a:endParaRPr/>
          </a:p>
          <a:p>
            <a:pPr indent="0" lvl="0" marL="0" marR="0" rtl="0" algn="ctr">
              <a:lnSpc>
                <a:spcPct val="140000"/>
              </a:lnSpc>
              <a:spcBef>
                <a:spcPts val="0"/>
              </a:spcBef>
              <a:spcAft>
                <a:spcPts val="0"/>
              </a:spcAft>
              <a:buNone/>
            </a:pPr>
            <a:r>
              <a:rPr b="0" i="0" lang="en-US" sz="8000" u="none" cap="none" strike="noStrike">
                <a:solidFill>
                  <a:srgbClr val="FADA6E"/>
                </a:solidFill>
                <a:latin typeface="Tenor Sans"/>
                <a:ea typeface="Tenor Sans"/>
                <a:cs typeface="Tenor Sans"/>
                <a:sym typeface="Tenor Sans"/>
              </a:rPr>
              <a:t>TRENDS</a:t>
            </a:r>
            <a:endParaRPr/>
          </a:p>
        </p:txBody>
      </p:sp>
      <p:grpSp>
        <p:nvGrpSpPr>
          <p:cNvPr id="86" name="Google Shape;86;p13"/>
          <p:cNvGrpSpPr/>
          <p:nvPr/>
        </p:nvGrpSpPr>
        <p:grpSpPr>
          <a:xfrm>
            <a:off x="-1980388" y="3361463"/>
            <a:ext cx="22248779" cy="3392617"/>
            <a:chOff x="0" y="-38100"/>
            <a:chExt cx="5354700" cy="893523"/>
          </a:xfrm>
        </p:grpSpPr>
        <p:sp>
          <p:nvSpPr>
            <p:cNvPr id="87" name="Google Shape;87;p13"/>
            <p:cNvSpPr/>
            <p:nvPr/>
          </p:nvSpPr>
          <p:spPr>
            <a:xfrm>
              <a:off x="0" y="0"/>
              <a:ext cx="5354672" cy="855423"/>
            </a:xfrm>
            <a:custGeom>
              <a:rect b="b" l="l" r="r" t="t"/>
              <a:pathLst>
                <a:path extrusionOk="0" h="855423" w="5354672">
                  <a:moveTo>
                    <a:pt x="0" y="0"/>
                  </a:moveTo>
                  <a:lnTo>
                    <a:pt x="5354672" y="0"/>
                  </a:lnTo>
                  <a:lnTo>
                    <a:pt x="5354672" y="855423"/>
                  </a:lnTo>
                  <a:lnTo>
                    <a:pt x="0" y="855423"/>
                  </a:lnTo>
                  <a:close/>
                </a:path>
              </a:pathLst>
            </a:custGeom>
            <a:solidFill>
              <a:srgbClr val="E9E3D0"/>
            </a:solidFill>
            <a:ln cap="sq" cmpd="sng" w="476250">
              <a:solidFill>
                <a:srgbClr val="927742"/>
              </a:solidFill>
              <a:prstDash val="solid"/>
              <a:miter lim="8000"/>
              <a:headEnd len="sm" w="sm" type="none"/>
              <a:tailEnd len="sm" w="sm" type="none"/>
            </a:ln>
          </p:spPr>
        </p:sp>
        <p:sp>
          <p:nvSpPr>
            <p:cNvPr id="88" name="Google Shape;88;p13"/>
            <p:cNvSpPr txBox="1"/>
            <p:nvPr/>
          </p:nvSpPr>
          <p:spPr>
            <a:xfrm>
              <a:off x="0" y="-38100"/>
              <a:ext cx="5354700" cy="893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 name="Google Shape;89;p13"/>
          <p:cNvSpPr/>
          <p:nvPr/>
        </p:nvSpPr>
        <p:spPr>
          <a:xfrm>
            <a:off x="2629728" y="1253331"/>
            <a:ext cx="13018779" cy="7781621"/>
          </a:xfrm>
          <a:custGeom>
            <a:rect b="b" l="l" r="r" t="t"/>
            <a:pathLst>
              <a:path extrusionOk="0" h="2049143" w="3428250">
                <a:moveTo>
                  <a:pt x="0" y="0"/>
                </a:moveTo>
                <a:lnTo>
                  <a:pt x="3428250" y="0"/>
                </a:lnTo>
                <a:lnTo>
                  <a:pt x="3428250" y="2049143"/>
                </a:lnTo>
                <a:lnTo>
                  <a:pt x="0" y="2049143"/>
                </a:lnTo>
                <a:close/>
              </a:path>
            </a:pathLst>
          </a:custGeom>
          <a:solidFill>
            <a:srgbClr val="620503"/>
          </a:solidFill>
          <a:ln cap="sq" cmpd="sng" w="142875">
            <a:solidFill>
              <a:srgbClr val="D9B965"/>
            </a:solidFill>
            <a:prstDash val="solid"/>
            <a:miter lim="8000"/>
            <a:headEnd len="sm" w="sm" type="none"/>
            <a:tailEnd len="sm" w="sm" type="none"/>
          </a:ln>
        </p:spPr>
      </p:sp>
      <p:sp>
        <p:nvSpPr>
          <p:cNvPr id="90" name="Google Shape;90;p13"/>
          <p:cNvSpPr txBox="1"/>
          <p:nvPr/>
        </p:nvSpPr>
        <p:spPr>
          <a:xfrm>
            <a:off x="4167332" y="6863884"/>
            <a:ext cx="99555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Tenor Sans"/>
                <a:ea typeface="Tenor Sans"/>
                <a:cs typeface="Tenor Sans"/>
                <a:sym typeface="Tenor Sans"/>
              </a:rPr>
              <a:t>BUSINESS PLAN ELEGANT PRESENTATION</a:t>
            </a:r>
            <a:endParaRPr/>
          </a:p>
        </p:txBody>
      </p:sp>
      <p:sp>
        <p:nvSpPr>
          <p:cNvPr id="91" name="Google Shape;91;p13"/>
          <p:cNvSpPr txBox="1"/>
          <p:nvPr/>
        </p:nvSpPr>
        <p:spPr>
          <a:xfrm>
            <a:off x="3653023" y="2712874"/>
            <a:ext cx="109722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000" u="none" cap="none" strike="noStrike">
                <a:solidFill>
                  <a:srgbClr val="FADA6E"/>
                </a:solidFill>
                <a:latin typeface="Tenor Sans"/>
                <a:ea typeface="Tenor Sans"/>
                <a:cs typeface="Tenor Sans"/>
                <a:sym typeface="Tenor Sans"/>
              </a:rPr>
              <a:t>AWARDS</a:t>
            </a:r>
            <a:endParaRPr/>
          </a:p>
          <a:p>
            <a:pPr indent="0" lvl="0" marL="0" marR="0" rtl="0" algn="ctr">
              <a:lnSpc>
                <a:spcPct val="100000"/>
              </a:lnSpc>
              <a:spcBef>
                <a:spcPts val="0"/>
              </a:spcBef>
              <a:spcAft>
                <a:spcPts val="0"/>
              </a:spcAft>
              <a:buNone/>
            </a:pPr>
            <a:r>
              <a:rPr b="0" i="0" lang="en-US" sz="12000" u="none" cap="none" strike="noStrike">
                <a:solidFill>
                  <a:srgbClr val="FADA6E"/>
                </a:solidFill>
                <a:latin typeface="Tenor Sans"/>
                <a:ea typeface="Tenor Sans"/>
                <a:cs typeface="Tenor Sans"/>
                <a:sym typeface="Tenor Sans"/>
              </a:rPr>
              <a:t>CEREMONY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243" name="Shape 243"/>
        <p:cNvGrpSpPr/>
        <p:nvPr/>
      </p:nvGrpSpPr>
      <p:grpSpPr>
        <a:xfrm>
          <a:off x="0" y="0"/>
          <a:ext cx="0" cy="0"/>
          <a:chOff x="0" y="0"/>
          <a:chExt cx="0" cy="0"/>
        </a:xfrm>
      </p:grpSpPr>
      <p:sp>
        <p:nvSpPr>
          <p:cNvPr id="244" name="Google Shape;244;p22"/>
          <p:cNvSpPr txBox="1"/>
          <p:nvPr/>
        </p:nvSpPr>
        <p:spPr>
          <a:xfrm>
            <a:off x="2326918" y="4227737"/>
            <a:ext cx="4707920" cy="517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D9B965"/>
                </a:solidFill>
                <a:latin typeface="Montserrat"/>
                <a:ea typeface="Montserrat"/>
                <a:cs typeface="Montserrat"/>
                <a:sym typeface="Montserrat"/>
              </a:rPr>
              <a:t>Award Category </a:t>
            </a:r>
            <a:endParaRPr/>
          </a:p>
        </p:txBody>
      </p:sp>
      <p:sp>
        <p:nvSpPr>
          <p:cNvPr id="245" name="Google Shape;245;p22"/>
          <p:cNvSpPr txBox="1"/>
          <p:nvPr/>
        </p:nvSpPr>
        <p:spPr>
          <a:xfrm>
            <a:off x="2307002" y="5255025"/>
            <a:ext cx="4707920" cy="517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D9B965"/>
                </a:solidFill>
                <a:latin typeface="Montserrat"/>
                <a:ea typeface="Montserrat"/>
                <a:cs typeface="Montserrat"/>
                <a:sym typeface="Montserrat"/>
              </a:rPr>
              <a:t>Award Category </a:t>
            </a:r>
            <a:endParaRPr/>
          </a:p>
        </p:txBody>
      </p:sp>
      <p:sp>
        <p:nvSpPr>
          <p:cNvPr id="246" name="Google Shape;246;p22"/>
          <p:cNvSpPr txBox="1"/>
          <p:nvPr/>
        </p:nvSpPr>
        <p:spPr>
          <a:xfrm>
            <a:off x="2326918" y="6291839"/>
            <a:ext cx="4707920" cy="517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D9B965"/>
                </a:solidFill>
                <a:latin typeface="Montserrat"/>
                <a:ea typeface="Montserrat"/>
                <a:cs typeface="Montserrat"/>
                <a:sym typeface="Montserrat"/>
              </a:rPr>
              <a:t>Award Category</a:t>
            </a:r>
            <a:endParaRPr/>
          </a:p>
        </p:txBody>
      </p:sp>
      <p:sp>
        <p:nvSpPr>
          <p:cNvPr id="247" name="Google Shape;247;p22"/>
          <p:cNvSpPr txBox="1"/>
          <p:nvPr/>
        </p:nvSpPr>
        <p:spPr>
          <a:xfrm>
            <a:off x="2297477" y="7323714"/>
            <a:ext cx="4707920" cy="517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D9B965"/>
                </a:solidFill>
                <a:latin typeface="Montserrat"/>
                <a:ea typeface="Montserrat"/>
                <a:cs typeface="Montserrat"/>
                <a:sym typeface="Montserrat"/>
              </a:rPr>
              <a:t>Award Category</a:t>
            </a:r>
            <a:endParaRPr/>
          </a:p>
        </p:txBody>
      </p:sp>
      <p:sp>
        <p:nvSpPr>
          <p:cNvPr id="248" name="Google Shape;248;p22"/>
          <p:cNvSpPr txBox="1"/>
          <p:nvPr/>
        </p:nvSpPr>
        <p:spPr>
          <a:xfrm>
            <a:off x="1028700" y="1364641"/>
            <a:ext cx="72750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ADA6E"/>
                </a:solidFill>
                <a:latin typeface="Tenor Sans"/>
                <a:ea typeface="Tenor Sans"/>
                <a:cs typeface="Tenor Sans"/>
                <a:sym typeface="Tenor Sans"/>
              </a:rPr>
              <a:t>AWARD</a:t>
            </a:r>
            <a:endParaRPr/>
          </a:p>
          <a:p>
            <a:pPr indent="0" lvl="0" marL="0" marR="0" rtl="0" algn="ctr">
              <a:lnSpc>
                <a:spcPct val="100000"/>
              </a:lnSpc>
              <a:spcBef>
                <a:spcPts val="0"/>
              </a:spcBef>
              <a:spcAft>
                <a:spcPts val="0"/>
              </a:spcAft>
              <a:buNone/>
            </a:pPr>
            <a:r>
              <a:rPr b="0" i="0" lang="en-US" sz="8000" u="none" cap="none" strike="noStrike">
                <a:solidFill>
                  <a:srgbClr val="FADA6E"/>
                </a:solidFill>
                <a:latin typeface="Tenor Sans"/>
                <a:ea typeface="Tenor Sans"/>
                <a:cs typeface="Tenor Sans"/>
                <a:sym typeface="Tenor Sans"/>
              </a:rPr>
              <a:t>CATEGORIES</a:t>
            </a:r>
            <a:endParaRPr/>
          </a:p>
        </p:txBody>
      </p:sp>
      <p:sp>
        <p:nvSpPr>
          <p:cNvPr id="249" name="Google Shape;249;p22"/>
          <p:cNvSpPr txBox="1"/>
          <p:nvPr/>
        </p:nvSpPr>
        <p:spPr>
          <a:xfrm>
            <a:off x="2326918" y="8355589"/>
            <a:ext cx="4707920" cy="517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D9B965"/>
                </a:solidFill>
                <a:latin typeface="Montserrat"/>
                <a:ea typeface="Montserrat"/>
                <a:cs typeface="Montserrat"/>
                <a:sym typeface="Montserrat"/>
              </a:rPr>
              <a:t>Award Category</a:t>
            </a:r>
            <a:endParaRPr/>
          </a:p>
        </p:txBody>
      </p:sp>
      <p:grpSp>
        <p:nvGrpSpPr>
          <p:cNvPr id="250" name="Google Shape;250;p22"/>
          <p:cNvGrpSpPr/>
          <p:nvPr/>
        </p:nvGrpSpPr>
        <p:grpSpPr>
          <a:xfrm>
            <a:off x="0" y="-144661"/>
            <a:ext cx="18288000" cy="649181"/>
            <a:chOff x="0" y="-38100"/>
            <a:chExt cx="4816593" cy="170978"/>
          </a:xfrm>
        </p:grpSpPr>
        <p:sp>
          <p:nvSpPr>
            <p:cNvPr id="251" name="Google Shape;251;p22"/>
            <p:cNvSpPr/>
            <p:nvPr/>
          </p:nvSpPr>
          <p:spPr>
            <a:xfrm>
              <a:off x="0" y="0"/>
              <a:ext cx="4816592" cy="132878"/>
            </a:xfrm>
            <a:custGeom>
              <a:rect b="b" l="l" r="r" t="t"/>
              <a:pathLst>
                <a:path extrusionOk="0" h="132878" w="4816592">
                  <a:moveTo>
                    <a:pt x="0" y="0"/>
                  </a:moveTo>
                  <a:lnTo>
                    <a:pt x="4816592" y="0"/>
                  </a:lnTo>
                  <a:lnTo>
                    <a:pt x="4816592" y="132878"/>
                  </a:lnTo>
                  <a:lnTo>
                    <a:pt x="0" y="132878"/>
                  </a:lnTo>
                  <a:close/>
                </a:path>
              </a:pathLst>
            </a:custGeom>
            <a:solidFill>
              <a:srgbClr val="927742"/>
            </a:solidFill>
            <a:ln>
              <a:noFill/>
            </a:ln>
          </p:spPr>
        </p:sp>
        <p:sp>
          <p:nvSpPr>
            <p:cNvPr id="252" name="Google Shape;252;p22"/>
            <p:cNvSpPr txBox="1"/>
            <p:nvPr/>
          </p:nvSpPr>
          <p:spPr>
            <a:xfrm>
              <a:off x="0" y="-38100"/>
              <a:ext cx="4816593" cy="17097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22"/>
          <p:cNvGrpSpPr/>
          <p:nvPr/>
        </p:nvGrpSpPr>
        <p:grpSpPr>
          <a:xfrm>
            <a:off x="0" y="9637819"/>
            <a:ext cx="18288000" cy="649181"/>
            <a:chOff x="0" y="-38100"/>
            <a:chExt cx="4816593" cy="170978"/>
          </a:xfrm>
        </p:grpSpPr>
        <p:sp>
          <p:nvSpPr>
            <p:cNvPr id="254" name="Google Shape;254;p22"/>
            <p:cNvSpPr/>
            <p:nvPr/>
          </p:nvSpPr>
          <p:spPr>
            <a:xfrm>
              <a:off x="0" y="0"/>
              <a:ext cx="4816592" cy="132878"/>
            </a:xfrm>
            <a:custGeom>
              <a:rect b="b" l="l" r="r" t="t"/>
              <a:pathLst>
                <a:path extrusionOk="0" h="132878" w="4816592">
                  <a:moveTo>
                    <a:pt x="0" y="0"/>
                  </a:moveTo>
                  <a:lnTo>
                    <a:pt x="4816592" y="0"/>
                  </a:lnTo>
                  <a:lnTo>
                    <a:pt x="4816592" y="132878"/>
                  </a:lnTo>
                  <a:lnTo>
                    <a:pt x="0" y="132878"/>
                  </a:lnTo>
                  <a:close/>
                </a:path>
              </a:pathLst>
            </a:custGeom>
            <a:solidFill>
              <a:srgbClr val="927742"/>
            </a:solidFill>
            <a:ln>
              <a:noFill/>
            </a:ln>
          </p:spPr>
        </p:sp>
        <p:sp>
          <p:nvSpPr>
            <p:cNvPr id="255" name="Google Shape;255;p22"/>
            <p:cNvSpPr txBox="1"/>
            <p:nvPr/>
          </p:nvSpPr>
          <p:spPr>
            <a:xfrm>
              <a:off x="0" y="-38100"/>
              <a:ext cx="4816593" cy="17097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6" name="Google Shape;256;p22"/>
          <p:cNvPicPr preferRelativeResize="0"/>
          <p:nvPr/>
        </p:nvPicPr>
        <p:blipFill>
          <a:blip r:embed="rId3">
            <a:alphaModFix/>
          </a:blip>
          <a:stretch>
            <a:fillRect/>
          </a:stretch>
        </p:blipFill>
        <p:spPr>
          <a:xfrm>
            <a:off x="8668375" y="29"/>
            <a:ext cx="8590924" cy="92507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260" name="Shape 260"/>
        <p:cNvGrpSpPr/>
        <p:nvPr/>
      </p:nvGrpSpPr>
      <p:grpSpPr>
        <a:xfrm>
          <a:off x="0" y="0"/>
          <a:ext cx="0" cy="0"/>
          <a:chOff x="0" y="0"/>
          <a:chExt cx="0" cy="0"/>
        </a:xfrm>
      </p:grpSpPr>
      <p:pic>
        <p:nvPicPr>
          <p:cNvPr id="261" name="Google Shape;261;p23"/>
          <p:cNvPicPr preferRelativeResize="0"/>
          <p:nvPr/>
        </p:nvPicPr>
        <p:blipFill>
          <a:blip r:embed="rId3">
            <a:alphaModFix/>
          </a:blip>
          <a:stretch>
            <a:fillRect/>
          </a:stretch>
        </p:blipFill>
        <p:spPr>
          <a:xfrm>
            <a:off x="0" y="-300925"/>
            <a:ext cx="18288123" cy="4473802"/>
          </a:xfrm>
          <a:prstGeom prst="rect">
            <a:avLst/>
          </a:prstGeom>
          <a:noFill/>
          <a:ln>
            <a:noFill/>
          </a:ln>
        </p:spPr>
      </p:pic>
      <p:grpSp>
        <p:nvGrpSpPr>
          <p:cNvPr id="262" name="Google Shape;262;p23"/>
          <p:cNvGrpSpPr/>
          <p:nvPr/>
        </p:nvGrpSpPr>
        <p:grpSpPr>
          <a:xfrm>
            <a:off x="0" y="2648958"/>
            <a:ext cx="18288000" cy="7868202"/>
            <a:chOff x="0" y="0"/>
            <a:chExt cx="4816593" cy="2072284"/>
          </a:xfrm>
        </p:grpSpPr>
        <p:sp>
          <p:nvSpPr>
            <p:cNvPr id="263" name="Google Shape;263;p23"/>
            <p:cNvSpPr/>
            <p:nvPr/>
          </p:nvSpPr>
          <p:spPr>
            <a:xfrm>
              <a:off x="0" y="0"/>
              <a:ext cx="4816592" cy="2072284"/>
            </a:xfrm>
            <a:custGeom>
              <a:rect b="b" l="l" r="r" t="t"/>
              <a:pathLst>
                <a:path extrusionOk="0" h="2072284" w="4816592">
                  <a:moveTo>
                    <a:pt x="0" y="0"/>
                  </a:moveTo>
                  <a:lnTo>
                    <a:pt x="4816592" y="0"/>
                  </a:lnTo>
                  <a:lnTo>
                    <a:pt x="4816592" y="2072284"/>
                  </a:lnTo>
                  <a:lnTo>
                    <a:pt x="0" y="2072284"/>
                  </a:lnTo>
                  <a:close/>
                </a:path>
              </a:pathLst>
            </a:custGeom>
            <a:solidFill>
              <a:srgbClr val="620503"/>
            </a:solidFill>
            <a:ln>
              <a:noFill/>
            </a:ln>
          </p:spPr>
        </p:sp>
        <p:sp>
          <p:nvSpPr>
            <p:cNvPr id="264" name="Google Shape;264;p23"/>
            <p:cNvSpPr txBox="1"/>
            <p:nvPr/>
          </p:nvSpPr>
          <p:spPr>
            <a:xfrm>
              <a:off x="0" y="19050"/>
              <a:ext cx="4816593" cy="2053234"/>
            </a:xfrm>
            <a:prstGeom prst="rect">
              <a:avLst/>
            </a:prstGeom>
            <a:noFill/>
            <a:ln>
              <a:noFill/>
            </a:ln>
          </p:spPr>
          <p:txBody>
            <a:bodyPr anchorCtr="0" anchor="ctr" bIns="50800" lIns="50800" spcFirstLastPara="1" rIns="50800" wrap="square" tIns="50800">
              <a:noAutofit/>
            </a:bodyPr>
            <a:lstStyle/>
            <a:p>
              <a:pPr indent="0" lvl="0" marL="0" marR="0" rtl="0" algn="ctr">
                <a:lnSpc>
                  <a:spcPct val="12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5" name="Google Shape;265;p23"/>
          <p:cNvSpPr txBox="1"/>
          <p:nvPr/>
        </p:nvSpPr>
        <p:spPr>
          <a:xfrm>
            <a:off x="5679762" y="5383758"/>
            <a:ext cx="11579538" cy="1930400"/>
          </a:xfrm>
          <a:prstGeom prst="rect">
            <a:avLst/>
          </a:prstGeom>
          <a:noFill/>
          <a:ln>
            <a:noFill/>
          </a:ln>
        </p:spPr>
        <p:txBody>
          <a:bodyPr anchorCtr="0" anchor="t" bIns="0" lIns="0" spcFirstLastPara="1" rIns="0" wrap="square" tIns="0">
            <a:spAutoFit/>
          </a:bodyPr>
          <a:lstStyle/>
          <a:p>
            <a:pPr indent="0" lvl="0" marL="0" marR="0" rtl="0" algn="r">
              <a:lnSpc>
                <a:spcPct val="115001"/>
              </a:lnSpc>
              <a:spcBef>
                <a:spcPts val="0"/>
              </a:spcBef>
              <a:spcAft>
                <a:spcPts val="0"/>
              </a:spcAft>
              <a:buNone/>
            </a:pPr>
            <a:r>
              <a:rPr b="0" i="0" lang="en-US" sz="12999" u="none" cap="none" strike="noStrike">
                <a:solidFill>
                  <a:srgbClr val="D9B965"/>
                </a:solidFill>
                <a:latin typeface="Tenor Sans"/>
                <a:ea typeface="Tenor Sans"/>
                <a:cs typeface="Tenor Sans"/>
                <a:sym typeface="Tenor Sans"/>
              </a:rPr>
              <a:t>JANE DOE</a:t>
            </a:r>
            <a:endParaRPr/>
          </a:p>
        </p:txBody>
      </p:sp>
      <p:sp>
        <p:nvSpPr>
          <p:cNvPr id="266" name="Google Shape;266;p23"/>
          <p:cNvSpPr txBox="1"/>
          <p:nvPr/>
        </p:nvSpPr>
        <p:spPr>
          <a:xfrm>
            <a:off x="7875447" y="7792541"/>
            <a:ext cx="9384000" cy="4617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1" lang="en-US" sz="3000" u="none" cap="none" strike="noStrike">
                <a:solidFill>
                  <a:srgbClr val="FFFFFF"/>
                </a:solidFill>
                <a:latin typeface="Montserrat"/>
                <a:ea typeface="Montserrat"/>
                <a:cs typeface="Montserrat"/>
                <a:sym typeface="Montserrat"/>
              </a:rPr>
              <a:t>MARKETING HEAD</a:t>
            </a:r>
            <a:endParaRPr i="1"/>
          </a:p>
        </p:txBody>
      </p:sp>
      <p:sp>
        <p:nvSpPr>
          <p:cNvPr id="267" name="Google Shape;267;p23"/>
          <p:cNvSpPr txBox="1"/>
          <p:nvPr/>
        </p:nvSpPr>
        <p:spPr>
          <a:xfrm>
            <a:off x="7875447" y="8489279"/>
            <a:ext cx="9384000" cy="4617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1" lang="en-US" sz="3000" u="none" cap="none" strike="noStrike">
                <a:solidFill>
                  <a:srgbClr val="FFFFFF"/>
                </a:solidFill>
                <a:latin typeface="Montserrat"/>
                <a:ea typeface="Montserrat"/>
                <a:cs typeface="Montserrat"/>
                <a:sym typeface="Montserrat"/>
              </a:rPr>
              <a:t>CREATIVE MARKETING DEPARTMENT</a:t>
            </a:r>
            <a:endParaRPr i="1"/>
          </a:p>
        </p:txBody>
      </p:sp>
      <p:grpSp>
        <p:nvGrpSpPr>
          <p:cNvPr id="268" name="Google Shape;268;p23"/>
          <p:cNvGrpSpPr/>
          <p:nvPr/>
        </p:nvGrpSpPr>
        <p:grpSpPr>
          <a:xfrm>
            <a:off x="0" y="2504297"/>
            <a:ext cx="18288000" cy="1838938"/>
            <a:chOff x="0" y="-38100"/>
            <a:chExt cx="4816593" cy="484329"/>
          </a:xfrm>
        </p:grpSpPr>
        <p:sp>
          <p:nvSpPr>
            <p:cNvPr id="269" name="Google Shape;269;p23"/>
            <p:cNvSpPr/>
            <p:nvPr/>
          </p:nvSpPr>
          <p:spPr>
            <a:xfrm>
              <a:off x="0" y="0"/>
              <a:ext cx="4816592" cy="446229"/>
            </a:xfrm>
            <a:custGeom>
              <a:rect b="b" l="l" r="r" t="t"/>
              <a:pathLst>
                <a:path extrusionOk="0" h="446229" w="4816592">
                  <a:moveTo>
                    <a:pt x="0" y="0"/>
                  </a:moveTo>
                  <a:lnTo>
                    <a:pt x="4816592" y="0"/>
                  </a:lnTo>
                  <a:lnTo>
                    <a:pt x="4816592" y="446229"/>
                  </a:lnTo>
                  <a:lnTo>
                    <a:pt x="0" y="446229"/>
                  </a:lnTo>
                  <a:close/>
                </a:path>
              </a:pathLst>
            </a:custGeom>
            <a:solidFill>
              <a:srgbClr val="E9E3D0"/>
            </a:solidFill>
            <a:ln>
              <a:noFill/>
            </a:ln>
          </p:spPr>
        </p:sp>
        <p:sp>
          <p:nvSpPr>
            <p:cNvPr id="270" name="Google Shape;270;p23"/>
            <p:cNvSpPr txBox="1"/>
            <p:nvPr/>
          </p:nvSpPr>
          <p:spPr>
            <a:xfrm>
              <a:off x="0" y="-38100"/>
              <a:ext cx="4816593" cy="4843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23"/>
          <p:cNvSpPr txBox="1"/>
          <p:nvPr/>
        </p:nvSpPr>
        <p:spPr>
          <a:xfrm>
            <a:off x="7875447" y="3172188"/>
            <a:ext cx="9383853" cy="657225"/>
          </a:xfrm>
          <a:prstGeom prst="rect">
            <a:avLst/>
          </a:prstGeom>
          <a:noFill/>
          <a:ln>
            <a:noFill/>
          </a:ln>
        </p:spPr>
        <p:txBody>
          <a:bodyPr anchorCtr="0" anchor="t" bIns="0" lIns="0" spcFirstLastPara="1" rIns="0" wrap="square" tIns="0">
            <a:spAutoFit/>
          </a:bodyPr>
          <a:lstStyle/>
          <a:p>
            <a:pPr indent="0" lvl="0" marL="0" marR="0" rtl="0" algn="r">
              <a:lnSpc>
                <a:spcPct val="114977"/>
              </a:lnSpc>
              <a:spcBef>
                <a:spcPts val="0"/>
              </a:spcBef>
              <a:spcAft>
                <a:spcPts val="0"/>
              </a:spcAft>
              <a:buNone/>
            </a:pPr>
            <a:r>
              <a:rPr b="0" i="0" lang="en-US" sz="4500" u="none" cap="none" strike="noStrike">
                <a:solidFill>
                  <a:srgbClr val="000000"/>
                </a:solidFill>
                <a:latin typeface="Montserrat"/>
                <a:ea typeface="Montserrat"/>
                <a:cs typeface="Montserrat"/>
                <a:sym typeface="Montserrat"/>
              </a:rPr>
              <a:t>EMPLOYEE OF THE MONTH</a:t>
            </a:r>
            <a:endParaRPr/>
          </a:p>
        </p:txBody>
      </p:sp>
      <p:grpSp>
        <p:nvGrpSpPr>
          <p:cNvPr id="272" name="Google Shape;272;p23"/>
          <p:cNvGrpSpPr/>
          <p:nvPr/>
        </p:nvGrpSpPr>
        <p:grpSpPr>
          <a:xfrm>
            <a:off x="0" y="4047615"/>
            <a:ext cx="18288000" cy="448185"/>
            <a:chOff x="0" y="-38100"/>
            <a:chExt cx="4816593" cy="118041"/>
          </a:xfrm>
        </p:grpSpPr>
        <p:sp>
          <p:nvSpPr>
            <p:cNvPr id="273" name="Google Shape;273;p23"/>
            <p:cNvSpPr/>
            <p:nvPr/>
          </p:nvSpPr>
          <p:spPr>
            <a:xfrm>
              <a:off x="0" y="0"/>
              <a:ext cx="4816592" cy="79941"/>
            </a:xfrm>
            <a:custGeom>
              <a:rect b="b" l="l" r="r" t="t"/>
              <a:pathLst>
                <a:path extrusionOk="0" h="79941" w="4816592">
                  <a:moveTo>
                    <a:pt x="0" y="0"/>
                  </a:moveTo>
                  <a:lnTo>
                    <a:pt x="4816592" y="0"/>
                  </a:lnTo>
                  <a:lnTo>
                    <a:pt x="4816592" y="79941"/>
                  </a:lnTo>
                  <a:lnTo>
                    <a:pt x="0" y="79941"/>
                  </a:lnTo>
                  <a:close/>
                </a:path>
              </a:pathLst>
            </a:custGeom>
            <a:solidFill>
              <a:srgbClr val="927742"/>
            </a:solidFill>
            <a:ln>
              <a:noFill/>
            </a:ln>
          </p:spPr>
        </p:sp>
        <p:sp>
          <p:nvSpPr>
            <p:cNvPr id="274" name="Google Shape;274;p23"/>
            <p:cNvSpPr txBox="1"/>
            <p:nvPr/>
          </p:nvSpPr>
          <p:spPr>
            <a:xfrm>
              <a:off x="0" y="-38100"/>
              <a:ext cx="4816593" cy="118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3"/>
          <p:cNvSpPr/>
          <p:nvPr/>
        </p:nvSpPr>
        <p:spPr>
          <a:xfrm>
            <a:off x="1028700" y="-817503"/>
            <a:ext cx="6710478" cy="10252888"/>
          </a:xfrm>
          <a:custGeom>
            <a:rect b="b" l="l" r="r" t="t"/>
            <a:pathLst>
              <a:path extrusionOk="0" h="10252888" w="6710478">
                <a:moveTo>
                  <a:pt x="0" y="0"/>
                </a:moveTo>
                <a:lnTo>
                  <a:pt x="6710478" y="0"/>
                </a:lnTo>
                <a:lnTo>
                  <a:pt x="6710478" y="10252888"/>
                </a:lnTo>
                <a:lnTo>
                  <a:pt x="0" y="10252888"/>
                </a:lnTo>
                <a:lnTo>
                  <a:pt x="0" y="0"/>
                </a:lnTo>
                <a:close/>
              </a:path>
            </a:pathLst>
          </a:custGeom>
          <a:blipFill rotWithShape="1">
            <a:blip r:embed="rId4">
              <a:alphaModFix/>
            </a:blip>
            <a:stretch>
              <a:fillRect b="0" l="0" r="0" t="-3475"/>
            </a:stretch>
          </a:blipFill>
          <a:ln>
            <a:noFill/>
          </a:ln>
        </p:spPr>
      </p:sp>
      <p:sp>
        <p:nvSpPr>
          <p:cNvPr id="276" name="Google Shape;276;p23"/>
          <p:cNvSpPr/>
          <p:nvPr/>
        </p:nvSpPr>
        <p:spPr>
          <a:xfrm>
            <a:off x="1740682" y="3476567"/>
            <a:ext cx="5286515" cy="528649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40933" l="0" r="0" t="-906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280" name="Shape 280"/>
        <p:cNvGrpSpPr/>
        <p:nvPr/>
      </p:nvGrpSpPr>
      <p:grpSpPr>
        <a:xfrm>
          <a:off x="0" y="0"/>
          <a:ext cx="0" cy="0"/>
          <a:chOff x="0" y="0"/>
          <a:chExt cx="0" cy="0"/>
        </a:xfrm>
      </p:grpSpPr>
      <p:sp>
        <p:nvSpPr>
          <p:cNvPr id="281" name="Google Shape;281;p24"/>
          <p:cNvSpPr txBox="1"/>
          <p:nvPr/>
        </p:nvSpPr>
        <p:spPr>
          <a:xfrm>
            <a:off x="2621789" y="7096125"/>
            <a:ext cx="13044300" cy="2055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82" name="Google Shape;282;p24"/>
          <p:cNvSpPr txBox="1"/>
          <p:nvPr/>
        </p:nvSpPr>
        <p:spPr>
          <a:xfrm>
            <a:off x="4459797" y="5511800"/>
            <a:ext cx="9368405" cy="1035050"/>
          </a:xfrm>
          <a:prstGeom prst="rect">
            <a:avLst/>
          </a:prstGeom>
          <a:noFill/>
          <a:ln>
            <a:noFill/>
          </a:ln>
        </p:spPr>
        <p:txBody>
          <a:bodyPr anchorCtr="0" anchor="t" bIns="0" lIns="0" spcFirstLastPara="1" rIns="0" wrap="square" tIns="0">
            <a:spAutoFit/>
          </a:bodyPr>
          <a:lstStyle/>
          <a:p>
            <a:pPr indent="0" lvl="0" marL="0" marR="0" rtl="0" algn="ctr">
              <a:lnSpc>
                <a:spcPct val="115002"/>
              </a:lnSpc>
              <a:spcBef>
                <a:spcPts val="0"/>
              </a:spcBef>
              <a:spcAft>
                <a:spcPts val="0"/>
              </a:spcAft>
              <a:buNone/>
            </a:pPr>
            <a:r>
              <a:rPr b="0" i="0" lang="en-US" sz="6999" u="none" cap="none" strike="noStrike">
                <a:solidFill>
                  <a:srgbClr val="D9B965"/>
                </a:solidFill>
                <a:latin typeface="Tenor Sans"/>
                <a:ea typeface="Tenor Sans"/>
                <a:cs typeface="Tenor Sans"/>
                <a:sym typeface="Tenor Sans"/>
              </a:rPr>
              <a:t>EVENT VENUE</a:t>
            </a:r>
            <a:endParaRPr/>
          </a:p>
        </p:txBody>
      </p:sp>
      <p:grpSp>
        <p:nvGrpSpPr>
          <p:cNvPr id="283" name="Google Shape;283;p24"/>
          <p:cNvGrpSpPr/>
          <p:nvPr/>
        </p:nvGrpSpPr>
        <p:grpSpPr>
          <a:xfrm>
            <a:off x="0" y="5719874"/>
            <a:ext cx="5527110" cy="445666"/>
            <a:chOff x="0" y="-38100"/>
            <a:chExt cx="1455700" cy="117377"/>
          </a:xfrm>
        </p:grpSpPr>
        <p:sp>
          <p:nvSpPr>
            <p:cNvPr id="284" name="Google Shape;284;p24"/>
            <p:cNvSpPr/>
            <p:nvPr/>
          </p:nvSpPr>
          <p:spPr>
            <a:xfrm>
              <a:off x="0" y="0"/>
              <a:ext cx="1455700" cy="79277"/>
            </a:xfrm>
            <a:custGeom>
              <a:rect b="b" l="l" r="r" t="t"/>
              <a:pathLst>
                <a:path extrusionOk="0" h="79277" w="1455700">
                  <a:moveTo>
                    <a:pt x="0" y="0"/>
                  </a:moveTo>
                  <a:lnTo>
                    <a:pt x="1455700" y="0"/>
                  </a:lnTo>
                  <a:lnTo>
                    <a:pt x="1455700" y="79277"/>
                  </a:lnTo>
                  <a:lnTo>
                    <a:pt x="0" y="79277"/>
                  </a:lnTo>
                  <a:close/>
                </a:path>
              </a:pathLst>
            </a:custGeom>
            <a:solidFill>
              <a:srgbClr val="E9E3D0"/>
            </a:solidFill>
            <a:ln>
              <a:noFill/>
            </a:ln>
          </p:spPr>
        </p:sp>
        <p:sp>
          <p:nvSpPr>
            <p:cNvPr id="285" name="Google Shape;285;p24"/>
            <p:cNvSpPr txBox="1"/>
            <p:nvPr/>
          </p:nvSpPr>
          <p:spPr>
            <a:xfrm>
              <a:off x="0" y="-38100"/>
              <a:ext cx="1455700" cy="1173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4"/>
          <p:cNvGrpSpPr/>
          <p:nvPr/>
        </p:nvGrpSpPr>
        <p:grpSpPr>
          <a:xfrm>
            <a:off x="12760890" y="5719874"/>
            <a:ext cx="5527110" cy="445666"/>
            <a:chOff x="0" y="-38100"/>
            <a:chExt cx="1455700" cy="117377"/>
          </a:xfrm>
        </p:grpSpPr>
        <p:sp>
          <p:nvSpPr>
            <p:cNvPr id="287" name="Google Shape;287;p24"/>
            <p:cNvSpPr/>
            <p:nvPr/>
          </p:nvSpPr>
          <p:spPr>
            <a:xfrm>
              <a:off x="0" y="0"/>
              <a:ext cx="1455700" cy="79277"/>
            </a:xfrm>
            <a:custGeom>
              <a:rect b="b" l="l" r="r" t="t"/>
              <a:pathLst>
                <a:path extrusionOk="0" h="79277" w="1455700">
                  <a:moveTo>
                    <a:pt x="0" y="0"/>
                  </a:moveTo>
                  <a:lnTo>
                    <a:pt x="1455700" y="0"/>
                  </a:lnTo>
                  <a:lnTo>
                    <a:pt x="1455700" y="79277"/>
                  </a:lnTo>
                  <a:lnTo>
                    <a:pt x="0" y="79277"/>
                  </a:lnTo>
                  <a:close/>
                </a:path>
              </a:pathLst>
            </a:custGeom>
            <a:solidFill>
              <a:srgbClr val="E9E3D0"/>
            </a:solidFill>
            <a:ln>
              <a:noFill/>
            </a:ln>
          </p:spPr>
        </p:sp>
        <p:sp>
          <p:nvSpPr>
            <p:cNvPr id="288" name="Google Shape;288;p24"/>
            <p:cNvSpPr txBox="1"/>
            <p:nvPr/>
          </p:nvSpPr>
          <p:spPr>
            <a:xfrm>
              <a:off x="0" y="-38100"/>
              <a:ext cx="1455700" cy="1173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24"/>
          <p:cNvGrpSpPr/>
          <p:nvPr/>
        </p:nvGrpSpPr>
        <p:grpSpPr>
          <a:xfrm>
            <a:off x="0" y="9838815"/>
            <a:ext cx="18288000" cy="448185"/>
            <a:chOff x="0" y="-38100"/>
            <a:chExt cx="4816593" cy="118041"/>
          </a:xfrm>
        </p:grpSpPr>
        <p:sp>
          <p:nvSpPr>
            <p:cNvPr id="290" name="Google Shape;290;p24"/>
            <p:cNvSpPr/>
            <p:nvPr/>
          </p:nvSpPr>
          <p:spPr>
            <a:xfrm>
              <a:off x="0" y="0"/>
              <a:ext cx="4816592" cy="79941"/>
            </a:xfrm>
            <a:custGeom>
              <a:rect b="b" l="l" r="r" t="t"/>
              <a:pathLst>
                <a:path extrusionOk="0" h="79941" w="4816592">
                  <a:moveTo>
                    <a:pt x="0" y="0"/>
                  </a:moveTo>
                  <a:lnTo>
                    <a:pt x="4816592" y="0"/>
                  </a:lnTo>
                  <a:lnTo>
                    <a:pt x="4816592" y="79941"/>
                  </a:lnTo>
                  <a:lnTo>
                    <a:pt x="0" y="79941"/>
                  </a:lnTo>
                  <a:close/>
                </a:path>
              </a:pathLst>
            </a:custGeom>
            <a:solidFill>
              <a:srgbClr val="927742"/>
            </a:solidFill>
            <a:ln>
              <a:noFill/>
            </a:ln>
          </p:spPr>
        </p:sp>
        <p:sp>
          <p:nvSpPr>
            <p:cNvPr id="291" name="Google Shape;291;p24"/>
            <p:cNvSpPr txBox="1"/>
            <p:nvPr/>
          </p:nvSpPr>
          <p:spPr>
            <a:xfrm>
              <a:off x="0" y="-38100"/>
              <a:ext cx="4816593" cy="118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2" name="Google Shape;292;p24"/>
          <p:cNvPicPr preferRelativeResize="0"/>
          <p:nvPr/>
        </p:nvPicPr>
        <p:blipFill>
          <a:blip r:embed="rId3">
            <a:alphaModFix/>
          </a:blip>
          <a:stretch>
            <a:fillRect/>
          </a:stretch>
        </p:blipFill>
        <p:spPr>
          <a:xfrm>
            <a:off x="63" y="2"/>
            <a:ext cx="18288000" cy="46612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7742"/>
        </a:solidFill>
      </p:bgPr>
    </p:bg>
    <p:spTree>
      <p:nvGrpSpPr>
        <p:cNvPr id="296" name="Shape 296"/>
        <p:cNvGrpSpPr/>
        <p:nvPr/>
      </p:nvGrpSpPr>
      <p:grpSpPr>
        <a:xfrm>
          <a:off x="0" y="0"/>
          <a:ext cx="0" cy="0"/>
          <a:chOff x="0" y="0"/>
          <a:chExt cx="0" cy="0"/>
        </a:xfrm>
      </p:grpSpPr>
      <p:sp>
        <p:nvSpPr>
          <p:cNvPr id="297" name="Google Shape;297;p25"/>
          <p:cNvSpPr/>
          <p:nvPr/>
        </p:nvSpPr>
        <p:spPr>
          <a:xfrm>
            <a:off x="6217007" y="0"/>
            <a:ext cx="5853986" cy="7272791"/>
          </a:xfrm>
          <a:custGeom>
            <a:rect b="b" l="l" r="r" t="t"/>
            <a:pathLst>
              <a:path extrusionOk="0" h="7272791" w="5853986">
                <a:moveTo>
                  <a:pt x="0" y="0"/>
                </a:moveTo>
                <a:lnTo>
                  <a:pt x="5853986" y="0"/>
                </a:lnTo>
                <a:lnTo>
                  <a:pt x="5853986" y="7272791"/>
                </a:lnTo>
                <a:lnTo>
                  <a:pt x="0" y="7272791"/>
                </a:lnTo>
                <a:lnTo>
                  <a:pt x="0" y="0"/>
                </a:lnTo>
                <a:close/>
              </a:path>
            </a:pathLst>
          </a:custGeom>
          <a:blipFill rotWithShape="1">
            <a:blip r:embed="rId3">
              <a:alphaModFix/>
            </a:blip>
            <a:stretch>
              <a:fillRect b="-24256" l="-9644" r="-7651" t="-17180"/>
            </a:stretch>
          </a:blipFill>
          <a:ln>
            <a:noFill/>
          </a:ln>
        </p:spPr>
      </p:sp>
      <p:sp>
        <p:nvSpPr>
          <p:cNvPr id="298" name="Google Shape;298;p25"/>
          <p:cNvSpPr/>
          <p:nvPr/>
        </p:nvSpPr>
        <p:spPr>
          <a:xfrm>
            <a:off x="12434014" y="0"/>
            <a:ext cx="5853986" cy="10287000"/>
          </a:xfrm>
          <a:custGeom>
            <a:rect b="b" l="l" r="r" t="t"/>
            <a:pathLst>
              <a:path extrusionOk="0" h="10287000" w="5853986">
                <a:moveTo>
                  <a:pt x="0" y="0"/>
                </a:moveTo>
                <a:lnTo>
                  <a:pt x="5853986" y="0"/>
                </a:lnTo>
                <a:lnTo>
                  <a:pt x="5853986" y="10287000"/>
                </a:lnTo>
                <a:lnTo>
                  <a:pt x="0" y="10287000"/>
                </a:lnTo>
                <a:lnTo>
                  <a:pt x="0" y="0"/>
                </a:lnTo>
                <a:close/>
              </a:path>
            </a:pathLst>
          </a:custGeom>
          <a:blipFill rotWithShape="1">
            <a:blip r:embed="rId4">
              <a:alphaModFix/>
            </a:blip>
            <a:stretch>
              <a:fillRect b="-2773" l="-6905" r="-15903" t="-2058"/>
            </a:stretch>
          </a:blipFill>
          <a:ln>
            <a:noFill/>
          </a:ln>
        </p:spPr>
      </p:sp>
      <p:sp>
        <p:nvSpPr>
          <p:cNvPr id="299" name="Google Shape;299;p25"/>
          <p:cNvSpPr/>
          <p:nvPr/>
        </p:nvSpPr>
        <p:spPr>
          <a:xfrm>
            <a:off x="0" y="0"/>
            <a:ext cx="5853986" cy="10287000"/>
          </a:xfrm>
          <a:custGeom>
            <a:rect b="b" l="l" r="r" t="t"/>
            <a:pathLst>
              <a:path extrusionOk="0" h="10287000" w="5853986">
                <a:moveTo>
                  <a:pt x="0" y="0"/>
                </a:moveTo>
                <a:lnTo>
                  <a:pt x="5853986" y="0"/>
                </a:lnTo>
                <a:lnTo>
                  <a:pt x="5853986" y="10287000"/>
                </a:lnTo>
                <a:lnTo>
                  <a:pt x="0" y="10287000"/>
                </a:lnTo>
                <a:lnTo>
                  <a:pt x="0" y="0"/>
                </a:lnTo>
                <a:close/>
              </a:path>
            </a:pathLst>
          </a:custGeom>
          <a:blipFill rotWithShape="1">
            <a:blip r:embed="rId5">
              <a:alphaModFix/>
            </a:blip>
            <a:stretch>
              <a:fillRect b="-2072" l="-22009" r="0" t="-2072"/>
            </a:stretch>
          </a:blipFill>
          <a:ln>
            <a:noFill/>
          </a:ln>
        </p:spPr>
      </p:sp>
      <p:grpSp>
        <p:nvGrpSpPr>
          <p:cNvPr id="300" name="Google Shape;300;p25"/>
          <p:cNvGrpSpPr/>
          <p:nvPr/>
        </p:nvGrpSpPr>
        <p:grpSpPr>
          <a:xfrm>
            <a:off x="6217007" y="7499124"/>
            <a:ext cx="5853986" cy="2787876"/>
            <a:chOff x="0" y="-38100"/>
            <a:chExt cx="1541791" cy="734255"/>
          </a:xfrm>
        </p:grpSpPr>
        <p:sp>
          <p:nvSpPr>
            <p:cNvPr id="301" name="Google Shape;301;p25"/>
            <p:cNvSpPr/>
            <p:nvPr/>
          </p:nvSpPr>
          <p:spPr>
            <a:xfrm>
              <a:off x="0" y="0"/>
              <a:ext cx="1541791" cy="696155"/>
            </a:xfrm>
            <a:custGeom>
              <a:rect b="b" l="l" r="r" t="t"/>
              <a:pathLst>
                <a:path extrusionOk="0" h="696155" w="1541791">
                  <a:moveTo>
                    <a:pt x="0" y="0"/>
                  </a:moveTo>
                  <a:lnTo>
                    <a:pt x="1541791" y="0"/>
                  </a:lnTo>
                  <a:lnTo>
                    <a:pt x="1541791" y="696155"/>
                  </a:lnTo>
                  <a:lnTo>
                    <a:pt x="0" y="696155"/>
                  </a:lnTo>
                  <a:close/>
                </a:path>
              </a:pathLst>
            </a:custGeom>
            <a:solidFill>
              <a:srgbClr val="E9E3D0"/>
            </a:solidFill>
            <a:ln>
              <a:noFill/>
            </a:ln>
          </p:spPr>
        </p:sp>
        <p:sp>
          <p:nvSpPr>
            <p:cNvPr id="302" name="Google Shape;302;p25"/>
            <p:cNvSpPr txBox="1"/>
            <p:nvPr/>
          </p:nvSpPr>
          <p:spPr>
            <a:xfrm>
              <a:off x="0" y="-38100"/>
              <a:ext cx="1541791" cy="7342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5"/>
          <p:cNvSpPr txBox="1"/>
          <p:nvPr/>
        </p:nvSpPr>
        <p:spPr>
          <a:xfrm>
            <a:off x="6920099" y="8205202"/>
            <a:ext cx="4447800" cy="161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182" u="none" cap="none" strike="noStrike">
                <a:solidFill>
                  <a:srgbClr val="000000"/>
                </a:solidFill>
                <a:latin typeface="Montserrat"/>
                <a:ea typeface="Montserrat"/>
                <a:cs typeface="Montserrat"/>
                <a:sym typeface="Montserrat"/>
              </a:rPr>
              <a:t>Lorem ipsum dolor sit</a:t>
            </a:r>
            <a:endParaRPr/>
          </a:p>
          <a:p>
            <a:pPr indent="0" lvl="0" marL="0" marR="0" rtl="0" algn="ctr">
              <a:lnSpc>
                <a:spcPct val="115000"/>
              </a:lnSpc>
              <a:spcBef>
                <a:spcPts val="0"/>
              </a:spcBef>
              <a:spcAft>
                <a:spcPts val="0"/>
              </a:spcAft>
              <a:buNone/>
            </a:pPr>
            <a:r>
              <a:rPr b="0" i="0" lang="en-US" sz="3182" u="none" cap="none" strike="noStrike">
                <a:solidFill>
                  <a:srgbClr val="000000"/>
                </a:solidFill>
                <a:latin typeface="Montserrat"/>
                <a:ea typeface="Montserrat"/>
                <a:cs typeface="Montserrat"/>
                <a:sym typeface="Montserrat"/>
              </a:rPr>
              <a:t>amet, consectetur</a:t>
            </a:r>
            <a:endParaRPr/>
          </a:p>
          <a:p>
            <a:pPr indent="0" lvl="0" marL="0" marR="0" rtl="0" algn="ctr">
              <a:lnSpc>
                <a:spcPct val="115000"/>
              </a:lnSpc>
              <a:spcBef>
                <a:spcPts val="0"/>
              </a:spcBef>
              <a:spcAft>
                <a:spcPts val="0"/>
              </a:spcAft>
              <a:buNone/>
            </a:pPr>
            <a:r>
              <a:rPr b="0" i="0" lang="en-US" sz="3182" u="none" cap="none" strike="noStrike">
                <a:solidFill>
                  <a:srgbClr val="000000"/>
                </a:solidFill>
                <a:latin typeface="Montserrat"/>
                <a:ea typeface="Montserrat"/>
                <a:cs typeface="Montserrat"/>
                <a:sym typeface="Montserrat"/>
              </a:rPr>
              <a:t>adipiscing elit,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307" name="Shape 307"/>
        <p:cNvGrpSpPr/>
        <p:nvPr/>
      </p:nvGrpSpPr>
      <p:grpSpPr>
        <a:xfrm>
          <a:off x="0" y="0"/>
          <a:ext cx="0" cy="0"/>
          <a:chOff x="0" y="0"/>
          <a:chExt cx="0" cy="0"/>
        </a:xfrm>
      </p:grpSpPr>
      <p:grpSp>
        <p:nvGrpSpPr>
          <p:cNvPr id="308" name="Google Shape;308;p26"/>
          <p:cNvGrpSpPr/>
          <p:nvPr/>
        </p:nvGrpSpPr>
        <p:grpSpPr>
          <a:xfrm>
            <a:off x="0" y="4998839"/>
            <a:ext cx="18288000" cy="5288161"/>
            <a:chOff x="0" y="-38100"/>
            <a:chExt cx="4816593" cy="1392767"/>
          </a:xfrm>
        </p:grpSpPr>
        <p:sp>
          <p:nvSpPr>
            <p:cNvPr id="309" name="Google Shape;309;p26"/>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E9E3D0"/>
            </a:solidFill>
            <a:ln>
              <a:noFill/>
            </a:ln>
          </p:spPr>
        </p:sp>
        <p:sp>
          <p:nvSpPr>
            <p:cNvPr id="310" name="Google Shape;310;p26"/>
            <p:cNvSpPr txBox="1"/>
            <p:nvPr/>
          </p:nvSpPr>
          <p:spPr>
            <a:xfrm>
              <a:off x="0" y="-38100"/>
              <a:ext cx="4816593"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26"/>
          <p:cNvGrpSpPr/>
          <p:nvPr/>
        </p:nvGrpSpPr>
        <p:grpSpPr>
          <a:xfrm>
            <a:off x="0" y="4998840"/>
            <a:ext cx="18288000" cy="448185"/>
            <a:chOff x="0" y="-38100"/>
            <a:chExt cx="4816593" cy="118041"/>
          </a:xfrm>
        </p:grpSpPr>
        <p:sp>
          <p:nvSpPr>
            <p:cNvPr id="312" name="Google Shape;312;p26"/>
            <p:cNvSpPr/>
            <p:nvPr/>
          </p:nvSpPr>
          <p:spPr>
            <a:xfrm>
              <a:off x="0" y="0"/>
              <a:ext cx="4816592" cy="79941"/>
            </a:xfrm>
            <a:custGeom>
              <a:rect b="b" l="l" r="r" t="t"/>
              <a:pathLst>
                <a:path extrusionOk="0" h="79941" w="4816592">
                  <a:moveTo>
                    <a:pt x="0" y="0"/>
                  </a:moveTo>
                  <a:lnTo>
                    <a:pt x="4816592" y="0"/>
                  </a:lnTo>
                  <a:lnTo>
                    <a:pt x="4816592" y="79941"/>
                  </a:lnTo>
                  <a:lnTo>
                    <a:pt x="0" y="79941"/>
                  </a:lnTo>
                  <a:close/>
                </a:path>
              </a:pathLst>
            </a:custGeom>
            <a:solidFill>
              <a:srgbClr val="927742"/>
            </a:solidFill>
            <a:ln>
              <a:noFill/>
            </a:ln>
          </p:spPr>
        </p:sp>
        <p:sp>
          <p:nvSpPr>
            <p:cNvPr id="313" name="Google Shape;313;p26"/>
            <p:cNvSpPr txBox="1"/>
            <p:nvPr/>
          </p:nvSpPr>
          <p:spPr>
            <a:xfrm>
              <a:off x="0" y="-38100"/>
              <a:ext cx="4816593" cy="118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26"/>
          <p:cNvSpPr txBox="1"/>
          <p:nvPr/>
        </p:nvSpPr>
        <p:spPr>
          <a:xfrm>
            <a:off x="4030718" y="1466232"/>
            <a:ext cx="10226563" cy="119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8000" u="none" cap="none" strike="noStrike">
                <a:solidFill>
                  <a:srgbClr val="D9B965"/>
                </a:solidFill>
                <a:latin typeface="Tenor Sans"/>
                <a:ea typeface="Tenor Sans"/>
                <a:cs typeface="Tenor Sans"/>
                <a:sym typeface="Tenor Sans"/>
              </a:rPr>
              <a:t>EVENT SPONSORS</a:t>
            </a:r>
            <a:endParaRPr/>
          </a:p>
        </p:txBody>
      </p:sp>
      <p:grpSp>
        <p:nvGrpSpPr>
          <p:cNvPr id="315" name="Google Shape;315;p26"/>
          <p:cNvGrpSpPr/>
          <p:nvPr/>
        </p:nvGrpSpPr>
        <p:grpSpPr>
          <a:xfrm>
            <a:off x="2475171" y="3517282"/>
            <a:ext cx="4153870" cy="2461064"/>
            <a:chOff x="0" y="0"/>
            <a:chExt cx="1094023" cy="648181"/>
          </a:xfrm>
        </p:grpSpPr>
        <p:sp>
          <p:nvSpPr>
            <p:cNvPr id="316" name="Google Shape;316;p26"/>
            <p:cNvSpPr/>
            <p:nvPr/>
          </p:nvSpPr>
          <p:spPr>
            <a:xfrm>
              <a:off x="0" y="0"/>
              <a:ext cx="1094023" cy="648181"/>
            </a:xfrm>
            <a:custGeom>
              <a:rect b="b" l="l" r="r" t="t"/>
              <a:pathLst>
                <a:path extrusionOk="0" h="648181" w="1094023">
                  <a:moveTo>
                    <a:pt x="0" y="0"/>
                  </a:moveTo>
                  <a:lnTo>
                    <a:pt x="1094023" y="0"/>
                  </a:lnTo>
                  <a:lnTo>
                    <a:pt x="1094023" y="648181"/>
                  </a:lnTo>
                  <a:lnTo>
                    <a:pt x="0" y="648181"/>
                  </a:lnTo>
                  <a:close/>
                </a:path>
              </a:pathLst>
            </a:custGeom>
            <a:solidFill>
              <a:srgbClr val="FFFFFF"/>
            </a:solidFill>
            <a:ln cap="sq" cmpd="sng" w="95250">
              <a:solidFill>
                <a:srgbClr val="D9B965"/>
              </a:solidFill>
              <a:prstDash val="solid"/>
              <a:miter lim="8000"/>
              <a:headEnd len="sm" w="sm" type="none"/>
              <a:tailEnd len="sm" w="sm" type="none"/>
            </a:ln>
          </p:spPr>
        </p:sp>
        <p:sp>
          <p:nvSpPr>
            <p:cNvPr id="317" name="Google Shape;317;p26"/>
            <p:cNvSpPr txBox="1"/>
            <p:nvPr/>
          </p:nvSpPr>
          <p:spPr>
            <a:xfrm>
              <a:off x="0" y="19050"/>
              <a:ext cx="1094023" cy="629131"/>
            </a:xfrm>
            <a:prstGeom prst="rect">
              <a:avLst/>
            </a:prstGeom>
            <a:noFill/>
            <a:ln>
              <a:noFill/>
            </a:ln>
          </p:spPr>
          <p:txBody>
            <a:bodyPr anchorCtr="0" anchor="ctr" bIns="50800" lIns="50800" spcFirstLastPara="1" rIns="50800" wrap="square" tIns="50800">
              <a:noAutofit/>
            </a:bodyPr>
            <a:lstStyle/>
            <a:p>
              <a:pPr indent="0" lvl="0" marL="0" marR="0" rtl="0" algn="ctr">
                <a:lnSpc>
                  <a:spcPct val="159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26"/>
          <p:cNvGrpSpPr/>
          <p:nvPr/>
        </p:nvGrpSpPr>
        <p:grpSpPr>
          <a:xfrm>
            <a:off x="7067065" y="3517282"/>
            <a:ext cx="4153870" cy="2461064"/>
            <a:chOff x="0" y="0"/>
            <a:chExt cx="1094023" cy="648181"/>
          </a:xfrm>
        </p:grpSpPr>
        <p:sp>
          <p:nvSpPr>
            <p:cNvPr id="319" name="Google Shape;319;p26"/>
            <p:cNvSpPr/>
            <p:nvPr/>
          </p:nvSpPr>
          <p:spPr>
            <a:xfrm>
              <a:off x="0" y="0"/>
              <a:ext cx="1094023" cy="648181"/>
            </a:xfrm>
            <a:custGeom>
              <a:rect b="b" l="l" r="r" t="t"/>
              <a:pathLst>
                <a:path extrusionOk="0" h="648181" w="1094023">
                  <a:moveTo>
                    <a:pt x="0" y="0"/>
                  </a:moveTo>
                  <a:lnTo>
                    <a:pt x="1094023" y="0"/>
                  </a:lnTo>
                  <a:lnTo>
                    <a:pt x="1094023" y="648181"/>
                  </a:lnTo>
                  <a:lnTo>
                    <a:pt x="0" y="648181"/>
                  </a:lnTo>
                  <a:close/>
                </a:path>
              </a:pathLst>
            </a:custGeom>
            <a:solidFill>
              <a:srgbClr val="FFFFFF"/>
            </a:solidFill>
            <a:ln cap="sq" cmpd="sng" w="95250">
              <a:solidFill>
                <a:srgbClr val="D9B965"/>
              </a:solidFill>
              <a:prstDash val="solid"/>
              <a:miter lim="8000"/>
              <a:headEnd len="sm" w="sm" type="none"/>
              <a:tailEnd len="sm" w="sm" type="none"/>
            </a:ln>
          </p:spPr>
        </p:sp>
        <p:sp>
          <p:nvSpPr>
            <p:cNvPr id="320" name="Google Shape;320;p26"/>
            <p:cNvSpPr txBox="1"/>
            <p:nvPr/>
          </p:nvSpPr>
          <p:spPr>
            <a:xfrm>
              <a:off x="0" y="19050"/>
              <a:ext cx="1094023" cy="629131"/>
            </a:xfrm>
            <a:prstGeom prst="rect">
              <a:avLst/>
            </a:prstGeom>
            <a:noFill/>
            <a:ln>
              <a:noFill/>
            </a:ln>
          </p:spPr>
          <p:txBody>
            <a:bodyPr anchorCtr="0" anchor="ctr" bIns="50800" lIns="50800" spcFirstLastPara="1" rIns="50800" wrap="square" tIns="50800">
              <a:noAutofit/>
            </a:bodyPr>
            <a:lstStyle/>
            <a:p>
              <a:pPr indent="0" lvl="0" marL="0" marR="0" rtl="0" algn="ctr">
                <a:lnSpc>
                  <a:spcPct val="159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26"/>
          <p:cNvGrpSpPr/>
          <p:nvPr/>
        </p:nvGrpSpPr>
        <p:grpSpPr>
          <a:xfrm>
            <a:off x="11658960" y="3517282"/>
            <a:ext cx="4153870" cy="2461064"/>
            <a:chOff x="0" y="0"/>
            <a:chExt cx="1094023" cy="648181"/>
          </a:xfrm>
        </p:grpSpPr>
        <p:sp>
          <p:nvSpPr>
            <p:cNvPr id="322" name="Google Shape;322;p26"/>
            <p:cNvSpPr/>
            <p:nvPr/>
          </p:nvSpPr>
          <p:spPr>
            <a:xfrm>
              <a:off x="0" y="0"/>
              <a:ext cx="1094023" cy="648181"/>
            </a:xfrm>
            <a:custGeom>
              <a:rect b="b" l="l" r="r" t="t"/>
              <a:pathLst>
                <a:path extrusionOk="0" h="648181" w="1094023">
                  <a:moveTo>
                    <a:pt x="0" y="0"/>
                  </a:moveTo>
                  <a:lnTo>
                    <a:pt x="1094023" y="0"/>
                  </a:lnTo>
                  <a:lnTo>
                    <a:pt x="1094023" y="648181"/>
                  </a:lnTo>
                  <a:lnTo>
                    <a:pt x="0" y="648181"/>
                  </a:lnTo>
                  <a:close/>
                </a:path>
              </a:pathLst>
            </a:custGeom>
            <a:solidFill>
              <a:srgbClr val="FFFFFF"/>
            </a:solidFill>
            <a:ln cap="sq" cmpd="sng" w="95250">
              <a:solidFill>
                <a:srgbClr val="D9B965"/>
              </a:solidFill>
              <a:prstDash val="solid"/>
              <a:miter lim="8000"/>
              <a:headEnd len="sm" w="sm" type="none"/>
              <a:tailEnd len="sm" w="sm" type="none"/>
            </a:ln>
          </p:spPr>
        </p:sp>
        <p:sp>
          <p:nvSpPr>
            <p:cNvPr id="323" name="Google Shape;323;p26"/>
            <p:cNvSpPr txBox="1"/>
            <p:nvPr/>
          </p:nvSpPr>
          <p:spPr>
            <a:xfrm>
              <a:off x="0" y="19050"/>
              <a:ext cx="1094023" cy="629131"/>
            </a:xfrm>
            <a:prstGeom prst="rect">
              <a:avLst/>
            </a:prstGeom>
            <a:noFill/>
            <a:ln>
              <a:noFill/>
            </a:ln>
          </p:spPr>
          <p:txBody>
            <a:bodyPr anchorCtr="0" anchor="ctr" bIns="50800" lIns="50800" spcFirstLastPara="1" rIns="50800" wrap="square" tIns="50800">
              <a:noAutofit/>
            </a:bodyPr>
            <a:lstStyle/>
            <a:p>
              <a:pPr indent="0" lvl="0" marL="0" marR="0" rtl="0" algn="ctr">
                <a:lnSpc>
                  <a:spcPct val="159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6"/>
          <p:cNvGrpSpPr/>
          <p:nvPr/>
        </p:nvGrpSpPr>
        <p:grpSpPr>
          <a:xfrm>
            <a:off x="2475171" y="6482344"/>
            <a:ext cx="4153870" cy="2461064"/>
            <a:chOff x="0" y="0"/>
            <a:chExt cx="1094023" cy="648181"/>
          </a:xfrm>
        </p:grpSpPr>
        <p:sp>
          <p:nvSpPr>
            <p:cNvPr id="325" name="Google Shape;325;p26"/>
            <p:cNvSpPr/>
            <p:nvPr/>
          </p:nvSpPr>
          <p:spPr>
            <a:xfrm>
              <a:off x="0" y="0"/>
              <a:ext cx="1094023" cy="648181"/>
            </a:xfrm>
            <a:custGeom>
              <a:rect b="b" l="l" r="r" t="t"/>
              <a:pathLst>
                <a:path extrusionOk="0" h="648181" w="1094023">
                  <a:moveTo>
                    <a:pt x="0" y="0"/>
                  </a:moveTo>
                  <a:lnTo>
                    <a:pt x="1094023" y="0"/>
                  </a:lnTo>
                  <a:lnTo>
                    <a:pt x="1094023" y="648181"/>
                  </a:lnTo>
                  <a:lnTo>
                    <a:pt x="0" y="648181"/>
                  </a:lnTo>
                  <a:close/>
                </a:path>
              </a:pathLst>
            </a:custGeom>
            <a:solidFill>
              <a:srgbClr val="FFFFFF"/>
            </a:solidFill>
            <a:ln cap="sq" cmpd="sng" w="95250">
              <a:solidFill>
                <a:srgbClr val="D9B965"/>
              </a:solidFill>
              <a:prstDash val="solid"/>
              <a:miter lim="8000"/>
              <a:headEnd len="sm" w="sm" type="none"/>
              <a:tailEnd len="sm" w="sm" type="none"/>
            </a:ln>
          </p:spPr>
        </p:sp>
        <p:sp>
          <p:nvSpPr>
            <p:cNvPr id="326" name="Google Shape;326;p26"/>
            <p:cNvSpPr txBox="1"/>
            <p:nvPr/>
          </p:nvSpPr>
          <p:spPr>
            <a:xfrm>
              <a:off x="0" y="19050"/>
              <a:ext cx="1094023" cy="629131"/>
            </a:xfrm>
            <a:prstGeom prst="rect">
              <a:avLst/>
            </a:prstGeom>
            <a:noFill/>
            <a:ln>
              <a:noFill/>
            </a:ln>
          </p:spPr>
          <p:txBody>
            <a:bodyPr anchorCtr="0" anchor="ctr" bIns="50800" lIns="50800" spcFirstLastPara="1" rIns="50800" wrap="square" tIns="50800">
              <a:noAutofit/>
            </a:bodyPr>
            <a:lstStyle/>
            <a:p>
              <a:pPr indent="0" lvl="0" marL="0" marR="0" rtl="0" algn="ctr">
                <a:lnSpc>
                  <a:spcPct val="159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6"/>
          <p:cNvGrpSpPr/>
          <p:nvPr/>
        </p:nvGrpSpPr>
        <p:grpSpPr>
          <a:xfrm>
            <a:off x="7067065" y="6482344"/>
            <a:ext cx="4153870" cy="2461064"/>
            <a:chOff x="0" y="0"/>
            <a:chExt cx="1094023" cy="648181"/>
          </a:xfrm>
        </p:grpSpPr>
        <p:sp>
          <p:nvSpPr>
            <p:cNvPr id="328" name="Google Shape;328;p26"/>
            <p:cNvSpPr/>
            <p:nvPr/>
          </p:nvSpPr>
          <p:spPr>
            <a:xfrm>
              <a:off x="0" y="0"/>
              <a:ext cx="1094023" cy="648181"/>
            </a:xfrm>
            <a:custGeom>
              <a:rect b="b" l="l" r="r" t="t"/>
              <a:pathLst>
                <a:path extrusionOk="0" h="648181" w="1094023">
                  <a:moveTo>
                    <a:pt x="0" y="0"/>
                  </a:moveTo>
                  <a:lnTo>
                    <a:pt x="1094023" y="0"/>
                  </a:lnTo>
                  <a:lnTo>
                    <a:pt x="1094023" y="648181"/>
                  </a:lnTo>
                  <a:lnTo>
                    <a:pt x="0" y="648181"/>
                  </a:lnTo>
                  <a:close/>
                </a:path>
              </a:pathLst>
            </a:custGeom>
            <a:solidFill>
              <a:srgbClr val="FFFFFF"/>
            </a:solidFill>
            <a:ln cap="sq" cmpd="sng" w="95250">
              <a:solidFill>
                <a:srgbClr val="D9B965"/>
              </a:solidFill>
              <a:prstDash val="solid"/>
              <a:miter lim="8000"/>
              <a:headEnd len="sm" w="sm" type="none"/>
              <a:tailEnd len="sm" w="sm" type="none"/>
            </a:ln>
          </p:spPr>
        </p:sp>
        <p:sp>
          <p:nvSpPr>
            <p:cNvPr id="329" name="Google Shape;329;p26"/>
            <p:cNvSpPr txBox="1"/>
            <p:nvPr/>
          </p:nvSpPr>
          <p:spPr>
            <a:xfrm>
              <a:off x="0" y="19050"/>
              <a:ext cx="1094023" cy="629131"/>
            </a:xfrm>
            <a:prstGeom prst="rect">
              <a:avLst/>
            </a:prstGeom>
            <a:noFill/>
            <a:ln>
              <a:noFill/>
            </a:ln>
          </p:spPr>
          <p:txBody>
            <a:bodyPr anchorCtr="0" anchor="ctr" bIns="50800" lIns="50800" spcFirstLastPara="1" rIns="50800" wrap="square" tIns="50800">
              <a:noAutofit/>
            </a:bodyPr>
            <a:lstStyle/>
            <a:p>
              <a:pPr indent="0" lvl="0" marL="0" marR="0" rtl="0" algn="ctr">
                <a:lnSpc>
                  <a:spcPct val="159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26"/>
          <p:cNvGrpSpPr/>
          <p:nvPr/>
        </p:nvGrpSpPr>
        <p:grpSpPr>
          <a:xfrm>
            <a:off x="11658960" y="6482344"/>
            <a:ext cx="4153870" cy="2461064"/>
            <a:chOff x="0" y="0"/>
            <a:chExt cx="1094023" cy="648181"/>
          </a:xfrm>
        </p:grpSpPr>
        <p:sp>
          <p:nvSpPr>
            <p:cNvPr id="331" name="Google Shape;331;p26"/>
            <p:cNvSpPr/>
            <p:nvPr/>
          </p:nvSpPr>
          <p:spPr>
            <a:xfrm>
              <a:off x="0" y="0"/>
              <a:ext cx="1094023" cy="648181"/>
            </a:xfrm>
            <a:custGeom>
              <a:rect b="b" l="l" r="r" t="t"/>
              <a:pathLst>
                <a:path extrusionOk="0" h="648181" w="1094023">
                  <a:moveTo>
                    <a:pt x="0" y="0"/>
                  </a:moveTo>
                  <a:lnTo>
                    <a:pt x="1094023" y="0"/>
                  </a:lnTo>
                  <a:lnTo>
                    <a:pt x="1094023" y="648181"/>
                  </a:lnTo>
                  <a:lnTo>
                    <a:pt x="0" y="648181"/>
                  </a:lnTo>
                  <a:close/>
                </a:path>
              </a:pathLst>
            </a:custGeom>
            <a:solidFill>
              <a:srgbClr val="FFFFFF"/>
            </a:solidFill>
            <a:ln cap="sq" cmpd="sng" w="95250">
              <a:solidFill>
                <a:srgbClr val="D9B965"/>
              </a:solidFill>
              <a:prstDash val="solid"/>
              <a:miter lim="8000"/>
              <a:headEnd len="sm" w="sm" type="none"/>
              <a:tailEnd len="sm" w="sm" type="none"/>
            </a:ln>
          </p:spPr>
        </p:sp>
        <p:sp>
          <p:nvSpPr>
            <p:cNvPr id="332" name="Google Shape;332;p26"/>
            <p:cNvSpPr txBox="1"/>
            <p:nvPr/>
          </p:nvSpPr>
          <p:spPr>
            <a:xfrm>
              <a:off x="0" y="19050"/>
              <a:ext cx="1094023" cy="629131"/>
            </a:xfrm>
            <a:prstGeom prst="rect">
              <a:avLst/>
            </a:prstGeom>
            <a:noFill/>
            <a:ln>
              <a:noFill/>
            </a:ln>
          </p:spPr>
          <p:txBody>
            <a:bodyPr anchorCtr="0" anchor="ctr" bIns="50800" lIns="50800" spcFirstLastPara="1" rIns="50800" wrap="square" tIns="50800">
              <a:noAutofit/>
            </a:bodyPr>
            <a:lstStyle/>
            <a:p>
              <a:pPr indent="0" lvl="0" marL="0" marR="0" rtl="0" algn="ctr">
                <a:lnSpc>
                  <a:spcPct val="159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3" name="Google Shape;333;p26"/>
          <p:cNvPicPr preferRelativeResize="0"/>
          <p:nvPr/>
        </p:nvPicPr>
        <p:blipFill>
          <a:blip r:embed="rId3">
            <a:alphaModFix/>
          </a:blip>
          <a:stretch>
            <a:fillRect/>
          </a:stretch>
        </p:blipFill>
        <p:spPr>
          <a:xfrm>
            <a:off x="3679900" y="3865925"/>
            <a:ext cx="10928311" cy="47288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337" name="Shape 337"/>
        <p:cNvGrpSpPr/>
        <p:nvPr/>
      </p:nvGrpSpPr>
      <p:grpSpPr>
        <a:xfrm>
          <a:off x="0" y="0"/>
          <a:ext cx="0" cy="0"/>
          <a:chOff x="0" y="0"/>
          <a:chExt cx="0" cy="0"/>
        </a:xfrm>
      </p:grpSpPr>
      <p:pic>
        <p:nvPicPr>
          <p:cNvPr id="338" name="Google Shape;338;p27"/>
          <p:cNvPicPr preferRelativeResize="0"/>
          <p:nvPr/>
        </p:nvPicPr>
        <p:blipFill>
          <a:blip r:embed="rId3">
            <a:alphaModFix/>
          </a:blip>
          <a:stretch>
            <a:fillRect/>
          </a:stretch>
        </p:blipFill>
        <p:spPr>
          <a:xfrm>
            <a:off x="-5978388" y="-4731025"/>
            <a:ext cx="30244777" cy="20025276"/>
          </a:xfrm>
          <a:prstGeom prst="rect">
            <a:avLst/>
          </a:prstGeom>
          <a:noFill/>
          <a:ln>
            <a:noFill/>
          </a:ln>
        </p:spPr>
      </p:pic>
      <p:sp>
        <p:nvSpPr>
          <p:cNvPr id="339" name="Google Shape;339;p27"/>
          <p:cNvSpPr txBox="1"/>
          <p:nvPr/>
        </p:nvSpPr>
        <p:spPr>
          <a:xfrm>
            <a:off x="1656961" y="4276725"/>
            <a:ext cx="14974077" cy="20097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000" u="none" cap="none" strike="noStrike">
                <a:solidFill>
                  <a:srgbClr val="E1C673"/>
                </a:solidFill>
                <a:latin typeface="Tenor Sans"/>
                <a:ea typeface="Tenor Sans"/>
                <a:cs typeface="Tenor Sans"/>
                <a:sym typeface="Tenor Sans"/>
              </a:rPr>
              <a:t>THANK YOU!</a:t>
            </a:r>
            <a:endParaRPr/>
          </a:p>
        </p:txBody>
      </p:sp>
      <p:grpSp>
        <p:nvGrpSpPr>
          <p:cNvPr id="340" name="Google Shape;340;p27"/>
          <p:cNvGrpSpPr/>
          <p:nvPr/>
        </p:nvGrpSpPr>
        <p:grpSpPr>
          <a:xfrm>
            <a:off x="0" y="9475802"/>
            <a:ext cx="18288000" cy="811198"/>
            <a:chOff x="0" y="-38100"/>
            <a:chExt cx="4816593" cy="213649"/>
          </a:xfrm>
        </p:grpSpPr>
        <p:sp>
          <p:nvSpPr>
            <p:cNvPr id="341" name="Google Shape;341;p27"/>
            <p:cNvSpPr/>
            <p:nvPr/>
          </p:nvSpPr>
          <p:spPr>
            <a:xfrm>
              <a:off x="0" y="0"/>
              <a:ext cx="4816592" cy="175549"/>
            </a:xfrm>
            <a:custGeom>
              <a:rect b="b" l="l" r="r" t="t"/>
              <a:pathLst>
                <a:path extrusionOk="0" h="175549" w="4816592">
                  <a:moveTo>
                    <a:pt x="0" y="0"/>
                  </a:moveTo>
                  <a:lnTo>
                    <a:pt x="4816592" y="0"/>
                  </a:lnTo>
                  <a:lnTo>
                    <a:pt x="4816592" y="175549"/>
                  </a:lnTo>
                  <a:lnTo>
                    <a:pt x="0" y="175549"/>
                  </a:lnTo>
                  <a:close/>
                </a:path>
              </a:pathLst>
            </a:custGeom>
            <a:solidFill>
              <a:srgbClr val="927742"/>
            </a:solidFill>
            <a:ln>
              <a:noFill/>
            </a:ln>
          </p:spPr>
        </p:sp>
        <p:sp>
          <p:nvSpPr>
            <p:cNvPr id="342" name="Google Shape;342;p27"/>
            <p:cNvSpPr txBox="1"/>
            <p:nvPr/>
          </p:nvSpPr>
          <p:spPr>
            <a:xfrm>
              <a:off x="0" y="-38100"/>
              <a:ext cx="4816593" cy="2136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7"/>
          <p:cNvGrpSpPr/>
          <p:nvPr/>
        </p:nvGrpSpPr>
        <p:grpSpPr>
          <a:xfrm>
            <a:off x="0" y="9478107"/>
            <a:ext cx="18288000" cy="448185"/>
            <a:chOff x="0" y="-38100"/>
            <a:chExt cx="4816593" cy="118041"/>
          </a:xfrm>
        </p:grpSpPr>
        <p:sp>
          <p:nvSpPr>
            <p:cNvPr id="344" name="Google Shape;344;p27"/>
            <p:cNvSpPr/>
            <p:nvPr/>
          </p:nvSpPr>
          <p:spPr>
            <a:xfrm>
              <a:off x="0" y="0"/>
              <a:ext cx="4816592" cy="79941"/>
            </a:xfrm>
            <a:custGeom>
              <a:rect b="b" l="l" r="r" t="t"/>
              <a:pathLst>
                <a:path extrusionOk="0" h="79941" w="4816592">
                  <a:moveTo>
                    <a:pt x="0" y="0"/>
                  </a:moveTo>
                  <a:lnTo>
                    <a:pt x="4816592" y="0"/>
                  </a:lnTo>
                  <a:lnTo>
                    <a:pt x="4816592" y="79941"/>
                  </a:lnTo>
                  <a:lnTo>
                    <a:pt x="0" y="79941"/>
                  </a:lnTo>
                  <a:close/>
                </a:path>
              </a:pathLst>
            </a:custGeom>
            <a:solidFill>
              <a:srgbClr val="E9E3D0"/>
            </a:solidFill>
            <a:ln>
              <a:noFill/>
            </a:ln>
          </p:spPr>
        </p:sp>
        <p:sp>
          <p:nvSpPr>
            <p:cNvPr id="345" name="Google Shape;345;p27"/>
            <p:cNvSpPr txBox="1"/>
            <p:nvPr/>
          </p:nvSpPr>
          <p:spPr>
            <a:xfrm>
              <a:off x="0" y="-38100"/>
              <a:ext cx="4816593" cy="118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7"/>
          <p:cNvGrpSpPr/>
          <p:nvPr/>
        </p:nvGrpSpPr>
        <p:grpSpPr>
          <a:xfrm>
            <a:off x="0" y="-144661"/>
            <a:ext cx="18288000" cy="810774"/>
            <a:chOff x="0" y="-38100"/>
            <a:chExt cx="4816593" cy="213537"/>
          </a:xfrm>
        </p:grpSpPr>
        <p:sp>
          <p:nvSpPr>
            <p:cNvPr id="347" name="Google Shape;347;p27"/>
            <p:cNvSpPr/>
            <p:nvPr/>
          </p:nvSpPr>
          <p:spPr>
            <a:xfrm>
              <a:off x="0" y="0"/>
              <a:ext cx="4816592" cy="175437"/>
            </a:xfrm>
            <a:custGeom>
              <a:rect b="b" l="l" r="r" t="t"/>
              <a:pathLst>
                <a:path extrusionOk="0" h="175437" w="4816592">
                  <a:moveTo>
                    <a:pt x="0" y="0"/>
                  </a:moveTo>
                  <a:lnTo>
                    <a:pt x="4816592" y="0"/>
                  </a:lnTo>
                  <a:lnTo>
                    <a:pt x="4816592" y="175437"/>
                  </a:lnTo>
                  <a:lnTo>
                    <a:pt x="0" y="175437"/>
                  </a:lnTo>
                  <a:close/>
                </a:path>
              </a:pathLst>
            </a:custGeom>
            <a:solidFill>
              <a:srgbClr val="927742"/>
            </a:solidFill>
            <a:ln>
              <a:noFill/>
            </a:ln>
          </p:spPr>
        </p:sp>
        <p:sp>
          <p:nvSpPr>
            <p:cNvPr id="348" name="Google Shape;348;p27"/>
            <p:cNvSpPr txBox="1"/>
            <p:nvPr/>
          </p:nvSpPr>
          <p:spPr>
            <a:xfrm>
              <a:off x="0" y="-38100"/>
              <a:ext cx="4816593" cy="21353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7"/>
          <p:cNvGrpSpPr/>
          <p:nvPr/>
        </p:nvGrpSpPr>
        <p:grpSpPr>
          <a:xfrm>
            <a:off x="0" y="217927"/>
            <a:ext cx="18288000" cy="448185"/>
            <a:chOff x="0" y="-38100"/>
            <a:chExt cx="4816593" cy="118041"/>
          </a:xfrm>
        </p:grpSpPr>
        <p:sp>
          <p:nvSpPr>
            <p:cNvPr id="350" name="Google Shape;350;p27"/>
            <p:cNvSpPr/>
            <p:nvPr/>
          </p:nvSpPr>
          <p:spPr>
            <a:xfrm>
              <a:off x="0" y="0"/>
              <a:ext cx="4816592" cy="79941"/>
            </a:xfrm>
            <a:custGeom>
              <a:rect b="b" l="l" r="r" t="t"/>
              <a:pathLst>
                <a:path extrusionOk="0" h="79941" w="4816592">
                  <a:moveTo>
                    <a:pt x="0" y="0"/>
                  </a:moveTo>
                  <a:lnTo>
                    <a:pt x="4816592" y="0"/>
                  </a:lnTo>
                  <a:lnTo>
                    <a:pt x="4816592" y="79941"/>
                  </a:lnTo>
                  <a:lnTo>
                    <a:pt x="0" y="79941"/>
                  </a:lnTo>
                  <a:close/>
                </a:path>
              </a:pathLst>
            </a:custGeom>
            <a:solidFill>
              <a:srgbClr val="E9E3D0"/>
            </a:solidFill>
            <a:ln>
              <a:noFill/>
            </a:ln>
          </p:spPr>
        </p:sp>
        <p:sp>
          <p:nvSpPr>
            <p:cNvPr id="351" name="Google Shape;351;p27"/>
            <p:cNvSpPr txBox="1"/>
            <p:nvPr/>
          </p:nvSpPr>
          <p:spPr>
            <a:xfrm>
              <a:off x="0" y="-38100"/>
              <a:ext cx="4816593" cy="118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355" name="Shape 355"/>
        <p:cNvGrpSpPr/>
        <p:nvPr/>
      </p:nvGrpSpPr>
      <p:grpSpPr>
        <a:xfrm>
          <a:off x="0" y="0"/>
          <a:ext cx="0" cy="0"/>
          <a:chOff x="0" y="0"/>
          <a:chExt cx="0" cy="0"/>
        </a:xfrm>
      </p:grpSpPr>
      <p:sp>
        <p:nvSpPr>
          <p:cNvPr id="356" name="Google Shape;356;p28"/>
          <p:cNvSpPr txBox="1"/>
          <p:nvPr/>
        </p:nvSpPr>
        <p:spPr>
          <a:xfrm>
            <a:off x="1028700" y="1155859"/>
            <a:ext cx="8655595" cy="20891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E1C673"/>
                </a:solidFill>
                <a:latin typeface="Tenor Sans"/>
                <a:ea typeface="Tenor Sans"/>
                <a:cs typeface="Tenor Sans"/>
                <a:sym typeface="Tenor Sans"/>
              </a:rPr>
              <a:t>RESOURCE</a:t>
            </a:r>
            <a:endParaRPr/>
          </a:p>
          <a:p>
            <a:pPr indent="0" lvl="0" marL="0" marR="0" rtl="0" algn="l">
              <a:lnSpc>
                <a:spcPct val="100000"/>
              </a:lnSpc>
              <a:spcBef>
                <a:spcPts val="0"/>
              </a:spcBef>
              <a:spcAft>
                <a:spcPts val="0"/>
              </a:spcAft>
              <a:buNone/>
            </a:pPr>
            <a:r>
              <a:rPr b="0" i="0" lang="en-US" sz="8000" u="none" cap="none" strike="noStrike">
                <a:solidFill>
                  <a:srgbClr val="E1C673"/>
                </a:solidFill>
                <a:latin typeface="Tenor Sans"/>
                <a:ea typeface="Tenor Sans"/>
                <a:cs typeface="Tenor Sans"/>
                <a:sym typeface="Tenor Sans"/>
              </a:rPr>
              <a:t>PAGE</a:t>
            </a:r>
            <a:endParaRPr/>
          </a:p>
        </p:txBody>
      </p:sp>
      <p:sp>
        <p:nvSpPr>
          <p:cNvPr id="357" name="Google Shape;357;p28"/>
          <p:cNvSpPr txBox="1"/>
          <p:nvPr/>
        </p:nvSpPr>
        <p:spPr>
          <a:xfrm>
            <a:off x="1028700" y="4281565"/>
            <a:ext cx="6421500" cy="320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This presentation template uses</a:t>
            </a:r>
            <a:endParaRPr/>
          </a:p>
          <a:p>
            <a:pPr indent="0" lvl="0" marL="0" marR="0" rtl="0" algn="l">
              <a:lnSpc>
                <a:spcPct val="100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the following free fonts:</a:t>
            </a:r>
            <a:endParaRPr/>
          </a:p>
          <a:p>
            <a:pPr indent="0" lvl="0" marL="0" marR="0" rtl="0" algn="l">
              <a:lnSpc>
                <a:spcPct val="100000"/>
              </a:lnSpc>
              <a:spcBef>
                <a:spcPts val="0"/>
              </a:spcBef>
              <a:spcAft>
                <a:spcPts val="0"/>
              </a:spcAft>
              <a:buNone/>
            </a:pPr>
            <a:r>
              <a:t/>
            </a:r>
            <a:endParaRPr b="0" i="0" sz="2599" u="none" cap="none" strike="noStrike">
              <a:solidFill>
                <a:srgbClr val="FFFDFC"/>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Titles: Tenor Sans</a:t>
            </a:r>
            <a:endParaRPr/>
          </a:p>
          <a:p>
            <a:pPr indent="0" lvl="0" marL="0" marR="0" rtl="0" algn="l">
              <a:lnSpc>
                <a:spcPct val="100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Body Copy: Montserrat Light</a:t>
            </a:r>
            <a:endParaRPr/>
          </a:p>
          <a:p>
            <a:pPr indent="0" lvl="0" marL="0" marR="0" rtl="0" algn="l">
              <a:lnSpc>
                <a:spcPct val="100000"/>
              </a:lnSpc>
              <a:spcBef>
                <a:spcPts val="0"/>
              </a:spcBef>
              <a:spcAft>
                <a:spcPts val="0"/>
              </a:spcAft>
              <a:buNone/>
            </a:pPr>
            <a:r>
              <a:t/>
            </a:r>
            <a:endParaRPr b="0" i="0" sz="2599" u="none" cap="none" strike="noStrike">
              <a:solidFill>
                <a:srgbClr val="FFFDFC"/>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Don't forget to delete this page</a:t>
            </a:r>
            <a:endParaRPr/>
          </a:p>
          <a:p>
            <a:pPr indent="0" lvl="0" marL="0" marR="0" rtl="0" algn="l">
              <a:lnSpc>
                <a:spcPct val="100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before presenting. </a:t>
            </a:r>
            <a:endParaRPr/>
          </a:p>
        </p:txBody>
      </p:sp>
      <p:sp>
        <p:nvSpPr>
          <p:cNvPr id="358" name="Google Shape;358;p28"/>
          <p:cNvSpPr txBox="1"/>
          <p:nvPr/>
        </p:nvSpPr>
        <p:spPr>
          <a:xfrm>
            <a:off x="1028700" y="8289925"/>
            <a:ext cx="5920500" cy="6927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i="0" lang="en-US" sz="4500" u="none" cap="none" strike="noStrike">
                <a:solidFill>
                  <a:srgbClr val="FFFDFC"/>
                </a:solidFill>
                <a:latin typeface="Poppins Medium"/>
                <a:ea typeface="Poppins Medium"/>
                <a:cs typeface="Poppins Medium"/>
                <a:sym typeface="Poppins Medium"/>
              </a:rPr>
              <a:t>Happy Designing!</a:t>
            </a:r>
            <a:endParaRPr sz="4500">
              <a:latin typeface="Poppins Medium"/>
              <a:ea typeface="Poppins Medium"/>
              <a:cs typeface="Poppins Medium"/>
              <a:sym typeface="Poppins Medium"/>
            </a:endParaRPr>
          </a:p>
        </p:txBody>
      </p:sp>
      <p:pic>
        <p:nvPicPr>
          <p:cNvPr id="359" name="Google Shape;359;p28"/>
          <p:cNvPicPr preferRelativeResize="0"/>
          <p:nvPr/>
        </p:nvPicPr>
        <p:blipFill>
          <a:blip r:embed="rId3">
            <a:alphaModFix/>
          </a:blip>
          <a:stretch>
            <a:fillRect/>
          </a:stretch>
        </p:blipFill>
        <p:spPr>
          <a:xfrm>
            <a:off x="8741414" y="1022498"/>
            <a:ext cx="4042650" cy="4042703"/>
          </a:xfrm>
          <a:prstGeom prst="rect">
            <a:avLst/>
          </a:prstGeom>
          <a:noFill/>
          <a:ln>
            <a:noFill/>
          </a:ln>
        </p:spPr>
      </p:pic>
      <p:pic>
        <p:nvPicPr>
          <p:cNvPr id="360" name="Google Shape;360;p28"/>
          <p:cNvPicPr preferRelativeResize="0"/>
          <p:nvPr/>
        </p:nvPicPr>
        <p:blipFill>
          <a:blip r:embed="rId4">
            <a:alphaModFix/>
          </a:blip>
          <a:stretch>
            <a:fillRect/>
          </a:stretch>
        </p:blipFill>
        <p:spPr>
          <a:xfrm>
            <a:off x="13270825" y="840500"/>
            <a:ext cx="3370849" cy="3640049"/>
          </a:xfrm>
          <a:prstGeom prst="rect">
            <a:avLst/>
          </a:prstGeom>
          <a:noFill/>
          <a:ln>
            <a:noFill/>
          </a:ln>
        </p:spPr>
      </p:pic>
      <p:pic>
        <p:nvPicPr>
          <p:cNvPr id="361" name="Google Shape;361;p28"/>
          <p:cNvPicPr preferRelativeResize="0"/>
          <p:nvPr/>
        </p:nvPicPr>
        <p:blipFill>
          <a:blip r:embed="rId5">
            <a:alphaModFix/>
          </a:blip>
          <a:stretch>
            <a:fillRect/>
          </a:stretch>
        </p:blipFill>
        <p:spPr>
          <a:xfrm>
            <a:off x="8873938" y="5510735"/>
            <a:ext cx="3777600" cy="3777650"/>
          </a:xfrm>
          <a:prstGeom prst="rect">
            <a:avLst/>
          </a:prstGeom>
          <a:noFill/>
          <a:ln>
            <a:noFill/>
          </a:ln>
        </p:spPr>
      </p:pic>
      <p:pic>
        <p:nvPicPr>
          <p:cNvPr id="362" name="Google Shape;362;p28"/>
          <p:cNvPicPr preferRelativeResize="0"/>
          <p:nvPr/>
        </p:nvPicPr>
        <p:blipFill>
          <a:blip r:embed="rId6">
            <a:alphaModFix/>
          </a:blip>
          <a:stretch>
            <a:fillRect/>
          </a:stretch>
        </p:blipFill>
        <p:spPr>
          <a:xfrm>
            <a:off x="13067438" y="5549435"/>
            <a:ext cx="3777601" cy="37002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366" name="Shape 366"/>
        <p:cNvGrpSpPr/>
        <p:nvPr/>
      </p:nvGrpSpPr>
      <p:grpSpPr>
        <a:xfrm>
          <a:off x="0" y="0"/>
          <a:ext cx="0" cy="0"/>
          <a:chOff x="0" y="0"/>
          <a:chExt cx="0" cy="0"/>
        </a:xfrm>
      </p:grpSpPr>
      <p:sp>
        <p:nvSpPr>
          <p:cNvPr id="367" name="Google Shape;367;p29"/>
          <p:cNvSpPr/>
          <p:nvPr/>
        </p:nvSpPr>
        <p:spPr>
          <a:xfrm>
            <a:off x="55175" y="625"/>
            <a:ext cx="10345800" cy="10287000"/>
          </a:xfrm>
          <a:prstGeom prst="rect">
            <a:avLst/>
          </a:prstGeom>
          <a:solidFill>
            <a:srgbClr val="62050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8" name="Google Shape;368;p29"/>
          <p:cNvSpPr txBox="1"/>
          <p:nvPr/>
        </p:nvSpPr>
        <p:spPr>
          <a:xfrm>
            <a:off x="1028700" y="1157923"/>
            <a:ext cx="8655600" cy="1079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E1C673"/>
                </a:solidFill>
                <a:latin typeface="Tenor Sans"/>
                <a:ea typeface="Tenor Sans"/>
                <a:cs typeface="Tenor Sans"/>
                <a:sym typeface="Tenor Sans"/>
              </a:rPr>
              <a:t>CREDITS</a:t>
            </a:r>
            <a:endParaRPr/>
          </a:p>
        </p:txBody>
      </p:sp>
      <p:sp>
        <p:nvSpPr>
          <p:cNvPr id="369" name="Google Shape;369;p29"/>
          <p:cNvSpPr txBox="1"/>
          <p:nvPr/>
        </p:nvSpPr>
        <p:spPr>
          <a:xfrm>
            <a:off x="1028700" y="5448303"/>
            <a:ext cx="8115300" cy="224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This presentation template is free for everyone</a:t>
            </a:r>
            <a:endParaRPr/>
          </a:p>
          <a:p>
            <a:pPr indent="0" lvl="0" marL="0" marR="0" rtl="0" algn="l">
              <a:lnSpc>
                <a:spcPct val="115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to use thanks to the following:</a:t>
            </a:r>
            <a:endParaRPr/>
          </a:p>
          <a:p>
            <a:pPr indent="0" lvl="0" marL="0" marR="0" rtl="0" algn="l">
              <a:lnSpc>
                <a:spcPct val="115000"/>
              </a:lnSpc>
              <a:spcBef>
                <a:spcPts val="0"/>
              </a:spcBef>
              <a:spcAft>
                <a:spcPts val="0"/>
              </a:spcAft>
              <a:buNone/>
            </a:pPr>
            <a:r>
              <a:t/>
            </a:r>
            <a:endParaRPr b="0" i="0" sz="2599" u="none" cap="none" strike="noStrike">
              <a:solidFill>
                <a:srgbClr val="FFFDFC"/>
              </a:solidFill>
              <a:latin typeface="Montserrat Light"/>
              <a:ea typeface="Montserrat Light"/>
              <a:cs typeface="Montserrat Light"/>
              <a:sym typeface="Montserrat Light"/>
            </a:endParaRPr>
          </a:p>
          <a:p>
            <a:pPr indent="0" lvl="0" marL="0" marR="0" rtl="0" algn="l">
              <a:lnSpc>
                <a:spcPct val="115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SlidesCarnival for the presentation template</a:t>
            </a:r>
            <a:endParaRPr/>
          </a:p>
          <a:p>
            <a:pPr indent="0" lvl="0" marL="0" marR="0" rtl="0" algn="l">
              <a:lnSpc>
                <a:spcPct val="115000"/>
              </a:lnSpc>
              <a:spcBef>
                <a:spcPts val="0"/>
              </a:spcBef>
              <a:spcAft>
                <a:spcPts val="0"/>
              </a:spcAft>
              <a:buNone/>
            </a:pPr>
            <a:r>
              <a:rPr b="0" i="0" lang="en-US" sz="2599" u="none" cap="none" strike="noStrike">
                <a:solidFill>
                  <a:srgbClr val="FFFDFC"/>
                </a:solidFill>
                <a:latin typeface="Montserrat Light"/>
                <a:ea typeface="Montserrat Light"/>
                <a:cs typeface="Montserrat Light"/>
                <a:sym typeface="Montserrat Light"/>
              </a:rPr>
              <a:t>Pixabay, Pexels for the photos</a:t>
            </a:r>
            <a:endParaRPr/>
          </a:p>
        </p:txBody>
      </p:sp>
      <p:grpSp>
        <p:nvGrpSpPr>
          <p:cNvPr id="370" name="Google Shape;370;p29"/>
          <p:cNvGrpSpPr/>
          <p:nvPr/>
        </p:nvGrpSpPr>
        <p:grpSpPr>
          <a:xfrm>
            <a:off x="10735188" y="-144661"/>
            <a:ext cx="334946" cy="10431661"/>
            <a:chOff x="0" y="-38100"/>
            <a:chExt cx="88216" cy="2747433"/>
          </a:xfrm>
        </p:grpSpPr>
        <p:sp>
          <p:nvSpPr>
            <p:cNvPr id="371" name="Google Shape;371;p29"/>
            <p:cNvSpPr/>
            <p:nvPr/>
          </p:nvSpPr>
          <p:spPr>
            <a:xfrm>
              <a:off x="0" y="0"/>
              <a:ext cx="88216" cy="2709333"/>
            </a:xfrm>
            <a:custGeom>
              <a:rect b="b" l="l" r="r" t="t"/>
              <a:pathLst>
                <a:path extrusionOk="0" h="2709333" w="88216">
                  <a:moveTo>
                    <a:pt x="0" y="0"/>
                  </a:moveTo>
                  <a:lnTo>
                    <a:pt x="88216" y="0"/>
                  </a:lnTo>
                  <a:lnTo>
                    <a:pt x="88216" y="2709333"/>
                  </a:lnTo>
                  <a:lnTo>
                    <a:pt x="0" y="2709333"/>
                  </a:lnTo>
                  <a:close/>
                </a:path>
              </a:pathLst>
            </a:custGeom>
            <a:solidFill>
              <a:srgbClr val="E9E3D0"/>
            </a:solidFill>
            <a:ln>
              <a:noFill/>
            </a:ln>
          </p:spPr>
        </p:sp>
        <p:sp>
          <p:nvSpPr>
            <p:cNvPr id="372" name="Google Shape;372;p29"/>
            <p:cNvSpPr txBox="1"/>
            <p:nvPr/>
          </p:nvSpPr>
          <p:spPr>
            <a:xfrm>
              <a:off x="0" y="-38100"/>
              <a:ext cx="8821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9"/>
          <p:cNvGrpSpPr/>
          <p:nvPr/>
        </p:nvGrpSpPr>
        <p:grpSpPr>
          <a:xfrm>
            <a:off x="10400887" y="-144661"/>
            <a:ext cx="334301" cy="10431661"/>
            <a:chOff x="0" y="-38100"/>
            <a:chExt cx="88046" cy="2747433"/>
          </a:xfrm>
        </p:grpSpPr>
        <p:sp>
          <p:nvSpPr>
            <p:cNvPr id="374" name="Google Shape;374;p29"/>
            <p:cNvSpPr/>
            <p:nvPr/>
          </p:nvSpPr>
          <p:spPr>
            <a:xfrm>
              <a:off x="0" y="0"/>
              <a:ext cx="88046" cy="2709333"/>
            </a:xfrm>
            <a:custGeom>
              <a:rect b="b" l="l" r="r" t="t"/>
              <a:pathLst>
                <a:path extrusionOk="0" h="2709333" w="88046">
                  <a:moveTo>
                    <a:pt x="0" y="0"/>
                  </a:moveTo>
                  <a:lnTo>
                    <a:pt x="88046" y="0"/>
                  </a:lnTo>
                  <a:lnTo>
                    <a:pt x="88046" y="2709333"/>
                  </a:lnTo>
                  <a:lnTo>
                    <a:pt x="0" y="2709333"/>
                  </a:lnTo>
                  <a:close/>
                </a:path>
              </a:pathLst>
            </a:custGeom>
            <a:solidFill>
              <a:srgbClr val="927742"/>
            </a:solidFill>
            <a:ln>
              <a:noFill/>
            </a:ln>
          </p:spPr>
        </p:sp>
        <p:sp>
          <p:nvSpPr>
            <p:cNvPr id="375" name="Google Shape;375;p29"/>
            <p:cNvSpPr txBox="1"/>
            <p:nvPr/>
          </p:nvSpPr>
          <p:spPr>
            <a:xfrm>
              <a:off x="0" y="-38100"/>
              <a:ext cx="880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29"/>
          <p:cNvSpPr txBox="1"/>
          <p:nvPr/>
        </p:nvSpPr>
        <p:spPr>
          <a:xfrm>
            <a:off x="1028700" y="8289925"/>
            <a:ext cx="5920500" cy="6927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i="0" lang="en-US" sz="4500" u="none" cap="none" strike="noStrike">
                <a:solidFill>
                  <a:srgbClr val="FFFDFC"/>
                </a:solidFill>
                <a:latin typeface="Poppins Medium"/>
                <a:ea typeface="Poppins Medium"/>
                <a:cs typeface="Poppins Medium"/>
                <a:sym typeface="Poppins Medium"/>
              </a:rPr>
              <a:t>Happy Designing!</a:t>
            </a:r>
            <a:endParaRPr sz="4500">
              <a:latin typeface="Poppins Medium"/>
              <a:ea typeface="Poppins Medium"/>
              <a:cs typeface="Poppins Medium"/>
              <a:sym typeface="Poppins Medium"/>
            </a:endParaRPr>
          </a:p>
        </p:txBody>
      </p:sp>
      <p:pic>
        <p:nvPicPr>
          <p:cNvPr id="377" name="Google Shape;377;p29"/>
          <p:cNvPicPr preferRelativeResize="0"/>
          <p:nvPr/>
        </p:nvPicPr>
        <p:blipFill>
          <a:blip r:embed="rId3">
            <a:alphaModFix/>
          </a:blip>
          <a:stretch>
            <a:fillRect/>
          </a:stretch>
        </p:blipFill>
        <p:spPr>
          <a:xfrm>
            <a:off x="1028700" y="3082600"/>
            <a:ext cx="6451500" cy="1619200"/>
          </a:xfrm>
          <a:prstGeom prst="rect">
            <a:avLst/>
          </a:prstGeom>
          <a:noFill/>
          <a:ln>
            <a:noFill/>
          </a:ln>
        </p:spPr>
      </p:pic>
      <p:pic>
        <p:nvPicPr>
          <p:cNvPr id="378" name="Google Shape;378;p29"/>
          <p:cNvPicPr preferRelativeResize="0"/>
          <p:nvPr/>
        </p:nvPicPr>
        <p:blipFill>
          <a:blip r:embed="rId4">
            <a:alphaModFix/>
          </a:blip>
          <a:stretch>
            <a:fillRect/>
          </a:stretch>
        </p:blipFill>
        <p:spPr>
          <a:xfrm>
            <a:off x="11070125" y="625"/>
            <a:ext cx="10528300" cy="1028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95" name="Shape 95"/>
        <p:cNvGrpSpPr/>
        <p:nvPr/>
      </p:nvGrpSpPr>
      <p:grpSpPr>
        <a:xfrm>
          <a:off x="0" y="0"/>
          <a:ext cx="0" cy="0"/>
          <a:chOff x="0" y="0"/>
          <a:chExt cx="0" cy="0"/>
        </a:xfrm>
      </p:grpSpPr>
      <p:cxnSp>
        <p:nvCxnSpPr>
          <p:cNvPr id="96" name="Google Shape;96;p14"/>
          <p:cNvCxnSpPr/>
          <p:nvPr/>
        </p:nvCxnSpPr>
        <p:spPr>
          <a:xfrm>
            <a:off x="8602674" y="2389491"/>
            <a:ext cx="8656626" cy="0"/>
          </a:xfrm>
          <a:prstGeom prst="straightConnector1">
            <a:avLst/>
          </a:prstGeom>
          <a:noFill/>
          <a:ln cap="flat" cmpd="sng" w="9525">
            <a:solidFill>
              <a:srgbClr val="D9B965"/>
            </a:solidFill>
            <a:prstDash val="solid"/>
            <a:round/>
            <a:headEnd len="sm" w="sm" type="none"/>
            <a:tailEnd len="sm" w="sm" type="none"/>
          </a:ln>
        </p:spPr>
      </p:cxnSp>
      <p:cxnSp>
        <p:nvCxnSpPr>
          <p:cNvPr id="97" name="Google Shape;97;p14"/>
          <p:cNvCxnSpPr/>
          <p:nvPr/>
        </p:nvCxnSpPr>
        <p:spPr>
          <a:xfrm>
            <a:off x="8602674" y="3745423"/>
            <a:ext cx="8656626" cy="0"/>
          </a:xfrm>
          <a:prstGeom prst="straightConnector1">
            <a:avLst/>
          </a:prstGeom>
          <a:noFill/>
          <a:ln cap="flat" cmpd="sng" w="9525">
            <a:solidFill>
              <a:srgbClr val="D9B965"/>
            </a:solidFill>
            <a:prstDash val="solid"/>
            <a:round/>
            <a:headEnd len="sm" w="sm" type="none"/>
            <a:tailEnd len="sm" w="sm" type="none"/>
          </a:ln>
        </p:spPr>
      </p:cxnSp>
      <p:cxnSp>
        <p:nvCxnSpPr>
          <p:cNvPr id="98" name="Google Shape;98;p14"/>
          <p:cNvCxnSpPr/>
          <p:nvPr/>
        </p:nvCxnSpPr>
        <p:spPr>
          <a:xfrm>
            <a:off x="8602674" y="5102445"/>
            <a:ext cx="8656626" cy="0"/>
          </a:xfrm>
          <a:prstGeom prst="straightConnector1">
            <a:avLst/>
          </a:prstGeom>
          <a:noFill/>
          <a:ln cap="flat" cmpd="sng" w="9525">
            <a:solidFill>
              <a:srgbClr val="D9B965"/>
            </a:solidFill>
            <a:prstDash val="solid"/>
            <a:round/>
            <a:headEnd len="sm" w="sm" type="none"/>
            <a:tailEnd len="sm" w="sm" type="none"/>
          </a:ln>
        </p:spPr>
      </p:cxnSp>
      <p:cxnSp>
        <p:nvCxnSpPr>
          <p:cNvPr id="99" name="Google Shape;99;p14"/>
          <p:cNvCxnSpPr/>
          <p:nvPr/>
        </p:nvCxnSpPr>
        <p:spPr>
          <a:xfrm>
            <a:off x="8602674" y="6459468"/>
            <a:ext cx="8656626" cy="0"/>
          </a:xfrm>
          <a:prstGeom prst="straightConnector1">
            <a:avLst/>
          </a:prstGeom>
          <a:noFill/>
          <a:ln cap="flat" cmpd="sng" w="9525">
            <a:solidFill>
              <a:srgbClr val="D9B965"/>
            </a:solidFill>
            <a:prstDash val="solid"/>
            <a:round/>
            <a:headEnd len="sm" w="sm" type="none"/>
            <a:tailEnd len="sm" w="sm" type="none"/>
          </a:ln>
        </p:spPr>
      </p:cxnSp>
      <p:cxnSp>
        <p:nvCxnSpPr>
          <p:cNvPr id="100" name="Google Shape;100;p14"/>
          <p:cNvCxnSpPr/>
          <p:nvPr/>
        </p:nvCxnSpPr>
        <p:spPr>
          <a:xfrm>
            <a:off x="8602674" y="7848230"/>
            <a:ext cx="8656626" cy="0"/>
          </a:xfrm>
          <a:prstGeom prst="straightConnector1">
            <a:avLst/>
          </a:prstGeom>
          <a:noFill/>
          <a:ln cap="flat" cmpd="sng" w="9525">
            <a:solidFill>
              <a:srgbClr val="D9B965"/>
            </a:solidFill>
            <a:prstDash val="solid"/>
            <a:round/>
            <a:headEnd len="sm" w="sm" type="none"/>
            <a:tailEnd len="sm" w="sm" type="none"/>
          </a:ln>
        </p:spPr>
      </p:cxnSp>
      <p:sp>
        <p:nvSpPr>
          <p:cNvPr id="101" name="Google Shape;101;p14"/>
          <p:cNvSpPr txBox="1"/>
          <p:nvPr/>
        </p:nvSpPr>
        <p:spPr>
          <a:xfrm>
            <a:off x="9760103" y="1446526"/>
            <a:ext cx="5941837" cy="54885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Business Overview</a:t>
            </a:r>
            <a:endParaRPr/>
          </a:p>
        </p:txBody>
      </p:sp>
      <p:sp>
        <p:nvSpPr>
          <p:cNvPr id="102" name="Google Shape;102;p14"/>
          <p:cNvSpPr txBox="1"/>
          <p:nvPr/>
        </p:nvSpPr>
        <p:spPr>
          <a:xfrm>
            <a:off x="9760103" y="2759149"/>
            <a:ext cx="5941837" cy="54885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Market Analysis</a:t>
            </a:r>
            <a:endParaRPr/>
          </a:p>
        </p:txBody>
      </p:sp>
      <p:sp>
        <p:nvSpPr>
          <p:cNvPr id="103" name="Google Shape;103;p14"/>
          <p:cNvSpPr txBox="1"/>
          <p:nvPr/>
        </p:nvSpPr>
        <p:spPr>
          <a:xfrm>
            <a:off x="9760103" y="4116171"/>
            <a:ext cx="5941837" cy="54885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Mission &amp; Vision</a:t>
            </a:r>
            <a:endParaRPr/>
          </a:p>
        </p:txBody>
      </p:sp>
      <p:sp>
        <p:nvSpPr>
          <p:cNvPr id="104" name="Google Shape;104;p14"/>
          <p:cNvSpPr txBox="1"/>
          <p:nvPr/>
        </p:nvSpPr>
        <p:spPr>
          <a:xfrm>
            <a:off x="9760103" y="5473193"/>
            <a:ext cx="5941837" cy="54885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Award Categories</a:t>
            </a:r>
            <a:endParaRPr/>
          </a:p>
        </p:txBody>
      </p:sp>
      <p:sp>
        <p:nvSpPr>
          <p:cNvPr id="105" name="Google Shape;105;p14"/>
          <p:cNvSpPr txBox="1"/>
          <p:nvPr/>
        </p:nvSpPr>
        <p:spPr>
          <a:xfrm>
            <a:off x="9760103" y="6830216"/>
            <a:ext cx="5941837" cy="54885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Event Plan</a:t>
            </a:r>
            <a:endParaRPr/>
          </a:p>
        </p:txBody>
      </p:sp>
      <p:sp>
        <p:nvSpPr>
          <p:cNvPr id="106" name="Google Shape;106;p14"/>
          <p:cNvSpPr txBox="1"/>
          <p:nvPr/>
        </p:nvSpPr>
        <p:spPr>
          <a:xfrm>
            <a:off x="9760103" y="8221707"/>
            <a:ext cx="5941837" cy="54885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Gallery</a:t>
            </a:r>
            <a:endParaRPr/>
          </a:p>
        </p:txBody>
      </p:sp>
      <p:sp>
        <p:nvSpPr>
          <p:cNvPr id="107" name="Google Shape;107;p14"/>
          <p:cNvSpPr txBox="1"/>
          <p:nvPr/>
        </p:nvSpPr>
        <p:spPr>
          <a:xfrm>
            <a:off x="8602674" y="1483353"/>
            <a:ext cx="682511" cy="5488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01</a:t>
            </a:r>
            <a:endParaRPr/>
          </a:p>
        </p:txBody>
      </p:sp>
      <p:sp>
        <p:nvSpPr>
          <p:cNvPr id="108" name="Google Shape;108;p14"/>
          <p:cNvSpPr txBox="1"/>
          <p:nvPr/>
        </p:nvSpPr>
        <p:spPr>
          <a:xfrm>
            <a:off x="8602674" y="2755908"/>
            <a:ext cx="682511" cy="5488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02</a:t>
            </a:r>
            <a:endParaRPr/>
          </a:p>
        </p:txBody>
      </p:sp>
      <p:sp>
        <p:nvSpPr>
          <p:cNvPr id="109" name="Google Shape;109;p14"/>
          <p:cNvSpPr txBox="1"/>
          <p:nvPr/>
        </p:nvSpPr>
        <p:spPr>
          <a:xfrm>
            <a:off x="8602674" y="4116171"/>
            <a:ext cx="682511" cy="5488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03</a:t>
            </a:r>
            <a:endParaRPr/>
          </a:p>
        </p:txBody>
      </p:sp>
      <p:sp>
        <p:nvSpPr>
          <p:cNvPr id="110" name="Google Shape;110;p14"/>
          <p:cNvSpPr txBox="1"/>
          <p:nvPr/>
        </p:nvSpPr>
        <p:spPr>
          <a:xfrm>
            <a:off x="8602674" y="5473193"/>
            <a:ext cx="682511" cy="5488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04</a:t>
            </a:r>
            <a:endParaRPr/>
          </a:p>
        </p:txBody>
      </p:sp>
      <p:sp>
        <p:nvSpPr>
          <p:cNvPr id="111" name="Google Shape;111;p14"/>
          <p:cNvSpPr txBox="1"/>
          <p:nvPr/>
        </p:nvSpPr>
        <p:spPr>
          <a:xfrm>
            <a:off x="8602674" y="6830216"/>
            <a:ext cx="682511" cy="5488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05</a:t>
            </a:r>
            <a:endParaRPr/>
          </a:p>
        </p:txBody>
      </p:sp>
      <p:sp>
        <p:nvSpPr>
          <p:cNvPr id="112" name="Google Shape;112;p14"/>
          <p:cNvSpPr txBox="1"/>
          <p:nvPr/>
        </p:nvSpPr>
        <p:spPr>
          <a:xfrm>
            <a:off x="8602674" y="8224948"/>
            <a:ext cx="682511" cy="5488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3182" u="none" cap="none" strike="noStrike">
                <a:solidFill>
                  <a:srgbClr val="FFFFFF"/>
                </a:solidFill>
                <a:latin typeface="Montserrat"/>
                <a:ea typeface="Montserrat"/>
                <a:cs typeface="Montserrat"/>
                <a:sym typeface="Montserrat"/>
              </a:rPr>
              <a:t>06</a:t>
            </a:r>
            <a:endParaRPr/>
          </a:p>
        </p:txBody>
      </p:sp>
      <p:grpSp>
        <p:nvGrpSpPr>
          <p:cNvPr id="113" name="Google Shape;113;p14"/>
          <p:cNvGrpSpPr/>
          <p:nvPr/>
        </p:nvGrpSpPr>
        <p:grpSpPr>
          <a:xfrm>
            <a:off x="0" y="-144661"/>
            <a:ext cx="4387567" cy="10431661"/>
            <a:chOff x="0" y="-38100"/>
            <a:chExt cx="1155573" cy="2747433"/>
          </a:xfrm>
        </p:grpSpPr>
        <p:sp>
          <p:nvSpPr>
            <p:cNvPr id="114" name="Google Shape;114;p14"/>
            <p:cNvSpPr/>
            <p:nvPr/>
          </p:nvSpPr>
          <p:spPr>
            <a:xfrm>
              <a:off x="0" y="0"/>
              <a:ext cx="1155573" cy="2709333"/>
            </a:xfrm>
            <a:custGeom>
              <a:rect b="b" l="l" r="r" t="t"/>
              <a:pathLst>
                <a:path extrusionOk="0" h="2709333" w="1155573">
                  <a:moveTo>
                    <a:pt x="0" y="0"/>
                  </a:moveTo>
                  <a:lnTo>
                    <a:pt x="1155573" y="0"/>
                  </a:lnTo>
                  <a:lnTo>
                    <a:pt x="1155573" y="2709333"/>
                  </a:lnTo>
                  <a:lnTo>
                    <a:pt x="0" y="2709333"/>
                  </a:lnTo>
                  <a:close/>
                </a:path>
              </a:pathLst>
            </a:custGeom>
            <a:solidFill>
              <a:srgbClr val="E9E3D0"/>
            </a:solidFill>
            <a:ln>
              <a:noFill/>
            </a:ln>
          </p:spPr>
        </p:sp>
        <p:sp>
          <p:nvSpPr>
            <p:cNvPr id="115" name="Google Shape;115;p14"/>
            <p:cNvSpPr txBox="1"/>
            <p:nvPr/>
          </p:nvSpPr>
          <p:spPr>
            <a:xfrm>
              <a:off x="0" y="-38100"/>
              <a:ext cx="11555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4"/>
          <p:cNvGrpSpPr/>
          <p:nvPr/>
        </p:nvGrpSpPr>
        <p:grpSpPr>
          <a:xfrm>
            <a:off x="4243766" y="-144661"/>
            <a:ext cx="334301" cy="10431661"/>
            <a:chOff x="0" y="-38100"/>
            <a:chExt cx="88046" cy="2747433"/>
          </a:xfrm>
        </p:grpSpPr>
        <p:sp>
          <p:nvSpPr>
            <p:cNvPr id="117" name="Google Shape;117;p14"/>
            <p:cNvSpPr/>
            <p:nvPr/>
          </p:nvSpPr>
          <p:spPr>
            <a:xfrm>
              <a:off x="0" y="0"/>
              <a:ext cx="88046" cy="2709333"/>
            </a:xfrm>
            <a:custGeom>
              <a:rect b="b" l="l" r="r" t="t"/>
              <a:pathLst>
                <a:path extrusionOk="0" h="2709333" w="88046">
                  <a:moveTo>
                    <a:pt x="0" y="0"/>
                  </a:moveTo>
                  <a:lnTo>
                    <a:pt x="88046" y="0"/>
                  </a:lnTo>
                  <a:lnTo>
                    <a:pt x="88046" y="2709333"/>
                  </a:lnTo>
                  <a:lnTo>
                    <a:pt x="0" y="2709333"/>
                  </a:lnTo>
                  <a:close/>
                </a:path>
              </a:pathLst>
            </a:custGeom>
            <a:solidFill>
              <a:srgbClr val="927742"/>
            </a:solidFill>
            <a:ln>
              <a:noFill/>
            </a:ln>
          </p:spPr>
        </p:sp>
        <p:sp>
          <p:nvSpPr>
            <p:cNvPr id="118" name="Google Shape;118;p14"/>
            <p:cNvSpPr txBox="1"/>
            <p:nvPr/>
          </p:nvSpPr>
          <p:spPr>
            <a:xfrm>
              <a:off x="0" y="-38100"/>
              <a:ext cx="880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9" name="Google Shape;119;p14"/>
          <p:cNvPicPr preferRelativeResize="0"/>
          <p:nvPr/>
        </p:nvPicPr>
        <p:blipFill>
          <a:blip r:embed="rId3">
            <a:alphaModFix/>
          </a:blip>
          <a:stretch>
            <a:fillRect/>
          </a:stretch>
        </p:blipFill>
        <p:spPr>
          <a:xfrm>
            <a:off x="1292129" y="848925"/>
            <a:ext cx="6190875" cy="86012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123" name="Shape 123"/>
        <p:cNvGrpSpPr/>
        <p:nvPr/>
      </p:nvGrpSpPr>
      <p:grpSpPr>
        <a:xfrm>
          <a:off x="0" y="0"/>
          <a:ext cx="0" cy="0"/>
          <a:chOff x="0" y="0"/>
          <a:chExt cx="0" cy="0"/>
        </a:xfrm>
      </p:grpSpPr>
      <p:sp>
        <p:nvSpPr>
          <p:cNvPr id="124" name="Google Shape;124;p15"/>
          <p:cNvSpPr txBox="1"/>
          <p:nvPr/>
        </p:nvSpPr>
        <p:spPr>
          <a:xfrm>
            <a:off x="2744249" y="3463499"/>
            <a:ext cx="12799500" cy="2055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25" name="Google Shape;125;p15"/>
          <p:cNvSpPr txBox="1"/>
          <p:nvPr/>
        </p:nvSpPr>
        <p:spPr>
          <a:xfrm>
            <a:off x="2744249" y="1748126"/>
            <a:ext cx="12799503" cy="119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8000" u="none" cap="none" strike="noStrike">
                <a:solidFill>
                  <a:srgbClr val="D9B965"/>
                </a:solidFill>
                <a:latin typeface="Tenor Sans"/>
                <a:ea typeface="Tenor Sans"/>
                <a:cs typeface="Tenor Sans"/>
                <a:sym typeface="Tenor Sans"/>
              </a:rPr>
              <a:t>AWARD CEREMONY</a:t>
            </a:r>
            <a:endParaRPr/>
          </a:p>
        </p:txBody>
      </p:sp>
      <p:grpSp>
        <p:nvGrpSpPr>
          <p:cNvPr id="126" name="Google Shape;126;p15"/>
          <p:cNvGrpSpPr/>
          <p:nvPr/>
        </p:nvGrpSpPr>
        <p:grpSpPr>
          <a:xfrm>
            <a:off x="0" y="8064486"/>
            <a:ext cx="18288000" cy="2222514"/>
            <a:chOff x="0" y="-38100"/>
            <a:chExt cx="4816593" cy="585353"/>
          </a:xfrm>
        </p:grpSpPr>
        <p:sp>
          <p:nvSpPr>
            <p:cNvPr id="127" name="Google Shape;127;p15"/>
            <p:cNvSpPr/>
            <p:nvPr/>
          </p:nvSpPr>
          <p:spPr>
            <a:xfrm>
              <a:off x="0" y="0"/>
              <a:ext cx="4816592" cy="547253"/>
            </a:xfrm>
            <a:custGeom>
              <a:rect b="b" l="l" r="r" t="t"/>
              <a:pathLst>
                <a:path extrusionOk="0" h="547253" w="4816592">
                  <a:moveTo>
                    <a:pt x="0" y="0"/>
                  </a:moveTo>
                  <a:lnTo>
                    <a:pt x="4816592" y="0"/>
                  </a:lnTo>
                  <a:lnTo>
                    <a:pt x="4816592" y="547253"/>
                  </a:lnTo>
                  <a:lnTo>
                    <a:pt x="0" y="547253"/>
                  </a:lnTo>
                  <a:close/>
                </a:path>
              </a:pathLst>
            </a:custGeom>
            <a:solidFill>
              <a:srgbClr val="E9E3D0"/>
            </a:solidFill>
            <a:ln>
              <a:noFill/>
            </a:ln>
          </p:spPr>
        </p:sp>
        <p:sp>
          <p:nvSpPr>
            <p:cNvPr id="128" name="Google Shape;128;p15"/>
            <p:cNvSpPr txBox="1"/>
            <p:nvPr/>
          </p:nvSpPr>
          <p:spPr>
            <a:xfrm>
              <a:off x="0" y="-38100"/>
              <a:ext cx="4816593" cy="585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5"/>
          <p:cNvGrpSpPr/>
          <p:nvPr/>
        </p:nvGrpSpPr>
        <p:grpSpPr>
          <a:xfrm>
            <a:off x="0" y="-144661"/>
            <a:ext cx="18288000" cy="649181"/>
            <a:chOff x="0" y="-38100"/>
            <a:chExt cx="4816593" cy="170978"/>
          </a:xfrm>
        </p:grpSpPr>
        <p:sp>
          <p:nvSpPr>
            <p:cNvPr id="130" name="Google Shape;130;p15"/>
            <p:cNvSpPr/>
            <p:nvPr/>
          </p:nvSpPr>
          <p:spPr>
            <a:xfrm>
              <a:off x="0" y="0"/>
              <a:ext cx="4816592" cy="132878"/>
            </a:xfrm>
            <a:custGeom>
              <a:rect b="b" l="l" r="r" t="t"/>
              <a:pathLst>
                <a:path extrusionOk="0" h="132878" w="4816592">
                  <a:moveTo>
                    <a:pt x="0" y="0"/>
                  </a:moveTo>
                  <a:lnTo>
                    <a:pt x="4816592" y="0"/>
                  </a:lnTo>
                  <a:lnTo>
                    <a:pt x="4816592" y="132878"/>
                  </a:lnTo>
                  <a:lnTo>
                    <a:pt x="0" y="132878"/>
                  </a:lnTo>
                  <a:close/>
                </a:path>
              </a:pathLst>
            </a:custGeom>
            <a:solidFill>
              <a:srgbClr val="927742"/>
            </a:solidFill>
            <a:ln>
              <a:noFill/>
            </a:ln>
          </p:spPr>
        </p:sp>
        <p:sp>
          <p:nvSpPr>
            <p:cNvPr id="131" name="Google Shape;131;p15"/>
            <p:cNvSpPr txBox="1"/>
            <p:nvPr/>
          </p:nvSpPr>
          <p:spPr>
            <a:xfrm>
              <a:off x="0" y="-38100"/>
              <a:ext cx="4816593" cy="17097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2" name="Google Shape;132;p15"/>
          <p:cNvPicPr preferRelativeResize="0"/>
          <p:nvPr/>
        </p:nvPicPr>
        <p:blipFill>
          <a:blip r:embed="rId3">
            <a:alphaModFix/>
          </a:blip>
          <a:stretch>
            <a:fillRect/>
          </a:stretch>
        </p:blipFill>
        <p:spPr>
          <a:xfrm>
            <a:off x="0" y="6486352"/>
            <a:ext cx="18288000" cy="61346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136" name="Shape 136"/>
        <p:cNvGrpSpPr/>
        <p:nvPr/>
      </p:nvGrpSpPr>
      <p:grpSpPr>
        <a:xfrm>
          <a:off x="0" y="0"/>
          <a:ext cx="0" cy="0"/>
          <a:chOff x="0" y="0"/>
          <a:chExt cx="0" cy="0"/>
        </a:xfrm>
      </p:grpSpPr>
      <p:grpSp>
        <p:nvGrpSpPr>
          <p:cNvPr id="137" name="Google Shape;137;p16"/>
          <p:cNvGrpSpPr/>
          <p:nvPr/>
        </p:nvGrpSpPr>
        <p:grpSpPr>
          <a:xfrm>
            <a:off x="0" y="8247054"/>
            <a:ext cx="18288000" cy="2230446"/>
            <a:chOff x="0" y="-38100"/>
            <a:chExt cx="4816593" cy="587443"/>
          </a:xfrm>
        </p:grpSpPr>
        <p:sp>
          <p:nvSpPr>
            <p:cNvPr id="138" name="Google Shape;138;p16"/>
            <p:cNvSpPr/>
            <p:nvPr/>
          </p:nvSpPr>
          <p:spPr>
            <a:xfrm>
              <a:off x="0" y="0"/>
              <a:ext cx="4816592" cy="549343"/>
            </a:xfrm>
            <a:custGeom>
              <a:rect b="b" l="l" r="r" t="t"/>
              <a:pathLst>
                <a:path extrusionOk="0" h="549343" w="4816592">
                  <a:moveTo>
                    <a:pt x="0" y="0"/>
                  </a:moveTo>
                  <a:lnTo>
                    <a:pt x="4816592" y="0"/>
                  </a:lnTo>
                  <a:lnTo>
                    <a:pt x="4816592" y="549343"/>
                  </a:lnTo>
                  <a:lnTo>
                    <a:pt x="0" y="549343"/>
                  </a:lnTo>
                  <a:close/>
                </a:path>
              </a:pathLst>
            </a:custGeom>
            <a:solidFill>
              <a:srgbClr val="E9E3D0"/>
            </a:solidFill>
            <a:ln>
              <a:noFill/>
            </a:ln>
          </p:spPr>
        </p:sp>
        <p:sp>
          <p:nvSpPr>
            <p:cNvPr id="139" name="Google Shape;139;p16"/>
            <p:cNvSpPr txBox="1"/>
            <p:nvPr/>
          </p:nvSpPr>
          <p:spPr>
            <a:xfrm>
              <a:off x="0" y="-38100"/>
              <a:ext cx="4816593" cy="5874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6"/>
          <p:cNvSpPr txBox="1"/>
          <p:nvPr/>
        </p:nvSpPr>
        <p:spPr>
          <a:xfrm>
            <a:off x="9815259" y="1463306"/>
            <a:ext cx="7443900" cy="6303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a:t>
            </a:r>
            <a:endParaRPr/>
          </a:p>
          <a:p>
            <a:pPr indent="0" lvl="0" marL="0" marR="0" rtl="0" algn="just">
              <a:lnSpc>
                <a:spcPct val="115000"/>
              </a:lnSpc>
              <a:spcBef>
                <a:spcPts val="0"/>
              </a:spcBef>
              <a:spcAft>
                <a:spcPts val="0"/>
              </a:spcAft>
              <a:buNone/>
            </a:pPr>
            <a:r>
              <a:t/>
            </a:r>
            <a:endParaRPr b="0" i="0" sz="3000" u="none" cap="none" strike="noStrike">
              <a:solidFill>
                <a:srgbClr val="FFFFFF"/>
              </a:solidFill>
              <a:latin typeface="Montserrat"/>
              <a:ea typeface="Montserrat"/>
              <a:cs typeface="Montserrat"/>
              <a:sym typeface="Montserrat"/>
            </a:endParaRPr>
          </a:p>
          <a:p>
            <a:pPr indent="0" lvl="0" marL="0" marR="0" rtl="0" algn="just">
              <a:lnSpc>
                <a:spcPct val="115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41" name="Google Shape;141;p16"/>
          <p:cNvSpPr txBox="1"/>
          <p:nvPr/>
        </p:nvSpPr>
        <p:spPr>
          <a:xfrm>
            <a:off x="1028700" y="1510931"/>
            <a:ext cx="7444041" cy="235585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8000" u="none" cap="none" strike="noStrike">
                <a:solidFill>
                  <a:srgbClr val="D9B965"/>
                </a:solidFill>
                <a:latin typeface="Tenor Sans"/>
                <a:ea typeface="Tenor Sans"/>
                <a:cs typeface="Tenor Sans"/>
                <a:sym typeface="Tenor Sans"/>
              </a:rPr>
              <a:t>OUR COMPANY</a:t>
            </a:r>
            <a:endParaRPr/>
          </a:p>
        </p:txBody>
      </p:sp>
      <p:grpSp>
        <p:nvGrpSpPr>
          <p:cNvPr id="142" name="Google Shape;142;p16"/>
          <p:cNvGrpSpPr/>
          <p:nvPr/>
        </p:nvGrpSpPr>
        <p:grpSpPr>
          <a:xfrm>
            <a:off x="0" y="8247054"/>
            <a:ext cx="18288000" cy="649181"/>
            <a:chOff x="0" y="-38100"/>
            <a:chExt cx="4816593" cy="170978"/>
          </a:xfrm>
        </p:grpSpPr>
        <p:sp>
          <p:nvSpPr>
            <p:cNvPr id="143" name="Google Shape;143;p16"/>
            <p:cNvSpPr/>
            <p:nvPr/>
          </p:nvSpPr>
          <p:spPr>
            <a:xfrm>
              <a:off x="0" y="0"/>
              <a:ext cx="4816592" cy="132878"/>
            </a:xfrm>
            <a:custGeom>
              <a:rect b="b" l="l" r="r" t="t"/>
              <a:pathLst>
                <a:path extrusionOk="0" h="132878" w="4816592">
                  <a:moveTo>
                    <a:pt x="0" y="0"/>
                  </a:moveTo>
                  <a:lnTo>
                    <a:pt x="4816592" y="0"/>
                  </a:lnTo>
                  <a:lnTo>
                    <a:pt x="4816592" y="132878"/>
                  </a:lnTo>
                  <a:lnTo>
                    <a:pt x="0" y="132878"/>
                  </a:lnTo>
                  <a:close/>
                </a:path>
              </a:pathLst>
            </a:custGeom>
            <a:solidFill>
              <a:srgbClr val="927742"/>
            </a:solidFill>
            <a:ln>
              <a:noFill/>
            </a:ln>
          </p:spPr>
        </p:sp>
        <p:sp>
          <p:nvSpPr>
            <p:cNvPr id="144" name="Google Shape;144;p16"/>
            <p:cNvSpPr txBox="1"/>
            <p:nvPr/>
          </p:nvSpPr>
          <p:spPr>
            <a:xfrm>
              <a:off x="0" y="-38100"/>
              <a:ext cx="4816593" cy="17097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5" name="Google Shape;145;p16"/>
          <p:cNvPicPr preferRelativeResize="0"/>
          <p:nvPr/>
        </p:nvPicPr>
        <p:blipFill>
          <a:blip r:embed="rId3">
            <a:alphaModFix/>
          </a:blip>
          <a:stretch>
            <a:fillRect/>
          </a:stretch>
        </p:blipFill>
        <p:spPr>
          <a:xfrm>
            <a:off x="-3483894" y="5488625"/>
            <a:ext cx="12627895" cy="4738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149" name="Shape 149"/>
        <p:cNvGrpSpPr/>
        <p:nvPr/>
      </p:nvGrpSpPr>
      <p:grpSpPr>
        <a:xfrm>
          <a:off x="0" y="0"/>
          <a:ext cx="0" cy="0"/>
          <a:chOff x="0" y="0"/>
          <a:chExt cx="0" cy="0"/>
        </a:xfrm>
      </p:grpSpPr>
      <p:pic>
        <p:nvPicPr>
          <p:cNvPr id="150" name="Google Shape;150;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51" name="Google Shape;151;p17"/>
          <p:cNvGrpSpPr/>
          <p:nvPr/>
        </p:nvGrpSpPr>
        <p:grpSpPr>
          <a:xfrm>
            <a:off x="1156393" y="925869"/>
            <a:ext cx="15901220" cy="8366608"/>
            <a:chOff x="0" y="-28575"/>
            <a:chExt cx="4418661" cy="2324929"/>
          </a:xfrm>
        </p:grpSpPr>
        <p:sp>
          <p:nvSpPr>
            <p:cNvPr id="152" name="Google Shape;152;p17"/>
            <p:cNvSpPr/>
            <p:nvPr/>
          </p:nvSpPr>
          <p:spPr>
            <a:xfrm>
              <a:off x="0" y="0"/>
              <a:ext cx="4418661" cy="2296354"/>
            </a:xfrm>
            <a:custGeom>
              <a:rect b="b" l="l" r="r" t="t"/>
              <a:pathLst>
                <a:path extrusionOk="0" h="2296354" w="4418661">
                  <a:moveTo>
                    <a:pt x="0" y="0"/>
                  </a:moveTo>
                  <a:lnTo>
                    <a:pt x="4418661" y="0"/>
                  </a:lnTo>
                  <a:lnTo>
                    <a:pt x="4418661" y="2296354"/>
                  </a:lnTo>
                  <a:lnTo>
                    <a:pt x="0" y="2296354"/>
                  </a:lnTo>
                  <a:close/>
                </a:path>
              </a:pathLst>
            </a:custGeom>
            <a:solidFill>
              <a:srgbClr val="620503"/>
            </a:solidFill>
            <a:ln cap="sq" cmpd="sng" w="142875">
              <a:solidFill>
                <a:srgbClr val="E9E3D0"/>
              </a:solidFill>
              <a:prstDash val="solid"/>
              <a:miter lim="8000"/>
              <a:headEnd len="sm" w="sm" type="none"/>
              <a:tailEnd len="sm" w="sm" type="none"/>
            </a:ln>
          </p:spPr>
        </p:sp>
        <p:sp>
          <p:nvSpPr>
            <p:cNvPr id="153" name="Google Shape;153;p17"/>
            <p:cNvSpPr txBox="1"/>
            <p:nvPr/>
          </p:nvSpPr>
          <p:spPr>
            <a:xfrm>
              <a:off x="0" y="-28575"/>
              <a:ext cx="4418660" cy="2324929"/>
            </a:xfrm>
            <a:prstGeom prst="rect">
              <a:avLst/>
            </a:prstGeom>
            <a:noFill/>
            <a:ln>
              <a:noFill/>
            </a:ln>
          </p:spPr>
          <p:txBody>
            <a:bodyPr anchorCtr="0" anchor="ctr" bIns="50800" lIns="50800" spcFirstLastPara="1" rIns="50800" wrap="square" tIns="50800">
              <a:noAutofit/>
            </a:bodyPr>
            <a:lstStyle/>
            <a:p>
              <a:pPr indent="0" lvl="0" marL="0" marR="0" rtl="0" algn="ctr">
                <a:lnSpc>
                  <a:spcPct val="11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7"/>
          <p:cNvSpPr txBox="1"/>
          <p:nvPr/>
        </p:nvSpPr>
        <p:spPr>
          <a:xfrm>
            <a:off x="2281150" y="3050000"/>
            <a:ext cx="13651800" cy="1523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E9E3D0"/>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a:t>
            </a:r>
            <a:endParaRPr/>
          </a:p>
        </p:txBody>
      </p:sp>
      <p:sp>
        <p:nvSpPr>
          <p:cNvPr id="155" name="Google Shape;155;p17"/>
          <p:cNvSpPr txBox="1"/>
          <p:nvPr/>
        </p:nvSpPr>
        <p:spPr>
          <a:xfrm>
            <a:off x="2281150" y="1915973"/>
            <a:ext cx="4758900" cy="954000"/>
          </a:xfrm>
          <a:prstGeom prst="rect">
            <a:avLst/>
          </a:prstGeom>
          <a:noFill/>
          <a:ln>
            <a:noFill/>
          </a:ln>
        </p:spPr>
        <p:txBody>
          <a:bodyPr anchorCtr="0" anchor="t" bIns="0" lIns="0" spcFirstLastPara="1" rIns="0" wrap="square" tIns="0">
            <a:spAutoFit/>
          </a:bodyPr>
          <a:lstStyle/>
          <a:p>
            <a:pPr indent="0" lvl="0" marL="0" marR="0" rtl="0" algn="l">
              <a:lnSpc>
                <a:spcPct val="115004"/>
              </a:lnSpc>
              <a:spcBef>
                <a:spcPts val="0"/>
              </a:spcBef>
              <a:spcAft>
                <a:spcPts val="0"/>
              </a:spcAft>
              <a:buNone/>
            </a:pPr>
            <a:r>
              <a:rPr b="0" i="0" lang="en-US" sz="6198" u="none" cap="none" strike="noStrike">
                <a:solidFill>
                  <a:srgbClr val="D9B965"/>
                </a:solidFill>
                <a:latin typeface="Tenor Sans"/>
                <a:ea typeface="Tenor Sans"/>
                <a:cs typeface="Tenor Sans"/>
                <a:sym typeface="Tenor Sans"/>
              </a:rPr>
              <a:t>PROBLEM</a:t>
            </a:r>
            <a:endParaRPr/>
          </a:p>
        </p:txBody>
      </p:sp>
      <p:sp>
        <p:nvSpPr>
          <p:cNvPr id="156" name="Google Shape;156;p17"/>
          <p:cNvSpPr txBox="1"/>
          <p:nvPr/>
        </p:nvSpPr>
        <p:spPr>
          <a:xfrm>
            <a:off x="2281150" y="6797293"/>
            <a:ext cx="13651800" cy="1523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E9E3D0"/>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a:t>
            </a:r>
            <a:endParaRPr/>
          </a:p>
        </p:txBody>
      </p:sp>
      <p:sp>
        <p:nvSpPr>
          <p:cNvPr id="157" name="Google Shape;157;p17"/>
          <p:cNvSpPr txBox="1"/>
          <p:nvPr/>
        </p:nvSpPr>
        <p:spPr>
          <a:xfrm>
            <a:off x="9685856" y="5663717"/>
            <a:ext cx="6246900" cy="954000"/>
          </a:xfrm>
          <a:prstGeom prst="rect">
            <a:avLst/>
          </a:prstGeom>
          <a:noFill/>
          <a:ln>
            <a:noFill/>
          </a:ln>
        </p:spPr>
        <p:txBody>
          <a:bodyPr anchorCtr="0" anchor="t" bIns="0" lIns="0" spcFirstLastPara="1" rIns="0" wrap="square" tIns="0">
            <a:spAutoFit/>
          </a:bodyPr>
          <a:lstStyle/>
          <a:p>
            <a:pPr indent="0" lvl="0" marL="0" marR="0" rtl="0" algn="r">
              <a:lnSpc>
                <a:spcPct val="115004"/>
              </a:lnSpc>
              <a:spcBef>
                <a:spcPts val="0"/>
              </a:spcBef>
              <a:spcAft>
                <a:spcPts val="0"/>
              </a:spcAft>
              <a:buNone/>
            </a:pPr>
            <a:r>
              <a:rPr b="0" i="0" lang="en-US" sz="6198" u="none" cap="none" strike="noStrike">
                <a:solidFill>
                  <a:srgbClr val="D9B965"/>
                </a:solidFill>
                <a:latin typeface="Tenor Sans"/>
                <a:ea typeface="Tenor Sans"/>
                <a:cs typeface="Tenor Sans"/>
                <a:sym typeface="Tenor Sans"/>
              </a:rPr>
              <a:t>CONCLUSION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161" name="Shape 161"/>
        <p:cNvGrpSpPr/>
        <p:nvPr/>
      </p:nvGrpSpPr>
      <p:grpSpPr>
        <a:xfrm>
          <a:off x="0" y="0"/>
          <a:ext cx="0" cy="0"/>
          <a:chOff x="0" y="0"/>
          <a:chExt cx="0" cy="0"/>
        </a:xfrm>
      </p:grpSpPr>
      <p:pic>
        <p:nvPicPr>
          <p:cNvPr id="162" name="Google Shape;162;p18"/>
          <p:cNvPicPr preferRelativeResize="0"/>
          <p:nvPr/>
        </p:nvPicPr>
        <p:blipFill>
          <a:blip r:embed="rId3">
            <a:alphaModFix/>
          </a:blip>
          <a:stretch>
            <a:fillRect/>
          </a:stretch>
        </p:blipFill>
        <p:spPr>
          <a:xfrm>
            <a:off x="-1320175" y="2"/>
            <a:ext cx="20928476" cy="5119700"/>
          </a:xfrm>
          <a:prstGeom prst="rect">
            <a:avLst/>
          </a:prstGeom>
          <a:noFill/>
          <a:ln>
            <a:noFill/>
          </a:ln>
        </p:spPr>
      </p:pic>
      <p:grpSp>
        <p:nvGrpSpPr>
          <p:cNvPr id="163" name="Google Shape;163;p18"/>
          <p:cNvGrpSpPr/>
          <p:nvPr/>
        </p:nvGrpSpPr>
        <p:grpSpPr>
          <a:xfrm>
            <a:off x="0" y="4998839"/>
            <a:ext cx="18288000" cy="5288161"/>
            <a:chOff x="0" y="-38100"/>
            <a:chExt cx="4816593" cy="1392767"/>
          </a:xfrm>
        </p:grpSpPr>
        <p:sp>
          <p:nvSpPr>
            <p:cNvPr id="164" name="Google Shape;164;p18"/>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E9E3D0"/>
            </a:solidFill>
            <a:ln>
              <a:noFill/>
            </a:ln>
          </p:spPr>
        </p:sp>
        <p:sp>
          <p:nvSpPr>
            <p:cNvPr id="165" name="Google Shape;165;p18"/>
            <p:cNvSpPr txBox="1"/>
            <p:nvPr/>
          </p:nvSpPr>
          <p:spPr>
            <a:xfrm>
              <a:off x="0" y="-38100"/>
              <a:ext cx="4816593"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8"/>
          <p:cNvGrpSpPr/>
          <p:nvPr/>
        </p:nvGrpSpPr>
        <p:grpSpPr>
          <a:xfrm>
            <a:off x="0" y="4998839"/>
            <a:ext cx="18288000" cy="649181"/>
            <a:chOff x="0" y="-38100"/>
            <a:chExt cx="4816593" cy="170978"/>
          </a:xfrm>
        </p:grpSpPr>
        <p:sp>
          <p:nvSpPr>
            <p:cNvPr id="167" name="Google Shape;167;p18"/>
            <p:cNvSpPr/>
            <p:nvPr/>
          </p:nvSpPr>
          <p:spPr>
            <a:xfrm>
              <a:off x="0" y="0"/>
              <a:ext cx="4816592" cy="132878"/>
            </a:xfrm>
            <a:custGeom>
              <a:rect b="b" l="l" r="r" t="t"/>
              <a:pathLst>
                <a:path extrusionOk="0" h="132878" w="4816592">
                  <a:moveTo>
                    <a:pt x="0" y="0"/>
                  </a:moveTo>
                  <a:lnTo>
                    <a:pt x="4816592" y="0"/>
                  </a:lnTo>
                  <a:lnTo>
                    <a:pt x="4816592" y="132878"/>
                  </a:lnTo>
                  <a:lnTo>
                    <a:pt x="0" y="132878"/>
                  </a:lnTo>
                  <a:close/>
                </a:path>
              </a:pathLst>
            </a:custGeom>
            <a:solidFill>
              <a:srgbClr val="927742"/>
            </a:solidFill>
            <a:ln>
              <a:noFill/>
            </a:ln>
          </p:spPr>
        </p:sp>
        <p:sp>
          <p:nvSpPr>
            <p:cNvPr id="168" name="Google Shape;168;p18"/>
            <p:cNvSpPr txBox="1"/>
            <p:nvPr/>
          </p:nvSpPr>
          <p:spPr>
            <a:xfrm>
              <a:off x="0" y="-38100"/>
              <a:ext cx="4816593" cy="17097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8"/>
          <p:cNvGrpSpPr/>
          <p:nvPr/>
        </p:nvGrpSpPr>
        <p:grpSpPr>
          <a:xfrm>
            <a:off x="2635681" y="1253331"/>
            <a:ext cx="13016637" cy="7780338"/>
            <a:chOff x="0" y="0"/>
            <a:chExt cx="3428250" cy="2049143"/>
          </a:xfrm>
        </p:grpSpPr>
        <p:sp>
          <p:nvSpPr>
            <p:cNvPr id="170" name="Google Shape;170;p18"/>
            <p:cNvSpPr/>
            <p:nvPr/>
          </p:nvSpPr>
          <p:spPr>
            <a:xfrm>
              <a:off x="0" y="0"/>
              <a:ext cx="3428250" cy="2049143"/>
            </a:xfrm>
            <a:custGeom>
              <a:rect b="b" l="l" r="r" t="t"/>
              <a:pathLst>
                <a:path extrusionOk="0" h="2049143" w="3428250">
                  <a:moveTo>
                    <a:pt x="0" y="0"/>
                  </a:moveTo>
                  <a:lnTo>
                    <a:pt x="3428250" y="0"/>
                  </a:lnTo>
                  <a:lnTo>
                    <a:pt x="3428250" y="2049143"/>
                  </a:lnTo>
                  <a:lnTo>
                    <a:pt x="0" y="2049143"/>
                  </a:lnTo>
                  <a:close/>
                </a:path>
              </a:pathLst>
            </a:custGeom>
            <a:solidFill>
              <a:srgbClr val="620503"/>
            </a:solidFill>
            <a:ln cap="sq" cmpd="sng" w="142875">
              <a:solidFill>
                <a:srgbClr val="D9B965"/>
              </a:solidFill>
              <a:prstDash val="solid"/>
              <a:miter lim="8000"/>
              <a:headEnd len="sm" w="sm" type="none"/>
              <a:tailEnd len="sm" w="sm" type="none"/>
            </a:ln>
          </p:spPr>
        </p:sp>
        <p:sp>
          <p:nvSpPr>
            <p:cNvPr id="171" name="Google Shape;171;p18"/>
            <p:cNvSpPr txBox="1"/>
            <p:nvPr/>
          </p:nvSpPr>
          <p:spPr>
            <a:xfrm>
              <a:off x="0" y="19050"/>
              <a:ext cx="3428250" cy="2030093"/>
            </a:xfrm>
            <a:prstGeom prst="rect">
              <a:avLst/>
            </a:prstGeom>
            <a:noFill/>
            <a:ln>
              <a:noFill/>
            </a:ln>
          </p:spPr>
          <p:txBody>
            <a:bodyPr anchorCtr="0" anchor="ctr" bIns="50800" lIns="50800" spcFirstLastPara="1" rIns="50800" wrap="square" tIns="50800">
              <a:noAutofit/>
            </a:bodyPr>
            <a:lstStyle/>
            <a:p>
              <a:pPr indent="0" lvl="0" marL="0" marR="0" rtl="0" algn="ctr">
                <a:lnSpc>
                  <a:spcPct val="12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8"/>
          <p:cNvSpPr txBox="1"/>
          <p:nvPr/>
        </p:nvSpPr>
        <p:spPr>
          <a:xfrm>
            <a:off x="4034994" y="2758592"/>
            <a:ext cx="10218000" cy="35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5200" u="none" cap="none" strike="noStrike">
                <a:solidFill>
                  <a:srgbClr val="FFFFFF"/>
                </a:solidFill>
                <a:latin typeface="Montserrat"/>
                <a:ea typeface="Montserrat"/>
                <a:cs typeface="Montserrat"/>
                <a:sym typeface="Montserrat"/>
              </a:rPr>
              <a:t>“This is a quote. Words full of wisdom that someone important said and can make the reader get inspired.”</a:t>
            </a:r>
            <a:endParaRPr/>
          </a:p>
        </p:txBody>
      </p:sp>
      <p:sp>
        <p:nvSpPr>
          <p:cNvPr id="173" name="Google Shape;173;p18"/>
          <p:cNvSpPr txBox="1"/>
          <p:nvPr/>
        </p:nvSpPr>
        <p:spPr>
          <a:xfrm>
            <a:off x="4166245" y="7118495"/>
            <a:ext cx="9955511" cy="6559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800" u="none" cap="none" strike="noStrike">
                <a:solidFill>
                  <a:srgbClr val="D9B965"/>
                </a:solidFill>
                <a:latin typeface="Tenor Sans"/>
                <a:ea typeface="Tenor Sans"/>
                <a:cs typeface="Tenor Sans"/>
                <a:sym typeface="Tenor Sans"/>
              </a:rPr>
              <a:t>SOMEONE FAMOUS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177" name="Shape 177"/>
        <p:cNvGrpSpPr/>
        <p:nvPr/>
      </p:nvGrpSpPr>
      <p:grpSpPr>
        <a:xfrm>
          <a:off x="0" y="0"/>
          <a:ext cx="0" cy="0"/>
          <a:chOff x="0" y="0"/>
          <a:chExt cx="0" cy="0"/>
        </a:xfrm>
      </p:grpSpPr>
      <p:sp>
        <p:nvSpPr>
          <p:cNvPr id="178" name="Google Shape;178;p19"/>
          <p:cNvSpPr txBox="1"/>
          <p:nvPr/>
        </p:nvSpPr>
        <p:spPr>
          <a:xfrm>
            <a:off x="3273665" y="3291153"/>
            <a:ext cx="11740670" cy="2885676"/>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6809" u="none" cap="none" strike="noStrike">
                <a:solidFill>
                  <a:srgbClr val="D9B965"/>
                </a:solidFill>
                <a:latin typeface="Tenor Sans"/>
                <a:ea typeface="Tenor Sans"/>
                <a:cs typeface="Tenor Sans"/>
                <a:sym typeface="Tenor Sans"/>
              </a:rPr>
              <a:t>4,222,332</a:t>
            </a:r>
            <a:endParaRPr/>
          </a:p>
        </p:txBody>
      </p:sp>
      <p:sp>
        <p:nvSpPr>
          <p:cNvPr id="179" name="Google Shape;179;p19"/>
          <p:cNvSpPr txBox="1"/>
          <p:nvPr/>
        </p:nvSpPr>
        <p:spPr>
          <a:xfrm>
            <a:off x="3273665" y="6119679"/>
            <a:ext cx="11740670" cy="552318"/>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0" i="0" lang="en-US" sz="3268" u="none" cap="none" strike="noStrike">
                <a:solidFill>
                  <a:srgbClr val="FFFFFF"/>
                </a:solidFill>
                <a:latin typeface="Montserrat"/>
                <a:ea typeface="Montserrat"/>
                <a:cs typeface="Montserrat"/>
                <a:sym typeface="Montserrat"/>
              </a:rPr>
              <a:t>Big numbers catch your audience's attention</a:t>
            </a:r>
            <a:endParaRPr/>
          </a:p>
        </p:txBody>
      </p:sp>
      <p:grpSp>
        <p:nvGrpSpPr>
          <p:cNvPr id="180" name="Google Shape;180;p19"/>
          <p:cNvGrpSpPr/>
          <p:nvPr/>
        </p:nvGrpSpPr>
        <p:grpSpPr>
          <a:xfrm>
            <a:off x="0" y="-144661"/>
            <a:ext cx="18288000" cy="1173361"/>
            <a:chOff x="0" y="-38100"/>
            <a:chExt cx="4816593" cy="309033"/>
          </a:xfrm>
        </p:grpSpPr>
        <p:sp>
          <p:nvSpPr>
            <p:cNvPr id="181" name="Google Shape;181;p19"/>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927742"/>
            </a:solidFill>
            <a:ln>
              <a:noFill/>
            </a:ln>
          </p:spPr>
        </p:sp>
        <p:sp>
          <p:nvSpPr>
            <p:cNvPr id="182" name="Google Shape;182;p19"/>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9"/>
          <p:cNvGrpSpPr/>
          <p:nvPr/>
        </p:nvGrpSpPr>
        <p:grpSpPr>
          <a:xfrm>
            <a:off x="0" y="9117399"/>
            <a:ext cx="18288000" cy="1169601"/>
            <a:chOff x="0" y="-38100"/>
            <a:chExt cx="4816593" cy="308043"/>
          </a:xfrm>
        </p:grpSpPr>
        <p:sp>
          <p:nvSpPr>
            <p:cNvPr id="184" name="Google Shape;184;p19"/>
            <p:cNvSpPr/>
            <p:nvPr/>
          </p:nvSpPr>
          <p:spPr>
            <a:xfrm>
              <a:off x="0" y="0"/>
              <a:ext cx="4816592" cy="269943"/>
            </a:xfrm>
            <a:custGeom>
              <a:rect b="b" l="l" r="r" t="t"/>
              <a:pathLst>
                <a:path extrusionOk="0" h="269943" w="4816592">
                  <a:moveTo>
                    <a:pt x="0" y="0"/>
                  </a:moveTo>
                  <a:lnTo>
                    <a:pt x="4816592" y="0"/>
                  </a:lnTo>
                  <a:lnTo>
                    <a:pt x="4816592" y="269943"/>
                  </a:lnTo>
                  <a:lnTo>
                    <a:pt x="0" y="269943"/>
                  </a:lnTo>
                  <a:close/>
                </a:path>
              </a:pathLst>
            </a:custGeom>
            <a:solidFill>
              <a:srgbClr val="927742"/>
            </a:solidFill>
            <a:ln>
              <a:noFill/>
            </a:ln>
          </p:spPr>
        </p:sp>
        <p:sp>
          <p:nvSpPr>
            <p:cNvPr id="185" name="Google Shape;185;p19"/>
            <p:cNvSpPr txBox="1"/>
            <p:nvPr/>
          </p:nvSpPr>
          <p:spPr>
            <a:xfrm>
              <a:off x="0" y="-38100"/>
              <a:ext cx="4816593" cy="3080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9"/>
          <p:cNvGrpSpPr/>
          <p:nvPr/>
        </p:nvGrpSpPr>
        <p:grpSpPr>
          <a:xfrm>
            <a:off x="0" y="217927"/>
            <a:ext cx="18288000" cy="448185"/>
            <a:chOff x="0" y="-38100"/>
            <a:chExt cx="4816593" cy="118041"/>
          </a:xfrm>
        </p:grpSpPr>
        <p:sp>
          <p:nvSpPr>
            <p:cNvPr id="187" name="Google Shape;187;p19"/>
            <p:cNvSpPr/>
            <p:nvPr/>
          </p:nvSpPr>
          <p:spPr>
            <a:xfrm>
              <a:off x="0" y="0"/>
              <a:ext cx="4816592" cy="79941"/>
            </a:xfrm>
            <a:custGeom>
              <a:rect b="b" l="l" r="r" t="t"/>
              <a:pathLst>
                <a:path extrusionOk="0" h="79941" w="4816592">
                  <a:moveTo>
                    <a:pt x="0" y="0"/>
                  </a:moveTo>
                  <a:lnTo>
                    <a:pt x="4816592" y="0"/>
                  </a:lnTo>
                  <a:lnTo>
                    <a:pt x="4816592" y="79941"/>
                  </a:lnTo>
                  <a:lnTo>
                    <a:pt x="0" y="79941"/>
                  </a:lnTo>
                  <a:close/>
                </a:path>
              </a:pathLst>
            </a:custGeom>
            <a:solidFill>
              <a:srgbClr val="E9E3D0"/>
            </a:solidFill>
            <a:ln>
              <a:noFill/>
            </a:ln>
          </p:spPr>
        </p:sp>
        <p:sp>
          <p:nvSpPr>
            <p:cNvPr id="188" name="Google Shape;188;p19"/>
            <p:cNvSpPr txBox="1"/>
            <p:nvPr/>
          </p:nvSpPr>
          <p:spPr>
            <a:xfrm>
              <a:off x="0" y="-38100"/>
              <a:ext cx="4816593" cy="118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9"/>
          <p:cNvGrpSpPr/>
          <p:nvPr/>
        </p:nvGrpSpPr>
        <p:grpSpPr>
          <a:xfrm>
            <a:off x="0" y="9478107"/>
            <a:ext cx="18288000" cy="448185"/>
            <a:chOff x="0" y="-38100"/>
            <a:chExt cx="4816593" cy="118041"/>
          </a:xfrm>
        </p:grpSpPr>
        <p:sp>
          <p:nvSpPr>
            <p:cNvPr id="190" name="Google Shape;190;p19"/>
            <p:cNvSpPr/>
            <p:nvPr/>
          </p:nvSpPr>
          <p:spPr>
            <a:xfrm>
              <a:off x="0" y="0"/>
              <a:ext cx="4816592" cy="79941"/>
            </a:xfrm>
            <a:custGeom>
              <a:rect b="b" l="l" r="r" t="t"/>
              <a:pathLst>
                <a:path extrusionOk="0" h="79941" w="4816592">
                  <a:moveTo>
                    <a:pt x="0" y="0"/>
                  </a:moveTo>
                  <a:lnTo>
                    <a:pt x="4816592" y="0"/>
                  </a:lnTo>
                  <a:lnTo>
                    <a:pt x="4816592" y="79941"/>
                  </a:lnTo>
                  <a:lnTo>
                    <a:pt x="0" y="79941"/>
                  </a:lnTo>
                  <a:close/>
                </a:path>
              </a:pathLst>
            </a:custGeom>
            <a:solidFill>
              <a:srgbClr val="E9E3D0"/>
            </a:solidFill>
            <a:ln>
              <a:noFill/>
            </a:ln>
          </p:spPr>
        </p:sp>
        <p:sp>
          <p:nvSpPr>
            <p:cNvPr id="191" name="Google Shape;191;p19"/>
            <p:cNvSpPr txBox="1"/>
            <p:nvPr/>
          </p:nvSpPr>
          <p:spPr>
            <a:xfrm>
              <a:off x="0" y="-38100"/>
              <a:ext cx="4816593" cy="118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2" name="Google Shape;192;p19"/>
          <p:cNvPicPr preferRelativeResize="0"/>
          <p:nvPr/>
        </p:nvPicPr>
        <p:blipFill>
          <a:blip r:embed="rId3">
            <a:alphaModFix/>
          </a:blip>
          <a:stretch>
            <a:fillRect/>
          </a:stretch>
        </p:blipFill>
        <p:spPr>
          <a:xfrm>
            <a:off x="1565294" y="2062256"/>
            <a:ext cx="15132831" cy="6162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196" name="Shape 196"/>
        <p:cNvGrpSpPr/>
        <p:nvPr/>
      </p:nvGrpSpPr>
      <p:grpSpPr>
        <a:xfrm>
          <a:off x="0" y="0"/>
          <a:ext cx="0" cy="0"/>
          <a:chOff x="0" y="0"/>
          <a:chExt cx="0" cy="0"/>
        </a:xfrm>
      </p:grpSpPr>
      <p:grpSp>
        <p:nvGrpSpPr>
          <p:cNvPr id="197" name="Google Shape;197;p20"/>
          <p:cNvGrpSpPr/>
          <p:nvPr/>
        </p:nvGrpSpPr>
        <p:grpSpPr>
          <a:xfrm>
            <a:off x="0" y="4998839"/>
            <a:ext cx="18288000" cy="5288161"/>
            <a:chOff x="0" y="-38100"/>
            <a:chExt cx="4816593" cy="1392767"/>
          </a:xfrm>
        </p:grpSpPr>
        <p:sp>
          <p:nvSpPr>
            <p:cNvPr id="198" name="Google Shape;198;p20"/>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E9E3D0"/>
            </a:solidFill>
            <a:ln>
              <a:noFill/>
            </a:ln>
          </p:spPr>
        </p:sp>
        <p:sp>
          <p:nvSpPr>
            <p:cNvPr id="199" name="Google Shape;199;p20"/>
            <p:cNvSpPr txBox="1"/>
            <p:nvPr/>
          </p:nvSpPr>
          <p:spPr>
            <a:xfrm>
              <a:off x="0" y="-38100"/>
              <a:ext cx="4816593"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20"/>
          <p:cNvGrpSpPr/>
          <p:nvPr/>
        </p:nvGrpSpPr>
        <p:grpSpPr>
          <a:xfrm>
            <a:off x="0" y="4847077"/>
            <a:ext cx="18288000" cy="448185"/>
            <a:chOff x="0" y="-38100"/>
            <a:chExt cx="4816593" cy="118041"/>
          </a:xfrm>
        </p:grpSpPr>
        <p:sp>
          <p:nvSpPr>
            <p:cNvPr id="201" name="Google Shape;201;p20"/>
            <p:cNvSpPr/>
            <p:nvPr/>
          </p:nvSpPr>
          <p:spPr>
            <a:xfrm>
              <a:off x="0" y="0"/>
              <a:ext cx="4816592" cy="79941"/>
            </a:xfrm>
            <a:custGeom>
              <a:rect b="b" l="l" r="r" t="t"/>
              <a:pathLst>
                <a:path extrusionOk="0" h="79941" w="4816592">
                  <a:moveTo>
                    <a:pt x="0" y="0"/>
                  </a:moveTo>
                  <a:lnTo>
                    <a:pt x="4816592" y="0"/>
                  </a:lnTo>
                  <a:lnTo>
                    <a:pt x="4816592" y="79941"/>
                  </a:lnTo>
                  <a:lnTo>
                    <a:pt x="0" y="79941"/>
                  </a:lnTo>
                  <a:close/>
                </a:path>
              </a:pathLst>
            </a:custGeom>
            <a:solidFill>
              <a:srgbClr val="927742"/>
            </a:solidFill>
            <a:ln>
              <a:noFill/>
            </a:ln>
          </p:spPr>
        </p:sp>
        <p:sp>
          <p:nvSpPr>
            <p:cNvPr id="202" name="Google Shape;202;p20"/>
            <p:cNvSpPr txBox="1"/>
            <p:nvPr/>
          </p:nvSpPr>
          <p:spPr>
            <a:xfrm>
              <a:off x="0" y="-38100"/>
              <a:ext cx="4816593" cy="1180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20"/>
          <p:cNvSpPr/>
          <p:nvPr/>
        </p:nvSpPr>
        <p:spPr>
          <a:xfrm>
            <a:off x="1513490" y="3325782"/>
            <a:ext cx="3635436" cy="3635436"/>
          </a:xfrm>
          <a:custGeom>
            <a:rect b="b" l="l" r="r" t="t"/>
            <a:pathLst>
              <a:path extrusionOk="0" h="3635436" w="3635436">
                <a:moveTo>
                  <a:pt x="0" y="0"/>
                </a:moveTo>
                <a:lnTo>
                  <a:pt x="3635436" y="0"/>
                </a:lnTo>
                <a:lnTo>
                  <a:pt x="3635436" y="3635436"/>
                </a:lnTo>
                <a:lnTo>
                  <a:pt x="0" y="3635436"/>
                </a:lnTo>
                <a:lnTo>
                  <a:pt x="0" y="0"/>
                </a:lnTo>
                <a:close/>
              </a:path>
            </a:pathLst>
          </a:custGeom>
          <a:blipFill rotWithShape="1">
            <a:blip r:embed="rId3">
              <a:alphaModFix/>
            </a:blip>
            <a:stretch>
              <a:fillRect b="0" l="0" r="0" t="0"/>
            </a:stretch>
          </a:blipFill>
          <a:ln>
            <a:noFill/>
          </a:ln>
        </p:spPr>
      </p:sp>
      <p:sp>
        <p:nvSpPr>
          <p:cNvPr id="204" name="Google Shape;204;p20"/>
          <p:cNvSpPr/>
          <p:nvPr/>
        </p:nvSpPr>
        <p:spPr>
          <a:xfrm>
            <a:off x="9264077" y="3325782"/>
            <a:ext cx="3635436" cy="3635436"/>
          </a:xfrm>
          <a:custGeom>
            <a:rect b="b" l="l" r="r" t="t"/>
            <a:pathLst>
              <a:path extrusionOk="0" h="3635436" w="3635436">
                <a:moveTo>
                  <a:pt x="0" y="0"/>
                </a:moveTo>
                <a:lnTo>
                  <a:pt x="3635436" y="0"/>
                </a:lnTo>
                <a:lnTo>
                  <a:pt x="3635436" y="3635436"/>
                </a:lnTo>
                <a:lnTo>
                  <a:pt x="0" y="3635436"/>
                </a:lnTo>
                <a:lnTo>
                  <a:pt x="0" y="0"/>
                </a:lnTo>
                <a:close/>
              </a:path>
            </a:pathLst>
          </a:custGeom>
          <a:blipFill rotWithShape="1">
            <a:blip r:embed="rId3">
              <a:alphaModFix/>
            </a:blip>
            <a:stretch>
              <a:fillRect b="0" l="0" r="0" t="0"/>
            </a:stretch>
          </a:blipFill>
          <a:ln>
            <a:noFill/>
          </a:ln>
        </p:spPr>
      </p:sp>
      <p:sp>
        <p:nvSpPr>
          <p:cNvPr id="205" name="Google Shape;205;p20"/>
          <p:cNvSpPr/>
          <p:nvPr/>
        </p:nvSpPr>
        <p:spPr>
          <a:xfrm>
            <a:off x="5388487" y="3325782"/>
            <a:ext cx="3635436" cy="3635436"/>
          </a:xfrm>
          <a:custGeom>
            <a:rect b="b" l="l" r="r" t="t"/>
            <a:pathLst>
              <a:path extrusionOk="0" h="3635436" w="3635436">
                <a:moveTo>
                  <a:pt x="0" y="0"/>
                </a:moveTo>
                <a:lnTo>
                  <a:pt x="3635436" y="0"/>
                </a:lnTo>
                <a:lnTo>
                  <a:pt x="3635436" y="3635436"/>
                </a:lnTo>
                <a:lnTo>
                  <a:pt x="0" y="3635436"/>
                </a:lnTo>
                <a:lnTo>
                  <a:pt x="0" y="0"/>
                </a:lnTo>
                <a:close/>
              </a:path>
            </a:pathLst>
          </a:custGeom>
          <a:blipFill rotWithShape="1">
            <a:blip r:embed="rId4">
              <a:alphaModFix/>
            </a:blip>
            <a:stretch>
              <a:fillRect b="0" l="0" r="0" t="0"/>
            </a:stretch>
          </a:blipFill>
          <a:ln>
            <a:noFill/>
          </a:ln>
        </p:spPr>
      </p:sp>
      <p:sp>
        <p:nvSpPr>
          <p:cNvPr id="206" name="Google Shape;206;p20"/>
          <p:cNvSpPr/>
          <p:nvPr/>
        </p:nvSpPr>
        <p:spPr>
          <a:xfrm>
            <a:off x="13139074" y="3325782"/>
            <a:ext cx="3635436" cy="3635436"/>
          </a:xfrm>
          <a:custGeom>
            <a:rect b="b" l="l" r="r" t="t"/>
            <a:pathLst>
              <a:path extrusionOk="0" h="3635436" w="3635436">
                <a:moveTo>
                  <a:pt x="0" y="0"/>
                </a:moveTo>
                <a:lnTo>
                  <a:pt x="3635436" y="0"/>
                </a:lnTo>
                <a:lnTo>
                  <a:pt x="3635436" y="3635436"/>
                </a:lnTo>
                <a:lnTo>
                  <a:pt x="0" y="3635436"/>
                </a:lnTo>
                <a:lnTo>
                  <a:pt x="0" y="0"/>
                </a:lnTo>
                <a:close/>
              </a:path>
            </a:pathLst>
          </a:custGeom>
          <a:blipFill rotWithShape="1">
            <a:blip r:embed="rId4">
              <a:alphaModFix/>
            </a:blip>
            <a:stretch>
              <a:fillRect b="0" l="0" r="0" t="0"/>
            </a:stretch>
          </a:blipFill>
          <a:ln>
            <a:noFill/>
          </a:ln>
        </p:spPr>
      </p:sp>
      <p:sp>
        <p:nvSpPr>
          <p:cNvPr id="207" name="Google Shape;207;p20"/>
          <p:cNvSpPr txBox="1"/>
          <p:nvPr/>
        </p:nvSpPr>
        <p:spPr>
          <a:xfrm>
            <a:off x="2126009" y="4373843"/>
            <a:ext cx="2410500" cy="153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0000" u="none" cap="none" strike="noStrike">
                <a:solidFill>
                  <a:srgbClr val="000000"/>
                </a:solidFill>
                <a:latin typeface="Tenor Sans"/>
                <a:ea typeface="Tenor Sans"/>
                <a:cs typeface="Tenor Sans"/>
                <a:sym typeface="Tenor Sans"/>
              </a:rPr>
              <a:t>01</a:t>
            </a:r>
            <a:endParaRPr sz="10000"/>
          </a:p>
        </p:txBody>
      </p:sp>
      <p:sp>
        <p:nvSpPr>
          <p:cNvPr id="208" name="Google Shape;208;p20"/>
          <p:cNvSpPr txBox="1"/>
          <p:nvPr/>
        </p:nvSpPr>
        <p:spPr>
          <a:xfrm>
            <a:off x="6001256" y="4373843"/>
            <a:ext cx="2410500" cy="153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0000" u="none" cap="none" strike="noStrike">
                <a:solidFill>
                  <a:srgbClr val="000000"/>
                </a:solidFill>
                <a:latin typeface="Tenor Sans"/>
                <a:ea typeface="Tenor Sans"/>
                <a:cs typeface="Tenor Sans"/>
                <a:sym typeface="Tenor Sans"/>
              </a:rPr>
              <a:t>02</a:t>
            </a:r>
            <a:endParaRPr sz="10000"/>
          </a:p>
        </p:txBody>
      </p:sp>
      <p:sp>
        <p:nvSpPr>
          <p:cNvPr id="209" name="Google Shape;209;p20"/>
          <p:cNvSpPr txBox="1"/>
          <p:nvPr/>
        </p:nvSpPr>
        <p:spPr>
          <a:xfrm>
            <a:off x="9876204" y="4373843"/>
            <a:ext cx="2410500" cy="1536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79" u="none" cap="none" strike="noStrike">
                <a:solidFill>
                  <a:srgbClr val="000000"/>
                </a:solidFill>
                <a:latin typeface="Tenor Sans"/>
                <a:ea typeface="Tenor Sans"/>
                <a:cs typeface="Tenor Sans"/>
                <a:sym typeface="Tenor Sans"/>
              </a:rPr>
              <a:t>03</a:t>
            </a:r>
            <a:endParaRPr/>
          </a:p>
        </p:txBody>
      </p:sp>
      <p:sp>
        <p:nvSpPr>
          <p:cNvPr id="210" name="Google Shape;210;p20"/>
          <p:cNvSpPr txBox="1"/>
          <p:nvPr/>
        </p:nvSpPr>
        <p:spPr>
          <a:xfrm>
            <a:off x="13751851" y="4301518"/>
            <a:ext cx="2410500" cy="153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0000" u="none" cap="none" strike="noStrike">
                <a:solidFill>
                  <a:srgbClr val="000000"/>
                </a:solidFill>
                <a:latin typeface="Tenor Sans"/>
                <a:ea typeface="Tenor Sans"/>
                <a:cs typeface="Tenor Sans"/>
                <a:sym typeface="Tenor Sans"/>
              </a:rPr>
              <a:t>04</a:t>
            </a:r>
            <a:endParaRPr sz="10000"/>
          </a:p>
        </p:txBody>
      </p:sp>
      <p:sp>
        <p:nvSpPr>
          <p:cNvPr id="211" name="Google Shape;211;p20"/>
          <p:cNvSpPr txBox="1"/>
          <p:nvPr/>
        </p:nvSpPr>
        <p:spPr>
          <a:xfrm>
            <a:off x="1613046" y="7308447"/>
            <a:ext cx="3436200" cy="238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Montserrat Light"/>
                <a:ea typeface="Montserrat Light"/>
                <a:cs typeface="Montserrat Light"/>
                <a:sym typeface="Montserrat Light"/>
              </a:rPr>
              <a:t>Lorem ipsum dolor sit amet, consectetur adipiscing elit, sed do eiusmod tempor incididunt ut labore et dolore magna aliqua. </a:t>
            </a:r>
            <a:endParaRPr/>
          </a:p>
        </p:txBody>
      </p:sp>
      <p:sp>
        <p:nvSpPr>
          <p:cNvPr id="212" name="Google Shape;212;p20"/>
          <p:cNvSpPr txBox="1"/>
          <p:nvPr/>
        </p:nvSpPr>
        <p:spPr>
          <a:xfrm>
            <a:off x="5488043" y="7308447"/>
            <a:ext cx="3436200" cy="238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Montserrat Light"/>
                <a:ea typeface="Montserrat Light"/>
                <a:cs typeface="Montserrat Light"/>
                <a:sym typeface="Montserrat Light"/>
              </a:rPr>
              <a:t>Lorem ipsum dolor sit amet, consectetur adipiscing elit, sed do eiusmod tempor incididunt ut labore et dolore magna aliqua. </a:t>
            </a:r>
            <a:endParaRPr/>
          </a:p>
        </p:txBody>
      </p:sp>
      <p:sp>
        <p:nvSpPr>
          <p:cNvPr id="213" name="Google Shape;213;p20"/>
          <p:cNvSpPr txBox="1"/>
          <p:nvPr/>
        </p:nvSpPr>
        <p:spPr>
          <a:xfrm>
            <a:off x="9463189" y="7308447"/>
            <a:ext cx="3436200" cy="238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Montserrat Light"/>
                <a:ea typeface="Montserrat Light"/>
                <a:cs typeface="Montserrat Light"/>
                <a:sym typeface="Montserrat Light"/>
              </a:rPr>
              <a:t>Lorem ipsum dolor sit amet, consectetur adipiscing elit, sed do eiusmod tempor incididunt ut labore et dolore magna aliqua. </a:t>
            </a:r>
            <a:endParaRPr/>
          </a:p>
        </p:txBody>
      </p:sp>
      <p:sp>
        <p:nvSpPr>
          <p:cNvPr id="214" name="Google Shape;214;p20"/>
          <p:cNvSpPr txBox="1"/>
          <p:nvPr/>
        </p:nvSpPr>
        <p:spPr>
          <a:xfrm>
            <a:off x="13238038" y="7308447"/>
            <a:ext cx="3436200" cy="238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Montserrat Light"/>
                <a:ea typeface="Montserrat Light"/>
                <a:cs typeface="Montserrat Light"/>
                <a:sym typeface="Montserrat Light"/>
              </a:rPr>
              <a:t>Lorem ipsum dolor sit amet, consectetur adipiscing elit, sed do eiusmod tempor incididunt ut labore et dolore magna aliqua. </a:t>
            </a:r>
            <a:endParaRPr/>
          </a:p>
        </p:txBody>
      </p:sp>
      <p:sp>
        <p:nvSpPr>
          <p:cNvPr id="215" name="Google Shape;215;p20"/>
          <p:cNvSpPr txBox="1"/>
          <p:nvPr/>
        </p:nvSpPr>
        <p:spPr>
          <a:xfrm>
            <a:off x="2765273" y="954866"/>
            <a:ext cx="12757454"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D9B965"/>
                </a:solidFill>
                <a:latin typeface="Tenor Sans"/>
                <a:ea typeface="Tenor Sans"/>
                <a:cs typeface="Tenor Sans"/>
                <a:sym typeface="Tenor Sans"/>
              </a:rPr>
              <a:t>BUSINESS PLAN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0503"/>
        </a:solidFill>
      </p:bgPr>
    </p:bg>
    <p:spTree>
      <p:nvGrpSpPr>
        <p:cNvPr id="219" name="Shape 219"/>
        <p:cNvGrpSpPr/>
        <p:nvPr/>
      </p:nvGrpSpPr>
      <p:grpSpPr>
        <a:xfrm>
          <a:off x="0" y="0"/>
          <a:ext cx="0" cy="0"/>
          <a:chOff x="0" y="0"/>
          <a:chExt cx="0" cy="0"/>
        </a:xfrm>
      </p:grpSpPr>
      <p:pic>
        <p:nvPicPr>
          <p:cNvPr id="220" name="Google Shape;220;p21"/>
          <p:cNvPicPr preferRelativeResize="0"/>
          <p:nvPr/>
        </p:nvPicPr>
        <p:blipFill>
          <a:blip r:embed="rId3">
            <a:alphaModFix/>
          </a:blip>
          <a:stretch>
            <a:fillRect/>
          </a:stretch>
        </p:blipFill>
        <p:spPr>
          <a:xfrm>
            <a:off x="11430000" y="0"/>
            <a:ext cx="6858000" cy="10287000"/>
          </a:xfrm>
          <a:prstGeom prst="rect">
            <a:avLst/>
          </a:prstGeom>
          <a:noFill/>
          <a:ln>
            <a:noFill/>
          </a:ln>
        </p:spPr>
      </p:pic>
      <p:sp>
        <p:nvSpPr>
          <p:cNvPr id="221" name="Google Shape;221;p21"/>
          <p:cNvSpPr txBox="1"/>
          <p:nvPr/>
        </p:nvSpPr>
        <p:spPr>
          <a:xfrm>
            <a:off x="1028700" y="857250"/>
            <a:ext cx="12757454" cy="13874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8000" u="none" cap="none" strike="noStrike">
                <a:solidFill>
                  <a:srgbClr val="D9B965"/>
                </a:solidFill>
                <a:latin typeface="Tenor Sans"/>
                <a:ea typeface="Tenor Sans"/>
                <a:cs typeface="Tenor Sans"/>
                <a:sym typeface="Tenor Sans"/>
              </a:rPr>
              <a:t>STRATEGY MAP</a:t>
            </a:r>
            <a:endParaRPr/>
          </a:p>
        </p:txBody>
      </p:sp>
      <p:sp>
        <p:nvSpPr>
          <p:cNvPr id="222" name="Google Shape;222;p21"/>
          <p:cNvSpPr txBox="1"/>
          <p:nvPr/>
        </p:nvSpPr>
        <p:spPr>
          <a:xfrm>
            <a:off x="1028700" y="2904455"/>
            <a:ext cx="7570575"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D9B965"/>
                </a:solidFill>
                <a:latin typeface="Montserrat"/>
                <a:ea typeface="Montserrat"/>
                <a:cs typeface="Montserrat"/>
                <a:sym typeface="Montserrat"/>
              </a:rPr>
              <a:t>FINANCIAL</a:t>
            </a:r>
            <a:endParaRPr/>
          </a:p>
        </p:txBody>
      </p:sp>
      <p:sp>
        <p:nvSpPr>
          <p:cNvPr id="223" name="Google Shape;223;p21"/>
          <p:cNvSpPr txBox="1"/>
          <p:nvPr/>
        </p:nvSpPr>
        <p:spPr>
          <a:xfrm>
            <a:off x="1028700" y="5215067"/>
            <a:ext cx="7570575"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D9B965"/>
                </a:solidFill>
                <a:latin typeface="Montserrat"/>
                <a:ea typeface="Montserrat"/>
                <a:cs typeface="Montserrat"/>
                <a:sym typeface="Montserrat"/>
              </a:rPr>
              <a:t>CUSTOMER</a:t>
            </a:r>
            <a:endParaRPr/>
          </a:p>
        </p:txBody>
      </p:sp>
      <p:sp>
        <p:nvSpPr>
          <p:cNvPr id="224" name="Google Shape;224;p21"/>
          <p:cNvSpPr txBox="1"/>
          <p:nvPr/>
        </p:nvSpPr>
        <p:spPr>
          <a:xfrm>
            <a:off x="1028700" y="7522434"/>
            <a:ext cx="7570575"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D9B965"/>
                </a:solidFill>
                <a:latin typeface="Montserrat"/>
                <a:ea typeface="Montserrat"/>
                <a:cs typeface="Montserrat"/>
                <a:sym typeface="Montserrat"/>
              </a:rPr>
              <a:t>PROCESS</a:t>
            </a:r>
            <a:endParaRPr/>
          </a:p>
        </p:txBody>
      </p:sp>
      <p:grpSp>
        <p:nvGrpSpPr>
          <p:cNvPr id="225" name="Google Shape;225;p21"/>
          <p:cNvGrpSpPr/>
          <p:nvPr/>
        </p:nvGrpSpPr>
        <p:grpSpPr>
          <a:xfrm>
            <a:off x="11099985" y="-144661"/>
            <a:ext cx="334301" cy="10431661"/>
            <a:chOff x="0" y="-38100"/>
            <a:chExt cx="88046" cy="2747433"/>
          </a:xfrm>
        </p:grpSpPr>
        <p:sp>
          <p:nvSpPr>
            <p:cNvPr id="226" name="Google Shape;226;p21"/>
            <p:cNvSpPr/>
            <p:nvPr/>
          </p:nvSpPr>
          <p:spPr>
            <a:xfrm>
              <a:off x="0" y="0"/>
              <a:ext cx="88046" cy="2709333"/>
            </a:xfrm>
            <a:custGeom>
              <a:rect b="b" l="l" r="r" t="t"/>
              <a:pathLst>
                <a:path extrusionOk="0" h="2709333" w="88046">
                  <a:moveTo>
                    <a:pt x="0" y="0"/>
                  </a:moveTo>
                  <a:lnTo>
                    <a:pt x="88046" y="0"/>
                  </a:lnTo>
                  <a:lnTo>
                    <a:pt x="88046" y="2709333"/>
                  </a:lnTo>
                  <a:lnTo>
                    <a:pt x="0" y="2709333"/>
                  </a:lnTo>
                  <a:close/>
                </a:path>
              </a:pathLst>
            </a:custGeom>
            <a:solidFill>
              <a:srgbClr val="927742"/>
            </a:solidFill>
            <a:ln>
              <a:noFill/>
            </a:ln>
          </p:spPr>
        </p:sp>
        <p:sp>
          <p:nvSpPr>
            <p:cNvPr id="227" name="Google Shape;227;p21"/>
            <p:cNvSpPr txBox="1"/>
            <p:nvPr/>
          </p:nvSpPr>
          <p:spPr>
            <a:xfrm>
              <a:off x="0" y="-38100"/>
              <a:ext cx="880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21"/>
          <p:cNvGrpSpPr/>
          <p:nvPr/>
        </p:nvGrpSpPr>
        <p:grpSpPr>
          <a:xfrm>
            <a:off x="1028700" y="3495154"/>
            <a:ext cx="11982261" cy="1145167"/>
            <a:chOff x="0" y="-47625"/>
            <a:chExt cx="3155822" cy="301608"/>
          </a:xfrm>
        </p:grpSpPr>
        <p:sp>
          <p:nvSpPr>
            <p:cNvPr id="229" name="Google Shape;229;p21"/>
            <p:cNvSpPr/>
            <p:nvPr/>
          </p:nvSpPr>
          <p:spPr>
            <a:xfrm>
              <a:off x="0" y="0"/>
              <a:ext cx="3155822" cy="253983"/>
            </a:xfrm>
            <a:custGeom>
              <a:rect b="b" l="l" r="r" t="t"/>
              <a:pathLst>
                <a:path extrusionOk="0" h="253983" w="3155822">
                  <a:moveTo>
                    <a:pt x="0" y="0"/>
                  </a:moveTo>
                  <a:lnTo>
                    <a:pt x="3155822" y="0"/>
                  </a:lnTo>
                  <a:lnTo>
                    <a:pt x="3155822" y="253983"/>
                  </a:lnTo>
                  <a:lnTo>
                    <a:pt x="0" y="253983"/>
                  </a:lnTo>
                  <a:close/>
                </a:path>
              </a:pathLst>
            </a:custGeom>
            <a:solidFill>
              <a:srgbClr val="E9E3D0"/>
            </a:solidFill>
            <a:ln>
              <a:noFill/>
            </a:ln>
          </p:spPr>
        </p:sp>
        <p:sp>
          <p:nvSpPr>
            <p:cNvPr id="230" name="Google Shape;230;p21"/>
            <p:cNvSpPr txBox="1"/>
            <p:nvPr/>
          </p:nvSpPr>
          <p:spPr>
            <a:xfrm>
              <a:off x="0" y="-47625"/>
              <a:ext cx="3155822" cy="301608"/>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21"/>
          <p:cNvGrpSpPr/>
          <p:nvPr/>
        </p:nvGrpSpPr>
        <p:grpSpPr>
          <a:xfrm>
            <a:off x="1028700" y="5805766"/>
            <a:ext cx="11982261" cy="1145167"/>
            <a:chOff x="0" y="-47625"/>
            <a:chExt cx="3155822" cy="301608"/>
          </a:xfrm>
        </p:grpSpPr>
        <p:sp>
          <p:nvSpPr>
            <p:cNvPr id="232" name="Google Shape;232;p21"/>
            <p:cNvSpPr/>
            <p:nvPr/>
          </p:nvSpPr>
          <p:spPr>
            <a:xfrm>
              <a:off x="0" y="0"/>
              <a:ext cx="3155822" cy="253983"/>
            </a:xfrm>
            <a:custGeom>
              <a:rect b="b" l="l" r="r" t="t"/>
              <a:pathLst>
                <a:path extrusionOk="0" h="253983" w="3155822">
                  <a:moveTo>
                    <a:pt x="0" y="0"/>
                  </a:moveTo>
                  <a:lnTo>
                    <a:pt x="3155822" y="0"/>
                  </a:lnTo>
                  <a:lnTo>
                    <a:pt x="3155822" y="253983"/>
                  </a:lnTo>
                  <a:lnTo>
                    <a:pt x="0" y="253983"/>
                  </a:lnTo>
                  <a:close/>
                </a:path>
              </a:pathLst>
            </a:custGeom>
            <a:solidFill>
              <a:srgbClr val="E9E3D0"/>
            </a:solidFill>
            <a:ln>
              <a:noFill/>
            </a:ln>
          </p:spPr>
        </p:sp>
        <p:sp>
          <p:nvSpPr>
            <p:cNvPr id="233" name="Google Shape;233;p21"/>
            <p:cNvSpPr txBox="1"/>
            <p:nvPr/>
          </p:nvSpPr>
          <p:spPr>
            <a:xfrm>
              <a:off x="0" y="-47625"/>
              <a:ext cx="3155822" cy="301608"/>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21"/>
          <p:cNvGrpSpPr/>
          <p:nvPr/>
        </p:nvGrpSpPr>
        <p:grpSpPr>
          <a:xfrm>
            <a:off x="1028700" y="8113133"/>
            <a:ext cx="11982261" cy="1145167"/>
            <a:chOff x="0" y="-47625"/>
            <a:chExt cx="3155822" cy="301608"/>
          </a:xfrm>
        </p:grpSpPr>
        <p:sp>
          <p:nvSpPr>
            <p:cNvPr id="235" name="Google Shape;235;p21"/>
            <p:cNvSpPr/>
            <p:nvPr/>
          </p:nvSpPr>
          <p:spPr>
            <a:xfrm>
              <a:off x="0" y="0"/>
              <a:ext cx="3155822" cy="253983"/>
            </a:xfrm>
            <a:custGeom>
              <a:rect b="b" l="l" r="r" t="t"/>
              <a:pathLst>
                <a:path extrusionOk="0" h="253983" w="3155822">
                  <a:moveTo>
                    <a:pt x="0" y="0"/>
                  </a:moveTo>
                  <a:lnTo>
                    <a:pt x="3155822" y="0"/>
                  </a:lnTo>
                  <a:lnTo>
                    <a:pt x="3155822" y="253983"/>
                  </a:lnTo>
                  <a:lnTo>
                    <a:pt x="0" y="253983"/>
                  </a:lnTo>
                  <a:close/>
                </a:path>
              </a:pathLst>
            </a:custGeom>
            <a:solidFill>
              <a:srgbClr val="E9E3D0"/>
            </a:solidFill>
            <a:ln>
              <a:noFill/>
            </a:ln>
          </p:spPr>
        </p:sp>
        <p:sp>
          <p:nvSpPr>
            <p:cNvPr id="236" name="Google Shape;236;p21"/>
            <p:cNvSpPr txBox="1"/>
            <p:nvPr/>
          </p:nvSpPr>
          <p:spPr>
            <a:xfrm>
              <a:off x="0" y="-47625"/>
              <a:ext cx="3155822" cy="301608"/>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21"/>
          <p:cNvSpPr txBox="1"/>
          <p:nvPr/>
        </p:nvSpPr>
        <p:spPr>
          <a:xfrm>
            <a:off x="1372977" y="3930463"/>
            <a:ext cx="11293708"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Montserrat Light"/>
                <a:ea typeface="Montserrat Light"/>
                <a:cs typeface="Montserrat Light"/>
                <a:sym typeface="Montserrat Light"/>
              </a:rPr>
              <a:t>Lorem ipsum dolor sit amet, consectetur adipiscing elit, sed do eiusmod.</a:t>
            </a:r>
            <a:endParaRPr/>
          </a:p>
        </p:txBody>
      </p:sp>
      <p:sp>
        <p:nvSpPr>
          <p:cNvPr id="238" name="Google Shape;238;p21"/>
          <p:cNvSpPr txBox="1"/>
          <p:nvPr/>
        </p:nvSpPr>
        <p:spPr>
          <a:xfrm>
            <a:off x="1372977" y="6250323"/>
            <a:ext cx="11293708"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Montserrat Light"/>
                <a:ea typeface="Montserrat Light"/>
                <a:cs typeface="Montserrat Light"/>
                <a:sym typeface="Montserrat Light"/>
              </a:rPr>
              <a:t>Lorem ipsum dolor sit amet, consectetur adipiscing elit, sed do eiusmod.</a:t>
            </a:r>
            <a:endParaRPr/>
          </a:p>
        </p:txBody>
      </p:sp>
      <p:sp>
        <p:nvSpPr>
          <p:cNvPr id="239" name="Google Shape;239;p21"/>
          <p:cNvSpPr txBox="1"/>
          <p:nvPr/>
        </p:nvSpPr>
        <p:spPr>
          <a:xfrm>
            <a:off x="1372977" y="8560659"/>
            <a:ext cx="11293708"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Montserrat Light"/>
                <a:ea typeface="Montserrat Light"/>
                <a:cs typeface="Montserrat Light"/>
                <a:sym typeface="Montserrat Light"/>
              </a:rPr>
              <a:t>Lorem ipsum dolor sit amet, consectetur adipiscing elit, sed do eiusmod.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