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Lato"/>
      <p:regular r:id="rId28"/>
      <p:bold r:id="rId29"/>
      <p:italic r:id="rId30"/>
      <p:boldItalic r:id="rId31"/>
    </p:embeddedFont>
    <p:embeddedFont>
      <p:font typeface="Barriecito"/>
      <p:regular r:id="rId32"/>
    </p:embeddedFont>
    <p:embeddedFont>
      <p:font typeface="Pompiere"/>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32C9AE6-F1B5-4388-B8DA-48A3F76FD213}">
  <a:tblStyle styleId="{532C9AE6-F1B5-4388-B8DA-48A3F76FD21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Lato-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5.xml"/><Relationship Id="rId33" Type="http://schemas.openxmlformats.org/officeDocument/2006/relationships/font" Target="fonts/Pompiere-regular.fntdata"/><Relationship Id="rId10" Type="http://schemas.openxmlformats.org/officeDocument/2006/relationships/slide" Target="slides/slide4.xml"/><Relationship Id="rId32" Type="http://schemas.openxmlformats.org/officeDocument/2006/relationships/font" Target="fonts/Barriecito-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0.jpg"/><Relationship Id="rId4" Type="http://schemas.openxmlformats.org/officeDocument/2006/relationships/image" Target="../media/image20.png"/><Relationship Id="rId11" Type="http://schemas.openxmlformats.org/officeDocument/2006/relationships/image" Target="../media/image3.png"/><Relationship Id="rId10" Type="http://schemas.openxmlformats.org/officeDocument/2006/relationships/image" Target="../media/image13.png"/><Relationship Id="rId9"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1.png"/><Relationship Id="rId13" Type="http://schemas.openxmlformats.org/officeDocument/2006/relationships/image" Target="../media/image13.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jpg"/><Relationship Id="rId4" Type="http://schemas.openxmlformats.org/officeDocument/2006/relationships/image" Target="../media/image42.png"/><Relationship Id="rId9" Type="http://schemas.openxmlformats.org/officeDocument/2006/relationships/image" Target="../media/image45.jpg"/><Relationship Id="rId1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70.jpg"/><Relationship Id="rId7" Type="http://schemas.openxmlformats.org/officeDocument/2006/relationships/image" Target="../media/image55.jpg"/><Relationship Id="rId8" Type="http://schemas.openxmlformats.org/officeDocument/2006/relationships/image" Target="../media/image6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0.jpg"/><Relationship Id="rId4" Type="http://schemas.openxmlformats.org/officeDocument/2006/relationships/image" Target="../media/image27.png"/><Relationship Id="rId9" Type="http://schemas.openxmlformats.org/officeDocument/2006/relationships/image" Target="../media/image13.png"/><Relationship Id="rId5" Type="http://schemas.openxmlformats.org/officeDocument/2006/relationships/image" Target="../media/image57.png"/><Relationship Id="rId6" Type="http://schemas.openxmlformats.org/officeDocument/2006/relationships/image" Target="../media/image53.png"/><Relationship Id="rId7" Type="http://schemas.openxmlformats.org/officeDocument/2006/relationships/image" Target="../media/image84.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jp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58.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3.png"/><Relationship Id="rId9" Type="http://schemas.openxmlformats.org/officeDocument/2006/relationships/image" Target="../media/image105.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75.png"/><Relationship Id="rId8" Type="http://schemas.openxmlformats.org/officeDocument/2006/relationships/image" Target="../media/image64.png"/></Relationships>
</file>

<file path=ppt/slides/_rels/slide14.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jpg"/><Relationship Id="rId4" Type="http://schemas.openxmlformats.org/officeDocument/2006/relationships/image" Target="../media/image74.png"/><Relationship Id="rId9" Type="http://schemas.openxmlformats.org/officeDocument/2006/relationships/image" Target="../media/image13.png"/><Relationship Id="rId5" Type="http://schemas.openxmlformats.org/officeDocument/2006/relationships/image" Target="../media/image113.png"/><Relationship Id="rId6" Type="http://schemas.openxmlformats.org/officeDocument/2006/relationships/image" Target="../media/image3.png"/><Relationship Id="rId7" Type="http://schemas.openxmlformats.org/officeDocument/2006/relationships/image" Target="../media/image68.png"/><Relationship Id="rId8" Type="http://schemas.openxmlformats.org/officeDocument/2006/relationships/image" Target="../media/image99.png"/></Relationships>
</file>

<file path=ppt/slides/_rels/slide15.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jpg"/><Relationship Id="rId4" Type="http://schemas.openxmlformats.org/officeDocument/2006/relationships/image" Target="../media/image39.png"/><Relationship Id="rId9" Type="http://schemas.openxmlformats.org/officeDocument/2006/relationships/image" Target="../media/image44.png"/><Relationship Id="rId5" Type="http://schemas.openxmlformats.org/officeDocument/2006/relationships/image" Target="../media/image35.png"/><Relationship Id="rId6" Type="http://schemas.openxmlformats.org/officeDocument/2006/relationships/image" Target="../media/image110.png"/><Relationship Id="rId7" Type="http://schemas.openxmlformats.org/officeDocument/2006/relationships/image" Target="../media/image11.pn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jpg"/><Relationship Id="rId4" Type="http://schemas.openxmlformats.org/officeDocument/2006/relationships/image" Target="../media/image71.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83.png"/><Relationship Id="rId7" Type="http://schemas.openxmlformats.org/officeDocument/2006/relationships/image" Target="../media/image34.png"/><Relationship Id="rId8"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4.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96.png"/><Relationship Id="rId7" Type="http://schemas.openxmlformats.org/officeDocument/2006/relationships/image" Target="../media/image82.png"/><Relationship Id="rId8"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0.jp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31.png"/><Relationship Id="rId7" Type="http://schemas.openxmlformats.org/officeDocument/2006/relationships/image" Target="../media/image109.png"/><Relationship Id="rId8"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0.jpg"/><Relationship Id="rId4" Type="http://schemas.openxmlformats.org/officeDocument/2006/relationships/image" Target="../media/image4.png"/><Relationship Id="rId11" Type="http://schemas.openxmlformats.org/officeDocument/2006/relationships/image" Target="../media/image14.png"/><Relationship Id="rId10" Type="http://schemas.openxmlformats.org/officeDocument/2006/relationships/image" Target="../media/image2.png"/><Relationship Id="rId9" Type="http://schemas.openxmlformats.org/officeDocument/2006/relationships/image" Target="../media/image3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20" Type="http://schemas.openxmlformats.org/officeDocument/2006/relationships/image" Target="../media/image31.png"/><Relationship Id="rId11" Type="http://schemas.openxmlformats.org/officeDocument/2006/relationships/image" Target="../media/image20.png"/><Relationship Id="rId22" Type="http://schemas.openxmlformats.org/officeDocument/2006/relationships/image" Target="../media/image107.png"/><Relationship Id="rId10" Type="http://schemas.openxmlformats.org/officeDocument/2006/relationships/image" Target="../media/image97.png"/><Relationship Id="rId21" Type="http://schemas.openxmlformats.org/officeDocument/2006/relationships/image" Target="../media/image86.png"/><Relationship Id="rId13" Type="http://schemas.openxmlformats.org/officeDocument/2006/relationships/image" Target="../media/image3.png"/><Relationship Id="rId24" Type="http://schemas.openxmlformats.org/officeDocument/2006/relationships/image" Target="../media/image5.png"/><Relationship Id="rId12" Type="http://schemas.openxmlformats.org/officeDocument/2006/relationships/image" Target="../media/image17.png"/><Relationship Id="rId23"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jpg"/><Relationship Id="rId4" Type="http://schemas.openxmlformats.org/officeDocument/2006/relationships/image" Target="../media/image34.png"/><Relationship Id="rId9" Type="http://schemas.openxmlformats.org/officeDocument/2006/relationships/image" Target="../media/image90.png"/><Relationship Id="rId15" Type="http://schemas.openxmlformats.org/officeDocument/2006/relationships/image" Target="../media/image33.png"/><Relationship Id="rId14" Type="http://schemas.openxmlformats.org/officeDocument/2006/relationships/image" Target="../media/image52.png"/><Relationship Id="rId17" Type="http://schemas.openxmlformats.org/officeDocument/2006/relationships/image" Target="../media/image58.png"/><Relationship Id="rId16" Type="http://schemas.openxmlformats.org/officeDocument/2006/relationships/image" Target="../media/image95.png"/><Relationship Id="rId5" Type="http://schemas.openxmlformats.org/officeDocument/2006/relationships/image" Target="../media/image103.png"/><Relationship Id="rId19" Type="http://schemas.openxmlformats.org/officeDocument/2006/relationships/image" Target="../media/image25.png"/><Relationship Id="rId6" Type="http://schemas.openxmlformats.org/officeDocument/2006/relationships/image" Target="../media/image91.png"/><Relationship Id="rId18"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1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0.jpg"/><Relationship Id="rId4" Type="http://schemas.openxmlformats.org/officeDocument/2006/relationships/image" Target="../media/image98.png"/><Relationship Id="rId9" Type="http://schemas.openxmlformats.org/officeDocument/2006/relationships/image" Target="../media/image3.png"/><Relationship Id="rId5" Type="http://schemas.openxmlformats.org/officeDocument/2006/relationships/image" Target="../media/image95.png"/><Relationship Id="rId6" Type="http://schemas.openxmlformats.org/officeDocument/2006/relationships/image" Target="../media/image100.png"/><Relationship Id="rId7" Type="http://schemas.openxmlformats.org/officeDocument/2006/relationships/image" Target="../media/image103.png"/><Relationship Id="rId8" Type="http://schemas.openxmlformats.org/officeDocument/2006/relationships/image" Target="../media/image1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0.jp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0.jpg"/><Relationship Id="rId4" Type="http://schemas.openxmlformats.org/officeDocument/2006/relationships/image" Target="../media/image15.png"/><Relationship Id="rId11" Type="http://schemas.openxmlformats.org/officeDocument/2006/relationships/image" Target="../media/image1.png"/><Relationship Id="rId10" Type="http://schemas.openxmlformats.org/officeDocument/2006/relationships/image" Target="../media/image13.png"/><Relationship Id="rId9" Type="http://schemas.openxmlformats.org/officeDocument/2006/relationships/image" Target="../media/image31.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33.png"/><Relationship Id="rId8" Type="http://schemas.openxmlformats.org/officeDocument/2006/relationships/image" Target="../media/image1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0.jpg"/><Relationship Id="rId4" Type="http://schemas.openxmlformats.org/officeDocument/2006/relationships/image" Target="../media/image27.png"/><Relationship Id="rId5" Type="http://schemas.openxmlformats.org/officeDocument/2006/relationships/image" Target="../media/image56.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0.jpg"/><Relationship Id="rId4" Type="http://schemas.openxmlformats.org/officeDocument/2006/relationships/image" Target="../media/image24.png"/><Relationship Id="rId9" Type="http://schemas.openxmlformats.org/officeDocument/2006/relationships/image" Target="../media/image5.png"/><Relationship Id="rId5" Type="http://schemas.openxmlformats.org/officeDocument/2006/relationships/image" Target="../media/image35.png"/><Relationship Id="rId6" Type="http://schemas.openxmlformats.org/officeDocument/2006/relationships/image" Target="../media/image48.png"/><Relationship Id="rId7" Type="http://schemas.openxmlformats.org/officeDocument/2006/relationships/image" Target="../media/image58.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0.jpg"/><Relationship Id="rId4" Type="http://schemas.openxmlformats.org/officeDocument/2006/relationships/image" Target="../media/image15.png"/><Relationship Id="rId10" Type="http://schemas.openxmlformats.org/officeDocument/2006/relationships/image" Target="../media/image13.png"/><Relationship Id="rId9" Type="http://schemas.openxmlformats.org/officeDocument/2006/relationships/image" Target="../media/image3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37.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9.png"/><Relationship Id="rId13" Type="http://schemas.openxmlformats.org/officeDocument/2006/relationships/image" Target="../media/image13.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0.jpg"/><Relationship Id="rId4" Type="http://schemas.openxmlformats.org/officeDocument/2006/relationships/image" Target="../media/image24.png"/><Relationship Id="rId9" Type="http://schemas.openxmlformats.org/officeDocument/2006/relationships/image" Target="../media/image44.png"/><Relationship Id="rId1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59.png"/><Relationship Id="rId7" Type="http://schemas.openxmlformats.org/officeDocument/2006/relationships/image" Target="../media/image66.png"/><Relationship Id="rId8" Type="http://schemas.openxmlformats.org/officeDocument/2006/relationships/image" Target="../media/image108.png"/></Relationships>
</file>

<file path=ppt/slides/_rels/slide9.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39.png"/><Relationship Id="rId6" Type="http://schemas.openxmlformats.org/officeDocument/2006/relationships/image" Target="../media/image47.png"/><Relationship Id="rId7" Type="http://schemas.openxmlformats.org/officeDocument/2006/relationships/image" Target="../media/image112.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85" name="Google Shape;85;p13"/>
          <p:cNvSpPr/>
          <p:nvPr/>
        </p:nvSpPr>
        <p:spPr>
          <a:xfrm>
            <a:off x="-556450" y="7922731"/>
            <a:ext cx="19253406" cy="3826614"/>
          </a:xfrm>
          <a:custGeom>
            <a:rect b="b" l="l" r="r" t="t"/>
            <a:pathLst>
              <a:path extrusionOk="0" h="3826614" w="19253406">
                <a:moveTo>
                  <a:pt x="0" y="0"/>
                </a:moveTo>
                <a:lnTo>
                  <a:pt x="19253406" y="0"/>
                </a:lnTo>
                <a:lnTo>
                  <a:pt x="19253406" y="3826615"/>
                </a:lnTo>
                <a:lnTo>
                  <a:pt x="0" y="3826615"/>
                </a:lnTo>
                <a:lnTo>
                  <a:pt x="0" y="0"/>
                </a:lnTo>
                <a:close/>
              </a:path>
            </a:pathLst>
          </a:custGeom>
          <a:blipFill rotWithShape="1">
            <a:blip r:embed="rId4">
              <a:alphaModFix/>
            </a:blip>
            <a:stretch>
              <a:fillRect b="0" l="0" r="0" t="0"/>
            </a:stretch>
          </a:blipFill>
          <a:ln>
            <a:noFill/>
          </a:ln>
        </p:spPr>
      </p:sp>
      <p:sp>
        <p:nvSpPr>
          <p:cNvPr id="86" name="Google Shape;86;p13"/>
          <p:cNvSpPr/>
          <p:nvPr/>
        </p:nvSpPr>
        <p:spPr>
          <a:xfrm rot="898972">
            <a:off x="8765806" y="753164"/>
            <a:ext cx="12049414" cy="12767591"/>
          </a:xfrm>
          <a:custGeom>
            <a:rect b="b" l="l" r="r" t="t"/>
            <a:pathLst>
              <a:path extrusionOk="0" h="12767591" w="12049414">
                <a:moveTo>
                  <a:pt x="0" y="0"/>
                </a:moveTo>
                <a:lnTo>
                  <a:pt x="12049415" y="0"/>
                </a:lnTo>
                <a:lnTo>
                  <a:pt x="12049415" y="12767591"/>
                </a:lnTo>
                <a:lnTo>
                  <a:pt x="0" y="12767591"/>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6848916" y="1028700"/>
            <a:ext cx="11439084" cy="10535637"/>
          </a:xfrm>
          <a:custGeom>
            <a:rect b="b" l="l" r="r" t="t"/>
            <a:pathLst>
              <a:path extrusionOk="0" h="10535637" w="11439084">
                <a:moveTo>
                  <a:pt x="0" y="0"/>
                </a:moveTo>
                <a:lnTo>
                  <a:pt x="11439084" y="0"/>
                </a:lnTo>
                <a:lnTo>
                  <a:pt x="11439084" y="10535637"/>
                </a:lnTo>
                <a:lnTo>
                  <a:pt x="0" y="10535637"/>
                </a:lnTo>
                <a:lnTo>
                  <a:pt x="0" y="0"/>
                </a:lnTo>
                <a:close/>
              </a:path>
            </a:pathLst>
          </a:custGeom>
          <a:blipFill rotWithShape="1">
            <a:blip r:embed="rId6">
              <a:alphaModFix/>
            </a:blip>
            <a:stretch>
              <a:fillRect b="-24953" l="-3854" r="0" t="-44291"/>
            </a:stretch>
          </a:blipFill>
          <a:ln>
            <a:noFill/>
          </a:ln>
        </p:spPr>
      </p:sp>
      <p:sp>
        <p:nvSpPr>
          <p:cNvPr id="88" name="Google Shape;88;p13"/>
          <p:cNvSpPr/>
          <p:nvPr/>
        </p:nvSpPr>
        <p:spPr>
          <a:xfrm rot="1964008">
            <a:off x="16426959" y="2633246"/>
            <a:ext cx="1240315" cy="2362504"/>
          </a:xfrm>
          <a:custGeom>
            <a:rect b="b" l="l" r="r" t="t"/>
            <a:pathLst>
              <a:path extrusionOk="0" h="2362504" w="1240315">
                <a:moveTo>
                  <a:pt x="0" y="0"/>
                </a:moveTo>
                <a:lnTo>
                  <a:pt x="1240315" y="0"/>
                </a:lnTo>
                <a:lnTo>
                  <a:pt x="1240315" y="2362504"/>
                </a:lnTo>
                <a:lnTo>
                  <a:pt x="0" y="2362504"/>
                </a:lnTo>
                <a:lnTo>
                  <a:pt x="0" y="0"/>
                </a:lnTo>
                <a:close/>
              </a:path>
            </a:pathLst>
          </a:custGeom>
          <a:blipFill rotWithShape="1">
            <a:blip r:embed="rId7">
              <a:alphaModFix/>
            </a:blip>
            <a:stretch>
              <a:fillRect b="0" l="0" r="0" t="0"/>
            </a:stretch>
          </a:blipFill>
          <a:ln>
            <a:noFill/>
          </a:ln>
        </p:spPr>
      </p:sp>
      <p:sp>
        <p:nvSpPr>
          <p:cNvPr id="89" name="Google Shape;89;p13"/>
          <p:cNvSpPr/>
          <p:nvPr/>
        </p:nvSpPr>
        <p:spPr>
          <a:xfrm flipH="1" rot="-1703154">
            <a:off x="9896534" y="1400396"/>
            <a:ext cx="993828" cy="1977767"/>
          </a:xfrm>
          <a:custGeom>
            <a:rect b="b" l="l" r="r" t="t"/>
            <a:pathLst>
              <a:path extrusionOk="0" h="1977767" w="993828">
                <a:moveTo>
                  <a:pt x="993828" y="0"/>
                </a:moveTo>
                <a:lnTo>
                  <a:pt x="0" y="0"/>
                </a:lnTo>
                <a:lnTo>
                  <a:pt x="0" y="1977767"/>
                </a:lnTo>
                <a:lnTo>
                  <a:pt x="993828" y="1977767"/>
                </a:lnTo>
                <a:lnTo>
                  <a:pt x="993828" y="0"/>
                </a:lnTo>
                <a:close/>
              </a:path>
            </a:pathLst>
          </a:custGeom>
          <a:blipFill rotWithShape="1">
            <a:blip r:embed="rId8">
              <a:alphaModFix/>
            </a:blip>
            <a:stretch>
              <a:fillRect b="0" l="0" r="0" t="0"/>
            </a:stretch>
          </a:blipFill>
          <a:ln>
            <a:noFill/>
          </a:ln>
        </p:spPr>
      </p:sp>
      <p:sp>
        <p:nvSpPr>
          <p:cNvPr id="90" name="Google Shape;90;p13"/>
          <p:cNvSpPr/>
          <p:nvPr/>
        </p:nvSpPr>
        <p:spPr>
          <a:xfrm rot="2200777">
            <a:off x="15127246" y="313133"/>
            <a:ext cx="1583139" cy="1652232"/>
          </a:xfrm>
          <a:custGeom>
            <a:rect b="b" l="l" r="r" t="t"/>
            <a:pathLst>
              <a:path extrusionOk="0" h="1652232" w="1583139">
                <a:moveTo>
                  <a:pt x="0" y="0"/>
                </a:moveTo>
                <a:lnTo>
                  <a:pt x="1583139" y="0"/>
                </a:lnTo>
                <a:lnTo>
                  <a:pt x="1583139" y="1652232"/>
                </a:lnTo>
                <a:lnTo>
                  <a:pt x="0" y="1652232"/>
                </a:lnTo>
                <a:lnTo>
                  <a:pt x="0" y="0"/>
                </a:lnTo>
                <a:close/>
              </a:path>
            </a:pathLst>
          </a:custGeom>
          <a:blipFill rotWithShape="1">
            <a:blip r:embed="rId9">
              <a:alphaModFix/>
            </a:blip>
            <a:stretch>
              <a:fillRect b="0" l="0" r="0" t="0"/>
            </a:stretch>
          </a:blipFill>
          <a:ln>
            <a:noFill/>
          </a:ln>
        </p:spPr>
      </p:sp>
      <p:sp>
        <p:nvSpPr>
          <p:cNvPr id="91" name="Google Shape;91;p13"/>
          <p:cNvSpPr/>
          <p:nvPr/>
        </p:nvSpPr>
        <p:spPr>
          <a:xfrm rot="-1094812">
            <a:off x="9274840" y="5983225"/>
            <a:ext cx="1780493" cy="1592732"/>
          </a:xfrm>
          <a:custGeom>
            <a:rect b="b" l="l" r="r" t="t"/>
            <a:pathLst>
              <a:path extrusionOk="0" h="1592732" w="1780493">
                <a:moveTo>
                  <a:pt x="0" y="0"/>
                </a:moveTo>
                <a:lnTo>
                  <a:pt x="1780492" y="0"/>
                </a:lnTo>
                <a:lnTo>
                  <a:pt x="1780492" y="1592732"/>
                </a:lnTo>
                <a:lnTo>
                  <a:pt x="0" y="1592732"/>
                </a:lnTo>
                <a:lnTo>
                  <a:pt x="0" y="0"/>
                </a:lnTo>
                <a:close/>
              </a:path>
            </a:pathLst>
          </a:custGeom>
          <a:blipFill rotWithShape="1">
            <a:blip r:embed="rId10">
              <a:alphaModFix/>
            </a:blip>
            <a:stretch>
              <a:fillRect b="0" l="0" r="0" t="0"/>
            </a:stretch>
          </a:blipFill>
          <a:ln>
            <a:noFill/>
          </a:ln>
        </p:spPr>
      </p:sp>
      <p:sp>
        <p:nvSpPr>
          <p:cNvPr id="92" name="Google Shape;92;p13"/>
          <p:cNvSpPr/>
          <p:nvPr/>
        </p:nvSpPr>
        <p:spPr>
          <a:xfrm rot="1774496">
            <a:off x="11963397" y="231993"/>
            <a:ext cx="1210122" cy="1082509"/>
          </a:xfrm>
          <a:custGeom>
            <a:rect b="b" l="l" r="r" t="t"/>
            <a:pathLst>
              <a:path extrusionOk="0" h="1082509" w="1210122">
                <a:moveTo>
                  <a:pt x="0" y="0"/>
                </a:moveTo>
                <a:lnTo>
                  <a:pt x="1210122" y="0"/>
                </a:lnTo>
                <a:lnTo>
                  <a:pt x="1210122" y="1082509"/>
                </a:lnTo>
                <a:lnTo>
                  <a:pt x="0" y="1082509"/>
                </a:lnTo>
                <a:lnTo>
                  <a:pt x="0" y="0"/>
                </a:lnTo>
                <a:close/>
              </a:path>
            </a:pathLst>
          </a:custGeom>
          <a:blipFill rotWithShape="1">
            <a:blip r:embed="rId10">
              <a:alphaModFix/>
            </a:blip>
            <a:stretch>
              <a:fillRect b="0" l="0" r="0" t="0"/>
            </a:stretch>
          </a:blipFill>
          <a:ln>
            <a:noFill/>
          </a:ln>
        </p:spPr>
      </p:sp>
      <p:sp>
        <p:nvSpPr>
          <p:cNvPr id="93" name="Google Shape;93;p13"/>
          <p:cNvSpPr/>
          <p:nvPr/>
        </p:nvSpPr>
        <p:spPr>
          <a:xfrm>
            <a:off x="556172" y="5744522"/>
            <a:ext cx="7414932" cy="1325419"/>
          </a:xfrm>
          <a:custGeom>
            <a:rect b="b" l="l" r="r" t="t"/>
            <a:pathLst>
              <a:path extrusionOk="0" h="1325419" w="7414932">
                <a:moveTo>
                  <a:pt x="0" y="0"/>
                </a:moveTo>
                <a:lnTo>
                  <a:pt x="7414932" y="0"/>
                </a:lnTo>
                <a:lnTo>
                  <a:pt x="7414932" y="1325420"/>
                </a:lnTo>
                <a:lnTo>
                  <a:pt x="0" y="1325420"/>
                </a:lnTo>
                <a:lnTo>
                  <a:pt x="0" y="0"/>
                </a:lnTo>
                <a:close/>
              </a:path>
            </a:pathLst>
          </a:custGeom>
          <a:blipFill rotWithShape="1">
            <a:blip r:embed="rId11">
              <a:alphaModFix/>
            </a:blip>
            <a:stretch>
              <a:fillRect b="0" l="0" r="0" t="0"/>
            </a:stretch>
          </a:blipFill>
          <a:ln>
            <a:noFill/>
          </a:ln>
        </p:spPr>
      </p:sp>
      <p:sp>
        <p:nvSpPr>
          <p:cNvPr id="94" name="Google Shape;94;p13"/>
          <p:cNvSpPr txBox="1"/>
          <p:nvPr/>
        </p:nvSpPr>
        <p:spPr>
          <a:xfrm>
            <a:off x="766004" y="1657177"/>
            <a:ext cx="90003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NEW RESOLUTIONS</a:t>
            </a:r>
            <a:endParaRPr/>
          </a:p>
        </p:txBody>
      </p:sp>
      <p:sp>
        <p:nvSpPr>
          <p:cNvPr id="95" name="Google Shape;95;p13"/>
          <p:cNvSpPr txBox="1"/>
          <p:nvPr/>
        </p:nvSpPr>
        <p:spPr>
          <a:xfrm>
            <a:off x="766004" y="5851700"/>
            <a:ext cx="7205100"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000000"/>
                </a:solidFill>
                <a:latin typeface="Pompiere"/>
                <a:ea typeface="Pompiere"/>
                <a:cs typeface="Pompiere"/>
                <a:sym typeface="Pompiere"/>
              </a:rPr>
              <a:t>Education Pack for Teachers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268" name="Google Shape;268;p22"/>
          <p:cNvSpPr/>
          <p:nvPr/>
        </p:nvSpPr>
        <p:spPr>
          <a:xfrm rot="-10059">
            <a:off x="1362359" y="1035917"/>
            <a:ext cx="4939804" cy="4546757"/>
          </a:xfrm>
          <a:prstGeom prst="rect">
            <a:avLst/>
          </a:prstGeom>
          <a:solidFill>
            <a:srgbClr val="1954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p:nvPr/>
        </p:nvSpPr>
        <p:spPr>
          <a:xfrm>
            <a:off x="-2862797" y="-635752"/>
            <a:ext cx="5039112" cy="11167007"/>
          </a:xfrm>
          <a:custGeom>
            <a:rect b="b" l="l" r="r" t="t"/>
            <a:pathLst>
              <a:path extrusionOk="0" h="11167007" w="5039112">
                <a:moveTo>
                  <a:pt x="0" y="0"/>
                </a:moveTo>
                <a:lnTo>
                  <a:pt x="5039112" y="0"/>
                </a:lnTo>
                <a:lnTo>
                  <a:pt x="5039112" y="11167008"/>
                </a:lnTo>
                <a:lnTo>
                  <a:pt x="0" y="11167008"/>
                </a:lnTo>
                <a:lnTo>
                  <a:pt x="0" y="0"/>
                </a:lnTo>
                <a:close/>
              </a:path>
            </a:pathLst>
          </a:custGeom>
          <a:blipFill rotWithShape="1">
            <a:blip r:embed="rId4">
              <a:alphaModFix/>
            </a:blip>
            <a:stretch>
              <a:fillRect b="0" l="0" r="0" t="0"/>
            </a:stretch>
          </a:blipFill>
          <a:ln>
            <a:noFill/>
          </a:ln>
        </p:spPr>
      </p:sp>
      <p:sp>
        <p:nvSpPr>
          <p:cNvPr id="270" name="Google Shape;270;p22"/>
          <p:cNvSpPr/>
          <p:nvPr/>
        </p:nvSpPr>
        <p:spPr>
          <a:xfrm rot="-10059">
            <a:off x="10148327" y="312609"/>
            <a:ext cx="1744913" cy="9270285"/>
          </a:xfrm>
          <a:prstGeom prst="rect">
            <a:avLst/>
          </a:prstGeom>
          <a:solidFill>
            <a:srgbClr val="F26F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
          <p:cNvSpPr/>
          <p:nvPr/>
        </p:nvSpPr>
        <p:spPr>
          <a:xfrm>
            <a:off x="0" y="8923353"/>
            <a:ext cx="19865617" cy="3948291"/>
          </a:xfrm>
          <a:custGeom>
            <a:rect b="b" l="l" r="r" t="t"/>
            <a:pathLst>
              <a:path extrusionOk="0" h="3948291" w="19865617">
                <a:moveTo>
                  <a:pt x="0" y="0"/>
                </a:moveTo>
                <a:lnTo>
                  <a:pt x="19865617" y="0"/>
                </a:lnTo>
                <a:lnTo>
                  <a:pt x="19865617" y="3948292"/>
                </a:lnTo>
                <a:lnTo>
                  <a:pt x="0" y="3948292"/>
                </a:lnTo>
                <a:lnTo>
                  <a:pt x="0" y="0"/>
                </a:lnTo>
                <a:close/>
              </a:path>
            </a:pathLst>
          </a:custGeom>
          <a:blipFill rotWithShape="1">
            <a:blip r:embed="rId5">
              <a:alphaModFix/>
            </a:blip>
            <a:stretch>
              <a:fillRect b="0" l="0" r="0" t="0"/>
            </a:stretch>
          </a:blipFill>
          <a:ln>
            <a:noFill/>
          </a:ln>
        </p:spPr>
      </p:sp>
      <p:pic>
        <p:nvPicPr>
          <p:cNvPr id="272" name="Google Shape;272;p22"/>
          <p:cNvPicPr preferRelativeResize="0"/>
          <p:nvPr/>
        </p:nvPicPr>
        <p:blipFill rotWithShape="1">
          <a:blip r:embed="rId6">
            <a:alphaModFix/>
          </a:blip>
          <a:srcRect b="29294" l="0" r="0" t="872"/>
          <a:stretch/>
        </p:blipFill>
        <p:spPr>
          <a:xfrm rot="-10059">
            <a:off x="1645707" y="817707"/>
            <a:ext cx="4404358" cy="4613416"/>
          </a:xfrm>
          <a:prstGeom prst="rect">
            <a:avLst/>
          </a:prstGeom>
          <a:noFill/>
          <a:ln>
            <a:noFill/>
          </a:ln>
        </p:spPr>
      </p:pic>
      <p:sp>
        <p:nvSpPr>
          <p:cNvPr id="273" name="Google Shape;273;p22"/>
          <p:cNvSpPr/>
          <p:nvPr/>
        </p:nvSpPr>
        <p:spPr>
          <a:xfrm rot="-10059">
            <a:off x="3838903" y="4131305"/>
            <a:ext cx="4939804" cy="5119779"/>
          </a:xfrm>
          <a:prstGeom prst="rect">
            <a:avLst/>
          </a:prstGeom>
          <a:solidFill>
            <a:srgbClr val="F053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22"/>
          <p:cNvPicPr preferRelativeResize="0"/>
          <p:nvPr/>
        </p:nvPicPr>
        <p:blipFill rotWithShape="1">
          <a:blip r:embed="rId7">
            <a:alphaModFix/>
          </a:blip>
          <a:srcRect b="0" l="17303" r="36025" t="0"/>
          <a:stretch/>
        </p:blipFill>
        <p:spPr>
          <a:xfrm rot="-10059">
            <a:off x="7199404" y="541033"/>
            <a:ext cx="4404358" cy="6291505"/>
          </a:xfrm>
          <a:prstGeom prst="rect">
            <a:avLst/>
          </a:prstGeom>
          <a:noFill/>
          <a:ln>
            <a:noFill/>
          </a:ln>
        </p:spPr>
      </p:pic>
      <p:pic>
        <p:nvPicPr>
          <p:cNvPr id="275" name="Google Shape;275;p22"/>
          <p:cNvPicPr preferRelativeResize="0"/>
          <p:nvPr/>
        </p:nvPicPr>
        <p:blipFill rotWithShape="1">
          <a:blip r:embed="rId8">
            <a:alphaModFix/>
          </a:blip>
          <a:srcRect b="0" l="18177" r="18176" t="0"/>
          <a:stretch/>
        </p:blipFill>
        <p:spPr>
          <a:xfrm rot="-10059">
            <a:off x="4152238" y="4532261"/>
            <a:ext cx="4404358" cy="4613416"/>
          </a:xfrm>
          <a:prstGeom prst="rect">
            <a:avLst/>
          </a:prstGeom>
          <a:noFill/>
          <a:ln>
            <a:noFill/>
          </a:ln>
        </p:spPr>
      </p:pic>
      <p:pic>
        <p:nvPicPr>
          <p:cNvPr id="276" name="Google Shape;276;p22"/>
          <p:cNvPicPr preferRelativeResize="0"/>
          <p:nvPr/>
        </p:nvPicPr>
        <p:blipFill rotWithShape="1">
          <a:blip r:embed="rId9">
            <a:alphaModFix/>
          </a:blip>
          <a:srcRect b="9175" l="0" r="0" t="9175"/>
          <a:stretch/>
        </p:blipFill>
        <p:spPr>
          <a:xfrm rot="-10059">
            <a:off x="10349638" y="5738740"/>
            <a:ext cx="5293825" cy="2881599"/>
          </a:xfrm>
          <a:prstGeom prst="rect">
            <a:avLst/>
          </a:prstGeom>
          <a:noFill/>
          <a:ln>
            <a:noFill/>
          </a:ln>
        </p:spPr>
      </p:pic>
      <p:sp>
        <p:nvSpPr>
          <p:cNvPr id="277" name="Google Shape;277;p22"/>
          <p:cNvSpPr/>
          <p:nvPr/>
        </p:nvSpPr>
        <p:spPr>
          <a:xfrm>
            <a:off x="14912148" y="5124642"/>
            <a:ext cx="1661538" cy="2264448"/>
          </a:xfrm>
          <a:custGeom>
            <a:rect b="b" l="l" r="r" t="t"/>
            <a:pathLst>
              <a:path extrusionOk="0" h="2264448" w="1661538">
                <a:moveTo>
                  <a:pt x="0" y="0"/>
                </a:moveTo>
                <a:lnTo>
                  <a:pt x="1661539" y="0"/>
                </a:lnTo>
                <a:lnTo>
                  <a:pt x="1661539" y="2264448"/>
                </a:lnTo>
                <a:lnTo>
                  <a:pt x="0" y="2264448"/>
                </a:lnTo>
                <a:lnTo>
                  <a:pt x="0" y="0"/>
                </a:lnTo>
                <a:close/>
              </a:path>
            </a:pathLst>
          </a:custGeom>
          <a:blipFill rotWithShape="1">
            <a:blip r:embed="rId10">
              <a:alphaModFix/>
            </a:blip>
            <a:stretch>
              <a:fillRect b="0" l="0" r="0" t="0"/>
            </a:stretch>
          </a:blipFill>
          <a:ln>
            <a:noFill/>
          </a:ln>
        </p:spPr>
      </p:sp>
      <p:sp>
        <p:nvSpPr>
          <p:cNvPr id="278" name="Google Shape;278;p22"/>
          <p:cNvSpPr/>
          <p:nvPr/>
        </p:nvSpPr>
        <p:spPr>
          <a:xfrm>
            <a:off x="2438293" y="534603"/>
            <a:ext cx="2819186" cy="503929"/>
          </a:xfrm>
          <a:custGeom>
            <a:rect b="b" l="l" r="r" t="t"/>
            <a:pathLst>
              <a:path extrusionOk="0" h="503929" w="2819186">
                <a:moveTo>
                  <a:pt x="0" y="0"/>
                </a:moveTo>
                <a:lnTo>
                  <a:pt x="2819185" y="0"/>
                </a:lnTo>
                <a:lnTo>
                  <a:pt x="2819185" y="503929"/>
                </a:lnTo>
                <a:lnTo>
                  <a:pt x="0" y="503929"/>
                </a:lnTo>
                <a:lnTo>
                  <a:pt x="0" y="0"/>
                </a:lnTo>
                <a:close/>
              </a:path>
            </a:pathLst>
          </a:custGeom>
          <a:blipFill rotWithShape="1">
            <a:blip r:embed="rId11">
              <a:alphaModFix/>
            </a:blip>
            <a:stretch>
              <a:fillRect b="0" l="0" r="0" t="0"/>
            </a:stretch>
          </a:blipFill>
          <a:ln>
            <a:noFill/>
          </a:ln>
        </p:spPr>
      </p:sp>
      <p:sp>
        <p:nvSpPr>
          <p:cNvPr id="279" name="Google Shape;279;p22"/>
          <p:cNvSpPr/>
          <p:nvPr/>
        </p:nvSpPr>
        <p:spPr>
          <a:xfrm rot="1116591">
            <a:off x="14945700" y="6711133"/>
            <a:ext cx="1403936" cy="250953"/>
          </a:xfrm>
          <a:custGeom>
            <a:rect b="b" l="l" r="r" t="t"/>
            <a:pathLst>
              <a:path extrusionOk="0" h="250953" w="1403936">
                <a:moveTo>
                  <a:pt x="0" y="0"/>
                </a:moveTo>
                <a:lnTo>
                  <a:pt x="1403936" y="0"/>
                </a:lnTo>
                <a:lnTo>
                  <a:pt x="1403936" y="250954"/>
                </a:lnTo>
                <a:lnTo>
                  <a:pt x="0" y="250954"/>
                </a:lnTo>
                <a:lnTo>
                  <a:pt x="0" y="0"/>
                </a:lnTo>
                <a:close/>
              </a:path>
            </a:pathLst>
          </a:custGeom>
          <a:blipFill rotWithShape="1">
            <a:blip r:embed="rId11">
              <a:alphaModFix/>
            </a:blip>
            <a:stretch>
              <a:fillRect b="0" l="0" r="0" t="0"/>
            </a:stretch>
          </a:blipFill>
          <a:ln>
            <a:noFill/>
          </a:ln>
        </p:spPr>
      </p:sp>
      <p:sp>
        <p:nvSpPr>
          <p:cNvPr id="280" name="Google Shape;280;p22"/>
          <p:cNvSpPr/>
          <p:nvPr/>
        </p:nvSpPr>
        <p:spPr>
          <a:xfrm rot="5400000">
            <a:off x="7316618" y="6613759"/>
            <a:ext cx="2493436" cy="445702"/>
          </a:xfrm>
          <a:custGeom>
            <a:rect b="b" l="l" r="r" t="t"/>
            <a:pathLst>
              <a:path extrusionOk="0" h="445702" w="2493436">
                <a:moveTo>
                  <a:pt x="0" y="0"/>
                </a:moveTo>
                <a:lnTo>
                  <a:pt x="2493436" y="0"/>
                </a:lnTo>
                <a:lnTo>
                  <a:pt x="2493436" y="445702"/>
                </a:lnTo>
                <a:lnTo>
                  <a:pt x="0" y="445702"/>
                </a:lnTo>
                <a:lnTo>
                  <a:pt x="0" y="0"/>
                </a:lnTo>
                <a:close/>
              </a:path>
            </a:pathLst>
          </a:custGeom>
          <a:blipFill rotWithShape="1">
            <a:blip r:embed="rId11">
              <a:alphaModFix/>
            </a:blip>
            <a:stretch>
              <a:fillRect b="0" l="0" r="0" t="0"/>
            </a:stretch>
          </a:blipFill>
          <a:ln>
            <a:noFill/>
          </a:ln>
        </p:spPr>
      </p:sp>
      <p:sp>
        <p:nvSpPr>
          <p:cNvPr id="281" name="Google Shape;281;p22"/>
          <p:cNvSpPr/>
          <p:nvPr/>
        </p:nvSpPr>
        <p:spPr>
          <a:xfrm rot="5400000">
            <a:off x="8811413" y="181622"/>
            <a:ext cx="1437248" cy="256908"/>
          </a:xfrm>
          <a:custGeom>
            <a:rect b="b" l="l" r="r" t="t"/>
            <a:pathLst>
              <a:path extrusionOk="0" h="256908" w="1437248">
                <a:moveTo>
                  <a:pt x="0" y="0"/>
                </a:moveTo>
                <a:lnTo>
                  <a:pt x="1437248" y="0"/>
                </a:lnTo>
                <a:lnTo>
                  <a:pt x="1437248" y="256908"/>
                </a:lnTo>
                <a:lnTo>
                  <a:pt x="0" y="256908"/>
                </a:lnTo>
                <a:lnTo>
                  <a:pt x="0" y="0"/>
                </a:lnTo>
                <a:close/>
              </a:path>
            </a:pathLst>
          </a:custGeom>
          <a:blipFill rotWithShape="1">
            <a:blip r:embed="rId11">
              <a:alphaModFix/>
            </a:blip>
            <a:stretch>
              <a:fillRect b="0" l="0" r="0" t="0"/>
            </a:stretch>
          </a:blipFill>
          <a:ln>
            <a:noFill/>
          </a:ln>
        </p:spPr>
      </p:sp>
      <p:sp>
        <p:nvSpPr>
          <p:cNvPr id="282" name="Google Shape;282;p22"/>
          <p:cNvSpPr/>
          <p:nvPr/>
        </p:nvSpPr>
        <p:spPr>
          <a:xfrm flipH="1">
            <a:off x="10345433" y="3567809"/>
            <a:ext cx="2029579" cy="1575691"/>
          </a:xfrm>
          <a:custGeom>
            <a:rect b="b" l="l" r="r" t="t"/>
            <a:pathLst>
              <a:path extrusionOk="0" h="1575691" w="2029579">
                <a:moveTo>
                  <a:pt x="2029579" y="0"/>
                </a:moveTo>
                <a:lnTo>
                  <a:pt x="0" y="0"/>
                </a:lnTo>
                <a:lnTo>
                  <a:pt x="0" y="1575691"/>
                </a:lnTo>
                <a:lnTo>
                  <a:pt x="2029579" y="1575691"/>
                </a:lnTo>
                <a:lnTo>
                  <a:pt x="2029579" y="0"/>
                </a:lnTo>
                <a:close/>
              </a:path>
            </a:pathLst>
          </a:custGeom>
          <a:blipFill rotWithShape="1">
            <a:blip r:embed="rId12">
              <a:alphaModFix/>
            </a:blip>
            <a:stretch>
              <a:fillRect b="0" l="0" r="0" t="0"/>
            </a:stretch>
          </a:blipFill>
          <a:ln>
            <a:noFill/>
          </a:ln>
        </p:spPr>
      </p:sp>
      <p:sp>
        <p:nvSpPr>
          <p:cNvPr id="283" name="Google Shape;283;p22"/>
          <p:cNvSpPr txBox="1"/>
          <p:nvPr/>
        </p:nvSpPr>
        <p:spPr>
          <a:xfrm>
            <a:off x="11607300" y="525078"/>
            <a:ext cx="6168300" cy="3694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GALLERY IMAGE</a:t>
            </a:r>
            <a:endParaRPr/>
          </a:p>
        </p:txBody>
      </p:sp>
      <p:sp>
        <p:nvSpPr>
          <p:cNvPr id="284" name="Google Shape;284;p22"/>
          <p:cNvSpPr/>
          <p:nvPr/>
        </p:nvSpPr>
        <p:spPr>
          <a:xfrm rot="377009">
            <a:off x="135471" y="4911921"/>
            <a:ext cx="3006990" cy="2689889"/>
          </a:xfrm>
          <a:custGeom>
            <a:rect b="b" l="l" r="r" t="t"/>
            <a:pathLst>
              <a:path extrusionOk="0" h="2689889" w="3006990">
                <a:moveTo>
                  <a:pt x="0" y="0"/>
                </a:moveTo>
                <a:lnTo>
                  <a:pt x="3006991" y="0"/>
                </a:lnTo>
                <a:lnTo>
                  <a:pt x="3006991" y="2689890"/>
                </a:lnTo>
                <a:lnTo>
                  <a:pt x="0" y="2689890"/>
                </a:lnTo>
                <a:lnTo>
                  <a:pt x="0" y="0"/>
                </a:lnTo>
                <a:close/>
              </a:path>
            </a:pathLst>
          </a:custGeom>
          <a:blipFill rotWithShape="1">
            <a:blip r:embed="rId13">
              <a:alphaModFix/>
            </a:blip>
            <a:stretch>
              <a:fillRect b="0" l="0" r="0" t="0"/>
            </a:stretch>
          </a:blipFill>
          <a:ln>
            <a:noFill/>
          </a:ln>
        </p:spPr>
      </p:sp>
      <p:sp>
        <p:nvSpPr>
          <p:cNvPr id="285" name="Google Shape;285;p22"/>
          <p:cNvSpPr/>
          <p:nvPr/>
        </p:nvSpPr>
        <p:spPr>
          <a:xfrm rot="1867730">
            <a:off x="8319373" y="8135785"/>
            <a:ext cx="933627" cy="1575137"/>
          </a:xfrm>
          <a:custGeom>
            <a:rect b="b" l="l" r="r" t="t"/>
            <a:pathLst>
              <a:path extrusionOk="0" h="1575137" w="933627">
                <a:moveTo>
                  <a:pt x="0" y="0"/>
                </a:moveTo>
                <a:lnTo>
                  <a:pt x="933627" y="0"/>
                </a:lnTo>
                <a:lnTo>
                  <a:pt x="933627" y="1575137"/>
                </a:lnTo>
                <a:lnTo>
                  <a:pt x="0" y="1575137"/>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291" name="Google Shape;291;p23"/>
          <p:cNvSpPr/>
          <p:nvPr/>
        </p:nvSpPr>
        <p:spPr>
          <a:xfrm>
            <a:off x="1196643" y="5311110"/>
            <a:ext cx="3874764" cy="3860234"/>
          </a:xfrm>
          <a:custGeom>
            <a:rect b="b" l="l" r="r" t="t"/>
            <a:pathLst>
              <a:path extrusionOk="0" h="3860234" w="3874764">
                <a:moveTo>
                  <a:pt x="0" y="0"/>
                </a:moveTo>
                <a:lnTo>
                  <a:pt x="3874765" y="0"/>
                </a:lnTo>
                <a:lnTo>
                  <a:pt x="3874765" y="3860234"/>
                </a:lnTo>
                <a:lnTo>
                  <a:pt x="0" y="3860234"/>
                </a:lnTo>
                <a:lnTo>
                  <a:pt x="0" y="0"/>
                </a:lnTo>
                <a:close/>
              </a:path>
            </a:pathLst>
          </a:custGeom>
          <a:blipFill rotWithShape="1">
            <a:blip r:embed="rId4">
              <a:alphaModFix/>
            </a:blip>
            <a:stretch>
              <a:fillRect b="0" l="0" r="0" t="0"/>
            </a:stretch>
          </a:blipFill>
          <a:ln>
            <a:noFill/>
          </a:ln>
        </p:spPr>
      </p:sp>
      <p:sp>
        <p:nvSpPr>
          <p:cNvPr id="292" name="Google Shape;292;p23"/>
          <p:cNvSpPr/>
          <p:nvPr/>
        </p:nvSpPr>
        <p:spPr>
          <a:xfrm flipH="1" rot="10800000">
            <a:off x="-2195829" y="-1276200"/>
            <a:ext cx="9303710" cy="7501116"/>
          </a:xfrm>
          <a:custGeom>
            <a:rect b="b" l="l" r="r" t="t"/>
            <a:pathLst>
              <a:path extrusionOk="0" h="7501116" w="9303710">
                <a:moveTo>
                  <a:pt x="0" y="7501117"/>
                </a:moveTo>
                <a:lnTo>
                  <a:pt x="9303710" y="7501117"/>
                </a:lnTo>
                <a:lnTo>
                  <a:pt x="9303710" y="0"/>
                </a:lnTo>
                <a:lnTo>
                  <a:pt x="0" y="0"/>
                </a:lnTo>
                <a:lnTo>
                  <a:pt x="0" y="7501117"/>
                </a:lnTo>
                <a:close/>
              </a:path>
            </a:pathLst>
          </a:custGeom>
          <a:blipFill rotWithShape="1">
            <a:blip r:embed="rId5">
              <a:alphaModFix/>
            </a:blip>
            <a:stretch>
              <a:fillRect b="0" l="0" r="0" t="0"/>
            </a:stretch>
          </a:blipFill>
          <a:ln>
            <a:noFill/>
          </a:ln>
        </p:spPr>
      </p:sp>
      <p:sp>
        <p:nvSpPr>
          <p:cNvPr id="293" name="Google Shape;293;p23"/>
          <p:cNvSpPr txBox="1"/>
          <p:nvPr/>
        </p:nvSpPr>
        <p:spPr>
          <a:xfrm>
            <a:off x="1364586" y="4456433"/>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sp>
        <p:nvSpPr>
          <p:cNvPr id="294" name="Google Shape;294;p23"/>
          <p:cNvSpPr/>
          <p:nvPr/>
        </p:nvSpPr>
        <p:spPr>
          <a:xfrm>
            <a:off x="1196643" y="544242"/>
            <a:ext cx="3874764" cy="3860234"/>
          </a:xfrm>
          <a:custGeom>
            <a:rect b="b" l="l" r="r" t="t"/>
            <a:pathLst>
              <a:path extrusionOk="0" h="3860234" w="3874764">
                <a:moveTo>
                  <a:pt x="0" y="0"/>
                </a:moveTo>
                <a:lnTo>
                  <a:pt x="3874765" y="0"/>
                </a:lnTo>
                <a:lnTo>
                  <a:pt x="3874765" y="3860234"/>
                </a:lnTo>
                <a:lnTo>
                  <a:pt x="0" y="3860234"/>
                </a:lnTo>
                <a:lnTo>
                  <a:pt x="0" y="0"/>
                </a:lnTo>
                <a:close/>
              </a:path>
            </a:pathLst>
          </a:custGeom>
          <a:blipFill rotWithShape="1">
            <a:blip r:embed="rId4">
              <a:alphaModFix/>
            </a:blip>
            <a:stretch>
              <a:fillRect b="0" l="0" r="0" t="0"/>
            </a:stretch>
          </a:blipFill>
          <a:ln>
            <a:noFill/>
          </a:ln>
        </p:spPr>
      </p:sp>
      <p:sp>
        <p:nvSpPr>
          <p:cNvPr id="295" name="Google Shape;295;p23"/>
          <p:cNvSpPr txBox="1"/>
          <p:nvPr/>
        </p:nvSpPr>
        <p:spPr>
          <a:xfrm>
            <a:off x="1690592" y="1617983"/>
            <a:ext cx="2886866"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43%</a:t>
            </a:r>
            <a:endParaRPr/>
          </a:p>
        </p:txBody>
      </p:sp>
      <p:sp>
        <p:nvSpPr>
          <p:cNvPr id="296" name="Google Shape;296;p23"/>
          <p:cNvSpPr/>
          <p:nvPr/>
        </p:nvSpPr>
        <p:spPr>
          <a:xfrm rot="-5400000">
            <a:off x="12098827" y="3048847"/>
            <a:ext cx="4626336" cy="12418905"/>
          </a:xfrm>
          <a:custGeom>
            <a:rect b="b" l="l" r="r" t="t"/>
            <a:pathLst>
              <a:path extrusionOk="0" h="12418905" w="4626336">
                <a:moveTo>
                  <a:pt x="0" y="0"/>
                </a:moveTo>
                <a:lnTo>
                  <a:pt x="4626336" y="0"/>
                </a:lnTo>
                <a:lnTo>
                  <a:pt x="4626336" y="12418906"/>
                </a:lnTo>
                <a:lnTo>
                  <a:pt x="0" y="12418906"/>
                </a:lnTo>
                <a:lnTo>
                  <a:pt x="0" y="0"/>
                </a:lnTo>
                <a:close/>
              </a:path>
            </a:pathLst>
          </a:custGeom>
          <a:blipFill rotWithShape="1">
            <a:blip r:embed="rId6">
              <a:alphaModFix/>
            </a:blip>
            <a:stretch>
              <a:fillRect b="0" l="0" r="0" t="-36080"/>
            </a:stretch>
          </a:blipFill>
          <a:ln>
            <a:noFill/>
          </a:ln>
        </p:spPr>
      </p:sp>
      <p:sp>
        <p:nvSpPr>
          <p:cNvPr id="297" name="Google Shape;297;p23"/>
          <p:cNvSpPr/>
          <p:nvPr/>
        </p:nvSpPr>
        <p:spPr>
          <a:xfrm>
            <a:off x="8866001" y="2312081"/>
            <a:ext cx="9957104" cy="7974919"/>
          </a:xfrm>
          <a:custGeom>
            <a:rect b="b" l="l" r="r" t="t"/>
            <a:pathLst>
              <a:path extrusionOk="0" h="7974919" w="9957104">
                <a:moveTo>
                  <a:pt x="0" y="0"/>
                </a:moveTo>
                <a:lnTo>
                  <a:pt x="9957104" y="0"/>
                </a:lnTo>
                <a:lnTo>
                  <a:pt x="9957104" y="7974919"/>
                </a:lnTo>
                <a:lnTo>
                  <a:pt x="0" y="7974919"/>
                </a:lnTo>
                <a:lnTo>
                  <a:pt x="0" y="0"/>
                </a:lnTo>
                <a:close/>
              </a:path>
            </a:pathLst>
          </a:custGeom>
          <a:blipFill rotWithShape="1">
            <a:blip r:embed="rId7">
              <a:alphaModFix/>
            </a:blip>
            <a:stretch>
              <a:fillRect b="0" l="-46269" r="-18033" t="-36682"/>
            </a:stretch>
          </a:blipFill>
          <a:ln>
            <a:noFill/>
          </a:ln>
        </p:spPr>
      </p:sp>
      <p:sp>
        <p:nvSpPr>
          <p:cNvPr id="298" name="Google Shape;298;p23"/>
          <p:cNvSpPr txBox="1"/>
          <p:nvPr/>
        </p:nvSpPr>
        <p:spPr>
          <a:xfrm>
            <a:off x="1364586" y="9123719"/>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sp>
        <p:nvSpPr>
          <p:cNvPr id="299" name="Google Shape;299;p23"/>
          <p:cNvSpPr txBox="1"/>
          <p:nvPr/>
        </p:nvSpPr>
        <p:spPr>
          <a:xfrm>
            <a:off x="6073938" y="4456433"/>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sp>
        <p:nvSpPr>
          <p:cNvPr id="300" name="Google Shape;300;p23"/>
          <p:cNvSpPr txBox="1"/>
          <p:nvPr/>
        </p:nvSpPr>
        <p:spPr>
          <a:xfrm>
            <a:off x="1714952" y="6317302"/>
            <a:ext cx="2886866"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X5</a:t>
            </a:r>
            <a:endParaRPr/>
          </a:p>
        </p:txBody>
      </p:sp>
      <p:sp>
        <p:nvSpPr>
          <p:cNvPr id="301" name="Google Shape;301;p23"/>
          <p:cNvSpPr/>
          <p:nvPr/>
        </p:nvSpPr>
        <p:spPr>
          <a:xfrm>
            <a:off x="5905995" y="781326"/>
            <a:ext cx="3874764" cy="3860234"/>
          </a:xfrm>
          <a:custGeom>
            <a:rect b="b" l="l" r="r" t="t"/>
            <a:pathLst>
              <a:path extrusionOk="0" h="3860234" w="3874764">
                <a:moveTo>
                  <a:pt x="0" y="0"/>
                </a:moveTo>
                <a:lnTo>
                  <a:pt x="3874765" y="0"/>
                </a:lnTo>
                <a:lnTo>
                  <a:pt x="3874765" y="3860234"/>
                </a:lnTo>
                <a:lnTo>
                  <a:pt x="0" y="3860234"/>
                </a:lnTo>
                <a:lnTo>
                  <a:pt x="0" y="0"/>
                </a:lnTo>
                <a:close/>
              </a:path>
            </a:pathLst>
          </a:custGeom>
          <a:blipFill rotWithShape="1">
            <a:blip r:embed="rId4">
              <a:alphaModFix/>
            </a:blip>
            <a:stretch>
              <a:fillRect b="0" l="0" r="0" t="0"/>
            </a:stretch>
          </a:blipFill>
          <a:ln>
            <a:noFill/>
          </a:ln>
        </p:spPr>
      </p:sp>
      <p:sp>
        <p:nvSpPr>
          <p:cNvPr id="302" name="Google Shape;302;p23"/>
          <p:cNvSpPr txBox="1"/>
          <p:nvPr/>
        </p:nvSpPr>
        <p:spPr>
          <a:xfrm>
            <a:off x="6399944" y="1617983"/>
            <a:ext cx="2886866"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10K</a:t>
            </a:r>
            <a:endParaRPr/>
          </a:p>
        </p:txBody>
      </p:sp>
      <p:sp>
        <p:nvSpPr>
          <p:cNvPr id="303" name="Google Shape;303;p23"/>
          <p:cNvSpPr/>
          <p:nvPr/>
        </p:nvSpPr>
        <p:spPr>
          <a:xfrm>
            <a:off x="5905995" y="5398066"/>
            <a:ext cx="3874764" cy="3860234"/>
          </a:xfrm>
          <a:custGeom>
            <a:rect b="b" l="l" r="r" t="t"/>
            <a:pathLst>
              <a:path extrusionOk="0" h="3860234" w="3874764">
                <a:moveTo>
                  <a:pt x="0" y="0"/>
                </a:moveTo>
                <a:lnTo>
                  <a:pt x="3874765" y="0"/>
                </a:lnTo>
                <a:lnTo>
                  <a:pt x="3874765" y="3860234"/>
                </a:lnTo>
                <a:lnTo>
                  <a:pt x="0" y="3860234"/>
                </a:lnTo>
                <a:lnTo>
                  <a:pt x="0" y="0"/>
                </a:lnTo>
                <a:close/>
              </a:path>
            </a:pathLst>
          </a:custGeom>
          <a:blipFill rotWithShape="1">
            <a:blip r:embed="rId4">
              <a:alphaModFix/>
            </a:blip>
            <a:stretch>
              <a:fillRect b="0" l="0" r="0" t="0"/>
            </a:stretch>
          </a:blipFill>
          <a:ln>
            <a:noFill/>
          </a:ln>
        </p:spPr>
      </p:sp>
      <p:sp>
        <p:nvSpPr>
          <p:cNvPr id="304" name="Google Shape;304;p23"/>
          <p:cNvSpPr txBox="1"/>
          <p:nvPr/>
        </p:nvSpPr>
        <p:spPr>
          <a:xfrm>
            <a:off x="6073938" y="9123725"/>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sp>
        <p:nvSpPr>
          <p:cNvPr id="305" name="Google Shape;305;p23"/>
          <p:cNvSpPr txBox="1"/>
          <p:nvPr/>
        </p:nvSpPr>
        <p:spPr>
          <a:xfrm>
            <a:off x="6236941" y="6404258"/>
            <a:ext cx="3212872"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80$</a:t>
            </a:r>
            <a:endParaRPr/>
          </a:p>
        </p:txBody>
      </p:sp>
      <p:sp>
        <p:nvSpPr>
          <p:cNvPr id="306" name="Google Shape;306;p23"/>
          <p:cNvSpPr/>
          <p:nvPr/>
        </p:nvSpPr>
        <p:spPr>
          <a:xfrm rot="1501552">
            <a:off x="16399148" y="1179316"/>
            <a:ext cx="1233532" cy="2349585"/>
          </a:xfrm>
          <a:custGeom>
            <a:rect b="b" l="l" r="r" t="t"/>
            <a:pathLst>
              <a:path extrusionOk="0" h="2349585" w="1233532">
                <a:moveTo>
                  <a:pt x="0" y="0"/>
                </a:moveTo>
                <a:lnTo>
                  <a:pt x="1233531" y="0"/>
                </a:lnTo>
                <a:lnTo>
                  <a:pt x="1233531" y="2349584"/>
                </a:lnTo>
                <a:lnTo>
                  <a:pt x="0" y="2349584"/>
                </a:lnTo>
                <a:lnTo>
                  <a:pt x="0" y="0"/>
                </a:lnTo>
                <a:close/>
              </a:path>
            </a:pathLst>
          </a:custGeom>
          <a:blipFill rotWithShape="1">
            <a:blip r:embed="rId8">
              <a:alphaModFix/>
            </a:blip>
            <a:stretch>
              <a:fillRect b="0" l="0" r="0" t="0"/>
            </a:stretch>
          </a:blipFill>
          <a:ln>
            <a:noFill/>
          </a:ln>
        </p:spPr>
      </p:sp>
      <p:sp>
        <p:nvSpPr>
          <p:cNvPr id="307" name="Google Shape;307;p23"/>
          <p:cNvSpPr/>
          <p:nvPr/>
        </p:nvSpPr>
        <p:spPr>
          <a:xfrm rot="1774496">
            <a:off x="13231353" y="154050"/>
            <a:ext cx="2361285" cy="2112276"/>
          </a:xfrm>
          <a:custGeom>
            <a:rect b="b" l="l" r="r" t="t"/>
            <a:pathLst>
              <a:path extrusionOk="0" h="2112276" w="2361285">
                <a:moveTo>
                  <a:pt x="0" y="0"/>
                </a:moveTo>
                <a:lnTo>
                  <a:pt x="2361285" y="0"/>
                </a:lnTo>
                <a:lnTo>
                  <a:pt x="2361285" y="2112277"/>
                </a:lnTo>
                <a:lnTo>
                  <a:pt x="0" y="2112277"/>
                </a:lnTo>
                <a:lnTo>
                  <a:pt x="0" y="0"/>
                </a:lnTo>
                <a:close/>
              </a:path>
            </a:pathLst>
          </a:custGeom>
          <a:blipFill rotWithShape="1">
            <a:blip r:embed="rId9">
              <a:alphaModFix/>
            </a:blip>
            <a:stretch>
              <a:fillRect b="0" l="0" r="0" t="0"/>
            </a:stretch>
          </a:blipFill>
          <a:ln>
            <a:noFill/>
          </a:ln>
        </p:spPr>
      </p:sp>
      <p:sp>
        <p:nvSpPr>
          <p:cNvPr id="308" name="Google Shape;308;p23"/>
          <p:cNvSpPr/>
          <p:nvPr/>
        </p:nvSpPr>
        <p:spPr>
          <a:xfrm rot="458591">
            <a:off x="118953" y="9118851"/>
            <a:ext cx="1180642" cy="1056138"/>
          </a:xfrm>
          <a:custGeom>
            <a:rect b="b" l="l" r="r" t="t"/>
            <a:pathLst>
              <a:path extrusionOk="0" h="1056138" w="1180642">
                <a:moveTo>
                  <a:pt x="0" y="0"/>
                </a:moveTo>
                <a:lnTo>
                  <a:pt x="1180643" y="0"/>
                </a:lnTo>
                <a:lnTo>
                  <a:pt x="1180643" y="1056138"/>
                </a:lnTo>
                <a:lnTo>
                  <a:pt x="0" y="1056138"/>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314" name="Google Shape;314;p24"/>
          <p:cNvSpPr/>
          <p:nvPr/>
        </p:nvSpPr>
        <p:spPr>
          <a:xfrm>
            <a:off x="3810003" y="3828183"/>
            <a:ext cx="3527396" cy="630522"/>
          </a:xfrm>
          <a:custGeom>
            <a:rect b="b" l="l" r="r" t="t"/>
            <a:pathLst>
              <a:path extrusionOk="0" h="630522" w="3527396">
                <a:moveTo>
                  <a:pt x="0" y="0"/>
                </a:moveTo>
                <a:lnTo>
                  <a:pt x="3527397" y="0"/>
                </a:lnTo>
                <a:lnTo>
                  <a:pt x="3527397" y="630522"/>
                </a:lnTo>
                <a:lnTo>
                  <a:pt x="0" y="630522"/>
                </a:lnTo>
                <a:lnTo>
                  <a:pt x="0" y="0"/>
                </a:lnTo>
                <a:close/>
              </a:path>
            </a:pathLst>
          </a:custGeom>
          <a:blipFill rotWithShape="1">
            <a:blip r:embed="rId4">
              <a:alphaModFix/>
            </a:blip>
            <a:stretch>
              <a:fillRect b="0" l="0" r="0" t="0"/>
            </a:stretch>
          </a:blipFill>
          <a:ln>
            <a:noFill/>
          </a:ln>
        </p:spPr>
      </p:sp>
      <p:sp>
        <p:nvSpPr>
          <p:cNvPr id="315" name="Google Shape;315;p24"/>
          <p:cNvSpPr/>
          <p:nvPr/>
        </p:nvSpPr>
        <p:spPr>
          <a:xfrm>
            <a:off x="3810003" y="6958385"/>
            <a:ext cx="3527396" cy="630522"/>
          </a:xfrm>
          <a:custGeom>
            <a:rect b="b" l="l" r="r" t="t"/>
            <a:pathLst>
              <a:path extrusionOk="0" h="630522" w="3527396">
                <a:moveTo>
                  <a:pt x="0" y="0"/>
                </a:moveTo>
                <a:lnTo>
                  <a:pt x="3527397" y="0"/>
                </a:lnTo>
                <a:lnTo>
                  <a:pt x="3527397" y="630522"/>
                </a:lnTo>
                <a:lnTo>
                  <a:pt x="0" y="630522"/>
                </a:lnTo>
                <a:lnTo>
                  <a:pt x="0" y="0"/>
                </a:lnTo>
                <a:close/>
              </a:path>
            </a:pathLst>
          </a:custGeom>
          <a:blipFill rotWithShape="1">
            <a:blip r:embed="rId4">
              <a:alphaModFix/>
            </a:blip>
            <a:stretch>
              <a:fillRect b="0" l="0" r="0" t="0"/>
            </a:stretch>
          </a:blipFill>
          <a:ln>
            <a:noFill/>
          </a:ln>
        </p:spPr>
      </p:sp>
      <p:sp>
        <p:nvSpPr>
          <p:cNvPr id="316" name="Google Shape;316;p24"/>
          <p:cNvSpPr/>
          <p:nvPr/>
        </p:nvSpPr>
        <p:spPr>
          <a:xfrm>
            <a:off x="11543066" y="6958385"/>
            <a:ext cx="3527396" cy="630522"/>
          </a:xfrm>
          <a:custGeom>
            <a:rect b="b" l="l" r="r" t="t"/>
            <a:pathLst>
              <a:path extrusionOk="0" h="630522" w="3527396">
                <a:moveTo>
                  <a:pt x="0" y="0"/>
                </a:moveTo>
                <a:lnTo>
                  <a:pt x="3527396" y="0"/>
                </a:lnTo>
                <a:lnTo>
                  <a:pt x="3527396" y="630522"/>
                </a:lnTo>
                <a:lnTo>
                  <a:pt x="0" y="630522"/>
                </a:lnTo>
                <a:lnTo>
                  <a:pt x="0" y="0"/>
                </a:lnTo>
                <a:close/>
              </a:path>
            </a:pathLst>
          </a:custGeom>
          <a:blipFill rotWithShape="1">
            <a:blip r:embed="rId4">
              <a:alphaModFix/>
            </a:blip>
            <a:stretch>
              <a:fillRect b="0" l="0" r="0" t="0"/>
            </a:stretch>
          </a:blipFill>
          <a:ln>
            <a:noFill/>
          </a:ln>
        </p:spPr>
      </p:sp>
      <p:graphicFrame>
        <p:nvGraphicFramePr>
          <p:cNvPr id="317" name="Google Shape;317;p24"/>
          <p:cNvGraphicFramePr/>
          <p:nvPr/>
        </p:nvGraphicFramePr>
        <p:xfrm>
          <a:off x="1750518" y="3412874"/>
          <a:ext cx="3000000" cy="3000000"/>
        </p:xfrm>
        <a:graphic>
          <a:graphicData uri="http://schemas.openxmlformats.org/drawingml/2006/table">
            <a:tbl>
              <a:tblPr>
                <a:noFill/>
                <a:tableStyleId>{532C9AE6-F1B5-4388-B8DA-48A3F76FD213}</a:tableStyleId>
              </a:tblPr>
              <a:tblGrid>
                <a:gridCol w="7754400"/>
                <a:gridCol w="7754400"/>
              </a:tblGrid>
              <a:tr h="3122350">
                <a:tc>
                  <a:txBody>
                    <a:bodyPr/>
                    <a:lstStyle/>
                    <a:p>
                      <a:pPr indent="0" lvl="0" marL="0" marR="0" rtl="0" algn="ctr">
                        <a:lnSpc>
                          <a:spcPct val="190909"/>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90909"/>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122350">
                <a:tc>
                  <a:txBody>
                    <a:bodyPr/>
                    <a:lstStyle/>
                    <a:p>
                      <a:pPr indent="0" lvl="0" marL="0" marR="0" rtl="0" algn="ctr">
                        <a:lnSpc>
                          <a:spcPct val="190909"/>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90909"/>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318" name="Google Shape;318;p24"/>
          <p:cNvSpPr/>
          <p:nvPr/>
        </p:nvSpPr>
        <p:spPr>
          <a:xfrm>
            <a:off x="11543066" y="3828183"/>
            <a:ext cx="3527396" cy="630522"/>
          </a:xfrm>
          <a:custGeom>
            <a:rect b="b" l="l" r="r" t="t"/>
            <a:pathLst>
              <a:path extrusionOk="0" h="630522" w="3527396">
                <a:moveTo>
                  <a:pt x="0" y="0"/>
                </a:moveTo>
                <a:lnTo>
                  <a:pt x="3527396" y="0"/>
                </a:lnTo>
                <a:lnTo>
                  <a:pt x="3527396" y="630522"/>
                </a:lnTo>
                <a:lnTo>
                  <a:pt x="0" y="630522"/>
                </a:lnTo>
                <a:lnTo>
                  <a:pt x="0" y="0"/>
                </a:lnTo>
                <a:close/>
              </a:path>
            </a:pathLst>
          </a:custGeom>
          <a:blipFill rotWithShape="1">
            <a:blip r:embed="rId4">
              <a:alphaModFix/>
            </a:blip>
            <a:stretch>
              <a:fillRect b="0" l="0" r="0" t="0"/>
            </a:stretch>
          </a:blipFill>
          <a:ln>
            <a:noFill/>
          </a:ln>
        </p:spPr>
      </p:sp>
      <p:sp>
        <p:nvSpPr>
          <p:cNvPr id="319" name="Google Shape;319;p24"/>
          <p:cNvSpPr/>
          <p:nvPr/>
        </p:nvSpPr>
        <p:spPr>
          <a:xfrm>
            <a:off x="-2828976" y="7588907"/>
            <a:ext cx="5657952" cy="2698093"/>
          </a:xfrm>
          <a:custGeom>
            <a:rect b="b" l="l" r="r" t="t"/>
            <a:pathLst>
              <a:path extrusionOk="0" h="2698093" w="5657952">
                <a:moveTo>
                  <a:pt x="0" y="0"/>
                </a:moveTo>
                <a:lnTo>
                  <a:pt x="5657952" y="0"/>
                </a:lnTo>
                <a:lnTo>
                  <a:pt x="5657952" y="2698093"/>
                </a:lnTo>
                <a:lnTo>
                  <a:pt x="0" y="2698093"/>
                </a:lnTo>
                <a:lnTo>
                  <a:pt x="0" y="0"/>
                </a:lnTo>
                <a:close/>
              </a:path>
            </a:pathLst>
          </a:custGeom>
          <a:blipFill rotWithShape="1">
            <a:blip r:embed="rId5">
              <a:alphaModFix/>
            </a:blip>
            <a:stretch>
              <a:fillRect b="-4244" l="-212" r="-211" t="0"/>
            </a:stretch>
          </a:blipFill>
          <a:ln>
            <a:noFill/>
          </a:ln>
        </p:spPr>
      </p:sp>
      <p:sp>
        <p:nvSpPr>
          <p:cNvPr id="320" name="Google Shape;320;p24"/>
          <p:cNvSpPr/>
          <p:nvPr/>
        </p:nvSpPr>
        <p:spPr>
          <a:xfrm>
            <a:off x="15329630" y="-2422387"/>
            <a:ext cx="5394334" cy="5490417"/>
          </a:xfrm>
          <a:custGeom>
            <a:rect b="b" l="l" r="r" t="t"/>
            <a:pathLst>
              <a:path extrusionOk="0" h="5490417" w="5394334">
                <a:moveTo>
                  <a:pt x="0" y="0"/>
                </a:moveTo>
                <a:lnTo>
                  <a:pt x="5394335" y="0"/>
                </a:lnTo>
                <a:lnTo>
                  <a:pt x="5394335" y="5490417"/>
                </a:lnTo>
                <a:lnTo>
                  <a:pt x="0" y="5490417"/>
                </a:lnTo>
                <a:lnTo>
                  <a:pt x="0" y="0"/>
                </a:lnTo>
                <a:close/>
              </a:path>
            </a:pathLst>
          </a:custGeom>
          <a:blipFill rotWithShape="1">
            <a:blip r:embed="rId6">
              <a:alphaModFix/>
            </a:blip>
            <a:stretch>
              <a:fillRect b="0" l="0" r="0" t="0"/>
            </a:stretch>
          </a:blipFill>
          <a:ln>
            <a:noFill/>
          </a:ln>
        </p:spPr>
      </p:sp>
      <p:sp>
        <p:nvSpPr>
          <p:cNvPr id="321" name="Google Shape;321;p24"/>
          <p:cNvSpPr txBox="1"/>
          <p:nvPr/>
        </p:nvSpPr>
        <p:spPr>
          <a:xfrm>
            <a:off x="2171684" y="647657"/>
            <a:ext cx="13944632"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WEEKLY PLANNER</a:t>
            </a:r>
            <a:endParaRPr/>
          </a:p>
        </p:txBody>
      </p:sp>
      <p:sp>
        <p:nvSpPr>
          <p:cNvPr id="322" name="Google Shape;322;p24"/>
          <p:cNvSpPr txBox="1"/>
          <p:nvPr/>
        </p:nvSpPr>
        <p:spPr>
          <a:xfrm>
            <a:off x="3901974" y="3863726"/>
            <a:ext cx="330607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WEEK 1</a:t>
            </a:r>
            <a:endParaRPr/>
          </a:p>
        </p:txBody>
      </p:sp>
      <p:sp>
        <p:nvSpPr>
          <p:cNvPr id="323" name="Google Shape;323;p24"/>
          <p:cNvSpPr txBox="1"/>
          <p:nvPr/>
        </p:nvSpPr>
        <p:spPr>
          <a:xfrm>
            <a:off x="12102006" y="3863726"/>
            <a:ext cx="2564601"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WEEK 2</a:t>
            </a:r>
            <a:endParaRPr/>
          </a:p>
        </p:txBody>
      </p:sp>
      <p:sp>
        <p:nvSpPr>
          <p:cNvPr id="324" name="Google Shape;324;p24"/>
          <p:cNvSpPr txBox="1"/>
          <p:nvPr/>
        </p:nvSpPr>
        <p:spPr>
          <a:xfrm>
            <a:off x="3920665" y="7010422"/>
            <a:ext cx="330607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WEEK 3</a:t>
            </a:r>
            <a:endParaRPr/>
          </a:p>
        </p:txBody>
      </p:sp>
      <p:sp>
        <p:nvSpPr>
          <p:cNvPr id="325" name="Google Shape;325;p24"/>
          <p:cNvSpPr txBox="1"/>
          <p:nvPr/>
        </p:nvSpPr>
        <p:spPr>
          <a:xfrm>
            <a:off x="11731269" y="7010422"/>
            <a:ext cx="330607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WEEK 4</a:t>
            </a:r>
            <a:endParaRPr/>
          </a:p>
        </p:txBody>
      </p:sp>
      <p:sp>
        <p:nvSpPr>
          <p:cNvPr id="326" name="Google Shape;326;p24"/>
          <p:cNvSpPr txBox="1"/>
          <p:nvPr/>
        </p:nvSpPr>
        <p:spPr>
          <a:xfrm>
            <a:off x="3843123" y="5086350"/>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327" name="Google Shape;327;p24"/>
          <p:cNvSpPr txBox="1"/>
          <p:nvPr/>
        </p:nvSpPr>
        <p:spPr>
          <a:xfrm>
            <a:off x="11624302" y="5086350"/>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328" name="Google Shape;328;p24"/>
          <p:cNvSpPr txBox="1"/>
          <p:nvPr/>
        </p:nvSpPr>
        <p:spPr>
          <a:xfrm>
            <a:off x="3920665" y="8217557"/>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329" name="Google Shape;329;p24"/>
          <p:cNvSpPr txBox="1"/>
          <p:nvPr/>
        </p:nvSpPr>
        <p:spPr>
          <a:xfrm>
            <a:off x="11701844" y="8217557"/>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330" name="Google Shape;330;p24"/>
          <p:cNvSpPr/>
          <p:nvPr/>
        </p:nvSpPr>
        <p:spPr>
          <a:xfrm rot="404137">
            <a:off x="1763680" y="2781448"/>
            <a:ext cx="714037" cy="745200"/>
          </a:xfrm>
          <a:custGeom>
            <a:rect b="b" l="l" r="r" t="t"/>
            <a:pathLst>
              <a:path extrusionOk="0" h="745200" w="714037">
                <a:moveTo>
                  <a:pt x="0" y="0"/>
                </a:moveTo>
                <a:lnTo>
                  <a:pt x="714037" y="0"/>
                </a:lnTo>
                <a:lnTo>
                  <a:pt x="714037" y="745200"/>
                </a:lnTo>
                <a:lnTo>
                  <a:pt x="0" y="745200"/>
                </a:lnTo>
                <a:lnTo>
                  <a:pt x="0" y="0"/>
                </a:lnTo>
                <a:close/>
              </a:path>
            </a:pathLst>
          </a:custGeom>
          <a:blipFill rotWithShape="1">
            <a:blip r:embed="rId7">
              <a:alphaModFix/>
            </a:blip>
            <a:stretch>
              <a:fillRect b="0" l="0" r="0" t="0"/>
            </a:stretch>
          </a:blipFill>
          <a:ln>
            <a:noFill/>
          </a:ln>
        </p:spPr>
      </p:sp>
      <p:sp>
        <p:nvSpPr>
          <p:cNvPr id="331" name="Google Shape;331;p24"/>
          <p:cNvSpPr/>
          <p:nvPr/>
        </p:nvSpPr>
        <p:spPr>
          <a:xfrm rot="-1624465">
            <a:off x="710411" y="2829939"/>
            <a:ext cx="980962" cy="1023774"/>
          </a:xfrm>
          <a:custGeom>
            <a:rect b="b" l="l" r="r" t="t"/>
            <a:pathLst>
              <a:path extrusionOk="0" h="1023774" w="980962">
                <a:moveTo>
                  <a:pt x="0" y="0"/>
                </a:moveTo>
                <a:lnTo>
                  <a:pt x="980962" y="0"/>
                </a:lnTo>
                <a:lnTo>
                  <a:pt x="980962" y="1023774"/>
                </a:lnTo>
                <a:lnTo>
                  <a:pt x="0" y="1023774"/>
                </a:lnTo>
                <a:lnTo>
                  <a:pt x="0" y="0"/>
                </a:lnTo>
                <a:close/>
              </a:path>
            </a:pathLst>
          </a:custGeom>
          <a:blipFill rotWithShape="1">
            <a:blip r:embed="rId7">
              <a:alphaModFix/>
            </a:blip>
            <a:stretch>
              <a:fillRect b="0" l="0" r="0" t="0"/>
            </a:stretch>
          </a:blipFill>
          <a:ln>
            <a:noFill/>
          </a:ln>
        </p:spPr>
      </p:sp>
      <p:sp>
        <p:nvSpPr>
          <p:cNvPr id="332" name="Google Shape;332;p24"/>
          <p:cNvSpPr/>
          <p:nvPr/>
        </p:nvSpPr>
        <p:spPr>
          <a:xfrm rot="-640162">
            <a:off x="1654300" y="3729853"/>
            <a:ext cx="539994" cy="563561"/>
          </a:xfrm>
          <a:custGeom>
            <a:rect b="b" l="l" r="r" t="t"/>
            <a:pathLst>
              <a:path extrusionOk="0" h="563561" w="539994">
                <a:moveTo>
                  <a:pt x="0" y="0"/>
                </a:moveTo>
                <a:lnTo>
                  <a:pt x="539994" y="0"/>
                </a:lnTo>
                <a:lnTo>
                  <a:pt x="539994" y="563561"/>
                </a:lnTo>
                <a:lnTo>
                  <a:pt x="0" y="56356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338" name="Google Shape;338;p25"/>
          <p:cNvSpPr/>
          <p:nvPr/>
        </p:nvSpPr>
        <p:spPr>
          <a:xfrm>
            <a:off x="5527632" y="2021462"/>
            <a:ext cx="4442487" cy="794094"/>
          </a:xfrm>
          <a:custGeom>
            <a:rect b="b" l="l" r="r" t="t"/>
            <a:pathLst>
              <a:path extrusionOk="0" h="794094" w="4442487">
                <a:moveTo>
                  <a:pt x="0" y="0"/>
                </a:moveTo>
                <a:lnTo>
                  <a:pt x="4442487" y="0"/>
                </a:lnTo>
                <a:lnTo>
                  <a:pt x="4442487" y="794095"/>
                </a:lnTo>
                <a:lnTo>
                  <a:pt x="0" y="794095"/>
                </a:lnTo>
                <a:lnTo>
                  <a:pt x="0" y="0"/>
                </a:lnTo>
                <a:close/>
              </a:path>
            </a:pathLst>
          </a:custGeom>
          <a:blipFill rotWithShape="1">
            <a:blip r:embed="rId4">
              <a:alphaModFix/>
            </a:blip>
            <a:stretch>
              <a:fillRect b="0" l="0" r="0" t="0"/>
            </a:stretch>
          </a:blipFill>
          <a:ln>
            <a:noFill/>
          </a:ln>
        </p:spPr>
      </p:sp>
      <p:sp>
        <p:nvSpPr>
          <p:cNvPr id="339" name="Google Shape;339;p25"/>
          <p:cNvSpPr/>
          <p:nvPr/>
        </p:nvSpPr>
        <p:spPr>
          <a:xfrm>
            <a:off x="11793576" y="2677656"/>
            <a:ext cx="4780385" cy="486730"/>
          </a:xfrm>
          <a:custGeom>
            <a:rect b="b" l="l" r="r" t="t"/>
            <a:pathLst>
              <a:path extrusionOk="0" h="486730" w="4780385">
                <a:moveTo>
                  <a:pt x="0" y="0"/>
                </a:moveTo>
                <a:lnTo>
                  <a:pt x="4780386" y="0"/>
                </a:lnTo>
                <a:lnTo>
                  <a:pt x="4780386" y="486730"/>
                </a:lnTo>
                <a:lnTo>
                  <a:pt x="0" y="486730"/>
                </a:lnTo>
                <a:lnTo>
                  <a:pt x="0" y="0"/>
                </a:lnTo>
                <a:close/>
              </a:path>
            </a:pathLst>
          </a:custGeom>
          <a:blipFill rotWithShape="1">
            <a:blip r:embed="rId5">
              <a:alphaModFix/>
            </a:blip>
            <a:stretch>
              <a:fillRect b="0" l="0" r="0" t="0"/>
            </a:stretch>
          </a:blipFill>
          <a:ln>
            <a:noFill/>
          </a:ln>
        </p:spPr>
      </p:sp>
      <p:sp>
        <p:nvSpPr>
          <p:cNvPr id="340" name="Google Shape;340;p25"/>
          <p:cNvSpPr/>
          <p:nvPr/>
        </p:nvSpPr>
        <p:spPr>
          <a:xfrm>
            <a:off x="8860199" y="5707693"/>
            <a:ext cx="4905689" cy="4795311"/>
          </a:xfrm>
          <a:custGeom>
            <a:rect b="b" l="l" r="r" t="t"/>
            <a:pathLst>
              <a:path extrusionOk="0" h="4795311" w="4905689">
                <a:moveTo>
                  <a:pt x="0" y="0"/>
                </a:moveTo>
                <a:lnTo>
                  <a:pt x="4905689" y="0"/>
                </a:lnTo>
                <a:lnTo>
                  <a:pt x="4905689" y="4795311"/>
                </a:lnTo>
                <a:lnTo>
                  <a:pt x="0" y="4795311"/>
                </a:lnTo>
                <a:lnTo>
                  <a:pt x="0" y="0"/>
                </a:lnTo>
                <a:close/>
              </a:path>
            </a:pathLst>
          </a:custGeom>
          <a:blipFill rotWithShape="1">
            <a:blip r:embed="rId6">
              <a:alphaModFix/>
            </a:blip>
            <a:stretch>
              <a:fillRect b="0" l="0" r="0" t="0"/>
            </a:stretch>
          </a:blipFill>
          <a:ln>
            <a:noFill/>
          </a:ln>
        </p:spPr>
      </p:sp>
      <p:sp>
        <p:nvSpPr>
          <p:cNvPr id="341" name="Google Shape;341;p25"/>
          <p:cNvSpPr/>
          <p:nvPr/>
        </p:nvSpPr>
        <p:spPr>
          <a:xfrm>
            <a:off x="13897902" y="6807599"/>
            <a:ext cx="4442487" cy="794094"/>
          </a:xfrm>
          <a:custGeom>
            <a:rect b="b" l="l" r="r" t="t"/>
            <a:pathLst>
              <a:path extrusionOk="0" h="794094" w="4442487">
                <a:moveTo>
                  <a:pt x="0" y="0"/>
                </a:moveTo>
                <a:lnTo>
                  <a:pt x="4442486" y="0"/>
                </a:lnTo>
                <a:lnTo>
                  <a:pt x="4442486" y="794094"/>
                </a:lnTo>
                <a:lnTo>
                  <a:pt x="0" y="794094"/>
                </a:lnTo>
                <a:lnTo>
                  <a:pt x="0" y="0"/>
                </a:lnTo>
                <a:close/>
              </a:path>
            </a:pathLst>
          </a:custGeom>
          <a:blipFill rotWithShape="1">
            <a:blip r:embed="rId4">
              <a:alphaModFix/>
            </a:blip>
            <a:stretch>
              <a:fillRect b="0" l="0" r="0" t="0"/>
            </a:stretch>
          </a:blipFill>
          <a:ln>
            <a:noFill/>
          </a:ln>
        </p:spPr>
      </p:sp>
      <p:sp>
        <p:nvSpPr>
          <p:cNvPr id="342" name="Google Shape;342;p25"/>
          <p:cNvSpPr/>
          <p:nvPr/>
        </p:nvSpPr>
        <p:spPr>
          <a:xfrm>
            <a:off x="8375670" y="3860089"/>
            <a:ext cx="6203339" cy="620333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7">
              <a:alphaModFix/>
            </a:blip>
            <a:stretch>
              <a:fillRect b="-25045" l="0" r="0" t="-2504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5"/>
          <p:cNvSpPr/>
          <p:nvPr/>
        </p:nvSpPr>
        <p:spPr>
          <a:xfrm>
            <a:off x="-973711" y="1212304"/>
            <a:ext cx="7114622" cy="5433792"/>
          </a:xfrm>
          <a:custGeom>
            <a:rect b="b" l="l" r="r" t="t"/>
            <a:pathLst>
              <a:path extrusionOk="0" h="5433792" w="7114622">
                <a:moveTo>
                  <a:pt x="0" y="0"/>
                </a:moveTo>
                <a:lnTo>
                  <a:pt x="7114622" y="0"/>
                </a:lnTo>
                <a:lnTo>
                  <a:pt x="7114622" y="5433793"/>
                </a:lnTo>
                <a:lnTo>
                  <a:pt x="0" y="5433793"/>
                </a:lnTo>
                <a:lnTo>
                  <a:pt x="0" y="0"/>
                </a:lnTo>
                <a:close/>
              </a:path>
            </a:pathLst>
          </a:custGeom>
          <a:blipFill rotWithShape="1">
            <a:blip r:embed="rId8">
              <a:alphaModFix/>
            </a:blip>
            <a:stretch>
              <a:fillRect b="0" l="0" r="0" t="0"/>
            </a:stretch>
          </a:blipFill>
          <a:ln>
            <a:noFill/>
          </a:ln>
        </p:spPr>
      </p:sp>
      <p:sp>
        <p:nvSpPr>
          <p:cNvPr id="344" name="Google Shape;344;p25"/>
          <p:cNvSpPr/>
          <p:nvPr/>
        </p:nvSpPr>
        <p:spPr>
          <a:xfrm>
            <a:off x="0" y="832597"/>
            <a:ext cx="5813500" cy="58135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9">
              <a:alphaModFix/>
            </a:blip>
            <a:stretch>
              <a:fillRect b="-22909" l="-39674" r="-447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5"/>
          <p:cNvSpPr txBox="1"/>
          <p:nvPr/>
        </p:nvSpPr>
        <p:spPr>
          <a:xfrm>
            <a:off x="10583751" y="823072"/>
            <a:ext cx="6675549"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OUR TEAM</a:t>
            </a:r>
            <a:endParaRPr/>
          </a:p>
        </p:txBody>
      </p:sp>
      <p:sp>
        <p:nvSpPr>
          <p:cNvPr id="346" name="Google Shape;346;p25"/>
          <p:cNvSpPr txBox="1"/>
          <p:nvPr/>
        </p:nvSpPr>
        <p:spPr>
          <a:xfrm>
            <a:off x="1028700" y="7352844"/>
            <a:ext cx="7147800" cy="215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000000"/>
                </a:solidFill>
                <a:latin typeface="Lato"/>
                <a:ea typeface="Lato"/>
                <a:cs typeface="Lato"/>
                <a:sym typeface="Lato"/>
              </a:rPr>
              <a:t>Hear directly from educators who have experienced the transformative power of the New Resolutions Education Pack. Their testimonials and success stories highlight the tangible impact on teaching and student outcomes.</a:t>
            </a:r>
            <a:endParaRPr/>
          </a:p>
        </p:txBody>
      </p:sp>
      <p:sp>
        <p:nvSpPr>
          <p:cNvPr id="347" name="Google Shape;347;p25"/>
          <p:cNvSpPr txBox="1"/>
          <p:nvPr/>
        </p:nvSpPr>
        <p:spPr>
          <a:xfrm>
            <a:off x="5813500" y="2166097"/>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NAME SURNAME</a:t>
            </a:r>
            <a:endParaRPr/>
          </a:p>
        </p:txBody>
      </p:sp>
      <p:sp>
        <p:nvSpPr>
          <p:cNvPr id="348" name="Google Shape;348;p25"/>
          <p:cNvSpPr txBox="1"/>
          <p:nvPr/>
        </p:nvSpPr>
        <p:spPr>
          <a:xfrm>
            <a:off x="14183769" y="6952234"/>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NAME SURNAME</a:t>
            </a:r>
            <a:endParaRPr/>
          </a:p>
        </p:txBody>
      </p:sp>
      <p:sp>
        <p:nvSpPr>
          <p:cNvPr id="349" name="Google Shape;349;p25"/>
          <p:cNvSpPr/>
          <p:nvPr/>
        </p:nvSpPr>
        <p:spPr>
          <a:xfrm>
            <a:off x="13287293" y="4627496"/>
            <a:ext cx="1291716" cy="1080197"/>
          </a:xfrm>
          <a:custGeom>
            <a:rect b="b" l="l" r="r" t="t"/>
            <a:pathLst>
              <a:path extrusionOk="0" h="1080197" w="1291716">
                <a:moveTo>
                  <a:pt x="0" y="0"/>
                </a:moveTo>
                <a:lnTo>
                  <a:pt x="1291716" y="0"/>
                </a:lnTo>
                <a:lnTo>
                  <a:pt x="1291716" y="1080197"/>
                </a:lnTo>
                <a:lnTo>
                  <a:pt x="0" y="1080197"/>
                </a:lnTo>
                <a:lnTo>
                  <a:pt x="0" y="0"/>
                </a:lnTo>
                <a:close/>
              </a:path>
            </a:pathLst>
          </a:custGeom>
          <a:blipFill rotWithShape="1">
            <a:blip r:embed="rId10">
              <a:alphaModFix/>
            </a:blip>
            <a:stretch>
              <a:fillRect b="0" l="0" r="0" t="0"/>
            </a:stretch>
          </a:blipFill>
          <a:ln>
            <a:noFill/>
          </a:ln>
        </p:spPr>
      </p:sp>
      <p:sp>
        <p:nvSpPr>
          <p:cNvPr id="350" name="Google Shape;350;p25"/>
          <p:cNvSpPr/>
          <p:nvPr/>
        </p:nvSpPr>
        <p:spPr>
          <a:xfrm>
            <a:off x="3937453" y="4115524"/>
            <a:ext cx="3180358" cy="3184338"/>
          </a:xfrm>
          <a:custGeom>
            <a:rect b="b" l="l" r="r" t="t"/>
            <a:pathLst>
              <a:path extrusionOk="0" h="3184338" w="3180358">
                <a:moveTo>
                  <a:pt x="0" y="0"/>
                </a:moveTo>
                <a:lnTo>
                  <a:pt x="3180358" y="0"/>
                </a:lnTo>
                <a:lnTo>
                  <a:pt x="3180358" y="3184338"/>
                </a:lnTo>
                <a:lnTo>
                  <a:pt x="0" y="3184338"/>
                </a:lnTo>
                <a:lnTo>
                  <a:pt x="0" y="0"/>
                </a:lnTo>
                <a:close/>
              </a:path>
            </a:pathLst>
          </a:custGeom>
          <a:blipFill rotWithShape="1">
            <a:blip r:embed="rId11">
              <a:alphaModFix/>
            </a:blip>
            <a:stretch>
              <a:fillRect b="0" l="0" r="0" t="0"/>
            </a:stretch>
          </a:blipFill>
          <a:ln>
            <a:noFill/>
          </a:ln>
        </p:spPr>
      </p:sp>
      <p:sp>
        <p:nvSpPr>
          <p:cNvPr id="351" name="Google Shape;351;p25"/>
          <p:cNvSpPr/>
          <p:nvPr/>
        </p:nvSpPr>
        <p:spPr>
          <a:xfrm rot="377009">
            <a:off x="-143467" y="219548"/>
            <a:ext cx="1809079" cy="1618303"/>
          </a:xfrm>
          <a:custGeom>
            <a:rect b="b" l="l" r="r" t="t"/>
            <a:pathLst>
              <a:path extrusionOk="0" h="1618303" w="1809079">
                <a:moveTo>
                  <a:pt x="0" y="0"/>
                </a:moveTo>
                <a:lnTo>
                  <a:pt x="1809079" y="0"/>
                </a:lnTo>
                <a:lnTo>
                  <a:pt x="1809079" y="1618304"/>
                </a:lnTo>
                <a:lnTo>
                  <a:pt x="0" y="1618304"/>
                </a:lnTo>
                <a:lnTo>
                  <a:pt x="0" y="0"/>
                </a:lnTo>
                <a:close/>
              </a:path>
            </a:pathLst>
          </a:custGeom>
          <a:blipFill rotWithShape="1">
            <a:blip r:embed="rId12">
              <a:alphaModFix/>
            </a:blip>
            <a:stretch>
              <a:fillRect b="0" l="0" r="0" t="0"/>
            </a:stretch>
          </a:blipFill>
          <a:ln>
            <a:noFill/>
          </a:ln>
        </p:spPr>
      </p:sp>
      <p:sp>
        <p:nvSpPr>
          <p:cNvPr id="352" name="Google Shape;352;p25"/>
          <p:cNvSpPr/>
          <p:nvPr/>
        </p:nvSpPr>
        <p:spPr>
          <a:xfrm rot="377009">
            <a:off x="15826637" y="8255661"/>
            <a:ext cx="2865326" cy="2563164"/>
          </a:xfrm>
          <a:custGeom>
            <a:rect b="b" l="l" r="r" t="t"/>
            <a:pathLst>
              <a:path extrusionOk="0" h="2563164" w="2865326">
                <a:moveTo>
                  <a:pt x="0" y="0"/>
                </a:moveTo>
                <a:lnTo>
                  <a:pt x="2865326" y="0"/>
                </a:lnTo>
                <a:lnTo>
                  <a:pt x="2865326" y="2563165"/>
                </a:lnTo>
                <a:lnTo>
                  <a:pt x="0" y="256316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358" name="Google Shape;358;p26"/>
          <p:cNvSpPr/>
          <p:nvPr/>
        </p:nvSpPr>
        <p:spPr>
          <a:xfrm>
            <a:off x="-1191036" y="6163792"/>
            <a:ext cx="19907530" cy="6469947"/>
          </a:xfrm>
          <a:custGeom>
            <a:rect b="b" l="l" r="r" t="t"/>
            <a:pathLst>
              <a:path extrusionOk="0" h="6469947" w="19907530">
                <a:moveTo>
                  <a:pt x="0" y="0"/>
                </a:moveTo>
                <a:lnTo>
                  <a:pt x="19907530" y="0"/>
                </a:lnTo>
                <a:lnTo>
                  <a:pt x="19907530" y="6469947"/>
                </a:lnTo>
                <a:lnTo>
                  <a:pt x="0" y="6469947"/>
                </a:lnTo>
                <a:lnTo>
                  <a:pt x="0" y="0"/>
                </a:lnTo>
                <a:close/>
              </a:path>
            </a:pathLst>
          </a:custGeom>
          <a:blipFill rotWithShape="1">
            <a:blip r:embed="rId4">
              <a:alphaModFix/>
            </a:blip>
            <a:stretch>
              <a:fillRect b="0" l="0" r="0" t="0"/>
            </a:stretch>
          </a:blipFill>
          <a:ln>
            <a:noFill/>
          </a:ln>
        </p:spPr>
      </p:sp>
      <p:sp>
        <p:nvSpPr>
          <p:cNvPr id="359" name="Google Shape;359;p26"/>
          <p:cNvSpPr/>
          <p:nvPr/>
        </p:nvSpPr>
        <p:spPr>
          <a:xfrm>
            <a:off x="-322558" y="1467669"/>
            <a:ext cx="18610558" cy="12399284"/>
          </a:xfrm>
          <a:custGeom>
            <a:rect b="b" l="l" r="r" t="t"/>
            <a:pathLst>
              <a:path extrusionOk="0" h="12399284" w="18610558">
                <a:moveTo>
                  <a:pt x="0" y="0"/>
                </a:moveTo>
                <a:lnTo>
                  <a:pt x="18610558" y="0"/>
                </a:lnTo>
                <a:lnTo>
                  <a:pt x="18610558" y="12399284"/>
                </a:lnTo>
                <a:lnTo>
                  <a:pt x="0" y="12399284"/>
                </a:lnTo>
                <a:lnTo>
                  <a:pt x="0" y="0"/>
                </a:lnTo>
                <a:close/>
              </a:path>
            </a:pathLst>
          </a:custGeom>
          <a:blipFill rotWithShape="1">
            <a:blip r:embed="rId5">
              <a:alphaModFix/>
            </a:blip>
            <a:stretch>
              <a:fillRect b="0" l="0" r="0" t="0"/>
            </a:stretch>
          </a:blipFill>
          <a:ln>
            <a:noFill/>
          </a:ln>
        </p:spPr>
      </p:sp>
      <p:sp>
        <p:nvSpPr>
          <p:cNvPr id="360" name="Google Shape;360;p26"/>
          <p:cNvSpPr/>
          <p:nvPr/>
        </p:nvSpPr>
        <p:spPr>
          <a:xfrm>
            <a:off x="3379767" y="2226227"/>
            <a:ext cx="11528465" cy="2060713"/>
          </a:xfrm>
          <a:custGeom>
            <a:rect b="b" l="l" r="r" t="t"/>
            <a:pathLst>
              <a:path extrusionOk="0" h="2060713" w="11528465">
                <a:moveTo>
                  <a:pt x="0" y="0"/>
                </a:moveTo>
                <a:lnTo>
                  <a:pt x="11528466" y="0"/>
                </a:lnTo>
                <a:lnTo>
                  <a:pt x="11528466" y="2060713"/>
                </a:lnTo>
                <a:lnTo>
                  <a:pt x="0" y="2060713"/>
                </a:lnTo>
                <a:lnTo>
                  <a:pt x="0" y="0"/>
                </a:lnTo>
                <a:close/>
              </a:path>
            </a:pathLst>
          </a:custGeom>
          <a:blipFill rotWithShape="1">
            <a:blip r:embed="rId6">
              <a:alphaModFix/>
            </a:blip>
            <a:stretch>
              <a:fillRect b="0" l="0" r="0" t="0"/>
            </a:stretch>
          </a:blipFill>
          <a:ln>
            <a:noFill/>
          </a:ln>
        </p:spPr>
      </p:sp>
      <p:sp>
        <p:nvSpPr>
          <p:cNvPr id="361" name="Google Shape;361;p26"/>
          <p:cNvSpPr/>
          <p:nvPr/>
        </p:nvSpPr>
        <p:spPr>
          <a:xfrm rot="-5400000">
            <a:off x="14537893" y="-268311"/>
            <a:ext cx="4286940" cy="4823561"/>
          </a:xfrm>
          <a:custGeom>
            <a:rect b="b" l="l" r="r" t="t"/>
            <a:pathLst>
              <a:path extrusionOk="0" h="4823561" w="4286940">
                <a:moveTo>
                  <a:pt x="0" y="0"/>
                </a:moveTo>
                <a:lnTo>
                  <a:pt x="4286940" y="0"/>
                </a:lnTo>
                <a:lnTo>
                  <a:pt x="4286940" y="4823562"/>
                </a:lnTo>
                <a:lnTo>
                  <a:pt x="0" y="4823562"/>
                </a:lnTo>
                <a:lnTo>
                  <a:pt x="0" y="0"/>
                </a:lnTo>
                <a:close/>
              </a:path>
            </a:pathLst>
          </a:custGeom>
          <a:blipFill rotWithShape="1">
            <a:blip r:embed="rId7">
              <a:alphaModFix/>
            </a:blip>
            <a:stretch>
              <a:fillRect b="0" l="0" r="0" t="0"/>
            </a:stretch>
          </a:blipFill>
          <a:ln>
            <a:noFill/>
          </a:ln>
        </p:spPr>
      </p:sp>
      <p:sp>
        <p:nvSpPr>
          <p:cNvPr id="362" name="Google Shape;362;p26"/>
          <p:cNvSpPr/>
          <p:nvPr/>
        </p:nvSpPr>
        <p:spPr>
          <a:xfrm rot="5400000">
            <a:off x="-2821245" y="2114595"/>
            <a:ext cx="6326871" cy="1771524"/>
          </a:xfrm>
          <a:custGeom>
            <a:rect b="b" l="l" r="r" t="t"/>
            <a:pathLst>
              <a:path extrusionOk="0" h="1771524" w="6326871">
                <a:moveTo>
                  <a:pt x="0" y="0"/>
                </a:moveTo>
                <a:lnTo>
                  <a:pt x="6326870" y="0"/>
                </a:lnTo>
                <a:lnTo>
                  <a:pt x="6326870" y="1771523"/>
                </a:lnTo>
                <a:lnTo>
                  <a:pt x="0" y="1771523"/>
                </a:lnTo>
                <a:lnTo>
                  <a:pt x="0" y="0"/>
                </a:lnTo>
                <a:close/>
              </a:path>
            </a:pathLst>
          </a:custGeom>
          <a:blipFill rotWithShape="1">
            <a:blip r:embed="rId8">
              <a:alphaModFix/>
            </a:blip>
            <a:stretch>
              <a:fillRect b="0" l="0" r="0" t="0"/>
            </a:stretch>
          </a:blipFill>
          <a:ln>
            <a:noFill/>
          </a:ln>
        </p:spPr>
      </p:sp>
      <p:sp>
        <p:nvSpPr>
          <p:cNvPr id="363" name="Google Shape;363;p26"/>
          <p:cNvSpPr txBox="1"/>
          <p:nvPr/>
        </p:nvSpPr>
        <p:spPr>
          <a:xfrm>
            <a:off x="4350615" y="2332659"/>
            <a:ext cx="9586770"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ABOUT US</a:t>
            </a:r>
            <a:endParaRPr/>
          </a:p>
        </p:txBody>
      </p:sp>
      <p:sp>
        <p:nvSpPr>
          <p:cNvPr id="364" name="Google Shape;364;p26"/>
          <p:cNvSpPr txBox="1"/>
          <p:nvPr/>
        </p:nvSpPr>
        <p:spPr>
          <a:xfrm>
            <a:off x="5034173" y="4622165"/>
            <a:ext cx="821965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Elaborate on what you want to discuss. </a:t>
            </a:r>
            <a:endParaRPr/>
          </a:p>
        </p:txBody>
      </p:sp>
      <p:sp>
        <p:nvSpPr>
          <p:cNvPr id="365" name="Google Shape;365;p26"/>
          <p:cNvSpPr/>
          <p:nvPr/>
        </p:nvSpPr>
        <p:spPr>
          <a:xfrm rot="753427">
            <a:off x="1495356" y="1548112"/>
            <a:ext cx="3135503" cy="2804850"/>
          </a:xfrm>
          <a:custGeom>
            <a:rect b="b" l="l" r="r" t="t"/>
            <a:pathLst>
              <a:path extrusionOk="0" h="2804850" w="3135503">
                <a:moveTo>
                  <a:pt x="0" y="0"/>
                </a:moveTo>
                <a:lnTo>
                  <a:pt x="3135503" y="0"/>
                </a:lnTo>
                <a:lnTo>
                  <a:pt x="3135503" y="2804850"/>
                </a:lnTo>
                <a:lnTo>
                  <a:pt x="0" y="2804850"/>
                </a:lnTo>
                <a:lnTo>
                  <a:pt x="0" y="0"/>
                </a:lnTo>
                <a:close/>
              </a:path>
            </a:pathLst>
          </a:custGeom>
          <a:blipFill rotWithShape="1">
            <a:blip r:embed="rId9">
              <a:alphaModFix/>
            </a:blip>
            <a:stretch>
              <a:fillRect b="0" l="0" r="0" t="0"/>
            </a:stretch>
          </a:blipFill>
          <a:ln>
            <a:noFill/>
          </a:ln>
        </p:spPr>
      </p:sp>
      <p:sp>
        <p:nvSpPr>
          <p:cNvPr id="366" name="Google Shape;366;p26"/>
          <p:cNvSpPr/>
          <p:nvPr/>
        </p:nvSpPr>
        <p:spPr>
          <a:xfrm rot="-448914">
            <a:off x="13661377" y="516356"/>
            <a:ext cx="2493711" cy="1024689"/>
          </a:xfrm>
          <a:custGeom>
            <a:rect b="b" l="l" r="r" t="t"/>
            <a:pathLst>
              <a:path extrusionOk="0" h="1024689" w="2493711">
                <a:moveTo>
                  <a:pt x="0" y="0"/>
                </a:moveTo>
                <a:lnTo>
                  <a:pt x="2493711" y="0"/>
                </a:lnTo>
                <a:lnTo>
                  <a:pt x="2493711" y="1024688"/>
                </a:lnTo>
                <a:lnTo>
                  <a:pt x="0" y="102468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372" name="Google Shape;372;p27"/>
          <p:cNvSpPr/>
          <p:nvPr/>
        </p:nvSpPr>
        <p:spPr>
          <a:xfrm>
            <a:off x="3610232" y="126501"/>
            <a:ext cx="3920403" cy="3910602"/>
          </a:xfrm>
          <a:custGeom>
            <a:rect b="b" l="l" r="r" t="t"/>
            <a:pathLst>
              <a:path extrusionOk="0" h="3910602" w="3920403">
                <a:moveTo>
                  <a:pt x="0" y="0"/>
                </a:moveTo>
                <a:lnTo>
                  <a:pt x="3920403" y="0"/>
                </a:lnTo>
                <a:lnTo>
                  <a:pt x="3920403" y="3910602"/>
                </a:lnTo>
                <a:lnTo>
                  <a:pt x="0" y="3910602"/>
                </a:lnTo>
                <a:lnTo>
                  <a:pt x="0" y="0"/>
                </a:lnTo>
                <a:close/>
              </a:path>
            </a:pathLst>
          </a:custGeom>
          <a:blipFill rotWithShape="1">
            <a:blip r:embed="rId4">
              <a:alphaModFix/>
            </a:blip>
            <a:stretch>
              <a:fillRect b="0" l="0" r="0" t="0"/>
            </a:stretch>
          </a:blipFill>
          <a:ln>
            <a:noFill/>
          </a:ln>
        </p:spPr>
      </p:sp>
      <p:sp>
        <p:nvSpPr>
          <p:cNvPr id="373" name="Google Shape;373;p27"/>
          <p:cNvSpPr/>
          <p:nvPr/>
        </p:nvSpPr>
        <p:spPr>
          <a:xfrm>
            <a:off x="-4628666" y="3637603"/>
            <a:ext cx="14532462" cy="7284397"/>
          </a:xfrm>
          <a:custGeom>
            <a:rect b="b" l="l" r="r" t="t"/>
            <a:pathLst>
              <a:path extrusionOk="0" h="7284397" w="14532462">
                <a:moveTo>
                  <a:pt x="0" y="0"/>
                </a:moveTo>
                <a:lnTo>
                  <a:pt x="14532462" y="0"/>
                </a:lnTo>
                <a:lnTo>
                  <a:pt x="14532462" y="7284397"/>
                </a:lnTo>
                <a:lnTo>
                  <a:pt x="0" y="7284397"/>
                </a:lnTo>
                <a:lnTo>
                  <a:pt x="0" y="0"/>
                </a:lnTo>
                <a:close/>
              </a:path>
            </a:pathLst>
          </a:custGeom>
          <a:blipFill rotWithShape="1">
            <a:blip r:embed="rId5">
              <a:alphaModFix/>
            </a:blip>
            <a:stretch>
              <a:fillRect b="0" l="0" r="0" t="0"/>
            </a:stretch>
          </a:blipFill>
          <a:ln>
            <a:noFill/>
          </a:ln>
        </p:spPr>
      </p:sp>
      <p:sp>
        <p:nvSpPr>
          <p:cNvPr id="374" name="Google Shape;374;p27"/>
          <p:cNvSpPr/>
          <p:nvPr/>
        </p:nvSpPr>
        <p:spPr>
          <a:xfrm flipH="1">
            <a:off x="-1014651" y="1675019"/>
            <a:ext cx="8311205" cy="9384339"/>
          </a:xfrm>
          <a:custGeom>
            <a:rect b="b" l="l" r="r" t="t"/>
            <a:pathLst>
              <a:path extrusionOk="0" h="9384339" w="8311205">
                <a:moveTo>
                  <a:pt x="8311206" y="0"/>
                </a:moveTo>
                <a:lnTo>
                  <a:pt x="0" y="0"/>
                </a:lnTo>
                <a:lnTo>
                  <a:pt x="0" y="9384339"/>
                </a:lnTo>
                <a:lnTo>
                  <a:pt x="8311206" y="9384339"/>
                </a:lnTo>
                <a:lnTo>
                  <a:pt x="8311206" y="0"/>
                </a:lnTo>
                <a:close/>
              </a:path>
            </a:pathLst>
          </a:custGeom>
          <a:blipFill rotWithShape="1">
            <a:blip r:embed="rId6">
              <a:alphaModFix/>
            </a:blip>
            <a:stretch>
              <a:fillRect b="-9656" l="-143944" r="0" t="-34283"/>
            </a:stretch>
          </a:blipFill>
          <a:ln>
            <a:noFill/>
          </a:ln>
        </p:spPr>
      </p:sp>
      <p:sp>
        <p:nvSpPr>
          <p:cNvPr id="375" name="Google Shape;375;p27"/>
          <p:cNvSpPr txBox="1"/>
          <p:nvPr/>
        </p:nvSpPr>
        <p:spPr>
          <a:xfrm>
            <a:off x="10277036" y="2072277"/>
            <a:ext cx="62028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OUR</a:t>
            </a:r>
            <a:endParaRPr/>
          </a:p>
          <a:p>
            <a:pPr indent="0" lvl="0" marL="0" marR="0" rtl="0" algn="l">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HISTORY</a:t>
            </a:r>
            <a:endParaRPr/>
          </a:p>
        </p:txBody>
      </p:sp>
      <p:sp>
        <p:nvSpPr>
          <p:cNvPr id="376" name="Google Shape;376;p27"/>
          <p:cNvSpPr txBox="1"/>
          <p:nvPr/>
        </p:nvSpPr>
        <p:spPr>
          <a:xfrm>
            <a:off x="10277036" y="5955641"/>
            <a:ext cx="62028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377" name="Google Shape;377;p27"/>
          <p:cNvSpPr/>
          <p:nvPr/>
        </p:nvSpPr>
        <p:spPr>
          <a:xfrm>
            <a:off x="14998326" y="7102613"/>
            <a:ext cx="5394334" cy="5490417"/>
          </a:xfrm>
          <a:custGeom>
            <a:rect b="b" l="l" r="r" t="t"/>
            <a:pathLst>
              <a:path extrusionOk="0" h="5490417" w="5394334">
                <a:moveTo>
                  <a:pt x="0" y="0"/>
                </a:moveTo>
                <a:lnTo>
                  <a:pt x="5394334" y="0"/>
                </a:lnTo>
                <a:lnTo>
                  <a:pt x="5394334" y="5490417"/>
                </a:lnTo>
                <a:lnTo>
                  <a:pt x="0" y="5490417"/>
                </a:lnTo>
                <a:lnTo>
                  <a:pt x="0" y="0"/>
                </a:lnTo>
                <a:close/>
              </a:path>
            </a:pathLst>
          </a:custGeom>
          <a:blipFill rotWithShape="1">
            <a:blip r:embed="rId7">
              <a:alphaModFix/>
            </a:blip>
            <a:stretch>
              <a:fillRect b="0" l="0" r="0" t="0"/>
            </a:stretch>
          </a:blipFill>
          <a:ln>
            <a:noFill/>
          </a:ln>
        </p:spPr>
      </p:sp>
      <p:sp>
        <p:nvSpPr>
          <p:cNvPr id="378" name="Google Shape;378;p27"/>
          <p:cNvSpPr/>
          <p:nvPr/>
        </p:nvSpPr>
        <p:spPr>
          <a:xfrm>
            <a:off x="4438493" y="5739402"/>
            <a:ext cx="3491838" cy="3698936"/>
          </a:xfrm>
          <a:custGeom>
            <a:rect b="b" l="l" r="r" t="t"/>
            <a:pathLst>
              <a:path extrusionOk="0" h="3698936" w="3491838">
                <a:moveTo>
                  <a:pt x="0" y="0"/>
                </a:moveTo>
                <a:lnTo>
                  <a:pt x="3491838" y="0"/>
                </a:lnTo>
                <a:lnTo>
                  <a:pt x="3491838" y="3698937"/>
                </a:lnTo>
                <a:lnTo>
                  <a:pt x="0" y="3698937"/>
                </a:lnTo>
                <a:lnTo>
                  <a:pt x="0" y="0"/>
                </a:lnTo>
                <a:close/>
              </a:path>
            </a:pathLst>
          </a:custGeom>
          <a:blipFill rotWithShape="1">
            <a:blip r:embed="rId8">
              <a:alphaModFix/>
            </a:blip>
            <a:stretch>
              <a:fillRect b="0" l="0" r="0" t="0"/>
            </a:stretch>
          </a:blipFill>
          <a:ln>
            <a:noFill/>
          </a:ln>
        </p:spPr>
      </p:sp>
      <p:sp>
        <p:nvSpPr>
          <p:cNvPr id="379" name="Google Shape;379;p27"/>
          <p:cNvSpPr/>
          <p:nvPr/>
        </p:nvSpPr>
        <p:spPr>
          <a:xfrm rot="1113573">
            <a:off x="5318355" y="7195680"/>
            <a:ext cx="1732114" cy="717510"/>
          </a:xfrm>
          <a:custGeom>
            <a:rect b="b" l="l" r="r" t="t"/>
            <a:pathLst>
              <a:path extrusionOk="0" h="717510" w="1732114">
                <a:moveTo>
                  <a:pt x="0" y="0"/>
                </a:moveTo>
                <a:lnTo>
                  <a:pt x="1732114" y="0"/>
                </a:lnTo>
                <a:lnTo>
                  <a:pt x="1732114" y="717510"/>
                </a:lnTo>
                <a:lnTo>
                  <a:pt x="0" y="717510"/>
                </a:lnTo>
                <a:lnTo>
                  <a:pt x="0" y="0"/>
                </a:lnTo>
                <a:close/>
              </a:path>
            </a:pathLst>
          </a:custGeom>
          <a:blipFill rotWithShape="1">
            <a:blip r:embed="rId9">
              <a:alphaModFix/>
            </a:blip>
            <a:stretch>
              <a:fillRect b="0" l="0" r="0" t="0"/>
            </a:stretch>
          </a:blipFill>
          <a:ln>
            <a:noFill/>
          </a:ln>
        </p:spPr>
      </p:sp>
      <p:sp>
        <p:nvSpPr>
          <p:cNvPr id="380" name="Google Shape;380;p27"/>
          <p:cNvSpPr/>
          <p:nvPr/>
        </p:nvSpPr>
        <p:spPr>
          <a:xfrm rot="737497">
            <a:off x="14349610" y="325150"/>
            <a:ext cx="3380258" cy="3023794"/>
          </a:xfrm>
          <a:custGeom>
            <a:rect b="b" l="l" r="r" t="t"/>
            <a:pathLst>
              <a:path extrusionOk="0" h="3023794" w="3380258">
                <a:moveTo>
                  <a:pt x="0" y="0"/>
                </a:moveTo>
                <a:lnTo>
                  <a:pt x="3380257" y="0"/>
                </a:lnTo>
                <a:lnTo>
                  <a:pt x="3380257" y="3023794"/>
                </a:lnTo>
                <a:lnTo>
                  <a:pt x="0" y="3023794"/>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386" name="Google Shape;386;p28"/>
          <p:cNvSpPr/>
          <p:nvPr/>
        </p:nvSpPr>
        <p:spPr>
          <a:xfrm>
            <a:off x="4209030" y="3730695"/>
            <a:ext cx="3195783" cy="1441008"/>
          </a:xfrm>
          <a:custGeom>
            <a:rect b="b" l="l" r="r" t="t"/>
            <a:pathLst>
              <a:path extrusionOk="0" h="1441008" w="3195783">
                <a:moveTo>
                  <a:pt x="0" y="0"/>
                </a:moveTo>
                <a:lnTo>
                  <a:pt x="3195783" y="0"/>
                </a:lnTo>
                <a:lnTo>
                  <a:pt x="3195783" y="1441008"/>
                </a:lnTo>
                <a:lnTo>
                  <a:pt x="0" y="1441008"/>
                </a:lnTo>
                <a:lnTo>
                  <a:pt x="0" y="0"/>
                </a:lnTo>
                <a:close/>
              </a:path>
            </a:pathLst>
          </a:custGeom>
          <a:blipFill rotWithShape="1">
            <a:blip r:embed="rId4">
              <a:alphaModFix/>
            </a:blip>
            <a:stretch>
              <a:fillRect b="0" l="0" r="0" t="0"/>
            </a:stretch>
          </a:blipFill>
          <a:ln>
            <a:noFill/>
          </a:ln>
        </p:spPr>
      </p:sp>
      <p:sp>
        <p:nvSpPr>
          <p:cNvPr id="387" name="Google Shape;387;p28"/>
          <p:cNvSpPr txBox="1"/>
          <p:nvPr/>
        </p:nvSpPr>
        <p:spPr>
          <a:xfrm>
            <a:off x="1028700" y="728553"/>
            <a:ext cx="16230600"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CHRONOLOGY</a:t>
            </a:r>
            <a:endParaRPr/>
          </a:p>
        </p:txBody>
      </p:sp>
      <p:sp>
        <p:nvSpPr>
          <p:cNvPr id="388" name="Google Shape;388;p28"/>
          <p:cNvSpPr/>
          <p:nvPr/>
        </p:nvSpPr>
        <p:spPr>
          <a:xfrm>
            <a:off x="625405" y="6927814"/>
            <a:ext cx="3869912" cy="691747"/>
          </a:xfrm>
          <a:custGeom>
            <a:rect b="b" l="l" r="r" t="t"/>
            <a:pathLst>
              <a:path extrusionOk="0" h="691747" w="3869912">
                <a:moveTo>
                  <a:pt x="0" y="0"/>
                </a:moveTo>
                <a:lnTo>
                  <a:pt x="3869912" y="0"/>
                </a:lnTo>
                <a:lnTo>
                  <a:pt x="3869912" y="691747"/>
                </a:lnTo>
                <a:lnTo>
                  <a:pt x="0" y="691747"/>
                </a:lnTo>
                <a:lnTo>
                  <a:pt x="0" y="0"/>
                </a:lnTo>
                <a:close/>
              </a:path>
            </a:pathLst>
          </a:custGeom>
          <a:blipFill rotWithShape="1">
            <a:blip r:embed="rId5">
              <a:alphaModFix/>
            </a:blip>
            <a:stretch>
              <a:fillRect b="0" l="0" r="0" t="0"/>
            </a:stretch>
          </a:blipFill>
          <a:ln>
            <a:noFill/>
          </a:ln>
        </p:spPr>
      </p:sp>
      <p:sp>
        <p:nvSpPr>
          <p:cNvPr id="389" name="Google Shape;389;p28"/>
          <p:cNvSpPr/>
          <p:nvPr/>
        </p:nvSpPr>
        <p:spPr>
          <a:xfrm>
            <a:off x="-482703" y="9036240"/>
            <a:ext cx="19253406" cy="3826614"/>
          </a:xfrm>
          <a:custGeom>
            <a:rect b="b" l="l" r="r" t="t"/>
            <a:pathLst>
              <a:path extrusionOk="0" h="3826614" w="19253406">
                <a:moveTo>
                  <a:pt x="0" y="0"/>
                </a:moveTo>
                <a:lnTo>
                  <a:pt x="19253406" y="0"/>
                </a:lnTo>
                <a:lnTo>
                  <a:pt x="19253406" y="3826614"/>
                </a:lnTo>
                <a:lnTo>
                  <a:pt x="0" y="3826614"/>
                </a:lnTo>
                <a:lnTo>
                  <a:pt x="0" y="0"/>
                </a:lnTo>
                <a:close/>
              </a:path>
            </a:pathLst>
          </a:custGeom>
          <a:blipFill rotWithShape="1">
            <a:blip r:embed="rId6">
              <a:alphaModFix/>
            </a:blip>
            <a:stretch>
              <a:fillRect b="0" l="0" r="0" t="0"/>
            </a:stretch>
          </a:blipFill>
          <a:ln>
            <a:noFill/>
          </a:ln>
        </p:spPr>
      </p:sp>
      <p:sp>
        <p:nvSpPr>
          <p:cNvPr id="390" name="Google Shape;390;p28"/>
          <p:cNvSpPr/>
          <p:nvPr/>
        </p:nvSpPr>
        <p:spPr>
          <a:xfrm>
            <a:off x="6970020" y="6236067"/>
            <a:ext cx="3869912" cy="691747"/>
          </a:xfrm>
          <a:custGeom>
            <a:rect b="b" l="l" r="r" t="t"/>
            <a:pathLst>
              <a:path extrusionOk="0" h="691747" w="3869912">
                <a:moveTo>
                  <a:pt x="0" y="0"/>
                </a:moveTo>
                <a:lnTo>
                  <a:pt x="3869913" y="0"/>
                </a:lnTo>
                <a:lnTo>
                  <a:pt x="3869913" y="691747"/>
                </a:lnTo>
                <a:lnTo>
                  <a:pt x="0" y="691747"/>
                </a:lnTo>
                <a:lnTo>
                  <a:pt x="0" y="0"/>
                </a:lnTo>
                <a:close/>
              </a:path>
            </a:pathLst>
          </a:custGeom>
          <a:blipFill rotWithShape="1">
            <a:blip r:embed="rId5">
              <a:alphaModFix/>
            </a:blip>
            <a:stretch>
              <a:fillRect b="0" l="0" r="0" t="0"/>
            </a:stretch>
          </a:blipFill>
          <a:ln>
            <a:noFill/>
          </a:ln>
        </p:spPr>
      </p:sp>
      <p:sp>
        <p:nvSpPr>
          <p:cNvPr id="391" name="Google Shape;391;p28"/>
          <p:cNvSpPr/>
          <p:nvPr/>
        </p:nvSpPr>
        <p:spPr>
          <a:xfrm>
            <a:off x="13792683" y="6927814"/>
            <a:ext cx="3869912" cy="691747"/>
          </a:xfrm>
          <a:custGeom>
            <a:rect b="b" l="l" r="r" t="t"/>
            <a:pathLst>
              <a:path extrusionOk="0" h="691747" w="3869912">
                <a:moveTo>
                  <a:pt x="0" y="0"/>
                </a:moveTo>
                <a:lnTo>
                  <a:pt x="3869912" y="0"/>
                </a:lnTo>
                <a:lnTo>
                  <a:pt x="3869912" y="691747"/>
                </a:lnTo>
                <a:lnTo>
                  <a:pt x="0" y="691747"/>
                </a:lnTo>
                <a:lnTo>
                  <a:pt x="0" y="0"/>
                </a:lnTo>
                <a:close/>
              </a:path>
            </a:pathLst>
          </a:custGeom>
          <a:blipFill rotWithShape="1">
            <a:blip r:embed="rId5">
              <a:alphaModFix/>
            </a:blip>
            <a:stretch>
              <a:fillRect b="0" l="0" r="0" t="0"/>
            </a:stretch>
          </a:blipFill>
          <a:ln>
            <a:noFill/>
          </a:ln>
        </p:spPr>
      </p:sp>
      <p:sp>
        <p:nvSpPr>
          <p:cNvPr id="392" name="Google Shape;392;p28"/>
          <p:cNvSpPr/>
          <p:nvPr/>
        </p:nvSpPr>
        <p:spPr>
          <a:xfrm>
            <a:off x="10557297" y="3730695"/>
            <a:ext cx="3195783" cy="1441008"/>
          </a:xfrm>
          <a:custGeom>
            <a:rect b="b" l="l" r="r" t="t"/>
            <a:pathLst>
              <a:path extrusionOk="0" h="1441008" w="3195783">
                <a:moveTo>
                  <a:pt x="0" y="0"/>
                </a:moveTo>
                <a:lnTo>
                  <a:pt x="3195783" y="0"/>
                </a:lnTo>
                <a:lnTo>
                  <a:pt x="3195783" y="1441008"/>
                </a:lnTo>
                <a:lnTo>
                  <a:pt x="0" y="1441008"/>
                </a:lnTo>
                <a:lnTo>
                  <a:pt x="0" y="0"/>
                </a:lnTo>
                <a:close/>
              </a:path>
            </a:pathLst>
          </a:custGeom>
          <a:blipFill rotWithShape="1">
            <a:blip r:embed="rId4">
              <a:alphaModFix/>
            </a:blip>
            <a:stretch>
              <a:fillRect b="0" l="0" r="0" t="0"/>
            </a:stretch>
          </a:blipFill>
          <a:ln>
            <a:noFill/>
          </a:ln>
        </p:spPr>
      </p:sp>
      <p:sp>
        <p:nvSpPr>
          <p:cNvPr id="393" name="Google Shape;393;p28"/>
          <p:cNvSpPr/>
          <p:nvPr/>
        </p:nvSpPr>
        <p:spPr>
          <a:xfrm>
            <a:off x="7437282" y="2989009"/>
            <a:ext cx="2935388" cy="2924380"/>
          </a:xfrm>
          <a:custGeom>
            <a:rect b="b" l="l" r="r" t="t"/>
            <a:pathLst>
              <a:path extrusionOk="0" h="2924380" w="2935388">
                <a:moveTo>
                  <a:pt x="0" y="0"/>
                </a:moveTo>
                <a:lnTo>
                  <a:pt x="2935389" y="0"/>
                </a:lnTo>
                <a:lnTo>
                  <a:pt x="2935389" y="2924380"/>
                </a:lnTo>
                <a:lnTo>
                  <a:pt x="0" y="2924380"/>
                </a:lnTo>
                <a:lnTo>
                  <a:pt x="0" y="0"/>
                </a:lnTo>
                <a:close/>
              </a:path>
            </a:pathLst>
          </a:custGeom>
          <a:blipFill rotWithShape="1">
            <a:blip r:embed="rId7">
              <a:alphaModFix/>
            </a:blip>
            <a:stretch>
              <a:fillRect b="0" l="0" r="0" t="0"/>
            </a:stretch>
          </a:blipFill>
          <a:ln>
            <a:noFill/>
          </a:ln>
        </p:spPr>
      </p:sp>
      <p:sp>
        <p:nvSpPr>
          <p:cNvPr id="394" name="Google Shape;394;p28"/>
          <p:cNvSpPr/>
          <p:nvPr/>
        </p:nvSpPr>
        <p:spPr>
          <a:xfrm>
            <a:off x="14115030" y="3537612"/>
            <a:ext cx="3018733" cy="3007413"/>
          </a:xfrm>
          <a:custGeom>
            <a:rect b="b" l="l" r="r" t="t"/>
            <a:pathLst>
              <a:path extrusionOk="0" h="3007413" w="3018733">
                <a:moveTo>
                  <a:pt x="0" y="0"/>
                </a:moveTo>
                <a:lnTo>
                  <a:pt x="3018733" y="0"/>
                </a:lnTo>
                <a:lnTo>
                  <a:pt x="3018733" y="3007413"/>
                </a:lnTo>
                <a:lnTo>
                  <a:pt x="0" y="3007413"/>
                </a:lnTo>
                <a:lnTo>
                  <a:pt x="0" y="0"/>
                </a:lnTo>
                <a:close/>
              </a:path>
            </a:pathLst>
          </a:custGeom>
          <a:blipFill rotWithShape="1">
            <a:blip r:embed="rId7">
              <a:alphaModFix/>
            </a:blip>
            <a:stretch>
              <a:fillRect b="0" l="0" r="0" t="0"/>
            </a:stretch>
          </a:blipFill>
          <a:ln>
            <a:noFill/>
          </a:ln>
        </p:spPr>
      </p:sp>
      <p:sp>
        <p:nvSpPr>
          <p:cNvPr id="395" name="Google Shape;395;p28"/>
          <p:cNvSpPr/>
          <p:nvPr/>
        </p:nvSpPr>
        <p:spPr>
          <a:xfrm>
            <a:off x="1092667" y="3537612"/>
            <a:ext cx="2935388" cy="2924380"/>
          </a:xfrm>
          <a:custGeom>
            <a:rect b="b" l="l" r="r" t="t"/>
            <a:pathLst>
              <a:path extrusionOk="0" h="2924380" w="2935388">
                <a:moveTo>
                  <a:pt x="0" y="0"/>
                </a:moveTo>
                <a:lnTo>
                  <a:pt x="2935388" y="0"/>
                </a:lnTo>
                <a:lnTo>
                  <a:pt x="2935388" y="2924380"/>
                </a:lnTo>
                <a:lnTo>
                  <a:pt x="0" y="2924380"/>
                </a:lnTo>
                <a:lnTo>
                  <a:pt x="0" y="0"/>
                </a:lnTo>
                <a:close/>
              </a:path>
            </a:pathLst>
          </a:custGeom>
          <a:blipFill rotWithShape="1">
            <a:blip r:embed="rId7">
              <a:alphaModFix/>
            </a:blip>
            <a:stretch>
              <a:fillRect b="0" l="0" r="0" t="0"/>
            </a:stretch>
          </a:blipFill>
          <a:ln>
            <a:noFill/>
          </a:ln>
        </p:spPr>
      </p:sp>
      <p:sp>
        <p:nvSpPr>
          <p:cNvPr id="396" name="Google Shape;396;p28"/>
          <p:cNvSpPr/>
          <p:nvPr/>
        </p:nvSpPr>
        <p:spPr>
          <a:xfrm rot="2697044">
            <a:off x="17099609" y="1296700"/>
            <a:ext cx="918886" cy="958989"/>
          </a:xfrm>
          <a:custGeom>
            <a:rect b="b" l="l" r="r" t="t"/>
            <a:pathLst>
              <a:path extrusionOk="0" h="958989" w="918886">
                <a:moveTo>
                  <a:pt x="0" y="0"/>
                </a:moveTo>
                <a:lnTo>
                  <a:pt x="918886" y="0"/>
                </a:lnTo>
                <a:lnTo>
                  <a:pt x="918886" y="958989"/>
                </a:lnTo>
                <a:lnTo>
                  <a:pt x="0" y="958989"/>
                </a:lnTo>
                <a:lnTo>
                  <a:pt x="0" y="0"/>
                </a:lnTo>
                <a:close/>
              </a:path>
            </a:pathLst>
          </a:custGeom>
          <a:blipFill rotWithShape="1">
            <a:blip r:embed="rId8">
              <a:alphaModFix/>
            </a:blip>
            <a:stretch>
              <a:fillRect b="0" l="0" r="0" t="0"/>
            </a:stretch>
          </a:blipFill>
          <a:ln>
            <a:noFill/>
          </a:ln>
        </p:spPr>
      </p:sp>
      <p:sp>
        <p:nvSpPr>
          <p:cNvPr id="397" name="Google Shape;397;p28"/>
          <p:cNvSpPr/>
          <p:nvPr/>
        </p:nvSpPr>
        <p:spPr>
          <a:xfrm rot="668442">
            <a:off x="15848354" y="575068"/>
            <a:ext cx="1262388" cy="1317483"/>
          </a:xfrm>
          <a:custGeom>
            <a:rect b="b" l="l" r="r" t="t"/>
            <a:pathLst>
              <a:path extrusionOk="0" h="1317483" w="1262388">
                <a:moveTo>
                  <a:pt x="0" y="0"/>
                </a:moveTo>
                <a:lnTo>
                  <a:pt x="1262388" y="0"/>
                </a:lnTo>
                <a:lnTo>
                  <a:pt x="1262388" y="1317482"/>
                </a:lnTo>
                <a:lnTo>
                  <a:pt x="0" y="1317482"/>
                </a:lnTo>
                <a:lnTo>
                  <a:pt x="0" y="0"/>
                </a:lnTo>
                <a:close/>
              </a:path>
            </a:pathLst>
          </a:custGeom>
          <a:blipFill rotWithShape="1">
            <a:blip r:embed="rId8">
              <a:alphaModFix/>
            </a:blip>
            <a:stretch>
              <a:fillRect b="0" l="0" r="0" t="0"/>
            </a:stretch>
          </a:blipFill>
          <a:ln>
            <a:noFill/>
          </a:ln>
        </p:spPr>
      </p:sp>
      <p:sp>
        <p:nvSpPr>
          <p:cNvPr id="398" name="Google Shape;398;p28"/>
          <p:cNvSpPr/>
          <p:nvPr/>
        </p:nvSpPr>
        <p:spPr>
          <a:xfrm rot="380864">
            <a:off x="684225" y="5380995"/>
            <a:ext cx="1268044" cy="1134323"/>
          </a:xfrm>
          <a:custGeom>
            <a:rect b="b" l="l" r="r" t="t"/>
            <a:pathLst>
              <a:path extrusionOk="0" h="1134323" w="1268044">
                <a:moveTo>
                  <a:pt x="0" y="0"/>
                </a:moveTo>
                <a:lnTo>
                  <a:pt x="1268044" y="0"/>
                </a:lnTo>
                <a:lnTo>
                  <a:pt x="1268044" y="1134323"/>
                </a:lnTo>
                <a:lnTo>
                  <a:pt x="0" y="1134323"/>
                </a:lnTo>
                <a:lnTo>
                  <a:pt x="0" y="0"/>
                </a:lnTo>
                <a:close/>
              </a:path>
            </a:pathLst>
          </a:custGeom>
          <a:blipFill rotWithShape="1">
            <a:blip r:embed="rId9">
              <a:alphaModFix/>
            </a:blip>
            <a:stretch>
              <a:fillRect b="0" l="0" r="0" t="0"/>
            </a:stretch>
          </a:blipFill>
          <a:ln>
            <a:noFill/>
          </a:ln>
        </p:spPr>
      </p:sp>
      <p:sp>
        <p:nvSpPr>
          <p:cNvPr id="399" name="Google Shape;399;p28"/>
          <p:cNvSpPr/>
          <p:nvPr/>
        </p:nvSpPr>
        <p:spPr>
          <a:xfrm rot="10800000">
            <a:off x="-807856" y="-929613"/>
            <a:ext cx="3801046" cy="4114800"/>
          </a:xfrm>
          <a:custGeom>
            <a:rect b="b" l="l" r="r" t="t"/>
            <a:pathLst>
              <a:path extrusionOk="0" h="4114800" w="3801046">
                <a:moveTo>
                  <a:pt x="3801046" y="4114800"/>
                </a:moveTo>
                <a:lnTo>
                  <a:pt x="0" y="4114800"/>
                </a:lnTo>
                <a:lnTo>
                  <a:pt x="0" y="0"/>
                </a:lnTo>
                <a:lnTo>
                  <a:pt x="3801046" y="0"/>
                </a:lnTo>
                <a:lnTo>
                  <a:pt x="3801046" y="4114800"/>
                </a:lnTo>
                <a:close/>
              </a:path>
            </a:pathLst>
          </a:custGeom>
          <a:blipFill rotWithShape="1">
            <a:blip r:embed="rId10">
              <a:alphaModFix/>
            </a:blip>
            <a:stretch>
              <a:fillRect b="0" l="0" r="0" t="0"/>
            </a:stretch>
          </a:blipFill>
          <a:ln>
            <a:noFill/>
          </a:ln>
        </p:spPr>
      </p:sp>
      <p:sp>
        <p:nvSpPr>
          <p:cNvPr id="400" name="Google Shape;400;p28"/>
          <p:cNvSpPr txBox="1"/>
          <p:nvPr/>
        </p:nvSpPr>
        <p:spPr>
          <a:xfrm>
            <a:off x="877899" y="7021275"/>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ADD A MAIN POINT</a:t>
            </a:r>
            <a:endParaRPr/>
          </a:p>
        </p:txBody>
      </p:sp>
      <p:sp>
        <p:nvSpPr>
          <p:cNvPr id="401" name="Google Shape;401;p28"/>
          <p:cNvSpPr txBox="1"/>
          <p:nvPr/>
        </p:nvSpPr>
        <p:spPr>
          <a:xfrm>
            <a:off x="877899" y="7815279"/>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402" name="Google Shape;402;p28"/>
          <p:cNvSpPr txBox="1"/>
          <p:nvPr/>
        </p:nvSpPr>
        <p:spPr>
          <a:xfrm>
            <a:off x="7192373" y="6332489"/>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ADD A MAIN POINT</a:t>
            </a:r>
            <a:endParaRPr/>
          </a:p>
        </p:txBody>
      </p:sp>
      <p:sp>
        <p:nvSpPr>
          <p:cNvPr id="403" name="Google Shape;403;p28"/>
          <p:cNvSpPr txBox="1"/>
          <p:nvPr/>
        </p:nvSpPr>
        <p:spPr>
          <a:xfrm>
            <a:off x="7192373" y="7126494"/>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404" name="Google Shape;404;p28"/>
          <p:cNvSpPr txBox="1"/>
          <p:nvPr/>
        </p:nvSpPr>
        <p:spPr>
          <a:xfrm>
            <a:off x="13941934" y="7021275"/>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ADD A MAIN POINT</a:t>
            </a:r>
            <a:endParaRPr/>
          </a:p>
        </p:txBody>
      </p:sp>
      <p:sp>
        <p:nvSpPr>
          <p:cNvPr id="405" name="Google Shape;405;p28"/>
          <p:cNvSpPr txBox="1"/>
          <p:nvPr/>
        </p:nvSpPr>
        <p:spPr>
          <a:xfrm>
            <a:off x="13941934" y="7815279"/>
            <a:ext cx="33648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406" name="Google Shape;406;p28"/>
          <p:cNvSpPr txBox="1"/>
          <p:nvPr/>
        </p:nvSpPr>
        <p:spPr>
          <a:xfrm>
            <a:off x="1503885" y="4575193"/>
            <a:ext cx="2112952" cy="932251"/>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141" u="none" cap="none" strike="noStrike">
                <a:solidFill>
                  <a:srgbClr val="FFFFFF"/>
                </a:solidFill>
                <a:latin typeface="Pompiere"/>
                <a:ea typeface="Pompiere"/>
                <a:cs typeface="Pompiere"/>
                <a:sym typeface="Pompiere"/>
              </a:rPr>
              <a:t>2020</a:t>
            </a:r>
            <a:endParaRPr/>
          </a:p>
        </p:txBody>
      </p:sp>
      <p:sp>
        <p:nvSpPr>
          <p:cNvPr id="407" name="Google Shape;407;p28"/>
          <p:cNvSpPr txBox="1"/>
          <p:nvPr/>
        </p:nvSpPr>
        <p:spPr>
          <a:xfrm>
            <a:off x="7818359" y="3985074"/>
            <a:ext cx="2112952" cy="932251"/>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141" u="none" cap="none" strike="noStrike">
                <a:solidFill>
                  <a:srgbClr val="FFFFFF"/>
                </a:solidFill>
                <a:latin typeface="Pompiere"/>
                <a:ea typeface="Pompiere"/>
                <a:cs typeface="Pompiere"/>
                <a:sym typeface="Pompiere"/>
              </a:rPr>
              <a:t>2025</a:t>
            </a:r>
            <a:endParaRPr/>
          </a:p>
        </p:txBody>
      </p:sp>
      <p:sp>
        <p:nvSpPr>
          <p:cNvPr id="408" name="Google Shape;408;p28"/>
          <p:cNvSpPr txBox="1"/>
          <p:nvPr/>
        </p:nvSpPr>
        <p:spPr>
          <a:xfrm>
            <a:off x="14567921" y="4533676"/>
            <a:ext cx="2112952" cy="932251"/>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141" u="none" cap="none" strike="noStrike">
                <a:solidFill>
                  <a:srgbClr val="FFFFFF"/>
                </a:solidFill>
                <a:latin typeface="Pompiere"/>
                <a:ea typeface="Pompiere"/>
                <a:cs typeface="Pompiere"/>
                <a:sym typeface="Pompiere"/>
              </a:rPr>
              <a:t>2030</a:t>
            </a:r>
            <a:endParaRPr/>
          </a:p>
        </p:txBody>
      </p:sp>
      <p:sp>
        <p:nvSpPr>
          <p:cNvPr id="409" name="Google Shape;409;p28"/>
          <p:cNvSpPr/>
          <p:nvPr/>
        </p:nvSpPr>
        <p:spPr>
          <a:xfrm>
            <a:off x="331836" y="324324"/>
            <a:ext cx="2661354" cy="2664685"/>
          </a:xfrm>
          <a:custGeom>
            <a:rect b="b" l="l" r="r" t="t"/>
            <a:pathLst>
              <a:path extrusionOk="0" h="2664685" w="2661354">
                <a:moveTo>
                  <a:pt x="0" y="0"/>
                </a:moveTo>
                <a:lnTo>
                  <a:pt x="2661354" y="0"/>
                </a:lnTo>
                <a:lnTo>
                  <a:pt x="2661354" y="2664685"/>
                </a:lnTo>
                <a:lnTo>
                  <a:pt x="0" y="2664685"/>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29"/>
          <p:cNvPicPr preferRelativeResize="0"/>
          <p:nvPr/>
        </p:nvPicPr>
        <p:blipFill rotWithShape="1">
          <a:blip r:embed="rId3">
            <a:alphaModFix/>
          </a:blip>
          <a:srcRect b="7865" l="0" r="0" t="7865"/>
          <a:stretch/>
        </p:blipFill>
        <p:spPr>
          <a:xfrm>
            <a:off x="0" y="0"/>
            <a:ext cx="18288000" cy="10287000"/>
          </a:xfrm>
          <a:prstGeom prst="rect">
            <a:avLst/>
          </a:prstGeom>
          <a:noFill/>
          <a:ln>
            <a:noFill/>
          </a:ln>
        </p:spPr>
      </p:pic>
      <p:sp>
        <p:nvSpPr>
          <p:cNvPr id="415" name="Google Shape;415;p29"/>
          <p:cNvSpPr/>
          <p:nvPr/>
        </p:nvSpPr>
        <p:spPr>
          <a:xfrm>
            <a:off x="2887258" y="8625268"/>
            <a:ext cx="12513485" cy="1408525"/>
          </a:xfrm>
          <a:custGeom>
            <a:rect b="b" l="l" r="r" t="t"/>
            <a:pathLst>
              <a:path extrusionOk="0" h="1408525" w="12513485">
                <a:moveTo>
                  <a:pt x="0" y="0"/>
                </a:moveTo>
                <a:lnTo>
                  <a:pt x="12513484" y="0"/>
                </a:lnTo>
                <a:lnTo>
                  <a:pt x="12513484" y="1408525"/>
                </a:lnTo>
                <a:lnTo>
                  <a:pt x="0" y="1408525"/>
                </a:lnTo>
                <a:lnTo>
                  <a:pt x="0" y="0"/>
                </a:lnTo>
                <a:close/>
              </a:path>
            </a:pathLst>
          </a:custGeom>
          <a:blipFill rotWithShape="1">
            <a:blip r:embed="rId4">
              <a:alphaModFix/>
            </a:blip>
            <a:stretch>
              <a:fillRect b="0" l="0" r="0" t="-58800"/>
            </a:stretch>
          </a:blipFill>
          <a:ln>
            <a:noFill/>
          </a:ln>
        </p:spPr>
      </p:sp>
      <p:sp>
        <p:nvSpPr>
          <p:cNvPr id="416" name="Google Shape;416;p29"/>
          <p:cNvSpPr txBox="1"/>
          <p:nvPr/>
        </p:nvSpPr>
        <p:spPr>
          <a:xfrm>
            <a:off x="4074677" y="8977105"/>
            <a:ext cx="10138647"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000000"/>
                </a:solidFill>
                <a:latin typeface="Pompiere"/>
                <a:ea typeface="Pompiere"/>
                <a:cs typeface="Pompiere"/>
                <a:sym typeface="Pompiere"/>
              </a:rPr>
              <a:t>A PICTURE IS WORTH A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20" name="Shape 420"/>
        <p:cNvGrpSpPr/>
        <p:nvPr/>
      </p:nvGrpSpPr>
      <p:grpSpPr>
        <a:xfrm>
          <a:off x="0" y="0"/>
          <a:ext cx="0" cy="0"/>
          <a:chOff x="0" y="0"/>
          <a:chExt cx="0" cy="0"/>
        </a:xfrm>
      </p:grpSpPr>
      <p:sp>
        <p:nvSpPr>
          <p:cNvPr id="421" name="Google Shape;421;p30"/>
          <p:cNvSpPr/>
          <p:nvPr/>
        </p:nvSpPr>
        <p:spPr>
          <a:xfrm flipH="1" rot="10800000">
            <a:off x="-965406" y="-884607"/>
            <a:ext cx="19253406" cy="3826614"/>
          </a:xfrm>
          <a:custGeom>
            <a:rect b="b" l="l" r="r" t="t"/>
            <a:pathLst>
              <a:path extrusionOk="0" h="3826614" w="19253406">
                <a:moveTo>
                  <a:pt x="0" y="3826614"/>
                </a:moveTo>
                <a:lnTo>
                  <a:pt x="19253406" y="3826614"/>
                </a:lnTo>
                <a:lnTo>
                  <a:pt x="19253406" y="0"/>
                </a:lnTo>
                <a:lnTo>
                  <a:pt x="0" y="0"/>
                </a:lnTo>
                <a:lnTo>
                  <a:pt x="0" y="3826614"/>
                </a:lnTo>
                <a:close/>
              </a:path>
            </a:pathLst>
          </a:custGeom>
          <a:blipFill rotWithShape="1">
            <a:blip r:embed="rId3">
              <a:alphaModFix/>
            </a:blip>
            <a:stretch>
              <a:fillRect b="0" l="0" r="0" t="0"/>
            </a:stretch>
          </a:blipFill>
          <a:ln>
            <a:noFill/>
          </a:ln>
        </p:spPr>
      </p:sp>
      <p:sp>
        <p:nvSpPr>
          <p:cNvPr id="422" name="Google Shape;422;p30"/>
          <p:cNvSpPr/>
          <p:nvPr/>
        </p:nvSpPr>
        <p:spPr>
          <a:xfrm>
            <a:off x="12247700" y="231485"/>
            <a:ext cx="6960351" cy="6969063"/>
          </a:xfrm>
          <a:custGeom>
            <a:rect b="b" l="l" r="r" t="t"/>
            <a:pathLst>
              <a:path extrusionOk="0" h="6969063" w="6960351">
                <a:moveTo>
                  <a:pt x="0" y="0"/>
                </a:moveTo>
                <a:lnTo>
                  <a:pt x="6960352" y="0"/>
                </a:lnTo>
                <a:lnTo>
                  <a:pt x="6960352" y="6969063"/>
                </a:lnTo>
                <a:lnTo>
                  <a:pt x="0" y="6969063"/>
                </a:lnTo>
                <a:lnTo>
                  <a:pt x="0" y="0"/>
                </a:lnTo>
                <a:close/>
              </a:path>
            </a:pathLst>
          </a:custGeom>
          <a:blipFill rotWithShape="1">
            <a:blip r:embed="rId4">
              <a:alphaModFix/>
            </a:blip>
            <a:stretch>
              <a:fillRect b="0" l="0" r="0" t="0"/>
            </a:stretch>
          </a:blipFill>
          <a:ln>
            <a:noFill/>
          </a:ln>
        </p:spPr>
      </p:sp>
      <p:sp>
        <p:nvSpPr>
          <p:cNvPr id="423" name="Google Shape;423;p30"/>
          <p:cNvSpPr/>
          <p:nvPr/>
        </p:nvSpPr>
        <p:spPr>
          <a:xfrm>
            <a:off x="-437314" y="496957"/>
            <a:ext cx="7933849" cy="10287000"/>
          </a:xfrm>
          <a:custGeom>
            <a:rect b="b" l="l" r="r" t="t"/>
            <a:pathLst>
              <a:path extrusionOk="0" h="10287000" w="7933849">
                <a:moveTo>
                  <a:pt x="0" y="0"/>
                </a:moveTo>
                <a:lnTo>
                  <a:pt x="7933849" y="0"/>
                </a:lnTo>
                <a:lnTo>
                  <a:pt x="7933849" y="10287000"/>
                </a:lnTo>
                <a:lnTo>
                  <a:pt x="0" y="10287000"/>
                </a:lnTo>
                <a:lnTo>
                  <a:pt x="0" y="0"/>
                </a:lnTo>
                <a:close/>
              </a:path>
            </a:pathLst>
          </a:custGeom>
          <a:blipFill rotWithShape="1">
            <a:blip r:embed="rId5">
              <a:alphaModFix/>
            </a:blip>
            <a:stretch>
              <a:fillRect b="0" l="0" r="0" t="0"/>
            </a:stretch>
          </a:blipFill>
          <a:ln>
            <a:noFill/>
          </a:ln>
        </p:spPr>
      </p:sp>
      <p:sp>
        <p:nvSpPr>
          <p:cNvPr id="424" name="Google Shape;424;p30"/>
          <p:cNvSpPr/>
          <p:nvPr/>
        </p:nvSpPr>
        <p:spPr>
          <a:xfrm rot="-5400000">
            <a:off x="5841053" y="-968573"/>
            <a:ext cx="6605893" cy="12224145"/>
          </a:xfrm>
          <a:custGeom>
            <a:rect b="b" l="l" r="r" t="t"/>
            <a:pathLst>
              <a:path extrusionOk="0" h="12224145" w="6605893">
                <a:moveTo>
                  <a:pt x="0" y="0"/>
                </a:moveTo>
                <a:lnTo>
                  <a:pt x="6605894" y="0"/>
                </a:lnTo>
                <a:lnTo>
                  <a:pt x="6605894" y="12224146"/>
                </a:lnTo>
                <a:lnTo>
                  <a:pt x="0" y="12224146"/>
                </a:lnTo>
                <a:lnTo>
                  <a:pt x="0" y="0"/>
                </a:lnTo>
                <a:close/>
              </a:path>
            </a:pathLst>
          </a:custGeom>
          <a:blipFill rotWithShape="1">
            <a:blip r:embed="rId6">
              <a:alphaModFix/>
            </a:blip>
            <a:stretch>
              <a:fillRect b="0" l="-29733" r="-17840" t="0"/>
            </a:stretch>
          </a:blipFill>
          <a:ln>
            <a:noFill/>
          </a:ln>
        </p:spPr>
      </p:sp>
      <p:sp>
        <p:nvSpPr>
          <p:cNvPr id="425" name="Google Shape;425;p30"/>
          <p:cNvSpPr/>
          <p:nvPr/>
        </p:nvSpPr>
        <p:spPr>
          <a:xfrm>
            <a:off x="11431935" y="3069678"/>
            <a:ext cx="6856065" cy="7714278"/>
          </a:xfrm>
          <a:custGeom>
            <a:rect b="b" l="l" r="r" t="t"/>
            <a:pathLst>
              <a:path extrusionOk="0" h="7714278" w="6856065">
                <a:moveTo>
                  <a:pt x="0" y="0"/>
                </a:moveTo>
                <a:lnTo>
                  <a:pt x="6856065" y="0"/>
                </a:lnTo>
                <a:lnTo>
                  <a:pt x="6856065" y="7714279"/>
                </a:lnTo>
                <a:lnTo>
                  <a:pt x="0" y="7714279"/>
                </a:lnTo>
                <a:lnTo>
                  <a:pt x="0" y="0"/>
                </a:lnTo>
                <a:close/>
              </a:path>
            </a:pathLst>
          </a:custGeom>
          <a:blipFill rotWithShape="1">
            <a:blip r:embed="rId7">
              <a:alphaModFix/>
            </a:blip>
            <a:stretch>
              <a:fillRect b="0" l="0" r="0" t="0"/>
            </a:stretch>
          </a:blipFill>
          <a:ln>
            <a:noFill/>
          </a:ln>
        </p:spPr>
      </p:sp>
      <p:sp>
        <p:nvSpPr>
          <p:cNvPr id="426" name="Google Shape;426;p30"/>
          <p:cNvSpPr txBox="1"/>
          <p:nvPr/>
        </p:nvSpPr>
        <p:spPr>
          <a:xfrm>
            <a:off x="4149662" y="3259009"/>
            <a:ext cx="9988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0000"/>
                </a:solidFill>
                <a:latin typeface="Pompiere"/>
                <a:ea typeface="Pompiere"/>
                <a:cs typeface="Pompiere"/>
                <a:sym typeface="Pompiere"/>
              </a:rPr>
              <a:t>Write an original statement or inspiring quote</a:t>
            </a:r>
            <a:endParaRPr/>
          </a:p>
        </p:txBody>
      </p:sp>
      <p:sp>
        <p:nvSpPr>
          <p:cNvPr id="427" name="Google Shape;427;p30"/>
          <p:cNvSpPr/>
          <p:nvPr/>
        </p:nvSpPr>
        <p:spPr>
          <a:xfrm>
            <a:off x="14008777" y="2554773"/>
            <a:ext cx="1247296" cy="1427520"/>
          </a:xfrm>
          <a:custGeom>
            <a:rect b="b" l="l" r="r" t="t"/>
            <a:pathLst>
              <a:path extrusionOk="0" h="1427520" w="1247296">
                <a:moveTo>
                  <a:pt x="0" y="0"/>
                </a:moveTo>
                <a:lnTo>
                  <a:pt x="1247296" y="0"/>
                </a:lnTo>
                <a:lnTo>
                  <a:pt x="1247296" y="1427521"/>
                </a:lnTo>
                <a:lnTo>
                  <a:pt x="0" y="1427521"/>
                </a:lnTo>
                <a:lnTo>
                  <a:pt x="0" y="0"/>
                </a:lnTo>
                <a:close/>
              </a:path>
            </a:pathLst>
          </a:custGeom>
          <a:blipFill rotWithShape="1">
            <a:blip r:embed="rId8">
              <a:alphaModFix/>
            </a:blip>
            <a:stretch>
              <a:fillRect b="0" l="0" r="0" t="0"/>
            </a:stretch>
          </a:blipFill>
          <a:ln>
            <a:noFill/>
          </a:ln>
        </p:spPr>
      </p:sp>
      <p:sp>
        <p:nvSpPr>
          <p:cNvPr id="428" name="Google Shape;428;p30"/>
          <p:cNvSpPr/>
          <p:nvPr/>
        </p:nvSpPr>
        <p:spPr>
          <a:xfrm flipH="1">
            <a:off x="3526014" y="5297973"/>
            <a:ext cx="1247296" cy="1427520"/>
          </a:xfrm>
          <a:custGeom>
            <a:rect b="b" l="l" r="r" t="t"/>
            <a:pathLst>
              <a:path extrusionOk="0" h="1427520" w="1247296">
                <a:moveTo>
                  <a:pt x="1247296" y="0"/>
                </a:moveTo>
                <a:lnTo>
                  <a:pt x="0" y="0"/>
                </a:lnTo>
                <a:lnTo>
                  <a:pt x="0" y="1427521"/>
                </a:lnTo>
                <a:lnTo>
                  <a:pt x="1247296" y="1427521"/>
                </a:lnTo>
                <a:lnTo>
                  <a:pt x="1247296" y="0"/>
                </a:lnTo>
                <a:close/>
              </a:path>
            </a:pathLst>
          </a:custGeom>
          <a:blipFill rotWithShape="1">
            <a:blip r:embed="rId8">
              <a:alphaModFix/>
            </a:blip>
            <a:stretch>
              <a:fillRect b="0" l="0" r="0" t="0"/>
            </a:stretch>
          </a:blipFill>
          <a:ln>
            <a:noFill/>
          </a:ln>
        </p:spPr>
      </p:sp>
      <p:sp>
        <p:nvSpPr>
          <p:cNvPr id="429" name="Google Shape;429;p30"/>
          <p:cNvSpPr txBox="1"/>
          <p:nvPr/>
        </p:nvSpPr>
        <p:spPr>
          <a:xfrm>
            <a:off x="4549988" y="6885227"/>
            <a:ext cx="9188025"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Lato"/>
                <a:ea typeface="Lato"/>
                <a:cs typeface="Lato"/>
                <a:sym typeface="Lato"/>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435" name="Google Shape;435;p31"/>
          <p:cNvSpPr/>
          <p:nvPr/>
        </p:nvSpPr>
        <p:spPr>
          <a:xfrm>
            <a:off x="-3857859" y="-584605"/>
            <a:ext cx="5873207" cy="7844016"/>
          </a:xfrm>
          <a:custGeom>
            <a:rect b="b" l="l" r="r" t="t"/>
            <a:pathLst>
              <a:path extrusionOk="0" h="7844016" w="5873207">
                <a:moveTo>
                  <a:pt x="0" y="0"/>
                </a:moveTo>
                <a:lnTo>
                  <a:pt x="5873207" y="0"/>
                </a:lnTo>
                <a:lnTo>
                  <a:pt x="5873207" y="7844015"/>
                </a:lnTo>
                <a:lnTo>
                  <a:pt x="0" y="7844015"/>
                </a:lnTo>
                <a:lnTo>
                  <a:pt x="0" y="0"/>
                </a:lnTo>
                <a:close/>
              </a:path>
            </a:pathLst>
          </a:custGeom>
          <a:blipFill rotWithShape="1">
            <a:blip r:embed="rId4">
              <a:alphaModFix/>
            </a:blip>
            <a:stretch>
              <a:fillRect b="0" l="0" r="0" t="0"/>
            </a:stretch>
          </a:blipFill>
          <a:ln>
            <a:noFill/>
          </a:ln>
        </p:spPr>
      </p:sp>
      <p:sp>
        <p:nvSpPr>
          <p:cNvPr id="436" name="Google Shape;436;p31"/>
          <p:cNvSpPr/>
          <p:nvPr/>
        </p:nvSpPr>
        <p:spPr>
          <a:xfrm flipH="1">
            <a:off x="-192939" y="3388741"/>
            <a:ext cx="11823498" cy="8246890"/>
          </a:xfrm>
          <a:custGeom>
            <a:rect b="b" l="l" r="r" t="t"/>
            <a:pathLst>
              <a:path extrusionOk="0" h="8246890" w="11823498">
                <a:moveTo>
                  <a:pt x="11823498" y="0"/>
                </a:moveTo>
                <a:lnTo>
                  <a:pt x="0" y="0"/>
                </a:lnTo>
                <a:lnTo>
                  <a:pt x="0" y="8246890"/>
                </a:lnTo>
                <a:lnTo>
                  <a:pt x="11823498" y="8246890"/>
                </a:lnTo>
                <a:lnTo>
                  <a:pt x="11823498" y="0"/>
                </a:lnTo>
                <a:close/>
              </a:path>
            </a:pathLst>
          </a:custGeom>
          <a:blipFill rotWithShape="1">
            <a:blip r:embed="rId5">
              <a:alphaModFix/>
            </a:blip>
            <a:stretch>
              <a:fillRect b="0" l="0" r="0" t="0"/>
            </a:stretch>
          </a:blipFill>
          <a:ln>
            <a:noFill/>
          </a:ln>
        </p:spPr>
      </p:sp>
      <p:sp>
        <p:nvSpPr>
          <p:cNvPr id="437" name="Google Shape;437;p31"/>
          <p:cNvSpPr/>
          <p:nvPr/>
        </p:nvSpPr>
        <p:spPr>
          <a:xfrm>
            <a:off x="611381" y="1947537"/>
            <a:ext cx="9960476" cy="9972942"/>
          </a:xfrm>
          <a:custGeom>
            <a:rect b="b" l="l" r="r" t="t"/>
            <a:pathLst>
              <a:path extrusionOk="0" h="9972942" w="9960476">
                <a:moveTo>
                  <a:pt x="0" y="0"/>
                </a:moveTo>
                <a:lnTo>
                  <a:pt x="9960476" y="0"/>
                </a:lnTo>
                <a:lnTo>
                  <a:pt x="9960476" y="9972942"/>
                </a:lnTo>
                <a:lnTo>
                  <a:pt x="0" y="9972942"/>
                </a:lnTo>
                <a:lnTo>
                  <a:pt x="0" y="0"/>
                </a:lnTo>
                <a:close/>
              </a:path>
            </a:pathLst>
          </a:custGeom>
          <a:blipFill rotWithShape="1">
            <a:blip r:embed="rId6">
              <a:alphaModFix/>
            </a:blip>
            <a:stretch>
              <a:fillRect b="0" l="0" r="0" t="0"/>
            </a:stretch>
          </a:blipFill>
          <a:ln>
            <a:noFill/>
          </a:ln>
        </p:spPr>
      </p:sp>
      <p:sp>
        <p:nvSpPr>
          <p:cNvPr id="438" name="Google Shape;438;p31"/>
          <p:cNvSpPr/>
          <p:nvPr/>
        </p:nvSpPr>
        <p:spPr>
          <a:xfrm>
            <a:off x="-4799873" y="-208024"/>
            <a:ext cx="16175174" cy="10495024"/>
          </a:xfrm>
          <a:custGeom>
            <a:rect b="b" l="l" r="r" t="t"/>
            <a:pathLst>
              <a:path extrusionOk="0" h="10495024" w="16175174">
                <a:moveTo>
                  <a:pt x="0" y="0"/>
                </a:moveTo>
                <a:lnTo>
                  <a:pt x="16175174" y="0"/>
                </a:lnTo>
                <a:lnTo>
                  <a:pt x="16175174" y="10495024"/>
                </a:lnTo>
                <a:lnTo>
                  <a:pt x="0" y="10495024"/>
                </a:lnTo>
                <a:lnTo>
                  <a:pt x="0" y="0"/>
                </a:lnTo>
                <a:close/>
              </a:path>
            </a:pathLst>
          </a:custGeom>
          <a:blipFill rotWithShape="1">
            <a:blip r:embed="rId7">
              <a:alphaModFix/>
            </a:blip>
            <a:stretch>
              <a:fillRect b="0" l="-9919" r="-5882" t="-18910"/>
            </a:stretch>
          </a:blipFill>
          <a:ln>
            <a:noFill/>
          </a:ln>
        </p:spPr>
      </p:sp>
      <p:cxnSp>
        <p:nvCxnSpPr>
          <p:cNvPr id="439" name="Google Shape;439;p31"/>
          <p:cNvCxnSpPr/>
          <p:nvPr/>
        </p:nvCxnSpPr>
        <p:spPr>
          <a:xfrm>
            <a:off x="11375301" y="4737429"/>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440" name="Google Shape;440;p31"/>
          <p:cNvCxnSpPr/>
          <p:nvPr/>
        </p:nvCxnSpPr>
        <p:spPr>
          <a:xfrm>
            <a:off x="11375301" y="5672577"/>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441" name="Google Shape;441;p31"/>
          <p:cNvCxnSpPr/>
          <p:nvPr/>
        </p:nvCxnSpPr>
        <p:spPr>
          <a:xfrm>
            <a:off x="11375301" y="6570661"/>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442" name="Google Shape;442;p31"/>
          <p:cNvCxnSpPr/>
          <p:nvPr/>
        </p:nvCxnSpPr>
        <p:spPr>
          <a:xfrm>
            <a:off x="11375301" y="7448005"/>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443" name="Google Shape;443;p31"/>
          <p:cNvCxnSpPr/>
          <p:nvPr/>
        </p:nvCxnSpPr>
        <p:spPr>
          <a:xfrm>
            <a:off x="11375301" y="8352307"/>
            <a:ext cx="510516" cy="0"/>
          </a:xfrm>
          <a:prstGeom prst="straightConnector1">
            <a:avLst/>
          </a:prstGeom>
          <a:noFill/>
          <a:ln cap="flat" cmpd="sng" w="19050">
            <a:solidFill>
              <a:srgbClr val="000000"/>
            </a:solidFill>
            <a:prstDash val="solid"/>
            <a:round/>
            <a:headEnd len="sm" w="sm" type="none"/>
            <a:tailEnd len="med" w="med" type="stealth"/>
          </a:ln>
        </p:spPr>
      </p:cxnSp>
      <p:sp>
        <p:nvSpPr>
          <p:cNvPr id="444" name="Google Shape;444;p31"/>
          <p:cNvSpPr/>
          <p:nvPr/>
        </p:nvSpPr>
        <p:spPr>
          <a:xfrm>
            <a:off x="16965252" y="6212692"/>
            <a:ext cx="2333158" cy="8554912"/>
          </a:xfrm>
          <a:custGeom>
            <a:rect b="b" l="l" r="r" t="t"/>
            <a:pathLst>
              <a:path extrusionOk="0" h="8554912" w="2333158">
                <a:moveTo>
                  <a:pt x="0" y="0"/>
                </a:moveTo>
                <a:lnTo>
                  <a:pt x="2333158" y="0"/>
                </a:lnTo>
                <a:lnTo>
                  <a:pt x="2333158" y="8554913"/>
                </a:lnTo>
                <a:lnTo>
                  <a:pt x="0" y="8554913"/>
                </a:lnTo>
                <a:lnTo>
                  <a:pt x="0" y="0"/>
                </a:lnTo>
                <a:close/>
              </a:path>
            </a:pathLst>
          </a:custGeom>
          <a:blipFill rotWithShape="1">
            <a:blip r:embed="rId8">
              <a:alphaModFix/>
            </a:blip>
            <a:stretch>
              <a:fillRect b="0" l="0" r="0" t="0"/>
            </a:stretch>
          </a:blipFill>
          <a:ln>
            <a:noFill/>
          </a:ln>
        </p:spPr>
      </p:sp>
      <p:sp>
        <p:nvSpPr>
          <p:cNvPr id="445" name="Google Shape;445;p31"/>
          <p:cNvSpPr txBox="1"/>
          <p:nvPr/>
        </p:nvSpPr>
        <p:spPr>
          <a:xfrm>
            <a:off x="11102429" y="376884"/>
            <a:ext cx="58032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GET IN TOUCH</a:t>
            </a:r>
            <a:endParaRPr/>
          </a:p>
        </p:txBody>
      </p:sp>
      <p:sp>
        <p:nvSpPr>
          <p:cNvPr id="446" name="Google Shape;446;p31"/>
          <p:cNvSpPr txBox="1"/>
          <p:nvPr/>
        </p:nvSpPr>
        <p:spPr>
          <a:xfrm>
            <a:off x="12072298" y="4520259"/>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123 Anywhere St., Any City,ST 12345</a:t>
            </a:r>
            <a:endParaRPr/>
          </a:p>
        </p:txBody>
      </p:sp>
      <p:sp>
        <p:nvSpPr>
          <p:cNvPr id="447" name="Google Shape;447;p31"/>
          <p:cNvSpPr txBox="1"/>
          <p:nvPr/>
        </p:nvSpPr>
        <p:spPr>
          <a:xfrm>
            <a:off x="12072298" y="544588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123-456-7890</a:t>
            </a:r>
            <a:endParaRPr/>
          </a:p>
        </p:txBody>
      </p:sp>
      <p:sp>
        <p:nvSpPr>
          <p:cNvPr id="448" name="Google Shape;448;p31"/>
          <p:cNvSpPr txBox="1"/>
          <p:nvPr/>
        </p:nvSpPr>
        <p:spPr>
          <a:xfrm>
            <a:off x="12072298" y="6334441"/>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hello@reallygreatsite.com</a:t>
            </a:r>
            <a:endParaRPr/>
          </a:p>
        </p:txBody>
      </p:sp>
      <p:sp>
        <p:nvSpPr>
          <p:cNvPr id="449" name="Google Shape;449;p31"/>
          <p:cNvSpPr txBox="1"/>
          <p:nvPr/>
        </p:nvSpPr>
        <p:spPr>
          <a:xfrm>
            <a:off x="12072298" y="811608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reallygreatsite.com</a:t>
            </a:r>
            <a:endParaRPr/>
          </a:p>
        </p:txBody>
      </p:sp>
      <p:sp>
        <p:nvSpPr>
          <p:cNvPr id="450" name="Google Shape;450;p31"/>
          <p:cNvSpPr txBox="1"/>
          <p:nvPr/>
        </p:nvSpPr>
        <p:spPr>
          <a:xfrm>
            <a:off x="12072298" y="721178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101" name="Google Shape;101;p14"/>
          <p:cNvSpPr/>
          <p:nvPr/>
        </p:nvSpPr>
        <p:spPr>
          <a:xfrm flipH="1" rot="10800000">
            <a:off x="-526734" y="-4296000"/>
            <a:ext cx="19341468" cy="7012860"/>
          </a:xfrm>
          <a:custGeom>
            <a:rect b="b" l="l" r="r" t="t"/>
            <a:pathLst>
              <a:path extrusionOk="0" h="7012860" w="19341468">
                <a:moveTo>
                  <a:pt x="0" y="7012860"/>
                </a:moveTo>
                <a:lnTo>
                  <a:pt x="19341468" y="7012860"/>
                </a:lnTo>
                <a:lnTo>
                  <a:pt x="19341468" y="0"/>
                </a:lnTo>
                <a:lnTo>
                  <a:pt x="0" y="0"/>
                </a:lnTo>
                <a:lnTo>
                  <a:pt x="0" y="7012860"/>
                </a:lnTo>
                <a:close/>
              </a:path>
            </a:pathLst>
          </a:custGeom>
          <a:blipFill rotWithShape="1">
            <a:blip r:embed="rId4">
              <a:alphaModFix/>
            </a:blip>
            <a:stretch>
              <a:fillRect b="0" l="0" r="0" t="0"/>
            </a:stretch>
          </a:blipFill>
          <a:ln>
            <a:noFill/>
          </a:ln>
        </p:spPr>
      </p:sp>
      <p:sp>
        <p:nvSpPr>
          <p:cNvPr id="102" name="Google Shape;102;p14"/>
          <p:cNvSpPr/>
          <p:nvPr/>
        </p:nvSpPr>
        <p:spPr>
          <a:xfrm rot="-2230574">
            <a:off x="4089071" y="1212326"/>
            <a:ext cx="3863489" cy="1910212"/>
          </a:xfrm>
          <a:custGeom>
            <a:rect b="b" l="l" r="r" t="t"/>
            <a:pathLst>
              <a:path extrusionOk="0" h="1910212" w="3863489">
                <a:moveTo>
                  <a:pt x="0" y="0"/>
                </a:moveTo>
                <a:lnTo>
                  <a:pt x="3863488" y="0"/>
                </a:lnTo>
                <a:lnTo>
                  <a:pt x="3863488" y="1910212"/>
                </a:lnTo>
                <a:lnTo>
                  <a:pt x="0" y="1910212"/>
                </a:lnTo>
                <a:lnTo>
                  <a:pt x="0" y="0"/>
                </a:lnTo>
                <a:close/>
              </a:path>
            </a:pathLst>
          </a:custGeom>
          <a:blipFill rotWithShape="1">
            <a:blip r:embed="rId5">
              <a:alphaModFix/>
            </a:blip>
            <a:stretch>
              <a:fillRect b="0" l="0" r="0" t="0"/>
            </a:stretch>
          </a:blipFill>
          <a:ln>
            <a:noFill/>
          </a:ln>
        </p:spPr>
      </p:sp>
      <p:sp>
        <p:nvSpPr>
          <p:cNvPr id="103" name="Google Shape;103;p14"/>
          <p:cNvSpPr/>
          <p:nvPr/>
        </p:nvSpPr>
        <p:spPr>
          <a:xfrm rot="-1094812">
            <a:off x="8080050" y="2537809"/>
            <a:ext cx="1780493" cy="1592732"/>
          </a:xfrm>
          <a:custGeom>
            <a:rect b="b" l="l" r="r" t="t"/>
            <a:pathLst>
              <a:path extrusionOk="0" h="1592732" w="1780493">
                <a:moveTo>
                  <a:pt x="0" y="0"/>
                </a:moveTo>
                <a:lnTo>
                  <a:pt x="1780493" y="0"/>
                </a:lnTo>
                <a:lnTo>
                  <a:pt x="1780493" y="1592731"/>
                </a:lnTo>
                <a:lnTo>
                  <a:pt x="0" y="1592731"/>
                </a:lnTo>
                <a:lnTo>
                  <a:pt x="0" y="0"/>
                </a:lnTo>
                <a:close/>
              </a:path>
            </a:pathLst>
          </a:custGeom>
          <a:blipFill rotWithShape="1">
            <a:blip r:embed="rId6">
              <a:alphaModFix/>
            </a:blip>
            <a:stretch>
              <a:fillRect b="0" l="0" r="0" t="0"/>
            </a:stretch>
          </a:blipFill>
          <a:ln>
            <a:noFill/>
          </a:ln>
        </p:spPr>
      </p:sp>
      <p:sp>
        <p:nvSpPr>
          <p:cNvPr id="104" name="Google Shape;104;p14"/>
          <p:cNvSpPr/>
          <p:nvPr/>
        </p:nvSpPr>
        <p:spPr>
          <a:xfrm>
            <a:off x="13611444" y="-122148"/>
            <a:ext cx="1758430" cy="722555"/>
          </a:xfrm>
          <a:custGeom>
            <a:rect b="b" l="l" r="r" t="t"/>
            <a:pathLst>
              <a:path extrusionOk="0" h="722555" w="1758430">
                <a:moveTo>
                  <a:pt x="0" y="0"/>
                </a:moveTo>
                <a:lnTo>
                  <a:pt x="1758430" y="0"/>
                </a:lnTo>
                <a:lnTo>
                  <a:pt x="1758430" y="722555"/>
                </a:lnTo>
                <a:lnTo>
                  <a:pt x="0" y="722555"/>
                </a:lnTo>
                <a:lnTo>
                  <a:pt x="0" y="0"/>
                </a:lnTo>
                <a:close/>
              </a:path>
            </a:pathLst>
          </a:custGeom>
          <a:blipFill rotWithShape="1">
            <a:blip r:embed="rId7">
              <a:alphaModFix/>
            </a:blip>
            <a:stretch>
              <a:fillRect b="0" l="0" r="0" t="0"/>
            </a:stretch>
          </a:blipFill>
          <a:ln>
            <a:noFill/>
          </a:ln>
        </p:spPr>
      </p:sp>
      <p:sp>
        <p:nvSpPr>
          <p:cNvPr id="105" name="Google Shape;105;p14"/>
          <p:cNvSpPr/>
          <p:nvPr/>
        </p:nvSpPr>
        <p:spPr>
          <a:xfrm>
            <a:off x="9310943" y="-880467"/>
            <a:ext cx="2703087" cy="2751233"/>
          </a:xfrm>
          <a:custGeom>
            <a:rect b="b" l="l" r="r" t="t"/>
            <a:pathLst>
              <a:path extrusionOk="0" h="2751233" w="2703087">
                <a:moveTo>
                  <a:pt x="0" y="0"/>
                </a:moveTo>
                <a:lnTo>
                  <a:pt x="2703086" y="0"/>
                </a:lnTo>
                <a:lnTo>
                  <a:pt x="2703086" y="2751234"/>
                </a:lnTo>
                <a:lnTo>
                  <a:pt x="0" y="2751234"/>
                </a:lnTo>
                <a:lnTo>
                  <a:pt x="0" y="0"/>
                </a:lnTo>
                <a:close/>
              </a:path>
            </a:pathLst>
          </a:custGeom>
          <a:blipFill rotWithShape="1">
            <a:blip r:embed="rId8">
              <a:alphaModFix/>
            </a:blip>
            <a:stretch>
              <a:fillRect b="0" l="0" r="0" t="0"/>
            </a:stretch>
          </a:blipFill>
          <a:ln>
            <a:noFill/>
          </a:ln>
        </p:spPr>
      </p:sp>
      <p:cxnSp>
        <p:nvCxnSpPr>
          <p:cNvPr id="106" name="Google Shape;106;p14"/>
          <p:cNvCxnSpPr/>
          <p:nvPr/>
        </p:nvCxnSpPr>
        <p:spPr>
          <a:xfrm>
            <a:off x="340646" y="3977652"/>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107" name="Google Shape;107;p14"/>
          <p:cNvCxnSpPr/>
          <p:nvPr/>
        </p:nvCxnSpPr>
        <p:spPr>
          <a:xfrm>
            <a:off x="340646" y="6545542"/>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108" name="Google Shape;108;p14"/>
          <p:cNvCxnSpPr/>
          <p:nvPr/>
        </p:nvCxnSpPr>
        <p:spPr>
          <a:xfrm>
            <a:off x="340646" y="8732433"/>
            <a:ext cx="510516" cy="0"/>
          </a:xfrm>
          <a:prstGeom prst="straightConnector1">
            <a:avLst/>
          </a:prstGeom>
          <a:noFill/>
          <a:ln cap="flat" cmpd="sng" w="19050">
            <a:solidFill>
              <a:srgbClr val="000000"/>
            </a:solidFill>
            <a:prstDash val="solid"/>
            <a:round/>
            <a:headEnd len="sm" w="sm" type="none"/>
            <a:tailEnd len="med" w="med" type="stealth"/>
          </a:ln>
        </p:spPr>
      </p:cxnSp>
      <p:sp>
        <p:nvSpPr>
          <p:cNvPr id="109" name="Google Shape;109;p14"/>
          <p:cNvSpPr/>
          <p:nvPr/>
        </p:nvSpPr>
        <p:spPr>
          <a:xfrm>
            <a:off x="15433858" y="480510"/>
            <a:ext cx="3650883" cy="3637192"/>
          </a:xfrm>
          <a:custGeom>
            <a:rect b="b" l="l" r="r" t="t"/>
            <a:pathLst>
              <a:path extrusionOk="0" h="3637192" w="3650883">
                <a:moveTo>
                  <a:pt x="0" y="0"/>
                </a:moveTo>
                <a:lnTo>
                  <a:pt x="3650884" y="0"/>
                </a:lnTo>
                <a:lnTo>
                  <a:pt x="3650884" y="3637193"/>
                </a:lnTo>
                <a:lnTo>
                  <a:pt x="0" y="3637193"/>
                </a:lnTo>
                <a:lnTo>
                  <a:pt x="0" y="0"/>
                </a:lnTo>
                <a:close/>
              </a:path>
            </a:pathLst>
          </a:custGeom>
          <a:blipFill rotWithShape="1">
            <a:blip r:embed="rId9">
              <a:alphaModFix/>
            </a:blip>
            <a:stretch>
              <a:fillRect b="0" l="0" r="0" t="0"/>
            </a:stretch>
          </a:blipFill>
          <a:ln>
            <a:noFill/>
          </a:ln>
        </p:spPr>
      </p:sp>
      <p:sp>
        <p:nvSpPr>
          <p:cNvPr id="110" name="Google Shape;110;p14"/>
          <p:cNvSpPr/>
          <p:nvPr/>
        </p:nvSpPr>
        <p:spPr>
          <a:xfrm rot="377009">
            <a:off x="507042" y="-4132"/>
            <a:ext cx="1043316" cy="933293"/>
          </a:xfrm>
          <a:custGeom>
            <a:rect b="b" l="l" r="r" t="t"/>
            <a:pathLst>
              <a:path extrusionOk="0" h="933293" w="1043316">
                <a:moveTo>
                  <a:pt x="0" y="0"/>
                </a:moveTo>
                <a:lnTo>
                  <a:pt x="1043316" y="0"/>
                </a:lnTo>
                <a:lnTo>
                  <a:pt x="1043316" y="933294"/>
                </a:lnTo>
                <a:lnTo>
                  <a:pt x="0" y="933294"/>
                </a:lnTo>
                <a:lnTo>
                  <a:pt x="0" y="0"/>
                </a:lnTo>
                <a:close/>
              </a:path>
            </a:pathLst>
          </a:custGeom>
          <a:blipFill rotWithShape="1">
            <a:blip r:embed="rId6">
              <a:alphaModFix/>
            </a:blip>
            <a:stretch>
              <a:fillRect b="0" l="0" r="0" t="0"/>
            </a:stretch>
          </a:blipFill>
          <a:ln>
            <a:noFill/>
          </a:ln>
        </p:spPr>
      </p:sp>
      <p:sp>
        <p:nvSpPr>
          <p:cNvPr id="111" name="Google Shape;111;p14"/>
          <p:cNvSpPr/>
          <p:nvPr/>
        </p:nvSpPr>
        <p:spPr>
          <a:xfrm rot="-4292801">
            <a:off x="221643" y="800420"/>
            <a:ext cx="1381581" cy="2461615"/>
          </a:xfrm>
          <a:custGeom>
            <a:rect b="b" l="l" r="r" t="t"/>
            <a:pathLst>
              <a:path extrusionOk="0" h="2461615" w="1381581">
                <a:moveTo>
                  <a:pt x="0" y="0"/>
                </a:moveTo>
                <a:lnTo>
                  <a:pt x="1381582" y="0"/>
                </a:lnTo>
                <a:lnTo>
                  <a:pt x="1381582" y="2461615"/>
                </a:lnTo>
                <a:lnTo>
                  <a:pt x="0" y="2461615"/>
                </a:lnTo>
                <a:lnTo>
                  <a:pt x="0" y="0"/>
                </a:lnTo>
                <a:close/>
              </a:path>
            </a:pathLst>
          </a:custGeom>
          <a:blipFill rotWithShape="1">
            <a:blip r:embed="rId10">
              <a:alphaModFix/>
            </a:blip>
            <a:stretch>
              <a:fillRect b="0" l="0" r="0" t="0"/>
            </a:stretch>
          </a:blipFill>
          <a:ln>
            <a:noFill/>
          </a:ln>
        </p:spPr>
      </p:sp>
      <p:sp>
        <p:nvSpPr>
          <p:cNvPr id="112" name="Google Shape;112;p14"/>
          <p:cNvSpPr txBox="1"/>
          <p:nvPr/>
        </p:nvSpPr>
        <p:spPr>
          <a:xfrm>
            <a:off x="1021939" y="4443082"/>
            <a:ext cx="165780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rPr b="0" i="0" lang="en-US" sz="2300" u="sng" cap="none" strike="noStrike">
                <a:solidFill>
                  <a:srgbClr val="000000"/>
                </a:solidFill>
                <a:latin typeface="Lato"/>
                <a:ea typeface="Lato"/>
                <a:cs typeface="Lato"/>
                <a:sym typeface="Lato"/>
              </a:rPr>
              <a:t>Alternative:</a:t>
            </a:r>
            <a:r>
              <a:rPr b="0" i="0" lang="en-US" sz="23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4"/>
          <p:cNvSpPr txBox="1"/>
          <p:nvPr/>
        </p:nvSpPr>
        <p:spPr>
          <a:xfrm>
            <a:off x="1021939" y="3707460"/>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GOOGLE SLIDES</a:t>
            </a:r>
            <a:endParaRPr/>
          </a:p>
        </p:txBody>
      </p:sp>
      <p:sp>
        <p:nvSpPr>
          <p:cNvPr id="114" name="Google Shape;114;p14"/>
          <p:cNvSpPr txBox="1"/>
          <p:nvPr/>
        </p:nvSpPr>
        <p:spPr>
          <a:xfrm>
            <a:off x="1021939" y="7010973"/>
            <a:ext cx="165780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l">
              <a:lnSpc>
                <a:spcPct val="115000"/>
              </a:lnSpc>
              <a:spcBef>
                <a:spcPts val="0"/>
              </a:spcBef>
              <a:spcAft>
                <a:spcPts val="0"/>
              </a:spcAft>
              <a:buNone/>
            </a:pPr>
            <a:r>
              <a:rPr b="0" i="0" lang="en-US" sz="2300" u="sng" cap="none" strike="noStrike">
                <a:solidFill>
                  <a:srgbClr val="000000"/>
                </a:solidFill>
                <a:latin typeface="Lato"/>
                <a:ea typeface="Lato"/>
                <a:cs typeface="Lato"/>
                <a:sym typeface="Lato"/>
              </a:rPr>
              <a:t>Alternative:</a:t>
            </a:r>
            <a:r>
              <a:rPr b="0" i="0" lang="en-US" sz="23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15" name="Google Shape;115;p14"/>
          <p:cNvSpPr txBox="1"/>
          <p:nvPr/>
        </p:nvSpPr>
        <p:spPr>
          <a:xfrm>
            <a:off x="1021939" y="6275350"/>
            <a:ext cx="514130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POWERPOINT</a:t>
            </a:r>
            <a:endParaRPr/>
          </a:p>
        </p:txBody>
      </p:sp>
      <p:sp>
        <p:nvSpPr>
          <p:cNvPr id="116" name="Google Shape;116;p14"/>
          <p:cNvSpPr txBox="1"/>
          <p:nvPr/>
        </p:nvSpPr>
        <p:spPr>
          <a:xfrm>
            <a:off x="1021939" y="9178813"/>
            <a:ext cx="16578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Click on the "Canva" button under this presentation preview. Start editing your presentation. You need to sign in to your </a:t>
            </a:r>
            <a:endParaRPr/>
          </a:p>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Canva account.</a:t>
            </a:r>
            <a:endParaRPr/>
          </a:p>
        </p:txBody>
      </p:sp>
      <p:sp>
        <p:nvSpPr>
          <p:cNvPr id="117" name="Google Shape;117;p14"/>
          <p:cNvSpPr txBox="1"/>
          <p:nvPr/>
        </p:nvSpPr>
        <p:spPr>
          <a:xfrm>
            <a:off x="1021939" y="8443190"/>
            <a:ext cx="414692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CANVA</a:t>
            </a:r>
            <a:endParaRPr/>
          </a:p>
        </p:txBody>
      </p:sp>
      <p:pic>
        <p:nvPicPr>
          <p:cNvPr id="118" name="Google Shape;118;p14"/>
          <p:cNvPicPr preferRelativeResize="0"/>
          <p:nvPr/>
        </p:nvPicPr>
        <p:blipFill>
          <a:blip r:embed="rId11">
            <a:alphaModFix/>
          </a:blip>
          <a:stretch>
            <a:fillRect/>
          </a:stretch>
        </p:blipFill>
        <p:spPr>
          <a:xfrm>
            <a:off x="2601045" y="655613"/>
            <a:ext cx="12257329" cy="2751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456" name="Google Shape;456;p32"/>
          <p:cNvSpPr txBox="1"/>
          <p:nvPr/>
        </p:nvSpPr>
        <p:spPr>
          <a:xfrm>
            <a:off x="559352" y="597137"/>
            <a:ext cx="7584092"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RESOURCES</a:t>
            </a:r>
            <a:endParaRPr/>
          </a:p>
        </p:txBody>
      </p:sp>
      <p:sp>
        <p:nvSpPr>
          <p:cNvPr id="457" name="Google Shape;457;p32"/>
          <p:cNvSpPr txBox="1"/>
          <p:nvPr/>
        </p:nvSpPr>
        <p:spPr>
          <a:xfrm>
            <a:off x="640277" y="3038747"/>
            <a:ext cx="5059200" cy="564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Use these design resources in your Canva Presentation.</a:t>
            </a:r>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You can find these fonts online too. Happy designing! </a:t>
            </a:r>
            <a:endParaRPr/>
          </a:p>
          <a:p>
            <a:pPr indent="0" lvl="0" marL="0" marR="0" rtl="0" algn="l">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Don't forget to delete this page before presenting. </a:t>
            </a:r>
            <a:endParaRPr/>
          </a:p>
        </p:txBody>
      </p:sp>
      <p:sp>
        <p:nvSpPr>
          <p:cNvPr id="458" name="Google Shape;458;p32"/>
          <p:cNvSpPr txBox="1"/>
          <p:nvPr/>
        </p:nvSpPr>
        <p:spPr>
          <a:xfrm>
            <a:off x="640277" y="4046428"/>
            <a:ext cx="4676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This presentation template uses the following free fonts:</a:t>
            </a:r>
            <a:endParaRPr/>
          </a:p>
        </p:txBody>
      </p:sp>
      <p:sp>
        <p:nvSpPr>
          <p:cNvPr id="459" name="Google Shape;459;p32"/>
          <p:cNvSpPr txBox="1"/>
          <p:nvPr/>
        </p:nvSpPr>
        <p:spPr>
          <a:xfrm>
            <a:off x="640277" y="5210764"/>
            <a:ext cx="5059200" cy="11682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Titles: Pompiere&amp;Barriecito</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Headers: Pompiers</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Lato"/>
                <a:ea typeface="Lato"/>
                <a:cs typeface="Lato"/>
                <a:sym typeface="Lato"/>
              </a:rPr>
              <a:t>Body Copy: Lato</a:t>
            </a:r>
            <a:endParaRPr/>
          </a:p>
        </p:txBody>
      </p:sp>
      <p:sp>
        <p:nvSpPr>
          <p:cNvPr id="460" name="Google Shape;460;p32"/>
          <p:cNvSpPr/>
          <p:nvPr/>
        </p:nvSpPr>
        <p:spPr>
          <a:xfrm>
            <a:off x="7804433" y="4173463"/>
            <a:ext cx="1616718" cy="1610656"/>
          </a:xfrm>
          <a:custGeom>
            <a:rect b="b" l="l" r="r" t="t"/>
            <a:pathLst>
              <a:path extrusionOk="0" h="1610656" w="1616718">
                <a:moveTo>
                  <a:pt x="0" y="0"/>
                </a:moveTo>
                <a:lnTo>
                  <a:pt x="1616718" y="0"/>
                </a:lnTo>
                <a:lnTo>
                  <a:pt x="1616718" y="1610655"/>
                </a:lnTo>
                <a:lnTo>
                  <a:pt x="0" y="1610655"/>
                </a:lnTo>
                <a:lnTo>
                  <a:pt x="0" y="0"/>
                </a:lnTo>
                <a:close/>
              </a:path>
            </a:pathLst>
          </a:custGeom>
          <a:blipFill rotWithShape="1">
            <a:blip r:embed="rId4">
              <a:alphaModFix/>
            </a:blip>
            <a:stretch>
              <a:fillRect b="0" l="0" r="0" t="0"/>
            </a:stretch>
          </a:blipFill>
          <a:ln>
            <a:noFill/>
          </a:ln>
        </p:spPr>
      </p:sp>
      <p:sp>
        <p:nvSpPr>
          <p:cNvPr id="461" name="Google Shape;461;p32"/>
          <p:cNvSpPr/>
          <p:nvPr/>
        </p:nvSpPr>
        <p:spPr>
          <a:xfrm>
            <a:off x="9673409" y="4173463"/>
            <a:ext cx="1511238" cy="1509349"/>
          </a:xfrm>
          <a:custGeom>
            <a:rect b="b" l="l" r="r" t="t"/>
            <a:pathLst>
              <a:path extrusionOk="0" h="1509349" w="1511238">
                <a:moveTo>
                  <a:pt x="0" y="0"/>
                </a:moveTo>
                <a:lnTo>
                  <a:pt x="1511238" y="0"/>
                </a:lnTo>
                <a:lnTo>
                  <a:pt x="1511238" y="1509348"/>
                </a:lnTo>
                <a:lnTo>
                  <a:pt x="0" y="1509348"/>
                </a:lnTo>
                <a:lnTo>
                  <a:pt x="0" y="0"/>
                </a:lnTo>
                <a:close/>
              </a:path>
            </a:pathLst>
          </a:custGeom>
          <a:blipFill rotWithShape="1">
            <a:blip r:embed="rId5">
              <a:alphaModFix/>
            </a:blip>
            <a:stretch>
              <a:fillRect b="0" l="0" r="0" t="0"/>
            </a:stretch>
          </a:blipFill>
          <a:ln>
            <a:noFill/>
          </a:ln>
        </p:spPr>
      </p:sp>
      <p:sp>
        <p:nvSpPr>
          <p:cNvPr id="462" name="Google Shape;462;p32"/>
          <p:cNvSpPr/>
          <p:nvPr/>
        </p:nvSpPr>
        <p:spPr>
          <a:xfrm>
            <a:off x="14796326" y="4686648"/>
            <a:ext cx="1157892" cy="2304262"/>
          </a:xfrm>
          <a:custGeom>
            <a:rect b="b" l="l" r="r" t="t"/>
            <a:pathLst>
              <a:path extrusionOk="0" h="2304262" w="1157892">
                <a:moveTo>
                  <a:pt x="0" y="0"/>
                </a:moveTo>
                <a:lnTo>
                  <a:pt x="1157892" y="0"/>
                </a:lnTo>
                <a:lnTo>
                  <a:pt x="1157892" y="2304263"/>
                </a:lnTo>
                <a:lnTo>
                  <a:pt x="0" y="2304263"/>
                </a:lnTo>
                <a:lnTo>
                  <a:pt x="0" y="0"/>
                </a:lnTo>
                <a:close/>
              </a:path>
            </a:pathLst>
          </a:custGeom>
          <a:blipFill rotWithShape="1">
            <a:blip r:embed="rId6">
              <a:alphaModFix/>
            </a:blip>
            <a:stretch>
              <a:fillRect b="0" l="0" r="0" t="0"/>
            </a:stretch>
          </a:blipFill>
          <a:ln>
            <a:noFill/>
          </a:ln>
        </p:spPr>
      </p:sp>
      <p:sp>
        <p:nvSpPr>
          <p:cNvPr id="463" name="Google Shape;463;p32"/>
          <p:cNvSpPr/>
          <p:nvPr/>
        </p:nvSpPr>
        <p:spPr>
          <a:xfrm>
            <a:off x="7946147" y="5909412"/>
            <a:ext cx="1513546" cy="1603757"/>
          </a:xfrm>
          <a:custGeom>
            <a:rect b="b" l="l" r="r" t="t"/>
            <a:pathLst>
              <a:path extrusionOk="0" h="1603757" w="1513546">
                <a:moveTo>
                  <a:pt x="0" y="0"/>
                </a:moveTo>
                <a:lnTo>
                  <a:pt x="1513546" y="0"/>
                </a:lnTo>
                <a:lnTo>
                  <a:pt x="1513546" y="1603757"/>
                </a:lnTo>
                <a:lnTo>
                  <a:pt x="0" y="1603757"/>
                </a:lnTo>
                <a:lnTo>
                  <a:pt x="0" y="0"/>
                </a:lnTo>
                <a:close/>
              </a:path>
            </a:pathLst>
          </a:custGeom>
          <a:blipFill rotWithShape="1">
            <a:blip r:embed="rId7">
              <a:alphaModFix/>
            </a:blip>
            <a:stretch>
              <a:fillRect b="0" l="0" r="0" t="0"/>
            </a:stretch>
          </a:blipFill>
          <a:ln>
            <a:noFill/>
          </a:ln>
        </p:spPr>
      </p:sp>
      <p:sp>
        <p:nvSpPr>
          <p:cNvPr id="464" name="Google Shape;464;p32"/>
          <p:cNvSpPr/>
          <p:nvPr/>
        </p:nvSpPr>
        <p:spPr>
          <a:xfrm>
            <a:off x="9459693" y="6560963"/>
            <a:ext cx="1406906" cy="1406906"/>
          </a:xfrm>
          <a:custGeom>
            <a:rect b="b" l="l" r="r" t="t"/>
            <a:pathLst>
              <a:path extrusionOk="0" h="1406906" w="1406906">
                <a:moveTo>
                  <a:pt x="0" y="0"/>
                </a:moveTo>
                <a:lnTo>
                  <a:pt x="1406906" y="0"/>
                </a:lnTo>
                <a:lnTo>
                  <a:pt x="1406906" y="1406907"/>
                </a:lnTo>
                <a:lnTo>
                  <a:pt x="0" y="1406907"/>
                </a:lnTo>
                <a:lnTo>
                  <a:pt x="0" y="0"/>
                </a:lnTo>
                <a:close/>
              </a:path>
            </a:pathLst>
          </a:custGeom>
          <a:blipFill rotWithShape="1">
            <a:blip r:embed="rId8">
              <a:alphaModFix/>
            </a:blip>
            <a:stretch>
              <a:fillRect b="0" l="0" r="0" t="0"/>
            </a:stretch>
          </a:blipFill>
          <a:ln>
            <a:noFill/>
          </a:ln>
        </p:spPr>
      </p:sp>
      <p:sp>
        <p:nvSpPr>
          <p:cNvPr id="465" name="Google Shape;465;p32"/>
          <p:cNvSpPr/>
          <p:nvPr/>
        </p:nvSpPr>
        <p:spPr>
          <a:xfrm>
            <a:off x="16537322" y="4909073"/>
            <a:ext cx="1092964" cy="2081837"/>
          </a:xfrm>
          <a:custGeom>
            <a:rect b="b" l="l" r="r" t="t"/>
            <a:pathLst>
              <a:path extrusionOk="0" h="2081837" w="1092964">
                <a:moveTo>
                  <a:pt x="0" y="0"/>
                </a:moveTo>
                <a:lnTo>
                  <a:pt x="1092965" y="0"/>
                </a:lnTo>
                <a:lnTo>
                  <a:pt x="1092965" y="2081838"/>
                </a:lnTo>
                <a:lnTo>
                  <a:pt x="0" y="2081838"/>
                </a:lnTo>
                <a:lnTo>
                  <a:pt x="0" y="0"/>
                </a:lnTo>
                <a:close/>
              </a:path>
            </a:pathLst>
          </a:custGeom>
          <a:blipFill rotWithShape="1">
            <a:blip r:embed="rId9">
              <a:alphaModFix/>
            </a:blip>
            <a:stretch>
              <a:fillRect b="0" l="0" r="0" t="0"/>
            </a:stretch>
          </a:blipFill>
          <a:ln>
            <a:noFill/>
          </a:ln>
        </p:spPr>
      </p:sp>
      <p:sp>
        <p:nvSpPr>
          <p:cNvPr id="466" name="Google Shape;466;p32"/>
          <p:cNvSpPr/>
          <p:nvPr/>
        </p:nvSpPr>
        <p:spPr>
          <a:xfrm>
            <a:off x="11220017" y="6050492"/>
            <a:ext cx="2696540" cy="1880837"/>
          </a:xfrm>
          <a:custGeom>
            <a:rect b="b" l="l" r="r" t="t"/>
            <a:pathLst>
              <a:path extrusionOk="0" h="1880837" w="2696540">
                <a:moveTo>
                  <a:pt x="0" y="0"/>
                </a:moveTo>
                <a:lnTo>
                  <a:pt x="2696540" y="0"/>
                </a:lnTo>
                <a:lnTo>
                  <a:pt x="2696540" y="1880837"/>
                </a:lnTo>
                <a:lnTo>
                  <a:pt x="0" y="1880837"/>
                </a:lnTo>
                <a:lnTo>
                  <a:pt x="0" y="0"/>
                </a:lnTo>
                <a:close/>
              </a:path>
            </a:pathLst>
          </a:custGeom>
          <a:blipFill rotWithShape="1">
            <a:blip r:embed="rId10">
              <a:alphaModFix/>
            </a:blip>
            <a:stretch>
              <a:fillRect b="0" l="0" r="0" t="0"/>
            </a:stretch>
          </a:blipFill>
          <a:ln>
            <a:noFill/>
          </a:ln>
        </p:spPr>
      </p:sp>
      <p:sp>
        <p:nvSpPr>
          <p:cNvPr id="467" name="Google Shape;467;p32"/>
          <p:cNvSpPr/>
          <p:nvPr/>
        </p:nvSpPr>
        <p:spPr>
          <a:xfrm>
            <a:off x="9421151" y="8274149"/>
            <a:ext cx="4495406" cy="893462"/>
          </a:xfrm>
          <a:custGeom>
            <a:rect b="b" l="l" r="r" t="t"/>
            <a:pathLst>
              <a:path extrusionOk="0" h="893462" w="4495406">
                <a:moveTo>
                  <a:pt x="0" y="0"/>
                </a:moveTo>
                <a:lnTo>
                  <a:pt x="4495406" y="0"/>
                </a:lnTo>
                <a:lnTo>
                  <a:pt x="4495406" y="893462"/>
                </a:lnTo>
                <a:lnTo>
                  <a:pt x="0" y="893462"/>
                </a:lnTo>
                <a:lnTo>
                  <a:pt x="0" y="0"/>
                </a:lnTo>
                <a:close/>
              </a:path>
            </a:pathLst>
          </a:custGeom>
          <a:blipFill rotWithShape="1">
            <a:blip r:embed="rId11">
              <a:alphaModFix/>
            </a:blip>
            <a:stretch>
              <a:fillRect b="0" l="0" r="0" t="0"/>
            </a:stretch>
          </a:blipFill>
          <a:ln>
            <a:noFill/>
          </a:ln>
        </p:spPr>
      </p:sp>
      <p:sp>
        <p:nvSpPr>
          <p:cNvPr id="468" name="Google Shape;468;p32"/>
          <p:cNvSpPr/>
          <p:nvPr/>
        </p:nvSpPr>
        <p:spPr>
          <a:xfrm>
            <a:off x="14770224" y="7057707"/>
            <a:ext cx="2860062" cy="2230849"/>
          </a:xfrm>
          <a:custGeom>
            <a:rect b="b" l="l" r="r" t="t"/>
            <a:pathLst>
              <a:path extrusionOk="0" h="2230849" w="2860062">
                <a:moveTo>
                  <a:pt x="0" y="0"/>
                </a:moveTo>
                <a:lnTo>
                  <a:pt x="2860063" y="0"/>
                </a:lnTo>
                <a:lnTo>
                  <a:pt x="2860063" y="2230849"/>
                </a:lnTo>
                <a:lnTo>
                  <a:pt x="0" y="2230849"/>
                </a:lnTo>
                <a:lnTo>
                  <a:pt x="0" y="0"/>
                </a:lnTo>
                <a:close/>
              </a:path>
            </a:pathLst>
          </a:custGeom>
          <a:blipFill rotWithShape="1">
            <a:blip r:embed="rId12">
              <a:alphaModFix/>
            </a:blip>
            <a:stretch>
              <a:fillRect b="0" l="0" r="0" t="0"/>
            </a:stretch>
          </a:blipFill>
          <a:ln>
            <a:noFill/>
          </a:ln>
        </p:spPr>
      </p:sp>
      <p:sp>
        <p:nvSpPr>
          <p:cNvPr id="469" name="Google Shape;469;p32"/>
          <p:cNvSpPr/>
          <p:nvPr/>
        </p:nvSpPr>
        <p:spPr>
          <a:xfrm>
            <a:off x="14796326" y="3979480"/>
            <a:ext cx="2833960" cy="506570"/>
          </a:xfrm>
          <a:custGeom>
            <a:rect b="b" l="l" r="r" t="t"/>
            <a:pathLst>
              <a:path extrusionOk="0" h="506570" w="2833960">
                <a:moveTo>
                  <a:pt x="0" y="0"/>
                </a:moveTo>
                <a:lnTo>
                  <a:pt x="2833961" y="0"/>
                </a:lnTo>
                <a:lnTo>
                  <a:pt x="2833961" y="506571"/>
                </a:lnTo>
                <a:lnTo>
                  <a:pt x="0" y="506571"/>
                </a:lnTo>
                <a:lnTo>
                  <a:pt x="0" y="0"/>
                </a:lnTo>
                <a:close/>
              </a:path>
            </a:pathLst>
          </a:custGeom>
          <a:blipFill rotWithShape="1">
            <a:blip r:embed="rId13">
              <a:alphaModFix/>
            </a:blip>
            <a:stretch>
              <a:fillRect b="0" l="0" r="0" t="0"/>
            </a:stretch>
          </a:blipFill>
          <a:ln>
            <a:noFill/>
          </a:ln>
        </p:spPr>
      </p:sp>
      <p:sp>
        <p:nvSpPr>
          <p:cNvPr id="470" name="Google Shape;470;p32"/>
          <p:cNvSpPr/>
          <p:nvPr/>
        </p:nvSpPr>
        <p:spPr>
          <a:xfrm>
            <a:off x="14766787" y="3488249"/>
            <a:ext cx="2860062" cy="291206"/>
          </a:xfrm>
          <a:custGeom>
            <a:rect b="b" l="l" r="r" t="t"/>
            <a:pathLst>
              <a:path extrusionOk="0" h="291206" w="2860062">
                <a:moveTo>
                  <a:pt x="0" y="0"/>
                </a:moveTo>
                <a:lnTo>
                  <a:pt x="2860063" y="0"/>
                </a:lnTo>
                <a:lnTo>
                  <a:pt x="2860063" y="291206"/>
                </a:lnTo>
                <a:lnTo>
                  <a:pt x="0" y="291206"/>
                </a:lnTo>
                <a:lnTo>
                  <a:pt x="0" y="0"/>
                </a:lnTo>
                <a:close/>
              </a:path>
            </a:pathLst>
          </a:custGeom>
          <a:blipFill rotWithShape="1">
            <a:blip r:embed="rId14">
              <a:alphaModFix/>
            </a:blip>
            <a:stretch>
              <a:fillRect b="0" l="0" r="0" t="0"/>
            </a:stretch>
          </a:blipFill>
          <a:ln>
            <a:noFill/>
          </a:ln>
        </p:spPr>
      </p:sp>
      <p:sp>
        <p:nvSpPr>
          <p:cNvPr id="471" name="Google Shape;471;p32"/>
          <p:cNvSpPr/>
          <p:nvPr/>
        </p:nvSpPr>
        <p:spPr>
          <a:xfrm>
            <a:off x="12411683" y="2618105"/>
            <a:ext cx="1515254" cy="1449134"/>
          </a:xfrm>
          <a:custGeom>
            <a:rect b="b" l="l" r="r" t="t"/>
            <a:pathLst>
              <a:path extrusionOk="0" h="1449134" w="1515254">
                <a:moveTo>
                  <a:pt x="0" y="0"/>
                </a:moveTo>
                <a:lnTo>
                  <a:pt x="1515253" y="0"/>
                </a:lnTo>
                <a:lnTo>
                  <a:pt x="1515253" y="1449133"/>
                </a:lnTo>
                <a:lnTo>
                  <a:pt x="0" y="1449133"/>
                </a:lnTo>
                <a:lnTo>
                  <a:pt x="0" y="0"/>
                </a:lnTo>
                <a:close/>
              </a:path>
            </a:pathLst>
          </a:custGeom>
          <a:blipFill rotWithShape="1">
            <a:blip r:embed="rId15">
              <a:alphaModFix/>
            </a:blip>
            <a:stretch>
              <a:fillRect b="0" l="0" r="0" t="0"/>
            </a:stretch>
          </a:blipFill>
          <a:ln>
            <a:noFill/>
          </a:ln>
        </p:spPr>
      </p:sp>
      <p:sp>
        <p:nvSpPr>
          <p:cNvPr id="472" name="Google Shape;472;p32"/>
          <p:cNvSpPr/>
          <p:nvPr/>
        </p:nvSpPr>
        <p:spPr>
          <a:xfrm>
            <a:off x="7946147" y="2568812"/>
            <a:ext cx="2638443" cy="1480826"/>
          </a:xfrm>
          <a:custGeom>
            <a:rect b="b" l="l" r="r" t="t"/>
            <a:pathLst>
              <a:path extrusionOk="0" h="1480826" w="2638443">
                <a:moveTo>
                  <a:pt x="0" y="0"/>
                </a:moveTo>
                <a:lnTo>
                  <a:pt x="2638443" y="0"/>
                </a:lnTo>
                <a:lnTo>
                  <a:pt x="2638443" y="1480826"/>
                </a:lnTo>
                <a:lnTo>
                  <a:pt x="0" y="1480826"/>
                </a:lnTo>
                <a:lnTo>
                  <a:pt x="0" y="0"/>
                </a:lnTo>
                <a:close/>
              </a:path>
            </a:pathLst>
          </a:custGeom>
          <a:blipFill rotWithShape="1">
            <a:blip r:embed="rId16">
              <a:alphaModFix/>
            </a:blip>
            <a:stretch>
              <a:fillRect b="0" l="0" r="0" t="0"/>
            </a:stretch>
          </a:blipFill>
          <a:ln>
            <a:noFill/>
          </a:ln>
        </p:spPr>
      </p:sp>
      <p:sp>
        <p:nvSpPr>
          <p:cNvPr id="473" name="Google Shape;473;p32"/>
          <p:cNvSpPr/>
          <p:nvPr/>
        </p:nvSpPr>
        <p:spPr>
          <a:xfrm>
            <a:off x="7895458" y="7967870"/>
            <a:ext cx="1434668" cy="1199741"/>
          </a:xfrm>
          <a:custGeom>
            <a:rect b="b" l="l" r="r" t="t"/>
            <a:pathLst>
              <a:path extrusionOk="0" h="1199741" w="1434668">
                <a:moveTo>
                  <a:pt x="0" y="0"/>
                </a:moveTo>
                <a:lnTo>
                  <a:pt x="1434668" y="0"/>
                </a:lnTo>
                <a:lnTo>
                  <a:pt x="1434668" y="1199741"/>
                </a:lnTo>
                <a:lnTo>
                  <a:pt x="0" y="1199741"/>
                </a:lnTo>
                <a:lnTo>
                  <a:pt x="0" y="0"/>
                </a:lnTo>
                <a:close/>
              </a:path>
            </a:pathLst>
          </a:custGeom>
          <a:blipFill rotWithShape="1">
            <a:blip r:embed="rId17">
              <a:alphaModFix/>
            </a:blip>
            <a:stretch>
              <a:fillRect b="0" l="0" r="0" t="0"/>
            </a:stretch>
          </a:blipFill>
          <a:ln>
            <a:noFill/>
          </a:ln>
        </p:spPr>
      </p:sp>
      <p:sp>
        <p:nvSpPr>
          <p:cNvPr id="474" name="Google Shape;474;p32"/>
          <p:cNvSpPr/>
          <p:nvPr/>
        </p:nvSpPr>
        <p:spPr>
          <a:xfrm>
            <a:off x="15954218" y="1704071"/>
            <a:ext cx="1672632" cy="1480279"/>
          </a:xfrm>
          <a:custGeom>
            <a:rect b="b" l="l" r="r" t="t"/>
            <a:pathLst>
              <a:path extrusionOk="0" h="1480279" w="1672632">
                <a:moveTo>
                  <a:pt x="0" y="0"/>
                </a:moveTo>
                <a:lnTo>
                  <a:pt x="1672632" y="0"/>
                </a:lnTo>
                <a:lnTo>
                  <a:pt x="1672632" y="1480279"/>
                </a:lnTo>
                <a:lnTo>
                  <a:pt x="0" y="1480279"/>
                </a:lnTo>
                <a:lnTo>
                  <a:pt x="0" y="0"/>
                </a:lnTo>
                <a:close/>
              </a:path>
            </a:pathLst>
          </a:custGeom>
          <a:blipFill rotWithShape="1">
            <a:blip r:embed="rId18">
              <a:alphaModFix/>
            </a:blip>
            <a:stretch>
              <a:fillRect b="0" l="0" r="0" t="0"/>
            </a:stretch>
          </a:blipFill>
          <a:ln>
            <a:noFill/>
          </a:ln>
        </p:spPr>
      </p:sp>
      <p:sp>
        <p:nvSpPr>
          <p:cNvPr id="475" name="Google Shape;475;p32"/>
          <p:cNvSpPr/>
          <p:nvPr/>
        </p:nvSpPr>
        <p:spPr>
          <a:xfrm>
            <a:off x="10800971" y="2778362"/>
            <a:ext cx="1167985" cy="1271276"/>
          </a:xfrm>
          <a:custGeom>
            <a:rect b="b" l="l" r="r" t="t"/>
            <a:pathLst>
              <a:path extrusionOk="0" h="1271276" w="1167985">
                <a:moveTo>
                  <a:pt x="0" y="0"/>
                </a:moveTo>
                <a:lnTo>
                  <a:pt x="1167985" y="0"/>
                </a:lnTo>
                <a:lnTo>
                  <a:pt x="1167985" y="1271276"/>
                </a:lnTo>
                <a:lnTo>
                  <a:pt x="0" y="1271276"/>
                </a:lnTo>
                <a:lnTo>
                  <a:pt x="0" y="0"/>
                </a:lnTo>
                <a:close/>
              </a:path>
            </a:pathLst>
          </a:custGeom>
          <a:blipFill rotWithShape="1">
            <a:blip r:embed="rId19">
              <a:alphaModFix/>
            </a:blip>
            <a:stretch>
              <a:fillRect b="0" l="0" r="0" t="0"/>
            </a:stretch>
          </a:blipFill>
          <a:ln>
            <a:noFill/>
          </a:ln>
        </p:spPr>
      </p:sp>
      <p:sp>
        <p:nvSpPr>
          <p:cNvPr id="476" name="Google Shape;476;p32"/>
          <p:cNvSpPr/>
          <p:nvPr/>
        </p:nvSpPr>
        <p:spPr>
          <a:xfrm>
            <a:off x="11432297" y="4249909"/>
            <a:ext cx="1455941" cy="1457763"/>
          </a:xfrm>
          <a:custGeom>
            <a:rect b="b" l="l" r="r" t="t"/>
            <a:pathLst>
              <a:path extrusionOk="0" h="1457763" w="1455941">
                <a:moveTo>
                  <a:pt x="0" y="0"/>
                </a:moveTo>
                <a:lnTo>
                  <a:pt x="1455941" y="0"/>
                </a:lnTo>
                <a:lnTo>
                  <a:pt x="1455941" y="1457763"/>
                </a:lnTo>
                <a:lnTo>
                  <a:pt x="0" y="1457763"/>
                </a:lnTo>
                <a:lnTo>
                  <a:pt x="0" y="0"/>
                </a:lnTo>
                <a:close/>
              </a:path>
            </a:pathLst>
          </a:custGeom>
          <a:blipFill rotWithShape="1">
            <a:blip r:embed="rId20">
              <a:alphaModFix/>
            </a:blip>
            <a:stretch>
              <a:fillRect b="0" l="0" r="0" t="0"/>
            </a:stretch>
          </a:blipFill>
          <a:ln>
            <a:noFill/>
          </a:ln>
        </p:spPr>
      </p:sp>
      <p:sp>
        <p:nvSpPr>
          <p:cNvPr id="477" name="Google Shape;477;p32"/>
          <p:cNvSpPr/>
          <p:nvPr/>
        </p:nvSpPr>
        <p:spPr>
          <a:xfrm>
            <a:off x="13419073" y="4127783"/>
            <a:ext cx="507863" cy="1862165"/>
          </a:xfrm>
          <a:custGeom>
            <a:rect b="b" l="l" r="r" t="t"/>
            <a:pathLst>
              <a:path extrusionOk="0" h="1862165" w="507863">
                <a:moveTo>
                  <a:pt x="0" y="0"/>
                </a:moveTo>
                <a:lnTo>
                  <a:pt x="507863" y="0"/>
                </a:lnTo>
                <a:lnTo>
                  <a:pt x="507863" y="1862165"/>
                </a:lnTo>
                <a:lnTo>
                  <a:pt x="0" y="1862165"/>
                </a:lnTo>
                <a:lnTo>
                  <a:pt x="0" y="0"/>
                </a:lnTo>
                <a:close/>
              </a:path>
            </a:pathLst>
          </a:custGeom>
          <a:blipFill rotWithShape="1">
            <a:blip r:embed="rId21">
              <a:alphaModFix/>
            </a:blip>
            <a:stretch>
              <a:fillRect b="0" l="0" r="0" t="0"/>
            </a:stretch>
          </a:blipFill>
          <a:ln>
            <a:noFill/>
          </a:ln>
        </p:spPr>
      </p:sp>
      <p:sp>
        <p:nvSpPr>
          <p:cNvPr id="478" name="Google Shape;478;p32"/>
          <p:cNvSpPr/>
          <p:nvPr/>
        </p:nvSpPr>
        <p:spPr>
          <a:xfrm rot="10800000">
            <a:off x="13525273" y="1270415"/>
            <a:ext cx="2483029" cy="1173795"/>
          </a:xfrm>
          <a:custGeom>
            <a:rect b="b" l="l" r="r" t="t"/>
            <a:pathLst>
              <a:path extrusionOk="0" h="1173795" w="2483029">
                <a:moveTo>
                  <a:pt x="2483029" y="1173796"/>
                </a:moveTo>
                <a:lnTo>
                  <a:pt x="0" y="1173796"/>
                </a:lnTo>
                <a:lnTo>
                  <a:pt x="0" y="0"/>
                </a:lnTo>
                <a:lnTo>
                  <a:pt x="2483029" y="0"/>
                </a:lnTo>
                <a:lnTo>
                  <a:pt x="2483029" y="1173796"/>
                </a:lnTo>
                <a:close/>
              </a:path>
            </a:pathLst>
          </a:custGeom>
          <a:blipFill rotWithShape="1">
            <a:blip r:embed="rId22">
              <a:alphaModFix/>
            </a:blip>
            <a:stretch>
              <a:fillRect b="0" l="0" r="0" t="0"/>
            </a:stretch>
          </a:blipFill>
          <a:ln>
            <a:noFill/>
          </a:ln>
        </p:spPr>
      </p:sp>
      <p:sp>
        <p:nvSpPr>
          <p:cNvPr id="479" name="Google Shape;479;p32"/>
          <p:cNvSpPr/>
          <p:nvPr/>
        </p:nvSpPr>
        <p:spPr>
          <a:xfrm rot="737497">
            <a:off x="10601223" y="5962478"/>
            <a:ext cx="1262029" cy="1128942"/>
          </a:xfrm>
          <a:custGeom>
            <a:rect b="b" l="l" r="r" t="t"/>
            <a:pathLst>
              <a:path extrusionOk="0" h="1128942" w="1262029">
                <a:moveTo>
                  <a:pt x="0" y="0"/>
                </a:moveTo>
                <a:lnTo>
                  <a:pt x="1262029" y="0"/>
                </a:lnTo>
                <a:lnTo>
                  <a:pt x="1262029" y="1128942"/>
                </a:lnTo>
                <a:lnTo>
                  <a:pt x="0" y="1128942"/>
                </a:lnTo>
                <a:lnTo>
                  <a:pt x="0" y="0"/>
                </a:lnTo>
                <a:close/>
              </a:path>
            </a:pathLst>
          </a:custGeom>
          <a:blipFill rotWithShape="1">
            <a:blip r:embed="rId23">
              <a:alphaModFix/>
            </a:blip>
            <a:stretch>
              <a:fillRect b="0" l="0" r="0" t="0"/>
            </a:stretch>
          </a:blipFill>
          <a:ln>
            <a:noFill/>
          </a:ln>
        </p:spPr>
      </p:sp>
      <p:sp>
        <p:nvSpPr>
          <p:cNvPr id="480" name="Google Shape;480;p32"/>
          <p:cNvSpPr/>
          <p:nvPr/>
        </p:nvSpPr>
        <p:spPr>
          <a:xfrm rot="514150">
            <a:off x="12039196" y="5850957"/>
            <a:ext cx="973243" cy="1015718"/>
          </a:xfrm>
          <a:custGeom>
            <a:rect b="b" l="l" r="r" t="t"/>
            <a:pathLst>
              <a:path extrusionOk="0" h="1015718" w="973243">
                <a:moveTo>
                  <a:pt x="0" y="0"/>
                </a:moveTo>
                <a:lnTo>
                  <a:pt x="973243" y="0"/>
                </a:lnTo>
                <a:lnTo>
                  <a:pt x="973243" y="1015718"/>
                </a:lnTo>
                <a:lnTo>
                  <a:pt x="0" y="1015718"/>
                </a:lnTo>
                <a:lnTo>
                  <a:pt x="0" y="0"/>
                </a:lnTo>
                <a:close/>
              </a:path>
            </a:pathLst>
          </a:custGeom>
          <a:blipFill rotWithShape="1">
            <a:blip r:embed="rId24">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486" name="Google Shape;486;p33"/>
          <p:cNvSpPr txBox="1"/>
          <p:nvPr/>
        </p:nvSpPr>
        <p:spPr>
          <a:xfrm>
            <a:off x="6310525" y="8210860"/>
            <a:ext cx="5666949"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Lato"/>
                <a:ea typeface="Lato"/>
                <a:cs typeface="Lato"/>
                <a:sym typeface="Lato"/>
              </a:rPr>
              <a:t>for the photos</a:t>
            </a:r>
            <a:endParaRPr/>
          </a:p>
        </p:txBody>
      </p:sp>
      <p:sp>
        <p:nvSpPr>
          <p:cNvPr id="487" name="Google Shape;487;p33"/>
          <p:cNvSpPr txBox="1"/>
          <p:nvPr/>
        </p:nvSpPr>
        <p:spPr>
          <a:xfrm>
            <a:off x="5239036" y="9019215"/>
            <a:ext cx="7809927" cy="10509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6500" u="none" cap="none" strike="noStrike">
                <a:solidFill>
                  <a:srgbClr val="000000"/>
                </a:solidFill>
                <a:latin typeface="Pompiere"/>
                <a:ea typeface="Pompiere"/>
                <a:cs typeface="Pompiere"/>
                <a:sym typeface="Pompiere"/>
              </a:rPr>
              <a:t>HAPPY DESIGNING! </a:t>
            </a:r>
            <a:endParaRPr/>
          </a:p>
        </p:txBody>
      </p:sp>
      <p:sp>
        <p:nvSpPr>
          <p:cNvPr id="488" name="Google Shape;488;p33"/>
          <p:cNvSpPr/>
          <p:nvPr/>
        </p:nvSpPr>
        <p:spPr>
          <a:xfrm>
            <a:off x="7125857" y="3315845"/>
            <a:ext cx="3846061" cy="961515"/>
          </a:xfrm>
          <a:custGeom>
            <a:rect b="b" l="l" r="r" t="t"/>
            <a:pathLst>
              <a:path extrusionOk="0" h="961515" w="3846061">
                <a:moveTo>
                  <a:pt x="0" y="0"/>
                </a:moveTo>
                <a:lnTo>
                  <a:pt x="3846061" y="0"/>
                </a:lnTo>
                <a:lnTo>
                  <a:pt x="3846061" y="961515"/>
                </a:lnTo>
                <a:lnTo>
                  <a:pt x="0" y="961515"/>
                </a:lnTo>
                <a:lnTo>
                  <a:pt x="0" y="0"/>
                </a:lnTo>
                <a:close/>
              </a:path>
            </a:pathLst>
          </a:custGeom>
          <a:blipFill rotWithShape="1">
            <a:blip r:embed="rId4">
              <a:alphaModFix/>
            </a:blip>
            <a:stretch>
              <a:fillRect b="0" l="0" r="0" t="0"/>
            </a:stretch>
          </a:blipFill>
          <a:ln>
            <a:noFill/>
          </a:ln>
        </p:spPr>
      </p:sp>
      <p:sp>
        <p:nvSpPr>
          <p:cNvPr id="489" name="Google Shape;489;p33"/>
          <p:cNvSpPr/>
          <p:nvPr/>
        </p:nvSpPr>
        <p:spPr>
          <a:xfrm>
            <a:off x="-1570426" y="6521952"/>
            <a:ext cx="7206328" cy="4044551"/>
          </a:xfrm>
          <a:custGeom>
            <a:rect b="b" l="l" r="r" t="t"/>
            <a:pathLst>
              <a:path extrusionOk="0" h="4044551" w="7206328">
                <a:moveTo>
                  <a:pt x="0" y="0"/>
                </a:moveTo>
                <a:lnTo>
                  <a:pt x="7206328" y="0"/>
                </a:lnTo>
                <a:lnTo>
                  <a:pt x="7206328" y="4044552"/>
                </a:lnTo>
                <a:lnTo>
                  <a:pt x="0" y="4044552"/>
                </a:lnTo>
                <a:lnTo>
                  <a:pt x="0" y="0"/>
                </a:lnTo>
                <a:close/>
              </a:path>
            </a:pathLst>
          </a:custGeom>
          <a:blipFill rotWithShape="1">
            <a:blip r:embed="rId5">
              <a:alphaModFix/>
            </a:blip>
            <a:stretch>
              <a:fillRect b="0" l="0" r="0" t="0"/>
            </a:stretch>
          </a:blipFill>
          <a:ln>
            <a:noFill/>
          </a:ln>
        </p:spPr>
      </p:sp>
      <p:sp>
        <p:nvSpPr>
          <p:cNvPr id="490" name="Google Shape;490;p33"/>
          <p:cNvSpPr/>
          <p:nvPr/>
        </p:nvSpPr>
        <p:spPr>
          <a:xfrm flipH="1" rot="10800000">
            <a:off x="15988346" y="-863876"/>
            <a:ext cx="2541908" cy="8544228"/>
          </a:xfrm>
          <a:custGeom>
            <a:rect b="b" l="l" r="r" t="t"/>
            <a:pathLst>
              <a:path extrusionOk="0" h="8544228" w="2541908">
                <a:moveTo>
                  <a:pt x="0" y="8544229"/>
                </a:moveTo>
                <a:lnTo>
                  <a:pt x="2541908" y="8544229"/>
                </a:lnTo>
                <a:lnTo>
                  <a:pt x="2541908" y="0"/>
                </a:lnTo>
                <a:lnTo>
                  <a:pt x="0" y="0"/>
                </a:lnTo>
                <a:lnTo>
                  <a:pt x="0" y="8544229"/>
                </a:lnTo>
                <a:close/>
              </a:path>
            </a:pathLst>
          </a:custGeom>
          <a:blipFill rotWithShape="1">
            <a:blip r:embed="rId6">
              <a:alphaModFix/>
            </a:blip>
            <a:stretch>
              <a:fillRect b="0" l="0" r="0" t="0"/>
            </a:stretch>
          </a:blipFill>
          <a:ln>
            <a:noFill/>
          </a:ln>
        </p:spPr>
      </p:sp>
      <p:sp>
        <p:nvSpPr>
          <p:cNvPr id="491" name="Google Shape;491;p33"/>
          <p:cNvSpPr/>
          <p:nvPr/>
        </p:nvSpPr>
        <p:spPr>
          <a:xfrm>
            <a:off x="14436546" y="491428"/>
            <a:ext cx="4093708" cy="4088591"/>
          </a:xfrm>
          <a:custGeom>
            <a:rect b="b" l="l" r="r" t="t"/>
            <a:pathLst>
              <a:path extrusionOk="0" h="4088591" w="4093708">
                <a:moveTo>
                  <a:pt x="0" y="0"/>
                </a:moveTo>
                <a:lnTo>
                  <a:pt x="4093708" y="0"/>
                </a:lnTo>
                <a:lnTo>
                  <a:pt x="4093708" y="4088591"/>
                </a:lnTo>
                <a:lnTo>
                  <a:pt x="0" y="4088591"/>
                </a:lnTo>
                <a:lnTo>
                  <a:pt x="0" y="0"/>
                </a:lnTo>
                <a:close/>
              </a:path>
            </a:pathLst>
          </a:custGeom>
          <a:blipFill rotWithShape="1">
            <a:blip r:embed="rId7">
              <a:alphaModFix/>
            </a:blip>
            <a:stretch>
              <a:fillRect b="0" l="0" r="0" t="0"/>
            </a:stretch>
          </a:blipFill>
          <a:ln>
            <a:noFill/>
          </a:ln>
        </p:spPr>
      </p:sp>
      <p:sp>
        <p:nvSpPr>
          <p:cNvPr id="492" name="Google Shape;492;p33"/>
          <p:cNvSpPr/>
          <p:nvPr/>
        </p:nvSpPr>
        <p:spPr>
          <a:xfrm rot="10800000">
            <a:off x="-2129376" y="1006681"/>
            <a:ext cx="7315200" cy="3458095"/>
          </a:xfrm>
          <a:custGeom>
            <a:rect b="b" l="l" r="r" t="t"/>
            <a:pathLst>
              <a:path extrusionOk="0" h="3458095" w="7315200">
                <a:moveTo>
                  <a:pt x="7315200" y="3458094"/>
                </a:moveTo>
                <a:lnTo>
                  <a:pt x="0" y="3458094"/>
                </a:lnTo>
                <a:lnTo>
                  <a:pt x="0" y="0"/>
                </a:lnTo>
                <a:lnTo>
                  <a:pt x="7315200" y="0"/>
                </a:lnTo>
                <a:lnTo>
                  <a:pt x="7315200" y="3458094"/>
                </a:lnTo>
                <a:close/>
              </a:path>
            </a:pathLst>
          </a:custGeom>
          <a:blipFill rotWithShape="1">
            <a:blip r:embed="rId8">
              <a:alphaModFix/>
            </a:blip>
            <a:stretch>
              <a:fillRect b="0" l="0" r="0" t="0"/>
            </a:stretch>
          </a:blipFill>
          <a:ln>
            <a:noFill/>
          </a:ln>
        </p:spPr>
      </p:sp>
      <p:sp>
        <p:nvSpPr>
          <p:cNvPr id="493" name="Google Shape;493;p33"/>
          <p:cNvSpPr txBox="1"/>
          <p:nvPr/>
        </p:nvSpPr>
        <p:spPr>
          <a:xfrm>
            <a:off x="5185824" y="1153670"/>
            <a:ext cx="7726128"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CREDITS</a:t>
            </a:r>
            <a:endParaRPr/>
          </a:p>
        </p:txBody>
      </p:sp>
      <p:sp>
        <p:nvSpPr>
          <p:cNvPr id="494" name="Google Shape;494;p33"/>
          <p:cNvSpPr txBox="1"/>
          <p:nvPr/>
        </p:nvSpPr>
        <p:spPr>
          <a:xfrm>
            <a:off x="3970441" y="4772660"/>
            <a:ext cx="10347118" cy="3708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495" name="Google Shape;495;p33"/>
          <p:cNvSpPr/>
          <p:nvPr/>
        </p:nvSpPr>
        <p:spPr>
          <a:xfrm>
            <a:off x="6827645" y="5671441"/>
            <a:ext cx="4442487" cy="794094"/>
          </a:xfrm>
          <a:custGeom>
            <a:rect b="b" l="l" r="r" t="t"/>
            <a:pathLst>
              <a:path extrusionOk="0" h="794094" w="4442487">
                <a:moveTo>
                  <a:pt x="0" y="0"/>
                </a:moveTo>
                <a:lnTo>
                  <a:pt x="4442486" y="0"/>
                </a:lnTo>
                <a:lnTo>
                  <a:pt x="4442486" y="794094"/>
                </a:lnTo>
                <a:lnTo>
                  <a:pt x="0" y="794094"/>
                </a:lnTo>
                <a:lnTo>
                  <a:pt x="0" y="0"/>
                </a:lnTo>
                <a:close/>
              </a:path>
            </a:pathLst>
          </a:custGeom>
          <a:blipFill rotWithShape="1">
            <a:blip r:embed="rId9">
              <a:alphaModFix/>
            </a:blip>
            <a:stretch>
              <a:fillRect b="0" l="0" r="0" t="0"/>
            </a:stretch>
          </a:blipFill>
          <a:ln>
            <a:noFill/>
          </a:ln>
        </p:spPr>
      </p:sp>
      <p:sp>
        <p:nvSpPr>
          <p:cNvPr id="496" name="Google Shape;496;p33"/>
          <p:cNvSpPr/>
          <p:nvPr/>
        </p:nvSpPr>
        <p:spPr>
          <a:xfrm>
            <a:off x="6827645" y="7302465"/>
            <a:ext cx="4442487" cy="794094"/>
          </a:xfrm>
          <a:custGeom>
            <a:rect b="b" l="l" r="r" t="t"/>
            <a:pathLst>
              <a:path extrusionOk="0" h="794094" w="4442487">
                <a:moveTo>
                  <a:pt x="0" y="0"/>
                </a:moveTo>
                <a:lnTo>
                  <a:pt x="4442486" y="0"/>
                </a:lnTo>
                <a:lnTo>
                  <a:pt x="4442486" y="794095"/>
                </a:lnTo>
                <a:lnTo>
                  <a:pt x="0" y="794095"/>
                </a:lnTo>
                <a:lnTo>
                  <a:pt x="0" y="0"/>
                </a:lnTo>
                <a:close/>
              </a:path>
            </a:pathLst>
          </a:custGeom>
          <a:blipFill rotWithShape="1">
            <a:blip r:embed="rId9">
              <a:alphaModFix/>
            </a:blip>
            <a:stretch>
              <a:fillRect b="0" l="0" r="0" t="0"/>
            </a:stretch>
          </a:blipFill>
          <a:ln>
            <a:noFill/>
          </a:ln>
        </p:spPr>
      </p:sp>
      <p:sp>
        <p:nvSpPr>
          <p:cNvPr id="497" name="Google Shape;497;p33"/>
          <p:cNvSpPr txBox="1"/>
          <p:nvPr/>
        </p:nvSpPr>
        <p:spPr>
          <a:xfrm>
            <a:off x="7366426" y="5816076"/>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SLIDESCARNIVAL</a:t>
            </a:r>
            <a:endParaRPr/>
          </a:p>
        </p:txBody>
      </p:sp>
      <p:sp>
        <p:nvSpPr>
          <p:cNvPr id="498" name="Google Shape;498;p33"/>
          <p:cNvSpPr txBox="1"/>
          <p:nvPr/>
        </p:nvSpPr>
        <p:spPr>
          <a:xfrm>
            <a:off x="7366426" y="7447100"/>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PEXELS</a:t>
            </a:r>
            <a:endParaRPr/>
          </a:p>
        </p:txBody>
      </p:sp>
      <p:sp>
        <p:nvSpPr>
          <p:cNvPr id="499" name="Google Shape;499;p33"/>
          <p:cNvSpPr txBox="1"/>
          <p:nvPr/>
        </p:nvSpPr>
        <p:spPr>
          <a:xfrm>
            <a:off x="7203323" y="6579835"/>
            <a:ext cx="377761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Lato"/>
                <a:ea typeface="Lato"/>
                <a:cs typeface="Lato"/>
                <a:sym typeface="Lato"/>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124" name="Google Shape;124;p15"/>
          <p:cNvSpPr/>
          <p:nvPr/>
        </p:nvSpPr>
        <p:spPr>
          <a:xfrm>
            <a:off x="9703378" y="3260712"/>
            <a:ext cx="3734550" cy="667551"/>
          </a:xfrm>
          <a:custGeom>
            <a:rect b="b" l="l" r="r" t="t"/>
            <a:pathLst>
              <a:path extrusionOk="0" h="667551" w="3734550">
                <a:moveTo>
                  <a:pt x="0" y="0"/>
                </a:moveTo>
                <a:lnTo>
                  <a:pt x="3734550" y="0"/>
                </a:lnTo>
                <a:lnTo>
                  <a:pt x="3734550" y="667551"/>
                </a:lnTo>
                <a:lnTo>
                  <a:pt x="0" y="667551"/>
                </a:lnTo>
                <a:lnTo>
                  <a:pt x="0" y="0"/>
                </a:lnTo>
                <a:close/>
              </a:path>
            </a:pathLst>
          </a:custGeom>
          <a:blipFill rotWithShape="1">
            <a:blip r:embed="rId4">
              <a:alphaModFix/>
            </a:blip>
            <a:stretch>
              <a:fillRect b="0" l="0" r="0" t="0"/>
            </a:stretch>
          </a:blipFill>
          <a:ln>
            <a:noFill/>
          </a:ln>
        </p:spPr>
      </p:sp>
      <p:sp>
        <p:nvSpPr>
          <p:cNvPr id="125" name="Google Shape;125;p15"/>
          <p:cNvSpPr txBox="1"/>
          <p:nvPr/>
        </p:nvSpPr>
        <p:spPr>
          <a:xfrm>
            <a:off x="9917617" y="3303817"/>
            <a:ext cx="330607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OUR PROJECTS</a:t>
            </a:r>
            <a:endParaRPr/>
          </a:p>
        </p:txBody>
      </p:sp>
      <p:sp>
        <p:nvSpPr>
          <p:cNvPr id="126" name="Google Shape;126;p15"/>
          <p:cNvSpPr/>
          <p:nvPr/>
        </p:nvSpPr>
        <p:spPr>
          <a:xfrm>
            <a:off x="5656314" y="3260712"/>
            <a:ext cx="3734550" cy="667551"/>
          </a:xfrm>
          <a:custGeom>
            <a:rect b="b" l="l" r="r" t="t"/>
            <a:pathLst>
              <a:path extrusionOk="0" h="667551" w="3734550">
                <a:moveTo>
                  <a:pt x="0" y="0"/>
                </a:moveTo>
                <a:lnTo>
                  <a:pt x="3734550" y="0"/>
                </a:lnTo>
                <a:lnTo>
                  <a:pt x="3734550" y="667551"/>
                </a:lnTo>
                <a:lnTo>
                  <a:pt x="0" y="667551"/>
                </a:lnTo>
                <a:lnTo>
                  <a:pt x="0" y="0"/>
                </a:lnTo>
                <a:close/>
              </a:path>
            </a:pathLst>
          </a:custGeom>
          <a:blipFill rotWithShape="1">
            <a:blip r:embed="rId4">
              <a:alphaModFix/>
            </a:blip>
            <a:stretch>
              <a:fillRect b="0" l="0" r="0" t="0"/>
            </a:stretch>
          </a:blipFill>
          <a:ln>
            <a:noFill/>
          </a:ln>
        </p:spPr>
      </p:sp>
      <p:sp>
        <p:nvSpPr>
          <p:cNvPr id="127" name="Google Shape;127;p15"/>
          <p:cNvSpPr/>
          <p:nvPr/>
        </p:nvSpPr>
        <p:spPr>
          <a:xfrm rot="10800000">
            <a:off x="-1119289" y="-1201634"/>
            <a:ext cx="9096966" cy="6345134"/>
          </a:xfrm>
          <a:custGeom>
            <a:rect b="b" l="l" r="r" t="t"/>
            <a:pathLst>
              <a:path extrusionOk="0" h="6345134" w="9096966">
                <a:moveTo>
                  <a:pt x="9096966" y="6345134"/>
                </a:moveTo>
                <a:lnTo>
                  <a:pt x="0" y="6345134"/>
                </a:lnTo>
                <a:lnTo>
                  <a:pt x="0" y="0"/>
                </a:lnTo>
                <a:lnTo>
                  <a:pt x="9096966" y="0"/>
                </a:lnTo>
                <a:lnTo>
                  <a:pt x="9096966" y="6345134"/>
                </a:lnTo>
                <a:close/>
              </a:path>
            </a:pathLst>
          </a:custGeom>
          <a:blipFill rotWithShape="1">
            <a:blip r:embed="rId5">
              <a:alphaModFix/>
            </a:blip>
            <a:stretch>
              <a:fillRect b="0" l="0" r="0" t="0"/>
            </a:stretch>
          </a:blipFill>
          <a:ln>
            <a:noFill/>
          </a:ln>
        </p:spPr>
      </p:sp>
      <p:sp>
        <p:nvSpPr>
          <p:cNvPr id="128" name="Google Shape;128;p15"/>
          <p:cNvSpPr txBox="1"/>
          <p:nvPr/>
        </p:nvSpPr>
        <p:spPr>
          <a:xfrm>
            <a:off x="5870553" y="4274326"/>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129" name="Google Shape;129;p15"/>
          <p:cNvSpPr txBox="1"/>
          <p:nvPr/>
        </p:nvSpPr>
        <p:spPr>
          <a:xfrm>
            <a:off x="5870553" y="3303817"/>
            <a:ext cx="330607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INTRODUCTION</a:t>
            </a:r>
            <a:endParaRPr/>
          </a:p>
        </p:txBody>
      </p:sp>
      <p:sp>
        <p:nvSpPr>
          <p:cNvPr id="130" name="Google Shape;130;p15"/>
          <p:cNvSpPr/>
          <p:nvPr/>
        </p:nvSpPr>
        <p:spPr>
          <a:xfrm>
            <a:off x="13184606" y="4331476"/>
            <a:ext cx="7490907" cy="6629453"/>
          </a:xfrm>
          <a:custGeom>
            <a:rect b="b" l="l" r="r" t="t"/>
            <a:pathLst>
              <a:path extrusionOk="0" h="6629453" w="7490907">
                <a:moveTo>
                  <a:pt x="0" y="0"/>
                </a:moveTo>
                <a:lnTo>
                  <a:pt x="7490907" y="0"/>
                </a:lnTo>
                <a:lnTo>
                  <a:pt x="7490907" y="6629452"/>
                </a:lnTo>
                <a:lnTo>
                  <a:pt x="0" y="6629452"/>
                </a:lnTo>
                <a:lnTo>
                  <a:pt x="0" y="0"/>
                </a:lnTo>
                <a:close/>
              </a:path>
            </a:pathLst>
          </a:custGeom>
          <a:blipFill rotWithShape="1">
            <a:blip r:embed="rId6">
              <a:alphaModFix/>
            </a:blip>
            <a:stretch>
              <a:fillRect b="0" l="0" r="0" t="0"/>
            </a:stretch>
          </a:blipFill>
          <a:ln>
            <a:noFill/>
          </a:ln>
        </p:spPr>
      </p:sp>
      <p:sp>
        <p:nvSpPr>
          <p:cNvPr id="131" name="Google Shape;131;p15"/>
          <p:cNvSpPr txBox="1"/>
          <p:nvPr/>
        </p:nvSpPr>
        <p:spPr>
          <a:xfrm>
            <a:off x="9917617" y="4274326"/>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132" name="Google Shape;132;p15"/>
          <p:cNvSpPr/>
          <p:nvPr/>
        </p:nvSpPr>
        <p:spPr>
          <a:xfrm>
            <a:off x="13750443" y="3260712"/>
            <a:ext cx="3734550" cy="667551"/>
          </a:xfrm>
          <a:custGeom>
            <a:rect b="b" l="l" r="r" t="t"/>
            <a:pathLst>
              <a:path extrusionOk="0" h="667551" w="3734550">
                <a:moveTo>
                  <a:pt x="0" y="0"/>
                </a:moveTo>
                <a:lnTo>
                  <a:pt x="3734550" y="0"/>
                </a:lnTo>
                <a:lnTo>
                  <a:pt x="3734550" y="667551"/>
                </a:lnTo>
                <a:lnTo>
                  <a:pt x="0" y="667551"/>
                </a:lnTo>
                <a:lnTo>
                  <a:pt x="0" y="0"/>
                </a:lnTo>
                <a:close/>
              </a:path>
            </a:pathLst>
          </a:custGeom>
          <a:blipFill rotWithShape="1">
            <a:blip r:embed="rId4">
              <a:alphaModFix/>
            </a:blip>
            <a:stretch>
              <a:fillRect b="0" l="0" r="0" t="0"/>
            </a:stretch>
          </a:blipFill>
          <a:ln>
            <a:noFill/>
          </a:ln>
        </p:spPr>
      </p:sp>
      <p:sp>
        <p:nvSpPr>
          <p:cNvPr id="133" name="Google Shape;133;p15"/>
          <p:cNvSpPr txBox="1"/>
          <p:nvPr/>
        </p:nvSpPr>
        <p:spPr>
          <a:xfrm>
            <a:off x="14061174" y="3303817"/>
            <a:ext cx="3209581"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Pompiere"/>
                <a:ea typeface="Pompiere"/>
                <a:cs typeface="Pompiere"/>
                <a:sym typeface="Pompiere"/>
              </a:rPr>
              <a:t>ABOUT US</a:t>
            </a:r>
            <a:endParaRPr/>
          </a:p>
        </p:txBody>
      </p:sp>
      <p:sp>
        <p:nvSpPr>
          <p:cNvPr id="134" name="Google Shape;134;p15"/>
          <p:cNvSpPr txBox="1"/>
          <p:nvPr/>
        </p:nvSpPr>
        <p:spPr>
          <a:xfrm>
            <a:off x="13964681" y="4274326"/>
            <a:ext cx="3306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135" name="Google Shape;135;p15"/>
          <p:cNvSpPr txBox="1"/>
          <p:nvPr/>
        </p:nvSpPr>
        <p:spPr>
          <a:xfrm>
            <a:off x="594823" y="6358697"/>
            <a:ext cx="85491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TABLE OF CONTENTS</a:t>
            </a:r>
            <a:endParaRPr/>
          </a:p>
        </p:txBody>
      </p:sp>
      <p:sp>
        <p:nvSpPr>
          <p:cNvPr id="136" name="Google Shape;136;p15"/>
          <p:cNvSpPr/>
          <p:nvPr/>
        </p:nvSpPr>
        <p:spPr>
          <a:xfrm>
            <a:off x="9144000" y="5612848"/>
            <a:ext cx="9995444" cy="7796446"/>
          </a:xfrm>
          <a:custGeom>
            <a:rect b="b" l="l" r="r" t="t"/>
            <a:pathLst>
              <a:path extrusionOk="0" h="7796446" w="9995444">
                <a:moveTo>
                  <a:pt x="0" y="0"/>
                </a:moveTo>
                <a:lnTo>
                  <a:pt x="9995444" y="0"/>
                </a:lnTo>
                <a:lnTo>
                  <a:pt x="9995444" y="7796446"/>
                </a:lnTo>
                <a:lnTo>
                  <a:pt x="0" y="7796446"/>
                </a:lnTo>
                <a:lnTo>
                  <a:pt x="0" y="0"/>
                </a:lnTo>
                <a:close/>
              </a:path>
            </a:pathLst>
          </a:custGeom>
          <a:blipFill rotWithShape="1">
            <a:blip r:embed="rId7">
              <a:alphaModFix/>
            </a:blip>
            <a:stretch>
              <a:fillRect b="0" l="0" r="0" t="0"/>
            </a:stretch>
          </a:blipFill>
          <a:ln>
            <a:noFill/>
          </a:ln>
        </p:spPr>
      </p:sp>
      <p:sp>
        <p:nvSpPr>
          <p:cNvPr id="137" name="Google Shape;137;p15"/>
          <p:cNvSpPr txBox="1"/>
          <p:nvPr/>
        </p:nvSpPr>
        <p:spPr>
          <a:xfrm>
            <a:off x="6424001" y="1019175"/>
            <a:ext cx="2199177"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01.</a:t>
            </a:r>
            <a:endParaRPr/>
          </a:p>
        </p:txBody>
      </p:sp>
      <p:sp>
        <p:nvSpPr>
          <p:cNvPr id="138" name="Google Shape;138;p15"/>
          <p:cNvSpPr txBox="1"/>
          <p:nvPr/>
        </p:nvSpPr>
        <p:spPr>
          <a:xfrm>
            <a:off x="10577442" y="1019175"/>
            <a:ext cx="2199177"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02.</a:t>
            </a:r>
            <a:endParaRPr/>
          </a:p>
        </p:txBody>
      </p:sp>
      <p:sp>
        <p:nvSpPr>
          <p:cNvPr id="139" name="Google Shape;139;p15"/>
          <p:cNvSpPr txBox="1"/>
          <p:nvPr/>
        </p:nvSpPr>
        <p:spPr>
          <a:xfrm>
            <a:off x="14730882" y="1019175"/>
            <a:ext cx="2199177"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03.</a:t>
            </a:r>
            <a:endParaRPr/>
          </a:p>
        </p:txBody>
      </p:sp>
      <p:sp>
        <p:nvSpPr>
          <p:cNvPr id="140" name="Google Shape;140;p15"/>
          <p:cNvSpPr/>
          <p:nvPr/>
        </p:nvSpPr>
        <p:spPr>
          <a:xfrm rot="737497">
            <a:off x="324393" y="509069"/>
            <a:ext cx="3380258" cy="3023794"/>
          </a:xfrm>
          <a:custGeom>
            <a:rect b="b" l="l" r="r" t="t"/>
            <a:pathLst>
              <a:path extrusionOk="0" h="3023794" w="3380258">
                <a:moveTo>
                  <a:pt x="0" y="0"/>
                </a:moveTo>
                <a:lnTo>
                  <a:pt x="3380257" y="0"/>
                </a:lnTo>
                <a:lnTo>
                  <a:pt x="3380257" y="3023794"/>
                </a:lnTo>
                <a:lnTo>
                  <a:pt x="0" y="302379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146" name="Google Shape;146;p16"/>
          <p:cNvSpPr/>
          <p:nvPr/>
        </p:nvSpPr>
        <p:spPr>
          <a:xfrm>
            <a:off x="10673189" y="3864610"/>
            <a:ext cx="11105510" cy="11767428"/>
          </a:xfrm>
          <a:custGeom>
            <a:rect b="b" l="l" r="r" t="t"/>
            <a:pathLst>
              <a:path extrusionOk="0" h="11767428" w="11105510">
                <a:moveTo>
                  <a:pt x="0" y="0"/>
                </a:moveTo>
                <a:lnTo>
                  <a:pt x="11105511" y="0"/>
                </a:lnTo>
                <a:lnTo>
                  <a:pt x="11105511" y="11767428"/>
                </a:lnTo>
                <a:lnTo>
                  <a:pt x="0" y="11767428"/>
                </a:lnTo>
                <a:lnTo>
                  <a:pt x="0" y="0"/>
                </a:lnTo>
                <a:close/>
              </a:path>
            </a:pathLst>
          </a:custGeom>
          <a:blipFill rotWithShape="1">
            <a:blip r:embed="rId4">
              <a:alphaModFix/>
            </a:blip>
            <a:stretch>
              <a:fillRect b="0" l="0" r="0" t="0"/>
            </a:stretch>
          </a:blipFill>
          <a:ln>
            <a:noFill/>
          </a:ln>
        </p:spPr>
      </p:sp>
      <p:sp>
        <p:nvSpPr>
          <p:cNvPr id="147" name="Google Shape;147;p16"/>
          <p:cNvSpPr/>
          <p:nvPr/>
        </p:nvSpPr>
        <p:spPr>
          <a:xfrm>
            <a:off x="3379767" y="2226227"/>
            <a:ext cx="11528465" cy="2060713"/>
          </a:xfrm>
          <a:custGeom>
            <a:rect b="b" l="l" r="r" t="t"/>
            <a:pathLst>
              <a:path extrusionOk="0" h="2060713" w="11528465">
                <a:moveTo>
                  <a:pt x="0" y="0"/>
                </a:moveTo>
                <a:lnTo>
                  <a:pt x="11528466" y="0"/>
                </a:lnTo>
                <a:lnTo>
                  <a:pt x="11528466" y="2060713"/>
                </a:lnTo>
                <a:lnTo>
                  <a:pt x="0" y="2060713"/>
                </a:lnTo>
                <a:lnTo>
                  <a:pt x="0" y="0"/>
                </a:lnTo>
                <a:close/>
              </a:path>
            </a:pathLst>
          </a:custGeom>
          <a:blipFill rotWithShape="1">
            <a:blip r:embed="rId5">
              <a:alphaModFix/>
            </a:blip>
            <a:stretch>
              <a:fillRect b="0" l="0" r="0" t="0"/>
            </a:stretch>
          </a:blipFill>
          <a:ln>
            <a:noFill/>
          </a:ln>
        </p:spPr>
      </p:sp>
      <p:sp>
        <p:nvSpPr>
          <p:cNvPr id="148" name="Google Shape;148;p16"/>
          <p:cNvSpPr/>
          <p:nvPr/>
        </p:nvSpPr>
        <p:spPr>
          <a:xfrm>
            <a:off x="-5011986" y="2928388"/>
            <a:ext cx="6760724" cy="7358612"/>
          </a:xfrm>
          <a:custGeom>
            <a:rect b="b" l="l" r="r" t="t"/>
            <a:pathLst>
              <a:path extrusionOk="0" h="7358612" w="6760724">
                <a:moveTo>
                  <a:pt x="0" y="0"/>
                </a:moveTo>
                <a:lnTo>
                  <a:pt x="6760724" y="0"/>
                </a:lnTo>
                <a:lnTo>
                  <a:pt x="6760724" y="7358612"/>
                </a:lnTo>
                <a:lnTo>
                  <a:pt x="0" y="7358612"/>
                </a:lnTo>
                <a:lnTo>
                  <a:pt x="0" y="0"/>
                </a:lnTo>
                <a:close/>
              </a:path>
            </a:pathLst>
          </a:custGeom>
          <a:blipFill rotWithShape="1">
            <a:blip r:embed="rId6">
              <a:alphaModFix/>
            </a:blip>
            <a:stretch>
              <a:fillRect b="0" l="0" r="0" t="0"/>
            </a:stretch>
          </a:blipFill>
          <a:ln>
            <a:noFill/>
          </a:ln>
        </p:spPr>
      </p:sp>
      <p:sp>
        <p:nvSpPr>
          <p:cNvPr id="149" name="Google Shape;149;p16"/>
          <p:cNvSpPr/>
          <p:nvPr/>
        </p:nvSpPr>
        <p:spPr>
          <a:xfrm rot="2084961">
            <a:off x="16858683" y="231764"/>
            <a:ext cx="2151274" cy="2057400"/>
          </a:xfrm>
          <a:custGeom>
            <a:rect b="b" l="l" r="r" t="t"/>
            <a:pathLst>
              <a:path extrusionOk="0" h="2057400" w="2151274">
                <a:moveTo>
                  <a:pt x="0" y="0"/>
                </a:moveTo>
                <a:lnTo>
                  <a:pt x="2151273" y="0"/>
                </a:lnTo>
                <a:lnTo>
                  <a:pt x="2151273" y="2057400"/>
                </a:lnTo>
                <a:lnTo>
                  <a:pt x="0" y="2057400"/>
                </a:lnTo>
                <a:lnTo>
                  <a:pt x="0" y="0"/>
                </a:lnTo>
                <a:close/>
              </a:path>
            </a:pathLst>
          </a:custGeom>
          <a:blipFill rotWithShape="1">
            <a:blip r:embed="rId7">
              <a:alphaModFix/>
            </a:blip>
            <a:stretch>
              <a:fillRect b="0" l="0" r="0" t="0"/>
            </a:stretch>
          </a:blipFill>
          <a:ln>
            <a:noFill/>
          </a:ln>
        </p:spPr>
      </p:sp>
      <p:sp>
        <p:nvSpPr>
          <p:cNvPr id="150" name="Google Shape;150;p16"/>
          <p:cNvSpPr/>
          <p:nvPr/>
        </p:nvSpPr>
        <p:spPr>
          <a:xfrm>
            <a:off x="0" y="-1026131"/>
            <a:ext cx="19963913" cy="13300957"/>
          </a:xfrm>
          <a:custGeom>
            <a:rect b="b" l="l" r="r" t="t"/>
            <a:pathLst>
              <a:path extrusionOk="0" h="13300957" w="19963913">
                <a:moveTo>
                  <a:pt x="0" y="0"/>
                </a:moveTo>
                <a:lnTo>
                  <a:pt x="19963913" y="0"/>
                </a:lnTo>
                <a:lnTo>
                  <a:pt x="19963913" y="13300957"/>
                </a:lnTo>
                <a:lnTo>
                  <a:pt x="0" y="13300957"/>
                </a:lnTo>
                <a:lnTo>
                  <a:pt x="0" y="0"/>
                </a:lnTo>
                <a:close/>
              </a:path>
            </a:pathLst>
          </a:custGeom>
          <a:blipFill rotWithShape="1">
            <a:blip r:embed="rId8">
              <a:alphaModFix/>
            </a:blip>
            <a:stretch>
              <a:fillRect b="0" l="0" r="0" t="0"/>
            </a:stretch>
          </a:blipFill>
          <a:ln>
            <a:noFill/>
          </a:ln>
        </p:spPr>
      </p:sp>
      <p:sp>
        <p:nvSpPr>
          <p:cNvPr id="151" name="Google Shape;151;p16"/>
          <p:cNvSpPr/>
          <p:nvPr/>
        </p:nvSpPr>
        <p:spPr>
          <a:xfrm>
            <a:off x="317532" y="2331576"/>
            <a:ext cx="3062235" cy="3066067"/>
          </a:xfrm>
          <a:custGeom>
            <a:rect b="b" l="l" r="r" t="t"/>
            <a:pathLst>
              <a:path extrusionOk="0" h="3066067" w="3062235">
                <a:moveTo>
                  <a:pt x="0" y="0"/>
                </a:moveTo>
                <a:lnTo>
                  <a:pt x="3062235" y="0"/>
                </a:lnTo>
                <a:lnTo>
                  <a:pt x="3062235" y="3066068"/>
                </a:lnTo>
                <a:lnTo>
                  <a:pt x="0" y="3066068"/>
                </a:lnTo>
                <a:lnTo>
                  <a:pt x="0" y="0"/>
                </a:lnTo>
                <a:close/>
              </a:path>
            </a:pathLst>
          </a:custGeom>
          <a:blipFill rotWithShape="1">
            <a:blip r:embed="rId9">
              <a:alphaModFix/>
            </a:blip>
            <a:stretch>
              <a:fillRect b="0" l="0" r="0" t="0"/>
            </a:stretch>
          </a:blipFill>
          <a:ln>
            <a:noFill/>
          </a:ln>
        </p:spPr>
      </p:sp>
      <p:sp>
        <p:nvSpPr>
          <p:cNvPr id="152" name="Google Shape;152;p16"/>
          <p:cNvSpPr txBox="1"/>
          <p:nvPr/>
        </p:nvSpPr>
        <p:spPr>
          <a:xfrm>
            <a:off x="4350615" y="2332659"/>
            <a:ext cx="9586770"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INTRODUCTION</a:t>
            </a:r>
            <a:endParaRPr/>
          </a:p>
        </p:txBody>
      </p:sp>
      <p:sp>
        <p:nvSpPr>
          <p:cNvPr id="153" name="Google Shape;153;p16"/>
          <p:cNvSpPr txBox="1"/>
          <p:nvPr/>
        </p:nvSpPr>
        <p:spPr>
          <a:xfrm>
            <a:off x="5034173" y="4622165"/>
            <a:ext cx="821965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Elaborate on what you want to discuss. </a:t>
            </a:r>
            <a:endParaRPr/>
          </a:p>
        </p:txBody>
      </p:sp>
      <p:sp>
        <p:nvSpPr>
          <p:cNvPr id="154" name="Google Shape;154;p16"/>
          <p:cNvSpPr/>
          <p:nvPr/>
        </p:nvSpPr>
        <p:spPr>
          <a:xfrm rot="377009">
            <a:off x="9651408" y="6847621"/>
            <a:ext cx="1636097" cy="1463563"/>
          </a:xfrm>
          <a:custGeom>
            <a:rect b="b" l="l" r="r" t="t"/>
            <a:pathLst>
              <a:path extrusionOk="0" h="1463563" w="1636097">
                <a:moveTo>
                  <a:pt x="0" y="0"/>
                </a:moveTo>
                <a:lnTo>
                  <a:pt x="1636097" y="0"/>
                </a:lnTo>
                <a:lnTo>
                  <a:pt x="1636097" y="1463563"/>
                </a:lnTo>
                <a:lnTo>
                  <a:pt x="0" y="1463563"/>
                </a:lnTo>
                <a:lnTo>
                  <a:pt x="0" y="0"/>
                </a:lnTo>
                <a:close/>
              </a:path>
            </a:pathLst>
          </a:custGeom>
          <a:blipFill rotWithShape="1">
            <a:blip r:embed="rId10">
              <a:alphaModFix/>
            </a:blip>
            <a:stretch>
              <a:fillRect b="0" l="0" r="0" t="0"/>
            </a:stretch>
          </a:blipFill>
          <a:ln>
            <a:noFill/>
          </a:ln>
        </p:spPr>
      </p:sp>
      <p:sp>
        <p:nvSpPr>
          <p:cNvPr id="155" name="Google Shape;155;p16"/>
          <p:cNvSpPr/>
          <p:nvPr/>
        </p:nvSpPr>
        <p:spPr>
          <a:xfrm rot="377009">
            <a:off x="-143467" y="219548"/>
            <a:ext cx="1809079" cy="1618303"/>
          </a:xfrm>
          <a:custGeom>
            <a:rect b="b" l="l" r="r" t="t"/>
            <a:pathLst>
              <a:path extrusionOk="0" h="1618303" w="1809079">
                <a:moveTo>
                  <a:pt x="0" y="0"/>
                </a:moveTo>
                <a:lnTo>
                  <a:pt x="1809079" y="0"/>
                </a:lnTo>
                <a:lnTo>
                  <a:pt x="1809079" y="1618304"/>
                </a:lnTo>
                <a:lnTo>
                  <a:pt x="0" y="1618304"/>
                </a:lnTo>
                <a:lnTo>
                  <a:pt x="0" y="0"/>
                </a:lnTo>
                <a:close/>
              </a:path>
            </a:pathLst>
          </a:custGeom>
          <a:blipFill rotWithShape="1">
            <a:blip r:embed="rId10">
              <a:alphaModFix/>
            </a:blip>
            <a:stretch>
              <a:fillRect b="0" l="0" r="0" t="0"/>
            </a:stretch>
          </a:blipFill>
          <a:ln>
            <a:noFill/>
          </a:ln>
        </p:spPr>
      </p:sp>
      <p:sp>
        <p:nvSpPr>
          <p:cNvPr id="156" name="Google Shape;156;p16"/>
          <p:cNvSpPr/>
          <p:nvPr/>
        </p:nvSpPr>
        <p:spPr>
          <a:xfrm rot="-448914">
            <a:off x="10554201" y="-526152"/>
            <a:ext cx="3767114" cy="1547942"/>
          </a:xfrm>
          <a:custGeom>
            <a:rect b="b" l="l" r="r" t="t"/>
            <a:pathLst>
              <a:path extrusionOk="0" h="1547942" w="3767114">
                <a:moveTo>
                  <a:pt x="0" y="0"/>
                </a:moveTo>
                <a:lnTo>
                  <a:pt x="3767114" y="0"/>
                </a:lnTo>
                <a:lnTo>
                  <a:pt x="3767114" y="1547942"/>
                </a:lnTo>
                <a:lnTo>
                  <a:pt x="0" y="1547942"/>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162" name="Google Shape;162;p17"/>
          <p:cNvSpPr/>
          <p:nvPr/>
        </p:nvSpPr>
        <p:spPr>
          <a:xfrm>
            <a:off x="-1435013" y="1943100"/>
            <a:ext cx="11729981" cy="11685994"/>
          </a:xfrm>
          <a:custGeom>
            <a:rect b="b" l="l" r="r" t="t"/>
            <a:pathLst>
              <a:path extrusionOk="0" h="11685994" w="11729981">
                <a:moveTo>
                  <a:pt x="0" y="0"/>
                </a:moveTo>
                <a:lnTo>
                  <a:pt x="11729981" y="0"/>
                </a:lnTo>
                <a:lnTo>
                  <a:pt x="11729981" y="11685994"/>
                </a:lnTo>
                <a:lnTo>
                  <a:pt x="0" y="11685994"/>
                </a:lnTo>
                <a:lnTo>
                  <a:pt x="0" y="0"/>
                </a:lnTo>
                <a:close/>
              </a:path>
            </a:pathLst>
          </a:custGeom>
          <a:blipFill rotWithShape="1">
            <a:blip r:embed="rId4">
              <a:alphaModFix/>
            </a:blip>
            <a:stretch>
              <a:fillRect b="0" l="0" r="0" t="0"/>
            </a:stretch>
          </a:blipFill>
          <a:ln>
            <a:noFill/>
          </a:ln>
        </p:spPr>
      </p:sp>
      <p:sp>
        <p:nvSpPr>
          <p:cNvPr id="163" name="Google Shape;163;p17"/>
          <p:cNvSpPr/>
          <p:nvPr/>
        </p:nvSpPr>
        <p:spPr>
          <a:xfrm>
            <a:off x="-817469" y="1576668"/>
            <a:ext cx="13141138" cy="11384280"/>
          </a:xfrm>
          <a:custGeom>
            <a:rect b="b" l="l" r="r" t="t"/>
            <a:pathLst>
              <a:path extrusionOk="0" h="11384280" w="13141138">
                <a:moveTo>
                  <a:pt x="0" y="0"/>
                </a:moveTo>
                <a:lnTo>
                  <a:pt x="13141138" y="0"/>
                </a:lnTo>
                <a:lnTo>
                  <a:pt x="13141138" y="11384280"/>
                </a:lnTo>
                <a:lnTo>
                  <a:pt x="0" y="11384280"/>
                </a:lnTo>
                <a:lnTo>
                  <a:pt x="0" y="0"/>
                </a:lnTo>
                <a:close/>
              </a:path>
            </a:pathLst>
          </a:custGeom>
          <a:blipFill rotWithShape="1">
            <a:blip r:embed="rId5">
              <a:alphaModFix/>
            </a:blip>
            <a:stretch>
              <a:fillRect b="0" l="-31334" r="-7826" t="-7027"/>
            </a:stretch>
          </a:blipFill>
          <a:ln>
            <a:noFill/>
          </a:ln>
        </p:spPr>
      </p:sp>
      <p:sp>
        <p:nvSpPr>
          <p:cNvPr id="164" name="Google Shape;164;p17"/>
          <p:cNvSpPr/>
          <p:nvPr/>
        </p:nvSpPr>
        <p:spPr>
          <a:xfrm rot="2542752">
            <a:off x="6373231" y="3925484"/>
            <a:ext cx="1049941" cy="1095764"/>
          </a:xfrm>
          <a:custGeom>
            <a:rect b="b" l="l" r="r" t="t"/>
            <a:pathLst>
              <a:path extrusionOk="0" h="1095764" w="1049941">
                <a:moveTo>
                  <a:pt x="0" y="0"/>
                </a:moveTo>
                <a:lnTo>
                  <a:pt x="1049941" y="0"/>
                </a:lnTo>
                <a:lnTo>
                  <a:pt x="1049941" y="1095763"/>
                </a:lnTo>
                <a:lnTo>
                  <a:pt x="0" y="1095763"/>
                </a:lnTo>
                <a:lnTo>
                  <a:pt x="0" y="0"/>
                </a:lnTo>
                <a:close/>
              </a:path>
            </a:pathLst>
          </a:custGeom>
          <a:blipFill rotWithShape="1">
            <a:blip r:embed="rId6">
              <a:alphaModFix/>
            </a:blip>
            <a:stretch>
              <a:fillRect b="0" l="0" r="0" t="0"/>
            </a:stretch>
          </a:blipFill>
          <a:ln>
            <a:noFill/>
          </a:ln>
        </p:spPr>
      </p:sp>
      <p:sp>
        <p:nvSpPr>
          <p:cNvPr id="165" name="Google Shape;165;p17"/>
          <p:cNvSpPr/>
          <p:nvPr/>
        </p:nvSpPr>
        <p:spPr>
          <a:xfrm rot="514150">
            <a:off x="4916953" y="3156894"/>
            <a:ext cx="1442435" cy="1505387"/>
          </a:xfrm>
          <a:custGeom>
            <a:rect b="b" l="l" r="r" t="t"/>
            <a:pathLst>
              <a:path extrusionOk="0" h="1505387" w="1442435">
                <a:moveTo>
                  <a:pt x="0" y="0"/>
                </a:moveTo>
                <a:lnTo>
                  <a:pt x="1442435" y="0"/>
                </a:lnTo>
                <a:lnTo>
                  <a:pt x="1442435" y="1505388"/>
                </a:lnTo>
                <a:lnTo>
                  <a:pt x="0" y="1505388"/>
                </a:lnTo>
                <a:lnTo>
                  <a:pt x="0" y="0"/>
                </a:lnTo>
                <a:close/>
              </a:path>
            </a:pathLst>
          </a:custGeom>
          <a:blipFill rotWithShape="1">
            <a:blip r:embed="rId6">
              <a:alphaModFix/>
            </a:blip>
            <a:stretch>
              <a:fillRect b="0" l="0" r="0" t="0"/>
            </a:stretch>
          </a:blipFill>
          <a:ln>
            <a:noFill/>
          </a:ln>
        </p:spPr>
      </p:sp>
      <p:sp>
        <p:nvSpPr>
          <p:cNvPr id="166" name="Google Shape;166;p17"/>
          <p:cNvSpPr/>
          <p:nvPr/>
        </p:nvSpPr>
        <p:spPr>
          <a:xfrm rot="1498453">
            <a:off x="5531651" y="4915511"/>
            <a:ext cx="794023" cy="828677"/>
          </a:xfrm>
          <a:custGeom>
            <a:rect b="b" l="l" r="r" t="t"/>
            <a:pathLst>
              <a:path extrusionOk="0" h="828677" w="794023">
                <a:moveTo>
                  <a:pt x="0" y="0"/>
                </a:moveTo>
                <a:lnTo>
                  <a:pt x="794023" y="0"/>
                </a:lnTo>
                <a:lnTo>
                  <a:pt x="794023" y="828676"/>
                </a:lnTo>
                <a:lnTo>
                  <a:pt x="0" y="828676"/>
                </a:lnTo>
                <a:lnTo>
                  <a:pt x="0" y="0"/>
                </a:lnTo>
                <a:close/>
              </a:path>
            </a:pathLst>
          </a:custGeom>
          <a:blipFill rotWithShape="1">
            <a:blip r:embed="rId6">
              <a:alphaModFix/>
            </a:blip>
            <a:stretch>
              <a:fillRect b="0" l="0" r="0" t="0"/>
            </a:stretch>
          </a:blipFill>
          <a:ln>
            <a:noFill/>
          </a:ln>
        </p:spPr>
      </p:sp>
      <p:sp>
        <p:nvSpPr>
          <p:cNvPr id="167" name="Google Shape;167;p17"/>
          <p:cNvSpPr/>
          <p:nvPr/>
        </p:nvSpPr>
        <p:spPr>
          <a:xfrm>
            <a:off x="11429634" y="2965205"/>
            <a:ext cx="6578218" cy="1175857"/>
          </a:xfrm>
          <a:custGeom>
            <a:rect b="b" l="l" r="r" t="t"/>
            <a:pathLst>
              <a:path extrusionOk="0" h="1175857" w="6578218">
                <a:moveTo>
                  <a:pt x="0" y="0"/>
                </a:moveTo>
                <a:lnTo>
                  <a:pt x="6578219" y="0"/>
                </a:lnTo>
                <a:lnTo>
                  <a:pt x="6578219" y="1175856"/>
                </a:lnTo>
                <a:lnTo>
                  <a:pt x="0" y="1175856"/>
                </a:lnTo>
                <a:lnTo>
                  <a:pt x="0" y="0"/>
                </a:lnTo>
                <a:close/>
              </a:path>
            </a:pathLst>
          </a:custGeom>
          <a:blipFill rotWithShape="1">
            <a:blip r:embed="rId7">
              <a:alphaModFix/>
            </a:blip>
            <a:stretch>
              <a:fillRect b="0" l="0" r="0" t="0"/>
            </a:stretch>
          </a:blipFill>
          <a:ln>
            <a:noFill/>
          </a:ln>
        </p:spPr>
      </p:sp>
      <p:sp>
        <p:nvSpPr>
          <p:cNvPr id="168" name="Google Shape;168;p17"/>
          <p:cNvSpPr/>
          <p:nvPr/>
        </p:nvSpPr>
        <p:spPr>
          <a:xfrm>
            <a:off x="15569431" y="8296973"/>
            <a:ext cx="3379738" cy="3580188"/>
          </a:xfrm>
          <a:custGeom>
            <a:rect b="b" l="l" r="r" t="t"/>
            <a:pathLst>
              <a:path extrusionOk="0" h="3580188" w="3379738">
                <a:moveTo>
                  <a:pt x="0" y="0"/>
                </a:moveTo>
                <a:lnTo>
                  <a:pt x="3379738" y="0"/>
                </a:lnTo>
                <a:lnTo>
                  <a:pt x="3379738" y="3580188"/>
                </a:lnTo>
                <a:lnTo>
                  <a:pt x="0" y="3580188"/>
                </a:lnTo>
                <a:lnTo>
                  <a:pt x="0" y="0"/>
                </a:lnTo>
                <a:close/>
              </a:path>
            </a:pathLst>
          </a:custGeom>
          <a:blipFill rotWithShape="1">
            <a:blip r:embed="rId8">
              <a:alphaModFix/>
            </a:blip>
            <a:stretch>
              <a:fillRect b="0" l="0" r="0" t="0"/>
            </a:stretch>
          </a:blipFill>
          <a:ln>
            <a:noFill/>
          </a:ln>
        </p:spPr>
      </p:sp>
      <p:sp>
        <p:nvSpPr>
          <p:cNvPr id="169" name="Google Shape;169;p17"/>
          <p:cNvSpPr txBox="1"/>
          <p:nvPr/>
        </p:nvSpPr>
        <p:spPr>
          <a:xfrm>
            <a:off x="11249025" y="1019175"/>
            <a:ext cx="6402020" cy="1838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WELCOME</a:t>
            </a:r>
            <a:endParaRPr/>
          </a:p>
        </p:txBody>
      </p:sp>
      <p:sp>
        <p:nvSpPr>
          <p:cNvPr id="170" name="Google Shape;170;p17"/>
          <p:cNvSpPr txBox="1"/>
          <p:nvPr/>
        </p:nvSpPr>
        <p:spPr>
          <a:xfrm>
            <a:off x="11249025" y="4732768"/>
            <a:ext cx="6402000" cy="2389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Embrace innovation in education! We're here to introduce the New Resolutions Education Pack—a toolkit designed to inspire transformative teaching in 2023. </a:t>
            </a:r>
            <a:endParaRPr/>
          </a:p>
          <a:p>
            <a:pPr indent="0" lvl="0" marL="0" marR="0" rtl="0" algn="r">
              <a:lnSpc>
                <a:spcPct val="115000"/>
              </a:lnSpc>
              <a:spcBef>
                <a:spcPts val="0"/>
              </a:spcBef>
              <a:spcAft>
                <a:spcPts val="0"/>
              </a:spcAft>
              <a:buNone/>
            </a:pPr>
            <a:r>
              <a:t/>
            </a:r>
            <a:endParaRPr b="0" i="0" sz="2300" u="none" cap="none" strike="noStrike">
              <a:solidFill>
                <a:srgbClr val="000000"/>
              </a:solidFill>
              <a:latin typeface="Lato"/>
              <a:ea typeface="Lato"/>
              <a:cs typeface="Lato"/>
              <a:sym typeface="Lato"/>
            </a:endParaRPr>
          </a:p>
          <a:p>
            <a:pPr indent="0" lvl="0" marL="0" marR="0" rtl="0" algn="r">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Let's embark on this journey together!</a:t>
            </a:r>
            <a:endParaRPr/>
          </a:p>
        </p:txBody>
      </p:sp>
      <p:sp>
        <p:nvSpPr>
          <p:cNvPr id="171" name="Google Shape;171;p17"/>
          <p:cNvSpPr txBox="1"/>
          <p:nvPr/>
        </p:nvSpPr>
        <p:spPr>
          <a:xfrm>
            <a:off x="12019429" y="3048308"/>
            <a:ext cx="5631616" cy="1000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6500" u="none" cap="none" strike="noStrike">
                <a:solidFill>
                  <a:srgbClr val="000000"/>
                </a:solidFill>
                <a:latin typeface="Pompiere"/>
                <a:ea typeface="Pompiere"/>
                <a:cs typeface="Pompiere"/>
                <a:sym typeface="Pompiere"/>
              </a:rPr>
              <a:t> TO PRESENTATION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177" name="Google Shape;177;p18"/>
          <p:cNvSpPr txBox="1"/>
          <p:nvPr/>
        </p:nvSpPr>
        <p:spPr>
          <a:xfrm>
            <a:off x="1037383" y="5591895"/>
            <a:ext cx="65430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OUR FEATURES</a:t>
            </a:r>
            <a:endParaRPr/>
          </a:p>
        </p:txBody>
      </p:sp>
      <p:sp>
        <p:nvSpPr>
          <p:cNvPr id="178" name="Google Shape;178;p18"/>
          <p:cNvSpPr/>
          <p:nvPr/>
        </p:nvSpPr>
        <p:spPr>
          <a:xfrm flipH="1">
            <a:off x="11547219" y="296583"/>
            <a:ext cx="6429102" cy="8335950"/>
          </a:xfrm>
          <a:custGeom>
            <a:rect b="b" l="l" r="r" t="t"/>
            <a:pathLst>
              <a:path extrusionOk="0" h="8335950" w="6429102">
                <a:moveTo>
                  <a:pt x="6429102" y="0"/>
                </a:moveTo>
                <a:lnTo>
                  <a:pt x="0" y="0"/>
                </a:lnTo>
                <a:lnTo>
                  <a:pt x="0" y="8335950"/>
                </a:lnTo>
                <a:lnTo>
                  <a:pt x="6429102" y="8335950"/>
                </a:lnTo>
                <a:lnTo>
                  <a:pt x="6429102" y="0"/>
                </a:lnTo>
                <a:close/>
              </a:path>
            </a:pathLst>
          </a:custGeom>
          <a:blipFill rotWithShape="1">
            <a:blip r:embed="rId4">
              <a:alphaModFix/>
            </a:blip>
            <a:stretch>
              <a:fillRect b="0" l="0" r="0" t="0"/>
            </a:stretch>
          </a:blipFill>
          <a:ln>
            <a:noFill/>
          </a:ln>
        </p:spPr>
      </p:sp>
      <p:sp>
        <p:nvSpPr>
          <p:cNvPr id="179" name="Google Shape;179;p18"/>
          <p:cNvSpPr/>
          <p:nvPr/>
        </p:nvSpPr>
        <p:spPr>
          <a:xfrm>
            <a:off x="7783991" y="5862314"/>
            <a:ext cx="10504009" cy="5265135"/>
          </a:xfrm>
          <a:custGeom>
            <a:rect b="b" l="l" r="r" t="t"/>
            <a:pathLst>
              <a:path extrusionOk="0" h="5265135" w="10504009">
                <a:moveTo>
                  <a:pt x="0" y="0"/>
                </a:moveTo>
                <a:lnTo>
                  <a:pt x="10504009" y="0"/>
                </a:lnTo>
                <a:lnTo>
                  <a:pt x="10504009" y="5265135"/>
                </a:lnTo>
                <a:lnTo>
                  <a:pt x="0" y="5265135"/>
                </a:lnTo>
                <a:lnTo>
                  <a:pt x="0" y="0"/>
                </a:lnTo>
                <a:close/>
              </a:path>
            </a:pathLst>
          </a:custGeom>
          <a:blipFill rotWithShape="1">
            <a:blip r:embed="rId5">
              <a:alphaModFix/>
            </a:blip>
            <a:stretch>
              <a:fillRect b="0" l="0" r="0" t="0"/>
            </a:stretch>
          </a:blipFill>
          <a:ln>
            <a:noFill/>
          </a:ln>
        </p:spPr>
      </p:sp>
      <p:cxnSp>
        <p:nvCxnSpPr>
          <p:cNvPr id="180" name="Google Shape;180;p18"/>
          <p:cNvCxnSpPr/>
          <p:nvPr/>
        </p:nvCxnSpPr>
        <p:spPr>
          <a:xfrm>
            <a:off x="1028700" y="1057275"/>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181" name="Google Shape;181;p18"/>
          <p:cNvCxnSpPr/>
          <p:nvPr/>
        </p:nvCxnSpPr>
        <p:spPr>
          <a:xfrm>
            <a:off x="5923351" y="1057275"/>
            <a:ext cx="510516" cy="0"/>
          </a:xfrm>
          <a:prstGeom prst="straightConnector1">
            <a:avLst/>
          </a:prstGeom>
          <a:noFill/>
          <a:ln cap="flat" cmpd="sng" w="19050">
            <a:solidFill>
              <a:srgbClr val="000000"/>
            </a:solidFill>
            <a:prstDash val="solid"/>
            <a:round/>
            <a:headEnd len="sm" w="sm" type="none"/>
            <a:tailEnd len="med" w="med" type="stealth"/>
          </a:ln>
        </p:spPr>
      </p:cxnSp>
      <p:sp>
        <p:nvSpPr>
          <p:cNvPr id="182" name="Google Shape;182;p18"/>
          <p:cNvSpPr/>
          <p:nvPr/>
        </p:nvSpPr>
        <p:spPr>
          <a:xfrm>
            <a:off x="7842846" y="296583"/>
            <a:ext cx="10386300" cy="11131463"/>
          </a:xfrm>
          <a:custGeom>
            <a:rect b="b" l="l" r="r" t="t"/>
            <a:pathLst>
              <a:path extrusionOk="0" h="11131463" w="10386300">
                <a:moveTo>
                  <a:pt x="0" y="0"/>
                </a:moveTo>
                <a:lnTo>
                  <a:pt x="10386299" y="0"/>
                </a:lnTo>
                <a:lnTo>
                  <a:pt x="10386299" y="11131463"/>
                </a:lnTo>
                <a:lnTo>
                  <a:pt x="0" y="11131463"/>
                </a:lnTo>
                <a:lnTo>
                  <a:pt x="0" y="0"/>
                </a:lnTo>
                <a:close/>
              </a:path>
            </a:pathLst>
          </a:custGeom>
          <a:blipFill rotWithShape="1">
            <a:blip r:embed="rId6">
              <a:alphaModFix/>
            </a:blip>
            <a:stretch>
              <a:fillRect b="-15858" l="0" r="0" t="-24095"/>
            </a:stretch>
          </a:blipFill>
          <a:ln>
            <a:noFill/>
          </a:ln>
        </p:spPr>
      </p:sp>
      <p:sp>
        <p:nvSpPr>
          <p:cNvPr id="183" name="Google Shape;183;p18"/>
          <p:cNvSpPr/>
          <p:nvPr/>
        </p:nvSpPr>
        <p:spPr>
          <a:xfrm>
            <a:off x="6672918" y="5382345"/>
            <a:ext cx="2160068" cy="1806356"/>
          </a:xfrm>
          <a:custGeom>
            <a:rect b="b" l="l" r="r" t="t"/>
            <a:pathLst>
              <a:path extrusionOk="0" h="1806356" w="2160068">
                <a:moveTo>
                  <a:pt x="0" y="0"/>
                </a:moveTo>
                <a:lnTo>
                  <a:pt x="2160067" y="0"/>
                </a:lnTo>
                <a:lnTo>
                  <a:pt x="2160067" y="1806356"/>
                </a:lnTo>
                <a:lnTo>
                  <a:pt x="0" y="1806356"/>
                </a:lnTo>
                <a:lnTo>
                  <a:pt x="0" y="0"/>
                </a:lnTo>
                <a:close/>
              </a:path>
            </a:pathLst>
          </a:custGeom>
          <a:blipFill rotWithShape="1">
            <a:blip r:embed="rId7">
              <a:alphaModFix/>
            </a:blip>
            <a:stretch>
              <a:fillRect b="0" l="0" r="0" t="0"/>
            </a:stretch>
          </a:blipFill>
          <a:ln>
            <a:noFill/>
          </a:ln>
        </p:spPr>
      </p:sp>
      <p:sp>
        <p:nvSpPr>
          <p:cNvPr id="184" name="Google Shape;184;p18"/>
          <p:cNvSpPr/>
          <p:nvPr/>
        </p:nvSpPr>
        <p:spPr>
          <a:xfrm>
            <a:off x="10950947" y="-829441"/>
            <a:ext cx="800650" cy="3284720"/>
          </a:xfrm>
          <a:custGeom>
            <a:rect b="b" l="l" r="r" t="t"/>
            <a:pathLst>
              <a:path extrusionOk="0" h="3284720" w="800650">
                <a:moveTo>
                  <a:pt x="0" y="0"/>
                </a:moveTo>
                <a:lnTo>
                  <a:pt x="800650" y="0"/>
                </a:lnTo>
                <a:lnTo>
                  <a:pt x="800650" y="3284720"/>
                </a:lnTo>
                <a:lnTo>
                  <a:pt x="0" y="3284720"/>
                </a:lnTo>
                <a:lnTo>
                  <a:pt x="0" y="0"/>
                </a:lnTo>
                <a:close/>
              </a:path>
            </a:pathLst>
          </a:custGeom>
          <a:blipFill rotWithShape="1">
            <a:blip r:embed="rId8">
              <a:alphaModFix/>
            </a:blip>
            <a:stretch>
              <a:fillRect b="0" l="0" r="0" t="0"/>
            </a:stretch>
          </a:blipFill>
          <a:ln>
            <a:noFill/>
          </a:ln>
        </p:spPr>
      </p:sp>
      <p:sp>
        <p:nvSpPr>
          <p:cNvPr id="185" name="Google Shape;185;p18"/>
          <p:cNvSpPr txBox="1"/>
          <p:nvPr/>
        </p:nvSpPr>
        <p:spPr>
          <a:xfrm>
            <a:off x="6696395" y="788834"/>
            <a:ext cx="4584125"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Pompiere"/>
                <a:ea typeface="Pompiere"/>
                <a:cs typeface="Pompiere"/>
                <a:sym typeface="Pompiere"/>
              </a:rPr>
              <a:t>FEATURE 2</a:t>
            </a:r>
            <a:endParaRPr/>
          </a:p>
        </p:txBody>
      </p:sp>
      <p:grpSp>
        <p:nvGrpSpPr>
          <p:cNvPr id="186" name="Google Shape;186;p18"/>
          <p:cNvGrpSpPr/>
          <p:nvPr/>
        </p:nvGrpSpPr>
        <p:grpSpPr>
          <a:xfrm>
            <a:off x="1826520" y="798359"/>
            <a:ext cx="3811050" cy="1669802"/>
            <a:chOff x="0" y="-38100"/>
            <a:chExt cx="5081400" cy="2226402"/>
          </a:xfrm>
        </p:grpSpPr>
        <p:sp>
          <p:nvSpPr>
            <p:cNvPr id="187" name="Google Shape;187;p18"/>
            <p:cNvSpPr txBox="1"/>
            <p:nvPr/>
          </p:nvSpPr>
          <p:spPr>
            <a:xfrm>
              <a:off x="0" y="-38100"/>
              <a:ext cx="5081400" cy="71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Pompiere"/>
                  <a:ea typeface="Pompiere"/>
                  <a:cs typeface="Pompiere"/>
                  <a:sym typeface="Pompiere"/>
                </a:rPr>
                <a:t>FEATURE 1</a:t>
              </a:r>
              <a:endParaRPr/>
            </a:p>
          </p:txBody>
        </p:sp>
        <p:sp>
          <p:nvSpPr>
            <p:cNvPr id="188" name="Google Shape;188;p18"/>
            <p:cNvSpPr txBox="1"/>
            <p:nvPr/>
          </p:nvSpPr>
          <p:spPr>
            <a:xfrm>
              <a:off x="0" y="1129602"/>
              <a:ext cx="5081400" cy="1058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Lato"/>
                  <a:ea typeface="Lato"/>
                  <a:cs typeface="Lato"/>
                  <a:sym typeface="Lato"/>
                </a:rPr>
                <a:t>Briefly elaborate on what you want to discuss. </a:t>
              </a:r>
              <a:endParaRPr/>
            </a:p>
          </p:txBody>
        </p:sp>
      </p:grpSp>
      <p:sp>
        <p:nvSpPr>
          <p:cNvPr id="189" name="Google Shape;189;p18"/>
          <p:cNvSpPr txBox="1"/>
          <p:nvPr/>
        </p:nvSpPr>
        <p:spPr>
          <a:xfrm>
            <a:off x="6696395" y="1662230"/>
            <a:ext cx="3811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Lato"/>
                <a:ea typeface="Lato"/>
                <a:cs typeface="Lato"/>
                <a:sym typeface="Lato"/>
              </a:rPr>
              <a:t>Briefly elaborate on what you want to discuss. </a:t>
            </a:r>
            <a:endParaRPr/>
          </a:p>
        </p:txBody>
      </p:sp>
      <p:sp>
        <p:nvSpPr>
          <p:cNvPr id="190" name="Google Shape;190;p18"/>
          <p:cNvSpPr/>
          <p:nvPr/>
        </p:nvSpPr>
        <p:spPr>
          <a:xfrm rot="993198">
            <a:off x="11997124" y="3773880"/>
            <a:ext cx="682447" cy="712231"/>
          </a:xfrm>
          <a:custGeom>
            <a:rect b="b" l="l" r="r" t="t"/>
            <a:pathLst>
              <a:path extrusionOk="0" h="712231" w="682447">
                <a:moveTo>
                  <a:pt x="0" y="0"/>
                </a:moveTo>
                <a:lnTo>
                  <a:pt x="682446" y="0"/>
                </a:lnTo>
                <a:lnTo>
                  <a:pt x="682446" y="712231"/>
                </a:lnTo>
                <a:lnTo>
                  <a:pt x="0" y="712231"/>
                </a:lnTo>
                <a:lnTo>
                  <a:pt x="0" y="0"/>
                </a:lnTo>
                <a:close/>
              </a:path>
            </a:pathLst>
          </a:custGeom>
          <a:blipFill rotWithShape="1">
            <a:blip r:embed="rId9">
              <a:alphaModFix/>
            </a:blip>
            <a:stretch>
              <a:fillRect b="0" l="0" r="0" t="0"/>
            </a:stretch>
          </a:blipFill>
          <a:ln>
            <a:noFill/>
          </a:ln>
        </p:spPr>
      </p:sp>
      <p:sp>
        <p:nvSpPr>
          <p:cNvPr id="191" name="Google Shape;191;p18"/>
          <p:cNvSpPr/>
          <p:nvPr/>
        </p:nvSpPr>
        <p:spPr>
          <a:xfrm rot="-1035404">
            <a:off x="10972726" y="3667697"/>
            <a:ext cx="937562" cy="978480"/>
          </a:xfrm>
          <a:custGeom>
            <a:rect b="b" l="l" r="r" t="t"/>
            <a:pathLst>
              <a:path extrusionOk="0" h="978480" w="937562">
                <a:moveTo>
                  <a:pt x="0" y="0"/>
                </a:moveTo>
                <a:lnTo>
                  <a:pt x="937562" y="0"/>
                </a:lnTo>
                <a:lnTo>
                  <a:pt x="937562" y="978480"/>
                </a:lnTo>
                <a:lnTo>
                  <a:pt x="0" y="978480"/>
                </a:lnTo>
                <a:lnTo>
                  <a:pt x="0" y="0"/>
                </a:lnTo>
                <a:close/>
              </a:path>
            </a:pathLst>
          </a:custGeom>
          <a:blipFill rotWithShape="1">
            <a:blip r:embed="rId9">
              <a:alphaModFix/>
            </a:blip>
            <a:stretch>
              <a:fillRect b="0" l="0" r="0" t="0"/>
            </a:stretch>
          </a:blipFill>
          <a:ln>
            <a:noFill/>
          </a:ln>
        </p:spPr>
      </p:sp>
      <p:sp>
        <p:nvSpPr>
          <p:cNvPr id="192" name="Google Shape;192;p18"/>
          <p:cNvSpPr/>
          <p:nvPr/>
        </p:nvSpPr>
        <p:spPr>
          <a:xfrm rot="-51101">
            <a:off x="11755572" y="4636315"/>
            <a:ext cx="516104" cy="538628"/>
          </a:xfrm>
          <a:custGeom>
            <a:rect b="b" l="l" r="r" t="t"/>
            <a:pathLst>
              <a:path extrusionOk="0" h="538628" w="516104">
                <a:moveTo>
                  <a:pt x="0" y="0"/>
                </a:moveTo>
                <a:lnTo>
                  <a:pt x="516103" y="0"/>
                </a:lnTo>
                <a:lnTo>
                  <a:pt x="516103" y="538628"/>
                </a:lnTo>
                <a:lnTo>
                  <a:pt x="0" y="538628"/>
                </a:lnTo>
                <a:lnTo>
                  <a:pt x="0" y="0"/>
                </a:lnTo>
                <a:close/>
              </a:path>
            </a:pathLst>
          </a:custGeom>
          <a:blipFill rotWithShape="1">
            <a:blip r:embed="rId9">
              <a:alphaModFix/>
            </a:blip>
            <a:stretch>
              <a:fillRect b="0" l="0" r="0" t="0"/>
            </a:stretch>
          </a:blipFill>
          <a:ln>
            <a:noFill/>
          </a:ln>
        </p:spPr>
      </p:sp>
      <p:cxnSp>
        <p:nvCxnSpPr>
          <p:cNvPr id="193" name="Google Shape;193;p18"/>
          <p:cNvCxnSpPr/>
          <p:nvPr/>
        </p:nvCxnSpPr>
        <p:spPr>
          <a:xfrm>
            <a:off x="1005223" y="3333400"/>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194" name="Google Shape;194;p18"/>
          <p:cNvCxnSpPr/>
          <p:nvPr/>
        </p:nvCxnSpPr>
        <p:spPr>
          <a:xfrm>
            <a:off x="5899874" y="3333400"/>
            <a:ext cx="510516" cy="0"/>
          </a:xfrm>
          <a:prstGeom prst="straightConnector1">
            <a:avLst/>
          </a:prstGeom>
          <a:noFill/>
          <a:ln cap="flat" cmpd="sng" w="19050">
            <a:solidFill>
              <a:srgbClr val="000000"/>
            </a:solidFill>
            <a:prstDash val="solid"/>
            <a:round/>
            <a:headEnd len="sm" w="sm" type="none"/>
            <a:tailEnd len="med" w="med" type="stealth"/>
          </a:ln>
        </p:spPr>
      </p:cxnSp>
      <p:sp>
        <p:nvSpPr>
          <p:cNvPr id="195" name="Google Shape;195;p18"/>
          <p:cNvSpPr txBox="1"/>
          <p:nvPr/>
        </p:nvSpPr>
        <p:spPr>
          <a:xfrm>
            <a:off x="6672918" y="3064959"/>
            <a:ext cx="4584125"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Pompiere"/>
                <a:ea typeface="Pompiere"/>
                <a:cs typeface="Pompiere"/>
                <a:sym typeface="Pompiere"/>
              </a:rPr>
              <a:t>FEATURE 4</a:t>
            </a:r>
            <a:endParaRPr/>
          </a:p>
        </p:txBody>
      </p:sp>
      <p:grpSp>
        <p:nvGrpSpPr>
          <p:cNvPr id="196" name="Google Shape;196;p18"/>
          <p:cNvGrpSpPr/>
          <p:nvPr/>
        </p:nvGrpSpPr>
        <p:grpSpPr>
          <a:xfrm>
            <a:off x="1803043" y="3074484"/>
            <a:ext cx="3811050" cy="1669802"/>
            <a:chOff x="0" y="-38100"/>
            <a:chExt cx="5081400" cy="2226402"/>
          </a:xfrm>
        </p:grpSpPr>
        <p:sp>
          <p:nvSpPr>
            <p:cNvPr id="197" name="Google Shape;197;p18"/>
            <p:cNvSpPr txBox="1"/>
            <p:nvPr/>
          </p:nvSpPr>
          <p:spPr>
            <a:xfrm>
              <a:off x="0" y="-38100"/>
              <a:ext cx="5081400" cy="71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Pompiere"/>
                  <a:ea typeface="Pompiere"/>
                  <a:cs typeface="Pompiere"/>
                  <a:sym typeface="Pompiere"/>
                </a:rPr>
                <a:t>FEATURE 3</a:t>
              </a:r>
              <a:endParaRPr/>
            </a:p>
          </p:txBody>
        </p:sp>
        <p:sp>
          <p:nvSpPr>
            <p:cNvPr id="198" name="Google Shape;198;p18"/>
            <p:cNvSpPr txBox="1"/>
            <p:nvPr/>
          </p:nvSpPr>
          <p:spPr>
            <a:xfrm>
              <a:off x="0" y="1129602"/>
              <a:ext cx="5081400" cy="1058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Lato"/>
                  <a:ea typeface="Lato"/>
                  <a:cs typeface="Lato"/>
                  <a:sym typeface="Lato"/>
                </a:rPr>
                <a:t>Briefly elaborate on what you want to discuss. </a:t>
              </a:r>
              <a:endParaRPr/>
            </a:p>
          </p:txBody>
        </p:sp>
      </p:grpSp>
      <p:sp>
        <p:nvSpPr>
          <p:cNvPr id="199" name="Google Shape;199;p18"/>
          <p:cNvSpPr txBox="1"/>
          <p:nvPr/>
        </p:nvSpPr>
        <p:spPr>
          <a:xfrm>
            <a:off x="6672918" y="3938355"/>
            <a:ext cx="3811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Lato"/>
                <a:ea typeface="Lato"/>
                <a:cs typeface="Lato"/>
                <a:sym typeface="Lato"/>
              </a:rPr>
              <a:t>Briefly 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205" name="Google Shape;205;p19"/>
          <p:cNvSpPr/>
          <p:nvPr/>
        </p:nvSpPr>
        <p:spPr>
          <a:xfrm>
            <a:off x="12649433" y="-3078033"/>
            <a:ext cx="7761221" cy="8221533"/>
          </a:xfrm>
          <a:custGeom>
            <a:rect b="b" l="l" r="r" t="t"/>
            <a:pathLst>
              <a:path extrusionOk="0" h="8221533" w="7761221">
                <a:moveTo>
                  <a:pt x="0" y="0"/>
                </a:moveTo>
                <a:lnTo>
                  <a:pt x="7761220" y="0"/>
                </a:lnTo>
                <a:lnTo>
                  <a:pt x="7761220" y="8221533"/>
                </a:lnTo>
                <a:lnTo>
                  <a:pt x="0" y="8221533"/>
                </a:lnTo>
                <a:lnTo>
                  <a:pt x="0" y="0"/>
                </a:lnTo>
                <a:close/>
              </a:path>
            </a:pathLst>
          </a:custGeom>
          <a:blipFill rotWithShape="1">
            <a:blip r:embed="rId4">
              <a:alphaModFix/>
            </a:blip>
            <a:stretch>
              <a:fillRect b="0" l="0" r="0" t="0"/>
            </a:stretch>
          </a:blipFill>
          <a:ln>
            <a:noFill/>
          </a:ln>
        </p:spPr>
      </p:sp>
      <p:sp>
        <p:nvSpPr>
          <p:cNvPr id="206" name="Google Shape;206;p19"/>
          <p:cNvSpPr/>
          <p:nvPr/>
        </p:nvSpPr>
        <p:spPr>
          <a:xfrm>
            <a:off x="12853207" y="1465772"/>
            <a:ext cx="3417383" cy="610857"/>
          </a:xfrm>
          <a:custGeom>
            <a:rect b="b" l="l" r="r" t="t"/>
            <a:pathLst>
              <a:path extrusionOk="0" h="610857" w="3417383">
                <a:moveTo>
                  <a:pt x="0" y="0"/>
                </a:moveTo>
                <a:lnTo>
                  <a:pt x="3417383" y="0"/>
                </a:lnTo>
                <a:lnTo>
                  <a:pt x="3417383" y="610857"/>
                </a:lnTo>
                <a:lnTo>
                  <a:pt x="0" y="610857"/>
                </a:lnTo>
                <a:lnTo>
                  <a:pt x="0" y="0"/>
                </a:lnTo>
                <a:close/>
              </a:path>
            </a:pathLst>
          </a:custGeom>
          <a:blipFill rotWithShape="1">
            <a:blip r:embed="rId5">
              <a:alphaModFix/>
            </a:blip>
            <a:stretch>
              <a:fillRect b="0" l="0" r="0" t="0"/>
            </a:stretch>
          </a:blipFill>
          <a:ln>
            <a:noFill/>
          </a:ln>
        </p:spPr>
      </p:sp>
      <p:sp>
        <p:nvSpPr>
          <p:cNvPr id="207" name="Google Shape;207;p19"/>
          <p:cNvSpPr/>
          <p:nvPr/>
        </p:nvSpPr>
        <p:spPr>
          <a:xfrm>
            <a:off x="2349712" y="1465772"/>
            <a:ext cx="3417383" cy="610857"/>
          </a:xfrm>
          <a:custGeom>
            <a:rect b="b" l="l" r="r" t="t"/>
            <a:pathLst>
              <a:path extrusionOk="0" h="610857" w="3417383">
                <a:moveTo>
                  <a:pt x="0" y="0"/>
                </a:moveTo>
                <a:lnTo>
                  <a:pt x="3417383" y="0"/>
                </a:lnTo>
                <a:lnTo>
                  <a:pt x="3417383" y="610857"/>
                </a:lnTo>
                <a:lnTo>
                  <a:pt x="0" y="610857"/>
                </a:lnTo>
                <a:lnTo>
                  <a:pt x="0" y="0"/>
                </a:lnTo>
                <a:close/>
              </a:path>
            </a:pathLst>
          </a:custGeom>
          <a:blipFill rotWithShape="1">
            <a:blip r:embed="rId5">
              <a:alphaModFix/>
            </a:blip>
            <a:stretch>
              <a:fillRect b="0" l="0" r="0" t="0"/>
            </a:stretch>
          </a:blipFill>
          <a:ln>
            <a:noFill/>
          </a:ln>
        </p:spPr>
      </p:sp>
      <p:sp>
        <p:nvSpPr>
          <p:cNvPr id="208" name="Google Shape;208;p19"/>
          <p:cNvSpPr/>
          <p:nvPr/>
        </p:nvSpPr>
        <p:spPr>
          <a:xfrm>
            <a:off x="-2585981" y="3930926"/>
            <a:ext cx="11729981" cy="11685994"/>
          </a:xfrm>
          <a:custGeom>
            <a:rect b="b" l="l" r="r" t="t"/>
            <a:pathLst>
              <a:path extrusionOk="0" h="11685994" w="11729981">
                <a:moveTo>
                  <a:pt x="0" y="0"/>
                </a:moveTo>
                <a:lnTo>
                  <a:pt x="11729981" y="0"/>
                </a:lnTo>
                <a:lnTo>
                  <a:pt x="11729981" y="11685994"/>
                </a:lnTo>
                <a:lnTo>
                  <a:pt x="0" y="11685994"/>
                </a:lnTo>
                <a:lnTo>
                  <a:pt x="0" y="0"/>
                </a:lnTo>
                <a:close/>
              </a:path>
            </a:pathLst>
          </a:custGeom>
          <a:blipFill rotWithShape="1">
            <a:blip r:embed="rId6">
              <a:alphaModFix/>
            </a:blip>
            <a:stretch>
              <a:fillRect b="0" l="0" r="0" t="0"/>
            </a:stretch>
          </a:blipFill>
          <a:ln>
            <a:noFill/>
          </a:ln>
        </p:spPr>
      </p:sp>
      <p:sp>
        <p:nvSpPr>
          <p:cNvPr id="209" name="Google Shape;209;p19"/>
          <p:cNvSpPr/>
          <p:nvPr/>
        </p:nvSpPr>
        <p:spPr>
          <a:xfrm>
            <a:off x="2349712" y="622700"/>
            <a:ext cx="12795557" cy="12257654"/>
          </a:xfrm>
          <a:custGeom>
            <a:rect b="b" l="l" r="r" t="t"/>
            <a:pathLst>
              <a:path extrusionOk="0" h="12257654" w="12795557">
                <a:moveTo>
                  <a:pt x="0" y="0"/>
                </a:moveTo>
                <a:lnTo>
                  <a:pt x="12795557" y="0"/>
                </a:lnTo>
                <a:lnTo>
                  <a:pt x="12795557" y="12257653"/>
                </a:lnTo>
                <a:lnTo>
                  <a:pt x="0" y="12257653"/>
                </a:lnTo>
                <a:lnTo>
                  <a:pt x="0" y="0"/>
                </a:lnTo>
                <a:close/>
              </a:path>
            </a:pathLst>
          </a:custGeom>
          <a:blipFill rotWithShape="1">
            <a:blip r:embed="rId7">
              <a:alphaModFix/>
            </a:blip>
            <a:stretch>
              <a:fillRect b="0" l="-6238" r="-37538" t="0"/>
            </a:stretch>
          </a:blipFill>
          <a:ln>
            <a:noFill/>
          </a:ln>
        </p:spPr>
      </p:sp>
      <p:sp>
        <p:nvSpPr>
          <p:cNvPr id="210" name="Google Shape;210;p19"/>
          <p:cNvSpPr/>
          <p:nvPr/>
        </p:nvSpPr>
        <p:spPr>
          <a:xfrm rot="1867730">
            <a:off x="14368638" y="4355931"/>
            <a:ext cx="933627" cy="1575137"/>
          </a:xfrm>
          <a:custGeom>
            <a:rect b="b" l="l" r="r" t="t"/>
            <a:pathLst>
              <a:path extrusionOk="0" h="1575137" w="933627">
                <a:moveTo>
                  <a:pt x="0" y="0"/>
                </a:moveTo>
                <a:lnTo>
                  <a:pt x="933626" y="0"/>
                </a:lnTo>
                <a:lnTo>
                  <a:pt x="933626" y="1575138"/>
                </a:lnTo>
                <a:lnTo>
                  <a:pt x="0" y="1575138"/>
                </a:lnTo>
                <a:lnTo>
                  <a:pt x="0" y="0"/>
                </a:lnTo>
                <a:close/>
              </a:path>
            </a:pathLst>
          </a:custGeom>
          <a:blipFill rotWithShape="1">
            <a:blip r:embed="rId8">
              <a:alphaModFix/>
            </a:blip>
            <a:stretch>
              <a:fillRect b="0" l="0" r="0" t="0"/>
            </a:stretch>
          </a:blipFill>
          <a:ln>
            <a:noFill/>
          </a:ln>
        </p:spPr>
      </p:sp>
      <p:sp>
        <p:nvSpPr>
          <p:cNvPr id="211" name="Google Shape;211;p19"/>
          <p:cNvSpPr/>
          <p:nvPr/>
        </p:nvSpPr>
        <p:spPr>
          <a:xfrm>
            <a:off x="15430500" y="9029103"/>
            <a:ext cx="3657600" cy="1489641"/>
          </a:xfrm>
          <a:custGeom>
            <a:rect b="b" l="l" r="r" t="t"/>
            <a:pathLst>
              <a:path extrusionOk="0" h="1489641" w="3657600">
                <a:moveTo>
                  <a:pt x="0" y="0"/>
                </a:moveTo>
                <a:lnTo>
                  <a:pt x="3657600" y="0"/>
                </a:lnTo>
                <a:lnTo>
                  <a:pt x="3657600" y="1489640"/>
                </a:lnTo>
                <a:lnTo>
                  <a:pt x="0" y="1489640"/>
                </a:lnTo>
                <a:lnTo>
                  <a:pt x="0" y="0"/>
                </a:lnTo>
                <a:close/>
              </a:path>
            </a:pathLst>
          </a:custGeom>
          <a:blipFill rotWithShape="1">
            <a:blip r:embed="rId9">
              <a:alphaModFix/>
            </a:blip>
            <a:stretch>
              <a:fillRect b="0" l="0" r="0" t="0"/>
            </a:stretch>
          </a:blipFill>
          <a:ln>
            <a:noFill/>
          </a:ln>
        </p:spPr>
      </p:sp>
      <p:grpSp>
        <p:nvGrpSpPr>
          <p:cNvPr id="212" name="Google Shape;212;p19"/>
          <p:cNvGrpSpPr/>
          <p:nvPr/>
        </p:nvGrpSpPr>
        <p:grpSpPr>
          <a:xfrm>
            <a:off x="1766341" y="1477847"/>
            <a:ext cx="4584125" cy="1190420"/>
            <a:chOff x="0" y="-9525"/>
            <a:chExt cx="6112166" cy="1587226"/>
          </a:xfrm>
        </p:grpSpPr>
        <p:sp>
          <p:nvSpPr>
            <p:cNvPr id="213" name="Google Shape;213;p19"/>
            <p:cNvSpPr txBox="1"/>
            <p:nvPr/>
          </p:nvSpPr>
          <p:spPr>
            <a:xfrm>
              <a:off x="0" y="-9525"/>
              <a:ext cx="6112166"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MISSION</a:t>
              </a:r>
              <a:endParaRPr/>
            </a:p>
          </p:txBody>
        </p:sp>
        <p:sp>
          <p:nvSpPr>
            <p:cNvPr id="214" name="Google Shape;214;p19"/>
            <p:cNvSpPr txBox="1"/>
            <p:nvPr/>
          </p:nvSpPr>
          <p:spPr>
            <a:xfrm>
              <a:off x="0" y="1065044"/>
              <a:ext cx="6112166" cy="51265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Lato"/>
                  <a:ea typeface="Lato"/>
                  <a:cs typeface="Lato"/>
                  <a:sym typeface="Lato"/>
                </a:rPr>
                <a:t>Enter your grand vision statement!</a:t>
              </a:r>
              <a:endParaRPr/>
            </a:p>
          </p:txBody>
        </p:sp>
      </p:grpSp>
      <p:grpSp>
        <p:nvGrpSpPr>
          <p:cNvPr id="215" name="Google Shape;215;p19"/>
          <p:cNvGrpSpPr/>
          <p:nvPr/>
        </p:nvGrpSpPr>
        <p:grpSpPr>
          <a:xfrm>
            <a:off x="12269836" y="1477847"/>
            <a:ext cx="4584125" cy="1190420"/>
            <a:chOff x="0" y="-9525"/>
            <a:chExt cx="6112166" cy="1587226"/>
          </a:xfrm>
        </p:grpSpPr>
        <p:sp>
          <p:nvSpPr>
            <p:cNvPr id="216" name="Google Shape;216;p19"/>
            <p:cNvSpPr txBox="1"/>
            <p:nvPr/>
          </p:nvSpPr>
          <p:spPr>
            <a:xfrm>
              <a:off x="0" y="-9525"/>
              <a:ext cx="6112166"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VISION</a:t>
              </a:r>
              <a:endParaRPr/>
            </a:p>
          </p:txBody>
        </p:sp>
        <p:sp>
          <p:nvSpPr>
            <p:cNvPr id="217" name="Google Shape;217;p19"/>
            <p:cNvSpPr txBox="1"/>
            <p:nvPr/>
          </p:nvSpPr>
          <p:spPr>
            <a:xfrm>
              <a:off x="0" y="1065044"/>
              <a:ext cx="6112166" cy="51265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Lato"/>
                  <a:ea typeface="Lato"/>
                  <a:cs typeface="Lato"/>
                  <a:sym typeface="Lato"/>
                </a:rPr>
                <a:t>Enter your grand vision statement!</a:t>
              </a:r>
              <a:endParaRPr/>
            </a:p>
          </p:txBody>
        </p:sp>
      </p:grpSp>
      <p:sp>
        <p:nvSpPr>
          <p:cNvPr id="218" name="Google Shape;218;p19"/>
          <p:cNvSpPr/>
          <p:nvPr/>
        </p:nvSpPr>
        <p:spPr>
          <a:xfrm rot="377009">
            <a:off x="1488298" y="5474598"/>
            <a:ext cx="2417878" cy="2162902"/>
          </a:xfrm>
          <a:custGeom>
            <a:rect b="b" l="l" r="r" t="t"/>
            <a:pathLst>
              <a:path extrusionOk="0" h="2162902" w="2417878">
                <a:moveTo>
                  <a:pt x="0" y="0"/>
                </a:moveTo>
                <a:lnTo>
                  <a:pt x="2417878" y="0"/>
                </a:lnTo>
                <a:lnTo>
                  <a:pt x="2417878" y="2162902"/>
                </a:lnTo>
                <a:lnTo>
                  <a:pt x="0" y="216290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224" name="Google Shape;224;p20"/>
          <p:cNvSpPr/>
          <p:nvPr/>
        </p:nvSpPr>
        <p:spPr>
          <a:xfrm rot="10800000">
            <a:off x="12797536" y="-1163339"/>
            <a:ext cx="6429102" cy="8335950"/>
          </a:xfrm>
          <a:custGeom>
            <a:rect b="b" l="l" r="r" t="t"/>
            <a:pathLst>
              <a:path extrusionOk="0" h="8335950" w="6429102">
                <a:moveTo>
                  <a:pt x="6429102" y="8335950"/>
                </a:moveTo>
                <a:lnTo>
                  <a:pt x="0" y="8335950"/>
                </a:lnTo>
                <a:lnTo>
                  <a:pt x="0" y="0"/>
                </a:lnTo>
                <a:lnTo>
                  <a:pt x="6429102" y="0"/>
                </a:lnTo>
                <a:lnTo>
                  <a:pt x="6429102" y="8335950"/>
                </a:lnTo>
                <a:close/>
              </a:path>
            </a:pathLst>
          </a:custGeom>
          <a:blipFill rotWithShape="1">
            <a:blip r:embed="rId4">
              <a:alphaModFix/>
            </a:blip>
            <a:stretch>
              <a:fillRect b="0" l="0" r="0" t="0"/>
            </a:stretch>
          </a:blipFill>
          <a:ln>
            <a:noFill/>
          </a:ln>
        </p:spPr>
      </p:sp>
      <p:sp>
        <p:nvSpPr>
          <p:cNvPr id="225" name="Google Shape;225;p20"/>
          <p:cNvSpPr/>
          <p:nvPr/>
        </p:nvSpPr>
        <p:spPr>
          <a:xfrm>
            <a:off x="3379767" y="2226227"/>
            <a:ext cx="11528465" cy="2060713"/>
          </a:xfrm>
          <a:custGeom>
            <a:rect b="b" l="l" r="r" t="t"/>
            <a:pathLst>
              <a:path extrusionOk="0" h="2060713" w="11528465">
                <a:moveTo>
                  <a:pt x="0" y="0"/>
                </a:moveTo>
                <a:lnTo>
                  <a:pt x="11528466" y="0"/>
                </a:lnTo>
                <a:lnTo>
                  <a:pt x="11528466" y="2060713"/>
                </a:lnTo>
                <a:lnTo>
                  <a:pt x="0" y="2060713"/>
                </a:lnTo>
                <a:lnTo>
                  <a:pt x="0" y="0"/>
                </a:lnTo>
                <a:close/>
              </a:path>
            </a:pathLst>
          </a:custGeom>
          <a:blipFill rotWithShape="1">
            <a:blip r:embed="rId5">
              <a:alphaModFix/>
            </a:blip>
            <a:stretch>
              <a:fillRect b="0" l="0" r="0" t="0"/>
            </a:stretch>
          </a:blipFill>
          <a:ln>
            <a:noFill/>
          </a:ln>
        </p:spPr>
      </p:sp>
      <p:sp>
        <p:nvSpPr>
          <p:cNvPr id="226" name="Google Shape;226;p20"/>
          <p:cNvSpPr txBox="1"/>
          <p:nvPr/>
        </p:nvSpPr>
        <p:spPr>
          <a:xfrm>
            <a:off x="4350615" y="2332659"/>
            <a:ext cx="9586770"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OUR PROJECTS</a:t>
            </a:r>
            <a:endParaRPr/>
          </a:p>
        </p:txBody>
      </p:sp>
      <p:sp>
        <p:nvSpPr>
          <p:cNvPr id="227" name="Google Shape;227;p20"/>
          <p:cNvSpPr txBox="1"/>
          <p:nvPr/>
        </p:nvSpPr>
        <p:spPr>
          <a:xfrm>
            <a:off x="5034173" y="4622165"/>
            <a:ext cx="8219654"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Elaborate on what you want to discuss. </a:t>
            </a:r>
            <a:endParaRPr/>
          </a:p>
        </p:txBody>
      </p:sp>
      <p:sp>
        <p:nvSpPr>
          <p:cNvPr id="228" name="Google Shape;228;p20"/>
          <p:cNvSpPr/>
          <p:nvPr/>
        </p:nvSpPr>
        <p:spPr>
          <a:xfrm>
            <a:off x="-3635082" y="6960827"/>
            <a:ext cx="11560072" cy="3720241"/>
          </a:xfrm>
          <a:custGeom>
            <a:rect b="b" l="l" r="r" t="t"/>
            <a:pathLst>
              <a:path extrusionOk="0" h="3720241" w="11560072">
                <a:moveTo>
                  <a:pt x="0" y="0"/>
                </a:moveTo>
                <a:lnTo>
                  <a:pt x="11560072" y="0"/>
                </a:lnTo>
                <a:lnTo>
                  <a:pt x="11560072" y="3720242"/>
                </a:lnTo>
                <a:lnTo>
                  <a:pt x="0" y="3720242"/>
                </a:lnTo>
                <a:lnTo>
                  <a:pt x="0" y="0"/>
                </a:lnTo>
                <a:close/>
              </a:path>
            </a:pathLst>
          </a:custGeom>
          <a:blipFill rotWithShape="1">
            <a:blip r:embed="rId6">
              <a:alphaModFix/>
            </a:blip>
            <a:stretch>
              <a:fillRect b="0" l="0" r="0" t="0"/>
            </a:stretch>
          </a:blipFill>
          <a:ln>
            <a:noFill/>
          </a:ln>
        </p:spPr>
      </p:sp>
      <p:sp>
        <p:nvSpPr>
          <p:cNvPr id="229" name="Google Shape;229;p20"/>
          <p:cNvSpPr/>
          <p:nvPr/>
        </p:nvSpPr>
        <p:spPr>
          <a:xfrm>
            <a:off x="-5027151" y="0"/>
            <a:ext cx="15440150" cy="10287000"/>
          </a:xfrm>
          <a:custGeom>
            <a:rect b="b" l="l" r="r" t="t"/>
            <a:pathLst>
              <a:path extrusionOk="0" h="10287000" w="15440150">
                <a:moveTo>
                  <a:pt x="0" y="0"/>
                </a:moveTo>
                <a:lnTo>
                  <a:pt x="15440150" y="0"/>
                </a:lnTo>
                <a:lnTo>
                  <a:pt x="15440150" y="10287000"/>
                </a:lnTo>
                <a:lnTo>
                  <a:pt x="0" y="10287000"/>
                </a:lnTo>
                <a:lnTo>
                  <a:pt x="0" y="0"/>
                </a:lnTo>
                <a:close/>
              </a:path>
            </a:pathLst>
          </a:custGeom>
          <a:blipFill rotWithShape="1">
            <a:blip r:embed="rId7">
              <a:alphaModFix/>
            </a:blip>
            <a:stretch>
              <a:fillRect b="0" l="0" r="0" t="0"/>
            </a:stretch>
          </a:blipFill>
          <a:ln>
            <a:noFill/>
          </a:ln>
        </p:spPr>
      </p:sp>
      <p:sp>
        <p:nvSpPr>
          <p:cNvPr id="230" name="Google Shape;230;p20"/>
          <p:cNvSpPr/>
          <p:nvPr/>
        </p:nvSpPr>
        <p:spPr>
          <a:xfrm>
            <a:off x="12316677" y="-632998"/>
            <a:ext cx="9885246" cy="11069762"/>
          </a:xfrm>
          <a:custGeom>
            <a:rect b="b" l="l" r="r" t="t"/>
            <a:pathLst>
              <a:path extrusionOk="0" h="11069762" w="9885246">
                <a:moveTo>
                  <a:pt x="0" y="0"/>
                </a:moveTo>
                <a:lnTo>
                  <a:pt x="9885246" y="0"/>
                </a:lnTo>
                <a:lnTo>
                  <a:pt x="9885246" y="11069761"/>
                </a:lnTo>
                <a:lnTo>
                  <a:pt x="0" y="11069761"/>
                </a:lnTo>
                <a:lnTo>
                  <a:pt x="0" y="0"/>
                </a:lnTo>
                <a:close/>
              </a:path>
            </a:pathLst>
          </a:custGeom>
          <a:blipFill rotWithShape="1">
            <a:blip r:embed="rId8">
              <a:alphaModFix/>
            </a:blip>
            <a:stretch>
              <a:fillRect b="0" l="-100000" r="0" t="-18990"/>
            </a:stretch>
          </a:blipFill>
          <a:ln>
            <a:noFill/>
          </a:ln>
        </p:spPr>
      </p:sp>
      <p:sp>
        <p:nvSpPr>
          <p:cNvPr id="231" name="Google Shape;231;p20"/>
          <p:cNvSpPr/>
          <p:nvPr/>
        </p:nvSpPr>
        <p:spPr>
          <a:xfrm rot="1113573">
            <a:off x="10788715" y="7495832"/>
            <a:ext cx="2244552" cy="929782"/>
          </a:xfrm>
          <a:custGeom>
            <a:rect b="b" l="l" r="r" t="t"/>
            <a:pathLst>
              <a:path extrusionOk="0" h="929782" w="2244552">
                <a:moveTo>
                  <a:pt x="0" y="0"/>
                </a:moveTo>
                <a:lnTo>
                  <a:pt x="2244552" y="0"/>
                </a:lnTo>
                <a:lnTo>
                  <a:pt x="2244552" y="929782"/>
                </a:lnTo>
                <a:lnTo>
                  <a:pt x="0" y="929782"/>
                </a:lnTo>
                <a:lnTo>
                  <a:pt x="0" y="0"/>
                </a:lnTo>
                <a:close/>
              </a:path>
            </a:pathLst>
          </a:custGeom>
          <a:blipFill rotWithShape="1">
            <a:blip r:embed="rId9">
              <a:alphaModFix/>
            </a:blip>
            <a:stretch>
              <a:fillRect b="0" l="0" r="0" t="0"/>
            </a:stretch>
          </a:blipFill>
          <a:ln>
            <a:noFill/>
          </a:ln>
        </p:spPr>
      </p:sp>
      <p:sp>
        <p:nvSpPr>
          <p:cNvPr id="232" name="Google Shape;232;p20"/>
          <p:cNvSpPr/>
          <p:nvPr/>
        </p:nvSpPr>
        <p:spPr>
          <a:xfrm rot="-1651557">
            <a:off x="1069462" y="453312"/>
            <a:ext cx="2132922" cy="698836"/>
          </a:xfrm>
          <a:custGeom>
            <a:rect b="b" l="l" r="r" t="t"/>
            <a:pathLst>
              <a:path extrusionOk="0" h="698836" w="2132922">
                <a:moveTo>
                  <a:pt x="0" y="0"/>
                </a:moveTo>
                <a:lnTo>
                  <a:pt x="2132922" y="0"/>
                </a:lnTo>
                <a:lnTo>
                  <a:pt x="2132922" y="698835"/>
                </a:lnTo>
                <a:lnTo>
                  <a:pt x="0" y="698835"/>
                </a:lnTo>
                <a:lnTo>
                  <a:pt x="0" y="0"/>
                </a:lnTo>
                <a:close/>
              </a:path>
            </a:pathLst>
          </a:custGeom>
          <a:blipFill rotWithShape="1">
            <a:blip r:embed="rId10">
              <a:alphaModFix/>
            </a:blip>
            <a:stretch>
              <a:fillRect b="0" l="0" r="0" t="0"/>
            </a:stretch>
          </a:blipFill>
          <a:ln>
            <a:noFill/>
          </a:ln>
        </p:spPr>
      </p:sp>
      <p:sp>
        <p:nvSpPr>
          <p:cNvPr id="233" name="Google Shape;233;p20"/>
          <p:cNvSpPr/>
          <p:nvPr/>
        </p:nvSpPr>
        <p:spPr>
          <a:xfrm rot="-986502">
            <a:off x="7290754" y="6122968"/>
            <a:ext cx="1268472" cy="1323833"/>
          </a:xfrm>
          <a:custGeom>
            <a:rect b="b" l="l" r="r" t="t"/>
            <a:pathLst>
              <a:path extrusionOk="0" h="1323833" w="1268472">
                <a:moveTo>
                  <a:pt x="0" y="0"/>
                </a:moveTo>
                <a:lnTo>
                  <a:pt x="1268473" y="0"/>
                </a:lnTo>
                <a:lnTo>
                  <a:pt x="1268473" y="1323832"/>
                </a:lnTo>
                <a:lnTo>
                  <a:pt x="0" y="1323832"/>
                </a:lnTo>
                <a:lnTo>
                  <a:pt x="0" y="0"/>
                </a:lnTo>
                <a:close/>
              </a:path>
            </a:pathLst>
          </a:custGeom>
          <a:blipFill rotWithShape="1">
            <a:blip r:embed="rId11">
              <a:alphaModFix/>
            </a:blip>
            <a:stretch>
              <a:fillRect b="0" l="0" r="0" t="0"/>
            </a:stretch>
          </a:blipFill>
          <a:ln>
            <a:noFill/>
          </a:ln>
        </p:spPr>
      </p:sp>
      <p:sp>
        <p:nvSpPr>
          <p:cNvPr id="234" name="Google Shape;234;p20"/>
          <p:cNvSpPr/>
          <p:nvPr/>
        </p:nvSpPr>
        <p:spPr>
          <a:xfrm rot="1814571">
            <a:off x="10493566" y="8469806"/>
            <a:ext cx="2274007" cy="934410"/>
          </a:xfrm>
          <a:custGeom>
            <a:rect b="b" l="l" r="r" t="t"/>
            <a:pathLst>
              <a:path extrusionOk="0" h="934410" w="2274007">
                <a:moveTo>
                  <a:pt x="0" y="0"/>
                </a:moveTo>
                <a:lnTo>
                  <a:pt x="2274007" y="0"/>
                </a:lnTo>
                <a:lnTo>
                  <a:pt x="2274007" y="934410"/>
                </a:lnTo>
                <a:lnTo>
                  <a:pt x="0" y="934410"/>
                </a:lnTo>
                <a:lnTo>
                  <a:pt x="0" y="0"/>
                </a:lnTo>
                <a:close/>
              </a:path>
            </a:pathLst>
          </a:custGeom>
          <a:blipFill rotWithShape="1">
            <a:blip r:embed="rId12">
              <a:alphaModFix/>
            </a:blip>
            <a:stretch>
              <a:fillRect b="0" l="0" r="0" t="0"/>
            </a:stretch>
          </a:blipFill>
          <a:ln>
            <a:noFill/>
          </a:ln>
        </p:spPr>
      </p:sp>
      <p:sp>
        <p:nvSpPr>
          <p:cNvPr id="235" name="Google Shape;235;p20"/>
          <p:cNvSpPr/>
          <p:nvPr/>
        </p:nvSpPr>
        <p:spPr>
          <a:xfrm rot="737497">
            <a:off x="10898523" y="-709167"/>
            <a:ext cx="3380258" cy="3023794"/>
          </a:xfrm>
          <a:custGeom>
            <a:rect b="b" l="l" r="r" t="t"/>
            <a:pathLst>
              <a:path extrusionOk="0" h="3023794" w="3380258">
                <a:moveTo>
                  <a:pt x="0" y="0"/>
                </a:moveTo>
                <a:lnTo>
                  <a:pt x="3380258" y="0"/>
                </a:lnTo>
                <a:lnTo>
                  <a:pt x="3380258" y="3023794"/>
                </a:lnTo>
                <a:lnTo>
                  <a:pt x="0" y="3023794"/>
                </a:lnTo>
                <a:lnTo>
                  <a:pt x="0" y="0"/>
                </a:lnTo>
                <a:close/>
              </a:path>
            </a:pathLst>
          </a:custGeom>
          <a:blipFill rotWithShape="1">
            <a:blip r:embed="rId13">
              <a:alphaModFix/>
            </a:blip>
            <a:stretch>
              <a:fillRect b="0" l="0" r="0" t="0"/>
            </a:stretch>
          </a:blipFill>
          <a:ln>
            <a:noFill/>
          </a:ln>
        </p:spPr>
      </p:sp>
      <p:sp>
        <p:nvSpPr>
          <p:cNvPr id="236" name="Google Shape;236;p20"/>
          <p:cNvSpPr/>
          <p:nvPr/>
        </p:nvSpPr>
        <p:spPr>
          <a:xfrm>
            <a:off x="15824082" y="6594650"/>
            <a:ext cx="3059056" cy="3113543"/>
          </a:xfrm>
          <a:custGeom>
            <a:rect b="b" l="l" r="r" t="t"/>
            <a:pathLst>
              <a:path extrusionOk="0" h="3113543" w="3059056">
                <a:moveTo>
                  <a:pt x="0" y="0"/>
                </a:moveTo>
                <a:lnTo>
                  <a:pt x="3059056" y="0"/>
                </a:lnTo>
                <a:lnTo>
                  <a:pt x="3059056" y="3113543"/>
                </a:lnTo>
                <a:lnTo>
                  <a:pt x="0" y="3113543"/>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sp>
      <p:sp>
        <p:nvSpPr>
          <p:cNvPr id="242" name="Google Shape;242;p21"/>
          <p:cNvSpPr/>
          <p:nvPr/>
        </p:nvSpPr>
        <p:spPr>
          <a:xfrm>
            <a:off x="1028700" y="2611495"/>
            <a:ext cx="5615911" cy="1003844"/>
          </a:xfrm>
          <a:custGeom>
            <a:rect b="b" l="l" r="r" t="t"/>
            <a:pathLst>
              <a:path extrusionOk="0" h="1003844" w="5615911">
                <a:moveTo>
                  <a:pt x="0" y="0"/>
                </a:moveTo>
                <a:lnTo>
                  <a:pt x="5615911" y="0"/>
                </a:lnTo>
                <a:lnTo>
                  <a:pt x="5615911" y="1003844"/>
                </a:lnTo>
                <a:lnTo>
                  <a:pt x="0" y="1003844"/>
                </a:lnTo>
                <a:lnTo>
                  <a:pt x="0" y="0"/>
                </a:lnTo>
                <a:close/>
              </a:path>
            </a:pathLst>
          </a:custGeom>
          <a:blipFill rotWithShape="1">
            <a:blip r:embed="rId4">
              <a:alphaModFix/>
            </a:blip>
            <a:stretch>
              <a:fillRect b="0" l="0" r="0" t="0"/>
            </a:stretch>
          </a:blipFill>
          <a:ln>
            <a:noFill/>
          </a:ln>
        </p:spPr>
      </p:sp>
      <p:cxnSp>
        <p:nvCxnSpPr>
          <p:cNvPr id="243" name="Google Shape;243;p21"/>
          <p:cNvCxnSpPr/>
          <p:nvPr/>
        </p:nvCxnSpPr>
        <p:spPr>
          <a:xfrm>
            <a:off x="1191992" y="4542094"/>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244" name="Google Shape;244;p21"/>
          <p:cNvCxnSpPr/>
          <p:nvPr/>
        </p:nvCxnSpPr>
        <p:spPr>
          <a:xfrm>
            <a:off x="1191992" y="6550203"/>
            <a:ext cx="510516" cy="0"/>
          </a:xfrm>
          <a:prstGeom prst="straightConnector1">
            <a:avLst/>
          </a:prstGeom>
          <a:noFill/>
          <a:ln cap="flat" cmpd="sng" w="19050">
            <a:solidFill>
              <a:srgbClr val="000000"/>
            </a:solidFill>
            <a:prstDash val="solid"/>
            <a:round/>
            <a:headEnd len="sm" w="sm" type="none"/>
            <a:tailEnd len="med" w="med" type="stealth"/>
          </a:ln>
        </p:spPr>
      </p:cxnSp>
      <p:cxnSp>
        <p:nvCxnSpPr>
          <p:cNvPr id="245" name="Google Shape;245;p21"/>
          <p:cNvCxnSpPr/>
          <p:nvPr/>
        </p:nvCxnSpPr>
        <p:spPr>
          <a:xfrm>
            <a:off x="1191992" y="8554465"/>
            <a:ext cx="510516" cy="0"/>
          </a:xfrm>
          <a:prstGeom prst="straightConnector1">
            <a:avLst/>
          </a:prstGeom>
          <a:noFill/>
          <a:ln cap="flat" cmpd="sng" w="19050">
            <a:solidFill>
              <a:srgbClr val="000000"/>
            </a:solidFill>
            <a:prstDash val="solid"/>
            <a:round/>
            <a:headEnd len="sm" w="sm" type="none"/>
            <a:tailEnd len="med" w="med" type="stealth"/>
          </a:ln>
        </p:spPr>
      </p:cxnSp>
      <p:sp>
        <p:nvSpPr>
          <p:cNvPr id="246" name="Google Shape;246;p21"/>
          <p:cNvSpPr/>
          <p:nvPr/>
        </p:nvSpPr>
        <p:spPr>
          <a:xfrm>
            <a:off x="12091183" y="701173"/>
            <a:ext cx="3938395" cy="3928549"/>
          </a:xfrm>
          <a:custGeom>
            <a:rect b="b" l="l" r="r" t="t"/>
            <a:pathLst>
              <a:path extrusionOk="0" h="3928549" w="3938395">
                <a:moveTo>
                  <a:pt x="0" y="0"/>
                </a:moveTo>
                <a:lnTo>
                  <a:pt x="3938395" y="0"/>
                </a:lnTo>
                <a:lnTo>
                  <a:pt x="3938395" y="3928549"/>
                </a:lnTo>
                <a:lnTo>
                  <a:pt x="0" y="3928549"/>
                </a:lnTo>
                <a:lnTo>
                  <a:pt x="0" y="0"/>
                </a:lnTo>
                <a:close/>
              </a:path>
            </a:pathLst>
          </a:custGeom>
          <a:blipFill rotWithShape="1">
            <a:blip r:embed="rId5">
              <a:alphaModFix/>
            </a:blip>
            <a:stretch>
              <a:fillRect b="0" l="0" r="0" t="0"/>
            </a:stretch>
          </a:blipFill>
          <a:ln>
            <a:noFill/>
          </a:ln>
        </p:spPr>
      </p:sp>
      <p:sp>
        <p:nvSpPr>
          <p:cNvPr id="247" name="Google Shape;247;p21"/>
          <p:cNvSpPr/>
          <p:nvPr/>
        </p:nvSpPr>
        <p:spPr>
          <a:xfrm>
            <a:off x="10699359" y="4220299"/>
            <a:ext cx="7231958" cy="5957326"/>
          </a:xfrm>
          <a:custGeom>
            <a:rect b="b" l="l" r="r" t="t"/>
            <a:pathLst>
              <a:path extrusionOk="0" h="5957326" w="7231958">
                <a:moveTo>
                  <a:pt x="0" y="0"/>
                </a:moveTo>
                <a:lnTo>
                  <a:pt x="7231958" y="0"/>
                </a:lnTo>
                <a:lnTo>
                  <a:pt x="7231958" y="5957325"/>
                </a:lnTo>
                <a:lnTo>
                  <a:pt x="0" y="5957325"/>
                </a:lnTo>
                <a:lnTo>
                  <a:pt x="0" y="0"/>
                </a:lnTo>
                <a:close/>
              </a:path>
            </a:pathLst>
          </a:custGeom>
          <a:blipFill rotWithShape="1">
            <a:blip r:embed="rId6">
              <a:alphaModFix/>
            </a:blip>
            <a:stretch>
              <a:fillRect b="0" l="0" r="0" t="0"/>
            </a:stretch>
          </a:blipFill>
          <a:ln>
            <a:noFill/>
          </a:ln>
        </p:spPr>
      </p:sp>
      <p:sp>
        <p:nvSpPr>
          <p:cNvPr id="248" name="Google Shape;248;p21"/>
          <p:cNvSpPr/>
          <p:nvPr/>
        </p:nvSpPr>
        <p:spPr>
          <a:xfrm>
            <a:off x="8689974" y="433922"/>
            <a:ext cx="8092906" cy="9727909"/>
          </a:xfrm>
          <a:custGeom>
            <a:rect b="b" l="l" r="r" t="t"/>
            <a:pathLst>
              <a:path extrusionOk="0" h="9727909" w="8092906">
                <a:moveTo>
                  <a:pt x="0" y="0"/>
                </a:moveTo>
                <a:lnTo>
                  <a:pt x="8092906" y="0"/>
                </a:lnTo>
                <a:lnTo>
                  <a:pt x="8092906" y="9727909"/>
                </a:lnTo>
                <a:lnTo>
                  <a:pt x="0" y="9727909"/>
                </a:lnTo>
                <a:lnTo>
                  <a:pt x="0" y="0"/>
                </a:lnTo>
                <a:close/>
              </a:path>
            </a:pathLst>
          </a:custGeom>
          <a:blipFill rotWithShape="1">
            <a:blip r:embed="rId7">
              <a:alphaModFix/>
            </a:blip>
            <a:stretch>
              <a:fillRect b="-39236" l="-30534" r="-22703" t="-52106"/>
            </a:stretch>
          </a:blipFill>
          <a:ln>
            <a:noFill/>
          </a:ln>
        </p:spPr>
      </p:sp>
      <p:sp>
        <p:nvSpPr>
          <p:cNvPr id="249" name="Google Shape;249;p21"/>
          <p:cNvSpPr/>
          <p:nvPr/>
        </p:nvSpPr>
        <p:spPr>
          <a:xfrm>
            <a:off x="8458643" y="3494686"/>
            <a:ext cx="1297195" cy="4756381"/>
          </a:xfrm>
          <a:custGeom>
            <a:rect b="b" l="l" r="r" t="t"/>
            <a:pathLst>
              <a:path extrusionOk="0" h="4756381" w="1297195">
                <a:moveTo>
                  <a:pt x="0" y="0"/>
                </a:moveTo>
                <a:lnTo>
                  <a:pt x="1297195" y="0"/>
                </a:lnTo>
                <a:lnTo>
                  <a:pt x="1297195" y="4756381"/>
                </a:lnTo>
                <a:lnTo>
                  <a:pt x="0" y="4756381"/>
                </a:lnTo>
                <a:lnTo>
                  <a:pt x="0" y="0"/>
                </a:lnTo>
                <a:close/>
              </a:path>
            </a:pathLst>
          </a:custGeom>
          <a:blipFill rotWithShape="1">
            <a:blip r:embed="rId8">
              <a:alphaModFix/>
            </a:blip>
            <a:stretch>
              <a:fillRect b="0" l="0" r="0" t="0"/>
            </a:stretch>
          </a:blipFill>
          <a:ln>
            <a:noFill/>
          </a:ln>
        </p:spPr>
      </p:sp>
      <p:sp>
        <p:nvSpPr>
          <p:cNvPr id="250" name="Google Shape;250;p21"/>
          <p:cNvSpPr txBox="1"/>
          <p:nvPr/>
        </p:nvSpPr>
        <p:spPr>
          <a:xfrm>
            <a:off x="1028700" y="637218"/>
            <a:ext cx="6586431"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000000"/>
                </a:solidFill>
                <a:latin typeface="Barriecito"/>
                <a:ea typeface="Barriecito"/>
                <a:cs typeface="Barriecito"/>
                <a:sym typeface="Barriecito"/>
              </a:rPr>
              <a:t>LEARNING</a:t>
            </a:r>
            <a:endParaRPr/>
          </a:p>
        </p:txBody>
      </p:sp>
      <p:sp>
        <p:nvSpPr>
          <p:cNvPr id="251" name="Google Shape;251;p21"/>
          <p:cNvSpPr txBox="1"/>
          <p:nvPr/>
        </p:nvSpPr>
        <p:spPr>
          <a:xfrm>
            <a:off x="1934559" y="4299206"/>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SERVICE ONE</a:t>
            </a:r>
            <a:endParaRPr/>
          </a:p>
        </p:txBody>
      </p:sp>
      <p:sp>
        <p:nvSpPr>
          <p:cNvPr id="252" name="Google Shape;252;p21"/>
          <p:cNvSpPr txBox="1"/>
          <p:nvPr/>
        </p:nvSpPr>
        <p:spPr>
          <a:xfrm>
            <a:off x="1934559" y="6307316"/>
            <a:ext cx="403275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SERVICE TWO</a:t>
            </a:r>
            <a:endParaRPr/>
          </a:p>
        </p:txBody>
      </p:sp>
      <p:sp>
        <p:nvSpPr>
          <p:cNvPr id="253" name="Google Shape;253;p21"/>
          <p:cNvSpPr txBox="1"/>
          <p:nvPr/>
        </p:nvSpPr>
        <p:spPr>
          <a:xfrm>
            <a:off x="1934559" y="8311577"/>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Pompiere"/>
                <a:ea typeface="Pompiere"/>
                <a:cs typeface="Pompiere"/>
                <a:sym typeface="Pompiere"/>
              </a:rPr>
              <a:t>SERVICE THREE</a:t>
            </a:r>
            <a:endParaRPr/>
          </a:p>
        </p:txBody>
      </p:sp>
      <p:sp>
        <p:nvSpPr>
          <p:cNvPr id="254" name="Google Shape;254;p21"/>
          <p:cNvSpPr txBox="1"/>
          <p:nvPr/>
        </p:nvSpPr>
        <p:spPr>
          <a:xfrm>
            <a:off x="1960877" y="4877783"/>
            <a:ext cx="3870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255" name="Google Shape;255;p21"/>
          <p:cNvSpPr txBox="1"/>
          <p:nvPr/>
        </p:nvSpPr>
        <p:spPr>
          <a:xfrm>
            <a:off x="1960877" y="6885893"/>
            <a:ext cx="3870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256" name="Google Shape;256;p21"/>
          <p:cNvSpPr txBox="1"/>
          <p:nvPr/>
        </p:nvSpPr>
        <p:spPr>
          <a:xfrm>
            <a:off x="1960877" y="8890154"/>
            <a:ext cx="3980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Lato"/>
                <a:ea typeface="Lato"/>
                <a:cs typeface="Lato"/>
                <a:sym typeface="Lato"/>
              </a:rPr>
              <a:t>Elaborate on what you want to discuss. </a:t>
            </a:r>
            <a:endParaRPr/>
          </a:p>
        </p:txBody>
      </p:sp>
      <p:sp>
        <p:nvSpPr>
          <p:cNvPr id="257" name="Google Shape;257;p21"/>
          <p:cNvSpPr txBox="1"/>
          <p:nvPr/>
        </p:nvSpPr>
        <p:spPr>
          <a:xfrm>
            <a:off x="1191992" y="2601970"/>
            <a:ext cx="2644664"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000000"/>
                </a:solidFill>
                <a:latin typeface="Pompiere"/>
                <a:ea typeface="Pompiere"/>
                <a:cs typeface="Pompiere"/>
                <a:sym typeface="Pompiere"/>
              </a:rPr>
              <a:t>STYLES</a:t>
            </a:r>
            <a:endParaRPr/>
          </a:p>
        </p:txBody>
      </p:sp>
      <p:sp>
        <p:nvSpPr>
          <p:cNvPr id="258" name="Google Shape;258;p21"/>
          <p:cNvSpPr/>
          <p:nvPr/>
        </p:nvSpPr>
        <p:spPr>
          <a:xfrm rot="2542752">
            <a:off x="16422796" y="2125481"/>
            <a:ext cx="1049941" cy="1095764"/>
          </a:xfrm>
          <a:custGeom>
            <a:rect b="b" l="l" r="r" t="t"/>
            <a:pathLst>
              <a:path extrusionOk="0" h="1095764" w="1049941">
                <a:moveTo>
                  <a:pt x="0" y="0"/>
                </a:moveTo>
                <a:lnTo>
                  <a:pt x="1049940" y="0"/>
                </a:lnTo>
                <a:lnTo>
                  <a:pt x="1049940" y="1095763"/>
                </a:lnTo>
                <a:lnTo>
                  <a:pt x="0" y="1095763"/>
                </a:lnTo>
                <a:lnTo>
                  <a:pt x="0" y="0"/>
                </a:lnTo>
                <a:close/>
              </a:path>
            </a:pathLst>
          </a:custGeom>
          <a:blipFill rotWithShape="1">
            <a:blip r:embed="rId9">
              <a:alphaModFix/>
            </a:blip>
            <a:stretch>
              <a:fillRect b="0" l="0" r="0" t="0"/>
            </a:stretch>
          </a:blipFill>
          <a:ln>
            <a:noFill/>
          </a:ln>
        </p:spPr>
      </p:sp>
      <p:sp>
        <p:nvSpPr>
          <p:cNvPr id="259" name="Google Shape;259;p21"/>
          <p:cNvSpPr/>
          <p:nvPr/>
        </p:nvSpPr>
        <p:spPr>
          <a:xfrm rot="514150">
            <a:off x="14966518" y="1356891"/>
            <a:ext cx="1442435" cy="1505387"/>
          </a:xfrm>
          <a:custGeom>
            <a:rect b="b" l="l" r="r" t="t"/>
            <a:pathLst>
              <a:path extrusionOk="0" h="1505387" w="1442435">
                <a:moveTo>
                  <a:pt x="0" y="0"/>
                </a:moveTo>
                <a:lnTo>
                  <a:pt x="1442435" y="0"/>
                </a:lnTo>
                <a:lnTo>
                  <a:pt x="1442435" y="1505387"/>
                </a:lnTo>
                <a:lnTo>
                  <a:pt x="0" y="1505387"/>
                </a:lnTo>
                <a:lnTo>
                  <a:pt x="0" y="0"/>
                </a:lnTo>
                <a:close/>
              </a:path>
            </a:pathLst>
          </a:custGeom>
          <a:blipFill rotWithShape="1">
            <a:blip r:embed="rId9">
              <a:alphaModFix/>
            </a:blip>
            <a:stretch>
              <a:fillRect b="0" l="0" r="0" t="0"/>
            </a:stretch>
          </a:blipFill>
          <a:ln>
            <a:noFill/>
          </a:ln>
        </p:spPr>
      </p:sp>
      <p:sp>
        <p:nvSpPr>
          <p:cNvPr id="260" name="Google Shape;260;p21"/>
          <p:cNvSpPr/>
          <p:nvPr/>
        </p:nvSpPr>
        <p:spPr>
          <a:xfrm rot="1498453">
            <a:off x="15581216" y="3115508"/>
            <a:ext cx="794023" cy="828677"/>
          </a:xfrm>
          <a:custGeom>
            <a:rect b="b" l="l" r="r" t="t"/>
            <a:pathLst>
              <a:path extrusionOk="0" h="828677" w="794023">
                <a:moveTo>
                  <a:pt x="0" y="0"/>
                </a:moveTo>
                <a:lnTo>
                  <a:pt x="794023" y="0"/>
                </a:lnTo>
                <a:lnTo>
                  <a:pt x="794023" y="828676"/>
                </a:lnTo>
                <a:lnTo>
                  <a:pt x="0" y="828676"/>
                </a:lnTo>
                <a:lnTo>
                  <a:pt x="0" y="0"/>
                </a:lnTo>
                <a:close/>
              </a:path>
            </a:pathLst>
          </a:custGeom>
          <a:blipFill rotWithShape="1">
            <a:blip r:embed="rId9">
              <a:alphaModFix/>
            </a:blip>
            <a:stretch>
              <a:fillRect b="0" l="0" r="0" t="0"/>
            </a:stretch>
          </a:blipFill>
          <a:ln>
            <a:noFill/>
          </a:ln>
        </p:spPr>
      </p:sp>
      <p:sp>
        <p:nvSpPr>
          <p:cNvPr id="261" name="Google Shape;261;p21"/>
          <p:cNvSpPr/>
          <p:nvPr/>
        </p:nvSpPr>
        <p:spPr>
          <a:xfrm rot="377009">
            <a:off x="14707867" y="7525295"/>
            <a:ext cx="2865326" cy="2563164"/>
          </a:xfrm>
          <a:custGeom>
            <a:rect b="b" l="l" r="r" t="t"/>
            <a:pathLst>
              <a:path extrusionOk="0" h="2563164" w="2865326">
                <a:moveTo>
                  <a:pt x="0" y="0"/>
                </a:moveTo>
                <a:lnTo>
                  <a:pt x="2865326" y="0"/>
                </a:lnTo>
                <a:lnTo>
                  <a:pt x="2865326" y="2563164"/>
                </a:lnTo>
                <a:lnTo>
                  <a:pt x="0" y="2563164"/>
                </a:lnTo>
                <a:lnTo>
                  <a:pt x="0" y="0"/>
                </a:lnTo>
                <a:close/>
              </a:path>
            </a:pathLst>
          </a:custGeom>
          <a:blipFill rotWithShape="1">
            <a:blip r:embed="rId10">
              <a:alphaModFix/>
            </a:blip>
            <a:stretch>
              <a:fillRect b="0" l="0" r="0" t="0"/>
            </a:stretch>
          </a:blipFill>
          <a:ln>
            <a:noFill/>
          </a:ln>
        </p:spPr>
      </p:sp>
      <p:sp>
        <p:nvSpPr>
          <p:cNvPr id="262" name="Google Shape;262;p21"/>
          <p:cNvSpPr/>
          <p:nvPr/>
        </p:nvSpPr>
        <p:spPr>
          <a:xfrm rot="377009">
            <a:off x="8762655" y="1934668"/>
            <a:ext cx="1581756" cy="1414952"/>
          </a:xfrm>
          <a:custGeom>
            <a:rect b="b" l="l" r="r" t="t"/>
            <a:pathLst>
              <a:path extrusionOk="0" h="1414952" w="1581756">
                <a:moveTo>
                  <a:pt x="0" y="0"/>
                </a:moveTo>
                <a:lnTo>
                  <a:pt x="1581756" y="0"/>
                </a:lnTo>
                <a:lnTo>
                  <a:pt x="1581756" y="1414953"/>
                </a:lnTo>
                <a:lnTo>
                  <a:pt x="0" y="1414953"/>
                </a:lnTo>
                <a:lnTo>
                  <a:pt x="0" y="0"/>
                </a:lnTo>
                <a:close/>
              </a:path>
            </a:pathLst>
          </a:custGeom>
          <a:blipFill rotWithShape="1">
            <a:blip r:embed="rId10">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