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10287000" cx="18288000"/>
  <p:notesSz cx="6858000" cy="9144000"/>
  <p:embeddedFontLst>
    <p:embeddedFont>
      <p:font typeface="Italianno"/>
      <p:regular r:id="rId25"/>
    </p:embeddedFont>
    <p:embeddedFont>
      <p:font typeface="Forum"/>
      <p:regular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Forum-regular.fntdata"/><Relationship Id="rId25" Type="http://schemas.openxmlformats.org/officeDocument/2006/relationships/font" Target="fonts/Italianno-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1.png"/><Relationship Id="rId4" Type="http://schemas.openxmlformats.org/officeDocument/2006/relationships/image" Target="../media/image1.png"/><Relationship Id="rId9"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30.png"/><Relationship Id="rId7" Type="http://schemas.openxmlformats.org/officeDocument/2006/relationships/image" Target="../media/image7.png"/><Relationship Id="rId8"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34.png"/><Relationship Id="rId9" Type="http://schemas.openxmlformats.org/officeDocument/2006/relationships/image" Target="../media/image22.png"/><Relationship Id="rId5" Type="http://schemas.openxmlformats.org/officeDocument/2006/relationships/image" Target="../media/image28.png"/><Relationship Id="rId6" Type="http://schemas.openxmlformats.org/officeDocument/2006/relationships/image" Target="../media/image24.png"/><Relationship Id="rId7" Type="http://schemas.openxmlformats.org/officeDocument/2006/relationships/image" Target="../media/image27.png"/><Relationship Id="rId8"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9.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5.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20.png"/><Relationship Id="rId5"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1C15"/>
        </a:solidFill>
      </p:bgPr>
    </p:bg>
    <p:spTree>
      <p:nvGrpSpPr>
        <p:cNvPr id="83" name="Shape 83"/>
        <p:cNvGrpSpPr/>
        <p:nvPr/>
      </p:nvGrpSpPr>
      <p:grpSpPr>
        <a:xfrm>
          <a:off x="0" y="0"/>
          <a:ext cx="0" cy="0"/>
          <a:chOff x="0" y="0"/>
          <a:chExt cx="0" cy="0"/>
        </a:xfrm>
      </p:grpSpPr>
      <p:pic>
        <p:nvPicPr>
          <p:cNvPr id="84" name="Google Shape;84;p13"/>
          <p:cNvPicPr preferRelativeResize="0"/>
          <p:nvPr/>
        </p:nvPicPr>
        <p:blipFill>
          <a:blip r:embed="rId3">
            <a:alphaModFix/>
          </a:blip>
          <a:stretch>
            <a:fillRect/>
          </a:stretch>
        </p:blipFill>
        <p:spPr>
          <a:xfrm>
            <a:off x="6525" y="0"/>
            <a:ext cx="18288000" cy="10287000"/>
          </a:xfrm>
          <a:prstGeom prst="rect">
            <a:avLst/>
          </a:prstGeom>
          <a:noFill/>
          <a:ln>
            <a:noFill/>
          </a:ln>
        </p:spPr>
      </p:pic>
      <p:pic>
        <p:nvPicPr>
          <p:cNvPr id="85" name="Google Shape;85;p13"/>
          <p:cNvPicPr preferRelativeResize="0"/>
          <p:nvPr/>
        </p:nvPicPr>
        <p:blipFill>
          <a:blip r:embed="rId4">
            <a:alphaModFix/>
          </a:blip>
          <a:stretch>
            <a:fillRect/>
          </a:stretch>
        </p:blipFill>
        <p:spPr>
          <a:xfrm>
            <a:off x="63325" y="-151804"/>
            <a:ext cx="18288000" cy="10438805"/>
          </a:xfrm>
          <a:prstGeom prst="rect">
            <a:avLst/>
          </a:prstGeom>
          <a:noFill/>
          <a:ln>
            <a:noFill/>
          </a:ln>
        </p:spPr>
      </p:pic>
      <p:pic>
        <p:nvPicPr>
          <p:cNvPr id="86" name="Google Shape;86;p13"/>
          <p:cNvPicPr preferRelativeResize="0"/>
          <p:nvPr/>
        </p:nvPicPr>
        <p:blipFill rotWithShape="1">
          <a:blip r:embed="rId5">
            <a:alphaModFix/>
          </a:blip>
          <a:srcRect b="0" l="9608" r="0" t="36032"/>
          <a:stretch/>
        </p:blipFill>
        <p:spPr>
          <a:xfrm>
            <a:off x="0" y="-35100"/>
            <a:ext cx="8209001" cy="3902699"/>
          </a:xfrm>
          <a:prstGeom prst="rect">
            <a:avLst/>
          </a:prstGeom>
          <a:noFill/>
          <a:ln>
            <a:noFill/>
          </a:ln>
        </p:spPr>
      </p:pic>
      <p:pic>
        <p:nvPicPr>
          <p:cNvPr id="87" name="Google Shape;87;p13"/>
          <p:cNvPicPr preferRelativeResize="0"/>
          <p:nvPr/>
        </p:nvPicPr>
        <p:blipFill rotWithShape="1">
          <a:blip r:embed="rId6">
            <a:alphaModFix/>
          </a:blip>
          <a:srcRect b="0" l="0" r="7766" t="23289"/>
          <a:stretch/>
        </p:blipFill>
        <p:spPr>
          <a:xfrm>
            <a:off x="10708550" y="0"/>
            <a:ext cx="7655651" cy="5200175"/>
          </a:xfrm>
          <a:prstGeom prst="rect">
            <a:avLst/>
          </a:prstGeom>
          <a:noFill/>
          <a:ln>
            <a:noFill/>
          </a:ln>
        </p:spPr>
      </p:pic>
      <p:pic>
        <p:nvPicPr>
          <p:cNvPr id="88" name="Google Shape;88;p13"/>
          <p:cNvPicPr preferRelativeResize="0"/>
          <p:nvPr/>
        </p:nvPicPr>
        <p:blipFill rotWithShape="1">
          <a:blip r:embed="rId7">
            <a:alphaModFix/>
          </a:blip>
          <a:srcRect b="25007" l="15214" r="24696" t="41152"/>
          <a:stretch/>
        </p:blipFill>
        <p:spPr>
          <a:xfrm>
            <a:off x="6525" y="7001350"/>
            <a:ext cx="7885625" cy="3285649"/>
          </a:xfrm>
          <a:prstGeom prst="rect">
            <a:avLst/>
          </a:prstGeom>
          <a:noFill/>
          <a:ln>
            <a:noFill/>
          </a:ln>
        </p:spPr>
      </p:pic>
      <p:pic>
        <p:nvPicPr>
          <p:cNvPr id="89" name="Google Shape;89;p13"/>
          <p:cNvPicPr preferRelativeResize="0"/>
          <p:nvPr/>
        </p:nvPicPr>
        <p:blipFill rotWithShape="1">
          <a:blip r:embed="rId8">
            <a:alphaModFix/>
          </a:blip>
          <a:srcRect b="24023" l="0" r="3390" t="0"/>
          <a:stretch/>
        </p:blipFill>
        <p:spPr>
          <a:xfrm>
            <a:off x="9432175" y="7001350"/>
            <a:ext cx="8932025" cy="3285649"/>
          </a:xfrm>
          <a:prstGeom prst="rect">
            <a:avLst/>
          </a:prstGeom>
          <a:noFill/>
          <a:ln>
            <a:noFill/>
          </a:ln>
        </p:spPr>
      </p:pic>
      <p:sp>
        <p:nvSpPr>
          <p:cNvPr id="90" name="Google Shape;90;p13"/>
          <p:cNvSpPr txBox="1"/>
          <p:nvPr/>
        </p:nvSpPr>
        <p:spPr>
          <a:xfrm>
            <a:off x="2262970" y="2374193"/>
            <a:ext cx="13762200" cy="39027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18111" u="none" cap="none" strike="noStrike">
                <a:solidFill>
                  <a:srgbClr val="E1C673"/>
                </a:solidFill>
                <a:latin typeface="Italianno"/>
                <a:ea typeface="Italianno"/>
                <a:cs typeface="Italianno"/>
                <a:sym typeface="Italianno"/>
              </a:rPr>
              <a:t>University</a:t>
            </a:r>
            <a:endParaRPr/>
          </a:p>
          <a:p>
            <a:pPr indent="0" lvl="0" marL="0" marR="0" rtl="0" algn="ctr">
              <a:lnSpc>
                <a:spcPct val="70000"/>
              </a:lnSpc>
              <a:spcBef>
                <a:spcPts val="0"/>
              </a:spcBef>
              <a:spcAft>
                <a:spcPts val="0"/>
              </a:spcAft>
              <a:buNone/>
            </a:pPr>
            <a:r>
              <a:rPr b="0" i="0" lang="en-US" sz="18111" u="none" cap="none" strike="noStrike">
                <a:solidFill>
                  <a:srgbClr val="E1C673"/>
                </a:solidFill>
                <a:latin typeface="Italianno"/>
                <a:ea typeface="Italianno"/>
                <a:cs typeface="Italianno"/>
                <a:sym typeface="Italianno"/>
              </a:rPr>
              <a:t>Graduation Ceremony</a:t>
            </a:r>
            <a:endParaRPr/>
          </a:p>
        </p:txBody>
      </p:sp>
      <p:pic>
        <p:nvPicPr>
          <p:cNvPr id="91" name="Google Shape;91;p13"/>
          <p:cNvPicPr preferRelativeResize="0"/>
          <p:nvPr/>
        </p:nvPicPr>
        <p:blipFill>
          <a:blip r:embed="rId9">
            <a:alphaModFix/>
          </a:blip>
          <a:stretch>
            <a:fillRect/>
          </a:stretch>
        </p:blipFill>
        <p:spPr>
          <a:xfrm>
            <a:off x="3847923" y="6734226"/>
            <a:ext cx="10452840" cy="2252525"/>
          </a:xfrm>
          <a:prstGeom prst="rect">
            <a:avLst/>
          </a:prstGeom>
          <a:noFill/>
          <a:ln>
            <a:noFill/>
          </a:ln>
        </p:spPr>
      </p:pic>
      <p:sp>
        <p:nvSpPr>
          <p:cNvPr id="92" name="Google Shape;92;p13"/>
          <p:cNvSpPr txBox="1"/>
          <p:nvPr/>
        </p:nvSpPr>
        <p:spPr>
          <a:xfrm>
            <a:off x="6691272" y="7021757"/>
            <a:ext cx="4766100" cy="6924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US" sz="4499" u="none" cap="none" strike="noStrike">
                <a:solidFill>
                  <a:srgbClr val="000000"/>
                </a:solidFill>
                <a:latin typeface="Forum"/>
                <a:ea typeface="Forum"/>
                <a:cs typeface="Forum"/>
                <a:sym typeface="Forum"/>
              </a:rPr>
              <a:t>Elegant Presentation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2920"/>
        </a:solidFill>
      </p:bgPr>
    </p:bg>
    <p:spTree>
      <p:nvGrpSpPr>
        <p:cNvPr id="208" name="Shape 208"/>
        <p:cNvGrpSpPr/>
        <p:nvPr/>
      </p:nvGrpSpPr>
      <p:grpSpPr>
        <a:xfrm>
          <a:off x="0" y="0"/>
          <a:ext cx="0" cy="0"/>
          <a:chOff x="0" y="0"/>
          <a:chExt cx="0" cy="0"/>
        </a:xfrm>
      </p:grpSpPr>
      <p:sp>
        <p:nvSpPr>
          <p:cNvPr id="209" name="Google Shape;209;p22"/>
          <p:cNvSpPr txBox="1"/>
          <p:nvPr/>
        </p:nvSpPr>
        <p:spPr>
          <a:xfrm>
            <a:off x="2331464" y="1946715"/>
            <a:ext cx="6393000" cy="1531200"/>
          </a:xfrm>
          <a:prstGeom prst="rect">
            <a:avLst/>
          </a:prstGeom>
          <a:noFill/>
          <a:ln>
            <a:noFill/>
          </a:ln>
        </p:spPr>
        <p:txBody>
          <a:bodyPr anchorCtr="0" anchor="t" bIns="0" lIns="0" spcFirstLastPara="1" rIns="0" wrap="square" tIns="0">
            <a:spAutoFit/>
          </a:bodyPr>
          <a:lstStyle/>
          <a:p>
            <a:pPr indent="0" lvl="0" marL="0" marR="0" rtl="0" algn="l">
              <a:lnSpc>
                <a:spcPct val="75000"/>
              </a:lnSpc>
              <a:spcBef>
                <a:spcPts val="0"/>
              </a:spcBef>
              <a:spcAft>
                <a:spcPts val="0"/>
              </a:spcAft>
              <a:buNone/>
            </a:pPr>
            <a:r>
              <a:rPr b="0" i="0" lang="en-US" sz="13264" u="none" cap="none" strike="noStrike">
                <a:solidFill>
                  <a:srgbClr val="E1C673"/>
                </a:solidFill>
                <a:latin typeface="Italianno"/>
                <a:ea typeface="Italianno"/>
                <a:cs typeface="Italianno"/>
                <a:sym typeface="Italianno"/>
              </a:rPr>
              <a:t>Mission</a:t>
            </a:r>
            <a:endParaRPr/>
          </a:p>
        </p:txBody>
      </p:sp>
      <p:sp>
        <p:nvSpPr>
          <p:cNvPr id="210" name="Google Shape;210;p22"/>
          <p:cNvSpPr txBox="1"/>
          <p:nvPr/>
        </p:nvSpPr>
        <p:spPr>
          <a:xfrm>
            <a:off x="7639683" y="1376277"/>
            <a:ext cx="9111600" cy="2672100"/>
          </a:xfrm>
          <a:prstGeom prst="rect">
            <a:avLst/>
          </a:prstGeom>
          <a:noFill/>
          <a:ln>
            <a:noFill/>
          </a:ln>
        </p:spPr>
        <p:txBody>
          <a:bodyPr anchorCtr="0" anchor="t" bIns="0" lIns="0" spcFirstLastPara="1" rIns="0" wrap="square" tIns="0">
            <a:spAutoFit/>
          </a:bodyPr>
          <a:lstStyle/>
          <a:p>
            <a:pPr indent="0" lvl="0" marL="0" rtl="0" algn="just">
              <a:lnSpc>
                <a:spcPct val="115000"/>
              </a:lnSpc>
              <a:spcBef>
                <a:spcPts val="0"/>
              </a:spcBef>
              <a:spcAft>
                <a:spcPts val="0"/>
              </a:spcAft>
              <a:buNone/>
            </a:pPr>
            <a:r>
              <a:rPr lang="en-US" sz="3100">
                <a:solidFill>
                  <a:schemeClr val="lt1"/>
                </a:solidFill>
                <a:latin typeface="Forum"/>
                <a:ea typeface="Forum"/>
                <a:cs typeface="Forum"/>
                <a:sym typeface="Forum"/>
              </a:rPr>
              <a:t>Lorem ipsum dolor sit amet, consectetur adipiscing elit, sed do eiusmod tempor incididunt ut labore et dolore magna aliqua. Ut enim ad minim veniam, quis nostrud exercitation ullamco laboris nisi ut aliquip ex ea commodo consequat. </a:t>
            </a:r>
            <a:endParaRPr sz="3100">
              <a:solidFill>
                <a:srgbClr val="FFFFFF"/>
              </a:solidFill>
              <a:latin typeface="Forum"/>
              <a:ea typeface="Forum"/>
              <a:cs typeface="Forum"/>
              <a:sym typeface="Forum"/>
            </a:endParaRPr>
          </a:p>
        </p:txBody>
      </p:sp>
      <p:pic>
        <p:nvPicPr>
          <p:cNvPr id="211" name="Google Shape;211;p22"/>
          <p:cNvPicPr preferRelativeResize="0"/>
          <p:nvPr/>
        </p:nvPicPr>
        <p:blipFill>
          <a:blip r:embed="rId3">
            <a:alphaModFix/>
          </a:blip>
          <a:stretch>
            <a:fillRect/>
          </a:stretch>
        </p:blipFill>
        <p:spPr>
          <a:xfrm>
            <a:off x="0" y="5143500"/>
            <a:ext cx="18288000" cy="5143500"/>
          </a:xfrm>
          <a:prstGeom prst="rect">
            <a:avLst/>
          </a:prstGeom>
          <a:noFill/>
          <a:ln>
            <a:noFill/>
          </a:ln>
        </p:spPr>
      </p:pic>
      <p:pic>
        <p:nvPicPr>
          <p:cNvPr id="212" name="Google Shape;212;p22"/>
          <p:cNvPicPr preferRelativeResize="0"/>
          <p:nvPr/>
        </p:nvPicPr>
        <p:blipFill>
          <a:blip r:embed="rId4">
            <a:alphaModFix/>
          </a:blip>
          <a:stretch>
            <a:fillRect/>
          </a:stretch>
        </p:blipFill>
        <p:spPr>
          <a:xfrm>
            <a:off x="1" y="0"/>
            <a:ext cx="4620276" cy="347792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2920"/>
        </a:solidFill>
      </p:bgPr>
    </p:bg>
    <p:spTree>
      <p:nvGrpSpPr>
        <p:cNvPr id="216" name="Shape 216"/>
        <p:cNvGrpSpPr/>
        <p:nvPr/>
      </p:nvGrpSpPr>
      <p:grpSpPr>
        <a:xfrm>
          <a:off x="0" y="0"/>
          <a:ext cx="0" cy="0"/>
          <a:chOff x="0" y="0"/>
          <a:chExt cx="0" cy="0"/>
        </a:xfrm>
      </p:grpSpPr>
      <p:pic>
        <p:nvPicPr>
          <p:cNvPr id="217" name="Google Shape;217;p23"/>
          <p:cNvPicPr preferRelativeResize="0"/>
          <p:nvPr/>
        </p:nvPicPr>
        <p:blipFill>
          <a:blip r:embed="rId3">
            <a:alphaModFix/>
          </a:blip>
          <a:stretch>
            <a:fillRect/>
          </a:stretch>
        </p:blipFill>
        <p:spPr>
          <a:xfrm>
            <a:off x="1028700" y="1027725"/>
            <a:ext cx="4420649" cy="3899829"/>
          </a:xfrm>
          <a:prstGeom prst="rect">
            <a:avLst/>
          </a:prstGeom>
          <a:noFill/>
          <a:ln>
            <a:noFill/>
          </a:ln>
        </p:spPr>
      </p:pic>
      <p:pic>
        <p:nvPicPr>
          <p:cNvPr id="218" name="Google Shape;218;p23"/>
          <p:cNvPicPr preferRelativeResize="0"/>
          <p:nvPr/>
        </p:nvPicPr>
        <p:blipFill>
          <a:blip r:embed="rId4">
            <a:alphaModFix/>
          </a:blip>
          <a:stretch>
            <a:fillRect/>
          </a:stretch>
        </p:blipFill>
        <p:spPr>
          <a:xfrm>
            <a:off x="5829500" y="1015613"/>
            <a:ext cx="11162575" cy="3924045"/>
          </a:xfrm>
          <a:prstGeom prst="rect">
            <a:avLst/>
          </a:prstGeom>
          <a:noFill/>
          <a:ln>
            <a:noFill/>
          </a:ln>
        </p:spPr>
      </p:pic>
      <p:pic>
        <p:nvPicPr>
          <p:cNvPr id="219" name="Google Shape;219;p23"/>
          <p:cNvPicPr preferRelativeResize="0"/>
          <p:nvPr/>
        </p:nvPicPr>
        <p:blipFill>
          <a:blip r:embed="rId5">
            <a:alphaModFix/>
          </a:blip>
          <a:stretch>
            <a:fillRect/>
          </a:stretch>
        </p:blipFill>
        <p:spPr>
          <a:xfrm>
            <a:off x="1042550" y="5335475"/>
            <a:ext cx="5925125" cy="4077624"/>
          </a:xfrm>
          <a:prstGeom prst="rect">
            <a:avLst/>
          </a:prstGeom>
          <a:noFill/>
          <a:ln>
            <a:noFill/>
          </a:ln>
        </p:spPr>
      </p:pic>
      <p:pic>
        <p:nvPicPr>
          <p:cNvPr id="220" name="Google Shape;220;p23"/>
          <p:cNvPicPr preferRelativeResize="0"/>
          <p:nvPr/>
        </p:nvPicPr>
        <p:blipFill>
          <a:blip r:embed="rId6">
            <a:alphaModFix/>
          </a:blip>
          <a:stretch>
            <a:fillRect/>
          </a:stretch>
        </p:blipFill>
        <p:spPr>
          <a:xfrm>
            <a:off x="7381450" y="5335475"/>
            <a:ext cx="4598435" cy="4077624"/>
          </a:xfrm>
          <a:prstGeom prst="rect">
            <a:avLst/>
          </a:prstGeom>
          <a:noFill/>
          <a:ln>
            <a:noFill/>
          </a:ln>
        </p:spPr>
      </p:pic>
      <p:pic>
        <p:nvPicPr>
          <p:cNvPr id="221" name="Google Shape;221;p23"/>
          <p:cNvPicPr preferRelativeResize="0"/>
          <p:nvPr/>
        </p:nvPicPr>
        <p:blipFill>
          <a:blip r:embed="rId7">
            <a:alphaModFix/>
          </a:blip>
          <a:stretch>
            <a:fillRect/>
          </a:stretch>
        </p:blipFill>
        <p:spPr>
          <a:xfrm>
            <a:off x="12393650" y="5335475"/>
            <a:ext cx="4598424" cy="4077620"/>
          </a:xfrm>
          <a:prstGeom prst="rect">
            <a:avLst/>
          </a:prstGeom>
          <a:noFill/>
          <a:ln>
            <a:noFill/>
          </a:ln>
        </p:spPr>
      </p:pic>
      <p:pic>
        <p:nvPicPr>
          <p:cNvPr id="222" name="Google Shape;222;p23"/>
          <p:cNvPicPr preferRelativeResize="0"/>
          <p:nvPr/>
        </p:nvPicPr>
        <p:blipFill rotWithShape="1">
          <a:blip r:embed="rId8">
            <a:alphaModFix/>
          </a:blip>
          <a:srcRect b="24017" l="0" r="14104" t="32854"/>
          <a:stretch/>
        </p:blipFill>
        <p:spPr>
          <a:xfrm>
            <a:off x="12920550" y="8175625"/>
            <a:ext cx="5367450" cy="2111376"/>
          </a:xfrm>
          <a:prstGeom prst="rect">
            <a:avLst/>
          </a:prstGeom>
          <a:noFill/>
          <a:ln>
            <a:noFill/>
          </a:ln>
        </p:spPr>
      </p:pic>
      <p:pic>
        <p:nvPicPr>
          <p:cNvPr id="223" name="Google Shape;223;p23"/>
          <p:cNvPicPr preferRelativeResize="0"/>
          <p:nvPr/>
        </p:nvPicPr>
        <p:blipFill rotWithShape="1">
          <a:blip r:embed="rId9">
            <a:alphaModFix/>
          </a:blip>
          <a:srcRect b="30008" l="21773" r="8055" t="22078"/>
          <a:stretch/>
        </p:blipFill>
        <p:spPr>
          <a:xfrm>
            <a:off x="13473600" y="0"/>
            <a:ext cx="4814400" cy="22754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2920"/>
        </a:solidFill>
      </p:bgPr>
    </p:bg>
    <p:spTree>
      <p:nvGrpSpPr>
        <p:cNvPr id="227" name="Shape 227"/>
        <p:cNvGrpSpPr/>
        <p:nvPr/>
      </p:nvGrpSpPr>
      <p:grpSpPr>
        <a:xfrm>
          <a:off x="0" y="0"/>
          <a:ext cx="0" cy="0"/>
          <a:chOff x="0" y="0"/>
          <a:chExt cx="0" cy="0"/>
        </a:xfrm>
      </p:grpSpPr>
      <p:pic>
        <p:nvPicPr>
          <p:cNvPr id="228" name="Google Shape;228;p24"/>
          <p:cNvPicPr preferRelativeResize="0"/>
          <p:nvPr/>
        </p:nvPicPr>
        <p:blipFill rotWithShape="1">
          <a:blip r:embed="rId3">
            <a:alphaModFix/>
          </a:blip>
          <a:srcRect b="18718" l="12000" r="7781" t="17506"/>
          <a:stretch/>
        </p:blipFill>
        <p:spPr>
          <a:xfrm>
            <a:off x="0" y="0"/>
            <a:ext cx="18288000" cy="10287002"/>
          </a:xfrm>
          <a:prstGeom prst="rect">
            <a:avLst/>
          </a:prstGeom>
          <a:noFill/>
          <a:ln>
            <a:noFill/>
          </a:ln>
        </p:spPr>
      </p:pic>
      <p:grpSp>
        <p:nvGrpSpPr>
          <p:cNvPr id="229" name="Google Shape;229;p24"/>
          <p:cNvGrpSpPr/>
          <p:nvPr/>
        </p:nvGrpSpPr>
        <p:grpSpPr>
          <a:xfrm>
            <a:off x="-722178" y="1478671"/>
            <a:ext cx="19732155" cy="7329642"/>
            <a:chOff x="0" y="-38100"/>
            <a:chExt cx="5196912" cy="1930428"/>
          </a:xfrm>
        </p:grpSpPr>
        <p:sp>
          <p:nvSpPr>
            <p:cNvPr id="230" name="Google Shape;230;p24"/>
            <p:cNvSpPr/>
            <p:nvPr/>
          </p:nvSpPr>
          <p:spPr>
            <a:xfrm>
              <a:off x="0" y="0"/>
              <a:ext cx="5196912" cy="1892328"/>
            </a:xfrm>
            <a:custGeom>
              <a:rect b="b" l="l" r="r" t="t"/>
              <a:pathLst>
                <a:path extrusionOk="0" h="1892328" w="5196912">
                  <a:moveTo>
                    <a:pt x="0" y="0"/>
                  </a:moveTo>
                  <a:lnTo>
                    <a:pt x="5196912" y="0"/>
                  </a:lnTo>
                  <a:lnTo>
                    <a:pt x="5196912" y="1892328"/>
                  </a:lnTo>
                  <a:lnTo>
                    <a:pt x="0" y="1892328"/>
                  </a:lnTo>
                  <a:close/>
                </a:path>
              </a:pathLst>
            </a:custGeom>
            <a:solidFill>
              <a:srgbClr val="242920"/>
            </a:solidFill>
            <a:ln cap="sq" cmpd="sng" w="95250">
              <a:solidFill>
                <a:srgbClr val="E1C673"/>
              </a:solidFill>
              <a:prstDash val="solid"/>
              <a:miter lim="8000"/>
              <a:headEnd len="sm" w="sm" type="none"/>
              <a:tailEnd len="sm" w="sm" type="none"/>
            </a:ln>
          </p:spPr>
        </p:sp>
        <p:sp>
          <p:nvSpPr>
            <p:cNvPr id="231" name="Google Shape;231;p24"/>
            <p:cNvSpPr txBox="1"/>
            <p:nvPr/>
          </p:nvSpPr>
          <p:spPr>
            <a:xfrm>
              <a:off x="0" y="-38100"/>
              <a:ext cx="5196912" cy="193042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2" name="Google Shape;232;p24"/>
          <p:cNvSpPr txBox="1"/>
          <p:nvPr/>
        </p:nvSpPr>
        <p:spPr>
          <a:xfrm>
            <a:off x="1734148" y="2863048"/>
            <a:ext cx="14819700" cy="3231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999" u="none" cap="none" strike="noStrike">
                <a:solidFill>
                  <a:srgbClr val="FFFFFF"/>
                </a:solidFill>
                <a:latin typeface="Forum"/>
                <a:ea typeface="Forum"/>
                <a:cs typeface="Forum"/>
                <a:sym typeface="Forum"/>
              </a:rPr>
              <a:t>“This is a quote, words full of wisdom that someone important said and can make the reader get inspired."</a:t>
            </a:r>
            <a:endParaRPr/>
          </a:p>
        </p:txBody>
      </p:sp>
      <p:sp>
        <p:nvSpPr>
          <p:cNvPr id="233" name="Google Shape;233;p24"/>
          <p:cNvSpPr txBox="1"/>
          <p:nvPr/>
        </p:nvSpPr>
        <p:spPr>
          <a:xfrm>
            <a:off x="5856493" y="6192452"/>
            <a:ext cx="6574800" cy="1231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000" u="none" cap="none" strike="noStrike">
                <a:solidFill>
                  <a:srgbClr val="E1C673"/>
                </a:solidFill>
                <a:latin typeface="Italianno"/>
                <a:ea typeface="Italianno"/>
                <a:cs typeface="Italianno"/>
                <a:sym typeface="Italianno"/>
              </a:rPr>
              <a:t>- Someone Famous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2920"/>
        </a:solidFill>
      </p:bgPr>
    </p:bg>
    <p:spTree>
      <p:nvGrpSpPr>
        <p:cNvPr id="237" name="Shape 237"/>
        <p:cNvGrpSpPr/>
        <p:nvPr/>
      </p:nvGrpSpPr>
      <p:grpSpPr>
        <a:xfrm>
          <a:off x="0" y="0"/>
          <a:ext cx="0" cy="0"/>
          <a:chOff x="0" y="0"/>
          <a:chExt cx="0" cy="0"/>
        </a:xfrm>
      </p:grpSpPr>
      <p:sp>
        <p:nvSpPr>
          <p:cNvPr id="238" name="Google Shape;238;p25"/>
          <p:cNvSpPr txBox="1"/>
          <p:nvPr/>
        </p:nvSpPr>
        <p:spPr>
          <a:xfrm>
            <a:off x="1385406" y="4187200"/>
            <a:ext cx="3495303" cy="609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500" u="none" cap="none" strike="noStrike">
                <a:solidFill>
                  <a:srgbClr val="E1C673"/>
                </a:solidFill>
                <a:latin typeface="Forum"/>
                <a:ea typeface="Forum"/>
                <a:cs typeface="Forum"/>
                <a:sym typeface="Forum"/>
              </a:rPr>
              <a:t>AWARD TITLE 1</a:t>
            </a:r>
            <a:endParaRPr/>
          </a:p>
        </p:txBody>
      </p:sp>
      <p:sp>
        <p:nvSpPr>
          <p:cNvPr id="239" name="Google Shape;239;p25"/>
          <p:cNvSpPr txBox="1"/>
          <p:nvPr/>
        </p:nvSpPr>
        <p:spPr>
          <a:xfrm>
            <a:off x="6266100" y="3901450"/>
            <a:ext cx="10610100" cy="992700"/>
          </a:xfrm>
          <a:prstGeom prst="rect">
            <a:avLst/>
          </a:prstGeom>
          <a:noFill/>
          <a:ln>
            <a:noFill/>
          </a:ln>
        </p:spPr>
        <p:txBody>
          <a:bodyPr anchorCtr="0" anchor="t" bIns="0" lIns="0" spcFirstLastPara="1" rIns="0" wrap="square" tIns="0">
            <a:spAutoFit/>
          </a:bodyPr>
          <a:lstStyle/>
          <a:p>
            <a:pPr indent="0" lvl="0" marL="0" rtl="0" algn="just">
              <a:lnSpc>
                <a:spcPct val="115000"/>
              </a:lnSpc>
              <a:spcBef>
                <a:spcPts val="0"/>
              </a:spcBef>
              <a:spcAft>
                <a:spcPts val="0"/>
              </a:spcAft>
              <a:buNone/>
            </a:pPr>
            <a:r>
              <a:rPr lang="en-US" sz="3000">
                <a:solidFill>
                  <a:schemeClr val="lt1"/>
                </a:solidFill>
                <a:latin typeface="Forum"/>
                <a:ea typeface="Forum"/>
                <a:cs typeface="Forum"/>
                <a:sym typeface="Forum"/>
              </a:rPr>
              <a:t>Lorem ipsum dolor sit amet, consectetur adipiscing elit, sed do eiusmod tempor incididunt ut labore et dolore magna aliqua. </a:t>
            </a:r>
            <a:endParaRPr sz="2999">
              <a:solidFill>
                <a:srgbClr val="FFFFFF"/>
              </a:solidFill>
              <a:latin typeface="Forum"/>
              <a:ea typeface="Forum"/>
              <a:cs typeface="Forum"/>
              <a:sym typeface="Forum"/>
            </a:endParaRPr>
          </a:p>
        </p:txBody>
      </p:sp>
      <p:sp>
        <p:nvSpPr>
          <p:cNvPr id="240" name="Google Shape;240;p25"/>
          <p:cNvSpPr txBox="1"/>
          <p:nvPr/>
        </p:nvSpPr>
        <p:spPr>
          <a:xfrm>
            <a:off x="1385406" y="6035051"/>
            <a:ext cx="3554760" cy="609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500" u="none" cap="none" strike="noStrike">
                <a:solidFill>
                  <a:srgbClr val="E1C673"/>
                </a:solidFill>
                <a:latin typeface="Forum"/>
                <a:ea typeface="Forum"/>
                <a:cs typeface="Forum"/>
                <a:sym typeface="Forum"/>
              </a:rPr>
              <a:t>AWARD TITLE 2</a:t>
            </a:r>
            <a:endParaRPr/>
          </a:p>
        </p:txBody>
      </p:sp>
      <p:sp>
        <p:nvSpPr>
          <p:cNvPr id="241" name="Google Shape;241;p25"/>
          <p:cNvSpPr txBox="1"/>
          <p:nvPr/>
        </p:nvSpPr>
        <p:spPr>
          <a:xfrm>
            <a:off x="6280588" y="5749300"/>
            <a:ext cx="10610100" cy="1523700"/>
          </a:xfrm>
          <a:prstGeom prst="rect">
            <a:avLst/>
          </a:prstGeom>
          <a:noFill/>
          <a:ln>
            <a:noFill/>
          </a:ln>
        </p:spPr>
        <p:txBody>
          <a:bodyPr anchorCtr="0" anchor="t" bIns="0" lIns="0" spcFirstLastPara="1" rIns="0" wrap="square" tIns="0">
            <a:spAutoFit/>
          </a:bodyPr>
          <a:lstStyle/>
          <a:p>
            <a:pPr indent="0" lvl="0" marL="0" rtl="0" algn="just">
              <a:lnSpc>
                <a:spcPct val="115000"/>
              </a:lnSpc>
              <a:spcBef>
                <a:spcPts val="0"/>
              </a:spcBef>
              <a:spcAft>
                <a:spcPts val="0"/>
              </a:spcAft>
              <a:buClr>
                <a:schemeClr val="dk1"/>
              </a:buClr>
              <a:buFont typeface="Arial"/>
              <a:buNone/>
            </a:pPr>
            <a:r>
              <a:rPr lang="en-US" sz="3000">
                <a:solidFill>
                  <a:schemeClr val="lt1"/>
                </a:solidFill>
                <a:latin typeface="Forum"/>
                <a:ea typeface="Forum"/>
                <a:cs typeface="Forum"/>
                <a:sym typeface="Forum"/>
              </a:rPr>
              <a:t>Lorem ipsum dolor sit amet, consectetur adipiscing elit, sed do eiusmod tempor incididunt ut labore et dolore magna aliqua. </a:t>
            </a:r>
            <a:endParaRPr sz="2999">
              <a:solidFill>
                <a:schemeClr val="lt1"/>
              </a:solidFill>
              <a:latin typeface="Forum"/>
              <a:ea typeface="Forum"/>
              <a:cs typeface="Forum"/>
              <a:sym typeface="Forum"/>
            </a:endParaRPr>
          </a:p>
          <a:p>
            <a:pPr indent="0" lvl="0" marL="0" marR="0" rtl="0" algn="l">
              <a:lnSpc>
                <a:spcPct val="140013"/>
              </a:lnSpc>
              <a:spcBef>
                <a:spcPts val="0"/>
              </a:spcBef>
              <a:spcAft>
                <a:spcPts val="0"/>
              </a:spcAft>
              <a:buNone/>
            </a:pPr>
            <a:r>
              <a:t/>
            </a:r>
            <a:endParaRPr sz="2999">
              <a:solidFill>
                <a:srgbClr val="FFFFFF"/>
              </a:solidFill>
              <a:latin typeface="Forum"/>
              <a:ea typeface="Forum"/>
              <a:cs typeface="Forum"/>
              <a:sym typeface="Forum"/>
            </a:endParaRPr>
          </a:p>
        </p:txBody>
      </p:sp>
      <p:sp>
        <p:nvSpPr>
          <p:cNvPr id="242" name="Google Shape;242;p25"/>
          <p:cNvSpPr txBox="1"/>
          <p:nvPr/>
        </p:nvSpPr>
        <p:spPr>
          <a:xfrm>
            <a:off x="1385406" y="7882901"/>
            <a:ext cx="3552453" cy="609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500" u="none" cap="none" strike="noStrike">
                <a:solidFill>
                  <a:srgbClr val="E1C673"/>
                </a:solidFill>
                <a:latin typeface="Forum"/>
                <a:ea typeface="Forum"/>
                <a:cs typeface="Forum"/>
                <a:sym typeface="Forum"/>
              </a:rPr>
              <a:t>AWARD TITLE 3</a:t>
            </a:r>
            <a:endParaRPr/>
          </a:p>
        </p:txBody>
      </p:sp>
      <p:sp>
        <p:nvSpPr>
          <p:cNvPr id="243" name="Google Shape;243;p25"/>
          <p:cNvSpPr txBox="1"/>
          <p:nvPr/>
        </p:nvSpPr>
        <p:spPr>
          <a:xfrm>
            <a:off x="6280588" y="7597151"/>
            <a:ext cx="10610100" cy="1523700"/>
          </a:xfrm>
          <a:prstGeom prst="rect">
            <a:avLst/>
          </a:prstGeom>
          <a:noFill/>
          <a:ln>
            <a:noFill/>
          </a:ln>
        </p:spPr>
        <p:txBody>
          <a:bodyPr anchorCtr="0" anchor="t" bIns="0" lIns="0" spcFirstLastPara="1" rIns="0" wrap="square" tIns="0">
            <a:spAutoFit/>
          </a:bodyPr>
          <a:lstStyle/>
          <a:p>
            <a:pPr indent="0" lvl="0" marL="0" rtl="0" algn="just">
              <a:lnSpc>
                <a:spcPct val="115000"/>
              </a:lnSpc>
              <a:spcBef>
                <a:spcPts val="0"/>
              </a:spcBef>
              <a:spcAft>
                <a:spcPts val="0"/>
              </a:spcAft>
              <a:buClr>
                <a:schemeClr val="dk1"/>
              </a:buClr>
              <a:buFont typeface="Arial"/>
              <a:buNone/>
            </a:pPr>
            <a:r>
              <a:rPr lang="en-US" sz="3000">
                <a:solidFill>
                  <a:schemeClr val="lt1"/>
                </a:solidFill>
                <a:latin typeface="Forum"/>
                <a:ea typeface="Forum"/>
                <a:cs typeface="Forum"/>
                <a:sym typeface="Forum"/>
              </a:rPr>
              <a:t>Lorem ipsum dolor sit amet, consectetur adipiscing elit, sed do eiusmod tempor incididunt ut labore et dolore magna aliqua. </a:t>
            </a:r>
            <a:endParaRPr sz="2999">
              <a:solidFill>
                <a:schemeClr val="lt1"/>
              </a:solidFill>
              <a:latin typeface="Forum"/>
              <a:ea typeface="Forum"/>
              <a:cs typeface="Forum"/>
              <a:sym typeface="Forum"/>
            </a:endParaRPr>
          </a:p>
          <a:p>
            <a:pPr indent="0" lvl="0" marL="0" marR="0" rtl="0" algn="l">
              <a:lnSpc>
                <a:spcPct val="140013"/>
              </a:lnSpc>
              <a:spcBef>
                <a:spcPts val="0"/>
              </a:spcBef>
              <a:spcAft>
                <a:spcPts val="0"/>
              </a:spcAft>
              <a:buNone/>
            </a:pPr>
            <a:r>
              <a:t/>
            </a:r>
            <a:endParaRPr sz="2999">
              <a:solidFill>
                <a:srgbClr val="FFFFFF"/>
              </a:solidFill>
              <a:latin typeface="Forum"/>
              <a:ea typeface="Forum"/>
              <a:cs typeface="Forum"/>
              <a:sym typeface="Forum"/>
            </a:endParaRPr>
          </a:p>
        </p:txBody>
      </p:sp>
      <p:cxnSp>
        <p:nvCxnSpPr>
          <p:cNvPr id="244" name="Google Shape;244;p25"/>
          <p:cNvCxnSpPr/>
          <p:nvPr/>
        </p:nvCxnSpPr>
        <p:spPr>
          <a:xfrm>
            <a:off x="1385406" y="5319828"/>
            <a:ext cx="15490921" cy="0"/>
          </a:xfrm>
          <a:prstGeom prst="straightConnector1">
            <a:avLst/>
          </a:prstGeom>
          <a:noFill/>
          <a:ln cap="rnd" cmpd="sng" w="9525">
            <a:solidFill>
              <a:srgbClr val="E1C673"/>
            </a:solidFill>
            <a:prstDash val="solid"/>
            <a:round/>
            <a:headEnd len="sm" w="sm" type="none"/>
            <a:tailEnd len="sm" w="sm" type="none"/>
          </a:ln>
        </p:spPr>
      </p:cxnSp>
      <p:cxnSp>
        <p:nvCxnSpPr>
          <p:cNvPr id="245" name="Google Shape;245;p25"/>
          <p:cNvCxnSpPr/>
          <p:nvPr/>
        </p:nvCxnSpPr>
        <p:spPr>
          <a:xfrm>
            <a:off x="1385406" y="7242303"/>
            <a:ext cx="15490921" cy="0"/>
          </a:xfrm>
          <a:prstGeom prst="straightConnector1">
            <a:avLst/>
          </a:prstGeom>
          <a:noFill/>
          <a:ln cap="rnd" cmpd="sng" w="9525">
            <a:solidFill>
              <a:srgbClr val="E1C673"/>
            </a:solidFill>
            <a:prstDash val="solid"/>
            <a:round/>
            <a:headEnd len="sm" w="sm" type="none"/>
            <a:tailEnd len="sm" w="sm" type="none"/>
          </a:ln>
        </p:spPr>
      </p:cxnSp>
      <p:pic>
        <p:nvPicPr>
          <p:cNvPr id="246" name="Google Shape;246;p25"/>
          <p:cNvPicPr preferRelativeResize="0"/>
          <p:nvPr/>
        </p:nvPicPr>
        <p:blipFill>
          <a:blip r:embed="rId3">
            <a:alphaModFix/>
          </a:blip>
          <a:stretch>
            <a:fillRect/>
          </a:stretch>
        </p:blipFill>
        <p:spPr>
          <a:xfrm>
            <a:off x="0" y="0"/>
            <a:ext cx="4620276" cy="3477900"/>
          </a:xfrm>
          <a:prstGeom prst="rect">
            <a:avLst/>
          </a:prstGeom>
          <a:noFill/>
          <a:ln>
            <a:noFill/>
          </a:ln>
        </p:spPr>
      </p:pic>
      <p:pic>
        <p:nvPicPr>
          <p:cNvPr id="247" name="Google Shape;247;p25"/>
          <p:cNvPicPr preferRelativeResize="0"/>
          <p:nvPr/>
        </p:nvPicPr>
        <p:blipFill>
          <a:blip r:embed="rId4">
            <a:alphaModFix/>
          </a:blip>
          <a:stretch>
            <a:fillRect/>
          </a:stretch>
        </p:blipFill>
        <p:spPr>
          <a:xfrm>
            <a:off x="13144739" y="0"/>
            <a:ext cx="5143261" cy="3053025"/>
          </a:xfrm>
          <a:prstGeom prst="rect">
            <a:avLst/>
          </a:prstGeom>
          <a:noFill/>
          <a:ln>
            <a:noFill/>
          </a:ln>
        </p:spPr>
      </p:pic>
      <p:sp>
        <p:nvSpPr>
          <p:cNvPr id="248" name="Google Shape;248;p25"/>
          <p:cNvSpPr txBox="1"/>
          <p:nvPr/>
        </p:nvSpPr>
        <p:spPr>
          <a:xfrm>
            <a:off x="1765672" y="742950"/>
            <a:ext cx="14756700" cy="2308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0" u="none" cap="none" strike="noStrike">
                <a:solidFill>
                  <a:srgbClr val="E1C673"/>
                </a:solidFill>
                <a:latin typeface="Italianno"/>
                <a:ea typeface="Italianno"/>
                <a:cs typeface="Italianno"/>
                <a:sym typeface="Italianno"/>
              </a:rPr>
              <a:t>List of Awards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2920"/>
        </a:solidFill>
      </p:bgPr>
    </p:bg>
    <p:spTree>
      <p:nvGrpSpPr>
        <p:cNvPr id="252" name="Shape 252"/>
        <p:cNvGrpSpPr/>
        <p:nvPr/>
      </p:nvGrpSpPr>
      <p:grpSpPr>
        <a:xfrm>
          <a:off x="0" y="0"/>
          <a:ext cx="0" cy="0"/>
          <a:chOff x="0" y="0"/>
          <a:chExt cx="0" cy="0"/>
        </a:xfrm>
      </p:grpSpPr>
      <p:grpSp>
        <p:nvGrpSpPr>
          <p:cNvPr id="253" name="Google Shape;253;p26"/>
          <p:cNvGrpSpPr/>
          <p:nvPr/>
        </p:nvGrpSpPr>
        <p:grpSpPr>
          <a:xfrm>
            <a:off x="398362" y="223934"/>
            <a:ext cx="17396402" cy="9689367"/>
            <a:chOff x="0" y="-199688"/>
            <a:chExt cx="23195203" cy="12919156"/>
          </a:xfrm>
        </p:grpSpPr>
        <p:grpSp>
          <p:nvGrpSpPr>
            <p:cNvPr id="254" name="Google Shape;254;p26"/>
            <p:cNvGrpSpPr/>
            <p:nvPr/>
          </p:nvGrpSpPr>
          <p:grpSpPr>
            <a:xfrm>
              <a:off x="189720" y="50794"/>
              <a:ext cx="22815768" cy="12424698"/>
              <a:chOff x="0" y="-38100"/>
              <a:chExt cx="4506818" cy="2454261"/>
            </a:xfrm>
          </p:grpSpPr>
          <p:sp>
            <p:nvSpPr>
              <p:cNvPr id="255" name="Google Shape;255;p26"/>
              <p:cNvSpPr/>
              <p:nvPr/>
            </p:nvSpPr>
            <p:spPr>
              <a:xfrm>
                <a:off x="0" y="0"/>
                <a:ext cx="4506818" cy="2416161"/>
              </a:xfrm>
              <a:custGeom>
                <a:rect b="b" l="l" r="r" t="t"/>
                <a:pathLst>
                  <a:path extrusionOk="0" h="2416161" w="4506818">
                    <a:moveTo>
                      <a:pt x="0" y="0"/>
                    </a:moveTo>
                    <a:lnTo>
                      <a:pt x="4506818" y="0"/>
                    </a:lnTo>
                    <a:lnTo>
                      <a:pt x="4506818" y="2416161"/>
                    </a:lnTo>
                    <a:lnTo>
                      <a:pt x="0" y="2416161"/>
                    </a:lnTo>
                    <a:close/>
                  </a:path>
                </a:pathLst>
              </a:custGeom>
              <a:solidFill>
                <a:srgbClr val="000000">
                  <a:alpha val="0"/>
                </a:srgbClr>
              </a:solidFill>
              <a:ln cap="sq" cmpd="sng" w="28575">
                <a:solidFill>
                  <a:srgbClr val="E1C673"/>
                </a:solidFill>
                <a:prstDash val="solid"/>
                <a:miter lim="8000"/>
                <a:headEnd len="sm" w="sm" type="none"/>
                <a:tailEnd len="sm" w="sm" type="none"/>
              </a:ln>
            </p:spPr>
          </p:sp>
          <p:sp>
            <p:nvSpPr>
              <p:cNvPr id="256" name="Google Shape;256;p26"/>
              <p:cNvSpPr txBox="1"/>
              <p:nvPr/>
            </p:nvSpPr>
            <p:spPr>
              <a:xfrm>
                <a:off x="0" y="-38100"/>
                <a:ext cx="4506817" cy="245426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7" name="Google Shape;257;p26"/>
            <p:cNvGrpSpPr/>
            <p:nvPr/>
          </p:nvGrpSpPr>
          <p:grpSpPr>
            <a:xfrm>
              <a:off x="0" y="-199688"/>
              <a:ext cx="23195203" cy="12919156"/>
              <a:chOff x="0" y="-38100"/>
              <a:chExt cx="4425594" cy="2464946"/>
            </a:xfrm>
          </p:grpSpPr>
          <p:sp>
            <p:nvSpPr>
              <p:cNvPr id="258" name="Google Shape;258;p26"/>
              <p:cNvSpPr/>
              <p:nvPr/>
            </p:nvSpPr>
            <p:spPr>
              <a:xfrm>
                <a:off x="0" y="0"/>
                <a:ext cx="4425593" cy="2426846"/>
              </a:xfrm>
              <a:custGeom>
                <a:rect b="b" l="l" r="r" t="t"/>
                <a:pathLst>
                  <a:path extrusionOk="0" h="2426846" w="4425593">
                    <a:moveTo>
                      <a:pt x="0" y="0"/>
                    </a:moveTo>
                    <a:lnTo>
                      <a:pt x="4425593" y="0"/>
                    </a:lnTo>
                    <a:lnTo>
                      <a:pt x="4425593" y="2426846"/>
                    </a:lnTo>
                    <a:lnTo>
                      <a:pt x="0" y="2426846"/>
                    </a:lnTo>
                    <a:close/>
                  </a:path>
                </a:pathLst>
              </a:custGeom>
              <a:solidFill>
                <a:srgbClr val="000000">
                  <a:alpha val="0"/>
                </a:srgbClr>
              </a:solidFill>
              <a:ln cap="sq" cmpd="sng" w="28575">
                <a:solidFill>
                  <a:srgbClr val="E1C673"/>
                </a:solidFill>
                <a:prstDash val="solid"/>
                <a:miter lim="8000"/>
                <a:headEnd len="sm" w="sm" type="none"/>
                <a:tailEnd len="sm" w="sm" type="none"/>
              </a:ln>
            </p:spPr>
          </p:sp>
          <p:sp>
            <p:nvSpPr>
              <p:cNvPr id="259" name="Google Shape;259;p26"/>
              <p:cNvSpPr txBox="1"/>
              <p:nvPr/>
            </p:nvSpPr>
            <p:spPr>
              <a:xfrm>
                <a:off x="0" y="-38100"/>
                <a:ext cx="4425594" cy="246494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60" name="Google Shape;260;p26"/>
          <p:cNvGrpSpPr/>
          <p:nvPr/>
        </p:nvGrpSpPr>
        <p:grpSpPr>
          <a:xfrm>
            <a:off x="2415490" y="6044852"/>
            <a:ext cx="2552452" cy="946666"/>
            <a:chOff x="0" y="-38100"/>
            <a:chExt cx="672251" cy="249328"/>
          </a:xfrm>
        </p:grpSpPr>
        <p:sp>
          <p:nvSpPr>
            <p:cNvPr id="261" name="Google Shape;261;p26"/>
            <p:cNvSpPr/>
            <p:nvPr/>
          </p:nvSpPr>
          <p:spPr>
            <a:xfrm>
              <a:off x="0" y="0"/>
              <a:ext cx="672251" cy="211228"/>
            </a:xfrm>
            <a:custGeom>
              <a:rect b="b" l="l" r="r" t="t"/>
              <a:pathLst>
                <a:path extrusionOk="0" h="211228" w="672251">
                  <a:moveTo>
                    <a:pt x="45497" y="0"/>
                  </a:moveTo>
                  <a:lnTo>
                    <a:pt x="626754" y="0"/>
                  </a:lnTo>
                  <a:cubicBezTo>
                    <a:pt x="651881" y="0"/>
                    <a:pt x="672251" y="20370"/>
                    <a:pt x="672251" y="45497"/>
                  </a:cubicBezTo>
                  <a:lnTo>
                    <a:pt x="672251" y="165731"/>
                  </a:lnTo>
                  <a:cubicBezTo>
                    <a:pt x="672251" y="190858"/>
                    <a:pt x="651881" y="211228"/>
                    <a:pt x="626754" y="211228"/>
                  </a:cubicBezTo>
                  <a:lnTo>
                    <a:pt x="45497" y="211228"/>
                  </a:lnTo>
                  <a:cubicBezTo>
                    <a:pt x="20370" y="211228"/>
                    <a:pt x="0" y="190858"/>
                    <a:pt x="0" y="165731"/>
                  </a:cubicBezTo>
                  <a:lnTo>
                    <a:pt x="0" y="45497"/>
                  </a:lnTo>
                  <a:cubicBezTo>
                    <a:pt x="0" y="20370"/>
                    <a:pt x="20370" y="0"/>
                    <a:pt x="45497" y="0"/>
                  </a:cubicBezTo>
                  <a:close/>
                </a:path>
              </a:pathLst>
            </a:custGeom>
            <a:solidFill>
              <a:srgbClr val="E1C6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6"/>
            <p:cNvSpPr txBox="1"/>
            <p:nvPr/>
          </p:nvSpPr>
          <p:spPr>
            <a:xfrm>
              <a:off x="0" y="-38100"/>
              <a:ext cx="672251" cy="249328"/>
            </a:xfrm>
            <a:prstGeom prst="rect">
              <a:avLst/>
            </a:prstGeom>
            <a:noFill/>
            <a:ln>
              <a:noFill/>
            </a:ln>
          </p:spPr>
          <p:txBody>
            <a:bodyPr anchorCtr="0" anchor="ctr" bIns="254000" lIns="254000" spcFirstLastPara="1" rIns="254000" wrap="square" tIns="254000">
              <a:noAutofit/>
            </a:bodyPr>
            <a:lstStyle/>
            <a:p>
              <a:pPr indent="0" lvl="0" marL="0" marR="0" rtl="0" algn="ctr">
                <a:lnSpc>
                  <a:spcPct val="2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3" name="Google Shape;263;p26"/>
          <p:cNvGrpSpPr/>
          <p:nvPr/>
        </p:nvGrpSpPr>
        <p:grpSpPr>
          <a:xfrm>
            <a:off x="5141632" y="6081017"/>
            <a:ext cx="2552452" cy="910501"/>
            <a:chOff x="0" y="-28575"/>
            <a:chExt cx="672251" cy="239803"/>
          </a:xfrm>
        </p:grpSpPr>
        <p:sp>
          <p:nvSpPr>
            <p:cNvPr id="264" name="Google Shape;264;p26"/>
            <p:cNvSpPr/>
            <p:nvPr/>
          </p:nvSpPr>
          <p:spPr>
            <a:xfrm>
              <a:off x="0" y="0"/>
              <a:ext cx="672251" cy="211228"/>
            </a:xfrm>
            <a:custGeom>
              <a:rect b="b" l="l" r="r" t="t"/>
              <a:pathLst>
                <a:path extrusionOk="0" h="211228" w="672251">
                  <a:moveTo>
                    <a:pt x="45497" y="0"/>
                  </a:moveTo>
                  <a:lnTo>
                    <a:pt x="626754" y="0"/>
                  </a:lnTo>
                  <a:cubicBezTo>
                    <a:pt x="651881" y="0"/>
                    <a:pt x="672251" y="20370"/>
                    <a:pt x="672251" y="45497"/>
                  </a:cubicBezTo>
                  <a:lnTo>
                    <a:pt x="672251" y="165731"/>
                  </a:lnTo>
                  <a:cubicBezTo>
                    <a:pt x="672251" y="190858"/>
                    <a:pt x="651881" y="211228"/>
                    <a:pt x="626754" y="211228"/>
                  </a:cubicBezTo>
                  <a:lnTo>
                    <a:pt x="45497" y="211228"/>
                  </a:lnTo>
                  <a:cubicBezTo>
                    <a:pt x="20370" y="211228"/>
                    <a:pt x="0" y="190858"/>
                    <a:pt x="0" y="165731"/>
                  </a:cubicBezTo>
                  <a:lnTo>
                    <a:pt x="0" y="45497"/>
                  </a:lnTo>
                  <a:cubicBezTo>
                    <a:pt x="0" y="20370"/>
                    <a:pt x="20370" y="0"/>
                    <a:pt x="45497" y="0"/>
                  </a:cubicBezTo>
                  <a:close/>
                </a:path>
              </a:pathLst>
            </a:custGeom>
            <a:solidFill>
              <a:srgbClr val="E1C6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6"/>
            <p:cNvSpPr txBox="1"/>
            <p:nvPr/>
          </p:nvSpPr>
          <p:spPr>
            <a:xfrm>
              <a:off x="0" y="-28575"/>
              <a:ext cx="672251" cy="239803"/>
            </a:xfrm>
            <a:prstGeom prst="rect">
              <a:avLst/>
            </a:prstGeom>
            <a:noFill/>
            <a:ln>
              <a:noFill/>
            </a:ln>
          </p:spPr>
          <p:txBody>
            <a:bodyPr anchorCtr="0" anchor="ctr" bIns="254000" lIns="254000" spcFirstLastPara="1" rIns="254000" wrap="square" tIns="2540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6" name="Google Shape;266;p26"/>
          <p:cNvGrpSpPr/>
          <p:nvPr/>
        </p:nvGrpSpPr>
        <p:grpSpPr>
          <a:xfrm>
            <a:off x="7867774" y="6081017"/>
            <a:ext cx="2552452" cy="910501"/>
            <a:chOff x="0" y="-28575"/>
            <a:chExt cx="672251" cy="239803"/>
          </a:xfrm>
        </p:grpSpPr>
        <p:sp>
          <p:nvSpPr>
            <p:cNvPr id="267" name="Google Shape;267;p26"/>
            <p:cNvSpPr/>
            <p:nvPr/>
          </p:nvSpPr>
          <p:spPr>
            <a:xfrm>
              <a:off x="0" y="0"/>
              <a:ext cx="672251" cy="211228"/>
            </a:xfrm>
            <a:custGeom>
              <a:rect b="b" l="l" r="r" t="t"/>
              <a:pathLst>
                <a:path extrusionOk="0" h="211228" w="672251">
                  <a:moveTo>
                    <a:pt x="45497" y="0"/>
                  </a:moveTo>
                  <a:lnTo>
                    <a:pt x="626754" y="0"/>
                  </a:lnTo>
                  <a:cubicBezTo>
                    <a:pt x="651881" y="0"/>
                    <a:pt x="672251" y="20370"/>
                    <a:pt x="672251" y="45497"/>
                  </a:cubicBezTo>
                  <a:lnTo>
                    <a:pt x="672251" y="165731"/>
                  </a:lnTo>
                  <a:cubicBezTo>
                    <a:pt x="672251" y="190858"/>
                    <a:pt x="651881" y="211228"/>
                    <a:pt x="626754" y="211228"/>
                  </a:cubicBezTo>
                  <a:lnTo>
                    <a:pt x="45497" y="211228"/>
                  </a:lnTo>
                  <a:cubicBezTo>
                    <a:pt x="20370" y="211228"/>
                    <a:pt x="0" y="190858"/>
                    <a:pt x="0" y="165731"/>
                  </a:cubicBezTo>
                  <a:lnTo>
                    <a:pt x="0" y="45497"/>
                  </a:lnTo>
                  <a:cubicBezTo>
                    <a:pt x="0" y="20370"/>
                    <a:pt x="20370" y="0"/>
                    <a:pt x="45497" y="0"/>
                  </a:cubicBezTo>
                  <a:close/>
                </a:path>
              </a:pathLst>
            </a:custGeom>
            <a:solidFill>
              <a:srgbClr val="E1C6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26"/>
            <p:cNvSpPr txBox="1"/>
            <p:nvPr/>
          </p:nvSpPr>
          <p:spPr>
            <a:xfrm>
              <a:off x="0" y="-28575"/>
              <a:ext cx="672251" cy="239803"/>
            </a:xfrm>
            <a:prstGeom prst="rect">
              <a:avLst/>
            </a:prstGeom>
            <a:noFill/>
            <a:ln>
              <a:noFill/>
            </a:ln>
          </p:spPr>
          <p:txBody>
            <a:bodyPr anchorCtr="0" anchor="ctr" bIns="254000" lIns="254000" spcFirstLastPara="1" rIns="254000" wrap="square" tIns="2540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9" name="Google Shape;269;p26"/>
          <p:cNvGrpSpPr/>
          <p:nvPr/>
        </p:nvGrpSpPr>
        <p:grpSpPr>
          <a:xfrm>
            <a:off x="10593916" y="6081017"/>
            <a:ext cx="2552452" cy="910501"/>
            <a:chOff x="0" y="-28575"/>
            <a:chExt cx="672251" cy="239803"/>
          </a:xfrm>
        </p:grpSpPr>
        <p:sp>
          <p:nvSpPr>
            <p:cNvPr id="270" name="Google Shape;270;p26"/>
            <p:cNvSpPr/>
            <p:nvPr/>
          </p:nvSpPr>
          <p:spPr>
            <a:xfrm>
              <a:off x="0" y="0"/>
              <a:ext cx="672251" cy="211228"/>
            </a:xfrm>
            <a:custGeom>
              <a:rect b="b" l="l" r="r" t="t"/>
              <a:pathLst>
                <a:path extrusionOk="0" h="211228" w="672251">
                  <a:moveTo>
                    <a:pt x="45497" y="0"/>
                  </a:moveTo>
                  <a:lnTo>
                    <a:pt x="626754" y="0"/>
                  </a:lnTo>
                  <a:cubicBezTo>
                    <a:pt x="651881" y="0"/>
                    <a:pt x="672251" y="20370"/>
                    <a:pt x="672251" y="45497"/>
                  </a:cubicBezTo>
                  <a:lnTo>
                    <a:pt x="672251" y="165731"/>
                  </a:lnTo>
                  <a:cubicBezTo>
                    <a:pt x="672251" y="190858"/>
                    <a:pt x="651881" y="211228"/>
                    <a:pt x="626754" y="211228"/>
                  </a:cubicBezTo>
                  <a:lnTo>
                    <a:pt x="45497" y="211228"/>
                  </a:lnTo>
                  <a:cubicBezTo>
                    <a:pt x="20370" y="211228"/>
                    <a:pt x="0" y="190858"/>
                    <a:pt x="0" y="165731"/>
                  </a:cubicBezTo>
                  <a:lnTo>
                    <a:pt x="0" y="45497"/>
                  </a:lnTo>
                  <a:cubicBezTo>
                    <a:pt x="0" y="20370"/>
                    <a:pt x="20370" y="0"/>
                    <a:pt x="45497" y="0"/>
                  </a:cubicBezTo>
                  <a:close/>
                </a:path>
              </a:pathLst>
            </a:custGeom>
            <a:solidFill>
              <a:srgbClr val="E1C6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6"/>
            <p:cNvSpPr txBox="1"/>
            <p:nvPr/>
          </p:nvSpPr>
          <p:spPr>
            <a:xfrm>
              <a:off x="0" y="-28575"/>
              <a:ext cx="672251" cy="239803"/>
            </a:xfrm>
            <a:prstGeom prst="rect">
              <a:avLst/>
            </a:prstGeom>
            <a:noFill/>
            <a:ln>
              <a:noFill/>
            </a:ln>
          </p:spPr>
          <p:txBody>
            <a:bodyPr anchorCtr="0" anchor="ctr" bIns="254000" lIns="254000" spcFirstLastPara="1" rIns="254000" wrap="square" tIns="2540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2" name="Google Shape;272;p26"/>
          <p:cNvGrpSpPr/>
          <p:nvPr/>
        </p:nvGrpSpPr>
        <p:grpSpPr>
          <a:xfrm>
            <a:off x="13320058" y="6081017"/>
            <a:ext cx="2552452" cy="910501"/>
            <a:chOff x="0" y="-28575"/>
            <a:chExt cx="672251" cy="239803"/>
          </a:xfrm>
        </p:grpSpPr>
        <p:sp>
          <p:nvSpPr>
            <p:cNvPr id="273" name="Google Shape;273;p26"/>
            <p:cNvSpPr/>
            <p:nvPr/>
          </p:nvSpPr>
          <p:spPr>
            <a:xfrm>
              <a:off x="0" y="0"/>
              <a:ext cx="672251" cy="211228"/>
            </a:xfrm>
            <a:custGeom>
              <a:rect b="b" l="l" r="r" t="t"/>
              <a:pathLst>
                <a:path extrusionOk="0" h="211228" w="672251">
                  <a:moveTo>
                    <a:pt x="45497" y="0"/>
                  </a:moveTo>
                  <a:lnTo>
                    <a:pt x="626754" y="0"/>
                  </a:lnTo>
                  <a:cubicBezTo>
                    <a:pt x="651881" y="0"/>
                    <a:pt x="672251" y="20370"/>
                    <a:pt x="672251" y="45497"/>
                  </a:cubicBezTo>
                  <a:lnTo>
                    <a:pt x="672251" y="165731"/>
                  </a:lnTo>
                  <a:cubicBezTo>
                    <a:pt x="672251" y="190858"/>
                    <a:pt x="651881" y="211228"/>
                    <a:pt x="626754" y="211228"/>
                  </a:cubicBezTo>
                  <a:lnTo>
                    <a:pt x="45497" y="211228"/>
                  </a:lnTo>
                  <a:cubicBezTo>
                    <a:pt x="20370" y="211228"/>
                    <a:pt x="0" y="190858"/>
                    <a:pt x="0" y="165731"/>
                  </a:cubicBezTo>
                  <a:lnTo>
                    <a:pt x="0" y="45497"/>
                  </a:lnTo>
                  <a:cubicBezTo>
                    <a:pt x="0" y="20370"/>
                    <a:pt x="20370" y="0"/>
                    <a:pt x="45497" y="0"/>
                  </a:cubicBezTo>
                  <a:close/>
                </a:path>
              </a:pathLst>
            </a:custGeom>
            <a:solidFill>
              <a:srgbClr val="E1C6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6"/>
            <p:cNvSpPr txBox="1"/>
            <p:nvPr/>
          </p:nvSpPr>
          <p:spPr>
            <a:xfrm>
              <a:off x="0" y="-28575"/>
              <a:ext cx="672251" cy="239803"/>
            </a:xfrm>
            <a:prstGeom prst="rect">
              <a:avLst/>
            </a:prstGeom>
            <a:noFill/>
            <a:ln>
              <a:noFill/>
            </a:ln>
          </p:spPr>
          <p:txBody>
            <a:bodyPr anchorCtr="0" anchor="ctr" bIns="254000" lIns="254000" spcFirstLastPara="1" rIns="254000" wrap="square" tIns="2540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5" name="Google Shape;275;p26"/>
          <p:cNvSpPr txBox="1"/>
          <p:nvPr/>
        </p:nvSpPr>
        <p:spPr>
          <a:xfrm>
            <a:off x="5141632" y="4485248"/>
            <a:ext cx="2457578" cy="64452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99" u="none" cap="none" strike="noStrike">
                <a:solidFill>
                  <a:srgbClr val="FFFFFF"/>
                </a:solidFill>
                <a:latin typeface="Forum"/>
                <a:ea typeface="Forum"/>
                <a:cs typeface="Forum"/>
                <a:sym typeface="Forum"/>
              </a:rPr>
              <a:t>Lorem ipsum dolor sit amet.</a:t>
            </a:r>
            <a:endParaRPr/>
          </a:p>
        </p:txBody>
      </p:sp>
      <p:cxnSp>
        <p:nvCxnSpPr>
          <p:cNvPr id="276" name="Google Shape;276;p26"/>
          <p:cNvCxnSpPr/>
          <p:nvPr/>
        </p:nvCxnSpPr>
        <p:spPr>
          <a:xfrm>
            <a:off x="7694084" y="6590515"/>
            <a:ext cx="173690" cy="0"/>
          </a:xfrm>
          <a:prstGeom prst="straightConnector1">
            <a:avLst/>
          </a:prstGeom>
          <a:noFill/>
          <a:ln cap="flat" cmpd="sng" w="57150">
            <a:solidFill>
              <a:srgbClr val="EDF0F2"/>
            </a:solidFill>
            <a:prstDash val="solid"/>
            <a:round/>
            <a:headEnd len="sm" w="sm" type="none"/>
            <a:tailEnd len="sm" w="sm" type="none"/>
          </a:ln>
        </p:spPr>
      </p:cxnSp>
      <p:cxnSp>
        <p:nvCxnSpPr>
          <p:cNvPr id="277" name="Google Shape;277;p26"/>
          <p:cNvCxnSpPr/>
          <p:nvPr/>
        </p:nvCxnSpPr>
        <p:spPr>
          <a:xfrm>
            <a:off x="10420226" y="6590515"/>
            <a:ext cx="173690" cy="0"/>
          </a:xfrm>
          <a:prstGeom prst="straightConnector1">
            <a:avLst/>
          </a:prstGeom>
          <a:noFill/>
          <a:ln cap="flat" cmpd="sng" w="57150">
            <a:solidFill>
              <a:srgbClr val="EDF0F2"/>
            </a:solidFill>
            <a:prstDash val="solid"/>
            <a:round/>
            <a:headEnd len="sm" w="sm" type="none"/>
            <a:tailEnd len="sm" w="sm" type="none"/>
          </a:ln>
        </p:spPr>
      </p:cxnSp>
      <p:cxnSp>
        <p:nvCxnSpPr>
          <p:cNvPr id="278" name="Google Shape;278;p26"/>
          <p:cNvCxnSpPr/>
          <p:nvPr/>
        </p:nvCxnSpPr>
        <p:spPr>
          <a:xfrm>
            <a:off x="13146368" y="6590515"/>
            <a:ext cx="173690" cy="0"/>
          </a:xfrm>
          <a:prstGeom prst="straightConnector1">
            <a:avLst/>
          </a:prstGeom>
          <a:noFill/>
          <a:ln cap="flat" cmpd="sng" w="57150">
            <a:solidFill>
              <a:srgbClr val="EDF0F2"/>
            </a:solidFill>
            <a:prstDash val="solid"/>
            <a:round/>
            <a:headEnd len="sm" w="sm" type="none"/>
            <a:tailEnd len="sm" w="sm" type="none"/>
          </a:ln>
        </p:spPr>
      </p:cxnSp>
      <p:cxnSp>
        <p:nvCxnSpPr>
          <p:cNvPr id="279" name="Google Shape;279;p26"/>
          <p:cNvCxnSpPr/>
          <p:nvPr/>
        </p:nvCxnSpPr>
        <p:spPr>
          <a:xfrm>
            <a:off x="3691716" y="6991518"/>
            <a:ext cx="0" cy="612628"/>
          </a:xfrm>
          <a:prstGeom prst="straightConnector1">
            <a:avLst/>
          </a:prstGeom>
          <a:noFill/>
          <a:ln cap="flat" cmpd="sng" w="47625">
            <a:solidFill>
              <a:srgbClr val="D9D9D9"/>
            </a:solidFill>
            <a:prstDash val="solid"/>
            <a:round/>
            <a:headEnd len="sm" w="sm" type="none"/>
            <a:tailEnd len="med" w="med" type="stealth"/>
          </a:ln>
        </p:spPr>
      </p:cxnSp>
      <p:cxnSp>
        <p:nvCxnSpPr>
          <p:cNvPr id="280" name="Google Shape;280;p26"/>
          <p:cNvCxnSpPr/>
          <p:nvPr/>
        </p:nvCxnSpPr>
        <p:spPr>
          <a:xfrm>
            <a:off x="9144000" y="6991518"/>
            <a:ext cx="0" cy="612628"/>
          </a:xfrm>
          <a:prstGeom prst="straightConnector1">
            <a:avLst/>
          </a:prstGeom>
          <a:noFill/>
          <a:ln cap="flat" cmpd="sng" w="47625">
            <a:solidFill>
              <a:srgbClr val="D9D9D9"/>
            </a:solidFill>
            <a:prstDash val="solid"/>
            <a:round/>
            <a:headEnd len="sm" w="sm" type="none"/>
            <a:tailEnd len="med" w="med" type="stealth"/>
          </a:ln>
        </p:spPr>
      </p:cxnSp>
      <p:cxnSp>
        <p:nvCxnSpPr>
          <p:cNvPr id="281" name="Google Shape;281;p26"/>
          <p:cNvCxnSpPr/>
          <p:nvPr/>
        </p:nvCxnSpPr>
        <p:spPr>
          <a:xfrm>
            <a:off x="14596284" y="6991518"/>
            <a:ext cx="0" cy="612628"/>
          </a:xfrm>
          <a:prstGeom prst="straightConnector1">
            <a:avLst/>
          </a:prstGeom>
          <a:noFill/>
          <a:ln cap="flat" cmpd="sng" w="47625">
            <a:solidFill>
              <a:srgbClr val="D9D9D9"/>
            </a:solidFill>
            <a:prstDash val="solid"/>
            <a:round/>
            <a:headEnd len="sm" w="sm" type="none"/>
            <a:tailEnd len="med" w="med" type="stealth"/>
          </a:ln>
        </p:spPr>
      </p:cxnSp>
      <p:cxnSp>
        <p:nvCxnSpPr>
          <p:cNvPr id="282" name="Google Shape;282;p26"/>
          <p:cNvCxnSpPr/>
          <p:nvPr/>
        </p:nvCxnSpPr>
        <p:spPr>
          <a:xfrm>
            <a:off x="6417858" y="5576885"/>
            <a:ext cx="0" cy="612628"/>
          </a:xfrm>
          <a:prstGeom prst="straightConnector1">
            <a:avLst/>
          </a:prstGeom>
          <a:noFill/>
          <a:ln cap="flat" cmpd="sng" w="47625">
            <a:solidFill>
              <a:srgbClr val="D9D9D9"/>
            </a:solidFill>
            <a:prstDash val="solid"/>
            <a:round/>
            <a:headEnd len="med" w="med" type="stealth"/>
            <a:tailEnd len="sm" w="sm" type="none"/>
          </a:ln>
        </p:spPr>
      </p:cxnSp>
      <p:cxnSp>
        <p:nvCxnSpPr>
          <p:cNvPr id="283" name="Google Shape;283;p26"/>
          <p:cNvCxnSpPr/>
          <p:nvPr/>
        </p:nvCxnSpPr>
        <p:spPr>
          <a:xfrm>
            <a:off x="11870142" y="5576885"/>
            <a:ext cx="0" cy="612628"/>
          </a:xfrm>
          <a:prstGeom prst="straightConnector1">
            <a:avLst/>
          </a:prstGeom>
          <a:noFill/>
          <a:ln cap="flat" cmpd="sng" w="47625">
            <a:solidFill>
              <a:srgbClr val="D9D9D9"/>
            </a:solidFill>
            <a:prstDash val="solid"/>
            <a:round/>
            <a:headEnd len="med" w="med" type="stealth"/>
            <a:tailEnd len="sm" w="sm" type="none"/>
          </a:ln>
        </p:spPr>
      </p:cxnSp>
      <p:sp>
        <p:nvSpPr>
          <p:cNvPr id="284" name="Google Shape;284;p26"/>
          <p:cNvSpPr txBox="1"/>
          <p:nvPr/>
        </p:nvSpPr>
        <p:spPr>
          <a:xfrm>
            <a:off x="2462926" y="8023246"/>
            <a:ext cx="2457578" cy="64452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99" u="none" cap="none" strike="noStrike">
                <a:solidFill>
                  <a:srgbClr val="FFFFFF"/>
                </a:solidFill>
                <a:latin typeface="Forum"/>
                <a:ea typeface="Forum"/>
                <a:cs typeface="Forum"/>
                <a:sym typeface="Forum"/>
              </a:rPr>
              <a:t>Lorem ipsum dolor sit amet.</a:t>
            </a:r>
            <a:endParaRPr/>
          </a:p>
        </p:txBody>
      </p:sp>
      <p:sp>
        <p:nvSpPr>
          <p:cNvPr id="285" name="Google Shape;285;p26"/>
          <p:cNvSpPr txBox="1"/>
          <p:nvPr/>
        </p:nvSpPr>
        <p:spPr>
          <a:xfrm>
            <a:off x="7867774" y="8023246"/>
            <a:ext cx="2457578" cy="64452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99" u="none" cap="none" strike="noStrike">
                <a:solidFill>
                  <a:srgbClr val="FFFFFF"/>
                </a:solidFill>
                <a:latin typeface="Forum"/>
                <a:ea typeface="Forum"/>
                <a:cs typeface="Forum"/>
                <a:sym typeface="Forum"/>
              </a:rPr>
              <a:t>Lorem ipsum dolor sit amet.</a:t>
            </a:r>
            <a:endParaRPr/>
          </a:p>
        </p:txBody>
      </p:sp>
      <p:sp>
        <p:nvSpPr>
          <p:cNvPr id="286" name="Google Shape;286;p26"/>
          <p:cNvSpPr txBox="1"/>
          <p:nvPr/>
        </p:nvSpPr>
        <p:spPr>
          <a:xfrm>
            <a:off x="10641353" y="4560885"/>
            <a:ext cx="2457578" cy="64452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99" u="none" cap="none" strike="noStrike">
                <a:solidFill>
                  <a:srgbClr val="FFFFFF"/>
                </a:solidFill>
                <a:latin typeface="Forum"/>
                <a:ea typeface="Forum"/>
                <a:cs typeface="Forum"/>
                <a:sym typeface="Forum"/>
              </a:rPr>
              <a:t>Lorem ipsum dolor sit amet.</a:t>
            </a:r>
            <a:endParaRPr/>
          </a:p>
        </p:txBody>
      </p:sp>
      <p:sp>
        <p:nvSpPr>
          <p:cNvPr id="287" name="Google Shape;287;p26"/>
          <p:cNvSpPr txBox="1"/>
          <p:nvPr/>
        </p:nvSpPr>
        <p:spPr>
          <a:xfrm>
            <a:off x="13414932" y="8023246"/>
            <a:ext cx="2457578" cy="64452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99" u="none" cap="none" strike="noStrike">
                <a:solidFill>
                  <a:srgbClr val="FFFFFF"/>
                </a:solidFill>
                <a:latin typeface="Forum"/>
                <a:ea typeface="Forum"/>
                <a:cs typeface="Forum"/>
                <a:sym typeface="Forum"/>
              </a:rPr>
              <a:t>Lorem ipsum dolor sit amet.</a:t>
            </a:r>
            <a:endParaRPr/>
          </a:p>
        </p:txBody>
      </p:sp>
      <p:cxnSp>
        <p:nvCxnSpPr>
          <p:cNvPr id="288" name="Google Shape;288;p26"/>
          <p:cNvCxnSpPr/>
          <p:nvPr/>
        </p:nvCxnSpPr>
        <p:spPr>
          <a:xfrm>
            <a:off x="4967942" y="6590515"/>
            <a:ext cx="173690" cy="0"/>
          </a:xfrm>
          <a:prstGeom prst="straightConnector1">
            <a:avLst/>
          </a:prstGeom>
          <a:noFill/>
          <a:ln cap="flat" cmpd="sng" w="57150">
            <a:solidFill>
              <a:srgbClr val="EDF0F2"/>
            </a:solidFill>
            <a:prstDash val="solid"/>
            <a:round/>
            <a:headEnd len="sm" w="sm" type="none"/>
            <a:tailEnd len="sm" w="sm" type="none"/>
          </a:ln>
        </p:spPr>
      </p:cxnSp>
      <p:sp>
        <p:nvSpPr>
          <p:cNvPr id="289" name="Google Shape;289;p26"/>
          <p:cNvSpPr txBox="1"/>
          <p:nvPr/>
        </p:nvSpPr>
        <p:spPr>
          <a:xfrm>
            <a:off x="1765672" y="1084823"/>
            <a:ext cx="14756656" cy="25717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0" u="none" cap="none" strike="noStrike">
                <a:solidFill>
                  <a:srgbClr val="E1C673"/>
                </a:solidFill>
                <a:latin typeface="Italianno"/>
                <a:ea typeface="Italianno"/>
                <a:cs typeface="Italianno"/>
                <a:sym typeface="Italianno"/>
              </a:rPr>
              <a:t>University Chart</a:t>
            </a:r>
            <a:endParaRPr/>
          </a:p>
        </p:txBody>
      </p:sp>
      <p:sp>
        <p:nvSpPr>
          <p:cNvPr id="290" name="Google Shape;290;p26"/>
          <p:cNvSpPr txBox="1"/>
          <p:nvPr/>
        </p:nvSpPr>
        <p:spPr>
          <a:xfrm>
            <a:off x="2756177" y="6266462"/>
            <a:ext cx="1871100" cy="615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999" u="none" cap="none" strike="noStrike">
                <a:solidFill>
                  <a:srgbClr val="000000"/>
                </a:solidFill>
                <a:latin typeface="Forum"/>
                <a:ea typeface="Forum"/>
                <a:cs typeface="Forum"/>
                <a:sym typeface="Forum"/>
              </a:rPr>
              <a:t>1940</a:t>
            </a:r>
            <a:endParaRPr/>
          </a:p>
        </p:txBody>
      </p:sp>
      <p:sp>
        <p:nvSpPr>
          <p:cNvPr id="291" name="Google Shape;291;p26"/>
          <p:cNvSpPr txBox="1"/>
          <p:nvPr/>
        </p:nvSpPr>
        <p:spPr>
          <a:xfrm>
            <a:off x="5482320" y="6266462"/>
            <a:ext cx="1871100" cy="615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999" u="none" cap="none" strike="noStrike">
                <a:solidFill>
                  <a:srgbClr val="000000"/>
                </a:solidFill>
                <a:latin typeface="Forum"/>
                <a:ea typeface="Forum"/>
                <a:cs typeface="Forum"/>
                <a:sym typeface="Forum"/>
              </a:rPr>
              <a:t>1960</a:t>
            </a:r>
            <a:endParaRPr/>
          </a:p>
        </p:txBody>
      </p:sp>
      <p:sp>
        <p:nvSpPr>
          <p:cNvPr id="292" name="Google Shape;292;p26"/>
          <p:cNvSpPr txBox="1"/>
          <p:nvPr/>
        </p:nvSpPr>
        <p:spPr>
          <a:xfrm>
            <a:off x="8208462" y="6266462"/>
            <a:ext cx="1871100" cy="615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999" u="none" cap="none" strike="noStrike">
                <a:solidFill>
                  <a:srgbClr val="000000"/>
                </a:solidFill>
                <a:latin typeface="Forum"/>
                <a:ea typeface="Forum"/>
                <a:cs typeface="Forum"/>
                <a:sym typeface="Forum"/>
              </a:rPr>
              <a:t>1980</a:t>
            </a:r>
            <a:endParaRPr/>
          </a:p>
        </p:txBody>
      </p:sp>
      <p:sp>
        <p:nvSpPr>
          <p:cNvPr id="293" name="Google Shape;293;p26"/>
          <p:cNvSpPr txBox="1"/>
          <p:nvPr/>
        </p:nvSpPr>
        <p:spPr>
          <a:xfrm>
            <a:off x="10934604" y="6266462"/>
            <a:ext cx="1871100" cy="615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999" u="none" cap="none" strike="noStrike">
                <a:solidFill>
                  <a:srgbClr val="000000"/>
                </a:solidFill>
                <a:latin typeface="Forum"/>
                <a:ea typeface="Forum"/>
                <a:cs typeface="Forum"/>
                <a:sym typeface="Forum"/>
              </a:rPr>
              <a:t>2010</a:t>
            </a:r>
            <a:endParaRPr/>
          </a:p>
        </p:txBody>
      </p:sp>
      <p:sp>
        <p:nvSpPr>
          <p:cNvPr id="294" name="Google Shape;294;p26"/>
          <p:cNvSpPr txBox="1"/>
          <p:nvPr/>
        </p:nvSpPr>
        <p:spPr>
          <a:xfrm>
            <a:off x="13660746" y="6349134"/>
            <a:ext cx="1871100" cy="461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000" u="none" cap="none" strike="noStrike">
                <a:solidFill>
                  <a:srgbClr val="000000"/>
                </a:solidFill>
                <a:latin typeface="Forum"/>
                <a:ea typeface="Forum"/>
                <a:cs typeface="Forum"/>
                <a:sym typeface="Forum"/>
              </a:rPr>
              <a:t>PRESENT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2920"/>
        </a:solidFill>
      </p:bgPr>
    </p:bg>
    <p:spTree>
      <p:nvGrpSpPr>
        <p:cNvPr id="298" name="Shape 298"/>
        <p:cNvGrpSpPr/>
        <p:nvPr/>
      </p:nvGrpSpPr>
      <p:grpSpPr>
        <a:xfrm>
          <a:off x="0" y="0"/>
          <a:ext cx="0" cy="0"/>
          <a:chOff x="0" y="0"/>
          <a:chExt cx="0" cy="0"/>
        </a:xfrm>
      </p:grpSpPr>
      <p:pic>
        <p:nvPicPr>
          <p:cNvPr id="299" name="Google Shape;299;p27"/>
          <p:cNvPicPr preferRelativeResize="0"/>
          <p:nvPr/>
        </p:nvPicPr>
        <p:blipFill rotWithShape="1">
          <a:blip r:embed="rId3">
            <a:alphaModFix/>
          </a:blip>
          <a:srcRect b="15125" l="21389" r="0" t="10325"/>
          <a:stretch/>
        </p:blipFill>
        <p:spPr>
          <a:xfrm>
            <a:off x="0" y="0"/>
            <a:ext cx="11790899" cy="10286998"/>
          </a:xfrm>
          <a:prstGeom prst="rect">
            <a:avLst/>
          </a:prstGeom>
          <a:noFill/>
          <a:ln>
            <a:noFill/>
          </a:ln>
        </p:spPr>
      </p:pic>
      <p:sp>
        <p:nvSpPr>
          <p:cNvPr id="300" name="Google Shape;300;p27"/>
          <p:cNvSpPr txBox="1"/>
          <p:nvPr/>
        </p:nvSpPr>
        <p:spPr>
          <a:xfrm>
            <a:off x="1458950" y="2609850"/>
            <a:ext cx="8326987" cy="516255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000" u="none" cap="none" strike="noStrike">
                <a:solidFill>
                  <a:srgbClr val="FFFDFC"/>
                </a:solidFill>
                <a:latin typeface="Forum"/>
                <a:ea typeface="Forum"/>
                <a:cs typeface="Forum"/>
                <a:sym typeface="Forum"/>
              </a:rPr>
              <a:t>“This is a quote, words full of wisdom that someone important said and can make the reader get inspired.”</a:t>
            </a:r>
            <a:endParaRPr/>
          </a:p>
          <a:p>
            <a:pPr indent="0" lvl="0" marL="0" marR="0" rtl="0" algn="ctr">
              <a:lnSpc>
                <a:spcPct val="150000"/>
              </a:lnSpc>
              <a:spcBef>
                <a:spcPts val="0"/>
              </a:spcBef>
              <a:spcAft>
                <a:spcPts val="0"/>
              </a:spcAft>
              <a:buNone/>
            </a:pPr>
            <a:r>
              <a:rPr b="0" i="0" lang="en-US" sz="8000" u="none" cap="none" strike="noStrike">
                <a:solidFill>
                  <a:srgbClr val="E1C673"/>
                </a:solidFill>
                <a:latin typeface="Italianno"/>
                <a:ea typeface="Italianno"/>
                <a:cs typeface="Italianno"/>
                <a:sym typeface="Italianno"/>
              </a:rPr>
              <a:t>- Jane Doe</a:t>
            </a:r>
            <a:endParaRPr/>
          </a:p>
        </p:txBody>
      </p:sp>
      <p:pic>
        <p:nvPicPr>
          <p:cNvPr id="301" name="Google Shape;301;p27"/>
          <p:cNvPicPr preferRelativeResize="0"/>
          <p:nvPr/>
        </p:nvPicPr>
        <p:blipFill>
          <a:blip r:embed="rId4">
            <a:alphaModFix/>
          </a:blip>
          <a:stretch>
            <a:fillRect/>
          </a:stretch>
        </p:blipFill>
        <p:spPr>
          <a:xfrm>
            <a:off x="9550225" y="0"/>
            <a:ext cx="8737600" cy="10287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2920"/>
        </a:solidFill>
      </p:bgPr>
    </p:bg>
    <p:spTree>
      <p:nvGrpSpPr>
        <p:cNvPr id="305" name="Shape 305"/>
        <p:cNvGrpSpPr/>
        <p:nvPr/>
      </p:nvGrpSpPr>
      <p:grpSpPr>
        <a:xfrm>
          <a:off x="0" y="0"/>
          <a:ext cx="0" cy="0"/>
          <a:chOff x="0" y="0"/>
          <a:chExt cx="0" cy="0"/>
        </a:xfrm>
      </p:grpSpPr>
      <p:pic>
        <p:nvPicPr>
          <p:cNvPr id="306" name="Google Shape;306;p28"/>
          <p:cNvPicPr preferRelativeResize="0"/>
          <p:nvPr/>
        </p:nvPicPr>
        <p:blipFill>
          <a:blip r:embed="rId3">
            <a:alphaModFix/>
          </a:blip>
          <a:stretch>
            <a:fillRect/>
          </a:stretch>
        </p:blipFill>
        <p:spPr>
          <a:xfrm>
            <a:off x="0" y="-4614"/>
            <a:ext cx="18288000" cy="3482578"/>
          </a:xfrm>
          <a:prstGeom prst="rect">
            <a:avLst/>
          </a:prstGeom>
          <a:noFill/>
          <a:ln>
            <a:noFill/>
          </a:ln>
        </p:spPr>
      </p:pic>
      <p:grpSp>
        <p:nvGrpSpPr>
          <p:cNvPr id="307" name="Google Shape;307;p28"/>
          <p:cNvGrpSpPr/>
          <p:nvPr/>
        </p:nvGrpSpPr>
        <p:grpSpPr>
          <a:xfrm>
            <a:off x="1846002" y="3341711"/>
            <a:ext cx="14595997" cy="4293884"/>
            <a:chOff x="0" y="-273373"/>
            <a:chExt cx="19461329" cy="5725179"/>
          </a:xfrm>
        </p:grpSpPr>
        <p:grpSp>
          <p:nvGrpSpPr>
            <p:cNvPr id="308" name="Google Shape;308;p28"/>
            <p:cNvGrpSpPr/>
            <p:nvPr/>
          </p:nvGrpSpPr>
          <p:grpSpPr>
            <a:xfrm>
              <a:off x="0" y="-272412"/>
              <a:ext cx="6105149" cy="5724000"/>
              <a:chOff x="0" y="-38100"/>
              <a:chExt cx="851015" cy="797886"/>
            </a:xfrm>
          </p:grpSpPr>
          <p:sp>
            <p:nvSpPr>
              <p:cNvPr id="309" name="Google Shape;309;p28"/>
              <p:cNvSpPr/>
              <p:nvPr/>
            </p:nvSpPr>
            <p:spPr>
              <a:xfrm>
                <a:off x="0" y="0"/>
                <a:ext cx="851015" cy="759786"/>
              </a:xfrm>
              <a:custGeom>
                <a:rect b="b" l="l" r="r" t="t"/>
                <a:pathLst>
                  <a:path extrusionOk="0" h="759786" w="851015">
                    <a:moveTo>
                      <a:pt x="0" y="0"/>
                    </a:moveTo>
                    <a:lnTo>
                      <a:pt x="851015" y="0"/>
                    </a:lnTo>
                    <a:lnTo>
                      <a:pt x="851015" y="759786"/>
                    </a:lnTo>
                    <a:lnTo>
                      <a:pt x="0" y="759786"/>
                    </a:lnTo>
                    <a:close/>
                  </a:path>
                </a:pathLst>
              </a:custGeom>
              <a:solidFill>
                <a:srgbClr val="000000">
                  <a:alpha val="0"/>
                </a:srgbClr>
              </a:solidFill>
              <a:ln cap="sq" cmpd="sng" w="19050">
                <a:solidFill>
                  <a:srgbClr val="FFFFFF">
                    <a:alpha val="80000"/>
                  </a:srgbClr>
                </a:solidFill>
                <a:prstDash val="solid"/>
                <a:miter lim="8000"/>
                <a:headEnd len="sm" w="sm" type="none"/>
                <a:tailEnd len="sm" w="sm" type="none"/>
              </a:ln>
            </p:spPr>
          </p:sp>
          <p:sp>
            <p:nvSpPr>
              <p:cNvPr id="310" name="Google Shape;310;p28"/>
              <p:cNvSpPr txBox="1"/>
              <p:nvPr/>
            </p:nvSpPr>
            <p:spPr>
              <a:xfrm>
                <a:off x="0" y="-38100"/>
                <a:ext cx="851015" cy="797886"/>
              </a:xfrm>
              <a:prstGeom prst="rect">
                <a:avLst/>
              </a:prstGeom>
              <a:noFill/>
              <a:ln>
                <a:noFill/>
              </a:ln>
            </p:spPr>
            <p:txBody>
              <a:bodyPr anchorCtr="0" anchor="ctr" bIns="76800" lIns="76800" spcFirstLastPara="1" rIns="76800" wrap="square" tIns="76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11" name="Google Shape;311;p28"/>
            <p:cNvCxnSpPr/>
            <p:nvPr/>
          </p:nvCxnSpPr>
          <p:spPr>
            <a:xfrm>
              <a:off x="0" y="2044821"/>
              <a:ext cx="6090650" cy="0"/>
            </a:xfrm>
            <a:prstGeom prst="straightConnector1">
              <a:avLst/>
            </a:prstGeom>
            <a:noFill/>
            <a:ln cap="flat" cmpd="sng" w="25400">
              <a:solidFill>
                <a:srgbClr val="FFFFFF"/>
              </a:solidFill>
              <a:prstDash val="solid"/>
              <a:round/>
              <a:headEnd len="sm" w="sm" type="none"/>
              <a:tailEnd len="sm" w="sm" type="none"/>
            </a:ln>
          </p:spPr>
        </p:cxnSp>
        <p:grpSp>
          <p:nvGrpSpPr>
            <p:cNvPr id="312" name="Google Shape;312;p28"/>
            <p:cNvGrpSpPr/>
            <p:nvPr/>
          </p:nvGrpSpPr>
          <p:grpSpPr>
            <a:xfrm>
              <a:off x="13379841" y="-250009"/>
              <a:ext cx="6081488" cy="5701815"/>
              <a:chOff x="0" y="-38100"/>
              <a:chExt cx="851015" cy="797886"/>
            </a:xfrm>
          </p:grpSpPr>
          <p:sp>
            <p:nvSpPr>
              <p:cNvPr id="313" name="Google Shape;313;p28"/>
              <p:cNvSpPr/>
              <p:nvPr/>
            </p:nvSpPr>
            <p:spPr>
              <a:xfrm>
                <a:off x="0" y="0"/>
                <a:ext cx="851015" cy="759786"/>
              </a:xfrm>
              <a:custGeom>
                <a:rect b="b" l="l" r="r" t="t"/>
                <a:pathLst>
                  <a:path extrusionOk="0" h="759786" w="851015">
                    <a:moveTo>
                      <a:pt x="0" y="0"/>
                    </a:moveTo>
                    <a:lnTo>
                      <a:pt x="851015" y="0"/>
                    </a:lnTo>
                    <a:lnTo>
                      <a:pt x="851015" y="759786"/>
                    </a:lnTo>
                    <a:lnTo>
                      <a:pt x="0" y="759786"/>
                    </a:lnTo>
                    <a:close/>
                  </a:path>
                </a:pathLst>
              </a:custGeom>
              <a:solidFill>
                <a:srgbClr val="000000">
                  <a:alpha val="0"/>
                </a:srgbClr>
              </a:solidFill>
              <a:ln cap="sq" cmpd="sng" w="19050">
                <a:solidFill>
                  <a:srgbClr val="FFFFFF">
                    <a:alpha val="80000"/>
                  </a:srgbClr>
                </a:solidFill>
                <a:prstDash val="solid"/>
                <a:miter lim="8000"/>
                <a:headEnd len="sm" w="sm" type="none"/>
                <a:tailEnd len="sm" w="sm" type="none"/>
              </a:ln>
            </p:spPr>
          </p:sp>
          <p:sp>
            <p:nvSpPr>
              <p:cNvPr id="314" name="Google Shape;314;p28"/>
              <p:cNvSpPr txBox="1"/>
              <p:nvPr/>
            </p:nvSpPr>
            <p:spPr>
              <a:xfrm>
                <a:off x="0" y="-38100"/>
                <a:ext cx="851015" cy="797886"/>
              </a:xfrm>
              <a:prstGeom prst="rect">
                <a:avLst/>
              </a:prstGeom>
              <a:noFill/>
              <a:ln>
                <a:noFill/>
              </a:ln>
            </p:spPr>
            <p:txBody>
              <a:bodyPr anchorCtr="0" anchor="ctr" bIns="76500" lIns="76500" spcFirstLastPara="1" rIns="76500" wrap="square" tIns="765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15" name="Google Shape;315;p28"/>
            <p:cNvCxnSpPr/>
            <p:nvPr/>
          </p:nvCxnSpPr>
          <p:spPr>
            <a:xfrm>
              <a:off x="13379841" y="2058242"/>
              <a:ext cx="6067046" cy="0"/>
            </a:xfrm>
            <a:prstGeom prst="straightConnector1">
              <a:avLst/>
            </a:prstGeom>
            <a:noFill/>
            <a:ln cap="flat" cmpd="sng" w="25400">
              <a:solidFill>
                <a:srgbClr val="FFFFFF"/>
              </a:solidFill>
              <a:prstDash val="solid"/>
              <a:round/>
              <a:headEnd len="sm" w="sm" type="none"/>
              <a:tailEnd len="sm" w="sm" type="none"/>
            </a:ln>
          </p:spPr>
        </p:cxnSp>
        <p:grpSp>
          <p:nvGrpSpPr>
            <p:cNvPr id="316" name="Google Shape;316;p28"/>
            <p:cNvGrpSpPr/>
            <p:nvPr/>
          </p:nvGrpSpPr>
          <p:grpSpPr>
            <a:xfrm>
              <a:off x="6689477" y="-273373"/>
              <a:ext cx="6106164" cy="5724951"/>
              <a:chOff x="0" y="-38100"/>
              <a:chExt cx="851015" cy="797886"/>
            </a:xfrm>
          </p:grpSpPr>
          <p:sp>
            <p:nvSpPr>
              <p:cNvPr id="317" name="Google Shape;317;p28"/>
              <p:cNvSpPr/>
              <p:nvPr/>
            </p:nvSpPr>
            <p:spPr>
              <a:xfrm>
                <a:off x="0" y="0"/>
                <a:ext cx="851015" cy="759786"/>
              </a:xfrm>
              <a:custGeom>
                <a:rect b="b" l="l" r="r" t="t"/>
                <a:pathLst>
                  <a:path extrusionOk="0" h="759786" w="851015">
                    <a:moveTo>
                      <a:pt x="0" y="0"/>
                    </a:moveTo>
                    <a:lnTo>
                      <a:pt x="851015" y="0"/>
                    </a:lnTo>
                    <a:lnTo>
                      <a:pt x="851015" y="759786"/>
                    </a:lnTo>
                    <a:lnTo>
                      <a:pt x="0" y="759786"/>
                    </a:lnTo>
                    <a:close/>
                  </a:path>
                </a:pathLst>
              </a:custGeom>
              <a:solidFill>
                <a:srgbClr val="000000">
                  <a:alpha val="0"/>
                </a:srgbClr>
              </a:solidFill>
              <a:ln cap="sq" cmpd="sng" w="19050">
                <a:solidFill>
                  <a:srgbClr val="FFFFFF">
                    <a:alpha val="80000"/>
                  </a:srgbClr>
                </a:solidFill>
                <a:prstDash val="solid"/>
                <a:miter lim="8000"/>
                <a:headEnd len="sm" w="sm" type="none"/>
                <a:tailEnd len="sm" w="sm" type="none"/>
              </a:ln>
            </p:spPr>
          </p:sp>
          <p:sp>
            <p:nvSpPr>
              <p:cNvPr id="318" name="Google Shape;318;p28"/>
              <p:cNvSpPr txBox="1"/>
              <p:nvPr/>
            </p:nvSpPr>
            <p:spPr>
              <a:xfrm>
                <a:off x="0" y="-38100"/>
                <a:ext cx="851015" cy="797886"/>
              </a:xfrm>
              <a:prstGeom prst="rect">
                <a:avLst/>
              </a:prstGeom>
              <a:noFill/>
              <a:ln>
                <a:noFill/>
              </a:ln>
            </p:spPr>
            <p:txBody>
              <a:bodyPr anchorCtr="0" anchor="ctr" bIns="76800" lIns="76800" spcFirstLastPara="1" rIns="76800" wrap="square" tIns="76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19" name="Google Shape;319;p28"/>
            <p:cNvCxnSpPr/>
            <p:nvPr/>
          </p:nvCxnSpPr>
          <p:spPr>
            <a:xfrm>
              <a:off x="6689477" y="2044245"/>
              <a:ext cx="6091663" cy="0"/>
            </a:xfrm>
            <a:prstGeom prst="straightConnector1">
              <a:avLst/>
            </a:prstGeom>
            <a:noFill/>
            <a:ln cap="flat" cmpd="sng" w="25400">
              <a:solidFill>
                <a:srgbClr val="FFFFFF"/>
              </a:solidFill>
              <a:prstDash val="solid"/>
              <a:round/>
              <a:headEnd len="sm" w="sm" type="none"/>
              <a:tailEnd len="sm" w="sm" type="none"/>
            </a:ln>
          </p:spPr>
        </p:cxnSp>
      </p:grpSp>
      <p:sp>
        <p:nvSpPr>
          <p:cNvPr id="320" name="Google Shape;320;p28"/>
          <p:cNvSpPr txBox="1"/>
          <p:nvPr/>
        </p:nvSpPr>
        <p:spPr>
          <a:xfrm>
            <a:off x="1765672" y="742950"/>
            <a:ext cx="14756656" cy="25717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0" u="none" cap="none" strike="noStrike">
                <a:solidFill>
                  <a:srgbClr val="E1C673"/>
                </a:solidFill>
                <a:latin typeface="Italianno"/>
                <a:ea typeface="Italianno"/>
                <a:cs typeface="Italianno"/>
                <a:sym typeface="Italianno"/>
              </a:rPr>
              <a:t>Events</a:t>
            </a:r>
            <a:endParaRPr/>
          </a:p>
        </p:txBody>
      </p:sp>
      <p:sp>
        <p:nvSpPr>
          <p:cNvPr id="321" name="Google Shape;321;p28"/>
          <p:cNvSpPr txBox="1"/>
          <p:nvPr/>
        </p:nvSpPr>
        <p:spPr>
          <a:xfrm>
            <a:off x="1765672" y="7930515"/>
            <a:ext cx="4659300" cy="73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99" u="none" cap="none" strike="noStrike">
                <a:solidFill>
                  <a:srgbClr val="FFFFFF"/>
                </a:solidFill>
                <a:latin typeface="Forum"/>
                <a:ea typeface="Forum"/>
                <a:cs typeface="Forum"/>
                <a:sym typeface="Forum"/>
              </a:rPr>
              <a:t>Lorem ipsum dolor sit amet, consectetur adipiscing elit.</a:t>
            </a:r>
            <a:endParaRPr/>
          </a:p>
        </p:txBody>
      </p:sp>
      <p:sp>
        <p:nvSpPr>
          <p:cNvPr id="322" name="Google Shape;322;p28"/>
          <p:cNvSpPr txBox="1"/>
          <p:nvPr/>
        </p:nvSpPr>
        <p:spPr>
          <a:xfrm>
            <a:off x="7102917" y="7930515"/>
            <a:ext cx="4659300" cy="73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99" u="none" cap="none" strike="noStrike">
                <a:solidFill>
                  <a:srgbClr val="FFFFFF"/>
                </a:solidFill>
                <a:latin typeface="Forum"/>
                <a:ea typeface="Forum"/>
                <a:cs typeface="Forum"/>
                <a:sym typeface="Forum"/>
              </a:rPr>
              <a:t>Lorem ipsum dolor sit amet, consectetur adipiscing elit.</a:t>
            </a:r>
            <a:endParaRPr/>
          </a:p>
        </p:txBody>
      </p:sp>
      <p:sp>
        <p:nvSpPr>
          <p:cNvPr id="323" name="Google Shape;323;p28"/>
          <p:cNvSpPr txBox="1"/>
          <p:nvPr/>
        </p:nvSpPr>
        <p:spPr>
          <a:xfrm>
            <a:off x="11880882" y="7849136"/>
            <a:ext cx="4659300" cy="73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99" u="none" cap="none" strike="noStrike">
                <a:solidFill>
                  <a:srgbClr val="FFFFFF"/>
                </a:solidFill>
                <a:latin typeface="Forum"/>
                <a:ea typeface="Forum"/>
                <a:cs typeface="Forum"/>
                <a:sym typeface="Forum"/>
              </a:rPr>
              <a:t>Lorem ipsum dolor sit amet, consectetur adipiscing elit.</a:t>
            </a:r>
            <a:endParaRPr/>
          </a:p>
        </p:txBody>
      </p:sp>
      <p:sp>
        <p:nvSpPr>
          <p:cNvPr id="324" name="Google Shape;324;p28"/>
          <p:cNvSpPr txBox="1"/>
          <p:nvPr/>
        </p:nvSpPr>
        <p:spPr>
          <a:xfrm>
            <a:off x="2074075" y="3550921"/>
            <a:ext cx="4099326" cy="1361672"/>
          </a:xfrm>
          <a:prstGeom prst="rect">
            <a:avLst/>
          </a:prstGeom>
          <a:noFill/>
          <a:ln>
            <a:noFill/>
          </a:ln>
        </p:spPr>
        <p:txBody>
          <a:bodyPr anchorCtr="0" anchor="t" bIns="0" lIns="0" spcFirstLastPara="1" rIns="0" wrap="square" tIns="0">
            <a:spAutoFit/>
          </a:bodyPr>
          <a:lstStyle/>
          <a:p>
            <a:pPr indent="0" lvl="0" marL="0" marR="0" rtl="0" algn="ctr">
              <a:lnSpc>
                <a:spcPct val="150026"/>
              </a:lnSpc>
              <a:spcBef>
                <a:spcPts val="0"/>
              </a:spcBef>
              <a:spcAft>
                <a:spcPts val="0"/>
              </a:spcAft>
              <a:buNone/>
            </a:pPr>
            <a:r>
              <a:rPr b="0" i="0" lang="en-US" sz="7558" u="none" cap="none" strike="noStrike">
                <a:solidFill>
                  <a:srgbClr val="E1C673"/>
                </a:solidFill>
                <a:latin typeface="Italianno"/>
                <a:ea typeface="Italianno"/>
                <a:cs typeface="Italianno"/>
                <a:sym typeface="Italianno"/>
              </a:rPr>
              <a:t>June</a:t>
            </a:r>
            <a:endParaRPr/>
          </a:p>
        </p:txBody>
      </p:sp>
      <p:sp>
        <p:nvSpPr>
          <p:cNvPr id="325" name="Google Shape;325;p28"/>
          <p:cNvSpPr txBox="1"/>
          <p:nvPr/>
        </p:nvSpPr>
        <p:spPr>
          <a:xfrm>
            <a:off x="2088477" y="4871865"/>
            <a:ext cx="4099200" cy="2792700"/>
          </a:xfrm>
          <a:prstGeom prst="rect">
            <a:avLst/>
          </a:prstGeom>
          <a:noFill/>
          <a:ln>
            <a:noFill/>
          </a:ln>
        </p:spPr>
        <p:txBody>
          <a:bodyPr anchorCtr="0" anchor="t" bIns="0" lIns="0" spcFirstLastPara="1" rIns="0" wrap="square" tIns="0">
            <a:spAutoFit/>
          </a:bodyPr>
          <a:lstStyle/>
          <a:p>
            <a:pPr indent="0" lvl="0" marL="0" marR="0" rtl="0" algn="ctr">
              <a:lnSpc>
                <a:spcPct val="150002"/>
              </a:lnSpc>
              <a:spcBef>
                <a:spcPts val="0"/>
              </a:spcBef>
              <a:spcAft>
                <a:spcPts val="0"/>
              </a:spcAft>
              <a:buNone/>
            </a:pPr>
            <a:r>
              <a:rPr b="0" i="0" lang="en-US" sz="18143" u="none" cap="none" strike="noStrike">
                <a:solidFill>
                  <a:srgbClr val="E1C673"/>
                </a:solidFill>
                <a:latin typeface="Forum"/>
                <a:ea typeface="Forum"/>
                <a:cs typeface="Forum"/>
                <a:sym typeface="Forum"/>
              </a:rPr>
              <a:t>09</a:t>
            </a:r>
            <a:endParaRPr/>
          </a:p>
        </p:txBody>
      </p:sp>
      <p:sp>
        <p:nvSpPr>
          <p:cNvPr id="326" name="Google Shape;326;p28"/>
          <p:cNvSpPr txBox="1"/>
          <p:nvPr/>
        </p:nvSpPr>
        <p:spPr>
          <a:xfrm>
            <a:off x="7102917" y="3550270"/>
            <a:ext cx="4100008" cy="1361863"/>
          </a:xfrm>
          <a:prstGeom prst="rect">
            <a:avLst/>
          </a:prstGeom>
          <a:noFill/>
          <a:ln>
            <a:noFill/>
          </a:ln>
        </p:spPr>
        <p:txBody>
          <a:bodyPr anchorCtr="0" anchor="t" bIns="0" lIns="0" spcFirstLastPara="1" rIns="0" wrap="square" tIns="0">
            <a:spAutoFit/>
          </a:bodyPr>
          <a:lstStyle/>
          <a:p>
            <a:pPr indent="0" lvl="0" marL="0" marR="0" rtl="0" algn="ctr">
              <a:lnSpc>
                <a:spcPct val="149993"/>
              </a:lnSpc>
              <a:spcBef>
                <a:spcPts val="0"/>
              </a:spcBef>
              <a:spcAft>
                <a:spcPts val="0"/>
              </a:spcAft>
              <a:buNone/>
            </a:pPr>
            <a:r>
              <a:rPr b="0" i="0" lang="en-US" sz="7561" u="none" cap="none" strike="noStrike">
                <a:solidFill>
                  <a:srgbClr val="E1C673"/>
                </a:solidFill>
                <a:latin typeface="Italianno"/>
                <a:ea typeface="Italianno"/>
                <a:cs typeface="Italianno"/>
                <a:sym typeface="Italianno"/>
              </a:rPr>
              <a:t>July</a:t>
            </a:r>
            <a:endParaRPr/>
          </a:p>
        </p:txBody>
      </p:sp>
      <p:sp>
        <p:nvSpPr>
          <p:cNvPr id="327" name="Google Shape;327;p28"/>
          <p:cNvSpPr txBox="1"/>
          <p:nvPr/>
        </p:nvSpPr>
        <p:spPr>
          <a:xfrm>
            <a:off x="12124759" y="3566103"/>
            <a:ext cx="4083438" cy="1357207"/>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7530" u="none" cap="none" strike="noStrike">
                <a:solidFill>
                  <a:srgbClr val="E1C673"/>
                </a:solidFill>
                <a:latin typeface="Italianno"/>
                <a:ea typeface="Italianno"/>
                <a:cs typeface="Italianno"/>
                <a:sym typeface="Italianno"/>
              </a:rPr>
              <a:t>August</a:t>
            </a:r>
            <a:endParaRPr/>
          </a:p>
        </p:txBody>
      </p:sp>
      <p:sp>
        <p:nvSpPr>
          <p:cNvPr id="328" name="Google Shape;328;p28"/>
          <p:cNvSpPr txBox="1"/>
          <p:nvPr/>
        </p:nvSpPr>
        <p:spPr>
          <a:xfrm>
            <a:off x="7102917" y="4880930"/>
            <a:ext cx="4100100" cy="2793000"/>
          </a:xfrm>
          <a:prstGeom prst="rect">
            <a:avLst/>
          </a:prstGeom>
          <a:noFill/>
          <a:ln>
            <a:noFill/>
          </a:ln>
        </p:spPr>
        <p:txBody>
          <a:bodyPr anchorCtr="0" anchor="t" bIns="0" lIns="0" spcFirstLastPara="1" rIns="0" wrap="square" tIns="0">
            <a:spAutoFit/>
          </a:bodyPr>
          <a:lstStyle/>
          <a:p>
            <a:pPr indent="0" lvl="0" marL="0" marR="0" rtl="0" algn="ctr">
              <a:lnSpc>
                <a:spcPct val="150005"/>
              </a:lnSpc>
              <a:spcBef>
                <a:spcPts val="0"/>
              </a:spcBef>
              <a:spcAft>
                <a:spcPts val="0"/>
              </a:spcAft>
              <a:buNone/>
            </a:pPr>
            <a:r>
              <a:rPr b="0" i="0" lang="en-US" sz="18146" u="none" cap="none" strike="noStrike">
                <a:solidFill>
                  <a:srgbClr val="E1C673"/>
                </a:solidFill>
                <a:latin typeface="Forum"/>
                <a:ea typeface="Forum"/>
                <a:cs typeface="Forum"/>
                <a:sym typeface="Forum"/>
              </a:rPr>
              <a:t>11</a:t>
            </a:r>
            <a:endParaRPr/>
          </a:p>
        </p:txBody>
      </p:sp>
      <p:sp>
        <p:nvSpPr>
          <p:cNvPr id="329" name="Google Shape;329;p28"/>
          <p:cNvSpPr txBox="1"/>
          <p:nvPr/>
        </p:nvSpPr>
        <p:spPr>
          <a:xfrm>
            <a:off x="12124759" y="4882581"/>
            <a:ext cx="4083300" cy="2781900"/>
          </a:xfrm>
          <a:prstGeom prst="rect">
            <a:avLst/>
          </a:prstGeom>
          <a:noFill/>
          <a:ln>
            <a:noFill/>
          </a:ln>
        </p:spPr>
        <p:txBody>
          <a:bodyPr anchorCtr="0" anchor="t" bIns="0" lIns="0" spcFirstLastPara="1" rIns="0" wrap="square" tIns="0">
            <a:spAutoFit/>
          </a:bodyPr>
          <a:lstStyle/>
          <a:p>
            <a:pPr indent="0" lvl="0" marL="0" marR="0" rtl="0" algn="ctr">
              <a:lnSpc>
                <a:spcPct val="150002"/>
              </a:lnSpc>
              <a:spcBef>
                <a:spcPts val="0"/>
              </a:spcBef>
              <a:spcAft>
                <a:spcPts val="0"/>
              </a:spcAft>
              <a:buNone/>
            </a:pPr>
            <a:r>
              <a:rPr b="0" i="0" lang="en-US" sz="18073" u="none" cap="none" strike="noStrike">
                <a:solidFill>
                  <a:srgbClr val="E1C673"/>
                </a:solidFill>
                <a:latin typeface="Forum"/>
                <a:ea typeface="Forum"/>
                <a:cs typeface="Forum"/>
                <a:sym typeface="Forum"/>
              </a:rPr>
              <a:t>28</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2920"/>
        </a:solidFill>
      </p:bgPr>
    </p:bg>
    <p:spTree>
      <p:nvGrpSpPr>
        <p:cNvPr id="333" name="Shape 333"/>
        <p:cNvGrpSpPr/>
        <p:nvPr/>
      </p:nvGrpSpPr>
      <p:grpSpPr>
        <a:xfrm>
          <a:off x="0" y="0"/>
          <a:ext cx="0" cy="0"/>
          <a:chOff x="0" y="0"/>
          <a:chExt cx="0" cy="0"/>
        </a:xfrm>
      </p:grpSpPr>
      <p:pic>
        <p:nvPicPr>
          <p:cNvPr id="334" name="Google Shape;334;p29"/>
          <p:cNvPicPr preferRelativeResize="0"/>
          <p:nvPr/>
        </p:nvPicPr>
        <p:blipFill>
          <a:blip r:embed="rId3">
            <a:alphaModFix/>
          </a:blip>
          <a:stretch>
            <a:fillRect/>
          </a:stretch>
        </p:blipFill>
        <p:spPr>
          <a:xfrm>
            <a:off x="63" y="4"/>
            <a:ext cx="18287872" cy="10287000"/>
          </a:xfrm>
          <a:prstGeom prst="rect">
            <a:avLst/>
          </a:prstGeom>
          <a:noFill/>
          <a:ln>
            <a:noFill/>
          </a:ln>
        </p:spPr>
      </p:pic>
      <p:sp>
        <p:nvSpPr>
          <p:cNvPr id="335" name="Google Shape;335;p29"/>
          <p:cNvSpPr txBox="1"/>
          <p:nvPr/>
        </p:nvSpPr>
        <p:spPr>
          <a:xfrm>
            <a:off x="3030024" y="2276475"/>
            <a:ext cx="12227952" cy="51530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0000" u="none" cap="none" strike="noStrike">
                <a:solidFill>
                  <a:srgbClr val="E1C673"/>
                </a:solidFill>
                <a:latin typeface="Italianno"/>
                <a:ea typeface="Italianno"/>
                <a:cs typeface="Italianno"/>
                <a:sym typeface="Italianno"/>
              </a:rPr>
              <a:t>Thank You</a:t>
            </a:r>
            <a:endParaRPr/>
          </a:p>
        </p:txBody>
      </p:sp>
      <p:sp>
        <p:nvSpPr>
          <p:cNvPr id="336" name="Google Shape;336;p29"/>
          <p:cNvSpPr txBox="1"/>
          <p:nvPr/>
        </p:nvSpPr>
        <p:spPr>
          <a:xfrm>
            <a:off x="5396908" y="6705600"/>
            <a:ext cx="7494183" cy="723900"/>
          </a:xfrm>
          <a:prstGeom prst="rect">
            <a:avLst/>
          </a:prstGeom>
          <a:noFill/>
          <a:ln>
            <a:noFill/>
          </a:ln>
        </p:spPr>
        <p:txBody>
          <a:bodyPr anchorCtr="0" anchor="t" bIns="0" lIns="0" spcFirstLastPara="1" rIns="0" wrap="square" tIns="0">
            <a:spAutoFit/>
          </a:bodyPr>
          <a:lstStyle/>
          <a:p>
            <a:pPr indent="0" lvl="0" marL="0" marR="0" rtl="0" algn="ctr">
              <a:lnSpc>
                <a:spcPct val="150012"/>
              </a:lnSpc>
              <a:spcBef>
                <a:spcPts val="0"/>
              </a:spcBef>
              <a:spcAft>
                <a:spcPts val="0"/>
              </a:spcAft>
              <a:buNone/>
            </a:pPr>
            <a:r>
              <a:rPr b="0" i="0" lang="en-US" sz="3999" u="none" cap="none" strike="noStrike">
                <a:solidFill>
                  <a:srgbClr val="FFFFFF"/>
                </a:solidFill>
                <a:latin typeface="Forum"/>
                <a:ea typeface="Forum"/>
                <a:cs typeface="Forum"/>
                <a:sym typeface="Forum"/>
              </a:rPr>
              <a:t>Write a call to action message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2920"/>
        </a:solidFill>
      </p:bgPr>
    </p:bg>
    <p:spTree>
      <p:nvGrpSpPr>
        <p:cNvPr id="340" name="Shape 340"/>
        <p:cNvGrpSpPr/>
        <p:nvPr/>
      </p:nvGrpSpPr>
      <p:grpSpPr>
        <a:xfrm>
          <a:off x="0" y="0"/>
          <a:ext cx="0" cy="0"/>
          <a:chOff x="0" y="0"/>
          <a:chExt cx="0" cy="0"/>
        </a:xfrm>
      </p:grpSpPr>
      <p:sp>
        <p:nvSpPr>
          <p:cNvPr id="341" name="Google Shape;341;p30"/>
          <p:cNvSpPr txBox="1"/>
          <p:nvPr/>
        </p:nvSpPr>
        <p:spPr>
          <a:xfrm>
            <a:off x="1028700" y="742950"/>
            <a:ext cx="8655595" cy="25717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5000" u="none" cap="none" strike="noStrike">
                <a:solidFill>
                  <a:srgbClr val="E1C673"/>
                </a:solidFill>
                <a:latin typeface="Italianno"/>
                <a:ea typeface="Italianno"/>
                <a:cs typeface="Italianno"/>
                <a:sym typeface="Italianno"/>
              </a:rPr>
              <a:t>Resource Page</a:t>
            </a:r>
            <a:endParaRPr/>
          </a:p>
        </p:txBody>
      </p:sp>
      <p:sp>
        <p:nvSpPr>
          <p:cNvPr id="342" name="Google Shape;342;p30"/>
          <p:cNvSpPr txBox="1"/>
          <p:nvPr/>
        </p:nvSpPr>
        <p:spPr>
          <a:xfrm>
            <a:off x="1028700" y="3732341"/>
            <a:ext cx="8115300" cy="369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999" u="none" cap="none" strike="noStrike">
                <a:solidFill>
                  <a:srgbClr val="FFFDFC"/>
                </a:solidFill>
                <a:latin typeface="Forum"/>
                <a:ea typeface="Forum"/>
                <a:cs typeface="Forum"/>
                <a:sym typeface="Forum"/>
              </a:rPr>
              <a:t>This presentation template uses</a:t>
            </a:r>
            <a:endParaRPr/>
          </a:p>
          <a:p>
            <a:pPr indent="0" lvl="0" marL="0" marR="0" rtl="0" algn="l">
              <a:lnSpc>
                <a:spcPct val="100000"/>
              </a:lnSpc>
              <a:spcBef>
                <a:spcPts val="0"/>
              </a:spcBef>
              <a:spcAft>
                <a:spcPts val="0"/>
              </a:spcAft>
              <a:buNone/>
            </a:pPr>
            <a:r>
              <a:rPr b="0" i="0" lang="en-US" sz="2999" u="none" cap="none" strike="noStrike">
                <a:solidFill>
                  <a:srgbClr val="FFFDFC"/>
                </a:solidFill>
                <a:latin typeface="Forum"/>
                <a:ea typeface="Forum"/>
                <a:cs typeface="Forum"/>
                <a:sym typeface="Forum"/>
              </a:rPr>
              <a:t>the following free fonts:</a:t>
            </a:r>
            <a:endParaRPr/>
          </a:p>
          <a:p>
            <a:pPr indent="0" lvl="0" marL="0" marR="0" rtl="0" algn="l">
              <a:lnSpc>
                <a:spcPct val="100000"/>
              </a:lnSpc>
              <a:spcBef>
                <a:spcPts val="0"/>
              </a:spcBef>
              <a:spcAft>
                <a:spcPts val="0"/>
              </a:spcAft>
              <a:buNone/>
            </a:pPr>
            <a:r>
              <a:t/>
            </a:r>
            <a:endParaRPr b="0" i="0" sz="2999" u="none" cap="none" strike="noStrike">
              <a:solidFill>
                <a:srgbClr val="FFFDFC"/>
              </a:solidFill>
              <a:latin typeface="Forum"/>
              <a:ea typeface="Forum"/>
              <a:cs typeface="Forum"/>
              <a:sym typeface="Forum"/>
            </a:endParaRPr>
          </a:p>
          <a:p>
            <a:pPr indent="0" lvl="0" marL="0" marR="0" rtl="0" algn="l">
              <a:lnSpc>
                <a:spcPct val="100000"/>
              </a:lnSpc>
              <a:spcBef>
                <a:spcPts val="0"/>
              </a:spcBef>
              <a:spcAft>
                <a:spcPts val="0"/>
              </a:spcAft>
              <a:buNone/>
            </a:pPr>
            <a:r>
              <a:rPr b="0" i="0" lang="en-US" sz="2999" u="none" cap="none" strike="noStrike">
                <a:solidFill>
                  <a:srgbClr val="FFFDFC"/>
                </a:solidFill>
                <a:latin typeface="Forum"/>
                <a:ea typeface="Forum"/>
                <a:cs typeface="Forum"/>
                <a:sym typeface="Forum"/>
              </a:rPr>
              <a:t>Titles: Italliano</a:t>
            </a:r>
            <a:endParaRPr/>
          </a:p>
          <a:p>
            <a:pPr indent="0" lvl="0" marL="0" marR="0" rtl="0" algn="l">
              <a:lnSpc>
                <a:spcPct val="100000"/>
              </a:lnSpc>
              <a:spcBef>
                <a:spcPts val="0"/>
              </a:spcBef>
              <a:spcAft>
                <a:spcPts val="0"/>
              </a:spcAft>
              <a:buNone/>
            </a:pPr>
            <a:r>
              <a:rPr b="0" i="0" lang="en-US" sz="2999" u="none" cap="none" strike="noStrike">
                <a:solidFill>
                  <a:srgbClr val="FFFDFC"/>
                </a:solidFill>
                <a:latin typeface="Forum"/>
                <a:ea typeface="Forum"/>
                <a:cs typeface="Forum"/>
                <a:sym typeface="Forum"/>
              </a:rPr>
              <a:t>Body Copy: Forum</a:t>
            </a:r>
            <a:endParaRPr/>
          </a:p>
          <a:p>
            <a:pPr indent="0" lvl="0" marL="0" marR="0" rtl="0" algn="l">
              <a:lnSpc>
                <a:spcPct val="100000"/>
              </a:lnSpc>
              <a:spcBef>
                <a:spcPts val="0"/>
              </a:spcBef>
              <a:spcAft>
                <a:spcPts val="0"/>
              </a:spcAft>
              <a:buNone/>
            </a:pPr>
            <a:r>
              <a:t/>
            </a:r>
            <a:endParaRPr b="0" i="0" sz="2999" u="none" cap="none" strike="noStrike">
              <a:solidFill>
                <a:srgbClr val="FFFDFC"/>
              </a:solidFill>
              <a:latin typeface="Forum"/>
              <a:ea typeface="Forum"/>
              <a:cs typeface="Forum"/>
              <a:sym typeface="Forum"/>
            </a:endParaRPr>
          </a:p>
          <a:p>
            <a:pPr indent="0" lvl="0" marL="0" marR="0" rtl="0" algn="l">
              <a:lnSpc>
                <a:spcPct val="100000"/>
              </a:lnSpc>
              <a:spcBef>
                <a:spcPts val="0"/>
              </a:spcBef>
              <a:spcAft>
                <a:spcPts val="0"/>
              </a:spcAft>
              <a:buNone/>
            </a:pPr>
            <a:r>
              <a:rPr b="0" i="0" lang="en-US" sz="2999" u="none" cap="none" strike="noStrike">
                <a:solidFill>
                  <a:srgbClr val="FFFDFC"/>
                </a:solidFill>
                <a:latin typeface="Forum"/>
                <a:ea typeface="Forum"/>
                <a:cs typeface="Forum"/>
                <a:sym typeface="Forum"/>
              </a:rPr>
              <a:t>Don't forget to delete this page</a:t>
            </a:r>
            <a:endParaRPr/>
          </a:p>
          <a:p>
            <a:pPr indent="0" lvl="0" marL="0" marR="0" rtl="0" algn="l">
              <a:lnSpc>
                <a:spcPct val="100000"/>
              </a:lnSpc>
              <a:spcBef>
                <a:spcPts val="0"/>
              </a:spcBef>
              <a:spcAft>
                <a:spcPts val="0"/>
              </a:spcAft>
              <a:buNone/>
            </a:pPr>
            <a:r>
              <a:rPr b="0" i="0" lang="en-US" sz="2999" u="none" cap="none" strike="noStrike">
                <a:solidFill>
                  <a:srgbClr val="FFFDFC"/>
                </a:solidFill>
                <a:latin typeface="Forum"/>
                <a:ea typeface="Forum"/>
                <a:cs typeface="Forum"/>
                <a:sym typeface="Forum"/>
              </a:rPr>
              <a:t>before presenting. </a:t>
            </a:r>
            <a:endParaRPr/>
          </a:p>
        </p:txBody>
      </p:sp>
      <p:sp>
        <p:nvSpPr>
          <p:cNvPr id="343" name="Google Shape;343;p30"/>
          <p:cNvSpPr txBox="1"/>
          <p:nvPr/>
        </p:nvSpPr>
        <p:spPr>
          <a:xfrm>
            <a:off x="1028700" y="8335251"/>
            <a:ext cx="5920500" cy="769500"/>
          </a:xfrm>
          <a:prstGeom prst="rect">
            <a:avLst/>
          </a:prstGeom>
          <a:no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None/>
            </a:pPr>
            <a:r>
              <a:rPr b="0" i="0" lang="en-US" sz="5000" u="none" cap="none" strike="noStrike">
                <a:solidFill>
                  <a:srgbClr val="FFFDFC"/>
                </a:solidFill>
                <a:latin typeface="Forum"/>
                <a:ea typeface="Forum"/>
                <a:cs typeface="Forum"/>
                <a:sym typeface="Forum"/>
              </a:rPr>
              <a:t>Happy Designing!</a:t>
            </a:r>
            <a:endParaRPr/>
          </a:p>
        </p:txBody>
      </p:sp>
      <p:pic>
        <p:nvPicPr>
          <p:cNvPr id="344" name="Google Shape;344;p30"/>
          <p:cNvPicPr preferRelativeResize="0"/>
          <p:nvPr/>
        </p:nvPicPr>
        <p:blipFill>
          <a:blip r:embed="rId3">
            <a:alphaModFix/>
          </a:blip>
          <a:stretch>
            <a:fillRect/>
          </a:stretch>
        </p:blipFill>
        <p:spPr>
          <a:xfrm>
            <a:off x="10792590" y="30"/>
            <a:ext cx="7495451" cy="1029034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2920"/>
        </a:solidFill>
      </p:bgPr>
    </p:bg>
    <p:spTree>
      <p:nvGrpSpPr>
        <p:cNvPr id="348" name="Shape 348"/>
        <p:cNvGrpSpPr/>
        <p:nvPr/>
      </p:nvGrpSpPr>
      <p:grpSpPr>
        <a:xfrm>
          <a:off x="0" y="0"/>
          <a:ext cx="0" cy="0"/>
          <a:chOff x="0" y="0"/>
          <a:chExt cx="0" cy="0"/>
        </a:xfrm>
      </p:grpSpPr>
      <p:sp>
        <p:nvSpPr>
          <p:cNvPr id="349" name="Google Shape;349;p31"/>
          <p:cNvSpPr txBox="1"/>
          <p:nvPr/>
        </p:nvSpPr>
        <p:spPr>
          <a:xfrm>
            <a:off x="1028700" y="530354"/>
            <a:ext cx="8655595" cy="25717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5000" u="none" cap="none" strike="noStrike">
                <a:solidFill>
                  <a:srgbClr val="E1C673"/>
                </a:solidFill>
                <a:latin typeface="Italianno"/>
                <a:ea typeface="Italianno"/>
                <a:cs typeface="Italianno"/>
                <a:sym typeface="Italianno"/>
              </a:rPr>
              <a:t>Credits</a:t>
            </a:r>
            <a:endParaRPr/>
          </a:p>
        </p:txBody>
      </p:sp>
      <p:sp>
        <p:nvSpPr>
          <p:cNvPr id="350" name="Google Shape;350;p31"/>
          <p:cNvSpPr txBox="1"/>
          <p:nvPr/>
        </p:nvSpPr>
        <p:spPr>
          <a:xfrm>
            <a:off x="1028700" y="5376897"/>
            <a:ext cx="8323200" cy="2308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999" u="none" cap="none" strike="noStrike">
                <a:solidFill>
                  <a:srgbClr val="FFFDFC"/>
                </a:solidFill>
                <a:latin typeface="Forum"/>
                <a:ea typeface="Forum"/>
                <a:cs typeface="Forum"/>
                <a:sym typeface="Forum"/>
              </a:rPr>
              <a:t>This presentation template is free for everyone</a:t>
            </a:r>
            <a:endParaRPr/>
          </a:p>
          <a:p>
            <a:pPr indent="0" lvl="0" marL="0" marR="0" rtl="0" algn="l">
              <a:lnSpc>
                <a:spcPct val="100000"/>
              </a:lnSpc>
              <a:spcBef>
                <a:spcPts val="0"/>
              </a:spcBef>
              <a:spcAft>
                <a:spcPts val="0"/>
              </a:spcAft>
              <a:buNone/>
            </a:pPr>
            <a:r>
              <a:rPr b="0" i="0" lang="en-US" sz="2999" u="none" cap="none" strike="noStrike">
                <a:solidFill>
                  <a:srgbClr val="FFFDFC"/>
                </a:solidFill>
                <a:latin typeface="Forum"/>
                <a:ea typeface="Forum"/>
                <a:cs typeface="Forum"/>
                <a:sym typeface="Forum"/>
              </a:rPr>
              <a:t>to use thanks to the following:</a:t>
            </a:r>
            <a:endParaRPr/>
          </a:p>
          <a:p>
            <a:pPr indent="0" lvl="0" marL="0" marR="0" rtl="0" algn="l">
              <a:lnSpc>
                <a:spcPct val="100000"/>
              </a:lnSpc>
              <a:spcBef>
                <a:spcPts val="0"/>
              </a:spcBef>
              <a:spcAft>
                <a:spcPts val="0"/>
              </a:spcAft>
              <a:buNone/>
            </a:pPr>
            <a:r>
              <a:t/>
            </a:r>
            <a:endParaRPr b="0" i="0" sz="2999" u="none" cap="none" strike="noStrike">
              <a:solidFill>
                <a:srgbClr val="FFFDFC"/>
              </a:solidFill>
              <a:latin typeface="Forum"/>
              <a:ea typeface="Forum"/>
              <a:cs typeface="Forum"/>
              <a:sym typeface="Forum"/>
            </a:endParaRPr>
          </a:p>
          <a:p>
            <a:pPr indent="0" lvl="0" marL="0" marR="0" rtl="0" algn="l">
              <a:lnSpc>
                <a:spcPct val="100000"/>
              </a:lnSpc>
              <a:spcBef>
                <a:spcPts val="0"/>
              </a:spcBef>
              <a:spcAft>
                <a:spcPts val="0"/>
              </a:spcAft>
              <a:buNone/>
            </a:pPr>
            <a:r>
              <a:rPr b="0" i="0" lang="en-US" sz="2999" u="none" cap="none" strike="noStrike">
                <a:solidFill>
                  <a:srgbClr val="FFFDFC"/>
                </a:solidFill>
                <a:latin typeface="Forum"/>
                <a:ea typeface="Forum"/>
                <a:cs typeface="Forum"/>
                <a:sym typeface="Forum"/>
              </a:rPr>
              <a:t>SlidesCarnival for the presentation template</a:t>
            </a:r>
            <a:endParaRPr/>
          </a:p>
          <a:p>
            <a:pPr indent="0" lvl="0" marL="0" marR="0" rtl="0" algn="l">
              <a:lnSpc>
                <a:spcPct val="100000"/>
              </a:lnSpc>
              <a:spcBef>
                <a:spcPts val="0"/>
              </a:spcBef>
              <a:spcAft>
                <a:spcPts val="0"/>
              </a:spcAft>
              <a:buNone/>
            </a:pPr>
            <a:r>
              <a:rPr b="0" i="0" lang="en-US" sz="2999" u="none" cap="none" strike="noStrike">
                <a:solidFill>
                  <a:srgbClr val="FFFDFC"/>
                </a:solidFill>
                <a:latin typeface="Forum"/>
                <a:ea typeface="Forum"/>
                <a:cs typeface="Forum"/>
                <a:sym typeface="Forum"/>
              </a:rPr>
              <a:t>Pixabay, Pexels for the photos</a:t>
            </a:r>
            <a:endParaRPr/>
          </a:p>
        </p:txBody>
      </p:sp>
      <p:sp>
        <p:nvSpPr>
          <p:cNvPr id="351" name="Google Shape;351;p31"/>
          <p:cNvSpPr txBox="1"/>
          <p:nvPr/>
        </p:nvSpPr>
        <p:spPr>
          <a:xfrm>
            <a:off x="1028700" y="8368096"/>
            <a:ext cx="5920500" cy="769500"/>
          </a:xfrm>
          <a:prstGeom prst="rect">
            <a:avLst/>
          </a:prstGeom>
          <a:no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None/>
            </a:pPr>
            <a:r>
              <a:rPr b="0" i="0" lang="en-US" sz="5000" u="none" cap="none" strike="noStrike">
                <a:solidFill>
                  <a:srgbClr val="FFFDFC"/>
                </a:solidFill>
                <a:latin typeface="Forum"/>
                <a:ea typeface="Forum"/>
                <a:cs typeface="Forum"/>
                <a:sym typeface="Forum"/>
              </a:rPr>
              <a:t>Happy Designing!</a:t>
            </a:r>
            <a:endParaRPr/>
          </a:p>
        </p:txBody>
      </p:sp>
      <p:pic>
        <p:nvPicPr>
          <p:cNvPr id="352" name="Google Shape;352;p31"/>
          <p:cNvPicPr preferRelativeResize="0"/>
          <p:nvPr/>
        </p:nvPicPr>
        <p:blipFill>
          <a:blip r:embed="rId3">
            <a:alphaModFix/>
          </a:blip>
          <a:stretch>
            <a:fillRect/>
          </a:stretch>
        </p:blipFill>
        <p:spPr>
          <a:xfrm>
            <a:off x="10792590" y="30"/>
            <a:ext cx="7495451" cy="10290341"/>
          </a:xfrm>
          <a:prstGeom prst="rect">
            <a:avLst/>
          </a:prstGeom>
          <a:noFill/>
          <a:ln>
            <a:noFill/>
          </a:ln>
        </p:spPr>
      </p:pic>
      <p:pic>
        <p:nvPicPr>
          <p:cNvPr id="353" name="Google Shape;353;p31"/>
          <p:cNvPicPr preferRelativeResize="0"/>
          <p:nvPr/>
        </p:nvPicPr>
        <p:blipFill>
          <a:blip r:embed="rId4">
            <a:alphaModFix/>
          </a:blip>
          <a:stretch>
            <a:fillRect/>
          </a:stretch>
        </p:blipFill>
        <p:spPr>
          <a:xfrm>
            <a:off x="1028700" y="3102100"/>
            <a:ext cx="6476776" cy="162554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2920"/>
        </a:solidFill>
      </p:bgPr>
    </p:bg>
    <p:spTree>
      <p:nvGrpSpPr>
        <p:cNvPr id="96" name="Shape 96"/>
        <p:cNvGrpSpPr/>
        <p:nvPr/>
      </p:nvGrpSpPr>
      <p:grpSpPr>
        <a:xfrm>
          <a:off x="0" y="0"/>
          <a:ext cx="0" cy="0"/>
          <a:chOff x="0" y="0"/>
          <a:chExt cx="0" cy="0"/>
        </a:xfrm>
      </p:grpSpPr>
      <p:sp>
        <p:nvSpPr>
          <p:cNvPr id="97" name="Google Shape;97;p14"/>
          <p:cNvSpPr txBox="1"/>
          <p:nvPr/>
        </p:nvSpPr>
        <p:spPr>
          <a:xfrm>
            <a:off x="1028700" y="221652"/>
            <a:ext cx="16230600" cy="25717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0" u="none" cap="none" strike="noStrike">
                <a:solidFill>
                  <a:srgbClr val="E1C673"/>
                </a:solidFill>
                <a:latin typeface="Italianno"/>
                <a:ea typeface="Italianno"/>
                <a:cs typeface="Italianno"/>
                <a:sym typeface="Italianno"/>
              </a:rPr>
              <a:t>How to use this presentation?</a:t>
            </a:r>
            <a:endParaRPr/>
          </a:p>
        </p:txBody>
      </p:sp>
      <p:sp>
        <p:nvSpPr>
          <p:cNvPr id="98" name="Google Shape;98;p14"/>
          <p:cNvSpPr txBox="1"/>
          <p:nvPr/>
        </p:nvSpPr>
        <p:spPr>
          <a:xfrm>
            <a:off x="12582248" y="4243484"/>
            <a:ext cx="4921200" cy="1608900"/>
          </a:xfrm>
          <a:prstGeom prst="rect">
            <a:avLst/>
          </a:prstGeom>
          <a:noFill/>
          <a:ln>
            <a:noFill/>
          </a:ln>
        </p:spPr>
        <p:txBody>
          <a:bodyPr anchorCtr="0" anchor="t" bIns="0" lIns="0" spcFirstLastPara="1" rIns="0" wrap="square" tIns="0">
            <a:spAutoFit/>
          </a:bodyPr>
          <a:lstStyle/>
          <a:p>
            <a:pPr indent="-253682" lvl="1" marL="507364" marR="0" rtl="0" algn="just">
              <a:lnSpc>
                <a:spcPct val="115000"/>
              </a:lnSpc>
              <a:spcBef>
                <a:spcPts val="0"/>
              </a:spcBef>
              <a:spcAft>
                <a:spcPts val="0"/>
              </a:spcAft>
              <a:buClr>
                <a:srgbClr val="FFFFFF"/>
              </a:buClr>
              <a:buSzPts val="2349"/>
              <a:buFont typeface="Arial"/>
              <a:buChar char="•"/>
            </a:pPr>
            <a:r>
              <a:rPr b="0" i="0" lang="en-US" sz="2349" u="none" cap="none" strike="noStrike">
                <a:solidFill>
                  <a:srgbClr val="FFFFFF"/>
                </a:solidFill>
                <a:latin typeface="Forum"/>
                <a:ea typeface="Forum"/>
                <a:cs typeface="Forum"/>
                <a:sym typeface="Forum"/>
              </a:rPr>
              <a:t>Click on the "Canva" button under this presentation preview. Start editing your presentation. You need to sign in to your Canva account.</a:t>
            </a:r>
            <a:endParaRPr/>
          </a:p>
        </p:txBody>
      </p:sp>
      <p:sp>
        <p:nvSpPr>
          <p:cNvPr id="99" name="Google Shape;99;p14"/>
          <p:cNvSpPr txBox="1"/>
          <p:nvPr/>
        </p:nvSpPr>
        <p:spPr>
          <a:xfrm>
            <a:off x="784466" y="4233959"/>
            <a:ext cx="5082000" cy="5239500"/>
          </a:xfrm>
          <a:prstGeom prst="rect">
            <a:avLst/>
          </a:prstGeom>
          <a:noFill/>
          <a:ln>
            <a:noFill/>
          </a:ln>
        </p:spPr>
        <p:txBody>
          <a:bodyPr anchorCtr="0" anchor="t" bIns="0" lIns="0" spcFirstLastPara="1" rIns="0" wrap="square" tIns="0">
            <a:spAutoFit/>
          </a:bodyPr>
          <a:lstStyle/>
          <a:p>
            <a:pPr indent="-248284" lvl="1" marL="496571" marR="0" rtl="0" algn="just">
              <a:lnSpc>
                <a:spcPct val="115000"/>
              </a:lnSpc>
              <a:spcBef>
                <a:spcPts val="0"/>
              </a:spcBef>
              <a:spcAft>
                <a:spcPts val="0"/>
              </a:spcAft>
              <a:buClr>
                <a:srgbClr val="FFFFFF"/>
              </a:buClr>
              <a:buSzPts val="2300"/>
              <a:buFont typeface="Arial"/>
              <a:buChar char="•"/>
            </a:pPr>
            <a:r>
              <a:rPr b="0" i="0" lang="en-US" sz="2300" u="none" cap="none" strike="noStrike">
                <a:solidFill>
                  <a:srgbClr val="FFFFFF"/>
                </a:solidFill>
                <a:latin typeface="Forum"/>
                <a:ea typeface="Forum"/>
                <a:cs typeface="Forum"/>
                <a:sym typeface="Forum"/>
              </a:rPr>
              <a:t>Click on the "Google Slides" button below this presentation preview. Make sure to sign in to your Google account. Click on "Make a copy." Start editing your presentation.</a:t>
            </a:r>
            <a:endParaRPr/>
          </a:p>
          <a:p>
            <a:pPr indent="0" lvl="0" marL="0" marR="0" rtl="0" algn="just">
              <a:lnSpc>
                <a:spcPct val="115000"/>
              </a:lnSpc>
              <a:spcBef>
                <a:spcPts val="0"/>
              </a:spcBef>
              <a:spcAft>
                <a:spcPts val="0"/>
              </a:spcAft>
              <a:buNone/>
            </a:pPr>
            <a:r>
              <a:t/>
            </a:r>
            <a:endParaRPr b="0" i="0" sz="2300" u="none" cap="none" strike="noStrike">
              <a:solidFill>
                <a:srgbClr val="FFFFFF"/>
              </a:solidFill>
              <a:latin typeface="Forum"/>
              <a:ea typeface="Forum"/>
              <a:cs typeface="Forum"/>
              <a:sym typeface="Forum"/>
            </a:endParaRPr>
          </a:p>
          <a:p>
            <a:pPr indent="-248284" lvl="1" marL="496571" marR="0" rtl="0" algn="just">
              <a:lnSpc>
                <a:spcPct val="115000"/>
              </a:lnSpc>
              <a:spcBef>
                <a:spcPts val="0"/>
              </a:spcBef>
              <a:spcAft>
                <a:spcPts val="0"/>
              </a:spcAft>
              <a:buClr>
                <a:srgbClr val="FFFFFF"/>
              </a:buClr>
              <a:buSzPts val="2300"/>
              <a:buFont typeface="Arial"/>
              <a:buChar char="•"/>
            </a:pPr>
            <a:r>
              <a:rPr b="0" i="0" lang="en-US" sz="2300" u="sng" cap="none" strike="noStrike">
                <a:solidFill>
                  <a:srgbClr val="FFFFFF"/>
                </a:solidFill>
                <a:latin typeface="Forum"/>
                <a:ea typeface="Forum"/>
                <a:cs typeface="Forum"/>
                <a:sym typeface="Forum"/>
              </a:rPr>
              <a:t>Alternative:</a:t>
            </a:r>
            <a:r>
              <a:rPr b="0" i="0" lang="en-US" sz="2300" u="none" cap="none" strike="noStrike">
                <a:solidFill>
                  <a:srgbClr val="FFFFFF"/>
                </a:solidFill>
                <a:latin typeface="Forum"/>
                <a:ea typeface="Forum"/>
                <a:cs typeface="Forum"/>
                <a:sym typeface="Forum"/>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00" name="Google Shape;100;p14"/>
          <p:cNvSpPr txBox="1"/>
          <p:nvPr/>
        </p:nvSpPr>
        <p:spPr>
          <a:xfrm>
            <a:off x="784466" y="3348134"/>
            <a:ext cx="5082109" cy="5746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E1C673"/>
                </a:solidFill>
                <a:latin typeface="Forum"/>
                <a:ea typeface="Forum"/>
                <a:cs typeface="Forum"/>
                <a:sym typeface="Forum"/>
              </a:rPr>
              <a:t>Google Slides</a:t>
            </a:r>
            <a:endParaRPr/>
          </a:p>
        </p:txBody>
      </p:sp>
      <p:sp>
        <p:nvSpPr>
          <p:cNvPr id="101" name="Google Shape;101;p14"/>
          <p:cNvSpPr txBox="1"/>
          <p:nvPr/>
        </p:nvSpPr>
        <p:spPr>
          <a:xfrm>
            <a:off x="6739590" y="4243484"/>
            <a:ext cx="4921200" cy="4519500"/>
          </a:xfrm>
          <a:prstGeom prst="rect">
            <a:avLst/>
          </a:prstGeom>
          <a:noFill/>
          <a:ln>
            <a:noFill/>
          </a:ln>
        </p:spPr>
        <p:txBody>
          <a:bodyPr anchorCtr="0" anchor="t" bIns="0" lIns="0" spcFirstLastPara="1" rIns="0" wrap="square" tIns="0">
            <a:spAutoFit/>
          </a:bodyPr>
          <a:lstStyle/>
          <a:p>
            <a:pPr indent="-253682" lvl="1" marL="507364" marR="0" rtl="0" algn="just">
              <a:lnSpc>
                <a:spcPct val="115000"/>
              </a:lnSpc>
              <a:spcBef>
                <a:spcPts val="0"/>
              </a:spcBef>
              <a:spcAft>
                <a:spcPts val="0"/>
              </a:spcAft>
              <a:buClr>
                <a:srgbClr val="FFFFFF"/>
              </a:buClr>
              <a:buSzPts val="2349"/>
              <a:buFont typeface="Arial"/>
              <a:buChar char="•"/>
            </a:pPr>
            <a:r>
              <a:rPr b="0" i="0" lang="en-US" sz="2349" u="none" cap="none" strike="noStrike">
                <a:solidFill>
                  <a:srgbClr val="FFFFFF"/>
                </a:solidFill>
                <a:latin typeface="Forum"/>
                <a:ea typeface="Forum"/>
                <a:cs typeface="Forum"/>
                <a:sym typeface="Forum"/>
              </a:rPr>
              <a:t>Click on the "PowerPoint" button below this presentation preview. Start editing your presentation.</a:t>
            </a:r>
            <a:endParaRPr/>
          </a:p>
          <a:p>
            <a:pPr indent="0" lvl="0" marL="0" marR="0" rtl="0" algn="just">
              <a:lnSpc>
                <a:spcPct val="115000"/>
              </a:lnSpc>
              <a:spcBef>
                <a:spcPts val="0"/>
              </a:spcBef>
              <a:spcAft>
                <a:spcPts val="0"/>
              </a:spcAft>
              <a:buNone/>
            </a:pPr>
            <a:r>
              <a:t/>
            </a:r>
            <a:endParaRPr b="0" i="0" sz="2349" u="none" cap="none" strike="noStrike">
              <a:solidFill>
                <a:srgbClr val="FFFFFF"/>
              </a:solidFill>
              <a:latin typeface="Forum"/>
              <a:ea typeface="Forum"/>
              <a:cs typeface="Forum"/>
              <a:sym typeface="Forum"/>
            </a:endParaRPr>
          </a:p>
          <a:p>
            <a:pPr indent="-253682" lvl="1" marL="507364" marR="0" rtl="0" algn="just">
              <a:lnSpc>
                <a:spcPct val="115000"/>
              </a:lnSpc>
              <a:spcBef>
                <a:spcPts val="0"/>
              </a:spcBef>
              <a:spcAft>
                <a:spcPts val="0"/>
              </a:spcAft>
              <a:buClr>
                <a:srgbClr val="FFFFFF"/>
              </a:buClr>
              <a:buSzPts val="2349"/>
              <a:buFont typeface="Arial"/>
              <a:buChar char="•"/>
            </a:pPr>
            <a:r>
              <a:rPr b="0" i="0" lang="en-US" sz="2349" u="sng" cap="none" strike="noStrike">
                <a:solidFill>
                  <a:srgbClr val="FFFFFF"/>
                </a:solidFill>
                <a:latin typeface="Forum"/>
                <a:ea typeface="Forum"/>
                <a:cs typeface="Forum"/>
                <a:sym typeface="Forum"/>
              </a:rPr>
              <a:t>Alternative:</a:t>
            </a:r>
            <a:r>
              <a:rPr b="0" i="0" lang="en-US" sz="2349" u="none" cap="none" strike="noStrike">
                <a:solidFill>
                  <a:srgbClr val="FFFFFF"/>
                </a:solidFill>
                <a:latin typeface="Forum"/>
                <a:ea typeface="Forum"/>
                <a:cs typeface="Forum"/>
                <a:sym typeface="Forum"/>
              </a:rPr>
              <a:t> From Canva template file, Click on the "Share" button on the top right corner in Canva and click on "More" at the bottom of the menu. Enter "PowerPoint" in the search bar and click on the PowerPoint icon to download.</a:t>
            </a:r>
            <a:endParaRPr/>
          </a:p>
        </p:txBody>
      </p:sp>
      <p:sp>
        <p:nvSpPr>
          <p:cNvPr id="102" name="Google Shape;102;p14"/>
          <p:cNvSpPr txBox="1"/>
          <p:nvPr/>
        </p:nvSpPr>
        <p:spPr>
          <a:xfrm>
            <a:off x="6787947" y="3348134"/>
            <a:ext cx="4921286" cy="5746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E1C673"/>
                </a:solidFill>
                <a:latin typeface="Forum"/>
                <a:ea typeface="Forum"/>
                <a:cs typeface="Forum"/>
                <a:sym typeface="Forum"/>
              </a:rPr>
              <a:t>PowerPoint</a:t>
            </a:r>
            <a:endParaRPr/>
          </a:p>
        </p:txBody>
      </p:sp>
      <p:sp>
        <p:nvSpPr>
          <p:cNvPr id="103" name="Google Shape;103;p14"/>
          <p:cNvSpPr txBox="1"/>
          <p:nvPr/>
        </p:nvSpPr>
        <p:spPr>
          <a:xfrm>
            <a:off x="12582248" y="3348134"/>
            <a:ext cx="4921286" cy="5746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E1C673"/>
                </a:solidFill>
                <a:latin typeface="Forum"/>
                <a:ea typeface="Forum"/>
                <a:cs typeface="Forum"/>
                <a:sym typeface="Forum"/>
              </a:rPr>
              <a:t>Canva</a:t>
            </a:r>
            <a:endParaRPr/>
          </a:p>
        </p:txBody>
      </p:sp>
      <p:pic>
        <p:nvPicPr>
          <p:cNvPr id="104" name="Google Shape;104;p14"/>
          <p:cNvPicPr preferRelativeResize="0"/>
          <p:nvPr/>
        </p:nvPicPr>
        <p:blipFill>
          <a:blip r:embed="rId3">
            <a:alphaModFix/>
          </a:blip>
          <a:stretch>
            <a:fillRect/>
          </a:stretch>
        </p:blipFill>
        <p:spPr>
          <a:xfrm>
            <a:off x="12537175" y="6513925"/>
            <a:ext cx="5750826" cy="377040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2920"/>
        </a:solidFill>
      </p:bgPr>
    </p:bg>
    <p:spTree>
      <p:nvGrpSpPr>
        <p:cNvPr id="108" name="Shape 108"/>
        <p:cNvGrpSpPr/>
        <p:nvPr/>
      </p:nvGrpSpPr>
      <p:grpSpPr>
        <a:xfrm>
          <a:off x="0" y="0"/>
          <a:ext cx="0" cy="0"/>
          <a:chOff x="0" y="0"/>
          <a:chExt cx="0" cy="0"/>
        </a:xfrm>
      </p:grpSpPr>
      <p:grpSp>
        <p:nvGrpSpPr>
          <p:cNvPr id="109" name="Google Shape;109;p15"/>
          <p:cNvGrpSpPr/>
          <p:nvPr/>
        </p:nvGrpSpPr>
        <p:grpSpPr>
          <a:xfrm>
            <a:off x="9964722" y="884039"/>
            <a:ext cx="7294578" cy="8374261"/>
            <a:chOff x="0" y="-38100"/>
            <a:chExt cx="1921206" cy="2205567"/>
          </a:xfrm>
        </p:grpSpPr>
        <p:sp>
          <p:nvSpPr>
            <p:cNvPr id="110" name="Google Shape;110;p15"/>
            <p:cNvSpPr/>
            <p:nvPr/>
          </p:nvSpPr>
          <p:spPr>
            <a:xfrm>
              <a:off x="0" y="0"/>
              <a:ext cx="1921206" cy="2167467"/>
            </a:xfrm>
            <a:custGeom>
              <a:rect b="b" l="l" r="r" t="t"/>
              <a:pathLst>
                <a:path extrusionOk="0" h="2167467" w="1921206">
                  <a:moveTo>
                    <a:pt x="0" y="0"/>
                  </a:moveTo>
                  <a:lnTo>
                    <a:pt x="1921206" y="0"/>
                  </a:lnTo>
                  <a:lnTo>
                    <a:pt x="1921206" y="2167467"/>
                  </a:lnTo>
                  <a:lnTo>
                    <a:pt x="0" y="2167467"/>
                  </a:lnTo>
                  <a:close/>
                </a:path>
              </a:pathLst>
            </a:custGeom>
            <a:solidFill>
              <a:srgbClr val="000000">
                <a:alpha val="0"/>
              </a:srgbClr>
            </a:solidFill>
            <a:ln cap="sq" cmpd="sng" w="28575">
              <a:solidFill>
                <a:srgbClr val="E1C673"/>
              </a:solidFill>
              <a:prstDash val="solid"/>
              <a:miter lim="8000"/>
              <a:headEnd len="sm" w="sm" type="none"/>
              <a:tailEnd len="sm" w="sm" type="none"/>
            </a:ln>
          </p:spPr>
        </p:sp>
        <p:sp>
          <p:nvSpPr>
            <p:cNvPr id="111" name="Google Shape;111;p15"/>
            <p:cNvSpPr txBox="1"/>
            <p:nvPr/>
          </p:nvSpPr>
          <p:spPr>
            <a:xfrm>
              <a:off x="0" y="-38100"/>
              <a:ext cx="1921206" cy="220556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2" name="Google Shape;112;p15"/>
          <p:cNvSpPr txBox="1"/>
          <p:nvPr/>
        </p:nvSpPr>
        <p:spPr>
          <a:xfrm>
            <a:off x="11266328" y="2249625"/>
            <a:ext cx="4691400" cy="769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5000" u="none" cap="none" strike="noStrike">
                <a:solidFill>
                  <a:srgbClr val="E1C673"/>
                </a:solidFill>
                <a:latin typeface="Forum"/>
                <a:ea typeface="Forum"/>
                <a:cs typeface="Forum"/>
                <a:sym typeface="Forum"/>
              </a:rPr>
              <a:t>The University</a:t>
            </a:r>
            <a:endParaRPr/>
          </a:p>
        </p:txBody>
      </p:sp>
      <p:sp>
        <p:nvSpPr>
          <p:cNvPr id="113" name="Google Shape;113;p15"/>
          <p:cNvSpPr txBox="1"/>
          <p:nvPr/>
        </p:nvSpPr>
        <p:spPr>
          <a:xfrm>
            <a:off x="12059205" y="3922375"/>
            <a:ext cx="3105600" cy="769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5000" u="none" cap="none" strike="noStrike">
                <a:solidFill>
                  <a:srgbClr val="E1C673"/>
                </a:solidFill>
                <a:latin typeface="Forum"/>
                <a:ea typeface="Forum"/>
                <a:cs typeface="Forum"/>
                <a:sym typeface="Forum"/>
              </a:rPr>
              <a:t>History</a:t>
            </a:r>
            <a:endParaRPr/>
          </a:p>
        </p:txBody>
      </p:sp>
      <p:sp>
        <p:nvSpPr>
          <p:cNvPr id="114" name="Google Shape;114;p15"/>
          <p:cNvSpPr txBox="1"/>
          <p:nvPr/>
        </p:nvSpPr>
        <p:spPr>
          <a:xfrm>
            <a:off x="12171851" y="7267882"/>
            <a:ext cx="2880300" cy="769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5000" u="none" cap="none" strike="noStrike">
                <a:solidFill>
                  <a:srgbClr val="E1C673"/>
                </a:solidFill>
                <a:latin typeface="Forum"/>
                <a:ea typeface="Forum"/>
                <a:cs typeface="Forum"/>
                <a:sym typeface="Forum"/>
              </a:rPr>
              <a:t>Graduation</a:t>
            </a:r>
            <a:endParaRPr/>
          </a:p>
        </p:txBody>
      </p:sp>
      <p:sp>
        <p:nvSpPr>
          <p:cNvPr id="115" name="Google Shape;115;p15"/>
          <p:cNvSpPr txBox="1"/>
          <p:nvPr/>
        </p:nvSpPr>
        <p:spPr>
          <a:xfrm>
            <a:off x="11428176" y="5595125"/>
            <a:ext cx="4367700" cy="769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5000" u="none" cap="none" strike="noStrike">
                <a:solidFill>
                  <a:srgbClr val="E1C673"/>
                </a:solidFill>
                <a:latin typeface="Forum"/>
                <a:ea typeface="Forum"/>
                <a:cs typeface="Forum"/>
                <a:sym typeface="Forum"/>
              </a:rPr>
              <a:t>Save The Date</a:t>
            </a:r>
            <a:endParaRPr/>
          </a:p>
        </p:txBody>
      </p:sp>
      <p:sp>
        <p:nvSpPr>
          <p:cNvPr id="116" name="Google Shape;116;p15"/>
          <p:cNvSpPr txBox="1"/>
          <p:nvPr/>
        </p:nvSpPr>
        <p:spPr>
          <a:xfrm>
            <a:off x="1356543" y="3612174"/>
            <a:ext cx="6931200" cy="24783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23000" u="none" cap="none" strike="noStrike">
                <a:solidFill>
                  <a:srgbClr val="E1C673"/>
                </a:solidFill>
                <a:latin typeface="Italianno"/>
                <a:ea typeface="Italianno"/>
                <a:cs typeface="Italianno"/>
                <a:sym typeface="Italianno"/>
              </a:rPr>
              <a:t>Content</a:t>
            </a:r>
            <a:endParaRPr/>
          </a:p>
        </p:txBody>
      </p:sp>
      <p:pic>
        <p:nvPicPr>
          <p:cNvPr id="117" name="Google Shape;117;p15"/>
          <p:cNvPicPr preferRelativeResize="0"/>
          <p:nvPr/>
        </p:nvPicPr>
        <p:blipFill rotWithShape="1">
          <a:blip r:embed="rId3">
            <a:alphaModFix/>
          </a:blip>
          <a:srcRect b="0" l="0" r="0" t="5303"/>
          <a:stretch/>
        </p:blipFill>
        <p:spPr>
          <a:xfrm>
            <a:off x="25" y="-4275"/>
            <a:ext cx="6548125" cy="102870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2920"/>
        </a:solidFill>
      </p:bgPr>
    </p:bg>
    <p:spTree>
      <p:nvGrpSpPr>
        <p:cNvPr id="121" name="Shape 121"/>
        <p:cNvGrpSpPr/>
        <p:nvPr/>
      </p:nvGrpSpPr>
      <p:grpSpPr>
        <a:xfrm>
          <a:off x="0" y="0"/>
          <a:ext cx="0" cy="0"/>
          <a:chOff x="0" y="0"/>
          <a:chExt cx="0" cy="0"/>
        </a:xfrm>
      </p:grpSpPr>
      <p:pic>
        <p:nvPicPr>
          <p:cNvPr id="122" name="Google Shape;122;p16"/>
          <p:cNvPicPr preferRelativeResize="0"/>
          <p:nvPr/>
        </p:nvPicPr>
        <p:blipFill rotWithShape="1">
          <a:blip r:embed="rId3">
            <a:alphaModFix/>
          </a:blip>
          <a:srcRect b="10887" l="0" r="7140" t="12758"/>
          <a:stretch/>
        </p:blipFill>
        <p:spPr>
          <a:xfrm>
            <a:off x="9234600" y="0"/>
            <a:ext cx="9053401" cy="10287002"/>
          </a:xfrm>
          <a:prstGeom prst="rect">
            <a:avLst/>
          </a:prstGeom>
          <a:noFill/>
          <a:ln>
            <a:noFill/>
          </a:ln>
        </p:spPr>
      </p:pic>
      <p:sp>
        <p:nvSpPr>
          <p:cNvPr id="123" name="Google Shape;123;p16"/>
          <p:cNvSpPr txBox="1"/>
          <p:nvPr/>
        </p:nvSpPr>
        <p:spPr>
          <a:xfrm>
            <a:off x="1028700" y="1558997"/>
            <a:ext cx="8869200" cy="230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5000" u="none" cap="none" strike="noStrike">
                <a:solidFill>
                  <a:srgbClr val="E1C673"/>
                </a:solidFill>
                <a:latin typeface="Italianno"/>
                <a:ea typeface="Italianno"/>
                <a:cs typeface="Italianno"/>
                <a:sym typeface="Italianno"/>
              </a:rPr>
              <a:t>Introduction</a:t>
            </a:r>
            <a:endParaRPr/>
          </a:p>
        </p:txBody>
      </p:sp>
      <p:sp>
        <p:nvSpPr>
          <p:cNvPr id="124" name="Google Shape;124;p16"/>
          <p:cNvSpPr txBox="1"/>
          <p:nvPr/>
        </p:nvSpPr>
        <p:spPr>
          <a:xfrm>
            <a:off x="1028700" y="4318505"/>
            <a:ext cx="16230600" cy="41790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3000" u="none" cap="none" strike="noStrike">
                <a:solidFill>
                  <a:srgbClr val="FFFFFF"/>
                </a:solidFill>
                <a:latin typeface="Forum"/>
                <a:ea typeface="Forum"/>
                <a:cs typeface="Forum"/>
                <a:sym typeface="Forum"/>
              </a:rPr>
              <a:t>Lorem ipsum dolor sit amet, consectetur adipiscing elit, sed do eiusmod tempor incididunt ut labore et dolore magna aliqua. Ut enim ad minim veniam, quis nostrud exercitation ullamco laboris nisi ut aliquip ex ea commodo consequat. </a:t>
            </a:r>
            <a:endParaRPr b="0" i="0" sz="3000" u="none" cap="none" strike="noStrike">
              <a:solidFill>
                <a:srgbClr val="FFFFFF"/>
              </a:solidFill>
              <a:latin typeface="Forum"/>
              <a:ea typeface="Forum"/>
              <a:cs typeface="Forum"/>
              <a:sym typeface="Forum"/>
            </a:endParaRPr>
          </a:p>
          <a:p>
            <a:pPr indent="0" lvl="0" marL="0" marR="0" rtl="0" algn="just">
              <a:lnSpc>
                <a:spcPct val="115000"/>
              </a:lnSpc>
              <a:spcBef>
                <a:spcPts val="0"/>
              </a:spcBef>
              <a:spcAft>
                <a:spcPts val="0"/>
              </a:spcAft>
              <a:buNone/>
            </a:pPr>
            <a:r>
              <a:t/>
            </a:r>
            <a:endParaRPr sz="3000">
              <a:solidFill>
                <a:srgbClr val="FFFFFF"/>
              </a:solidFill>
              <a:latin typeface="Forum"/>
              <a:ea typeface="Forum"/>
              <a:cs typeface="Forum"/>
              <a:sym typeface="Forum"/>
            </a:endParaRPr>
          </a:p>
          <a:p>
            <a:pPr indent="0" lvl="0" marL="0" rtl="0" algn="just">
              <a:lnSpc>
                <a:spcPct val="115000"/>
              </a:lnSpc>
              <a:spcBef>
                <a:spcPts val="0"/>
              </a:spcBef>
              <a:spcAft>
                <a:spcPts val="0"/>
              </a:spcAft>
              <a:buNone/>
            </a:pPr>
            <a:r>
              <a:rPr lang="en-US" sz="3000">
                <a:solidFill>
                  <a:schemeClr val="lt1"/>
                </a:solidFill>
                <a:latin typeface="Forum"/>
                <a:ea typeface="Forum"/>
                <a:cs typeface="Forum"/>
                <a:sym typeface="Forum"/>
              </a:rPr>
              <a:t>Lorem ipsum dolor sit amet, consectetur adipiscing elit, sed do eiusmod tempor incididunt ut labore et dolore magna aliqua. Ut enim ad minim veniam, quis nostrud exercitation ullamco laboris nisi ut aliquip ex ea commodo consequat. </a:t>
            </a:r>
            <a:endParaRPr sz="3000">
              <a:solidFill>
                <a:schemeClr val="dk1"/>
              </a:solidFill>
            </a:endParaRPr>
          </a:p>
          <a:p>
            <a:pPr indent="0" lvl="0" marL="0" marR="0" rtl="0" algn="just">
              <a:lnSpc>
                <a:spcPct val="115000"/>
              </a:lnSpc>
              <a:spcBef>
                <a:spcPts val="0"/>
              </a:spcBef>
              <a:spcAft>
                <a:spcPts val="0"/>
              </a:spcAft>
              <a:buNone/>
            </a:pPr>
            <a:r>
              <a:t/>
            </a:r>
            <a:endParaRPr sz="3000">
              <a:solidFill>
                <a:srgbClr val="FFFFFF"/>
              </a:solidFill>
              <a:latin typeface="Forum"/>
              <a:ea typeface="Forum"/>
              <a:cs typeface="Forum"/>
              <a:sym typeface="Forum"/>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1C15"/>
        </a:solidFill>
      </p:bgPr>
    </p:bg>
    <p:spTree>
      <p:nvGrpSpPr>
        <p:cNvPr id="128" name="Shape 128"/>
        <p:cNvGrpSpPr/>
        <p:nvPr/>
      </p:nvGrpSpPr>
      <p:grpSpPr>
        <a:xfrm>
          <a:off x="0" y="0"/>
          <a:ext cx="0" cy="0"/>
          <a:chOff x="0" y="0"/>
          <a:chExt cx="0" cy="0"/>
        </a:xfrm>
      </p:grpSpPr>
      <p:pic>
        <p:nvPicPr>
          <p:cNvPr id="129" name="Google Shape;129;p17"/>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130" name="Google Shape;130;p17"/>
          <p:cNvGrpSpPr/>
          <p:nvPr/>
        </p:nvGrpSpPr>
        <p:grpSpPr>
          <a:xfrm>
            <a:off x="-62" y="-110474"/>
            <a:ext cx="18288122" cy="10431728"/>
            <a:chOff x="0" y="-38100"/>
            <a:chExt cx="4816593" cy="2747433"/>
          </a:xfrm>
        </p:grpSpPr>
        <p:sp>
          <p:nvSpPr>
            <p:cNvPr id="131" name="Google Shape;131;p17"/>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181C15">
                <a:alpha val="69803"/>
              </a:srgbClr>
            </a:solidFill>
            <a:ln>
              <a:noFill/>
            </a:ln>
          </p:spPr>
        </p:sp>
        <p:sp>
          <p:nvSpPr>
            <p:cNvPr id="132" name="Google Shape;132;p17"/>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3" name="Google Shape;133;p17"/>
          <p:cNvSpPr/>
          <p:nvPr/>
        </p:nvSpPr>
        <p:spPr>
          <a:xfrm>
            <a:off x="0" y="3737739"/>
            <a:ext cx="7586433" cy="6549261"/>
          </a:xfrm>
          <a:custGeom>
            <a:rect b="b" l="l" r="r" t="t"/>
            <a:pathLst>
              <a:path extrusionOk="0" h="6549261" w="7586433">
                <a:moveTo>
                  <a:pt x="0" y="0"/>
                </a:moveTo>
                <a:lnTo>
                  <a:pt x="7586433" y="0"/>
                </a:lnTo>
                <a:lnTo>
                  <a:pt x="7586433" y="6549261"/>
                </a:lnTo>
                <a:lnTo>
                  <a:pt x="0" y="6549261"/>
                </a:lnTo>
                <a:lnTo>
                  <a:pt x="0" y="0"/>
                </a:lnTo>
                <a:close/>
              </a:path>
            </a:pathLst>
          </a:custGeom>
          <a:blipFill rotWithShape="1">
            <a:blip r:embed="rId4">
              <a:alphaModFix/>
            </a:blip>
            <a:stretch>
              <a:fillRect b="-497" l="-58886" r="0" t="-104277"/>
            </a:stretch>
          </a:blipFill>
          <a:ln>
            <a:noFill/>
          </a:ln>
        </p:spPr>
      </p:sp>
      <p:grpSp>
        <p:nvGrpSpPr>
          <p:cNvPr id="134" name="Google Shape;134;p17"/>
          <p:cNvGrpSpPr/>
          <p:nvPr/>
        </p:nvGrpSpPr>
        <p:grpSpPr>
          <a:xfrm>
            <a:off x="9964722" y="884039"/>
            <a:ext cx="7294578" cy="8374261"/>
            <a:chOff x="0" y="-38100"/>
            <a:chExt cx="1921206" cy="2205567"/>
          </a:xfrm>
        </p:grpSpPr>
        <p:sp>
          <p:nvSpPr>
            <p:cNvPr id="135" name="Google Shape;135;p17"/>
            <p:cNvSpPr/>
            <p:nvPr/>
          </p:nvSpPr>
          <p:spPr>
            <a:xfrm>
              <a:off x="0" y="0"/>
              <a:ext cx="1921206" cy="2167467"/>
            </a:xfrm>
            <a:custGeom>
              <a:rect b="b" l="l" r="r" t="t"/>
              <a:pathLst>
                <a:path extrusionOk="0" h="2167467" w="1921206">
                  <a:moveTo>
                    <a:pt x="0" y="0"/>
                  </a:moveTo>
                  <a:lnTo>
                    <a:pt x="1921206" y="0"/>
                  </a:lnTo>
                  <a:lnTo>
                    <a:pt x="1921206" y="2167467"/>
                  </a:lnTo>
                  <a:lnTo>
                    <a:pt x="0" y="2167467"/>
                  </a:lnTo>
                  <a:close/>
                </a:path>
              </a:pathLst>
            </a:custGeom>
            <a:solidFill>
              <a:srgbClr val="000000">
                <a:alpha val="0"/>
              </a:srgbClr>
            </a:solidFill>
            <a:ln cap="sq" cmpd="sng" w="28575">
              <a:solidFill>
                <a:srgbClr val="E1C673"/>
              </a:solidFill>
              <a:prstDash val="solid"/>
              <a:miter lim="8000"/>
              <a:headEnd len="sm" w="sm" type="none"/>
              <a:tailEnd len="sm" w="sm" type="none"/>
            </a:ln>
          </p:spPr>
        </p:sp>
        <p:sp>
          <p:nvSpPr>
            <p:cNvPr id="136" name="Google Shape;136;p17"/>
            <p:cNvSpPr txBox="1"/>
            <p:nvPr/>
          </p:nvSpPr>
          <p:spPr>
            <a:xfrm>
              <a:off x="0" y="-38100"/>
              <a:ext cx="1921206" cy="220556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7" name="Google Shape;137;p17"/>
          <p:cNvSpPr txBox="1"/>
          <p:nvPr/>
        </p:nvSpPr>
        <p:spPr>
          <a:xfrm>
            <a:off x="10448686" y="1654050"/>
            <a:ext cx="6326700" cy="6834300"/>
          </a:xfrm>
          <a:prstGeom prst="rect">
            <a:avLst/>
          </a:prstGeom>
          <a:noFill/>
          <a:ln>
            <a:noFill/>
          </a:ln>
        </p:spPr>
        <p:txBody>
          <a:bodyPr anchorCtr="0" anchor="t" bIns="0" lIns="0" spcFirstLastPara="1" rIns="0" wrap="square" tIns="0">
            <a:spAutoFit/>
          </a:bodyPr>
          <a:lstStyle/>
          <a:p>
            <a:pPr indent="0" lvl="0" marL="0" rtl="0" algn="just">
              <a:lnSpc>
                <a:spcPct val="115000"/>
              </a:lnSpc>
              <a:spcBef>
                <a:spcPts val="0"/>
              </a:spcBef>
              <a:spcAft>
                <a:spcPts val="0"/>
              </a:spcAft>
              <a:buClr>
                <a:schemeClr val="dk1"/>
              </a:buClr>
              <a:buFont typeface="Arial"/>
              <a:buNone/>
            </a:pPr>
            <a:r>
              <a:rPr lang="en-US" sz="3000">
                <a:solidFill>
                  <a:schemeClr val="lt1"/>
                </a:solidFill>
                <a:latin typeface="Forum"/>
                <a:ea typeface="Forum"/>
                <a:cs typeface="Forum"/>
                <a:sym typeface="Forum"/>
              </a:rPr>
              <a:t>Lorem ipsum dolor sit amet, consectetur adipiscing elit, sed do eiusmod tempor incididunt ut labore et dolore magna aliqua. Ut enim ad minim veniam, quis nostrud exercitation ullamco laboris nisi ut aliquip ex ea commodo consequat. </a:t>
            </a:r>
            <a:endParaRPr sz="3000">
              <a:solidFill>
                <a:schemeClr val="lt1"/>
              </a:solidFill>
              <a:latin typeface="Forum"/>
              <a:ea typeface="Forum"/>
              <a:cs typeface="Forum"/>
              <a:sym typeface="Forum"/>
            </a:endParaRPr>
          </a:p>
          <a:p>
            <a:pPr indent="0" lvl="0" marL="0" rtl="0" algn="just">
              <a:lnSpc>
                <a:spcPct val="115000"/>
              </a:lnSpc>
              <a:spcBef>
                <a:spcPts val="0"/>
              </a:spcBef>
              <a:spcAft>
                <a:spcPts val="0"/>
              </a:spcAft>
              <a:buClr>
                <a:schemeClr val="dk1"/>
              </a:buClr>
              <a:buFont typeface="Arial"/>
              <a:buNone/>
            </a:pPr>
            <a:r>
              <a:t/>
            </a:r>
            <a:endParaRPr sz="3000">
              <a:solidFill>
                <a:schemeClr val="lt1"/>
              </a:solidFill>
              <a:latin typeface="Forum"/>
              <a:ea typeface="Forum"/>
              <a:cs typeface="Forum"/>
              <a:sym typeface="Forum"/>
            </a:endParaRPr>
          </a:p>
          <a:p>
            <a:pPr indent="0" lvl="0" marL="0" rtl="0" algn="just">
              <a:lnSpc>
                <a:spcPct val="115000"/>
              </a:lnSpc>
              <a:spcBef>
                <a:spcPts val="0"/>
              </a:spcBef>
              <a:spcAft>
                <a:spcPts val="0"/>
              </a:spcAft>
              <a:buNone/>
            </a:pPr>
            <a:r>
              <a:rPr lang="en-US" sz="3000">
                <a:solidFill>
                  <a:schemeClr val="lt1"/>
                </a:solidFill>
                <a:latin typeface="Forum"/>
                <a:ea typeface="Forum"/>
                <a:cs typeface="Forum"/>
                <a:sym typeface="Forum"/>
              </a:rPr>
              <a:t>Lorem ipsum dolor sit amet, consectetur adipiscing elit, sed do eiusmod tempor incididunt ut labore et dolore magna aliqua. Ut enim ad minim veniam, quis nostrud exercitation ullamco laboris nisi ut aliquip ex ea commodo consequat. </a:t>
            </a:r>
            <a:endParaRPr sz="3000">
              <a:solidFill>
                <a:srgbClr val="FFFFFF"/>
              </a:solidFill>
              <a:latin typeface="Forum"/>
              <a:ea typeface="Forum"/>
              <a:cs typeface="Forum"/>
              <a:sym typeface="Forum"/>
            </a:endParaRPr>
          </a:p>
        </p:txBody>
      </p:sp>
      <p:sp>
        <p:nvSpPr>
          <p:cNvPr id="138" name="Google Shape;138;p17"/>
          <p:cNvSpPr txBox="1"/>
          <p:nvPr/>
        </p:nvSpPr>
        <p:spPr>
          <a:xfrm>
            <a:off x="1028700" y="742950"/>
            <a:ext cx="9833632" cy="25717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5000" u="none" cap="none" strike="noStrike">
                <a:solidFill>
                  <a:srgbClr val="E1C673"/>
                </a:solidFill>
                <a:latin typeface="Italianno"/>
                <a:ea typeface="Italianno"/>
                <a:cs typeface="Italianno"/>
                <a:sym typeface="Italianno"/>
              </a:rPr>
              <a:t>The University</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2920"/>
        </a:solidFill>
      </p:bgPr>
    </p:bg>
    <p:spTree>
      <p:nvGrpSpPr>
        <p:cNvPr id="142" name="Shape 142"/>
        <p:cNvGrpSpPr/>
        <p:nvPr/>
      </p:nvGrpSpPr>
      <p:grpSpPr>
        <a:xfrm>
          <a:off x="0" y="0"/>
          <a:ext cx="0" cy="0"/>
          <a:chOff x="0" y="0"/>
          <a:chExt cx="0" cy="0"/>
        </a:xfrm>
      </p:grpSpPr>
      <p:grpSp>
        <p:nvGrpSpPr>
          <p:cNvPr id="143" name="Google Shape;143;p18"/>
          <p:cNvGrpSpPr/>
          <p:nvPr/>
        </p:nvGrpSpPr>
        <p:grpSpPr>
          <a:xfrm>
            <a:off x="445799" y="224047"/>
            <a:ext cx="17396402" cy="9689367"/>
            <a:chOff x="0" y="-199688"/>
            <a:chExt cx="23195203" cy="12919156"/>
          </a:xfrm>
        </p:grpSpPr>
        <p:grpSp>
          <p:nvGrpSpPr>
            <p:cNvPr id="144" name="Google Shape;144;p18"/>
            <p:cNvGrpSpPr/>
            <p:nvPr/>
          </p:nvGrpSpPr>
          <p:grpSpPr>
            <a:xfrm>
              <a:off x="189720" y="50794"/>
              <a:ext cx="22815768" cy="12424698"/>
              <a:chOff x="0" y="-38100"/>
              <a:chExt cx="4506818" cy="2454261"/>
            </a:xfrm>
          </p:grpSpPr>
          <p:sp>
            <p:nvSpPr>
              <p:cNvPr id="145" name="Google Shape;145;p18"/>
              <p:cNvSpPr/>
              <p:nvPr/>
            </p:nvSpPr>
            <p:spPr>
              <a:xfrm>
                <a:off x="0" y="0"/>
                <a:ext cx="4506818" cy="2416161"/>
              </a:xfrm>
              <a:custGeom>
                <a:rect b="b" l="l" r="r" t="t"/>
                <a:pathLst>
                  <a:path extrusionOk="0" h="2416161" w="4506818">
                    <a:moveTo>
                      <a:pt x="0" y="0"/>
                    </a:moveTo>
                    <a:lnTo>
                      <a:pt x="4506818" y="0"/>
                    </a:lnTo>
                    <a:lnTo>
                      <a:pt x="4506818" y="2416161"/>
                    </a:lnTo>
                    <a:lnTo>
                      <a:pt x="0" y="2416161"/>
                    </a:lnTo>
                    <a:close/>
                  </a:path>
                </a:pathLst>
              </a:custGeom>
              <a:solidFill>
                <a:srgbClr val="000000">
                  <a:alpha val="0"/>
                </a:srgbClr>
              </a:solidFill>
              <a:ln cap="sq" cmpd="sng" w="28575">
                <a:solidFill>
                  <a:srgbClr val="E1C673"/>
                </a:solidFill>
                <a:prstDash val="solid"/>
                <a:miter lim="8000"/>
                <a:headEnd len="sm" w="sm" type="none"/>
                <a:tailEnd len="sm" w="sm" type="none"/>
              </a:ln>
            </p:spPr>
          </p:sp>
          <p:sp>
            <p:nvSpPr>
              <p:cNvPr id="146" name="Google Shape;146;p18"/>
              <p:cNvSpPr txBox="1"/>
              <p:nvPr/>
            </p:nvSpPr>
            <p:spPr>
              <a:xfrm>
                <a:off x="0" y="-38100"/>
                <a:ext cx="4506817" cy="245426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7" name="Google Shape;147;p18"/>
            <p:cNvGrpSpPr/>
            <p:nvPr/>
          </p:nvGrpSpPr>
          <p:grpSpPr>
            <a:xfrm>
              <a:off x="0" y="-199688"/>
              <a:ext cx="23195203" cy="12919156"/>
              <a:chOff x="0" y="-38100"/>
              <a:chExt cx="4425594" cy="2464946"/>
            </a:xfrm>
          </p:grpSpPr>
          <p:sp>
            <p:nvSpPr>
              <p:cNvPr id="148" name="Google Shape;148;p18"/>
              <p:cNvSpPr/>
              <p:nvPr/>
            </p:nvSpPr>
            <p:spPr>
              <a:xfrm>
                <a:off x="0" y="0"/>
                <a:ext cx="4425593" cy="2426846"/>
              </a:xfrm>
              <a:custGeom>
                <a:rect b="b" l="l" r="r" t="t"/>
                <a:pathLst>
                  <a:path extrusionOk="0" h="2426846" w="4425593">
                    <a:moveTo>
                      <a:pt x="0" y="0"/>
                    </a:moveTo>
                    <a:lnTo>
                      <a:pt x="4425593" y="0"/>
                    </a:lnTo>
                    <a:lnTo>
                      <a:pt x="4425593" y="2426846"/>
                    </a:lnTo>
                    <a:lnTo>
                      <a:pt x="0" y="2426846"/>
                    </a:lnTo>
                    <a:close/>
                  </a:path>
                </a:pathLst>
              </a:custGeom>
              <a:solidFill>
                <a:srgbClr val="000000">
                  <a:alpha val="0"/>
                </a:srgbClr>
              </a:solidFill>
              <a:ln cap="sq" cmpd="sng" w="28575">
                <a:solidFill>
                  <a:srgbClr val="E1C673"/>
                </a:solidFill>
                <a:prstDash val="solid"/>
                <a:miter lim="8000"/>
                <a:headEnd len="sm" w="sm" type="none"/>
                <a:tailEnd len="sm" w="sm" type="none"/>
              </a:ln>
            </p:spPr>
          </p:sp>
          <p:sp>
            <p:nvSpPr>
              <p:cNvPr id="149" name="Google Shape;149;p18"/>
              <p:cNvSpPr txBox="1"/>
              <p:nvPr/>
            </p:nvSpPr>
            <p:spPr>
              <a:xfrm>
                <a:off x="0" y="-38100"/>
                <a:ext cx="4425594" cy="246494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cxnSp>
        <p:nvCxnSpPr>
          <p:cNvPr id="150" name="Google Shape;150;p18"/>
          <p:cNvCxnSpPr/>
          <p:nvPr/>
        </p:nvCxnSpPr>
        <p:spPr>
          <a:xfrm>
            <a:off x="1108007" y="4133295"/>
            <a:ext cx="16071986" cy="0"/>
          </a:xfrm>
          <a:prstGeom prst="straightConnector1">
            <a:avLst/>
          </a:prstGeom>
          <a:noFill/>
          <a:ln cap="flat" cmpd="sng" w="9525">
            <a:solidFill>
              <a:srgbClr val="E1C673"/>
            </a:solidFill>
            <a:prstDash val="solid"/>
            <a:round/>
            <a:headEnd len="sm" w="sm" type="none"/>
            <a:tailEnd len="sm" w="sm" type="none"/>
          </a:ln>
        </p:spPr>
      </p:cxnSp>
      <p:sp>
        <p:nvSpPr>
          <p:cNvPr id="151" name="Google Shape;151;p18"/>
          <p:cNvSpPr txBox="1"/>
          <p:nvPr/>
        </p:nvSpPr>
        <p:spPr>
          <a:xfrm>
            <a:off x="4709359" y="742950"/>
            <a:ext cx="8869281" cy="25717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0" u="none" cap="none" strike="noStrike">
                <a:solidFill>
                  <a:srgbClr val="E1C673"/>
                </a:solidFill>
                <a:latin typeface="Italianno"/>
                <a:ea typeface="Italianno"/>
                <a:cs typeface="Italianno"/>
                <a:sym typeface="Italianno"/>
              </a:rPr>
              <a:t>History</a:t>
            </a:r>
            <a:endParaRPr/>
          </a:p>
        </p:txBody>
      </p:sp>
      <p:sp>
        <p:nvSpPr>
          <p:cNvPr id="152" name="Google Shape;152;p18"/>
          <p:cNvSpPr txBox="1"/>
          <p:nvPr/>
        </p:nvSpPr>
        <p:spPr>
          <a:xfrm>
            <a:off x="1397163" y="5210288"/>
            <a:ext cx="3312196" cy="53975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999" u="none" cap="none" strike="noStrike">
                <a:solidFill>
                  <a:srgbClr val="E1C673"/>
                </a:solidFill>
                <a:latin typeface="Forum"/>
                <a:ea typeface="Forum"/>
                <a:cs typeface="Forum"/>
                <a:sym typeface="Forum"/>
              </a:rPr>
              <a:t>History 1</a:t>
            </a:r>
            <a:endParaRPr/>
          </a:p>
        </p:txBody>
      </p:sp>
      <p:sp>
        <p:nvSpPr>
          <p:cNvPr id="153" name="Google Shape;153;p18"/>
          <p:cNvSpPr txBox="1"/>
          <p:nvPr/>
        </p:nvSpPr>
        <p:spPr>
          <a:xfrm>
            <a:off x="1397163" y="6180395"/>
            <a:ext cx="3312300" cy="25860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Clr>
                <a:schemeClr val="dk1"/>
              </a:buClr>
              <a:buFont typeface="Arial"/>
              <a:buNone/>
            </a:pPr>
            <a:r>
              <a:rPr lang="en-US" sz="3000">
                <a:solidFill>
                  <a:schemeClr val="lt1"/>
                </a:solidFill>
                <a:latin typeface="Forum"/>
                <a:ea typeface="Forum"/>
                <a:cs typeface="Forum"/>
                <a:sym typeface="Forum"/>
              </a:rPr>
              <a:t>Lorem ipsum dolor sit amet, consectetur adipiscing elit, sed do eiusmod tempor incididunt ut.</a:t>
            </a:r>
            <a:endParaRPr/>
          </a:p>
        </p:txBody>
      </p:sp>
      <p:sp>
        <p:nvSpPr>
          <p:cNvPr id="154" name="Google Shape;154;p18"/>
          <p:cNvSpPr txBox="1"/>
          <p:nvPr/>
        </p:nvSpPr>
        <p:spPr>
          <a:xfrm>
            <a:off x="5504285" y="5210288"/>
            <a:ext cx="3312196" cy="53975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999" u="none" cap="none" strike="noStrike">
                <a:solidFill>
                  <a:srgbClr val="E1C673"/>
                </a:solidFill>
                <a:latin typeface="Forum"/>
                <a:ea typeface="Forum"/>
                <a:cs typeface="Forum"/>
                <a:sym typeface="Forum"/>
              </a:rPr>
              <a:t>History 2</a:t>
            </a:r>
            <a:endParaRPr/>
          </a:p>
        </p:txBody>
      </p:sp>
      <p:sp>
        <p:nvSpPr>
          <p:cNvPr id="155" name="Google Shape;155;p18"/>
          <p:cNvSpPr txBox="1"/>
          <p:nvPr/>
        </p:nvSpPr>
        <p:spPr>
          <a:xfrm>
            <a:off x="9629947" y="5210288"/>
            <a:ext cx="3312196" cy="53975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999" u="none" cap="none" strike="noStrike">
                <a:solidFill>
                  <a:srgbClr val="E1C673"/>
                </a:solidFill>
                <a:latin typeface="Forum"/>
                <a:ea typeface="Forum"/>
                <a:cs typeface="Forum"/>
                <a:sym typeface="Forum"/>
              </a:rPr>
              <a:t>History 3</a:t>
            </a:r>
            <a:endParaRPr/>
          </a:p>
        </p:txBody>
      </p:sp>
      <p:sp>
        <p:nvSpPr>
          <p:cNvPr id="156" name="Google Shape;156;p18"/>
          <p:cNvSpPr txBox="1"/>
          <p:nvPr/>
        </p:nvSpPr>
        <p:spPr>
          <a:xfrm>
            <a:off x="13732718" y="5210288"/>
            <a:ext cx="3312196" cy="53975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999" u="none" cap="none" strike="noStrike">
                <a:solidFill>
                  <a:srgbClr val="E1C673"/>
                </a:solidFill>
                <a:latin typeface="Forum"/>
                <a:ea typeface="Forum"/>
                <a:cs typeface="Forum"/>
                <a:sym typeface="Forum"/>
              </a:rPr>
              <a:t>History 4</a:t>
            </a:r>
            <a:endParaRPr/>
          </a:p>
        </p:txBody>
      </p:sp>
      <p:sp>
        <p:nvSpPr>
          <p:cNvPr id="157" name="Google Shape;157;p18"/>
          <p:cNvSpPr txBox="1"/>
          <p:nvPr/>
        </p:nvSpPr>
        <p:spPr>
          <a:xfrm>
            <a:off x="5504213" y="6180395"/>
            <a:ext cx="3312300" cy="25860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en-US" sz="3000">
                <a:solidFill>
                  <a:schemeClr val="lt1"/>
                </a:solidFill>
                <a:latin typeface="Forum"/>
                <a:ea typeface="Forum"/>
                <a:cs typeface="Forum"/>
                <a:sym typeface="Forum"/>
              </a:rPr>
              <a:t>Lorem ipsum dolor sit amet, consectetur adipiscing elit, sed do eiusmod tempor incididunt ut.</a:t>
            </a:r>
            <a:endParaRPr/>
          </a:p>
        </p:txBody>
      </p:sp>
      <p:sp>
        <p:nvSpPr>
          <p:cNvPr id="158" name="Google Shape;158;p18"/>
          <p:cNvSpPr txBox="1"/>
          <p:nvPr/>
        </p:nvSpPr>
        <p:spPr>
          <a:xfrm>
            <a:off x="9629876" y="6140570"/>
            <a:ext cx="3312300" cy="25860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en-US" sz="3000">
                <a:solidFill>
                  <a:schemeClr val="lt1"/>
                </a:solidFill>
                <a:latin typeface="Forum"/>
                <a:ea typeface="Forum"/>
                <a:cs typeface="Forum"/>
                <a:sym typeface="Forum"/>
              </a:rPr>
              <a:t>Lorem ipsum dolor sit amet, consectetur adipiscing elit, sed do eiusmod tempor incididunt ut.</a:t>
            </a:r>
            <a:endParaRPr/>
          </a:p>
        </p:txBody>
      </p:sp>
      <p:sp>
        <p:nvSpPr>
          <p:cNvPr id="159" name="Google Shape;159;p18"/>
          <p:cNvSpPr txBox="1"/>
          <p:nvPr/>
        </p:nvSpPr>
        <p:spPr>
          <a:xfrm>
            <a:off x="13755526" y="6180395"/>
            <a:ext cx="3312300" cy="25860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en-US" sz="3000">
                <a:solidFill>
                  <a:schemeClr val="lt1"/>
                </a:solidFill>
                <a:latin typeface="Forum"/>
                <a:ea typeface="Forum"/>
                <a:cs typeface="Forum"/>
                <a:sym typeface="Forum"/>
              </a:rPr>
              <a:t>Lorem ipsum dolor sit amet, consectetur adipiscing elit, sed do eiusmod tempor incididunt ut.</a:t>
            </a:r>
            <a:endParaRPr/>
          </a:p>
        </p:txBody>
      </p:sp>
      <p:pic>
        <p:nvPicPr>
          <p:cNvPr id="160" name="Google Shape;160;p18"/>
          <p:cNvPicPr preferRelativeResize="0"/>
          <p:nvPr/>
        </p:nvPicPr>
        <p:blipFill>
          <a:blip r:embed="rId3">
            <a:alphaModFix/>
          </a:blip>
          <a:stretch>
            <a:fillRect/>
          </a:stretch>
        </p:blipFill>
        <p:spPr>
          <a:xfrm>
            <a:off x="2333950" y="3411888"/>
            <a:ext cx="1401525" cy="1414237"/>
          </a:xfrm>
          <a:prstGeom prst="rect">
            <a:avLst/>
          </a:prstGeom>
          <a:noFill/>
          <a:ln>
            <a:noFill/>
          </a:ln>
        </p:spPr>
      </p:pic>
      <p:pic>
        <p:nvPicPr>
          <p:cNvPr id="161" name="Google Shape;161;p18"/>
          <p:cNvPicPr preferRelativeResize="0"/>
          <p:nvPr/>
        </p:nvPicPr>
        <p:blipFill>
          <a:blip r:embed="rId3">
            <a:alphaModFix/>
          </a:blip>
          <a:stretch>
            <a:fillRect/>
          </a:stretch>
        </p:blipFill>
        <p:spPr>
          <a:xfrm>
            <a:off x="6459625" y="3411888"/>
            <a:ext cx="1401525" cy="1414237"/>
          </a:xfrm>
          <a:prstGeom prst="rect">
            <a:avLst/>
          </a:prstGeom>
          <a:noFill/>
          <a:ln>
            <a:noFill/>
          </a:ln>
        </p:spPr>
      </p:pic>
      <p:pic>
        <p:nvPicPr>
          <p:cNvPr id="162" name="Google Shape;162;p18"/>
          <p:cNvPicPr preferRelativeResize="0"/>
          <p:nvPr/>
        </p:nvPicPr>
        <p:blipFill>
          <a:blip r:embed="rId3">
            <a:alphaModFix/>
          </a:blip>
          <a:stretch>
            <a:fillRect/>
          </a:stretch>
        </p:blipFill>
        <p:spPr>
          <a:xfrm>
            <a:off x="10585287" y="3426175"/>
            <a:ext cx="1401525" cy="1414237"/>
          </a:xfrm>
          <a:prstGeom prst="rect">
            <a:avLst/>
          </a:prstGeom>
          <a:noFill/>
          <a:ln>
            <a:noFill/>
          </a:ln>
        </p:spPr>
      </p:pic>
      <p:pic>
        <p:nvPicPr>
          <p:cNvPr id="163" name="Google Shape;163;p18"/>
          <p:cNvPicPr preferRelativeResize="0"/>
          <p:nvPr/>
        </p:nvPicPr>
        <p:blipFill>
          <a:blip r:embed="rId3">
            <a:alphaModFix/>
          </a:blip>
          <a:stretch>
            <a:fillRect/>
          </a:stretch>
        </p:blipFill>
        <p:spPr>
          <a:xfrm>
            <a:off x="14710937" y="3426188"/>
            <a:ext cx="1401525" cy="141423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1C15"/>
        </a:solidFill>
      </p:bgPr>
    </p:bg>
    <p:spTree>
      <p:nvGrpSpPr>
        <p:cNvPr id="167" name="Shape 167"/>
        <p:cNvGrpSpPr/>
        <p:nvPr/>
      </p:nvGrpSpPr>
      <p:grpSpPr>
        <a:xfrm>
          <a:off x="0" y="0"/>
          <a:ext cx="0" cy="0"/>
          <a:chOff x="0" y="0"/>
          <a:chExt cx="0" cy="0"/>
        </a:xfrm>
      </p:grpSpPr>
      <p:pic>
        <p:nvPicPr>
          <p:cNvPr id="168" name="Google Shape;168;p19"/>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69" name="Google Shape;169;p19"/>
          <p:cNvSpPr/>
          <p:nvPr/>
        </p:nvSpPr>
        <p:spPr>
          <a:xfrm>
            <a:off x="-11707" y="0"/>
            <a:ext cx="18288118" cy="10287066"/>
          </a:xfrm>
          <a:custGeom>
            <a:rect b="b" l="l" r="r" t="t"/>
            <a:pathLst>
              <a:path extrusionOk="0" h="2709333" w="4816592">
                <a:moveTo>
                  <a:pt x="0" y="0"/>
                </a:moveTo>
                <a:lnTo>
                  <a:pt x="4816592" y="0"/>
                </a:lnTo>
                <a:lnTo>
                  <a:pt x="4816592" y="2709333"/>
                </a:lnTo>
                <a:lnTo>
                  <a:pt x="0" y="2709333"/>
                </a:lnTo>
                <a:close/>
              </a:path>
            </a:pathLst>
          </a:custGeom>
          <a:solidFill>
            <a:srgbClr val="181C15">
              <a:alpha val="69800"/>
            </a:srgbClr>
          </a:solidFill>
          <a:ln>
            <a:noFill/>
          </a:ln>
        </p:spPr>
      </p:sp>
      <p:grpSp>
        <p:nvGrpSpPr>
          <p:cNvPr id="170" name="Google Shape;170;p19"/>
          <p:cNvGrpSpPr/>
          <p:nvPr/>
        </p:nvGrpSpPr>
        <p:grpSpPr>
          <a:xfrm>
            <a:off x="1028700" y="3859739"/>
            <a:ext cx="7777537" cy="5398561"/>
            <a:chOff x="0" y="-38100"/>
            <a:chExt cx="2048405" cy="1421843"/>
          </a:xfrm>
        </p:grpSpPr>
        <p:sp>
          <p:nvSpPr>
            <p:cNvPr id="171" name="Google Shape;171;p19"/>
            <p:cNvSpPr/>
            <p:nvPr/>
          </p:nvSpPr>
          <p:spPr>
            <a:xfrm>
              <a:off x="0" y="0"/>
              <a:ext cx="2048405" cy="1383743"/>
            </a:xfrm>
            <a:custGeom>
              <a:rect b="b" l="l" r="r" t="t"/>
              <a:pathLst>
                <a:path extrusionOk="0" h="1383743" w="2048405">
                  <a:moveTo>
                    <a:pt x="0" y="0"/>
                  </a:moveTo>
                  <a:lnTo>
                    <a:pt x="2048405" y="0"/>
                  </a:lnTo>
                  <a:lnTo>
                    <a:pt x="2048405" y="1383743"/>
                  </a:lnTo>
                  <a:lnTo>
                    <a:pt x="0" y="1383743"/>
                  </a:lnTo>
                  <a:close/>
                </a:path>
              </a:pathLst>
            </a:custGeom>
            <a:solidFill>
              <a:srgbClr val="000000">
                <a:alpha val="0"/>
              </a:srgbClr>
            </a:solidFill>
            <a:ln cap="sq" cmpd="sng" w="28575">
              <a:solidFill>
                <a:srgbClr val="E1C673"/>
              </a:solidFill>
              <a:prstDash val="solid"/>
              <a:miter lim="8000"/>
              <a:headEnd len="sm" w="sm" type="none"/>
              <a:tailEnd len="sm" w="sm" type="none"/>
            </a:ln>
          </p:spPr>
        </p:sp>
        <p:sp>
          <p:nvSpPr>
            <p:cNvPr id="172" name="Google Shape;172;p19"/>
            <p:cNvSpPr txBox="1"/>
            <p:nvPr/>
          </p:nvSpPr>
          <p:spPr>
            <a:xfrm>
              <a:off x="0" y="-38100"/>
              <a:ext cx="2048405" cy="142184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3" name="Google Shape;173;p19"/>
          <p:cNvGrpSpPr/>
          <p:nvPr/>
        </p:nvGrpSpPr>
        <p:grpSpPr>
          <a:xfrm>
            <a:off x="9481763" y="3859739"/>
            <a:ext cx="7777537" cy="5398561"/>
            <a:chOff x="0" y="-38100"/>
            <a:chExt cx="2048405" cy="1421843"/>
          </a:xfrm>
        </p:grpSpPr>
        <p:sp>
          <p:nvSpPr>
            <p:cNvPr id="174" name="Google Shape;174;p19"/>
            <p:cNvSpPr/>
            <p:nvPr/>
          </p:nvSpPr>
          <p:spPr>
            <a:xfrm>
              <a:off x="0" y="0"/>
              <a:ext cx="2048405" cy="1383743"/>
            </a:xfrm>
            <a:custGeom>
              <a:rect b="b" l="l" r="r" t="t"/>
              <a:pathLst>
                <a:path extrusionOk="0" h="1383743" w="2048405">
                  <a:moveTo>
                    <a:pt x="0" y="0"/>
                  </a:moveTo>
                  <a:lnTo>
                    <a:pt x="2048405" y="0"/>
                  </a:lnTo>
                  <a:lnTo>
                    <a:pt x="2048405" y="1383743"/>
                  </a:lnTo>
                  <a:lnTo>
                    <a:pt x="0" y="1383743"/>
                  </a:lnTo>
                  <a:close/>
                </a:path>
              </a:pathLst>
            </a:custGeom>
            <a:solidFill>
              <a:srgbClr val="000000">
                <a:alpha val="0"/>
              </a:srgbClr>
            </a:solidFill>
            <a:ln cap="sq" cmpd="sng" w="28575">
              <a:solidFill>
                <a:srgbClr val="E1C673"/>
              </a:solidFill>
              <a:prstDash val="solid"/>
              <a:miter lim="8000"/>
              <a:headEnd len="sm" w="sm" type="none"/>
              <a:tailEnd len="sm" w="sm" type="none"/>
            </a:ln>
          </p:spPr>
        </p:sp>
        <p:sp>
          <p:nvSpPr>
            <p:cNvPr id="175" name="Google Shape;175;p19"/>
            <p:cNvSpPr txBox="1"/>
            <p:nvPr/>
          </p:nvSpPr>
          <p:spPr>
            <a:xfrm>
              <a:off x="0" y="-38100"/>
              <a:ext cx="2048405" cy="142184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6" name="Google Shape;176;p19"/>
          <p:cNvSpPr txBox="1"/>
          <p:nvPr/>
        </p:nvSpPr>
        <p:spPr>
          <a:xfrm>
            <a:off x="1016993" y="1743075"/>
            <a:ext cx="16230600" cy="1571625"/>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15000" u="none" cap="none" strike="noStrike">
                <a:solidFill>
                  <a:srgbClr val="E1C673"/>
                </a:solidFill>
                <a:latin typeface="Italianno"/>
                <a:ea typeface="Italianno"/>
                <a:cs typeface="Italianno"/>
                <a:sym typeface="Italianno"/>
              </a:rPr>
              <a:t>Who is Graduating?</a:t>
            </a:r>
            <a:endParaRPr/>
          </a:p>
        </p:txBody>
      </p:sp>
      <p:sp>
        <p:nvSpPr>
          <p:cNvPr id="177" name="Google Shape;177;p19"/>
          <p:cNvSpPr txBox="1"/>
          <p:nvPr/>
        </p:nvSpPr>
        <p:spPr>
          <a:xfrm>
            <a:off x="1462353" y="5554621"/>
            <a:ext cx="6886800" cy="3117000"/>
          </a:xfrm>
          <a:prstGeom prst="rect">
            <a:avLst/>
          </a:prstGeom>
          <a:noFill/>
          <a:ln>
            <a:noFill/>
          </a:ln>
        </p:spPr>
        <p:txBody>
          <a:bodyPr anchorCtr="0" anchor="t" bIns="0" lIns="0" spcFirstLastPara="1" rIns="0" wrap="square" tIns="0">
            <a:spAutoFit/>
          </a:bodyPr>
          <a:lstStyle/>
          <a:p>
            <a:pPr indent="0" lvl="0" marL="0" rtl="0" algn="just">
              <a:lnSpc>
                <a:spcPct val="115000"/>
              </a:lnSpc>
              <a:spcBef>
                <a:spcPts val="0"/>
              </a:spcBef>
              <a:spcAft>
                <a:spcPts val="0"/>
              </a:spcAft>
              <a:buClr>
                <a:schemeClr val="dk1"/>
              </a:buClr>
              <a:buFont typeface="Arial"/>
              <a:buNone/>
            </a:pPr>
            <a:r>
              <a:rPr lang="en-US" sz="3000">
                <a:solidFill>
                  <a:schemeClr val="lt1"/>
                </a:solidFill>
                <a:latin typeface="Forum"/>
                <a:ea typeface="Forum"/>
                <a:cs typeface="Forum"/>
                <a:sym typeface="Forum"/>
              </a:rPr>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178" name="Google Shape;178;p19"/>
          <p:cNvSpPr txBox="1"/>
          <p:nvPr/>
        </p:nvSpPr>
        <p:spPr>
          <a:xfrm>
            <a:off x="1462353" y="4583879"/>
            <a:ext cx="2144390" cy="67945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000" u="none" cap="none" strike="noStrike">
                <a:solidFill>
                  <a:srgbClr val="E1C673"/>
                </a:solidFill>
                <a:latin typeface="Forum"/>
                <a:ea typeface="Forum"/>
                <a:cs typeface="Forum"/>
                <a:sym typeface="Forum"/>
              </a:rPr>
              <a:t>BATCH 1</a:t>
            </a:r>
            <a:endParaRPr/>
          </a:p>
        </p:txBody>
      </p:sp>
      <p:sp>
        <p:nvSpPr>
          <p:cNvPr id="179" name="Google Shape;179;p19"/>
          <p:cNvSpPr txBox="1"/>
          <p:nvPr/>
        </p:nvSpPr>
        <p:spPr>
          <a:xfrm>
            <a:off x="9915416" y="4583879"/>
            <a:ext cx="2210395" cy="67945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000" u="none" cap="none" strike="noStrike">
                <a:solidFill>
                  <a:srgbClr val="E1C673"/>
                </a:solidFill>
                <a:latin typeface="Forum"/>
                <a:ea typeface="Forum"/>
                <a:cs typeface="Forum"/>
                <a:sym typeface="Forum"/>
              </a:rPr>
              <a:t>BATCH 2</a:t>
            </a:r>
            <a:endParaRPr/>
          </a:p>
        </p:txBody>
      </p:sp>
      <p:sp>
        <p:nvSpPr>
          <p:cNvPr id="180" name="Google Shape;180;p19"/>
          <p:cNvSpPr txBox="1"/>
          <p:nvPr/>
        </p:nvSpPr>
        <p:spPr>
          <a:xfrm>
            <a:off x="9915416" y="5554621"/>
            <a:ext cx="6886800" cy="3117000"/>
          </a:xfrm>
          <a:prstGeom prst="rect">
            <a:avLst/>
          </a:prstGeom>
          <a:noFill/>
          <a:ln>
            <a:noFill/>
          </a:ln>
        </p:spPr>
        <p:txBody>
          <a:bodyPr anchorCtr="0" anchor="t" bIns="0" lIns="0" spcFirstLastPara="1" rIns="0" wrap="square" tIns="0">
            <a:spAutoFit/>
          </a:bodyPr>
          <a:lstStyle/>
          <a:p>
            <a:pPr indent="0" lvl="0" marL="0" rtl="0" algn="just">
              <a:lnSpc>
                <a:spcPct val="115000"/>
              </a:lnSpc>
              <a:spcBef>
                <a:spcPts val="0"/>
              </a:spcBef>
              <a:spcAft>
                <a:spcPts val="0"/>
              </a:spcAft>
              <a:buClr>
                <a:schemeClr val="dk1"/>
              </a:buClr>
              <a:buFont typeface="Arial"/>
              <a:buNone/>
            </a:pPr>
            <a:r>
              <a:rPr lang="en-US" sz="3000">
                <a:solidFill>
                  <a:schemeClr val="lt1"/>
                </a:solidFill>
                <a:latin typeface="Forum"/>
                <a:ea typeface="Forum"/>
                <a:cs typeface="Forum"/>
                <a:sym typeface="Forum"/>
              </a:rPr>
              <a:t>Lorem ipsum dolor sit amet, consectetur adipiscing elit, sed do eiusmod tempor incididunt ut labore et dolore magna aliqua. Ut enim ad minim veniam, quis nostrud exercitation ullamco laboris nisi ut aliquip ex ea commodo consequat. </a:t>
            </a:r>
            <a:endParaRPr/>
          </a:p>
        </p:txBody>
      </p:sp>
      <p:pic>
        <p:nvPicPr>
          <p:cNvPr id="181" name="Google Shape;181;p19"/>
          <p:cNvPicPr preferRelativeResize="0"/>
          <p:nvPr/>
        </p:nvPicPr>
        <p:blipFill>
          <a:blip r:embed="rId4">
            <a:alphaModFix/>
          </a:blip>
          <a:stretch>
            <a:fillRect/>
          </a:stretch>
        </p:blipFill>
        <p:spPr>
          <a:xfrm>
            <a:off x="12653225" y="0"/>
            <a:ext cx="5623174" cy="422688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2920"/>
        </a:solidFill>
      </p:bgPr>
    </p:bg>
    <p:spTree>
      <p:nvGrpSpPr>
        <p:cNvPr id="185" name="Shape 185"/>
        <p:cNvGrpSpPr/>
        <p:nvPr/>
      </p:nvGrpSpPr>
      <p:grpSpPr>
        <a:xfrm>
          <a:off x="0" y="0"/>
          <a:ext cx="0" cy="0"/>
          <a:chOff x="0" y="0"/>
          <a:chExt cx="0" cy="0"/>
        </a:xfrm>
      </p:grpSpPr>
      <p:pic>
        <p:nvPicPr>
          <p:cNvPr id="186" name="Google Shape;186;p20"/>
          <p:cNvPicPr preferRelativeResize="0"/>
          <p:nvPr/>
        </p:nvPicPr>
        <p:blipFill>
          <a:blip r:embed="rId3">
            <a:alphaModFix/>
          </a:blip>
          <a:stretch>
            <a:fillRect/>
          </a:stretch>
        </p:blipFill>
        <p:spPr>
          <a:xfrm>
            <a:off x="63" y="4"/>
            <a:ext cx="18287872" cy="10287000"/>
          </a:xfrm>
          <a:prstGeom prst="rect">
            <a:avLst/>
          </a:prstGeom>
          <a:noFill/>
          <a:ln>
            <a:noFill/>
          </a:ln>
        </p:spPr>
      </p:pic>
      <p:sp>
        <p:nvSpPr>
          <p:cNvPr id="187" name="Google Shape;187;p20"/>
          <p:cNvSpPr txBox="1"/>
          <p:nvPr/>
        </p:nvSpPr>
        <p:spPr>
          <a:xfrm>
            <a:off x="3030024" y="1801813"/>
            <a:ext cx="12228000" cy="5387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5000" u="none" cap="none" strike="noStrike">
                <a:solidFill>
                  <a:srgbClr val="E1C673"/>
                </a:solidFill>
                <a:latin typeface="Italianno"/>
                <a:ea typeface="Italianno"/>
                <a:cs typeface="Italianno"/>
                <a:sym typeface="Italianno"/>
              </a:rPr>
              <a:t>07.07.24</a:t>
            </a:r>
            <a:endParaRPr/>
          </a:p>
        </p:txBody>
      </p:sp>
      <p:sp>
        <p:nvSpPr>
          <p:cNvPr id="188" name="Google Shape;188;p20"/>
          <p:cNvSpPr txBox="1"/>
          <p:nvPr/>
        </p:nvSpPr>
        <p:spPr>
          <a:xfrm>
            <a:off x="7312893" y="2459038"/>
            <a:ext cx="3662214" cy="609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500" u="none" cap="none" strike="noStrike">
                <a:solidFill>
                  <a:srgbClr val="FFFFFF"/>
                </a:solidFill>
                <a:latin typeface="Forum"/>
                <a:ea typeface="Forum"/>
                <a:cs typeface="Forum"/>
                <a:sym typeface="Forum"/>
              </a:rPr>
              <a:t>SAVE THE DATE</a:t>
            </a:r>
            <a:endParaRPr/>
          </a:p>
        </p:txBody>
      </p:sp>
      <p:sp>
        <p:nvSpPr>
          <p:cNvPr id="189" name="Google Shape;189;p20"/>
          <p:cNvSpPr txBox="1"/>
          <p:nvPr/>
        </p:nvSpPr>
        <p:spPr>
          <a:xfrm>
            <a:off x="3154063" y="6792912"/>
            <a:ext cx="11979875" cy="59055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499" u="none" cap="none" strike="noStrike">
                <a:solidFill>
                  <a:srgbClr val="FFFFFF"/>
                </a:solidFill>
                <a:latin typeface="Forum"/>
                <a:ea typeface="Forum"/>
                <a:cs typeface="Forum"/>
                <a:sym typeface="Forum"/>
              </a:rPr>
              <a:t>University Graduation Ceremony</a:t>
            </a:r>
            <a:endParaRPr/>
          </a:p>
        </p:txBody>
      </p:sp>
      <p:sp>
        <p:nvSpPr>
          <p:cNvPr id="190" name="Google Shape;190;p20"/>
          <p:cNvSpPr txBox="1"/>
          <p:nvPr/>
        </p:nvSpPr>
        <p:spPr>
          <a:xfrm>
            <a:off x="3154063" y="7593012"/>
            <a:ext cx="11979875" cy="419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000" u="none" cap="none" strike="noStrike">
                <a:solidFill>
                  <a:srgbClr val="FFFFFF"/>
                </a:solidFill>
                <a:latin typeface="Forum"/>
                <a:ea typeface="Forum"/>
                <a:cs typeface="Forum"/>
                <a:sym typeface="Forum"/>
              </a:rPr>
              <a:t>9:00 AM | Anytown, Anywhere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2920"/>
        </a:solidFill>
      </p:bgPr>
    </p:bg>
    <p:spTree>
      <p:nvGrpSpPr>
        <p:cNvPr id="194" name="Shape 194"/>
        <p:cNvGrpSpPr/>
        <p:nvPr/>
      </p:nvGrpSpPr>
      <p:grpSpPr>
        <a:xfrm>
          <a:off x="0" y="0"/>
          <a:ext cx="0" cy="0"/>
          <a:chOff x="0" y="0"/>
          <a:chExt cx="0" cy="0"/>
        </a:xfrm>
      </p:grpSpPr>
      <p:pic>
        <p:nvPicPr>
          <p:cNvPr id="195" name="Google Shape;195;p21"/>
          <p:cNvPicPr preferRelativeResize="0"/>
          <p:nvPr/>
        </p:nvPicPr>
        <p:blipFill>
          <a:blip r:embed="rId3">
            <a:alphaModFix/>
          </a:blip>
          <a:stretch>
            <a:fillRect/>
          </a:stretch>
        </p:blipFill>
        <p:spPr>
          <a:xfrm>
            <a:off x="7931" y="-72337"/>
            <a:ext cx="18272138" cy="10287000"/>
          </a:xfrm>
          <a:prstGeom prst="rect">
            <a:avLst/>
          </a:prstGeom>
          <a:noFill/>
          <a:ln>
            <a:noFill/>
          </a:ln>
        </p:spPr>
      </p:pic>
      <p:pic>
        <p:nvPicPr>
          <p:cNvPr id="196" name="Google Shape;196;p21"/>
          <p:cNvPicPr preferRelativeResize="0"/>
          <p:nvPr/>
        </p:nvPicPr>
        <p:blipFill rotWithShape="1">
          <a:blip r:embed="rId4">
            <a:alphaModFix/>
          </a:blip>
          <a:srcRect b="40293" l="12218" r="7761" t="12793"/>
          <a:stretch/>
        </p:blipFill>
        <p:spPr>
          <a:xfrm>
            <a:off x="0" y="0"/>
            <a:ext cx="18288000" cy="10287001"/>
          </a:xfrm>
          <a:prstGeom prst="rect">
            <a:avLst/>
          </a:prstGeom>
          <a:noFill/>
          <a:ln>
            <a:noFill/>
          </a:ln>
        </p:spPr>
      </p:pic>
      <p:grpSp>
        <p:nvGrpSpPr>
          <p:cNvPr id="197" name="Google Shape;197;p21"/>
          <p:cNvGrpSpPr/>
          <p:nvPr/>
        </p:nvGrpSpPr>
        <p:grpSpPr>
          <a:xfrm>
            <a:off x="4134938" y="721212"/>
            <a:ext cx="13383939" cy="8667988"/>
            <a:chOff x="0" y="-38100"/>
            <a:chExt cx="3508241" cy="2266200"/>
          </a:xfrm>
        </p:grpSpPr>
        <p:sp>
          <p:nvSpPr>
            <p:cNvPr id="198" name="Google Shape;198;p21"/>
            <p:cNvSpPr/>
            <p:nvPr/>
          </p:nvSpPr>
          <p:spPr>
            <a:xfrm>
              <a:off x="0" y="0"/>
              <a:ext cx="3508241" cy="2227992"/>
            </a:xfrm>
            <a:custGeom>
              <a:rect b="b" l="l" r="r" t="t"/>
              <a:pathLst>
                <a:path extrusionOk="0" h="2227992" w="3508241">
                  <a:moveTo>
                    <a:pt x="0" y="0"/>
                  </a:moveTo>
                  <a:lnTo>
                    <a:pt x="3508241" y="0"/>
                  </a:lnTo>
                  <a:lnTo>
                    <a:pt x="3508241" y="2227992"/>
                  </a:lnTo>
                  <a:lnTo>
                    <a:pt x="0" y="2227992"/>
                  </a:lnTo>
                  <a:close/>
                </a:path>
              </a:pathLst>
            </a:custGeom>
            <a:solidFill>
              <a:srgbClr val="242920"/>
            </a:solidFill>
            <a:ln cap="sq" cmpd="sng" w="95250">
              <a:solidFill>
                <a:srgbClr val="E1C673"/>
              </a:solidFill>
              <a:prstDash val="solid"/>
              <a:miter lim="8000"/>
              <a:headEnd len="sm" w="sm" type="none"/>
              <a:tailEnd len="sm" w="sm" type="none"/>
            </a:ln>
          </p:spPr>
        </p:sp>
        <p:sp>
          <p:nvSpPr>
            <p:cNvPr id="199" name="Google Shape;199;p21"/>
            <p:cNvSpPr txBox="1"/>
            <p:nvPr/>
          </p:nvSpPr>
          <p:spPr>
            <a:xfrm>
              <a:off x="0" y="-38100"/>
              <a:ext cx="3508200" cy="22662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00" name="Google Shape;200;p21"/>
          <p:cNvPicPr preferRelativeResize="0"/>
          <p:nvPr/>
        </p:nvPicPr>
        <p:blipFill>
          <a:blip r:embed="rId5">
            <a:alphaModFix/>
          </a:blip>
          <a:stretch>
            <a:fillRect/>
          </a:stretch>
        </p:blipFill>
        <p:spPr>
          <a:xfrm>
            <a:off x="769113" y="849450"/>
            <a:ext cx="6918374" cy="8571676"/>
          </a:xfrm>
          <a:prstGeom prst="rect">
            <a:avLst/>
          </a:prstGeom>
          <a:noFill/>
          <a:ln>
            <a:noFill/>
          </a:ln>
        </p:spPr>
      </p:pic>
      <p:sp>
        <p:nvSpPr>
          <p:cNvPr id="201" name="Google Shape;201;p21"/>
          <p:cNvSpPr txBox="1"/>
          <p:nvPr/>
        </p:nvSpPr>
        <p:spPr>
          <a:xfrm>
            <a:off x="9248879" y="1756100"/>
            <a:ext cx="7334700" cy="2770500"/>
          </a:xfrm>
          <a:prstGeom prst="rect">
            <a:avLst/>
          </a:prstGeom>
          <a:noFill/>
          <a:ln>
            <a:noFill/>
          </a:ln>
        </p:spPr>
        <p:txBody>
          <a:bodyPr anchorCtr="0" anchor="t" bIns="0" lIns="0" spcFirstLastPara="1" rIns="0" wrap="square" tIns="0">
            <a:spAutoFit/>
          </a:bodyPr>
          <a:lstStyle/>
          <a:p>
            <a:pPr indent="0" lvl="0" marL="0" marR="0" rtl="0" algn="l">
              <a:lnSpc>
                <a:spcPct val="139994"/>
              </a:lnSpc>
              <a:spcBef>
                <a:spcPts val="0"/>
              </a:spcBef>
              <a:spcAft>
                <a:spcPts val="0"/>
              </a:spcAft>
              <a:buNone/>
            </a:pPr>
            <a:r>
              <a:rPr b="0" i="0" lang="en-US" sz="18000" u="none" cap="none" strike="noStrike">
                <a:solidFill>
                  <a:srgbClr val="E1C673"/>
                </a:solidFill>
                <a:latin typeface="Italianno"/>
                <a:ea typeface="Italianno"/>
                <a:cs typeface="Italianno"/>
                <a:sym typeface="Italianno"/>
              </a:rPr>
              <a:t>Jane Doe</a:t>
            </a:r>
            <a:endParaRPr/>
          </a:p>
        </p:txBody>
      </p:sp>
      <p:sp>
        <p:nvSpPr>
          <p:cNvPr id="202" name="Google Shape;202;p21"/>
          <p:cNvSpPr txBox="1"/>
          <p:nvPr/>
        </p:nvSpPr>
        <p:spPr>
          <a:xfrm>
            <a:off x="8749859" y="5051750"/>
            <a:ext cx="7643100" cy="138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4500" u="none" cap="none" strike="noStrike">
                <a:solidFill>
                  <a:srgbClr val="FFFFFF"/>
                </a:solidFill>
                <a:latin typeface="Forum"/>
                <a:ea typeface="Forum"/>
                <a:cs typeface="Forum"/>
                <a:sym typeface="Forum"/>
              </a:rPr>
              <a:t>Bachelor of Fine Arts Major</a:t>
            </a:r>
            <a:endParaRPr/>
          </a:p>
          <a:p>
            <a:pPr indent="0" lvl="0" marL="0" marR="0" rtl="0" algn="l">
              <a:lnSpc>
                <a:spcPct val="100000"/>
              </a:lnSpc>
              <a:spcBef>
                <a:spcPts val="0"/>
              </a:spcBef>
              <a:spcAft>
                <a:spcPts val="0"/>
              </a:spcAft>
              <a:buNone/>
            </a:pPr>
            <a:r>
              <a:rPr b="0" i="0" lang="en-US" sz="4500" u="none" cap="none" strike="noStrike">
                <a:solidFill>
                  <a:srgbClr val="FFFFFF"/>
                </a:solidFill>
                <a:latin typeface="Forum"/>
                <a:ea typeface="Forum"/>
                <a:cs typeface="Forum"/>
                <a:sym typeface="Forum"/>
              </a:rPr>
              <a:t>in Advertising Arts</a:t>
            </a:r>
            <a:endParaRPr/>
          </a:p>
        </p:txBody>
      </p:sp>
      <p:sp>
        <p:nvSpPr>
          <p:cNvPr id="203" name="Google Shape;203;p21"/>
          <p:cNvSpPr txBox="1"/>
          <p:nvPr/>
        </p:nvSpPr>
        <p:spPr>
          <a:xfrm>
            <a:off x="8749859" y="6642424"/>
            <a:ext cx="7652700" cy="69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4500" u="none" cap="none" strike="noStrike">
                <a:solidFill>
                  <a:srgbClr val="FFFFFF"/>
                </a:solidFill>
                <a:latin typeface="Forum"/>
                <a:ea typeface="Forum"/>
                <a:cs typeface="Forum"/>
                <a:sym typeface="Forum"/>
              </a:rPr>
              <a:t>Summa Cum Laude</a:t>
            </a:r>
            <a:endParaRPr/>
          </a:p>
        </p:txBody>
      </p:sp>
      <p:sp>
        <p:nvSpPr>
          <p:cNvPr id="204" name="Google Shape;204;p21"/>
          <p:cNvSpPr txBox="1"/>
          <p:nvPr/>
        </p:nvSpPr>
        <p:spPr>
          <a:xfrm>
            <a:off x="8749859" y="7661601"/>
            <a:ext cx="7652700" cy="69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4500" u="none" cap="none" strike="noStrike">
                <a:solidFill>
                  <a:srgbClr val="FFFFFF"/>
                </a:solidFill>
                <a:latin typeface="Forum"/>
                <a:ea typeface="Forum"/>
                <a:cs typeface="Forum"/>
                <a:sym typeface="Forum"/>
              </a:rPr>
              <a:t>GWA 1.20</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