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Abril Fatface"/>
      <p:regular r:id="rId27"/>
    </p:embeddedFont>
    <p:embeddedFont>
      <p:font typeface="Lato"/>
      <p:regular r:id="rId28"/>
      <p:bold r:id="rId29"/>
      <p:italic r:id="rId30"/>
      <p:boldItalic r:id="rId31"/>
    </p:embeddedFont>
    <p:embeddedFont>
      <p:font typeface="Diplomata SC"/>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ato-regular.fntdata"/><Relationship Id="rId27" Type="http://schemas.openxmlformats.org/officeDocument/2006/relationships/font" Target="fonts/AbrilFatfac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DiplomataSC-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41.png"/><Relationship Id="rId11" Type="http://schemas.openxmlformats.org/officeDocument/2006/relationships/image" Target="../media/image46.png"/><Relationship Id="rId10" Type="http://schemas.openxmlformats.org/officeDocument/2006/relationships/image" Target="../media/image45.png"/><Relationship Id="rId12" Type="http://schemas.openxmlformats.org/officeDocument/2006/relationships/image" Target="../media/image48.png"/><Relationship Id="rId9"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4284675" y="-6324625"/>
            <a:ext cx="26857324" cy="22936224"/>
          </a:xfrm>
          <a:prstGeom prst="rect">
            <a:avLst/>
          </a:prstGeom>
          <a:noFill/>
          <a:ln>
            <a:noFill/>
          </a:ln>
        </p:spPr>
      </p:pic>
      <p:sp>
        <p:nvSpPr>
          <p:cNvPr id="85" name="Google Shape;85;p13"/>
          <p:cNvSpPr txBox="1"/>
          <p:nvPr/>
        </p:nvSpPr>
        <p:spPr>
          <a:xfrm>
            <a:off x="819852" y="4199833"/>
            <a:ext cx="16648200" cy="1590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331" u="none" cap="none" strike="noStrike">
                <a:solidFill>
                  <a:srgbClr val="EDBD4E"/>
                </a:solidFill>
                <a:latin typeface="Diplomata SC"/>
                <a:ea typeface="Diplomata SC"/>
                <a:cs typeface="Diplomata SC"/>
                <a:sym typeface="Diplomata SC"/>
              </a:rPr>
              <a:t>newsletter</a:t>
            </a:r>
            <a:endParaRPr/>
          </a:p>
        </p:txBody>
      </p:sp>
      <p:sp>
        <p:nvSpPr>
          <p:cNvPr id="86" name="Google Shape;86;p13"/>
          <p:cNvSpPr txBox="1"/>
          <p:nvPr/>
        </p:nvSpPr>
        <p:spPr>
          <a:xfrm>
            <a:off x="7206667" y="3852277"/>
            <a:ext cx="3874666"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EDBD4E"/>
                </a:solidFill>
                <a:latin typeface="Abril Fatface"/>
                <a:ea typeface="Abril Fatface"/>
                <a:cs typeface="Abril Fatface"/>
                <a:sym typeface="Abril Fatface"/>
              </a:rPr>
              <a:t>Black and Gold Themed</a:t>
            </a:r>
            <a:endParaRPr/>
          </a:p>
        </p:txBody>
      </p:sp>
      <p:sp>
        <p:nvSpPr>
          <p:cNvPr id="87" name="Google Shape;87;p13"/>
          <p:cNvSpPr txBox="1"/>
          <p:nvPr/>
        </p:nvSpPr>
        <p:spPr>
          <a:xfrm>
            <a:off x="8167576" y="5896243"/>
            <a:ext cx="1952848"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EDBD4E"/>
                </a:solidFill>
                <a:latin typeface="Abril Fatface"/>
                <a:ea typeface="Abril Fatface"/>
                <a:cs typeface="Abril Fatface"/>
                <a:sym typeface="Abril Fatface"/>
              </a:rPr>
              <a:t>by Jane Doe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7"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9031900" y="1126038"/>
            <a:ext cx="8044800" cy="8032200"/>
          </a:xfrm>
          <a:prstGeom prst="roundRect">
            <a:avLst>
              <a:gd fmla="val 16667" name="adj"/>
            </a:avLst>
          </a:prstGeom>
          <a:noFill/>
          <a:ln>
            <a:noFill/>
          </a:ln>
        </p:spPr>
      </p:pic>
      <p:pic>
        <p:nvPicPr>
          <p:cNvPr id="179" name="Google Shape;179;p22"/>
          <p:cNvPicPr preferRelativeResize="0"/>
          <p:nvPr/>
        </p:nvPicPr>
        <p:blipFill>
          <a:blip r:embed="rId4">
            <a:alphaModFix/>
          </a:blip>
          <a:stretch>
            <a:fillRect/>
          </a:stretch>
        </p:blipFill>
        <p:spPr>
          <a:xfrm>
            <a:off x="8720525" y="809737"/>
            <a:ext cx="8680274" cy="8667552"/>
          </a:xfrm>
          <a:prstGeom prst="rect">
            <a:avLst/>
          </a:prstGeom>
          <a:noFill/>
          <a:ln>
            <a:noFill/>
          </a:ln>
        </p:spPr>
      </p:pic>
      <p:sp>
        <p:nvSpPr>
          <p:cNvPr id="180" name="Google Shape;180;p22"/>
          <p:cNvSpPr txBox="1"/>
          <p:nvPr/>
        </p:nvSpPr>
        <p:spPr>
          <a:xfrm>
            <a:off x="1028700" y="3294151"/>
            <a:ext cx="6792574" cy="1333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Our Project</a:t>
            </a:r>
            <a:endParaRPr/>
          </a:p>
        </p:txBody>
      </p:sp>
      <p:sp>
        <p:nvSpPr>
          <p:cNvPr id="181" name="Google Shape;181;p22"/>
          <p:cNvSpPr txBox="1"/>
          <p:nvPr/>
        </p:nvSpPr>
        <p:spPr>
          <a:xfrm>
            <a:off x="1028700" y="4911608"/>
            <a:ext cx="69042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5" name="Shape 185"/>
        <p:cNvGrpSpPr/>
        <p:nvPr/>
      </p:nvGrpSpPr>
      <p:grpSpPr>
        <a:xfrm>
          <a:off x="0" y="0"/>
          <a:ext cx="0" cy="0"/>
          <a:chOff x="0" y="0"/>
          <a:chExt cx="0" cy="0"/>
        </a:xfrm>
      </p:grpSpPr>
      <p:pic>
        <p:nvPicPr>
          <p:cNvPr id="186" name="Google Shape;186;p23"/>
          <p:cNvPicPr preferRelativeResize="0"/>
          <p:nvPr/>
        </p:nvPicPr>
        <p:blipFill>
          <a:blip r:embed="rId3">
            <a:alphaModFix/>
          </a:blip>
          <a:stretch>
            <a:fillRect/>
          </a:stretch>
        </p:blipFill>
        <p:spPr>
          <a:xfrm>
            <a:off x="13254525" y="5327807"/>
            <a:ext cx="4271700" cy="4145318"/>
          </a:xfrm>
          <a:prstGeom prst="rect">
            <a:avLst/>
          </a:prstGeom>
          <a:noFill/>
          <a:ln>
            <a:noFill/>
          </a:ln>
        </p:spPr>
      </p:pic>
      <p:pic>
        <p:nvPicPr>
          <p:cNvPr id="187" name="Google Shape;187;p23"/>
          <p:cNvPicPr preferRelativeResize="0"/>
          <p:nvPr/>
        </p:nvPicPr>
        <p:blipFill>
          <a:blip r:embed="rId4">
            <a:alphaModFix/>
          </a:blip>
          <a:stretch>
            <a:fillRect/>
          </a:stretch>
        </p:blipFill>
        <p:spPr>
          <a:xfrm>
            <a:off x="8282675" y="5315506"/>
            <a:ext cx="4271701" cy="4157620"/>
          </a:xfrm>
          <a:prstGeom prst="rect">
            <a:avLst/>
          </a:prstGeom>
          <a:noFill/>
          <a:ln>
            <a:noFill/>
          </a:ln>
        </p:spPr>
      </p:pic>
      <p:pic>
        <p:nvPicPr>
          <p:cNvPr id="188" name="Google Shape;188;p23"/>
          <p:cNvPicPr preferRelativeResize="0"/>
          <p:nvPr/>
        </p:nvPicPr>
        <p:blipFill>
          <a:blip r:embed="rId5">
            <a:alphaModFix/>
          </a:blip>
          <a:stretch>
            <a:fillRect/>
          </a:stretch>
        </p:blipFill>
        <p:spPr>
          <a:xfrm>
            <a:off x="13254525" y="678700"/>
            <a:ext cx="4271700" cy="4145318"/>
          </a:xfrm>
          <a:prstGeom prst="rect">
            <a:avLst/>
          </a:prstGeom>
          <a:noFill/>
          <a:ln>
            <a:noFill/>
          </a:ln>
        </p:spPr>
      </p:pic>
      <p:pic>
        <p:nvPicPr>
          <p:cNvPr id="189" name="Google Shape;189;p23"/>
          <p:cNvPicPr preferRelativeResize="0"/>
          <p:nvPr/>
        </p:nvPicPr>
        <p:blipFill>
          <a:blip r:embed="rId6">
            <a:alphaModFix/>
          </a:blip>
          <a:stretch>
            <a:fillRect/>
          </a:stretch>
        </p:blipFill>
        <p:spPr>
          <a:xfrm>
            <a:off x="13187875" y="5192500"/>
            <a:ext cx="4405026" cy="4405026"/>
          </a:xfrm>
          <a:prstGeom prst="rect">
            <a:avLst/>
          </a:prstGeom>
          <a:noFill/>
          <a:ln>
            <a:noFill/>
          </a:ln>
        </p:spPr>
      </p:pic>
      <p:pic>
        <p:nvPicPr>
          <p:cNvPr id="190" name="Google Shape;190;p23"/>
          <p:cNvPicPr preferRelativeResize="0"/>
          <p:nvPr/>
        </p:nvPicPr>
        <p:blipFill>
          <a:blip r:embed="rId7">
            <a:alphaModFix/>
          </a:blip>
          <a:stretch>
            <a:fillRect/>
          </a:stretch>
        </p:blipFill>
        <p:spPr>
          <a:xfrm>
            <a:off x="8282675" y="678700"/>
            <a:ext cx="4271701" cy="4157620"/>
          </a:xfrm>
          <a:prstGeom prst="rect">
            <a:avLst/>
          </a:prstGeom>
          <a:noFill/>
          <a:ln>
            <a:noFill/>
          </a:ln>
        </p:spPr>
      </p:pic>
      <p:pic>
        <p:nvPicPr>
          <p:cNvPr id="191" name="Google Shape;191;p23"/>
          <p:cNvPicPr preferRelativeResize="0"/>
          <p:nvPr/>
        </p:nvPicPr>
        <p:blipFill>
          <a:blip r:embed="rId6">
            <a:alphaModFix/>
          </a:blip>
          <a:stretch>
            <a:fillRect/>
          </a:stretch>
        </p:blipFill>
        <p:spPr>
          <a:xfrm>
            <a:off x="8216025" y="554525"/>
            <a:ext cx="4405026" cy="4405026"/>
          </a:xfrm>
          <a:prstGeom prst="rect">
            <a:avLst/>
          </a:prstGeom>
          <a:noFill/>
          <a:ln>
            <a:noFill/>
          </a:ln>
        </p:spPr>
      </p:pic>
      <p:pic>
        <p:nvPicPr>
          <p:cNvPr id="192" name="Google Shape;192;p23"/>
          <p:cNvPicPr preferRelativeResize="0"/>
          <p:nvPr/>
        </p:nvPicPr>
        <p:blipFill>
          <a:blip r:embed="rId6">
            <a:alphaModFix/>
          </a:blip>
          <a:stretch>
            <a:fillRect/>
          </a:stretch>
        </p:blipFill>
        <p:spPr>
          <a:xfrm>
            <a:off x="13187875" y="554525"/>
            <a:ext cx="4405026" cy="4405026"/>
          </a:xfrm>
          <a:prstGeom prst="rect">
            <a:avLst/>
          </a:prstGeom>
          <a:noFill/>
          <a:ln>
            <a:noFill/>
          </a:ln>
        </p:spPr>
      </p:pic>
      <p:pic>
        <p:nvPicPr>
          <p:cNvPr id="193" name="Google Shape;193;p23"/>
          <p:cNvPicPr preferRelativeResize="0"/>
          <p:nvPr/>
        </p:nvPicPr>
        <p:blipFill>
          <a:blip r:embed="rId8">
            <a:alphaModFix/>
          </a:blip>
          <a:stretch>
            <a:fillRect/>
          </a:stretch>
        </p:blipFill>
        <p:spPr>
          <a:xfrm>
            <a:off x="597021" y="2530242"/>
            <a:ext cx="7052176" cy="6861933"/>
          </a:xfrm>
          <a:prstGeom prst="rect">
            <a:avLst/>
          </a:prstGeom>
          <a:noFill/>
          <a:ln>
            <a:noFill/>
          </a:ln>
        </p:spPr>
      </p:pic>
      <p:pic>
        <p:nvPicPr>
          <p:cNvPr id="194" name="Google Shape;194;p23"/>
          <p:cNvPicPr preferRelativeResize="0"/>
          <p:nvPr/>
        </p:nvPicPr>
        <p:blipFill>
          <a:blip r:embed="rId6">
            <a:alphaModFix/>
          </a:blip>
          <a:stretch>
            <a:fillRect/>
          </a:stretch>
        </p:blipFill>
        <p:spPr>
          <a:xfrm>
            <a:off x="486975" y="2325250"/>
            <a:ext cx="7272275" cy="7272275"/>
          </a:xfrm>
          <a:prstGeom prst="rect">
            <a:avLst/>
          </a:prstGeom>
          <a:noFill/>
          <a:ln>
            <a:noFill/>
          </a:ln>
        </p:spPr>
      </p:pic>
      <p:pic>
        <p:nvPicPr>
          <p:cNvPr id="195" name="Google Shape;195;p23"/>
          <p:cNvPicPr preferRelativeResize="0"/>
          <p:nvPr/>
        </p:nvPicPr>
        <p:blipFill>
          <a:blip r:embed="rId6">
            <a:alphaModFix/>
          </a:blip>
          <a:stretch>
            <a:fillRect/>
          </a:stretch>
        </p:blipFill>
        <p:spPr>
          <a:xfrm>
            <a:off x="8216025" y="5192500"/>
            <a:ext cx="4405026" cy="4405026"/>
          </a:xfrm>
          <a:prstGeom prst="rect">
            <a:avLst/>
          </a:prstGeom>
          <a:noFill/>
          <a:ln>
            <a:noFill/>
          </a:ln>
        </p:spPr>
      </p:pic>
      <p:sp>
        <p:nvSpPr>
          <p:cNvPr id="196" name="Google Shape;196;p23"/>
          <p:cNvSpPr txBox="1"/>
          <p:nvPr/>
        </p:nvSpPr>
        <p:spPr>
          <a:xfrm>
            <a:off x="486984" y="554518"/>
            <a:ext cx="7729031" cy="1333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Gallery Image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0" name="Shape 200"/>
        <p:cNvGrpSpPr/>
        <p:nvPr/>
      </p:nvGrpSpPr>
      <p:grpSpPr>
        <a:xfrm>
          <a:off x="0" y="0"/>
          <a:ext cx="0" cy="0"/>
          <a:chOff x="0" y="0"/>
          <a:chExt cx="0" cy="0"/>
        </a:xfrm>
      </p:grpSpPr>
      <p:pic>
        <p:nvPicPr>
          <p:cNvPr id="201" name="Google Shape;201;p24"/>
          <p:cNvPicPr preferRelativeResize="0"/>
          <p:nvPr/>
        </p:nvPicPr>
        <p:blipFill>
          <a:blip r:embed="rId3">
            <a:alphaModFix/>
          </a:blip>
          <a:stretch>
            <a:fillRect/>
          </a:stretch>
        </p:blipFill>
        <p:spPr>
          <a:xfrm>
            <a:off x="12014816" y="4004772"/>
            <a:ext cx="5246050" cy="5246050"/>
          </a:xfrm>
          <a:prstGeom prst="rect">
            <a:avLst/>
          </a:prstGeom>
          <a:noFill/>
          <a:ln>
            <a:noFill/>
          </a:ln>
        </p:spPr>
      </p:pic>
      <p:pic>
        <p:nvPicPr>
          <p:cNvPr id="202" name="Google Shape;202;p24"/>
          <p:cNvPicPr preferRelativeResize="0"/>
          <p:nvPr/>
        </p:nvPicPr>
        <p:blipFill>
          <a:blip r:embed="rId3">
            <a:alphaModFix/>
          </a:blip>
          <a:stretch>
            <a:fillRect/>
          </a:stretch>
        </p:blipFill>
        <p:spPr>
          <a:xfrm>
            <a:off x="6521766" y="4012085"/>
            <a:ext cx="5246050" cy="5246050"/>
          </a:xfrm>
          <a:prstGeom prst="rect">
            <a:avLst/>
          </a:prstGeom>
          <a:noFill/>
          <a:ln>
            <a:noFill/>
          </a:ln>
        </p:spPr>
      </p:pic>
      <p:pic>
        <p:nvPicPr>
          <p:cNvPr id="203" name="Google Shape;203;p24"/>
          <p:cNvPicPr preferRelativeResize="0"/>
          <p:nvPr/>
        </p:nvPicPr>
        <p:blipFill>
          <a:blip r:embed="rId3">
            <a:alphaModFix/>
          </a:blip>
          <a:stretch>
            <a:fillRect/>
          </a:stretch>
        </p:blipFill>
        <p:spPr>
          <a:xfrm>
            <a:off x="1028716" y="4004772"/>
            <a:ext cx="5246050" cy="5246050"/>
          </a:xfrm>
          <a:prstGeom prst="rect">
            <a:avLst/>
          </a:prstGeom>
          <a:noFill/>
          <a:ln>
            <a:noFill/>
          </a:ln>
        </p:spPr>
      </p:pic>
      <p:sp>
        <p:nvSpPr>
          <p:cNvPr id="204" name="Google Shape;204;p24"/>
          <p:cNvSpPr txBox="1"/>
          <p:nvPr/>
        </p:nvSpPr>
        <p:spPr>
          <a:xfrm>
            <a:off x="2171684" y="1028700"/>
            <a:ext cx="13944632" cy="1333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Market Research</a:t>
            </a:r>
            <a:endParaRPr/>
          </a:p>
        </p:txBody>
      </p:sp>
      <p:sp>
        <p:nvSpPr>
          <p:cNvPr id="205" name="Google Shape;205;p24"/>
          <p:cNvSpPr txBox="1"/>
          <p:nvPr/>
        </p:nvSpPr>
        <p:spPr>
          <a:xfrm>
            <a:off x="1467889" y="5708453"/>
            <a:ext cx="4367993" cy="185332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230" u="none" cap="none" strike="noStrike">
                <a:solidFill>
                  <a:srgbClr val="EDBD4E"/>
                </a:solidFill>
                <a:latin typeface="Abril Fatface"/>
                <a:ea typeface="Abril Fatface"/>
                <a:cs typeface="Abril Fatface"/>
                <a:sym typeface="Abril Fatface"/>
              </a:rPr>
              <a:t>88%</a:t>
            </a:r>
            <a:endParaRPr/>
          </a:p>
        </p:txBody>
      </p:sp>
      <p:sp>
        <p:nvSpPr>
          <p:cNvPr id="206" name="Google Shape;206;p24"/>
          <p:cNvSpPr txBox="1"/>
          <p:nvPr/>
        </p:nvSpPr>
        <p:spPr>
          <a:xfrm>
            <a:off x="1467889" y="4900612"/>
            <a:ext cx="436799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Statistic 1</a:t>
            </a:r>
            <a:endParaRPr/>
          </a:p>
        </p:txBody>
      </p:sp>
      <p:sp>
        <p:nvSpPr>
          <p:cNvPr id="207" name="Google Shape;207;p24"/>
          <p:cNvSpPr txBox="1"/>
          <p:nvPr/>
        </p:nvSpPr>
        <p:spPr>
          <a:xfrm>
            <a:off x="1467889" y="7514152"/>
            <a:ext cx="436799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Briefly elaborate on what you want to discuss. </a:t>
            </a:r>
            <a:endParaRPr/>
          </a:p>
        </p:txBody>
      </p:sp>
      <p:sp>
        <p:nvSpPr>
          <p:cNvPr id="208" name="Google Shape;208;p24"/>
          <p:cNvSpPr txBox="1"/>
          <p:nvPr/>
        </p:nvSpPr>
        <p:spPr>
          <a:xfrm>
            <a:off x="6960956" y="5708453"/>
            <a:ext cx="4367993" cy="185332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230" u="none" cap="none" strike="noStrike">
                <a:solidFill>
                  <a:srgbClr val="EDBD4E"/>
                </a:solidFill>
                <a:latin typeface="Abril Fatface"/>
                <a:ea typeface="Abril Fatface"/>
                <a:cs typeface="Abril Fatface"/>
                <a:sym typeface="Abril Fatface"/>
              </a:rPr>
              <a:t>120k</a:t>
            </a:r>
            <a:endParaRPr/>
          </a:p>
        </p:txBody>
      </p:sp>
      <p:sp>
        <p:nvSpPr>
          <p:cNvPr id="209" name="Google Shape;209;p24"/>
          <p:cNvSpPr txBox="1"/>
          <p:nvPr/>
        </p:nvSpPr>
        <p:spPr>
          <a:xfrm>
            <a:off x="6960956" y="4900612"/>
            <a:ext cx="436799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Statistic 2</a:t>
            </a:r>
            <a:endParaRPr/>
          </a:p>
        </p:txBody>
      </p:sp>
      <p:sp>
        <p:nvSpPr>
          <p:cNvPr id="210" name="Google Shape;210;p24"/>
          <p:cNvSpPr txBox="1"/>
          <p:nvPr/>
        </p:nvSpPr>
        <p:spPr>
          <a:xfrm>
            <a:off x="6960956" y="7514152"/>
            <a:ext cx="436799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Briefly elaborate on what you want to discuss. </a:t>
            </a:r>
            <a:endParaRPr/>
          </a:p>
        </p:txBody>
      </p:sp>
      <p:sp>
        <p:nvSpPr>
          <p:cNvPr id="211" name="Google Shape;211;p24"/>
          <p:cNvSpPr txBox="1"/>
          <p:nvPr/>
        </p:nvSpPr>
        <p:spPr>
          <a:xfrm>
            <a:off x="12454024" y="5708453"/>
            <a:ext cx="4367993" cy="185332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230" u="none" cap="none" strike="noStrike">
                <a:solidFill>
                  <a:srgbClr val="EDBD4E"/>
                </a:solidFill>
                <a:latin typeface="Abril Fatface"/>
                <a:ea typeface="Abril Fatface"/>
                <a:cs typeface="Abril Fatface"/>
                <a:sym typeface="Abril Fatface"/>
              </a:rPr>
              <a:t>15m</a:t>
            </a:r>
            <a:endParaRPr/>
          </a:p>
        </p:txBody>
      </p:sp>
      <p:sp>
        <p:nvSpPr>
          <p:cNvPr id="212" name="Google Shape;212;p24"/>
          <p:cNvSpPr txBox="1"/>
          <p:nvPr/>
        </p:nvSpPr>
        <p:spPr>
          <a:xfrm>
            <a:off x="12454024" y="4900612"/>
            <a:ext cx="436799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Statistic 3</a:t>
            </a:r>
            <a:endParaRPr/>
          </a:p>
        </p:txBody>
      </p:sp>
      <p:sp>
        <p:nvSpPr>
          <p:cNvPr id="213" name="Google Shape;213;p24"/>
          <p:cNvSpPr txBox="1"/>
          <p:nvPr/>
        </p:nvSpPr>
        <p:spPr>
          <a:xfrm>
            <a:off x="12454024" y="7514152"/>
            <a:ext cx="436799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Briefly 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7" name="Shape 217"/>
        <p:cNvGrpSpPr/>
        <p:nvPr/>
      </p:nvGrpSpPr>
      <p:grpSpPr>
        <a:xfrm>
          <a:off x="0" y="0"/>
          <a:ext cx="0" cy="0"/>
          <a:chOff x="0" y="0"/>
          <a:chExt cx="0" cy="0"/>
        </a:xfrm>
      </p:grpSpPr>
      <p:pic>
        <p:nvPicPr>
          <p:cNvPr id="218" name="Google Shape;218;p25"/>
          <p:cNvPicPr preferRelativeResize="0"/>
          <p:nvPr/>
        </p:nvPicPr>
        <p:blipFill>
          <a:blip r:embed="rId3">
            <a:alphaModFix/>
          </a:blip>
          <a:stretch>
            <a:fillRect/>
          </a:stretch>
        </p:blipFill>
        <p:spPr>
          <a:xfrm>
            <a:off x="7931" y="0"/>
            <a:ext cx="18272138" cy="10287000"/>
          </a:xfrm>
          <a:prstGeom prst="rect">
            <a:avLst/>
          </a:prstGeom>
          <a:noFill/>
          <a:ln>
            <a:noFill/>
          </a:ln>
        </p:spPr>
      </p:pic>
      <p:pic>
        <p:nvPicPr>
          <p:cNvPr id="219" name="Google Shape;219;p25"/>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220" name="Google Shape;220;p25"/>
          <p:cNvSpPr txBox="1"/>
          <p:nvPr/>
        </p:nvSpPr>
        <p:spPr>
          <a:xfrm>
            <a:off x="356675" y="1028700"/>
            <a:ext cx="12351600" cy="2979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A PICTURE IS WORTH A THOUSAND WORDS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BD4E"/>
        </a:solidFill>
      </p:bgPr>
    </p:bg>
    <p:spTree>
      <p:nvGrpSpPr>
        <p:cNvPr id="224" name="Shape 224"/>
        <p:cNvGrpSpPr/>
        <p:nvPr/>
      </p:nvGrpSpPr>
      <p:grpSpPr>
        <a:xfrm>
          <a:off x="0" y="0"/>
          <a:ext cx="0" cy="0"/>
          <a:chOff x="0" y="0"/>
          <a:chExt cx="0" cy="0"/>
        </a:xfrm>
      </p:grpSpPr>
      <p:pic>
        <p:nvPicPr>
          <p:cNvPr id="225" name="Google Shape;225;p26"/>
          <p:cNvPicPr preferRelativeResize="0"/>
          <p:nvPr/>
        </p:nvPicPr>
        <p:blipFill>
          <a:blip r:embed="rId3">
            <a:alphaModFix/>
          </a:blip>
          <a:stretch>
            <a:fillRect/>
          </a:stretch>
        </p:blipFill>
        <p:spPr>
          <a:xfrm>
            <a:off x="-7919" y="7"/>
            <a:ext cx="18303831" cy="10286999"/>
          </a:xfrm>
          <a:prstGeom prst="rect">
            <a:avLst/>
          </a:prstGeom>
          <a:noFill/>
          <a:ln>
            <a:noFill/>
          </a:ln>
        </p:spPr>
      </p:pic>
      <p:sp>
        <p:nvSpPr>
          <p:cNvPr id="226" name="Google Shape;226;p26"/>
          <p:cNvSpPr txBox="1"/>
          <p:nvPr/>
        </p:nvSpPr>
        <p:spPr>
          <a:xfrm>
            <a:off x="1348056" y="4473012"/>
            <a:ext cx="15591900" cy="132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584" u="none" cap="none" strike="noStrike">
                <a:solidFill>
                  <a:srgbClr val="000000"/>
                </a:solidFill>
                <a:latin typeface="Diplomata SC"/>
                <a:ea typeface="Diplomata SC"/>
                <a:cs typeface="Diplomata SC"/>
                <a:sym typeface="Diplomata SC"/>
              </a:rPr>
              <a:t>About Us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0" name="Shape 230"/>
        <p:cNvGrpSpPr/>
        <p:nvPr/>
      </p:nvGrpSpPr>
      <p:grpSpPr>
        <a:xfrm>
          <a:off x="0" y="0"/>
          <a:ext cx="0" cy="0"/>
          <a:chOff x="0" y="0"/>
          <a:chExt cx="0" cy="0"/>
        </a:xfrm>
      </p:grpSpPr>
      <p:pic>
        <p:nvPicPr>
          <p:cNvPr id="231" name="Google Shape;231;p27"/>
          <p:cNvPicPr preferRelativeResize="0"/>
          <p:nvPr/>
        </p:nvPicPr>
        <p:blipFill>
          <a:blip r:embed="rId3">
            <a:alphaModFix/>
          </a:blip>
          <a:stretch>
            <a:fillRect/>
          </a:stretch>
        </p:blipFill>
        <p:spPr>
          <a:xfrm>
            <a:off x="575224" y="1027833"/>
            <a:ext cx="8847600" cy="8225700"/>
          </a:xfrm>
          <a:prstGeom prst="roundRect">
            <a:avLst>
              <a:gd fmla="val 16667" name="adj"/>
            </a:avLst>
          </a:prstGeom>
          <a:noFill/>
          <a:ln>
            <a:noFill/>
          </a:ln>
        </p:spPr>
      </p:pic>
      <p:pic>
        <p:nvPicPr>
          <p:cNvPr id="232" name="Google Shape;232;p27"/>
          <p:cNvPicPr preferRelativeResize="0"/>
          <p:nvPr/>
        </p:nvPicPr>
        <p:blipFill>
          <a:blip r:embed="rId4">
            <a:alphaModFix/>
          </a:blip>
          <a:stretch>
            <a:fillRect/>
          </a:stretch>
        </p:blipFill>
        <p:spPr>
          <a:xfrm>
            <a:off x="575233" y="1027833"/>
            <a:ext cx="8851917" cy="8229600"/>
          </a:xfrm>
          <a:prstGeom prst="rect">
            <a:avLst/>
          </a:prstGeom>
          <a:noFill/>
          <a:ln>
            <a:noFill/>
          </a:ln>
        </p:spPr>
      </p:pic>
      <p:sp>
        <p:nvSpPr>
          <p:cNvPr id="233" name="Google Shape;233;p27"/>
          <p:cNvSpPr txBox="1"/>
          <p:nvPr/>
        </p:nvSpPr>
        <p:spPr>
          <a:xfrm>
            <a:off x="10277036" y="2972844"/>
            <a:ext cx="62028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Our</a:t>
            </a:r>
            <a:endParaRPr/>
          </a:p>
          <a:p>
            <a:pPr indent="0" lvl="0" marL="0" marR="0" rtl="0" algn="l">
              <a:lnSpc>
                <a:spcPct val="100000"/>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History</a:t>
            </a:r>
            <a:endParaRPr/>
          </a:p>
        </p:txBody>
      </p:sp>
      <p:sp>
        <p:nvSpPr>
          <p:cNvPr id="234" name="Google Shape;234;p27"/>
          <p:cNvSpPr txBox="1"/>
          <p:nvPr/>
        </p:nvSpPr>
        <p:spPr>
          <a:xfrm>
            <a:off x="10277036" y="6205446"/>
            <a:ext cx="6202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Presentations are communication tools that can be used as demonstrations, lectures, speeches, reports, and more. It is mostly presented before an audience.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8" name="Shape 238"/>
        <p:cNvGrpSpPr/>
        <p:nvPr/>
      </p:nvGrpSpPr>
      <p:grpSpPr>
        <a:xfrm>
          <a:off x="0" y="0"/>
          <a:ext cx="0" cy="0"/>
          <a:chOff x="0" y="0"/>
          <a:chExt cx="0" cy="0"/>
        </a:xfrm>
      </p:grpSpPr>
      <p:pic>
        <p:nvPicPr>
          <p:cNvPr id="239" name="Google Shape;239;p28"/>
          <p:cNvPicPr preferRelativeResize="0"/>
          <p:nvPr/>
        </p:nvPicPr>
        <p:blipFill>
          <a:blip r:embed="rId3">
            <a:alphaModFix/>
          </a:blip>
          <a:stretch>
            <a:fillRect/>
          </a:stretch>
        </p:blipFill>
        <p:spPr>
          <a:xfrm>
            <a:off x="334861" y="3579250"/>
            <a:ext cx="4100400" cy="4113300"/>
          </a:xfrm>
          <a:prstGeom prst="roundRect">
            <a:avLst>
              <a:gd fmla="val 16667" name="adj"/>
            </a:avLst>
          </a:prstGeom>
          <a:noFill/>
          <a:ln>
            <a:noFill/>
          </a:ln>
        </p:spPr>
      </p:pic>
      <p:pic>
        <p:nvPicPr>
          <p:cNvPr id="240" name="Google Shape;240;p28"/>
          <p:cNvPicPr preferRelativeResize="0"/>
          <p:nvPr/>
        </p:nvPicPr>
        <p:blipFill>
          <a:blip r:embed="rId4">
            <a:alphaModFix/>
          </a:blip>
          <a:stretch>
            <a:fillRect/>
          </a:stretch>
        </p:blipFill>
        <p:spPr>
          <a:xfrm>
            <a:off x="13814911" y="3566614"/>
            <a:ext cx="4100400" cy="4100400"/>
          </a:xfrm>
          <a:prstGeom prst="roundRect">
            <a:avLst>
              <a:gd fmla="val 16667" name="adj"/>
            </a:avLst>
          </a:prstGeom>
          <a:noFill/>
          <a:ln>
            <a:noFill/>
          </a:ln>
        </p:spPr>
      </p:pic>
      <p:sp>
        <p:nvSpPr>
          <p:cNvPr id="241" name="Google Shape;241;p28"/>
          <p:cNvSpPr/>
          <p:nvPr/>
        </p:nvSpPr>
        <p:spPr>
          <a:xfrm>
            <a:off x="332291" y="3563552"/>
            <a:ext cx="4111625" cy="4111625"/>
          </a:xfrm>
          <a:custGeom>
            <a:rect b="b" l="l" r="r" t="t"/>
            <a:pathLst>
              <a:path extrusionOk="0" h="6350000" w="635000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8"/>
          <p:cNvSpPr/>
          <p:nvPr/>
        </p:nvSpPr>
        <p:spPr>
          <a:xfrm>
            <a:off x="13814903" y="3565839"/>
            <a:ext cx="4111625" cy="4111625"/>
          </a:xfrm>
          <a:custGeom>
            <a:rect b="b" l="l" r="r" t="t"/>
            <a:pathLst>
              <a:path extrusionOk="0" h="6350000" w="635000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28"/>
          <p:cNvPicPr preferRelativeResize="0"/>
          <p:nvPr/>
        </p:nvPicPr>
        <p:blipFill>
          <a:blip r:embed="rId5">
            <a:alphaModFix/>
          </a:blip>
          <a:stretch>
            <a:fillRect/>
          </a:stretch>
        </p:blipFill>
        <p:spPr>
          <a:xfrm>
            <a:off x="4832086" y="3579250"/>
            <a:ext cx="4100400" cy="4087800"/>
          </a:xfrm>
          <a:prstGeom prst="roundRect">
            <a:avLst>
              <a:gd fmla="val 16667" name="adj"/>
            </a:avLst>
          </a:prstGeom>
          <a:noFill/>
          <a:ln>
            <a:noFill/>
          </a:ln>
        </p:spPr>
      </p:pic>
      <p:sp>
        <p:nvSpPr>
          <p:cNvPr id="244" name="Google Shape;244;p28"/>
          <p:cNvSpPr/>
          <p:nvPr/>
        </p:nvSpPr>
        <p:spPr>
          <a:xfrm>
            <a:off x="4826503" y="3568139"/>
            <a:ext cx="4111625" cy="4111625"/>
          </a:xfrm>
          <a:custGeom>
            <a:rect b="b" l="l" r="r" t="t"/>
            <a:pathLst>
              <a:path extrusionOk="0" h="6350000" w="635000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a:off x="2171684" y="1028700"/>
            <a:ext cx="13944632" cy="1333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Add a Team Members Page</a:t>
            </a:r>
            <a:endParaRPr/>
          </a:p>
        </p:txBody>
      </p:sp>
      <p:sp>
        <p:nvSpPr>
          <p:cNvPr id="246" name="Google Shape;246;p28"/>
          <p:cNvSpPr txBox="1"/>
          <p:nvPr/>
        </p:nvSpPr>
        <p:spPr>
          <a:xfrm>
            <a:off x="334838" y="7926585"/>
            <a:ext cx="4100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Jane Doe</a:t>
            </a:r>
            <a:endParaRPr/>
          </a:p>
        </p:txBody>
      </p:sp>
      <p:sp>
        <p:nvSpPr>
          <p:cNvPr id="247" name="Google Shape;247;p28"/>
          <p:cNvSpPr txBox="1"/>
          <p:nvPr/>
        </p:nvSpPr>
        <p:spPr>
          <a:xfrm>
            <a:off x="334838" y="8364735"/>
            <a:ext cx="410810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Position</a:t>
            </a:r>
            <a:endParaRPr/>
          </a:p>
        </p:txBody>
      </p:sp>
      <p:sp>
        <p:nvSpPr>
          <p:cNvPr id="248" name="Google Shape;248;p28"/>
          <p:cNvSpPr txBox="1"/>
          <p:nvPr/>
        </p:nvSpPr>
        <p:spPr>
          <a:xfrm>
            <a:off x="4832071" y="7926585"/>
            <a:ext cx="4100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John Doe</a:t>
            </a:r>
            <a:endParaRPr/>
          </a:p>
        </p:txBody>
      </p:sp>
      <p:pic>
        <p:nvPicPr>
          <p:cNvPr id="249" name="Google Shape;249;p28"/>
          <p:cNvPicPr preferRelativeResize="0"/>
          <p:nvPr/>
        </p:nvPicPr>
        <p:blipFill>
          <a:blip r:embed="rId6">
            <a:alphaModFix/>
          </a:blip>
          <a:stretch>
            <a:fillRect/>
          </a:stretch>
        </p:blipFill>
        <p:spPr>
          <a:xfrm>
            <a:off x="9320710" y="3566614"/>
            <a:ext cx="4100400" cy="4100400"/>
          </a:xfrm>
          <a:prstGeom prst="roundRect">
            <a:avLst>
              <a:gd fmla="val 16667" name="adj"/>
            </a:avLst>
          </a:prstGeom>
          <a:noFill/>
          <a:ln>
            <a:noFill/>
          </a:ln>
        </p:spPr>
      </p:pic>
      <p:sp>
        <p:nvSpPr>
          <p:cNvPr id="250" name="Google Shape;250;p28"/>
          <p:cNvSpPr/>
          <p:nvPr/>
        </p:nvSpPr>
        <p:spPr>
          <a:xfrm>
            <a:off x="9320691" y="3561252"/>
            <a:ext cx="4111625" cy="4111625"/>
          </a:xfrm>
          <a:custGeom>
            <a:rect b="b" l="l" r="r" t="t"/>
            <a:pathLst>
              <a:path extrusionOk="0" h="6350000" w="635000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8"/>
          <p:cNvSpPr txBox="1"/>
          <p:nvPr/>
        </p:nvSpPr>
        <p:spPr>
          <a:xfrm>
            <a:off x="4832071" y="8364735"/>
            <a:ext cx="410810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Position</a:t>
            </a:r>
            <a:endParaRPr/>
          </a:p>
        </p:txBody>
      </p:sp>
      <p:sp>
        <p:nvSpPr>
          <p:cNvPr id="252" name="Google Shape;252;p28"/>
          <p:cNvSpPr txBox="1"/>
          <p:nvPr/>
        </p:nvSpPr>
        <p:spPr>
          <a:xfrm>
            <a:off x="9340229" y="7926585"/>
            <a:ext cx="4100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John Doe</a:t>
            </a:r>
            <a:endParaRPr/>
          </a:p>
        </p:txBody>
      </p:sp>
      <p:sp>
        <p:nvSpPr>
          <p:cNvPr id="253" name="Google Shape;253;p28"/>
          <p:cNvSpPr txBox="1"/>
          <p:nvPr/>
        </p:nvSpPr>
        <p:spPr>
          <a:xfrm>
            <a:off x="9340229" y="8364735"/>
            <a:ext cx="410810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Position</a:t>
            </a:r>
            <a:endParaRPr/>
          </a:p>
        </p:txBody>
      </p:sp>
      <p:sp>
        <p:nvSpPr>
          <p:cNvPr id="254" name="Google Shape;254;p28"/>
          <p:cNvSpPr txBox="1"/>
          <p:nvPr/>
        </p:nvSpPr>
        <p:spPr>
          <a:xfrm>
            <a:off x="13837462" y="7926585"/>
            <a:ext cx="4100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Jane Doe</a:t>
            </a:r>
            <a:endParaRPr/>
          </a:p>
        </p:txBody>
      </p:sp>
      <p:sp>
        <p:nvSpPr>
          <p:cNvPr id="255" name="Google Shape;255;p28"/>
          <p:cNvSpPr txBox="1"/>
          <p:nvPr/>
        </p:nvSpPr>
        <p:spPr>
          <a:xfrm>
            <a:off x="13837462" y="8364735"/>
            <a:ext cx="410810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Position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9" name="Shape 259"/>
        <p:cNvGrpSpPr/>
        <p:nvPr/>
      </p:nvGrpSpPr>
      <p:grpSpPr>
        <a:xfrm>
          <a:off x="0" y="0"/>
          <a:ext cx="0" cy="0"/>
          <a:chOff x="0" y="0"/>
          <a:chExt cx="0" cy="0"/>
        </a:xfrm>
      </p:grpSpPr>
      <p:pic>
        <p:nvPicPr>
          <p:cNvPr id="260" name="Google Shape;260;p29"/>
          <p:cNvPicPr preferRelativeResize="0"/>
          <p:nvPr/>
        </p:nvPicPr>
        <p:blipFill>
          <a:blip r:embed="rId3">
            <a:alphaModFix/>
          </a:blip>
          <a:stretch>
            <a:fillRect/>
          </a:stretch>
        </p:blipFill>
        <p:spPr>
          <a:xfrm>
            <a:off x="430203" y="1058604"/>
            <a:ext cx="8207100" cy="8183100"/>
          </a:xfrm>
          <a:prstGeom prst="roundRect">
            <a:avLst>
              <a:gd fmla="val 16667" name="adj"/>
            </a:avLst>
          </a:prstGeom>
          <a:noFill/>
          <a:ln>
            <a:noFill/>
          </a:ln>
        </p:spPr>
      </p:pic>
      <p:sp>
        <p:nvSpPr>
          <p:cNvPr id="261" name="Google Shape;261;p29"/>
          <p:cNvSpPr/>
          <p:nvPr/>
        </p:nvSpPr>
        <p:spPr>
          <a:xfrm>
            <a:off x="425059" y="1027373"/>
            <a:ext cx="8223250" cy="8175625"/>
          </a:xfrm>
          <a:custGeom>
            <a:rect b="b" l="l" r="r" t="t"/>
            <a:pathLst>
              <a:path extrusionOk="0" h="6350000" w="635000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
          <p:cNvSpPr txBox="1"/>
          <p:nvPr/>
        </p:nvSpPr>
        <p:spPr>
          <a:xfrm>
            <a:off x="9688445" y="3323758"/>
            <a:ext cx="7570855" cy="1333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Our Founder</a:t>
            </a:r>
            <a:endParaRPr/>
          </a:p>
        </p:txBody>
      </p:sp>
      <p:sp>
        <p:nvSpPr>
          <p:cNvPr id="263" name="Google Shape;263;p29"/>
          <p:cNvSpPr txBox="1"/>
          <p:nvPr/>
        </p:nvSpPr>
        <p:spPr>
          <a:xfrm>
            <a:off x="11151192" y="4908603"/>
            <a:ext cx="464536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Jane Doe</a:t>
            </a:r>
            <a:endParaRPr/>
          </a:p>
        </p:txBody>
      </p:sp>
      <p:sp>
        <p:nvSpPr>
          <p:cNvPr id="264" name="Google Shape;264;p29"/>
          <p:cNvSpPr txBox="1"/>
          <p:nvPr/>
        </p:nvSpPr>
        <p:spPr>
          <a:xfrm>
            <a:off x="10372441" y="5839324"/>
            <a:ext cx="6202863" cy="1108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Presentations are communication tools that can be used as demonstrations, lectures, speeches, reports, and more. It is mostly presented before an audience.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8" name="Shape 268"/>
        <p:cNvGrpSpPr/>
        <p:nvPr/>
      </p:nvGrpSpPr>
      <p:grpSpPr>
        <a:xfrm>
          <a:off x="0" y="0"/>
          <a:ext cx="0" cy="0"/>
          <a:chOff x="0" y="0"/>
          <a:chExt cx="0" cy="0"/>
        </a:xfrm>
      </p:grpSpPr>
      <p:pic>
        <p:nvPicPr>
          <p:cNvPr id="269" name="Google Shape;269;p30"/>
          <p:cNvPicPr preferRelativeResize="0"/>
          <p:nvPr/>
        </p:nvPicPr>
        <p:blipFill>
          <a:blip r:embed="rId3">
            <a:alphaModFix/>
          </a:blip>
          <a:stretch>
            <a:fillRect/>
          </a:stretch>
        </p:blipFill>
        <p:spPr>
          <a:xfrm>
            <a:off x="365950" y="205850"/>
            <a:ext cx="17556101" cy="9875301"/>
          </a:xfrm>
          <a:prstGeom prst="rect">
            <a:avLst/>
          </a:prstGeom>
          <a:noFill/>
          <a:ln>
            <a:noFill/>
          </a:ln>
        </p:spPr>
      </p:pic>
      <p:sp>
        <p:nvSpPr>
          <p:cNvPr id="270" name="Google Shape;270;p30"/>
          <p:cNvSpPr txBox="1"/>
          <p:nvPr/>
        </p:nvSpPr>
        <p:spPr>
          <a:xfrm>
            <a:off x="2772575" y="2797175"/>
            <a:ext cx="12743100" cy="406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Write an original statement or inspiring quote</a:t>
            </a:r>
            <a:endParaRPr/>
          </a:p>
        </p:txBody>
      </p:sp>
      <p:sp>
        <p:nvSpPr>
          <p:cNvPr id="271" name="Google Shape;271;p30"/>
          <p:cNvSpPr txBox="1"/>
          <p:nvPr/>
        </p:nvSpPr>
        <p:spPr>
          <a:xfrm>
            <a:off x="4814529" y="7124053"/>
            <a:ext cx="865894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5" name="Shape 275"/>
        <p:cNvGrpSpPr/>
        <p:nvPr/>
      </p:nvGrpSpPr>
      <p:grpSpPr>
        <a:xfrm>
          <a:off x="0" y="0"/>
          <a:ext cx="0" cy="0"/>
          <a:chOff x="0" y="0"/>
          <a:chExt cx="0" cy="0"/>
        </a:xfrm>
      </p:grpSpPr>
      <p:pic>
        <p:nvPicPr>
          <p:cNvPr id="276" name="Google Shape;276;p31"/>
          <p:cNvPicPr preferRelativeResize="0"/>
          <p:nvPr/>
        </p:nvPicPr>
        <p:blipFill>
          <a:blip r:embed="rId3">
            <a:alphaModFix/>
          </a:blip>
          <a:stretch>
            <a:fillRect/>
          </a:stretch>
        </p:blipFill>
        <p:spPr>
          <a:xfrm>
            <a:off x="430231" y="1059972"/>
            <a:ext cx="8207100" cy="8207100"/>
          </a:xfrm>
          <a:prstGeom prst="roundRect">
            <a:avLst>
              <a:gd fmla="val 16667" name="adj"/>
            </a:avLst>
          </a:prstGeom>
          <a:noFill/>
          <a:ln>
            <a:noFill/>
          </a:ln>
        </p:spPr>
      </p:pic>
      <p:sp>
        <p:nvSpPr>
          <p:cNvPr id="277" name="Google Shape;277;p31"/>
          <p:cNvSpPr/>
          <p:nvPr/>
        </p:nvSpPr>
        <p:spPr>
          <a:xfrm>
            <a:off x="425059" y="1028698"/>
            <a:ext cx="8223250" cy="8191500"/>
          </a:xfrm>
          <a:custGeom>
            <a:rect b="b" l="l" r="r" t="t"/>
            <a:pathLst>
              <a:path extrusionOk="0" h="6350000" w="635000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txBox="1"/>
          <p:nvPr/>
        </p:nvSpPr>
        <p:spPr>
          <a:xfrm>
            <a:off x="9906450" y="2188059"/>
            <a:ext cx="7022371" cy="1333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Contact Us</a:t>
            </a:r>
            <a:endParaRPr/>
          </a:p>
        </p:txBody>
      </p:sp>
      <p:sp>
        <p:nvSpPr>
          <p:cNvPr id="279" name="Google Shape;279;p31"/>
          <p:cNvSpPr/>
          <p:nvPr/>
        </p:nvSpPr>
        <p:spPr>
          <a:xfrm>
            <a:off x="10298466" y="4165457"/>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280" name="Google Shape;280;p31"/>
          <p:cNvSpPr/>
          <p:nvPr/>
        </p:nvSpPr>
        <p:spPr>
          <a:xfrm>
            <a:off x="10271843" y="5117024"/>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281" name="Google Shape;281;p31"/>
          <p:cNvSpPr/>
          <p:nvPr/>
        </p:nvSpPr>
        <p:spPr>
          <a:xfrm>
            <a:off x="10280462" y="6067018"/>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282" name="Google Shape;282;p31"/>
          <p:cNvSpPr/>
          <p:nvPr/>
        </p:nvSpPr>
        <p:spPr>
          <a:xfrm>
            <a:off x="10267009" y="7810698"/>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283" name="Google Shape;283;p31"/>
          <p:cNvSpPr/>
          <p:nvPr/>
        </p:nvSpPr>
        <p:spPr>
          <a:xfrm>
            <a:off x="10249152" y="6903976"/>
            <a:ext cx="308750" cy="277875"/>
          </a:xfrm>
          <a:custGeom>
            <a:rect b="b" l="l" r="r" t="t"/>
            <a:pathLst>
              <a:path extrusionOk="0" h="277875" w="308750">
                <a:moveTo>
                  <a:pt x="0" y="0"/>
                </a:moveTo>
                <a:lnTo>
                  <a:pt x="308749" y="0"/>
                </a:lnTo>
                <a:lnTo>
                  <a:pt x="308749" y="277875"/>
                </a:lnTo>
                <a:lnTo>
                  <a:pt x="0" y="277875"/>
                </a:lnTo>
                <a:lnTo>
                  <a:pt x="0" y="0"/>
                </a:lnTo>
                <a:close/>
              </a:path>
            </a:pathLst>
          </a:custGeom>
          <a:blipFill rotWithShape="1">
            <a:blip r:embed="rId8">
              <a:alphaModFix/>
            </a:blip>
            <a:stretch>
              <a:fillRect b="0" l="0" r="0" t="0"/>
            </a:stretch>
          </a:blipFill>
          <a:ln>
            <a:noFill/>
          </a:ln>
        </p:spPr>
      </p:sp>
      <p:sp>
        <p:nvSpPr>
          <p:cNvPr id="284" name="Google Shape;284;p31"/>
          <p:cNvSpPr txBox="1"/>
          <p:nvPr/>
        </p:nvSpPr>
        <p:spPr>
          <a:xfrm>
            <a:off x="10936585" y="4172351"/>
            <a:ext cx="5801458"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EDBD4E"/>
                </a:solidFill>
                <a:latin typeface="Abril Fatface"/>
                <a:ea typeface="Abril Fatface"/>
                <a:cs typeface="Abril Fatface"/>
                <a:sym typeface="Abril Fatface"/>
              </a:rPr>
              <a:t>123 Anywhere St., Any City,ST 12345</a:t>
            </a:r>
            <a:endParaRPr/>
          </a:p>
        </p:txBody>
      </p:sp>
      <p:sp>
        <p:nvSpPr>
          <p:cNvPr id="285" name="Google Shape;285;p31"/>
          <p:cNvSpPr txBox="1"/>
          <p:nvPr/>
        </p:nvSpPr>
        <p:spPr>
          <a:xfrm>
            <a:off x="10936585" y="5097974"/>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EDBD4E"/>
                </a:solidFill>
                <a:latin typeface="Abril Fatface"/>
                <a:ea typeface="Abril Fatface"/>
                <a:cs typeface="Abril Fatface"/>
                <a:sym typeface="Abril Fatface"/>
              </a:rPr>
              <a:t>123-456-7890</a:t>
            </a:r>
            <a:endParaRPr/>
          </a:p>
        </p:txBody>
      </p:sp>
      <p:sp>
        <p:nvSpPr>
          <p:cNvPr id="286" name="Google Shape;286;p31"/>
          <p:cNvSpPr txBox="1"/>
          <p:nvPr/>
        </p:nvSpPr>
        <p:spPr>
          <a:xfrm>
            <a:off x="10936585" y="5986533"/>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EDBD4E"/>
                </a:solidFill>
                <a:latin typeface="Abril Fatface"/>
                <a:ea typeface="Abril Fatface"/>
                <a:cs typeface="Abril Fatface"/>
                <a:sym typeface="Abril Fatface"/>
              </a:rPr>
              <a:t>hello@reallygreatsite.com</a:t>
            </a:r>
            <a:endParaRPr/>
          </a:p>
        </p:txBody>
      </p:sp>
      <p:sp>
        <p:nvSpPr>
          <p:cNvPr id="287" name="Google Shape;287;p31"/>
          <p:cNvSpPr txBox="1"/>
          <p:nvPr/>
        </p:nvSpPr>
        <p:spPr>
          <a:xfrm>
            <a:off x="10936585" y="7768179"/>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EDBD4E"/>
                </a:solidFill>
                <a:latin typeface="Abril Fatface"/>
                <a:ea typeface="Abril Fatface"/>
                <a:cs typeface="Abril Fatface"/>
                <a:sym typeface="Abril Fatface"/>
              </a:rPr>
              <a:t>reallygreatsite.com</a:t>
            </a:r>
            <a:endParaRPr/>
          </a:p>
        </p:txBody>
      </p:sp>
      <p:sp>
        <p:nvSpPr>
          <p:cNvPr id="288" name="Google Shape;288;p31"/>
          <p:cNvSpPr txBox="1"/>
          <p:nvPr/>
        </p:nvSpPr>
        <p:spPr>
          <a:xfrm>
            <a:off x="10936585" y="6863877"/>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EDBD4E"/>
                </a:solidFill>
                <a:latin typeface="Abril Fatface"/>
                <a:ea typeface="Abril Fatface"/>
                <a:cs typeface="Abril Fatface"/>
                <a:sym typeface="Abril Fatface"/>
              </a:rPr>
              <a:t>@reallygreatsite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27" y="0"/>
            <a:ext cx="18287939" cy="10287000"/>
          </a:xfrm>
          <a:prstGeom prst="rect">
            <a:avLst/>
          </a:prstGeom>
          <a:noFill/>
          <a:ln>
            <a:noFill/>
          </a:ln>
        </p:spPr>
      </p:pic>
      <p:sp>
        <p:nvSpPr>
          <p:cNvPr id="93" name="Google Shape;93;p14"/>
          <p:cNvSpPr txBox="1"/>
          <p:nvPr/>
        </p:nvSpPr>
        <p:spPr>
          <a:xfrm>
            <a:off x="1028700" y="1352850"/>
            <a:ext cx="16230600"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EDBD4E"/>
                </a:solidFill>
                <a:latin typeface="Abril Fatface"/>
                <a:ea typeface="Abril Fatface"/>
                <a:cs typeface="Abril Fatface"/>
                <a:sym typeface="Abril Fatface"/>
              </a:rPr>
              <a:t>How to Use This Presentation</a:t>
            </a:r>
            <a:endParaRPr/>
          </a:p>
        </p:txBody>
      </p:sp>
      <p:sp>
        <p:nvSpPr>
          <p:cNvPr id="94" name="Google Shape;94;p14"/>
          <p:cNvSpPr txBox="1"/>
          <p:nvPr/>
        </p:nvSpPr>
        <p:spPr>
          <a:xfrm>
            <a:off x="812683" y="4613175"/>
            <a:ext cx="61545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Lato"/>
                <a:ea typeface="Lato"/>
                <a:cs typeface="Lato"/>
                <a:sym typeface="Lato"/>
              </a:rPr>
              <a:t>Alternative:</a:t>
            </a:r>
            <a:r>
              <a:rPr b="0" i="0" lang="en-US" sz="2100" u="none" cap="none" strike="noStrike">
                <a:solidFill>
                  <a:srgbClr val="FFFFFF"/>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5" name="Google Shape;95;p14"/>
          <p:cNvSpPr txBox="1"/>
          <p:nvPr/>
        </p:nvSpPr>
        <p:spPr>
          <a:xfrm>
            <a:off x="1028700" y="3509921"/>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Google Slides</a:t>
            </a:r>
            <a:endParaRPr/>
          </a:p>
        </p:txBody>
      </p:sp>
      <p:sp>
        <p:nvSpPr>
          <p:cNvPr id="96" name="Google Shape;96;p14"/>
          <p:cNvSpPr txBox="1"/>
          <p:nvPr/>
        </p:nvSpPr>
        <p:spPr>
          <a:xfrm>
            <a:off x="7243554" y="4613175"/>
            <a:ext cx="56190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Lato"/>
                <a:ea typeface="Lato"/>
                <a:cs typeface="Lato"/>
                <a:sym typeface="Lato"/>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Lato"/>
                <a:ea typeface="Lato"/>
                <a:cs typeface="Lato"/>
                <a:sym typeface="Lato"/>
              </a:rPr>
              <a:t>Alternative:</a:t>
            </a:r>
            <a:r>
              <a:rPr b="0" i="0" lang="en-US" sz="2100" u="none" cap="none" strike="noStrike">
                <a:solidFill>
                  <a:srgbClr val="FFFFFF"/>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97" name="Google Shape;97;p14"/>
          <p:cNvSpPr txBox="1"/>
          <p:nvPr/>
        </p:nvSpPr>
        <p:spPr>
          <a:xfrm>
            <a:off x="7537020" y="3509921"/>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PowerPoint</a:t>
            </a:r>
            <a:endParaRPr/>
          </a:p>
        </p:txBody>
      </p:sp>
      <p:sp>
        <p:nvSpPr>
          <p:cNvPr id="98" name="Google Shape;98;p14"/>
          <p:cNvSpPr txBox="1"/>
          <p:nvPr/>
        </p:nvSpPr>
        <p:spPr>
          <a:xfrm>
            <a:off x="13134295" y="4613175"/>
            <a:ext cx="4125000" cy="18102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Lato"/>
                <a:ea typeface="Lato"/>
                <a:cs typeface="Lato"/>
                <a:sym typeface="Lato"/>
              </a:rPr>
              <a:t>Click on the "Canva" button under this presentation preview. Start editing your presentation. You need to sign in to your Canva account.</a:t>
            </a:r>
            <a:endParaRPr/>
          </a:p>
        </p:txBody>
      </p:sp>
      <p:sp>
        <p:nvSpPr>
          <p:cNvPr id="99" name="Google Shape;99;p14"/>
          <p:cNvSpPr txBox="1"/>
          <p:nvPr/>
        </p:nvSpPr>
        <p:spPr>
          <a:xfrm>
            <a:off x="13328391" y="3509921"/>
            <a:ext cx="3930909"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2" name="Shape 292"/>
        <p:cNvGrpSpPr/>
        <p:nvPr/>
      </p:nvGrpSpPr>
      <p:grpSpPr>
        <a:xfrm>
          <a:off x="0" y="0"/>
          <a:ext cx="0" cy="0"/>
          <a:chOff x="0" y="0"/>
          <a:chExt cx="0" cy="0"/>
        </a:xfrm>
      </p:grpSpPr>
      <p:pic>
        <p:nvPicPr>
          <p:cNvPr id="293" name="Google Shape;293;p32"/>
          <p:cNvPicPr preferRelativeResize="0"/>
          <p:nvPr/>
        </p:nvPicPr>
        <p:blipFill>
          <a:blip r:embed="rId3">
            <a:alphaModFix/>
          </a:blip>
          <a:stretch>
            <a:fillRect/>
          </a:stretch>
        </p:blipFill>
        <p:spPr>
          <a:xfrm>
            <a:off x="255438" y="148017"/>
            <a:ext cx="17777101" cy="9990950"/>
          </a:xfrm>
          <a:prstGeom prst="rect">
            <a:avLst/>
          </a:prstGeom>
          <a:noFill/>
          <a:ln>
            <a:noFill/>
          </a:ln>
        </p:spPr>
      </p:pic>
      <p:pic>
        <p:nvPicPr>
          <p:cNvPr id="294" name="Google Shape;294;p32"/>
          <p:cNvPicPr preferRelativeResize="0"/>
          <p:nvPr/>
        </p:nvPicPr>
        <p:blipFill>
          <a:blip r:embed="rId4">
            <a:alphaModFix/>
          </a:blip>
          <a:stretch>
            <a:fillRect/>
          </a:stretch>
        </p:blipFill>
        <p:spPr>
          <a:xfrm>
            <a:off x="6131250" y="4068401"/>
            <a:ext cx="6000160" cy="1506375"/>
          </a:xfrm>
          <a:prstGeom prst="rect">
            <a:avLst/>
          </a:prstGeom>
          <a:noFill/>
          <a:ln>
            <a:noFill/>
          </a:ln>
        </p:spPr>
      </p:pic>
      <p:sp>
        <p:nvSpPr>
          <p:cNvPr id="295" name="Google Shape;295;p32"/>
          <p:cNvSpPr txBox="1"/>
          <p:nvPr/>
        </p:nvSpPr>
        <p:spPr>
          <a:xfrm>
            <a:off x="5632814" y="2334845"/>
            <a:ext cx="7022371" cy="1333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Credits</a:t>
            </a:r>
            <a:endParaRPr/>
          </a:p>
        </p:txBody>
      </p:sp>
      <p:sp>
        <p:nvSpPr>
          <p:cNvPr id="296" name="Google Shape;296;p32"/>
          <p:cNvSpPr txBox="1"/>
          <p:nvPr/>
        </p:nvSpPr>
        <p:spPr>
          <a:xfrm>
            <a:off x="2818025" y="5927822"/>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This presentation template is free for everyone to use thanks to the following:</a:t>
            </a:r>
            <a:endParaRPr/>
          </a:p>
        </p:txBody>
      </p:sp>
      <p:sp>
        <p:nvSpPr>
          <p:cNvPr id="297" name="Google Shape;297;p32"/>
          <p:cNvSpPr txBox="1"/>
          <p:nvPr/>
        </p:nvSpPr>
        <p:spPr>
          <a:xfrm>
            <a:off x="2818025" y="6572935"/>
            <a:ext cx="12651949" cy="737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SlidesCarnival for the presentation template</a:t>
            </a:r>
            <a:endParaRPr/>
          </a:p>
          <a:p>
            <a:pPr indent="0" lvl="1"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Pexels for the photos</a:t>
            </a:r>
            <a:endParaRPr/>
          </a:p>
        </p:txBody>
      </p:sp>
      <p:sp>
        <p:nvSpPr>
          <p:cNvPr id="298" name="Google Shape;298;p32"/>
          <p:cNvSpPr txBox="1"/>
          <p:nvPr/>
        </p:nvSpPr>
        <p:spPr>
          <a:xfrm>
            <a:off x="2818025" y="7586395"/>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Happy designing!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2" name="Shape 302"/>
        <p:cNvGrpSpPr/>
        <p:nvPr/>
      </p:nvGrpSpPr>
      <p:grpSpPr>
        <a:xfrm>
          <a:off x="0" y="0"/>
          <a:ext cx="0" cy="0"/>
          <a:chOff x="0" y="0"/>
          <a:chExt cx="0" cy="0"/>
        </a:xfrm>
      </p:grpSpPr>
      <p:cxnSp>
        <p:nvCxnSpPr>
          <p:cNvPr id="303" name="Google Shape;303;p33"/>
          <p:cNvCxnSpPr/>
          <p:nvPr/>
        </p:nvCxnSpPr>
        <p:spPr>
          <a:xfrm rot="10800000">
            <a:off x="6659717" y="22282"/>
            <a:ext cx="0" cy="10257527"/>
          </a:xfrm>
          <a:prstGeom prst="straightConnector1">
            <a:avLst/>
          </a:prstGeom>
          <a:noFill/>
          <a:ln cap="rnd" cmpd="sng" w="57150">
            <a:solidFill>
              <a:srgbClr val="EDBD4E"/>
            </a:solidFill>
            <a:prstDash val="solid"/>
            <a:round/>
            <a:headEnd len="sm" w="sm" type="none"/>
            <a:tailEnd len="sm" w="sm" type="none"/>
          </a:ln>
        </p:spPr>
      </p:cxnSp>
      <p:sp>
        <p:nvSpPr>
          <p:cNvPr id="304" name="Google Shape;304;p33"/>
          <p:cNvSpPr/>
          <p:nvPr/>
        </p:nvSpPr>
        <p:spPr>
          <a:xfrm>
            <a:off x="7030246" y="1101557"/>
            <a:ext cx="2695293" cy="1514265"/>
          </a:xfrm>
          <a:custGeom>
            <a:rect b="b" l="l" r="r" t="t"/>
            <a:pathLst>
              <a:path extrusionOk="0" h="1514265" w="2695293">
                <a:moveTo>
                  <a:pt x="0" y="0"/>
                </a:moveTo>
                <a:lnTo>
                  <a:pt x="2695293" y="0"/>
                </a:lnTo>
                <a:lnTo>
                  <a:pt x="2695293" y="1514265"/>
                </a:lnTo>
                <a:lnTo>
                  <a:pt x="0" y="1514265"/>
                </a:lnTo>
                <a:lnTo>
                  <a:pt x="0" y="0"/>
                </a:lnTo>
                <a:close/>
              </a:path>
            </a:pathLst>
          </a:custGeom>
          <a:blipFill rotWithShape="1">
            <a:blip r:embed="rId3">
              <a:alphaModFix/>
            </a:blip>
            <a:stretch>
              <a:fillRect b="0" l="0" r="0" t="0"/>
            </a:stretch>
          </a:blipFill>
          <a:ln>
            <a:noFill/>
          </a:ln>
        </p:spPr>
      </p:sp>
      <p:sp>
        <p:nvSpPr>
          <p:cNvPr id="305" name="Google Shape;305;p33"/>
          <p:cNvSpPr/>
          <p:nvPr/>
        </p:nvSpPr>
        <p:spPr>
          <a:xfrm>
            <a:off x="9871609" y="1101557"/>
            <a:ext cx="2695293" cy="1514265"/>
          </a:xfrm>
          <a:custGeom>
            <a:rect b="b" l="l" r="r" t="t"/>
            <a:pathLst>
              <a:path extrusionOk="0" h="1514265" w="2695293">
                <a:moveTo>
                  <a:pt x="0" y="0"/>
                </a:moveTo>
                <a:lnTo>
                  <a:pt x="2695293" y="0"/>
                </a:lnTo>
                <a:lnTo>
                  <a:pt x="2695293" y="1514265"/>
                </a:lnTo>
                <a:lnTo>
                  <a:pt x="0" y="1514265"/>
                </a:lnTo>
                <a:lnTo>
                  <a:pt x="0" y="0"/>
                </a:lnTo>
                <a:close/>
              </a:path>
            </a:pathLst>
          </a:custGeom>
          <a:blipFill rotWithShape="1">
            <a:blip r:embed="rId4">
              <a:alphaModFix/>
            </a:blip>
            <a:stretch>
              <a:fillRect b="0" l="0" r="0" t="0"/>
            </a:stretch>
          </a:blipFill>
          <a:ln>
            <a:noFill/>
          </a:ln>
        </p:spPr>
      </p:sp>
      <p:sp>
        <p:nvSpPr>
          <p:cNvPr id="306" name="Google Shape;306;p33"/>
          <p:cNvSpPr/>
          <p:nvPr/>
        </p:nvSpPr>
        <p:spPr>
          <a:xfrm>
            <a:off x="12712972" y="1092405"/>
            <a:ext cx="2711583" cy="1523417"/>
          </a:xfrm>
          <a:custGeom>
            <a:rect b="b" l="l" r="r" t="t"/>
            <a:pathLst>
              <a:path extrusionOk="0" h="1523417" w="2711583">
                <a:moveTo>
                  <a:pt x="0" y="0"/>
                </a:moveTo>
                <a:lnTo>
                  <a:pt x="2711583" y="0"/>
                </a:lnTo>
                <a:lnTo>
                  <a:pt x="2711583" y="1523417"/>
                </a:lnTo>
                <a:lnTo>
                  <a:pt x="0" y="1523417"/>
                </a:lnTo>
                <a:lnTo>
                  <a:pt x="0" y="0"/>
                </a:lnTo>
                <a:close/>
              </a:path>
            </a:pathLst>
          </a:custGeom>
          <a:blipFill rotWithShape="1">
            <a:blip r:embed="rId5">
              <a:alphaModFix/>
            </a:blip>
            <a:stretch>
              <a:fillRect b="0" l="0" r="0" t="0"/>
            </a:stretch>
          </a:blipFill>
          <a:ln>
            <a:noFill/>
          </a:ln>
        </p:spPr>
      </p:sp>
      <p:sp>
        <p:nvSpPr>
          <p:cNvPr id="307" name="Google Shape;307;p33"/>
          <p:cNvSpPr/>
          <p:nvPr/>
        </p:nvSpPr>
        <p:spPr>
          <a:xfrm>
            <a:off x="7040911" y="2835864"/>
            <a:ext cx="2684628" cy="1508273"/>
          </a:xfrm>
          <a:custGeom>
            <a:rect b="b" l="l" r="r" t="t"/>
            <a:pathLst>
              <a:path extrusionOk="0" h="1508273" w="2684628">
                <a:moveTo>
                  <a:pt x="0" y="0"/>
                </a:moveTo>
                <a:lnTo>
                  <a:pt x="2684628" y="0"/>
                </a:lnTo>
                <a:lnTo>
                  <a:pt x="2684628" y="1508273"/>
                </a:lnTo>
                <a:lnTo>
                  <a:pt x="0" y="1508273"/>
                </a:lnTo>
                <a:lnTo>
                  <a:pt x="0" y="0"/>
                </a:lnTo>
                <a:close/>
              </a:path>
            </a:pathLst>
          </a:custGeom>
          <a:blipFill rotWithShape="1">
            <a:blip r:embed="rId6">
              <a:alphaModFix/>
            </a:blip>
            <a:stretch>
              <a:fillRect b="0" l="0" r="0" t="0"/>
            </a:stretch>
          </a:blipFill>
          <a:ln>
            <a:noFill/>
          </a:ln>
        </p:spPr>
      </p:sp>
      <p:sp>
        <p:nvSpPr>
          <p:cNvPr id="308" name="Google Shape;308;p33"/>
          <p:cNvSpPr/>
          <p:nvPr/>
        </p:nvSpPr>
        <p:spPr>
          <a:xfrm>
            <a:off x="9888020" y="2835864"/>
            <a:ext cx="2684628" cy="1508273"/>
          </a:xfrm>
          <a:custGeom>
            <a:rect b="b" l="l" r="r" t="t"/>
            <a:pathLst>
              <a:path extrusionOk="0" h="1508273" w="2684628">
                <a:moveTo>
                  <a:pt x="0" y="0"/>
                </a:moveTo>
                <a:lnTo>
                  <a:pt x="2684629" y="0"/>
                </a:lnTo>
                <a:lnTo>
                  <a:pt x="2684629" y="1508273"/>
                </a:lnTo>
                <a:lnTo>
                  <a:pt x="0" y="1508273"/>
                </a:lnTo>
                <a:lnTo>
                  <a:pt x="0" y="0"/>
                </a:lnTo>
                <a:close/>
              </a:path>
            </a:pathLst>
          </a:custGeom>
          <a:blipFill rotWithShape="1">
            <a:blip r:embed="rId7">
              <a:alphaModFix/>
            </a:blip>
            <a:stretch>
              <a:fillRect b="0" l="0" r="0" t="0"/>
            </a:stretch>
          </a:blipFill>
          <a:ln>
            <a:noFill/>
          </a:ln>
        </p:spPr>
      </p:sp>
      <p:sp>
        <p:nvSpPr>
          <p:cNvPr id="309" name="Google Shape;309;p33"/>
          <p:cNvSpPr/>
          <p:nvPr/>
        </p:nvSpPr>
        <p:spPr>
          <a:xfrm>
            <a:off x="12735130" y="2835864"/>
            <a:ext cx="2689426" cy="1510968"/>
          </a:xfrm>
          <a:custGeom>
            <a:rect b="b" l="l" r="r" t="t"/>
            <a:pathLst>
              <a:path extrusionOk="0" h="1510968" w="2689426">
                <a:moveTo>
                  <a:pt x="0" y="0"/>
                </a:moveTo>
                <a:lnTo>
                  <a:pt x="2689425" y="0"/>
                </a:lnTo>
                <a:lnTo>
                  <a:pt x="2689425" y="1510968"/>
                </a:lnTo>
                <a:lnTo>
                  <a:pt x="0" y="1510968"/>
                </a:lnTo>
                <a:lnTo>
                  <a:pt x="0" y="0"/>
                </a:lnTo>
                <a:close/>
              </a:path>
            </a:pathLst>
          </a:custGeom>
          <a:blipFill rotWithShape="1">
            <a:blip r:embed="rId8">
              <a:alphaModFix/>
            </a:blip>
            <a:stretch>
              <a:fillRect b="0" l="0" r="0" t="0"/>
            </a:stretch>
          </a:blipFill>
          <a:ln>
            <a:noFill/>
          </a:ln>
        </p:spPr>
      </p:sp>
      <p:sp>
        <p:nvSpPr>
          <p:cNvPr id="310" name="Google Shape;310;p33"/>
          <p:cNvSpPr/>
          <p:nvPr/>
        </p:nvSpPr>
        <p:spPr>
          <a:xfrm>
            <a:off x="7028575" y="4565271"/>
            <a:ext cx="2695293" cy="1795065"/>
          </a:xfrm>
          <a:custGeom>
            <a:rect b="b" l="l" r="r" t="t"/>
            <a:pathLst>
              <a:path extrusionOk="0" h="4229100" w="6350000">
                <a:moveTo>
                  <a:pt x="5687568" y="0"/>
                </a:moveTo>
                <a:lnTo>
                  <a:pt x="662432" y="0"/>
                </a:lnTo>
                <a:cubicBezTo>
                  <a:pt x="297180" y="0"/>
                  <a:pt x="0" y="297180"/>
                  <a:pt x="0" y="662432"/>
                </a:cubicBezTo>
                <a:lnTo>
                  <a:pt x="0" y="3566668"/>
                </a:lnTo>
                <a:cubicBezTo>
                  <a:pt x="0" y="3931920"/>
                  <a:pt x="297180" y="4229100"/>
                  <a:pt x="662432" y="4229100"/>
                </a:cubicBezTo>
                <a:lnTo>
                  <a:pt x="5687568" y="4229100"/>
                </a:lnTo>
                <a:cubicBezTo>
                  <a:pt x="6052820" y="4229100"/>
                  <a:pt x="6350000" y="3931920"/>
                  <a:pt x="6350000" y="3566668"/>
                </a:cubicBezTo>
                <a:lnTo>
                  <a:pt x="6350000" y="662432"/>
                </a:lnTo>
                <a:cubicBezTo>
                  <a:pt x="6350000" y="297180"/>
                  <a:pt x="6052820" y="0"/>
                  <a:pt x="5687568" y="0"/>
                </a:cubicBezTo>
                <a:close/>
                <a:moveTo>
                  <a:pt x="6286500" y="3566668"/>
                </a:moveTo>
                <a:cubicBezTo>
                  <a:pt x="6286500" y="3896868"/>
                  <a:pt x="6017768" y="4165600"/>
                  <a:pt x="5687568" y="4165600"/>
                </a:cubicBezTo>
                <a:lnTo>
                  <a:pt x="662432" y="4165600"/>
                </a:lnTo>
                <a:cubicBezTo>
                  <a:pt x="332232" y="4165600"/>
                  <a:pt x="63500" y="3896868"/>
                  <a:pt x="63500" y="3566668"/>
                </a:cubicBezTo>
                <a:lnTo>
                  <a:pt x="63500" y="662432"/>
                </a:lnTo>
                <a:cubicBezTo>
                  <a:pt x="63500" y="332232"/>
                  <a:pt x="332232" y="63500"/>
                  <a:pt x="662432" y="63500"/>
                </a:cubicBezTo>
                <a:lnTo>
                  <a:pt x="5687568" y="63500"/>
                </a:lnTo>
                <a:cubicBezTo>
                  <a:pt x="6017768" y="63500"/>
                  <a:pt x="6286500" y="332232"/>
                  <a:pt x="6286500" y="662432"/>
                </a:cubicBezTo>
                <a:lnTo>
                  <a:pt x="6286500" y="35666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3644773"/>
                </a:lnTo>
                <a:cubicBezTo>
                  <a:pt x="209550" y="3646678"/>
                  <a:pt x="211709" y="3829939"/>
                  <a:pt x="390652" y="3838194"/>
                </a:cubicBezTo>
                <a:lnTo>
                  <a:pt x="390652" y="3838575"/>
                </a:lnTo>
                <a:lnTo>
                  <a:pt x="391668" y="3838575"/>
                </a:lnTo>
                <a:cubicBezTo>
                  <a:pt x="396621" y="3881374"/>
                  <a:pt x="424942" y="4019677"/>
                  <a:pt x="584327" y="4019677"/>
                </a:cubicBezTo>
                <a:lnTo>
                  <a:pt x="5765673" y="4019677"/>
                </a:lnTo>
                <a:cubicBezTo>
                  <a:pt x="5925058" y="4019677"/>
                  <a:pt x="5953506" y="3881374"/>
                  <a:pt x="5958459" y="3838575"/>
                </a:cubicBezTo>
                <a:lnTo>
                  <a:pt x="5959475" y="3838575"/>
                </a:lnTo>
                <a:lnTo>
                  <a:pt x="5959475" y="3838194"/>
                </a:lnTo>
                <a:cubicBezTo>
                  <a:pt x="6138418" y="3829939"/>
                  <a:pt x="6140577" y="3646678"/>
                  <a:pt x="6140577" y="3644773"/>
                </a:cubicBezTo>
                <a:lnTo>
                  <a:pt x="6140577" y="584327"/>
                </a:lnTo>
                <a:cubicBezTo>
                  <a:pt x="6140450" y="582422"/>
                  <a:pt x="6138291" y="399288"/>
                  <a:pt x="5959475" y="390906"/>
                </a:cubicBezTo>
                <a:close/>
                <a:moveTo>
                  <a:pt x="6115050" y="3644773"/>
                </a:moveTo>
                <a:cubicBezTo>
                  <a:pt x="6115050" y="3651504"/>
                  <a:pt x="6112637" y="3805047"/>
                  <a:pt x="5958713" y="3812794"/>
                </a:cubicBezTo>
                <a:cubicBezTo>
                  <a:pt x="5951982" y="3712083"/>
                  <a:pt x="5868035" y="3632073"/>
                  <a:pt x="5765673" y="3632073"/>
                </a:cubicBezTo>
                <a:lnTo>
                  <a:pt x="5752973" y="3632073"/>
                </a:lnTo>
                <a:lnTo>
                  <a:pt x="5752973" y="3644773"/>
                </a:lnTo>
                <a:cubicBezTo>
                  <a:pt x="5752973" y="3747008"/>
                  <a:pt x="5832602" y="3830828"/>
                  <a:pt x="5933059" y="3837813"/>
                </a:cubicBezTo>
                <a:cubicBezTo>
                  <a:pt x="5928868" y="3876802"/>
                  <a:pt x="5904484" y="3994150"/>
                  <a:pt x="5765673" y="3994150"/>
                </a:cubicBezTo>
                <a:lnTo>
                  <a:pt x="584327" y="3994150"/>
                </a:lnTo>
                <a:cubicBezTo>
                  <a:pt x="445897" y="3994150"/>
                  <a:pt x="421259" y="3876802"/>
                  <a:pt x="416941" y="3837813"/>
                </a:cubicBezTo>
                <a:cubicBezTo>
                  <a:pt x="517398" y="3830828"/>
                  <a:pt x="597027" y="3747008"/>
                  <a:pt x="597027" y="3644773"/>
                </a:cubicBezTo>
                <a:lnTo>
                  <a:pt x="597027" y="3632073"/>
                </a:lnTo>
                <a:lnTo>
                  <a:pt x="584327" y="3632073"/>
                </a:lnTo>
                <a:cubicBezTo>
                  <a:pt x="481965" y="3632073"/>
                  <a:pt x="398018" y="3711956"/>
                  <a:pt x="391287" y="3812794"/>
                </a:cubicBezTo>
                <a:cubicBezTo>
                  <a:pt x="237363" y="3805174"/>
                  <a:pt x="234950" y="3651504"/>
                  <a:pt x="234950" y="36447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364477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3"/>
          <p:cNvSpPr/>
          <p:nvPr/>
        </p:nvSpPr>
        <p:spPr>
          <a:xfrm>
            <a:off x="9886359" y="4558914"/>
            <a:ext cx="2678882" cy="1801853"/>
          </a:xfrm>
          <a:custGeom>
            <a:rect b="b" l="l" r="r" t="t"/>
            <a:pathLst>
              <a:path extrusionOk="0" h="4271098" w="6350000">
                <a:moveTo>
                  <a:pt x="5518785" y="480695"/>
                </a:moveTo>
                <a:lnTo>
                  <a:pt x="5518785" y="254508"/>
                </a:lnTo>
                <a:lnTo>
                  <a:pt x="5478272" y="266192"/>
                </a:lnTo>
                <a:cubicBezTo>
                  <a:pt x="5470144" y="268478"/>
                  <a:pt x="4658487" y="497586"/>
                  <a:pt x="4309872" y="270129"/>
                </a:cubicBezTo>
                <a:cubicBezTo>
                  <a:pt x="3896106" y="127"/>
                  <a:pt x="3553841" y="118618"/>
                  <a:pt x="3459353" y="160782"/>
                </a:cubicBezTo>
                <a:cubicBezTo>
                  <a:pt x="3386455" y="66548"/>
                  <a:pt x="3295396" y="22479"/>
                  <a:pt x="3175000" y="22479"/>
                </a:cubicBezTo>
                <a:cubicBezTo>
                  <a:pt x="3054604" y="22479"/>
                  <a:pt x="2963545" y="66548"/>
                  <a:pt x="2890647" y="160655"/>
                </a:cubicBezTo>
                <a:cubicBezTo>
                  <a:pt x="2796159" y="118491"/>
                  <a:pt x="2453767" y="0"/>
                  <a:pt x="2040128" y="270002"/>
                </a:cubicBezTo>
                <a:cubicBezTo>
                  <a:pt x="1691513" y="497459"/>
                  <a:pt x="879983" y="268478"/>
                  <a:pt x="871855" y="266065"/>
                </a:cubicBezTo>
                <a:lnTo>
                  <a:pt x="831342" y="254381"/>
                </a:lnTo>
                <a:lnTo>
                  <a:pt x="831342" y="480568"/>
                </a:lnTo>
                <a:cubicBezTo>
                  <a:pt x="370078" y="497459"/>
                  <a:pt x="0" y="877951"/>
                  <a:pt x="0" y="1343152"/>
                </a:cubicBezTo>
                <a:lnTo>
                  <a:pt x="0" y="3937723"/>
                </a:lnTo>
                <a:lnTo>
                  <a:pt x="31750" y="3937723"/>
                </a:lnTo>
                <a:cubicBezTo>
                  <a:pt x="198120" y="3937723"/>
                  <a:pt x="333375" y="4072978"/>
                  <a:pt x="333375" y="4239348"/>
                </a:cubicBezTo>
                <a:lnTo>
                  <a:pt x="333375" y="4271098"/>
                </a:lnTo>
                <a:lnTo>
                  <a:pt x="6016625" y="4271098"/>
                </a:lnTo>
                <a:lnTo>
                  <a:pt x="6016625" y="4239348"/>
                </a:lnTo>
                <a:cubicBezTo>
                  <a:pt x="6016625" y="4072978"/>
                  <a:pt x="6151880" y="3937723"/>
                  <a:pt x="6318250" y="3937723"/>
                </a:cubicBezTo>
                <a:lnTo>
                  <a:pt x="6350000" y="3937723"/>
                </a:lnTo>
                <a:lnTo>
                  <a:pt x="6350000" y="1343152"/>
                </a:lnTo>
                <a:cubicBezTo>
                  <a:pt x="6350000" y="877951"/>
                  <a:pt x="5980049" y="497459"/>
                  <a:pt x="5518785" y="480695"/>
                </a:cubicBezTo>
                <a:close/>
                <a:moveTo>
                  <a:pt x="6286500" y="3875620"/>
                </a:moveTo>
                <a:cubicBezTo>
                  <a:pt x="6110478" y="3890860"/>
                  <a:pt x="5969762" y="4031576"/>
                  <a:pt x="5954522" y="4207598"/>
                </a:cubicBezTo>
                <a:lnTo>
                  <a:pt x="395605" y="4207598"/>
                </a:lnTo>
                <a:cubicBezTo>
                  <a:pt x="380365" y="4031576"/>
                  <a:pt x="239649" y="3890860"/>
                  <a:pt x="63627" y="3875620"/>
                </a:cubicBezTo>
                <a:lnTo>
                  <a:pt x="63627" y="1343152"/>
                </a:lnTo>
                <a:cubicBezTo>
                  <a:pt x="63627" y="902335"/>
                  <a:pt x="422275" y="543687"/>
                  <a:pt x="863092" y="543687"/>
                </a:cubicBezTo>
                <a:lnTo>
                  <a:pt x="894842" y="543687"/>
                </a:lnTo>
                <a:lnTo>
                  <a:pt x="894842" y="338074"/>
                </a:lnTo>
                <a:cubicBezTo>
                  <a:pt x="1068959" y="383286"/>
                  <a:pt x="1744726" y="538734"/>
                  <a:pt x="2074926" y="323215"/>
                </a:cubicBezTo>
                <a:cubicBezTo>
                  <a:pt x="2519045" y="33401"/>
                  <a:pt x="2870581" y="220472"/>
                  <a:pt x="2885313" y="228600"/>
                </a:cubicBezTo>
                <a:lnTo>
                  <a:pt x="2910459" y="242570"/>
                </a:lnTo>
                <a:lnTo>
                  <a:pt x="2926842" y="218948"/>
                </a:lnTo>
                <a:cubicBezTo>
                  <a:pt x="2990342" y="127000"/>
                  <a:pt x="3066923" y="85979"/>
                  <a:pt x="3175000" y="85979"/>
                </a:cubicBezTo>
                <a:cubicBezTo>
                  <a:pt x="3283077" y="85979"/>
                  <a:pt x="3359785" y="127000"/>
                  <a:pt x="3423285" y="218948"/>
                </a:cubicBezTo>
                <a:lnTo>
                  <a:pt x="3439668" y="242443"/>
                </a:lnTo>
                <a:lnTo>
                  <a:pt x="3464814" y="228600"/>
                </a:lnTo>
                <a:cubicBezTo>
                  <a:pt x="3479546" y="220472"/>
                  <a:pt x="3831082" y="33401"/>
                  <a:pt x="4275328" y="323215"/>
                </a:cubicBezTo>
                <a:cubicBezTo>
                  <a:pt x="4605528" y="538734"/>
                  <a:pt x="5281295" y="383286"/>
                  <a:pt x="5455412" y="338074"/>
                </a:cubicBezTo>
                <a:lnTo>
                  <a:pt x="5455412" y="543560"/>
                </a:lnTo>
                <a:lnTo>
                  <a:pt x="5487162" y="543560"/>
                </a:lnTo>
                <a:cubicBezTo>
                  <a:pt x="5927979" y="543560"/>
                  <a:pt x="6286627" y="902208"/>
                  <a:pt x="6286627" y="1343025"/>
                </a:cubicBezTo>
                <a:lnTo>
                  <a:pt x="6286627" y="3875620"/>
                </a:lnTo>
                <a:close/>
                <a:moveTo>
                  <a:pt x="5487035" y="689737"/>
                </a:moveTo>
                <a:lnTo>
                  <a:pt x="5309235" y="689737"/>
                </a:lnTo>
                <a:lnTo>
                  <a:pt x="5309235" y="521716"/>
                </a:lnTo>
                <a:lnTo>
                  <a:pt x="5294122" y="524637"/>
                </a:lnTo>
                <a:cubicBezTo>
                  <a:pt x="5013325" y="579628"/>
                  <a:pt x="4497324" y="642493"/>
                  <a:pt x="4195445" y="445516"/>
                </a:cubicBezTo>
                <a:cubicBezTo>
                  <a:pt x="3841877" y="214757"/>
                  <a:pt x="3565652" y="341376"/>
                  <a:pt x="3534537" y="356997"/>
                </a:cubicBezTo>
                <a:lnTo>
                  <a:pt x="3393186" y="440563"/>
                </a:lnTo>
                <a:lnTo>
                  <a:pt x="3303143" y="302006"/>
                </a:lnTo>
                <a:cubicBezTo>
                  <a:pt x="3266059" y="248412"/>
                  <a:pt x="3236214" y="232029"/>
                  <a:pt x="3175000" y="232029"/>
                </a:cubicBezTo>
                <a:cubicBezTo>
                  <a:pt x="3113786" y="232029"/>
                  <a:pt x="3083941" y="248412"/>
                  <a:pt x="3046857" y="302006"/>
                </a:cubicBezTo>
                <a:lnTo>
                  <a:pt x="2952750" y="438277"/>
                </a:lnTo>
                <a:lnTo>
                  <a:pt x="2814828" y="356743"/>
                </a:lnTo>
                <a:cubicBezTo>
                  <a:pt x="2784475" y="341503"/>
                  <a:pt x="2508250" y="214884"/>
                  <a:pt x="2154682" y="445643"/>
                </a:cubicBezTo>
                <a:cubicBezTo>
                  <a:pt x="1852803" y="642620"/>
                  <a:pt x="1336802" y="579755"/>
                  <a:pt x="1056005" y="524764"/>
                </a:cubicBezTo>
                <a:lnTo>
                  <a:pt x="1040892" y="521843"/>
                </a:lnTo>
                <a:lnTo>
                  <a:pt x="1040892" y="689864"/>
                </a:lnTo>
                <a:lnTo>
                  <a:pt x="863092" y="689864"/>
                </a:lnTo>
                <a:cubicBezTo>
                  <a:pt x="502793" y="689864"/>
                  <a:pt x="209677" y="982980"/>
                  <a:pt x="209677" y="1343279"/>
                </a:cubicBezTo>
                <a:lnTo>
                  <a:pt x="209677" y="3760050"/>
                </a:lnTo>
                <a:lnTo>
                  <a:pt x="217805" y="3763225"/>
                </a:lnTo>
                <a:cubicBezTo>
                  <a:pt x="349631" y="3814915"/>
                  <a:pt x="455295" y="3920071"/>
                  <a:pt x="507365" y="4051769"/>
                </a:cubicBezTo>
                <a:lnTo>
                  <a:pt x="510540" y="4059771"/>
                </a:lnTo>
                <a:lnTo>
                  <a:pt x="5839587" y="4059771"/>
                </a:lnTo>
                <a:lnTo>
                  <a:pt x="5842762" y="4051769"/>
                </a:lnTo>
                <a:cubicBezTo>
                  <a:pt x="5894959" y="3920071"/>
                  <a:pt x="6000496" y="3814915"/>
                  <a:pt x="6132322" y="3763225"/>
                </a:cubicBezTo>
                <a:lnTo>
                  <a:pt x="6140323" y="3760050"/>
                </a:lnTo>
                <a:lnTo>
                  <a:pt x="6140323" y="1343152"/>
                </a:lnTo>
                <a:cubicBezTo>
                  <a:pt x="6140450" y="982853"/>
                  <a:pt x="5847334" y="689737"/>
                  <a:pt x="5487035" y="689737"/>
                </a:cubicBezTo>
                <a:close/>
                <a:moveTo>
                  <a:pt x="6115050" y="3742778"/>
                </a:moveTo>
                <a:cubicBezTo>
                  <a:pt x="5983097" y="3797007"/>
                  <a:pt x="5877179" y="3902544"/>
                  <a:pt x="5822442" y="4034243"/>
                </a:cubicBezTo>
                <a:lnTo>
                  <a:pt x="527685" y="4034243"/>
                </a:lnTo>
                <a:cubicBezTo>
                  <a:pt x="472948" y="3902417"/>
                  <a:pt x="367030" y="3796880"/>
                  <a:pt x="235077" y="3742778"/>
                </a:cubicBezTo>
                <a:lnTo>
                  <a:pt x="235077" y="1343152"/>
                </a:lnTo>
                <a:cubicBezTo>
                  <a:pt x="235077" y="996823"/>
                  <a:pt x="516763" y="715137"/>
                  <a:pt x="863092" y="715137"/>
                </a:cubicBezTo>
                <a:lnTo>
                  <a:pt x="1066292" y="715137"/>
                </a:lnTo>
                <a:lnTo>
                  <a:pt x="1066292" y="552577"/>
                </a:lnTo>
                <a:cubicBezTo>
                  <a:pt x="1353947" y="607568"/>
                  <a:pt x="1864614" y="665226"/>
                  <a:pt x="2168525" y="466852"/>
                </a:cubicBezTo>
                <a:cubicBezTo>
                  <a:pt x="2510282" y="243840"/>
                  <a:pt x="2774442" y="364744"/>
                  <a:pt x="2802636" y="378968"/>
                </a:cubicBezTo>
                <a:lnTo>
                  <a:pt x="2960243" y="472186"/>
                </a:lnTo>
                <a:lnTo>
                  <a:pt x="3067812" y="316484"/>
                </a:lnTo>
                <a:cubicBezTo>
                  <a:pt x="3100197" y="269621"/>
                  <a:pt x="3122295" y="257556"/>
                  <a:pt x="3175127" y="257556"/>
                </a:cubicBezTo>
                <a:cubicBezTo>
                  <a:pt x="3227959" y="257556"/>
                  <a:pt x="3250057" y="269621"/>
                  <a:pt x="3282188" y="316230"/>
                </a:cubicBezTo>
                <a:lnTo>
                  <a:pt x="3385185" y="474980"/>
                </a:lnTo>
                <a:lnTo>
                  <a:pt x="3546729" y="379476"/>
                </a:lnTo>
                <a:cubicBezTo>
                  <a:pt x="3575685" y="364998"/>
                  <a:pt x="3839845" y="243967"/>
                  <a:pt x="4181602" y="466979"/>
                </a:cubicBezTo>
                <a:cubicBezTo>
                  <a:pt x="4485513" y="665353"/>
                  <a:pt x="4996307" y="607695"/>
                  <a:pt x="5283835" y="552704"/>
                </a:cubicBezTo>
                <a:lnTo>
                  <a:pt x="5283835" y="715264"/>
                </a:lnTo>
                <a:lnTo>
                  <a:pt x="5487035" y="715264"/>
                </a:lnTo>
                <a:cubicBezTo>
                  <a:pt x="5833364" y="715264"/>
                  <a:pt x="6115050" y="996950"/>
                  <a:pt x="6115050" y="1343279"/>
                </a:cubicBezTo>
                <a:lnTo>
                  <a:pt x="6115050" y="3742778"/>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3"/>
          <p:cNvSpPr/>
          <p:nvPr/>
        </p:nvSpPr>
        <p:spPr>
          <a:xfrm>
            <a:off x="12735130" y="4567759"/>
            <a:ext cx="2689426" cy="1792370"/>
          </a:xfrm>
          <a:custGeom>
            <a:rect b="b" l="l" r="r" t="t"/>
            <a:pathLst>
              <a:path extrusionOk="0" h="3568700" w="5354783">
                <a:moveTo>
                  <a:pt x="0" y="0"/>
                </a:moveTo>
                <a:lnTo>
                  <a:pt x="0" y="3568700"/>
                </a:lnTo>
                <a:lnTo>
                  <a:pt x="5354783" y="3568700"/>
                </a:lnTo>
                <a:lnTo>
                  <a:pt x="5354783" y="0"/>
                </a:lnTo>
                <a:lnTo>
                  <a:pt x="0" y="0"/>
                </a:lnTo>
                <a:close/>
                <a:moveTo>
                  <a:pt x="5291283" y="3505200"/>
                </a:moveTo>
                <a:lnTo>
                  <a:pt x="63500" y="3505200"/>
                </a:lnTo>
                <a:lnTo>
                  <a:pt x="63500" y="63500"/>
                </a:lnTo>
                <a:lnTo>
                  <a:pt x="5291283" y="63500"/>
                </a:lnTo>
                <a:lnTo>
                  <a:pt x="5291283" y="3505200"/>
                </a:lnTo>
                <a:close/>
                <a:moveTo>
                  <a:pt x="394081" y="3200019"/>
                </a:moveTo>
                <a:cubicBezTo>
                  <a:pt x="429387" y="3203448"/>
                  <a:pt x="529209" y="3224149"/>
                  <a:pt x="529209" y="3346450"/>
                </a:cubicBezTo>
                <a:lnTo>
                  <a:pt x="529209" y="3359150"/>
                </a:lnTo>
                <a:lnTo>
                  <a:pt x="4825574" y="3359150"/>
                </a:lnTo>
                <a:lnTo>
                  <a:pt x="4825574" y="3346450"/>
                </a:lnTo>
                <a:cubicBezTo>
                  <a:pt x="4825574" y="3224530"/>
                  <a:pt x="4925396" y="3203702"/>
                  <a:pt x="4960702" y="3200019"/>
                </a:cubicBezTo>
                <a:cubicBezTo>
                  <a:pt x="4967560" y="3288919"/>
                  <a:pt x="5041982" y="3359150"/>
                  <a:pt x="5132533" y="3359150"/>
                </a:cubicBezTo>
                <a:lnTo>
                  <a:pt x="5145233" y="3359150"/>
                </a:lnTo>
                <a:lnTo>
                  <a:pt x="5145233" y="3346450"/>
                </a:lnTo>
                <a:cubicBezTo>
                  <a:pt x="5145233" y="3255772"/>
                  <a:pt x="5074875" y="3181350"/>
                  <a:pt x="4985848" y="3174619"/>
                </a:cubicBezTo>
                <a:cubicBezTo>
                  <a:pt x="4988134" y="3134487"/>
                  <a:pt x="5001850" y="3102356"/>
                  <a:pt x="5026742" y="3079242"/>
                </a:cubicBezTo>
                <a:cubicBezTo>
                  <a:pt x="5070049" y="3039110"/>
                  <a:pt x="5130247" y="3039364"/>
                  <a:pt x="5130628" y="3039364"/>
                </a:cubicBezTo>
                <a:lnTo>
                  <a:pt x="5145106" y="3039491"/>
                </a:lnTo>
                <a:lnTo>
                  <a:pt x="5145106" y="3026918"/>
                </a:lnTo>
                <a:lnTo>
                  <a:pt x="5145106" y="541909"/>
                </a:lnTo>
                <a:lnTo>
                  <a:pt x="5145106" y="529463"/>
                </a:lnTo>
                <a:lnTo>
                  <a:pt x="5130628" y="529463"/>
                </a:lnTo>
                <a:cubicBezTo>
                  <a:pt x="5129993" y="529590"/>
                  <a:pt x="5070176" y="529717"/>
                  <a:pt x="5026742" y="489585"/>
                </a:cubicBezTo>
                <a:cubicBezTo>
                  <a:pt x="5001723" y="466344"/>
                  <a:pt x="4988007" y="434213"/>
                  <a:pt x="4985721" y="394208"/>
                </a:cubicBezTo>
                <a:cubicBezTo>
                  <a:pt x="5074748" y="387477"/>
                  <a:pt x="5145106" y="313055"/>
                  <a:pt x="5145106" y="222377"/>
                </a:cubicBezTo>
                <a:lnTo>
                  <a:pt x="5145106" y="209677"/>
                </a:lnTo>
                <a:lnTo>
                  <a:pt x="5132406" y="209677"/>
                </a:lnTo>
                <a:cubicBezTo>
                  <a:pt x="5041855" y="209677"/>
                  <a:pt x="4967433" y="279908"/>
                  <a:pt x="4960575" y="368808"/>
                </a:cubicBezTo>
                <a:cubicBezTo>
                  <a:pt x="4925269" y="365252"/>
                  <a:pt x="4825447" y="344297"/>
                  <a:pt x="4825447" y="222377"/>
                </a:cubicBezTo>
                <a:lnTo>
                  <a:pt x="4825447" y="209677"/>
                </a:lnTo>
                <a:lnTo>
                  <a:pt x="529209" y="209677"/>
                </a:lnTo>
                <a:lnTo>
                  <a:pt x="529209" y="222377"/>
                </a:lnTo>
                <a:cubicBezTo>
                  <a:pt x="529209" y="344297"/>
                  <a:pt x="429387" y="365252"/>
                  <a:pt x="394081" y="368808"/>
                </a:cubicBezTo>
                <a:cubicBezTo>
                  <a:pt x="387223" y="279908"/>
                  <a:pt x="312801" y="209677"/>
                  <a:pt x="222250" y="209677"/>
                </a:cubicBezTo>
                <a:lnTo>
                  <a:pt x="209550" y="209677"/>
                </a:lnTo>
                <a:lnTo>
                  <a:pt x="209550" y="222377"/>
                </a:lnTo>
                <a:cubicBezTo>
                  <a:pt x="209550" y="313055"/>
                  <a:pt x="279908" y="387477"/>
                  <a:pt x="368935" y="394208"/>
                </a:cubicBezTo>
                <a:cubicBezTo>
                  <a:pt x="366649" y="434340"/>
                  <a:pt x="352933" y="466471"/>
                  <a:pt x="327914" y="489585"/>
                </a:cubicBezTo>
                <a:cubicBezTo>
                  <a:pt x="284480" y="529844"/>
                  <a:pt x="224663" y="529463"/>
                  <a:pt x="224028" y="529463"/>
                </a:cubicBezTo>
                <a:lnTo>
                  <a:pt x="209550" y="529844"/>
                </a:lnTo>
                <a:lnTo>
                  <a:pt x="209550" y="541909"/>
                </a:lnTo>
                <a:lnTo>
                  <a:pt x="209550" y="3026791"/>
                </a:lnTo>
                <a:lnTo>
                  <a:pt x="209550" y="3040126"/>
                </a:lnTo>
                <a:lnTo>
                  <a:pt x="224028" y="3039364"/>
                </a:lnTo>
                <a:cubicBezTo>
                  <a:pt x="224790" y="3039364"/>
                  <a:pt x="284607" y="3039110"/>
                  <a:pt x="327914" y="3079242"/>
                </a:cubicBezTo>
                <a:cubicBezTo>
                  <a:pt x="352933" y="3102483"/>
                  <a:pt x="366649" y="3134487"/>
                  <a:pt x="368808" y="3174619"/>
                </a:cubicBezTo>
                <a:cubicBezTo>
                  <a:pt x="279781" y="3181350"/>
                  <a:pt x="209423" y="3255772"/>
                  <a:pt x="209423" y="3346450"/>
                </a:cubicBezTo>
                <a:lnTo>
                  <a:pt x="209423" y="3359150"/>
                </a:lnTo>
                <a:lnTo>
                  <a:pt x="222123" y="3359150"/>
                </a:lnTo>
                <a:cubicBezTo>
                  <a:pt x="312801" y="3359150"/>
                  <a:pt x="387223" y="3288919"/>
                  <a:pt x="394081" y="3200019"/>
                </a:cubicBezTo>
                <a:close/>
                <a:moveTo>
                  <a:pt x="318516" y="3040634"/>
                </a:moveTo>
                <a:cubicBezTo>
                  <a:pt x="285496" y="3020949"/>
                  <a:pt x="251206" y="3015742"/>
                  <a:pt x="234950" y="3014345"/>
                </a:cubicBezTo>
                <a:lnTo>
                  <a:pt x="234950" y="554355"/>
                </a:lnTo>
                <a:cubicBezTo>
                  <a:pt x="251206" y="552958"/>
                  <a:pt x="285496" y="547751"/>
                  <a:pt x="318516" y="528066"/>
                </a:cubicBezTo>
                <a:cubicBezTo>
                  <a:pt x="351536" y="508381"/>
                  <a:pt x="390398" y="469519"/>
                  <a:pt x="394462" y="394843"/>
                </a:cubicBezTo>
                <a:lnTo>
                  <a:pt x="394843" y="394843"/>
                </a:lnTo>
                <a:lnTo>
                  <a:pt x="394843" y="393954"/>
                </a:lnTo>
                <a:cubicBezTo>
                  <a:pt x="433451" y="389890"/>
                  <a:pt x="547497" y="366776"/>
                  <a:pt x="554355" y="234950"/>
                </a:cubicBezTo>
                <a:lnTo>
                  <a:pt x="4800555" y="234950"/>
                </a:lnTo>
                <a:cubicBezTo>
                  <a:pt x="4807413" y="366649"/>
                  <a:pt x="4921459" y="389890"/>
                  <a:pt x="4960067" y="393954"/>
                </a:cubicBezTo>
                <a:lnTo>
                  <a:pt x="4960067" y="394843"/>
                </a:lnTo>
                <a:lnTo>
                  <a:pt x="4960448" y="394843"/>
                </a:lnTo>
                <a:cubicBezTo>
                  <a:pt x="4964385" y="469519"/>
                  <a:pt x="5003374" y="508508"/>
                  <a:pt x="5036394" y="528066"/>
                </a:cubicBezTo>
                <a:cubicBezTo>
                  <a:pt x="5069414" y="547751"/>
                  <a:pt x="5103704" y="552958"/>
                  <a:pt x="5119960" y="554355"/>
                </a:cubicBezTo>
                <a:lnTo>
                  <a:pt x="5119960" y="3014345"/>
                </a:lnTo>
                <a:cubicBezTo>
                  <a:pt x="5103704" y="3015742"/>
                  <a:pt x="5069414" y="3020949"/>
                  <a:pt x="5036394" y="3040634"/>
                </a:cubicBezTo>
                <a:cubicBezTo>
                  <a:pt x="5003374" y="3060319"/>
                  <a:pt x="4964512" y="3099181"/>
                  <a:pt x="4960448" y="3173857"/>
                </a:cubicBezTo>
                <a:lnTo>
                  <a:pt x="4960067" y="3173857"/>
                </a:lnTo>
                <a:lnTo>
                  <a:pt x="4960067" y="3174746"/>
                </a:lnTo>
                <a:cubicBezTo>
                  <a:pt x="4921459" y="3178810"/>
                  <a:pt x="4807413" y="3201924"/>
                  <a:pt x="4800555" y="3333750"/>
                </a:cubicBezTo>
                <a:lnTo>
                  <a:pt x="554355" y="3333750"/>
                </a:lnTo>
                <a:cubicBezTo>
                  <a:pt x="547497" y="3202051"/>
                  <a:pt x="433451" y="3178810"/>
                  <a:pt x="394843" y="3174746"/>
                </a:cubicBezTo>
                <a:lnTo>
                  <a:pt x="394843" y="3173857"/>
                </a:lnTo>
                <a:lnTo>
                  <a:pt x="394462" y="3173857"/>
                </a:lnTo>
                <a:cubicBezTo>
                  <a:pt x="390398" y="3099181"/>
                  <a:pt x="351536" y="3060319"/>
                  <a:pt x="318516" y="3040634"/>
                </a:cubicBez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3"/>
          <p:cNvSpPr/>
          <p:nvPr/>
        </p:nvSpPr>
        <p:spPr>
          <a:xfrm>
            <a:off x="15634105" y="1101557"/>
            <a:ext cx="2273535" cy="1514265"/>
          </a:xfrm>
          <a:custGeom>
            <a:rect b="b" l="l" r="r" t="t"/>
            <a:pathLst>
              <a:path extrusionOk="0" h="4229100" w="6349619">
                <a:moveTo>
                  <a:pt x="6317869" y="788162"/>
                </a:moveTo>
                <a:cubicBezTo>
                  <a:pt x="6144514" y="787781"/>
                  <a:pt x="6003798" y="646557"/>
                  <a:pt x="6004179" y="473202"/>
                </a:cubicBezTo>
                <a:lnTo>
                  <a:pt x="6004433" y="347091"/>
                </a:lnTo>
                <a:lnTo>
                  <a:pt x="5878322" y="346837"/>
                </a:lnTo>
                <a:cubicBezTo>
                  <a:pt x="5704967" y="346456"/>
                  <a:pt x="5564378" y="205232"/>
                  <a:pt x="5564632" y="31877"/>
                </a:cubicBezTo>
                <a:lnTo>
                  <a:pt x="5564632" y="0"/>
                </a:lnTo>
                <a:lnTo>
                  <a:pt x="784733" y="0"/>
                </a:lnTo>
                <a:lnTo>
                  <a:pt x="784860" y="31877"/>
                </a:lnTo>
                <a:cubicBezTo>
                  <a:pt x="784987" y="115824"/>
                  <a:pt x="752475" y="194818"/>
                  <a:pt x="693293" y="254381"/>
                </a:cubicBezTo>
                <a:cubicBezTo>
                  <a:pt x="634111" y="313817"/>
                  <a:pt x="555244" y="346710"/>
                  <a:pt x="471170" y="346964"/>
                </a:cubicBezTo>
                <a:lnTo>
                  <a:pt x="345059" y="347218"/>
                </a:lnTo>
                <a:lnTo>
                  <a:pt x="345313" y="473329"/>
                </a:lnTo>
                <a:cubicBezTo>
                  <a:pt x="345694" y="646684"/>
                  <a:pt x="204978" y="787908"/>
                  <a:pt x="31623" y="788289"/>
                </a:cubicBezTo>
                <a:lnTo>
                  <a:pt x="0" y="788162"/>
                </a:lnTo>
                <a:lnTo>
                  <a:pt x="0" y="3808857"/>
                </a:lnTo>
                <a:lnTo>
                  <a:pt x="31750" y="3808857"/>
                </a:lnTo>
                <a:cubicBezTo>
                  <a:pt x="245364" y="3808857"/>
                  <a:pt x="419227" y="3982720"/>
                  <a:pt x="419227" y="4197350"/>
                </a:cubicBezTo>
                <a:lnTo>
                  <a:pt x="419227" y="4229100"/>
                </a:lnTo>
                <a:lnTo>
                  <a:pt x="5898134" y="4229100"/>
                </a:lnTo>
                <a:lnTo>
                  <a:pt x="5929884" y="4229100"/>
                </a:lnTo>
                <a:lnTo>
                  <a:pt x="5929884" y="4196334"/>
                </a:lnTo>
                <a:cubicBezTo>
                  <a:pt x="5929884" y="3982720"/>
                  <a:pt x="6103747" y="3808857"/>
                  <a:pt x="6317869" y="3808857"/>
                </a:cubicBezTo>
                <a:lnTo>
                  <a:pt x="6349619" y="3808857"/>
                </a:lnTo>
                <a:lnTo>
                  <a:pt x="6349619" y="788162"/>
                </a:lnTo>
                <a:lnTo>
                  <a:pt x="6317869" y="788162"/>
                </a:lnTo>
                <a:close/>
                <a:moveTo>
                  <a:pt x="6286119" y="3746500"/>
                </a:moveTo>
                <a:cubicBezTo>
                  <a:pt x="6062472" y="3761867"/>
                  <a:pt x="5883148" y="3941191"/>
                  <a:pt x="5867527" y="4165727"/>
                </a:cubicBezTo>
                <a:lnTo>
                  <a:pt x="481711" y="4165727"/>
                </a:lnTo>
                <a:cubicBezTo>
                  <a:pt x="466598" y="3941699"/>
                  <a:pt x="287274" y="3762121"/>
                  <a:pt x="63500" y="3746500"/>
                </a:cubicBezTo>
                <a:lnTo>
                  <a:pt x="63500" y="850265"/>
                </a:lnTo>
                <a:cubicBezTo>
                  <a:pt x="257048" y="833755"/>
                  <a:pt x="409194" y="670687"/>
                  <a:pt x="408813" y="473075"/>
                </a:cubicBezTo>
                <a:lnTo>
                  <a:pt x="408686" y="410464"/>
                </a:lnTo>
                <a:lnTo>
                  <a:pt x="471297" y="410337"/>
                </a:lnTo>
                <a:cubicBezTo>
                  <a:pt x="668909" y="409829"/>
                  <a:pt x="831215" y="257048"/>
                  <a:pt x="847090" y="63500"/>
                </a:cubicBezTo>
                <a:lnTo>
                  <a:pt x="5502529" y="63500"/>
                </a:lnTo>
                <a:cubicBezTo>
                  <a:pt x="5518404" y="257048"/>
                  <a:pt x="5680710" y="409829"/>
                  <a:pt x="5878322" y="410337"/>
                </a:cubicBezTo>
                <a:lnTo>
                  <a:pt x="5940933" y="410464"/>
                </a:lnTo>
                <a:lnTo>
                  <a:pt x="5940806" y="473075"/>
                </a:lnTo>
                <a:cubicBezTo>
                  <a:pt x="5940425" y="670687"/>
                  <a:pt x="6092571" y="833755"/>
                  <a:pt x="6286119" y="850265"/>
                </a:cubicBezTo>
                <a:lnTo>
                  <a:pt x="6286119" y="3746500"/>
                </a:lnTo>
                <a:close/>
                <a:moveTo>
                  <a:pt x="5801741" y="559562"/>
                </a:moveTo>
                <a:lnTo>
                  <a:pt x="5800217" y="550545"/>
                </a:lnTo>
                <a:lnTo>
                  <a:pt x="5791200" y="549021"/>
                </a:lnTo>
                <a:cubicBezTo>
                  <a:pt x="5683504" y="530987"/>
                  <a:pt x="5585587" y="480187"/>
                  <a:pt x="5507863" y="402082"/>
                </a:cubicBezTo>
                <a:cubicBezTo>
                  <a:pt x="5454904" y="348996"/>
                  <a:pt x="5414899" y="286893"/>
                  <a:pt x="5388737" y="217678"/>
                </a:cubicBezTo>
                <a:lnTo>
                  <a:pt x="5385689" y="209423"/>
                </a:lnTo>
                <a:lnTo>
                  <a:pt x="963930" y="209423"/>
                </a:lnTo>
                <a:lnTo>
                  <a:pt x="960882" y="217678"/>
                </a:lnTo>
                <a:cubicBezTo>
                  <a:pt x="934720" y="286893"/>
                  <a:pt x="894715" y="348869"/>
                  <a:pt x="841756" y="402082"/>
                </a:cubicBezTo>
                <a:cubicBezTo>
                  <a:pt x="764032" y="480187"/>
                  <a:pt x="665988" y="530987"/>
                  <a:pt x="558419" y="549021"/>
                </a:cubicBezTo>
                <a:lnTo>
                  <a:pt x="549529" y="550545"/>
                </a:lnTo>
                <a:lnTo>
                  <a:pt x="548005" y="559562"/>
                </a:lnTo>
                <a:cubicBezTo>
                  <a:pt x="517779" y="742188"/>
                  <a:pt x="391287" y="897001"/>
                  <a:pt x="217805" y="963295"/>
                </a:cubicBezTo>
                <a:lnTo>
                  <a:pt x="209550" y="966470"/>
                </a:lnTo>
                <a:lnTo>
                  <a:pt x="209550" y="3626358"/>
                </a:lnTo>
                <a:lnTo>
                  <a:pt x="218313" y="3629279"/>
                </a:lnTo>
                <a:cubicBezTo>
                  <a:pt x="398018" y="3688588"/>
                  <a:pt x="540385" y="3831209"/>
                  <a:pt x="599313" y="4010914"/>
                </a:cubicBezTo>
                <a:lnTo>
                  <a:pt x="602234" y="4019677"/>
                </a:lnTo>
                <a:lnTo>
                  <a:pt x="5747258" y="4019677"/>
                </a:lnTo>
                <a:lnTo>
                  <a:pt x="5750179" y="4010914"/>
                </a:lnTo>
                <a:cubicBezTo>
                  <a:pt x="5809234" y="3830955"/>
                  <a:pt x="5951728" y="3688207"/>
                  <a:pt x="6131433" y="3629025"/>
                </a:cubicBezTo>
                <a:lnTo>
                  <a:pt x="6140196" y="3626104"/>
                </a:lnTo>
                <a:lnTo>
                  <a:pt x="6140196" y="966470"/>
                </a:lnTo>
                <a:lnTo>
                  <a:pt x="6132068" y="963295"/>
                </a:lnTo>
                <a:cubicBezTo>
                  <a:pt x="5958459" y="896874"/>
                  <a:pt x="5831967" y="742188"/>
                  <a:pt x="5801741" y="559562"/>
                </a:cubicBezTo>
                <a:close/>
                <a:moveTo>
                  <a:pt x="6114669" y="3607816"/>
                </a:moveTo>
                <a:cubicBezTo>
                  <a:pt x="5934329" y="3670173"/>
                  <a:pt x="5791073" y="3813556"/>
                  <a:pt x="5728843" y="3994150"/>
                </a:cubicBezTo>
                <a:lnTo>
                  <a:pt x="620395" y="3994150"/>
                </a:lnTo>
                <a:cubicBezTo>
                  <a:pt x="558292" y="3813810"/>
                  <a:pt x="415163" y="3670427"/>
                  <a:pt x="234950" y="3607943"/>
                </a:cubicBezTo>
                <a:lnTo>
                  <a:pt x="234950" y="983869"/>
                </a:lnTo>
                <a:cubicBezTo>
                  <a:pt x="409829" y="913765"/>
                  <a:pt x="537718" y="757428"/>
                  <a:pt x="571373" y="572643"/>
                </a:cubicBezTo>
                <a:cubicBezTo>
                  <a:pt x="680847" y="552450"/>
                  <a:pt x="780288" y="499872"/>
                  <a:pt x="859663" y="420116"/>
                </a:cubicBezTo>
                <a:cubicBezTo>
                  <a:pt x="913003" y="366522"/>
                  <a:pt x="953897" y="304292"/>
                  <a:pt x="981329" y="235077"/>
                </a:cubicBezTo>
                <a:lnTo>
                  <a:pt x="5368163" y="235077"/>
                </a:lnTo>
                <a:cubicBezTo>
                  <a:pt x="5395595" y="304419"/>
                  <a:pt x="5436489" y="366649"/>
                  <a:pt x="5489829" y="420116"/>
                </a:cubicBezTo>
                <a:cubicBezTo>
                  <a:pt x="5569204" y="499745"/>
                  <a:pt x="5668645" y="552450"/>
                  <a:pt x="5778119" y="572643"/>
                </a:cubicBezTo>
                <a:cubicBezTo>
                  <a:pt x="5811901" y="757428"/>
                  <a:pt x="5939663" y="913765"/>
                  <a:pt x="6114542" y="983869"/>
                </a:cubicBezTo>
                <a:lnTo>
                  <a:pt x="6114542" y="3607816"/>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3"/>
          <p:cNvSpPr/>
          <p:nvPr/>
        </p:nvSpPr>
        <p:spPr>
          <a:xfrm>
            <a:off x="15634105" y="2835864"/>
            <a:ext cx="2273671" cy="1510968"/>
          </a:xfrm>
          <a:custGeom>
            <a:rect b="b" l="l" r="r" t="t"/>
            <a:pathLst>
              <a:path extrusionOk="0" h="4266404" w="6419989">
                <a:moveTo>
                  <a:pt x="6020193" y="399796"/>
                </a:moveTo>
                <a:cubicBezTo>
                  <a:pt x="6004445" y="176657"/>
                  <a:pt x="5817882" y="0"/>
                  <a:pt x="5590806" y="0"/>
                </a:cubicBezTo>
                <a:lnTo>
                  <a:pt x="829183" y="0"/>
                </a:lnTo>
                <a:cubicBezTo>
                  <a:pt x="602107" y="0"/>
                  <a:pt x="415544" y="176657"/>
                  <a:pt x="399796" y="399796"/>
                </a:cubicBezTo>
                <a:cubicBezTo>
                  <a:pt x="176657" y="415544"/>
                  <a:pt x="0" y="602107"/>
                  <a:pt x="0" y="829183"/>
                </a:cubicBezTo>
                <a:lnTo>
                  <a:pt x="0" y="3437222"/>
                </a:lnTo>
                <a:cubicBezTo>
                  <a:pt x="0" y="3664298"/>
                  <a:pt x="176657" y="3850861"/>
                  <a:pt x="399796" y="3866609"/>
                </a:cubicBezTo>
                <a:cubicBezTo>
                  <a:pt x="415544" y="4089747"/>
                  <a:pt x="602107" y="4266404"/>
                  <a:pt x="829183" y="4266404"/>
                </a:cubicBezTo>
                <a:lnTo>
                  <a:pt x="5590806" y="4266404"/>
                </a:lnTo>
                <a:cubicBezTo>
                  <a:pt x="5817882" y="4266404"/>
                  <a:pt x="6004445" y="4089747"/>
                  <a:pt x="6020193" y="3866608"/>
                </a:cubicBezTo>
                <a:cubicBezTo>
                  <a:pt x="6243332" y="3850860"/>
                  <a:pt x="6419989" y="3664297"/>
                  <a:pt x="6419989" y="3437221"/>
                </a:cubicBezTo>
                <a:lnTo>
                  <a:pt x="6419989" y="829183"/>
                </a:lnTo>
                <a:cubicBezTo>
                  <a:pt x="6419989" y="602107"/>
                  <a:pt x="6243332" y="415544"/>
                  <a:pt x="6020193" y="399796"/>
                </a:cubicBezTo>
                <a:close/>
                <a:moveTo>
                  <a:pt x="6356489" y="3437221"/>
                </a:moveTo>
                <a:cubicBezTo>
                  <a:pt x="6356489" y="3639532"/>
                  <a:pt x="6191897" y="3804124"/>
                  <a:pt x="5989586" y="3804124"/>
                </a:cubicBezTo>
                <a:lnTo>
                  <a:pt x="5957836" y="3804124"/>
                </a:lnTo>
                <a:lnTo>
                  <a:pt x="5957836" y="3835874"/>
                </a:lnTo>
                <a:cubicBezTo>
                  <a:pt x="5957836" y="4038185"/>
                  <a:pt x="5793244" y="4202777"/>
                  <a:pt x="5590933" y="4202777"/>
                </a:cubicBezTo>
                <a:lnTo>
                  <a:pt x="829183" y="4202777"/>
                </a:lnTo>
                <a:cubicBezTo>
                  <a:pt x="626872" y="4202777"/>
                  <a:pt x="462280" y="4038185"/>
                  <a:pt x="462280" y="3835874"/>
                </a:cubicBezTo>
                <a:lnTo>
                  <a:pt x="462280" y="3804124"/>
                </a:lnTo>
                <a:lnTo>
                  <a:pt x="430530" y="3804124"/>
                </a:lnTo>
                <a:cubicBezTo>
                  <a:pt x="228092" y="3804251"/>
                  <a:pt x="63500" y="3639532"/>
                  <a:pt x="63500" y="3437221"/>
                </a:cubicBezTo>
                <a:lnTo>
                  <a:pt x="63500" y="829183"/>
                </a:lnTo>
                <a:cubicBezTo>
                  <a:pt x="63500" y="626872"/>
                  <a:pt x="228092" y="462280"/>
                  <a:pt x="430403" y="462280"/>
                </a:cubicBezTo>
                <a:lnTo>
                  <a:pt x="462153" y="462280"/>
                </a:lnTo>
                <a:lnTo>
                  <a:pt x="462153" y="430530"/>
                </a:lnTo>
                <a:cubicBezTo>
                  <a:pt x="462153" y="228092"/>
                  <a:pt x="626872" y="63500"/>
                  <a:pt x="829183" y="63500"/>
                </a:cubicBezTo>
                <a:lnTo>
                  <a:pt x="5590806" y="63500"/>
                </a:lnTo>
                <a:cubicBezTo>
                  <a:pt x="5793117" y="63500"/>
                  <a:pt x="5957709" y="228092"/>
                  <a:pt x="5957709" y="430403"/>
                </a:cubicBezTo>
                <a:lnTo>
                  <a:pt x="5957709" y="462153"/>
                </a:lnTo>
                <a:lnTo>
                  <a:pt x="5989459" y="462153"/>
                </a:lnTo>
                <a:cubicBezTo>
                  <a:pt x="6191770" y="462153"/>
                  <a:pt x="6356362" y="626745"/>
                  <a:pt x="6356362" y="829056"/>
                </a:cubicBezTo>
                <a:lnTo>
                  <a:pt x="6356362" y="3437221"/>
                </a:lnTo>
                <a:close/>
                <a:moveTo>
                  <a:pt x="5989586" y="608203"/>
                </a:moveTo>
                <a:lnTo>
                  <a:pt x="5811786" y="608203"/>
                </a:lnTo>
                <a:lnTo>
                  <a:pt x="5811786" y="430403"/>
                </a:lnTo>
                <a:cubicBezTo>
                  <a:pt x="5811786" y="308610"/>
                  <a:pt x="5712726" y="209550"/>
                  <a:pt x="5590933" y="209550"/>
                </a:cubicBezTo>
                <a:lnTo>
                  <a:pt x="829183" y="209550"/>
                </a:lnTo>
                <a:cubicBezTo>
                  <a:pt x="707390" y="209550"/>
                  <a:pt x="608330" y="308610"/>
                  <a:pt x="608330" y="430403"/>
                </a:cubicBezTo>
                <a:lnTo>
                  <a:pt x="608330" y="608203"/>
                </a:lnTo>
                <a:lnTo>
                  <a:pt x="430530" y="608203"/>
                </a:lnTo>
                <a:cubicBezTo>
                  <a:pt x="308737" y="608203"/>
                  <a:pt x="209677" y="707263"/>
                  <a:pt x="209677" y="829056"/>
                </a:cubicBezTo>
                <a:lnTo>
                  <a:pt x="209677" y="3437094"/>
                </a:lnTo>
                <a:cubicBezTo>
                  <a:pt x="209677" y="3558887"/>
                  <a:pt x="308737" y="3657948"/>
                  <a:pt x="430530" y="3657948"/>
                </a:cubicBezTo>
                <a:lnTo>
                  <a:pt x="608330" y="3657948"/>
                </a:lnTo>
                <a:lnTo>
                  <a:pt x="608330" y="3835748"/>
                </a:lnTo>
                <a:cubicBezTo>
                  <a:pt x="608330" y="3957541"/>
                  <a:pt x="707390" y="4056600"/>
                  <a:pt x="829183" y="4056600"/>
                </a:cubicBezTo>
                <a:lnTo>
                  <a:pt x="5590806" y="4056600"/>
                </a:lnTo>
                <a:cubicBezTo>
                  <a:pt x="5712599" y="4056600"/>
                  <a:pt x="5811659" y="3957541"/>
                  <a:pt x="5811659" y="3835748"/>
                </a:cubicBezTo>
                <a:lnTo>
                  <a:pt x="5811659" y="3657948"/>
                </a:lnTo>
                <a:lnTo>
                  <a:pt x="5989459" y="3657948"/>
                </a:lnTo>
                <a:cubicBezTo>
                  <a:pt x="6111252" y="3657948"/>
                  <a:pt x="6210312" y="3558887"/>
                  <a:pt x="6210312" y="3437094"/>
                </a:cubicBezTo>
                <a:lnTo>
                  <a:pt x="6210312" y="829183"/>
                </a:lnTo>
                <a:cubicBezTo>
                  <a:pt x="6210439" y="707390"/>
                  <a:pt x="6111379" y="608203"/>
                  <a:pt x="5989586" y="608203"/>
                </a:cubicBezTo>
                <a:close/>
                <a:moveTo>
                  <a:pt x="633603" y="633603"/>
                </a:moveTo>
                <a:lnTo>
                  <a:pt x="803529" y="633603"/>
                </a:lnTo>
                <a:lnTo>
                  <a:pt x="803529" y="803529"/>
                </a:lnTo>
                <a:lnTo>
                  <a:pt x="633603" y="803529"/>
                </a:lnTo>
                <a:lnTo>
                  <a:pt x="633603" y="633603"/>
                </a:lnTo>
                <a:close/>
                <a:moveTo>
                  <a:pt x="5786386" y="3632801"/>
                </a:moveTo>
                <a:lnTo>
                  <a:pt x="5616460" y="3632801"/>
                </a:lnTo>
                <a:lnTo>
                  <a:pt x="5616460" y="3462875"/>
                </a:lnTo>
                <a:lnTo>
                  <a:pt x="5786386" y="3462875"/>
                </a:lnTo>
                <a:lnTo>
                  <a:pt x="5786386" y="3632801"/>
                </a:lnTo>
                <a:close/>
                <a:moveTo>
                  <a:pt x="6185039" y="3437221"/>
                </a:moveTo>
                <a:cubicBezTo>
                  <a:pt x="6185039" y="3545044"/>
                  <a:pt x="6097282" y="3632674"/>
                  <a:pt x="5989586" y="3632674"/>
                </a:cubicBezTo>
                <a:lnTo>
                  <a:pt x="5811786" y="3632674"/>
                </a:lnTo>
                <a:lnTo>
                  <a:pt x="5811786" y="3437348"/>
                </a:lnTo>
                <a:lnTo>
                  <a:pt x="5591060" y="3437348"/>
                </a:lnTo>
                <a:lnTo>
                  <a:pt x="5591060" y="3658074"/>
                </a:lnTo>
                <a:lnTo>
                  <a:pt x="5786386" y="3658074"/>
                </a:lnTo>
                <a:lnTo>
                  <a:pt x="5786386" y="3835874"/>
                </a:lnTo>
                <a:cubicBezTo>
                  <a:pt x="5786386" y="3943697"/>
                  <a:pt x="5698629" y="4031327"/>
                  <a:pt x="5590933" y="4031327"/>
                </a:cubicBezTo>
                <a:lnTo>
                  <a:pt x="829183" y="4031327"/>
                </a:lnTo>
                <a:cubicBezTo>
                  <a:pt x="721360" y="4031327"/>
                  <a:pt x="633730" y="3943570"/>
                  <a:pt x="633730" y="3835874"/>
                </a:cubicBezTo>
                <a:lnTo>
                  <a:pt x="633730" y="3658074"/>
                </a:lnTo>
                <a:lnTo>
                  <a:pt x="829056" y="3658074"/>
                </a:lnTo>
                <a:lnTo>
                  <a:pt x="829056" y="3437348"/>
                </a:lnTo>
                <a:lnTo>
                  <a:pt x="608203" y="3437348"/>
                </a:lnTo>
                <a:lnTo>
                  <a:pt x="608203" y="3632674"/>
                </a:lnTo>
                <a:lnTo>
                  <a:pt x="430403" y="3632674"/>
                </a:lnTo>
                <a:cubicBezTo>
                  <a:pt x="322580" y="3632674"/>
                  <a:pt x="234950" y="3544917"/>
                  <a:pt x="234950" y="3437221"/>
                </a:cubicBezTo>
                <a:lnTo>
                  <a:pt x="234950" y="829183"/>
                </a:lnTo>
                <a:cubicBezTo>
                  <a:pt x="234950" y="721360"/>
                  <a:pt x="322707" y="633730"/>
                  <a:pt x="430403" y="633730"/>
                </a:cubicBezTo>
                <a:lnTo>
                  <a:pt x="608203" y="633730"/>
                </a:lnTo>
                <a:lnTo>
                  <a:pt x="608203" y="829056"/>
                </a:lnTo>
                <a:lnTo>
                  <a:pt x="828929" y="829056"/>
                </a:lnTo>
                <a:lnTo>
                  <a:pt x="828929" y="608203"/>
                </a:lnTo>
                <a:lnTo>
                  <a:pt x="633603" y="608203"/>
                </a:lnTo>
                <a:lnTo>
                  <a:pt x="633603" y="430403"/>
                </a:lnTo>
                <a:cubicBezTo>
                  <a:pt x="633603" y="322580"/>
                  <a:pt x="721360" y="234950"/>
                  <a:pt x="829056" y="234950"/>
                </a:cubicBezTo>
                <a:lnTo>
                  <a:pt x="5590679" y="234950"/>
                </a:lnTo>
                <a:cubicBezTo>
                  <a:pt x="5698502" y="234950"/>
                  <a:pt x="5786132" y="322707"/>
                  <a:pt x="5786132" y="430403"/>
                </a:cubicBezTo>
                <a:lnTo>
                  <a:pt x="5786132" y="608203"/>
                </a:lnTo>
                <a:lnTo>
                  <a:pt x="5590806" y="608203"/>
                </a:lnTo>
                <a:lnTo>
                  <a:pt x="5590806" y="828929"/>
                </a:lnTo>
                <a:lnTo>
                  <a:pt x="5811532" y="828929"/>
                </a:lnTo>
                <a:lnTo>
                  <a:pt x="5811532" y="633603"/>
                </a:lnTo>
                <a:lnTo>
                  <a:pt x="5989332" y="633603"/>
                </a:lnTo>
                <a:cubicBezTo>
                  <a:pt x="6097155" y="633603"/>
                  <a:pt x="6184785" y="721360"/>
                  <a:pt x="6184785" y="829056"/>
                </a:cubicBezTo>
                <a:lnTo>
                  <a:pt x="6184785" y="3437221"/>
                </a:lnTo>
                <a:close/>
                <a:moveTo>
                  <a:pt x="633603" y="3632801"/>
                </a:moveTo>
                <a:lnTo>
                  <a:pt x="633603" y="3462875"/>
                </a:lnTo>
                <a:lnTo>
                  <a:pt x="803529" y="3462875"/>
                </a:lnTo>
                <a:lnTo>
                  <a:pt x="803529" y="3632801"/>
                </a:lnTo>
                <a:lnTo>
                  <a:pt x="633603" y="3632801"/>
                </a:lnTo>
                <a:close/>
                <a:moveTo>
                  <a:pt x="5786386" y="633603"/>
                </a:moveTo>
                <a:lnTo>
                  <a:pt x="5786386" y="803529"/>
                </a:lnTo>
                <a:lnTo>
                  <a:pt x="5616460" y="803529"/>
                </a:lnTo>
                <a:lnTo>
                  <a:pt x="5616460" y="633603"/>
                </a:lnTo>
                <a:lnTo>
                  <a:pt x="5786386" y="633603"/>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3"/>
          <p:cNvSpPr/>
          <p:nvPr/>
        </p:nvSpPr>
        <p:spPr>
          <a:xfrm>
            <a:off x="15632994" y="4569257"/>
            <a:ext cx="2273671" cy="1790040"/>
          </a:xfrm>
          <a:custGeom>
            <a:rect b="b" l="l" r="r" t="t"/>
            <a:pathLst>
              <a:path extrusionOk="0" h="6341745" w="8055149">
                <a:moveTo>
                  <a:pt x="8055149" y="0"/>
                </a:moveTo>
                <a:lnTo>
                  <a:pt x="7682404" y="0"/>
                </a:lnTo>
                <a:lnTo>
                  <a:pt x="7682404" y="307467"/>
                </a:lnTo>
                <a:cubicBezTo>
                  <a:pt x="7544228" y="291719"/>
                  <a:pt x="7436659" y="174117"/>
                  <a:pt x="7436659" y="31750"/>
                </a:cubicBezTo>
                <a:lnTo>
                  <a:pt x="7436659" y="0"/>
                </a:lnTo>
                <a:lnTo>
                  <a:pt x="618617" y="0"/>
                </a:lnTo>
                <a:lnTo>
                  <a:pt x="618617" y="31750"/>
                </a:lnTo>
                <a:cubicBezTo>
                  <a:pt x="618617" y="174117"/>
                  <a:pt x="510921" y="291592"/>
                  <a:pt x="372872" y="307467"/>
                </a:cubicBezTo>
                <a:lnTo>
                  <a:pt x="372872" y="0"/>
                </a:lnTo>
                <a:lnTo>
                  <a:pt x="0" y="0"/>
                </a:lnTo>
                <a:lnTo>
                  <a:pt x="0" y="372872"/>
                </a:lnTo>
                <a:lnTo>
                  <a:pt x="307467" y="372872"/>
                </a:lnTo>
                <a:cubicBezTo>
                  <a:pt x="291719" y="511048"/>
                  <a:pt x="174117" y="618617"/>
                  <a:pt x="31750" y="618617"/>
                </a:cubicBezTo>
                <a:lnTo>
                  <a:pt x="0" y="618617"/>
                </a:lnTo>
                <a:lnTo>
                  <a:pt x="0" y="5723255"/>
                </a:lnTo>
                <a:lnTo>
                  <a:pt x="31750" y="5723255"/>
                </a:lnTo>
                <a:cubicBezTo>
                  <a:pt x="174117" y="5723255"/>
                  <a:pt x="291592" y="5830951"/>
                  <a:pt x="307467" y="5969000"/>
                </a:cubicBezTo>
                <a:lnTo>
                  <a:pt x="0" y="5969000"/>
                </a:lnTo>
                <a:lnTo>
                  <a:pt x="0" y="6341745"/>
                </a:lnTo>
                <a:lnTo>
                  <a:pt x="372745" y="6341745"/>
                </a:lnTo>
                <a:lnTo>
                  <a:pt x="372745" y="6034278"/>
                </a:lnTo>
                <a:cubicBezTo>
                  <a:pt x="510921" y="6050026"/>
                  <a:pt x="618490" y="6167628"/>
                  <a:pt x="618490" y="6309995"/>
                </a:cubicBezTo>
                <a:lnTo>
                  <a:pt x="618490" y="6341745"/>
                </a:lnTo>
                <a:lnTo>
                  <a:pt x="7436405" y="6341745"/>
                </a:lnTo>
                <a:lnTo>
                  <a:pt x="7436405" y="6309995"/>
                </a:lnTo>
                <a:cubicBezTo>
                  <a:pt x="7436405" y="6167628"/>
                  <a:pt x="7544101" y="6050153"/>
                  <a:pt x="7682150" y="6034278"/>
                </a:cubicBezTo>
                <a:lnTo>
                  <a:pt x="7682150" y="6341745"/>
                </a:lnTo>
                <a:lnTo>
                  <a:pt x="8054895" y="6341745"/>
                </a:lnTo>
                <a:lnTo>
                  <a:pt x="8054895" y="5969000"/>
                </a:lnTo>
                <a:lnTo>
                  <a:pt x="7747428" y="5969000"/>
                </a:lnTo>
                <a:cubicBezTo>
                  <a:pt x="7763176" y="5830824"/>
                  <a:pt x="7880778" y="5723255"/>
                  <a:pt x="8023145" y="5723255"/>
                </a:cubicBezTo>
                <a:lnTo>
                  <a:pt x="8054895" y="5723255"/>
                </a:lnTo>
                <a:lnTo>
                  <a:pt x="8054895" y="618617"/>
                </a:lnTo>
                <a:lnTo>
                  <a:pt x="8023145" y="618617"/>
                </a:lnTo>
                <a:cubicBezTo>
                  <a:pt x="7880905" y="618617"/>
                  <a:pt x="7763303" y="510921"/>
                  <a:pt x="7747428" y="372872"/>
                </a:cubicBezTo>
                <a:lnTo>
                  <a:pt x="8054895" y="372872"/>
                </a:lnTo>
                <a:lnTo>
                  <a:pt x="8054895" y="0"/>
                </a:lnTo>
                <a:close/>
                <a:moveTo>
                  <a:pt x="63500" y="63500"/>
                </a:moveTo>
                <a:lnTo>
                  <a:pt x="309245" y="63500"/>
                </a:lnTo>
                <a:lnTo>
                  <a:pt x="309245" y="309372"/>
                </a:lnTo>
                <a:lnTo>
                  <a:pt x="63500" y="309372"/>
                </a:lnTo>
                <a:lnTo>
                  <a:pt x="63500" y="63500"/>
                </a:lnTo>
                <a:close/>
                <a:moveTo>
                  <a:pt x="309372" y="6278372"/>
                </a:moveTo>
                <a:lnTo>
                  <a:pt x="63500" y="6278372"/>
                </a:lnTo>
                <a:lnTo>
                  <a:pt x="63500" y="6032627"/>
                </a:lnTo>
                <a:lnTo>
                  <a:pt x="309245" y="6032627"/>
                </a:lnTo>
                <a:lnTo>
                  <a:pt x="309245" y="6278372"/>
                </a:lnTo>
                <a:close/>
                <a:moveTo>
                  <a:pt x="7991649" y="6278372"/>
                </a:moveTo>
                <a:lnTo>
                  <a:pt x="7745904" y="6278372"/>
                </a:lnTo>
                <a:lnTo>
                  <a:pt x="7745904" y="6032627"/>
                </a:lnTo>
                <a:lnTo>
                  <a:pt x="7991649" y="6032627"/>
                </a:lnTo>
                <a:lnTo>
                  <a:pt x="7991649" y="6278372"/>
                </a:lnTo>
                <a:close/>
                <a:moveTo>
                  <a:pt x="7991649" y="680720"/>
                </a:moveTo>
                <a:lnTo>
                  <a:pt x="7991649" y="5661152"/>
                </a:lnTo>
                <a:cubicBezTo>
                  <a:pt x="7828835" y="5676265"/>
                  <a:pt x="7698915" y="5806186"/>
                  <a:pt x="7683928" y="5969000"/>
                </a:cubicBezTo>
                <a:lnTo>
                  <a:pt x="7682404" y="5969000"/>
                </a:lnTo>
                <a:lnTo>
                  <a:pt x="7682404" y="5970524"/>
                </a:lnTo>
                <a:cubicBezTo>
                  <a:pt x="7519590" y="5985637"/>
                  <a:pt x="7389669" y="6115558"/>
                  <a:pt x="7374556" y="6278245"/>
                </a:cubicBezTo>
                <a:lnTo>
                  <a:pt x="680720" y="6278245"/>
                </a:lnTo>
                <a:cubicBezTo>
                  <a:pt x="665607" y="6115431"/>
                  <a:pt x="535686" y="5985637"/>
                  <a:pt x="372872" y="5970524"/>
                </a:cubicBezTo>
                <a:lnTo>
                  <a:pt x="372872" y="5969000"/>
                </a:lnTo>
                <a:lnTo>
                  <a:pt x="371348" y="5969000"/>
                </a:lnTo>
                <a:cubicBezTo>
                  <a:pt x="356235" y="5806313"/>
                  <a:pt x="226314" y="5676265"/>
                  <a:pt x="63500" y="5661152"/>
                </a:cubicBezTo>
                <a:lnTo>
                  <a:pt x="63500" y="680720"/>
                </a:lnTo>
                <a:cubicBezTo>
                  <a:pt x="226314" y="665607"/>
                  <a:pt x="356108" y="535686"/>
                  <a:pt x="371221" y="372872"/>
                </a:cubicBezTo>
                <a:lnTo>
                  <a:pt x="372745" y="372872"/>
                </a:lnTo>
                <a:lnTo>
                  <a:pt x="372745" y="371348"/>
                </a:lnTo>
                <a:cubicBezTo>
                  <a:pt x="535559" y="356235"/>
                  <a:pt x="665607" y="226314"/>
                  <a:pt x="680720" y="63500"/>
                </a:cubicBezTo>
                <a:lnTo>
                  <a:pt x="7374556" y="63500"/>
                </a:lnTo>
                <a:cubicBezTo>
                  <a:pt x="7389669" y="226314"/>
                  <a:pt x="7519591" y="356235"/>
                  <a:pt x="7682404" y="371221"/>
                </a:cubicBezTo>
                <a:lnTo>
                  <a:pt x="7682404" y="372745"/>
                </a:lnTo>
                <a:lnTo>
                  <a:pt x="7683928" y="372745"/>
                </a:lnTo>
                <a:cubicBezTo>
                  <a:pt x="7699041" y="535559"/>
                  <a:pt x="7828962" y="665607"/>
                  <a:pt x="7991649" y="680720"/>
                </a:cubicBezTo>
                <a:close/>
                <a:moveTo>
                  <a:pt x="7991649" y="309372"/>
                </a:moveTo>
                <a:lnTo>
                  <a:pt x="7745904" y="309372"/>
                </a:lnTo>
                <a:lnTo>
                  <a:pt x="7745904" y="63500"/>
                </a:lnTo>
                <a:lnTo>
                  <a:pt x="7991649" y="63500"/>
                </a:lnTo>
                <a:lnTo>
                  <a:pt x="7991649" y="309372"/>
                </a:lnTo>
                <a:close/>
              </a:path>
            </a:pathLst>
          </a:custGeom>
          <a:solidFill>
            <a:srgbClr val="EDBD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3"/>
          <p:cNvSpPr/>
          <p:nvPr/>
        </p:nvSpPr>
        <p:spPr>
          <a:xfrm>
            <a:off x="7040911" y="6579842"/>
            <a:ext cx="2684628" cy="2570532"/>
          </a:xfrm>
          <a:custGeom>
            <a:rect b="b" l="l" r="r" t="t"/>
            <a:pathLst>
              <a:path extrusionOk="0" h="2570532" w="2684628">
                <a:moveTo>
                  <a:pt x="0" y="0"/>
                </a:moveTo>
                <a:lnTo>
                  <a:pt x="2684628" y="0"/>
                </a:lnTo>
                <a:lnTo>
                  <a:pt x="2684628" y="2570532"/>
                </a:lnTo>
                <a:lnTo>
                  <a:pt x="0" y="2570532"/>
                </a:lnTo>
                <a:lnTo>
                  <a:pt x="0" y="0"/>
                </a:lnTo>
                <a:close/>
              </a:path>
            </a:pathLst>
          </a:custGeom>
          <a:blipFill rotWithShape="1">
            <a:blip r:embed="rId9">
              <a:alphaModFix/>
            </a:blip>
            <a:stretch>
              <a:fillRect b="0" l="0" r="0" t="0"/>
            </a:stretch>
          </a:blipFill>
          <a:ln>
            <a:noFill/>
          </a:ln>
        </p:spPr>
      </p:sp>
      <p:sp>
        <p:nvSpPr>
          <p:cNvPr id="317" name="Google Shape;317;p33"/>
          <p:cNvSpPr/>
          <p:nvPr/>
        </p:nvSpPr>
        <p:spPr>
          <a:xfrm>
            <a:off x="9935089" y="6589367"/>
            <a:ext cx="2605228" cy="2605228"/>
          </a:xfrm>
          <a:custGeom>
            <a:rect b="b" l="l" r="r" t="t"/>
            <a:pathLst>
              <a:path extrusionOk="0" h="2605228" w="2605228">
                <a:moveTo>
                  <a:pt x="0" y="0"/>
                </a:moveTo>
                <a:lnTo>
                  <a:pt x="2605228" y="0"/>
                </a:lnTo>
                <a:lnTo>
                  <a:pt x="2605228" y="2605228"/>
                </a:lnTo>
                <a:lnTo>
                  <a:pt x="0" y="2605228"/>
                </a:lnTo>
                <a:lnTo>
                  <a:pt x="0" y="0"/>
                </a:lnTo>
                <a:close/>
              </a:path>
            </a:pathLst>
          </a:custGeom>
          <a:blipFill rotWithShape="1">
            <a:blip r:embed="rId10">
              <a:alphaModFix/>
            </a:blip>
            <a:stretch>
              <a:fillRect b="0" l="0" r="0" t="0"/>
            </a:stretch>
          </a:blipFill>
          <a:ln>
            <a:noFill/>
          </a:ln>
        </p:spPr>
      </p:sp>
      <p:sp>
        <p:nvSpPr>
          <p:cNvPr id="318" name="Google Shape;318;p33"/>
          <p:cNvSpPr/>
          <p:nvPr/>
        </p:nvSpPr>
        <p:spPr>
          <a:xfrm>
            <a:off x="12626645" y="6891677"/>
            <a:ext cx="2884238" cy="1946860"/>
          </a:xfrm>
          <a:custGeom>
            <a:rect b="b" l="l" r="r" t="t"/>
            <a:pathLst>
              <a:path extrusionOk="0" h="1946860" w="2884238">
                <a:moveTo>
                  <a:pt x="0" y="0"/>
                </a:moveTo>
                <a:lnTo>
                  <a:pt x="2884237" y="0"/>
                </a:lnTo>
                <a:lnTo>
                  <a:pt x="2884237" y="1946861"/>
                </a:lnTo>
                <a:lnTo>
                  <a:pt x="0" y="1946861"/>
                </a:lnTo>
                <a:lnTo>
                  <a:pt x="0" y="0"/>
                </a:lnTo>
                <a:close/>
              </a:path>
            </a:pathLst>
          </a:custGeom>
          <a:blipFill rotWithShape="1">
            <a:blip r:embed="rId11">
              <a:alphaModFix/>
            </a:blip>
            <a:stretch>
              <a:fillRect b="0" l="0" r="0" t="0"/>
            </a:stretch>
          </a:blipFill>
          <a:ln>
            <a:noFill/>
          </a:ln>
        </p:spPr>
      </p:sp>
      <p:sp>
        <p:nvSpPr>
          <p:cNvPr id="319" name="Google Shape;319;p33"/>
          <p:cNvSpPr txBox="1"/>
          <p:nvPr/>
        </p:nvSpPr>
        <p:spPr>
          <a:xfrm>
            <a:off x="1028700" y="1028700"/>
            <a:ext cx="56595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Resource </a:t>
            </a:r>
            <a:endParaRPr/>
          </a:p>
          <a:p>
            <a:pPr indent="0" lvl="0" marL="0" marR="0" rtl="0" algn="l">
              <a:lnSpc>
                <a:spcPct val="100000"/>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Page</a:t>
            </a:r>
            <a:endParaRPr/>
          </a:p>
        </p:txBody>
      </p:sp>
      <p:sp>
        <p:nvSpPr>
          <p:cNvPr id="320" name="Google Shape;320;p33"/>
          <p:cNvSpPr txBox="1"/>
          <p:nvPr/>
        </p:nvSpPr>
        <p:spPr>
          <a:xfrm>
            <a:off x="1028700" y="4063365"/>
            <a:ext cx="50592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Lato"/>
                <a:ea typeface="Lato"/>
                <a:cs typeface="Lato"/>
                <a:sym typeface="Lato"/>
              </a:rPr>
              <a:t>Use these design resources in your Canva Presentation.</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rPr b="0" i="0" lang="en-US" sz="2100" u="none" cap="none" strike="noStrike">
                <a:solidFill>
                  <a:srgbClr val="FFFFFF"/>
                </a:solidFill>
                <a:latin typeface="Lato"/>
                <a:ea typeface="Lato"/>
                <a:cs typeface="Lato"/>
                <a:sym typeface="Lato"/>
              </a:rPr>
              <a:t>You can find these fonts online too. Happy designing! </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rPr b="0" i="0" lang="en-US" sz="2100" u="none" cap="none" strike="noStrike">
                <a:solidFill>
                  <a:srgbClr val="FFFFFF"/>
                </a:solidFill>
                <a:latin typeface="Lato"/>
                <a:ea typeface="Lato"/>
                <a:cs typeface="Lato"/>
                <a:sym typeface="Lato"/>
              </a:rPr>
              <a:t>Don't forget to delete this page before presenting. </a:t>
            </a:r>
            <a:endParaRPr/>
          </a:p>
        </p:txBody>
      </p:sp>
      <p:sp>
        <p:nvSpPr>
          <p:cNvPr id="321" name="Google Shape;321;p33"/>
          <p:cNvSpPr txBox="1"/>
          <p:nvPr/>
        </p:nvSpPr>
        <p:spPr>
          <a:xfrm>
            <a:off x="1028700" y="4827781"/>
            <a:ext cx="4676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Lato"/>
                <a:ea typeface="Lato"/>
                <a:cs typeface="Lato"/>
                <a:sym typeface="Lato"/>
              </a:rPr>
              <a:t>This presentation template uses the following free fonts:</a:t>
            </a:r>
            <a:endParaRPr/>
          </a:p>
        </p:txBody>
      </p:sp>
      <p:sp>
        <p:nvSpPr>
          <p:cNvPr id="322" name="Google Shape;322;p33"/>
          <p:cNvSpPr txBox="1"/>
          <p:nvPr/>
        </p:nvSpPr>
        <p:spPr>
          <a:xfrm>
            <a:off x="1028700" y="5697677"/>
            <a:ext cx="50592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FFFFF"/>
                </a:solidFill>
                <a:latin typeface="Lato"/>
                <a:ea typeface="Lato"/>
                <a:cs typeface="Lato"/>
                <a:sym typeface="Lato"/>
              </a:rPr>
              <a:t>Titles: Abril Fatface</a:t>
            </a:r>
            <a:endParaRPr/>
          </a:p>
          <a:p>
            <a:pPr indent="0" lvl="0" marL="0" marR="0" rtl="0" algn="l">
              <a:lnSpc>
                <a:spcPct val="100000"/>
              </a:lnSpc>
              <a:spcBef>
                <a:spcPts val="0"/>
              </a:spcBef>
              <a:spcAft>
                <a:spcPts val="0"/>
              </a:spcAft>
              <a:buNone/>
            </a:pPr>
            <a:r>
              <a:rPr b="1" i="0" lang="en-US" sz="2100" u="none" cap="none" strike="noStrike">
                <a:solidFill>
                  <a:srgbClr val="FFFFFF"/>
                </a:solidFill>
                <a:latin typeface="Lato"/>
                <a:ea typeface="Lato"/>
                <a:cs typeface="Lato"/>
                <a:sym typeface="Lato"/>
              </a:rPr>
              <a:t>Headers: Abril Fatface</a:t>
            </a:r>
            <a:endParaRPr/>
          </a:p>
          <a:p>
            <a:pPr indent="0" lvl="0" marL="0" marR="0" rtl="0" algn="l">
              <a:lnSpc>
                <a:spcPct val="100000"/>
              </a:lnSpc>
              <a:spcBef>
                <a:spcPts val="0"/>
              </a:spcBef>
              <a:spcAft>
                <a:spcPts val="0"/>
              </a:spcAft>
              <a:buNone/>
            </a:pPr>
            <a:r>
              <a:rPr b="1" i="0" lang="en-US" sz="2100" u="none" cap="none" strike="noStrike">
                <a:solidFill>
                  <a:srgbClr val="FFFFFF"/>
                </a:solidFill>
                <a:latin typeface="Lato"/>
                <a:ea typeface="Lato"/>
                <a:cs typeface="Lato"/>
                <a:sym typeface="Lato"/>
              </a:rPr>
              <a:t>Body Copy: Lato</a:t>
            </a:r>
            <a:endParaRPr/>
          </a:p>
        </p:txBody>
      </p:sp>
      <p:sp>
        <p:nvSpPr>
          <p:cNvPr id="323" name="Google Shape;323;p33"/>
          <p:cNvSpPr/>
          <p:nvPr/>
        </p:nvSpPr>
        <p:spPr>
          <a:xfrm rot="10800000">
            <a:off x="15634105" y="6667267"/>
            <a:ext cx="2273671" cy="2273671"/>
          </a:xfrm>
          <a:custGeom>
            <a:rect b="b" l="l" r="r" t="t"/>
            <a:pathLst>
              <a:path extrusionOk="0" h="2273671" w="2273671">
                <a:moveTo>
                  <a:pt x="0" y="0"/>
                </a:moveTo>
                <a:lnTo>
                  <a:pt x="2273671" y="0"/>
                </a:lnTo>
                <a:lnTo>
                  <a:pt x="2273671" y="2273671"/>
                </a:lnTo>
                <a:lnTo>
                  <a:pt x="0" y="2273671"/>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3"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0" y="0"/>
            <a:ext cx="18288000" cy="10304799"/>
          </a:xfrm>
          <a:prstGeom prst="rect">
            <a:avLst/>
          </a:prstGeom>
          <a:noFill/>
          <a:ln>
            <a:noFill/>
          </a:ln>
        </p:spPr>
      </p:pic>
      <p:sp>
        <p:nvSpPr>
          <p:cNvPr id="105" name="Google Shape;105;p15"/>
          <p:cNvSpPr txBox="1"/>
          <p:nvPr/>
        </p:nvSpPr>
        <p:spPr>
          <a:xfrm>
            <a:off x="7388731" y="6301363"/>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Our Products</a:t>
            </a:r>
            <a:endParaRPr/>
          </a:p>
        </p:txBody>
      </p:sp>
      <p:sp>
        <p:nvSpPr>
          <p:cNvPr id="106" name="Google Shape;106;p15"/>
          <p:cNvSpPr txBox="1"/>
          <p:nvPr/>
        </p:nvSpPr>
        <p:spPr>
          <a:xfrm>
            <a:off x="7638871" y="7228391"/>
            <a:ext cx="28059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sp>
        <p:nvSpPr>
          <p:cNvPr id="107" name="Google Shape;107;p15"/>
          <p:cNvSpPr txBox="1"/>
          <p:nvPr/>
        </p:nvSpPr>
        <p:spPr>
          <a:xfrm>
            <a:off x="1511067" y="6301363"/>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Introduction</a:t>
            </a:r>
            <a:endParaRPr/>
          </a:p>
        </p:txBody>
      </p:sp>
      <p:sp>
        <p:nvSpPr>
          <p:cNvPr id="108" name="Google Shape;108;p15"/>
          <p:cNvSpPr txBox="1"/>
          <p:nvPr/>
        </p:nvSpPr>
        <p:spPr>
          <a:xfrm>
            <a:off x="1834164" y="7228391"/>
            <a:ext cx="26598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sp>
        <p:nvSpPr>
          <p:cNvPr id="109" name="Google Shape;109;p15"/>
          <p:cNvSpPr txBox="1"/>
          <p:nvPr/>
        </p:nvSpPr>
        <p:spPr>
          <a:xfrm>
            <a:off x="13022193" y="6301363"/>
            <a:ext cx="379447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About Us</a:t>
            </a:r>
            <a:endParaRPr/>
          </a:p>
        </p:txBody>
      </p:sp>
      <p:sp>
        <p:nvSpPr>
          <p:cNvPr id="110" name="Google Shape;110;p15"/>
          <p:cNvSpPr txBox="1"/>
          <p:nvPr/>
        </p:nvSpPr>
        <p:spPr>
          <a:xfrm>
            <a:off x="13422733" y="7228391"/>
            <a:ext cx="29934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sp>
        <p:nvSpPr>
          <p:cNvPr id="111" name="Google Shape;111;p15"/>
          <p:cNvSpPr txBox="1"/>
          <p:nvPr/>
        </p:nvSpPr>
        <p:spPr>
          <a:xfrm>
            <a:off x="4425914" y="1323245"/>
            <a:ext cx="9475909"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00" u="none" cap="none" strike="noStrike">
                <a:solidFill>
                  <a:srgbClr val="EDBD4E"/>
                </a:solidFill>
                <a:latin typeface="Abril Fatface"/>
                <a:ea typeface="Abril Fatface"/>
                <a:cs typeface="Abril Fatface"/>
                <a:sym typeface="Abril Fatface"/>
              </a:rPr>
              <a:t>Table Of 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BD4E"/>
        </a:solidFill>
      </p:bgPr>
    </p:bg>
    <p:spTree>
      <p:nvGrpSpPr>
        <p:cNvPr id="115" name="Shape 115"/>
        <p:cNvGrpSpPr/>
        <p:nvPr/>
      </p:nvGrpSpPr>
      <p:grpSpPr>
        <a:xfrm>
          <a:off x="0" y="0"/>
          <a:ext cx="0" cy="0"/>
          <a:chOff x="0" y="0"/>
          <a:chExt cx="0" cy="0"/>
        </a:xfrm>
      </p:grpSpPr>
      <p:pic>
        <p:nvPicPr>
          <p:cNvPr id="116" name="Google Shape;116;p16"/>
          <p:cNvPicPr preferRelativeResize="0"/>
          <p:nvPr/>
        </p:nvPicPr>
        <p:blipFill>
          <a:blip r:embed="rId3">
            <a:alphaModFix/>
          </a:blip>
          <a:stretch>
            <a:fillRect/>
          </a:stretch>
        </p:blipFill>
        <p:spPr>
          <a:xfrm>
            <a:off x="265750" y="158125"/>
            <a:ext cx="17756549" cy="9970750"/>
          </a:xfrm>
          <a:prstGeom prst="rect">
            <a:avLst/>
          </a:prstGeom>
          <a:noFill/>
          <a:ln>
            <a:noFill/>
          </a:ln>
        </p:spPr>
      </p:pic>
      <p:sp>
        <p:nvSpPr>
          <p:cNvPr id="117" name="Google Shape;117;p16"/>
          <p:cNvSpPr txBox="1"/>
          <p:nvPr/>
        </p:nvSpPr>
        <p:spPr>
          <a:xfrm>
            <a:off x="1348056" y="4403588"/>
            <a:ext cx="15591900" cy="132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584" u="none" cap="none" strike="noStrike">
                <a:solidFill>
                  <a:srgbClr val="000000"/>
                </a:solidFill>
                <a:latin typeface="Diplomata SC"/>
                <a:ea typeface="Diplomata SC"/>
                <a:cs typeface="Diplomata SC"/>
                <a:sym typeface="Diplomata SC"/>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698852" y="1537660"/>
            <a:ext cx="8464650" cy="7576270"/>
          </a:xfrm>
          <a:prstGeom prst="rect">
            <a:avLst/>
          </a:prstGeom>
          <a:noFill/>
          <a:ln>
            <a:noFill/>
          </a:ln>
        </p:spPr>
      </p:pic>
      <p:pic>
        <p:nvPicPr>
          <p:cNvPr id="123" name="Google Shape;123;p17"/>
          <p:cNvPicPr preferRelativeResize="0"/>
          <p:nvPr/>
        </p:nvPicPr>
        <p:blipFill>
          <a:blip r:embed="rId4">
            <a:alphaModFix/>
          </a:blip>
          <a:stretch>
            <a:fillRect/>
          </a:stretch>
        </p:blipFill>
        <p:spPr>
          <a:xfrm>
            <a:off x="303950" y="713937"/>
            <a:ext cx="9252399" cy="8858908"/>
          </a:xfrm>
          <a:prstGeom prst="rect">
            <a:avLst/>
          </a:prstGeom>
          <a:noFill/>
          <a:ln>
            <a:noFill/>
          </a:ln>
        </p:spPr>
      </p:pic>
      <p:sp>
        <p:nvSpPr>
          <p:cNvPr id="124" name="Google Shape;124;p17"/>
          <p:cNvSpPr txBox="1"/>
          <p:nvPr/>
        </p:nvSpPr>
        <p:spPr>
          <a:xfrm>
            <a:off x="10198025" y="3241700"/>
            <a:ext cx="7448400" cy="270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Welcome To Presentation</a:t>
            </a:r>
            <a:endParaRPr/>
          </a:p>
        </p:txBody>
      </p:sp>
      <p:sp>
        <p:nvSpPr>
          <p:cNvPr id="125" name="Google Shape;125;p17"/>
          <p:cNvSpPr txBox="1"/>
          <p:nvPr/>
        </p:nvSpPr>
        <p:spPr>
          <a:xfrm>
            <a:off x="10679355" y="6357589"/>
            <a:ext cx="6485640"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9"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a:off x="8622335" y="760607"/>
            <a:ext cx="8765750" cy="8765750"/>
          </a:xfrm>
          <a:prstGeom prst="rect">
            <a:avLst/>
          </a:prstGeom>
          <a:noFill/>
          <a:ln>
            <a:noFill/>
          </a:ln>
        </p:spPr>
      </p:pic>
      <p:pic>
        <p:nvPicPr>
          <p:cNvPr id="131" name="Google Shape;131;p18"/>
          <p:cNvPicPr preferRelativeResize="0"/>
          <p:nvPr/>
        </p:nvPicPr>
        <p:blipFill>
          <a:blip r:embed="rId4">
            <a:alphaModFix/>
          </a:blip>
          <a:stretch>
            <a:fillRect/>
          </a:stretch>
        </p:blipFill>
        <p:spPr>
          <a:xfrm>
            <a:off x="8379000" y="517300"/>
            <a:ext cx="9239732" cy="9252400"/>
          </a:xfrm>
          <a:prstGeom prst="rect">
            <a:avLst/>
          </a:prstGeom>
          <a:noFill/>
          <a:ln>
            <a:noFill/>
          </a:ln>
        </p:spPr>
      </p:pic>
      <p:sp>
        <p:nvSpPr>
          <p:cNvPr id="132" name="Google Shape;132;p18"/>
          <p:cNvSpPr txBox="1"/>
          <p:nvPr/>
        </p:nvSpPr>
        <p:spPr>
          <a:xfrm>
            <a:off x="1028700" y="1028700"/>
            <a:ext cx="53007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Our Company</a:t>
            </a:r>
            <a:endParaRPr/>
          </a:p>
        </p:txBody>
      </p:sp>
      <p:sp>
        <p:nvSpPr>
          <p:cNvPr id="133" name="Google Shape;133;p18"/>
          <p:cNvSpPr txBox="1"/>
          <p:nvPr/>
        </p:nvSpPr>
        <p:spPr>
          <a:xfrm>
            <a:off x="1028700" y="7005947"/>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What we do? </a:t>
            </a:r>
            <a:endParaRPr/>
          </a:p>
        </p:txBody>
      </p:sp>
      <p:sp>
        <p:nvSpPr>
          <p:cNvPr id="134" name="Google Shape;134;p18"/>
          <p:cNvSpPr txBox="1"/>
          <p:nvPr/>
        </p:nvSpPr>
        <p:spPr>
          <a:xfrm>
            <a:off x="1028700" y="4539336"/>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Who we are?</a:t>
            </a:r>
            <a:endParaRPr/>
          </a:p>
        </p:txBody>
      </p:sp>
      <p:sp>
        <p:nvSpPr>
          <p:cNvPr id="135" name="Google Shape;135;p18"/>
          <p:cNvSpPr txBox="1"/>
          <p:nvPr/>
        </p:nvSpPr>
        <p:spPr>
          <a:xfrm>
            <a:off x="1028700" y="5420987"/>
            <a:ext cx="3083286" cy="7308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Briefly elaborate on what you want to discuss. </a:t>
            </a:r>
            <a:endParaRPr/>
          </a:p>
        </p:txBody>
      </p:sp>
      <p:sp>
        <p:nvSpPr>
          <p:cNvPr id="136" name="Google Shape;136;p18"/>
          <p:cNvSpPr txBox="1"/>
          <p:nvPr/>
        </p:nvSpPr>
        <p:spPr>
          <a:xfrm>
            <a:off x="1028700" y="7828526"/>
            <a:ext cx="3354271" cy="7308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Briefly 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sp>
        <p:nvSpPr>
          <p:cNvPr id="141" name="Google Shape;141;p19"/>
          <p:cNvSpPr txBox="1"/>
          <p:nvPr/>
        </p:nvSpPr>
        <p:spPr>
          <a:xfrm>
            <a:off x="1028700" y="361950"/>
            <a:ext cx="16230600" cy="1333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EDBD4E"/>
                </a:solidFill>
                <a:latin typeface="Abril Fatface"/>
                <a:ea typeface="Abril Fatface"/>
                <a:cs typeface="Abril Fatface"/>
                <a:sym typeface="Abril Fatface"/>
              </a:rPr>
              <a:t>Add a Timeline Page</a:t>
            </a:r>
            <a:endParaRPr/>
          </a:p>
        </p:txBody>
      </p:sp>
      <p:sp>
        <p:nvSpPr>
          <p:cNvPr id="142" name="Google Shape;142;p19"/>
          <p:cNvSpPr txBox="1"/>
          <p:nvPr/>
        </p:nvSpPr>
        <p:spPr>
          <a:xfrm>
            <a:off x="724775" y="2839895"/>
            <a:ext cx="3364925"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Add a main point</a:t>
            </a:r>
            <a:endParaRPr/>
          </a:p>
        </p:txBody>
      </p:sp>
      <p:sp>
        <p:nvSpPr>
          <p:cNvPr id="143" name="Google Shape;143;p19"/>
          <p:cNvSpPr txBox="1"/>
          <p:nvPr/>
        </p:nvSpPr>
        <p:spPr>
          <a:xfrm>
            <a:off x="724775" y="4242908"/>
            <a:ext cx="33648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a:t>
            </a:r>
            <a:endParaRPr/>
          </a:p>
        </p:txBody>
      </p:sp>
      <p:sp>
        <p:nvSpPr>
          <p:cNvPr id="144" name="Google Shape;144;p19"/>
          <p:cNvSpPr txBox="1"/>
          <p:nvPr/>
        </p:nvSpPr>
        <p:spPr>
          <a:xfrm>
            <a:off x="1436866" y="9327449"/>
            <a:ext cx="1940700" cy="4503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799" u="none" cap="none" strike="noStrike">
                <a:solidFill>
                  <a:srgbClr val="EDBD4E"/>
                </a:solidFill>
                <a:latin typeface="Abril Fatface"/>
                <a:ea typeface="Abril Fatface"/>
                <a:cs typeface="Abril Fatface"/>
                <a:sym typeface="Abril Fatface"/>
              </a:rPr>
              <a:t>1990</a:t>
            </a:r>
            <a:endParaRPr/>
          </a:p>
        </p:txBody>
      </p:sp>
      <p:sp>
        <p:nvSpPr>
          <p:cNvPr id="145" name="Google Shape;145;p19"/>
          <p:cNvSpPr txBox="1"/>
          <p:nvPr/>
        </p:nvSpPr>
        <p:spPr>
          <a:xfrm>
            <a:off x="5216958" y="2839895"/>
            <a:ext cx="3364925"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Add a main point</a:t>
            </a:r>
            <a:endParaRPr/>
          </a:p>
        </p:txBody>
      </p:sp>
      <p:sp>
        <p:nvSpPr>
          <p:cNvPr id="146" name="Google Shape;146;p19"/>
          <p:cNvSpPr txBox="1"/>
          <p:nvPr/>
        </p:nvSpPr>
        <p:spPr>
          <a:xfrm>
            <a:off x="5216958" y="4242908"/>
            <a:ext cx="33648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a:t>
            </a:r>
            <a:endParaRPr/>
          </a:p>
        </p:txBody>
      </p:sp>
      <p:sp>
        <p:nvSpPr>
          <p:cNvPr id="147" name="Google Shape;147;p19"/>
          <p:cNvSpPr txBox="1"/>
          <p:nvPr/>
        </p:nvSpPr>
        <p:spPr>
          <a:xfrm>
            <a:off x="5929049" y="9327449"/>
            <a:ext cx="1940743"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799" u="none" cap="none" strike="noStrike">
                <a:solidFill>
                  <a:srgbClr val="EDBD4E"/>
                </a:solidFill>
                <a:latin typeface="Abril Fatface"/>
                <a:ea typeface="Abril Fatface"/>
                <a:cs typeface="Abril Fatface"/>
                <a:sym typeface="Abril Fatface"/>
              </a:rPr>
              <a:t>1990</a:t>
            </a:r>
            <a:endParaRPr/>
          </a:p>
        </p:txBody>
      </p:sp>
      <p:sp>
        <p:nvSpPr>
          <p:cNvPr id="148" name="Google Shape;148;p19"/>
          <p:cNvSpPr txBox="1"/>
          <p:nvPr/>
        </p:nvSpPr>
        <p:spPr>
          <a:xfrm>
            <a:off x="9706117" y="2839895"/>
            <a:ext cx="3364925"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Add a main point</a:t>
            </a:r>
            <a:endParaRPr/>
          </a:p>
        </p:txBody>
      </p:sp>
      <p:sp>
        <p:nvSpPr>
          <p:cNvPr id="149" name="Google Shape;149;p19"/>
          <p:cNvSpPr txBox="1"/>
          <p:nvPr/>
        </p:nvSpPr>
        <p:spPr>
          <a:xfrm>
            <a:off x="9706117" y="4242908"/>
            <a:ext cx="33648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a:t>
            </a:r>
            <a:endParaRPr/>
          </a:p>
        </p:txBody>
      </p:sp>
      <p:sp>
        <p:nvSpPr>
          <p:cNvPr id="150" name="Google Shape;150;p19"/>
          <p:cNvSpPr txBox="1"/>
          <p:nvPr/>
        </p:nvSpPr>
        <p:spPr>
          <a:xfrm>
            <a:off x="10418208" y="9327449"/>
            <a:ext cx="1940700" cy="4503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799" u="none" cap="none" strike="noStrike">
                <a:solidFill>
                  <a:srgbClr val="EDBD4E"/>
                </a:solidFill>
                <a:latin typeface="Abril Fatface"/>
                <a:ea typeface="Abril Fatface"/>
                <a:cs typeface="Abril Fatface"/>
                <a:sym typeface="Abril Fatface"/>
              </a:rPr>
              <a:t>1990</a:t>
            </a:r>
            <a:endParaRPr/>
          </a:p>
        </p:txBody>
      </p:sp>
      <p:sp>
        <p:nvSpPr>
          <p:cNvPr id="151" name="Google Shape;151;p19"/>
          <p:cNvSpPr txBox="1"/>
          <p:nvPr/>
        </p:nvSpPr>
        <p:spPr>
          <a:xfrm>
            <a:off x="14198301" y="2839895"/>
            <a:ext cx="3364925"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DBD4E"/>
                </a:solidFill>
                <a:latin typeface="Abril Fatface"/>
                <a:ea typeface="Abril Fatface"/>
                <a:cs typeface="Abril Fatface"/>
                <a:sym typeface="Abril Fatface"/>
              </a:rPr>
              <a:t>Add a main point</a:t>
            </a:r>
            <a:endParaRPr/>
          </a:p>
        </p:txBody>
      </p:sp>
      <p:sp>
        <p:nvSpPr>
          <p:cNvPr id="152" name="Google Shape;152;p19"/>
          <p:cNvSpPr txBox="1"/>
          <p:nvPr/>
        </p:nvSpPr>
        <p:spPr>
          <a:xfrm>
            <a:off x="14198301" y="4242908"/>
            <a:ext cx="33648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a:t>
            </a:r>
            <a:endParaRPr/>
          </a:p>
        </p:txBody>
      </p:sp>
      <p:sp>
        <p:nvSpPr>
          <p:cNvPr id="153" name="Google Shape;153;p19"/>
          <p:cNvSpPr txBox="1"/>
          <p:nvPr/>
        </p:nvSpPr>
        <p:spPr>
          <a:xfrm>
            <a:off x="14910392" y="9327449"/>
            <a:ext cx="1940743"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799" u="none" cap="none" strike="noStrike">
                <a:solidFill>
                  <a:srgbClr val="EDBD4E"/>
                </a:solidFill>
                <a:latin typeface="Abril Fatface"/>
                <a:ea typeface="Abril Fatface"/>
                <a:cs typeface="Abril Fatface"/>
                <a:sym typeface="Abril Fatface"/>
              </a:rPr>
              <a:t>1990</a:t>
            </a:r>
            <a:endParaRPr/>
          </a:p>
        </p:txBody>
      </p:sp>
      <p:pic>
        <p:nvPicPr>
          <p:cNvPr id="154" name="Google Shape;154;p19"/>
          <p:cNvPicPr preferRelativeResize="0"/>
          <p:nvPr/>
        </p:nvPicPr>
        <p:blipFill>
          <a:blip r:embed="rId3">
            <a:alphaModFix/>
          </a:blip>
          <a:stretch>
            <a:fillRect/>
          </a:stretch>
        </p:blipFill>
        <p:spPr>
          <a:xfrm>
            <a:off x="0" y="2032399"/>
            <a:ext cx="18288000" cy="82421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BD4E"/>
        </a:solidFill>
      </p:bgPr>
    </p:bg>
    <p:spTree>
      <p:nvGrpSpPr>
        <p:cNvPr id="158" name="Shape 158"/>
        <p:cNvGrpSpPr/>
        <p:nvPr/>
      </p:nvGrpSpPr>
      <p:grpSpPr>
        <a:xfrm>
          <a:off x="0" y="0"/>
          <a:ext cx="0" cy="0"/>
          <a:chOff x="0" y="0"/>
          <a:chExt cx="0" cy="0"/>
        </a:xfrm>
      </p:grpSpPr>
      <p:pic>
        <p:nvPicPr>
          <p:cNvPr id="159" name="Google Shape;159;p20"/>
          <p:cNvPicPr preferRelativeResize="0"/>
          <p:nvPr/>
        </p:nvPicPr>
        <p:blipFill>
          <a:blip r:embed="rId3">
            <a:alphaModFix/>
          </a:blip>
          <a:stretch>
            <a:fillRect/>
          </a:stretch>
        </p:blipFill>
        <p:spPr>
          <a:xfrm>
            <a:off x="28" y="7"/>
            <a:ext cx="18287928" cy="10287000"/>
          </a:xfrm>
          <a:prstGeom prst="rect">
            <a:avLst/>
          </a:prstGeom>
          <a:noFill/>
          <a:ln>
            <a:noFill/>
          </a:ln>
        </p:spPr>
      </p:pic>
      <p:sp>
        <p:nvSpPr>
          <p:cNvPr id="160" name="Google Shape;160;p20"/>
          <p:cNvSpPr txBox="1"/>
          <p:nvPr/>
        </p:nvSpPr>
        <p:spPr>
          <a:xfrm>
            <a:off x="1348056" y="4523144"/>
            <a:ext cx="15591900" cy="132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584" u="none" cap="none" strike="noStrike">
                <a:solidFill>
                  <a:srgbClr val="000000"/>
                </a:solidFill>
                <a:latin typeface="Diplomata SC"/>
                <a:ea typeface="Diplomata SC"/>
                <a:cs typeface="Diplomata SC"/>
                <a:sym typeface="Diplomata SC"/>
              </a:rPr>
              <a:t>Our Products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4" name="Shape 164"/>
        <p:cNvGrpSpPr/>
        <p:nvPr/>
      </p:nvGrpSpPr>
      <p:grpSpPr>
        <a:xfrm>
          <a:off x="0" y="0"/>
          <a:ext cx="0" cy="0"/>
          <a:chOff x="0" y="0"/>
          <a:chExt cx="0" cy="0"/>
        </a:xfrm>
      </p:grpSpPr>
      <p:pic>
        <p:nvPicPr>
          <p:cNvPr id="165" name="Google Shape;165;p21"/>
          <p:cNvPicPr preferRelativeResize="0"/>
          <p:nvPr/>
        </p:nvPicPr>
        <p:blipFill>
          <a:blip r:embed="rId3">
            <a:alphaModFix/>
          </a:blip>
          <a:stretch>
            <a:fillRect/>
          </a:stretch>
        </p:blipFill>
        <p:spPr>
          <a:xfrm>
            <a:off x="29" y="-16021"/>
            <a:ext cx="18288031" cy="10287000"/>
          </a:xfrm>
          <a:prstGeom prst="rect">
            <a:avLst/>
          </a:prstGeom>
          <a:noFill/>
          <a:ln>
            <a:noFill/>
          </a:ln>
        </p:spPr>
      </p:pic>
      <p:sp>
        <p:nvSpPr>
          <p:cNvPr id="166" name="Google Shape;166;p21"/>
          <p:cNvSpPr txBox="1"/>
          <p:nvPr/>
        </p:nvSpPr>
        <p:spPr>
          <a:xfrm>
            <a:off x="1028700" y="1028700"/>
            <a:ext cx="387075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Service One</a:t>
            </a:r>
            <a:endParaRPr/>
          </a:p>
        </p:txBody>
      </p:sp>
      <p:sp>
        <p:nvSpPr>
          <p:cNvPr id="167" name="Google Shape;167;p21"/>
          <p:cNvSpPr txBox="1"/>
          <p:nvPr/>
        </p:nvSpPr>
        <p:spPr>
          <a:xfrm>
            <a:off x="1028700" y="1834515"/>
            <a:ext cx="68985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a:t>
            </a:r>
            <a:endParaRPr/>
          </a:p>
        </p:txBody>
      </p:sp>
      <p:sp>
        <p:nvSpPr>
          <p:cNvPr id="168" name="Google Shape;168;p21"/>
          <p:cNvSpPr txBox="1"/>
          <p:nvPr/>
        </p:nvSpPr>
        <p:spPr>
          <a:xfrm>
            <a:off x="10360734" y="1057275"/>
            <a:ext cx="387075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Service Two</a:t>
            </a:r>
            <a:endParaRPr/>
          </a:p>
        </p:txBody>
      </p:sp>
      <p:sp>
        <p:nvSpPr>
          <p:cNvPr id="169" name="Google Shape;169;p21"/>
          <p:cNvSpPr txBox="1"/>
          <p:nvPr/>
        </p:nvSpPr>
        <p:spPr>
          <a:xfrm>
            <a:off x="10360734" y="1863090"/>
            <a:ext cx="68985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a:t>
            </a:r>
            <a:endParaRPr/>
          </a:p>
        </p:txBody>
      </p:sp>
      <p:sp>
        <p:nvSpPr>
          <p:cNvPr id="170" name="Google Shape;170;p21"/>
          <p:cNvSpPr txBox="1"/>
          <p:nvPr/>
        </p:nvSpPr>
        <p:spPr>
          <a:xfrm>
            <a:off x="1100138" y="6147840"/>
            <a:ext cx="387075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Service Three</a:t>
            </a:r>
            <a:endParaRPr/>
          </a:p>
        </p:txBody>
      </p:sp>
      <p:sp>
        <p:nvSpPr>
          <p:cNvPr id="171" name="Google Shape;171;p21"/>
          <p:cNvSpPr txBox="1"/>
          <p:nvPr/>
        </p:nvSpPr>
        <p:spPr>
          <a:xfrm>
            <a:off x="1100138" y="6953655"/>
            <a:ext cx="68985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a:t>
            </a:r>
            <a:endParaRPr/>
          </a:p>
        </p:txBody>
      </p:sp>
      <p:sp>
        <p:nvSpPr>
          <p:cNvPr id="172" name="Google Shape;172;p21"/>
          <p:cNvSpPr txBox="1"/>
          <p:nvPr/>
        </p:nvSpPr>
        <p:spPr>
          <a:xfrm>
            <a:off x="10432171" y="6176415"/>
            <a:ext cx="387075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EDBD4E"/>
                </a:solidFill>
                <a:latin typeface="Abril Fatface"/>
                <a:ea typeface="Abril Fatface"/>
                <a:cs typeface="Abril Fatface"/>
                <a:sym typeface="Abril Fatface"/>
              </a:rPr>
              <a:t>Service Four</a:t>
            </a:r>
            <a:endParaRPr/>
          </a:p>
        </p:txBody>
      </p:sp>
      <p:sp>
        <p:nvSpPr>
          <p:cNvPr id="173" name="Google Shape;173;p21"/>
          <p:cNvSpPr txBox="1"/>
          <p:nvPr/>
        </p:nvSpPr>
        <p:spPr>
          <a:xfrm>
            <a:off x="10432171" y="6982230"/>
            <a:ext cx="68985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