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Montserrat"/>
      <p:regular r:id="rId26"/>
      <p:bold r:id="rId27"/>
      <p:italic r:id="rId28"/>
      <p:boldItalic r:id="rId29"/>
    </p:embeddedFont>
    <p:embeddedFont>
      <p:font typeface="Bebas Neu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BebasNeu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 name="Google Shape;11;p3"/>
          <p:cNvSpPr txBox="1"/>
          <p:nvPr>
            <p:ph idx="1" type="subTitle"/>
          </p:nvPr>
        </p:nvSpPr>
        <p:spPr>
          <a:xfrm>
            <a:off x="2156725" y="5857725"/>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2" name="Google Shape;12;p3"/>
          <p:cNvGrpSpPr/>
          <p:nvPr/>
        </p:nvGrpSpPr>
        <p:grpSpPr>
          <a:xfrm>
            <a:off x="0" y="742490"/>
            <a:ext cx="18288000" cy="869782"/>
            <a:chOff x="0" y="0"/>
            <a:chExt cx="24384000" cy="1159709"/>
          </a:xfrm>
        </p:grpSpPr>
        <p:sp>
          <p:nvSpPr>
            <p:cNvPr id="13" name="Google Shape;13;p3"/>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14" name="Google Shape;14;p3"/>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5" name="Google Shape;15;p3"/>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16" name="Google Shape;16;p3"/>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17" name="Google Shape;17;p3"/>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18" name="Google Shape;18;p3"/>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idx="1" type="body"/>
          </p:nvPr>
        </p:nvSpPr>
        <p:spPr>
          <a:xfrm>
            <a:off x="2181600" y="5231200"/>
            <a:ext cx="8229600" cy="3306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21" name="Google Shape;21;p4"/>
          <p:cNvGrpSpPr/>
          <p:nvPr/>
        </p:nvGrpSpPr>
        <p:grpSpPr>
          <a:xfrm>
            <a:off x="0" y="742490"/>
            <a:ext cx="18288000" cy="869782"/>
            <a:chOff x="0" y="0"/>
            <a:chExt cx="24384000" cy="1159709"/>
          </a:xfrm>
        </p:grpSpPr>
        <p:sp>
          <p:nvSpPr>
            <p:cNvPr id="22" name="Google Shape;22;p4"/>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23" name="Google Shape;23;p4"/>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24" name="Google Shape;24;p4"/>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25" name="Google Shape;25;p4"/>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26" name="Google Shape;26;p4"/>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27" name="Google Shape;27;p4"/>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
        <p:nvSpPr>
          <p:cNvPr id="28" name="Google Shape;28;p4"/>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5"/>
          <p:cNvSpPr txBox="1"/>
          <p:nvPr>
            <p:ph idx="1" type="body"/>
          </p:nvPr>
        </p:nvSpPr>
        <p:spPr>
          <a:xfrm>
            <a:off x="2147263" y="68114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100"/>
              <a:buNone/>
              <a:defRPr/>
            </a:lvl1pPr>
            <a:lvl2pPr indent="-228600" lvl="1" marL="914400" algn="l">
              <a:spcBef>
                <a:spcPts val="360"/>
              </a:spcBef>
              <a:spcAft>
                <a:spcPts val="0"/>
              </a:spcAft>
              <a:buSzPts val="2100"/>
              <a:buNone/>
              <a:defRPr/>
            </a:lvl2pPr>
            <a:lvl3pPr indent="-228600" lvl="2" marL="1371600" algn="l">
              <a:spcBef>
                <a:spcPts val="320"/>
              </a:spcBef>
              <a:spcAft>
                <a:spcPts val="0"/>
              </a:spcAft>
              <a:buSzPts val="2100"/>
              <a:buNone/>
              <a:defRPr/>
            </a:lvl3pPr>
            <a:lvl4pPr indent="-228600" lvl="3" marL="1828800" algn="l">
              <a:spcBef>
                <a:spcPts val="280"/>
              </a:spcBef>
              <a:spcAft>
                <a:spcPts val="0"/>
              </a:spcAft>
              <a:buSzPts val="2100"/>
              <a:buNone/>
              <a:defRPr/>
            </a:lvl4pPr>
            <a:lvl5pPr indent="-228600" lvl="4" marL="2286000" algn="l">
              <a:spcBef>
                <a:spcPts val="280"/>
              </a:spcBef>
              <a:spcAft>
                <a:spcPts val="0"/>
              </a:spcAft>
              <a:buSzPts val="2100"/>
              <a:buNone/>
              <a:defRPr/>
            </a:lvl5pPr>
            <a:lvl6pPr indent="-228600" lvl="5" marL="2743200" algn="l">
              <a:spcBef>
                <a:spcPts val="280"/>
              </a:spcBef>
              <a:spcAft>
                <a:spcPts val="0"/>
              </a:spcAft>
              <a:buSzPts val="2100"/>
              <a:buNone/>
              <a:defRPr/>
            </a:lvl6pPr>
            <a:lvl7pPr indent="-228600" lvl="6" marL="3200400" algn="l">
              <a:spcBef>
                <a:spcPts val="280"/>
              </a:spcBef>
              <a:spcAft>
                <a:spcPts val="0"/>
              </a:spcAft>
              <a:buSzPts val="2100"/>
              <a:buNone/>
              <a:defRPr/>
            </a:lvl7pPr>
            <a:lvl8pPr indent="-228600" lvl="7" marL="3657600" algn="l">
              <a:spcBef>
                <a:spcPts val="280"/>
              </a:spcBef>
              <a:spcAft>
                <a:spcPts val="0"/>
              </a:spcAft>
              <a:buSzPts val="2100"/>
              <a:buNone/>
              <a:defRPr/>
            </a:lvl8pPr>
            <a:lvl9pPr indent="-228600" lvl="8" marL="4114800" algn="l">
              <a:spcBef>
                <a:spcPts val="280"/>
              </a:spcBef>
              <a:spcAft>
                <a:spcPts val="0"/>
              </a:spcAft>
              <a:buSzPts val="2100"/>
              <a:buNone/>
              <a:defRPr/>
            </a:lvl9pPr>
          </a:lstStyle>
          <a:p/>
        </p:txBody>
      </p:sp>
      <p:grpSp>
        <p:nvGrpSpPr>
          <p:cNvPr id="32" name="Google Shape;32;p5"/>
          <p:cNvGrpSpPr/>
          <p:nvPr/>
        </p:nvGrpSpPr>
        <p:grpSpPr>
          <a:xfrm>
            <a:off x="0" y="742490"/>
            <a:ext cx="18288000" cy="869782"/>
            <a:chOff x="0" y="0"/>
            <a:chExt cx="24384000" cy="1159709"/>
          </a:xfrm>
        </p:grpSpPr>
        <p:sp>
          <p:nvSpPr>
            <p:cNvPr id="33" name="Google Shape;33;p5"/>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34" name="Google Shape;34;p5"/>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5" name="Google Shape;35;p5"/>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36" name="Google Shape;36;p5"/>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37" name="Google Shape;37;p5"/>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38" name="Google Shape;38;p5"/>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idx="1" type="body"/>
          </p:nvPr>
        </p:nvSpPr>
        <p:spPr>
          <a:xfrm>
            <a:off x="2209650" y="5182025"/>
            <a:ext cx="46977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sp>
        <p:nvSpPr>
          <p:cNvPr id="41" name="Google Shape;41;p6"/>
          <p:cNvSpPr txBox="1"/>
          <p:nvPr>
            <p:ph idx="2" type="body"/>
          </p:nvPr>
        </p:nvSpPr>
        <p:spPr>
          <a:xfrm>
            <a:off x="7455524" y="5120150"/>
            <a:ext cx="46977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sp>
        <p:nvSpPr>
          <p:cNvPr id="42" name="Google Shape;42;p6"/>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3" name="Google Shape;43;p6"/>
          <p:cNvGrpSpPr/>
          <p:nvPr/>
        </p:nvGrpSpPr>
        <p:grpSpPr>
          <a:xfrm>
            <a:off x="0" y="742490"/>
            <a:ext cx="18288000" cy="869782"/>
            <a:chOff x="0" y="0"/>
            <a:chExt cx="24384000" cy="1159709"/>
          </a:xfrm>
        </p:grpSpPr>
        <p:sp>
          <p:nvSpPr>
            <p:cNvPr id="44" name="Google Shape;44;p6"/>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45" name="Google Shape;45;p6"/>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46" name="Google Shape;46;p6"/>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47" name="Google Shape;47;p6"/>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48" name="Google Shape;48;p6"/>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49" name="Google Shape;49;p6"/>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idx="1" type="body"/>
          </p:nvPr>
        </p:nvSpPr>
        <p:spPr>
          <a:xfrm>
            <a:off x="2112050" y="4907675"/>
            <a:ext cx="48570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
        <p:nvSpPr>
          <p:cNvPr id="52" name="Google Shape;52;p7"/>
          <p:cNvSpPr txBox="1"/>
          <p:nvPr>
            <p:ph idx="2" type="body"/>
          </p:nvPr>
        </p:nvSpPr>
        <p:spPr>
          <a:xfrm>
            <a:off x="7146398" y="4907675"/>
            <a:ext cx="48588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
        <p:nvSpPr>
          <p:cNvPr id="53" name="Google Shape;53;p7"/>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4" name="Google Shape;54;p7"/>
          <p:cNvGrpSpPr/>
          <p:nvPr/>
        </p:nvGrpSpPr>
        <p:grpSpPr>
          <a:xfrm>
            <a:off x="0" y="742490"/>
            <a:ext cx="18288000" cy="869782"/>
            <a:chOff x="0" y="0"/>
            <a:chExt cx="24384000" cy="1159709"/>
          </a:xfrm>
        </p:grpSpPr>
        <p:sp>
          <p:nvSpPr>
            <p:cNvPr id="55" name="Google Shape;55;p7"/>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56" name="Google Shape;56;p7"/>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57" name="Google Shape;57;p7"/>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58" name="Google Shape;58;p7"/>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59" name="Google Shape;59;p7"/>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60" name="Google Shape;60;p7"/>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3" name="Google Shape;63;p8"/>
          <p:cNvGrpSpPr/>
          <p:nvPr/>
        </p:nvGrpSpPr>
        <p:grpSpPr>
          <a:xfrm>
            <a:off x="0" y="742490"/>
            <a:ext cx="18288000" cy="869782"/>
            <a:chOff x="0" y="0"/>
            <a:chExt cx="24384000" cy="1159709"/>
          </a:xfrm>
        </p:grpSpPr>
        <p:sp>
          <p:nvSpPr>
            <p:cNvPr id="64" name="Google Shape;64;p8"/>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65" name="Google Shape;65;p8"/>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66" name="Google Shape;66;p8"/>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67" name="Google Shape;67;p8"/>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68" name="Google Shape;68;p8"/>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69" name="Google Shape;69;p8"/>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txBox="1"/>
          <p:nvPr>
            <p:ph idx="1" type="body"/>
          </p:nvPr>
        </p:nvSpPr>
        <p:spPr>
          <a:xfrm>
            <a:off x="7458825" y="5019500"/>
            <a:ext cx="7005900" cy="3840600"/>
          </a:xfrm>
          <a:prstGeom prst="rect">
            <a:avLst/>
          </a:prstGeom>
          <a:noFill/>
          <a:ln>
            <a:noFill/>
          </a:ln>
        </p:spPr>
        <p:txBody>
          <a:bodyPr anchorCtr="0" anchor="t" bIns="45700" lIns="91425" spcFirstLastPara="1" rIns="91425" wrap="square" tIns="45700">
            <a:normAutofit/>
          </a:bodyPr>
          <a:lstStyle>
            <a:lvl1pPr indent="-361950" lvl="0" marL="457200" algn="l">
              <a:spcBef>
                <a:spcPts val="640"/>
              </a:spcBef>
              <a:spcAft>
                <a:spcPts val="0"/>
              </a:spcAft>
              <a:buClr>
                <a:schemeClr val="dk1"/>
              </a:buClr>
              <a:buSzPts val="2100"/>
              <a:buChar char="•"/>
              <a:defRPr/>
            </a:lvl1pPr>
            <a:lvl2pPr indent="-361950" lvl="1" marL="914400" algn="l">
              <a:spcBef>
                <a:spcPts val="560"/>
              </a:spcBef>
              <a:spcAft>
                <a:spcPts val="0"/>
              </a:spcAft>
              <a:buClr>
                <a:schemeClr val="dk1"/>
              </a:buClr>
              <a:buSzPts val="2100"/>
              <a:buChar char="–"/>
              <a:defRPr/>
            </a:lvl2pPr>
            <a:lvl3pPr indent="-361950" lvl="2" marL="1371600" algn="l">
              <a:spcBef>
                <a:spcPts val="480"/>
              </a:spcBef>
              <a:spcAft>
                <a:spcPts val="0"/>
              </a:spcAft>
              <a:buClr>
                <a:schemeClr val="dk1"/>
              </a:buClr>
              <a:buSzPts val="2100"/>
              <a:buChar char="•"/>
              <a:defRPr/>
            </a:lvl3pPr>
            <a:lvl4pPr indent="-361950" lvl="3" marL="1828800" algn="l">
              <a:spcBef>
                <a:spcPts val="400"/>
              </a:spcBef>
              <a:spcAft>
                <a:spcPts val="0"/>
              </a:spcAft>
              <a:buClr>
                <a:schemeClr val="dk1"/>
              </a:buClr>
              <a:buSzPts val="2100"/>
              <a:buChar char="–"/>
              <a:defRPr/>
            </a:lvl4pPr>
            <a:lvl5pPr indent="-361950" lvl="4" marL="2286000" algn="l">
              <a:spcBef>
                <a:spcPts val="400"/>
              </a:spcBef>
              <a:spcAft>
                <a:spcPts val="0"/>
              </a:spcAft>
              <a:buClr>
                <a:schemeClr val="dk1"/>
              </a:buClr>
              <a:buSzPts val="2100"/>
              <a:buChar char="»"/>
              <a:defRPr/>
            </a:lvl5pPr>
            <a:lvl6pPr indent="-361950" lvl="5" marL="2743200" algn="l">
              <a:spcBef>
                <a:spcPts val="400"/>
              </a:spcBef>
              <a:spcAft>
                <a:spcPts val="0"/>
              </a:spcAft>
              <a:buClr>
                <a:schemeClr val="dk1"/>
              </a:buClr>
              <a:buSzPts val="2100"/>
              <a:buChar char="•"/>
              <a:defRPr/>
            </a:lvl6pPr>
            <a:lvl7pPr indent="-361950" lvl="6" marL="3200400" algn="l">
              <a:spcBef>
                <a:spcPts val="400"/>
              </a:spcBef>
              <a:spcAft>
                <a:spcPts val="0"/>
              </a:spcAft>
              <a:buClr>
                <a:schemeClr val="dk1"/>
              </a:buClr>
              <a:buSzPts val="2100"/>
              <a:buChar char="•"/>
              <a:defRPr/>
            </a:lvl7pPr>
            <a:lvl8pPr indent="-361950" lvl="7" marL="3657600" algn="l">
              <a:spcBef>
                <a:spcPts val="400"/>
              </a:spcBef>
              <a:spcAft>
                <a:spcPts val="0"/>
              </a:spcAft>
              <a:buClr>
                <a:schemeClr val="dk1"/>
              </a:buClr>
              <a:buSzPts val="2100"/>
              <a:buChar char="•"/>
              <a:defRPr/>
            </a:lvl8pPr>
            <a:lvl9pPr indent="-361950" lvl="8" marL="4114800" algn="l">
              <a:spcBef>
                <a:spcPts val="400"/>
              </a:spcBef>
              <a:spcAft>
                <a:spcPts val="0"/>
              </a:spcAft>
              <a:buClr>
                <a:schemeClr val="dk1"/>
              </a:buClr>
              <a:buSzPts val="2100"/>
              <a:buChar char="•"/>
              <a:defRPr/>
            </a:lvl9pPr>
          </a:lstStyle>
          <a:p/>
        </p:txBody>
      </p:sp>
      <p:sp>
        <p:nvSpPr>
          <p:cNvPr id="72" name="Google Shape;72;p9"/>
          <p:cNvSpPr txBox="1"/>
          <p:nvPr>
            <p:ph idx="2" type="body"/>
          </p:nvPr>
        </p:nvSpPr>
        <p:spPr>
          <a:xfrm>
            <a:off x="2092550" y="5171000"/>
            <a:ext cx="50016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sp>
        <p:nvSpPr>
          <p:cNvPr id="73" name="Google Shape;73;p9"/>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74" name="Google Shape;74;p9"/>
          <p:cNvGrpSpPr/>
          <p:nvPr/>
        </p:nvGrpSpPr>
        <p:grpSpPr>
          <a:xfrm>
            <a:off x="0" y="742490"/>
            <a:ext cx="18288000" cy="869782"/>
            <a:chOff x="0" y="0"/>
            <a:chExt cx="24384000" cy="1159709"/>
          </a:xfrm>
        </p:grpSpPr>
        <p:sp>
          <p:nvSpPr>
            <p:cNvPr id="75" name="Google Shape;75;p9"/>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76" name="Google Shape;76;p9"/>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77" name="Google Shape;77;p9"/>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78" name="Google Shape;78;p9"/>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79" name="Google Shape;79;p9"/>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80" name="Google Shape;80;p9"/>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0"/>
          <p:cNvSpPr txBox="1"/>
          <p:nvPr>
            <p:ph type="ctrTitle"/>
          </p:nvPr>
        </p:nvSpPr>
        <p:spPr>
          <a:xfrm>
            <a:off x="783400" y="2395450"/>
            <a:ext cx="138213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0"/>
          <p:cNvSpPr/>
          <p:nvPr>
            <p:ph idx="2" type="pic"/>
          </p:nvPr>
        </p:nvSpPr>
        <p:spPr>
          <a:xfrm>
            <a:off x="9763846" y="5308025"/>
            <a:ext cx="3780600" cy="2835600"/>
          </a:xfrm>
          <a:prstGeom prst="rect">
            <a:avLst/>
          </a:prstGeom>
          <a:noFill/>
          <a:ln>
            <a:noFill/>
          </a:ln>
        </p:spPr>
      </p:sp>
      <p:sp>
        <p:nvSpPr>
          <p:cNvPr id="84" name="Google Shape;84;p10"/>
          <p:cNvSpPr txBox="1"/>
          <p:nvPr>
            <p:ph idx="1" type="body"/>
          </p:nvPr>
        </p:nvSpPr>
        <p:spPr>
          <a:xfrm>
            <a:off x="2202213" y="5547063"/>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grpSp>
        <p:nvGrpSpPr>
          <p:cNvPr id="85" name="Google Shape;85;p10"/>
          <p:cNvGrpSpPr/>
          <p:nvPr/>
        </p:nvGrpSpPr>
        <p:grpSpPr>
          <a:xfrm>
            <a:off x="0" y="742490"/>
            <a:ext cx="18288000" cy="869782"/>
            <a:chOff x="0" y="0"/>
            <a:chExt cx="24384000" cy="1159709"/>
          </a:xfrm>
        </p:grpSpPr>
        <p:sp>
          <p:nvSpPr>
            <p:cNvPr id="86" name="Google Shape;86;p10"/>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2">
                <a:alphaModFix/>
              </a:blip>
              <a:stretch>
                <a:fillRect b="0" l="0" r="0" t="0"/>
              </a:stretch>
            </a:blipFill>
            <a:ln>
              <a:noFill/>
            </a:ln>
          </p:spPr>
        </p:sp>
        <p:sp>
          <p:nvSpPr>
            <p:cNvPr id="87" name="Google Shape;87;p10"/>
            <p:cNvSpPr txBox="1"/>
            <p:nvPr/>
          </p:nvSpPr>
          <p:spPr>
            <a:xfrm>
              <a:off x="2336092" y="78162"/>
              <a:ext cx="2433000" cy="574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88" name="Google Shape;88;p10"/>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89" name="Google Shape;89;p10"/>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90" name="Google Shape;90;p10"/>
          <p:cNvCxnSpPr/>
          <p:nvPr/>
        </p:nvCxnSpPr>
        <p:spPr>
          <a:xfrm>
            <a:off x="10736199" y="9239250"/>
            <a:ext cx="6492300" cy="0"/>
          </a:xfrm>
          <a:prstGeom prst="straightConnector1">
            <a:avLst/>
          </a:prstGeom>
          <a:noFill/>
          <a:ln cap="flat" cmpd="sng" w="38100">
            <a:solidFill>
              <a:srgbClr val="000000"/>
            </a:solidFill>
            <a:prstDash val="solid"/>
            <a:round/>
            <a:headEnd len="sm" w="sm" type="none"/>
            <a:tailEnd len="med" w="med" type="stealth"/>
          </a:ln>
        </p:spPr>
      </p:cxnSp>
      <p:sp>
        <p:nvSpPr>
          <p:cNvPr id="91" name="Google Shape;91;p10"/>
          <p:cNvSpPr txBox="1"/>
          <p:nvPr/>
        </p:nvSpPr>
        <p:spPr>
          <a:xfrm>
            <a:off x="15480152" y="8224510"/>
            <a:ext cx="1748400" cy="10371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59400" y="2486750"/>
            <a:ext cx="137961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10500"/>
              <a:buFont typeface="Bebas Neue"/>
              <a:buNone/>
              <a:defRPr i="0" sz="10500" u="none" cap="none" strike="noStrik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4918600"/>
            <a:ext cx="8229600" cy="4526100"/>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64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1pPr>
            <a:lvl2pPr indent="-361950" lvl="1" marL="914400" marR="0" rtl="0" algn="l">
              <a:spcBef>
                <a:spcPts val="56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2pPr>
            <a:lvl3pPr indent="-361950" lvl="2" marL="1371600" marR="0" rtl="0" algn="l">
              <a:spcBef>
                <a:spcPts val="48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3pPr>
            <a:lvl4pPr indent="-361950" lvl="3" marL="18288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4pPr>
            <a:lvl5pPr indent="-361950" lvl="4" marL="22860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5pPr>
            <a:lvl6pPr indent="-361950" lvl="5" marL="27432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6pPr>
            <a:lvl7pPr indent="-361950" lvl="6" marL="32004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7pPr>
            <a:lvl8pPr indent="-361950" lvl="7" marL="36576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8pPr>
            <a:lvl9pPr indent="-361950" lvl="8" marL="4114800" marR="0" rtl="0" algn="l">
              <a:spcBef>
                <a:spcPts val="400"/>
              </a:spcBef>
              <a:spcAft>
                <a:spcPts val="0"/>
              </a:spcAft>
              <a:buClr>
                <a:schemeClr val="dk1"/>
              </a:buClr>
              <a:buSzPts val="2100"/>
              <a:buFont typeface="Bebas Neue"/>
              <a:buChar char="•"/>
              <a:defRPr i="0" sz="2100" u="none" cap="none" strike="noStrike">
                <a:solidFill>
                  <a:schemeClr val="dk1"/>
                </a:solidFill>
                <a:latin typeface="Bebas Neue"/>
                <a:ea typeface="Bebas Neue"/>
                <a:cs typeface="Bebas Neue"/>
                <a:sym typeface="Bebas Ne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1.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8.png"/><Relationship Id="rId4" Type="http://schemas.openxmlformats.org/officeDocument/2006/relationships/image" Target="../media/image1.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image" Target="../media/image50.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8.png"/><Relationship Id="rId5" Type="http://schemas.openxmlformats.org/officeDocument/2006/relationships/image" Target="../media/image1.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95" name="Shape 95"/>
        <p:cNvGrpSpPr/>
        <p:nvPr/>
      </p:nvGrpSpPr>
      <p:grpSpPr>
        <a:xfrm>
          <a:off x="0" y="0"/>
          <a:ext cx="0" cy="0"/>
          <a:chOff x="0" y="0"/>
          <a:chExt cx="0" cy="0"/>
        </a:xfrm>
      </p:grpSpPr>
      <p:pic>
        <p:nvPicPr>
          <p:cNvPr id="96" name="Google Shape;96;p11"/>
          <p:cNvPicPr preferRelativeResize="0"/>
          <p:nvPr/>
        </p:nvPicPr>
        <p:blipFill>
          <a:blip r:embed="rId3">
            <a:alphaModFix/>
          </a:blip>
          <a:stretch>
            <a:fillRect/>
          </a:stretch>
        </p:blipFill>
        <p:spPr>
          <a:xfrm>
            <a:off x="1028699" y="6275501"/>
            <a:ext cx="5927475" cy="2963737"/>
          </a:xfrm>
          <a:prstGeom prst="rect">
            <a:avLst/>
          </a:prstGeom>
          <a:noFill/>
          <a:ln>
            <a:noFill/>
          </a:ln>
        </p:spPr>
      </p:pic>
      <p:pic>
        <p:nvPicPr>
          <p:cNvPr id="97" name="Google Shape;97;p11"/>
          <p:cNvPicPr preferRelativeResize="0"/>
          <p:nvPr/>
        </p:nvPicPr>
        <p:blipFill>
          <a:blip r:embed="rId4">
            <a:alphaModFix/>
          </a:blip>
          <a:stretch>
            <a:fillRect/>
          </a:stretch>
        </p:blipFill>
        <p:spPr>
          <a:xfrm>
            <a:off x="12962274" y="1028699"/>
            <a:ext cx="4297024" cy="4309216"/>
          </a:xfrm>
          <a:prstGeom prst="rect">
            <a:avLst/>
          </a:prstGeom>
          <a:noFill/>
          <a:ln>
            <a:noFill/>
          </a:ln>
        </p:spPr>
      </p:pic>
      <p:grpSp>
        <p:nvGrpSpPr>
          <p:cNvPr id="98" name="Google Shape;98;p11"/>
          <p:cNvGrpSpPr/>
          <p:nvPr/>
        </p:nvGrpSpPr>
        <p:grpSpPr>
          <a:xfrm>
            <a:off x="1028700" y="742490"/>
            <a:ext cx="2548201" cy="572420"/>
            <a:chOff x="0" y="0"/>
            <a:chExt cx="3397601" cy="763227"/>
          </a:xfrm>
        </p:grpSpPr>
        <p:sp>
          <p:nvSpPr>
            <p:cNvPr id="99" name="Google Shape;99;p11"/>
            <p:cNvSpPr/>
            <p:nvPr/>
          </p:nvSpPr>
          <p:spPr>
            <a:xfrm>
              <a:off x="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100" name="Google Shape;100;p11"/>
            <p:cNvSpPr txBox="1"/>
            <p:nvPr/>
          </p:nvSpPr>
          <p:spPr>
            <a:xfrm>
              <a:off x="9644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grpSp>
      <p:cxnSp>
        <p:nvCxnSpPr>
          <p:cNvPr id="101" name="Google Shape;101;p11"/>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102" name="Google Shape;102;p11"/>
          <p:cNvSpPr txBox="1"/>
          <p:nvPr/>
        </p:nvSpPr>
        <p:spPr>
          <a:xfrm>
            <a:off x="1028700" y="1909835"/>
            <a:ext cx="11249700" cy="3703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5037" u="none" cap="none" strike="noStrike">
                <a:solidFill>
                  <a:srgbClr val="000000"/>
                </a:solidFill>
                <a:latin typeface="Bebas Neue"/>
                <a:ea typeface="Bebas Neue"/>
                <a:cs typeface="Bebas Neue"/>
                <a:sym typeface="Bebas Neue"/>
              </a:rPr>
              <a:t>BUSINESS </a:t>
            </a:r>
            <a:endParaRPr/>
          </a:p>
          <a:p>
            <a:pPr indent="0" lvl="0" marL="0" marR="0" rtl="0" algn="l">
              <a:lnSpc>
                <a:spcPct val="80000"/>
              </a:lnSpc>
              <a:spcBef>
                <a:spcPts val="0"/>
              </a:spcBef>
              <a:spcAft>
                <a:spcPts val="0"/>
              </a:spcAft>
              <a:buNone/>
            </a:pPr>
            <a:r>
              <a:rPr b="0" i="0" lang="en-US" sz="15037" u="none" cap="none" strike="noStrike">
                <a:solidFill>
                  <a:srgbClr val="000000"/>
                </a:solidFill>
                <a:latin typeface="Bebas Neue"/>
                <a:ea typeface="Bebas Neue"/>
                <a:cs typeface="Bebas Neue"/>
                <a:sym typeface="Bebas Neue"/>
              </a:rPr>
              <a:t>MARKET ANALYSIS </a:t>
            </a:r>
            <a:endParaRPr/>
          </a:p>
        </p:txBody>
      </p:sp>
      <p:sp>
        <p:nvSpPr>
          <p:cNvPr id="103" name="Google Shape;103;p11"/>
          <p:cNvSpPr txBox="1"/>
          <p:nvPr/>
        </p:nvSpPr>
        <p:spPr>
          <a:xfrm>
            <a:off x="7900030" y="6275511"/>
            <a:ext cx="28362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104" name="Google Shape;104;p11"/>
          <p:cNvSpPr txBox="1"/>
          <p:nvPr/>
        </p:nvSpPr>
        <p:spPr>
          <a:xfrm>
            <a:off x="11093795" y="6207987"/>
            <a:ext cx="6165505" cy="1470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Customize each slide with specific data and examples relevant to your market.</a:t>
            </a:r>
            <a:endParaRPr/>
          </a:p>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Use visuals effectively to support your points and make the presentation more engaging.</a:t>
            </a:r>
            <a:endParaRPr/>
          </a:p>
        </p:txBody>
      </p:sp>
      <p:sp>
        <p:nvSpPr>
          <p:cNvPr id="105" name="Google Shape;105;p11"/>
          <p:cNvSpPr/>
          <p:nvPr/>
        </p:nvSpPr>
        <p:spPr>
          <a:xfrm>
            <a:off x="6956177" y="2186882"/>
            <a:ext cx="1202949" cy="1202949"/>
          </a:xfrm>
          <a:custGeom>
            <a:rect b="b" l="l" r="r" t="t"/>
            <a:pathLst>
              <a:path extrusionOk="0" h="1202949" w="1202949">
                <a:moveTo>
                  <a:pt x="0" y="0"/>
                </a:moveTo>
                <a:lnTo>
                  <a:pt x="1202949" y="0"/>
                </a:lnTo>
                <a:lnTo>
                  <a:pt x="1202949" y="1202949"/>
                </a:lnTo>
                <a:lnTo>
                  <a:pt x="0" y="1202949"/>
                </a:lnTo>
                <a:lnTo>
                  <a:pt x="0" y="0"/>
                </a:lnTo>
                <a:close/>
              </a:path>
            </a:pathLst>
          </a:custGeom>
          <a:blipFill rotWithShape="1">
            <a:blip r:embed="rId6">
              <a:alphaModFix/>
            </a:blip>
            <a:stretch>
              <a:fillRect b="0" l="0" r="0" t="0"/>
            </a:stretch>
          </a:blipFill>
          <a:ln>
            <a:noFill/>
          </a:ln>
        </p:spPr>
      </p:sp>
      <p:sp>
        <p:nvSpPr>
          <p:cNvPr id="106" name="Google Shape;106;p11"/>
          <p:cNvSpPr txBox="1"/>
          <p:nvPr/>
        </p:nvSpPr>
        <p:spPr>
          <a:xfrm>
            <a:off x="15480152" y="822451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01/20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278" name="Shape 278"/>
        <p:cNvGrpSpPr/>
        <p:nvPr/>
      </p:nvGrpSpPr>
      <p:grpSpPr>
        <a:xfrm>
          <a:off x="0" y="0"/>
          <a:ext cx="0" cy="0"/>
          <a:chOff x="0" y="0"/>
          <a:chExt cx="0" cy="0"/>
        </a:xfrm>
      </p:grpSpPr>
      <p:pic>
        <p:nvPicPr>
          <p:cNvPr id="279" name="Google Shape;279;p20"/>
          <p:cNvPicPr preferRelativeResize="0"/>
          <p:nvPr/>
        </p:nvPicPr>
        <p:blipFill>
          <a:blip r:embed="rId3">
            <a:alphaModFix/>
          </a:blip>
          <a:stretch>
            <a:fillRect/>
          </a:stretch>
        </p:blipFill>
        <p:spPr>
          <a:xfrm>
            <a:off x="14593603" y="2184123"/>
            <a:ext cx="2796075" cy="5598220"/>
          </a:xfrm>
          <a:prstGeom prst="rect">
            <a:avLst/>
          </a:prstGeom>
          <a:noFill/>
          <a:ln>
            <a:noFill/>
          </a:ln>
        </p:spPr>
      </p:pic>
      <p:grpSp>
        <p:nvGrpSpPr>
          <p:cNvPr id="280" name="Google Shape;280;p20"/>
          <p:cNvGrpSpPr/>
          <p:nvPr/>
        </p:nvGrpSpPr>
        <p:grpSpPr>
          <a:xfrm>
            <a:off x="810905" y="4327866"/>
            <a:ext cx="2796049" cy="2853498"/>
            <a:chOff x="0" y="-47625"/>
            <a:chExt cx="736408" cy="751539"/>
          </a:xfrm>
        </p:grpSpPr>
        <p:sp>
          <p:nvSpPr>
            <p:cNvPr id="281" name="Google Shape;281;p20"/>
            <p:cNvSpPr/>
            <p:nvPr/>
          </p:nvSpPr>
          <p:spPr>
            <a:xfrm>
              <a:off x="0" y="0"/>
              <a:ext cx="736408" cy="703914"/>
            </a:xfrm>
            <a:custGeom>
              <a:rect b="b" l="l" r="r" t="t"/>
              <a:pathLst>
                <a:path extrusionOk="0" h="703914" w="736408">
                  <a:moveTo>
                    <a:pt x="141213" y="0"/>
                  </a:moveTo>
                  <a:lnTo>
                    <a:pt x="595195" y="0"/>
                  </a:lnTo>
                  <a:cubicBezTo>
                    <a:pt x="673185" y="0"/>
                    <a:pt x="736408" y="63223"/>
                    <a:pt x="736408" y="141213"/>
                  </a:cubicBezTo>
                  <a:lnTo>
                    <a:pt x="736408" y="562701"/>
                  </a:lnTo>
                  <a:cubicBezTo>
                    <a:pt x="736408" y="640690"/>
                    <a:pt x="673185" y="703914"/>
                    <a:pt x="595195" y="703914"/>
                  </a:cubicBezTo>
                  <a:lnTo>
                    <a:pt x="141213" y="703914"/>
                  </a:lnTo>
                  <a:cubicBezTo>
                    <a:pt x="63223" y="703914"/>
                    <a:pt x="0" y="640690"/>
                    <a:pt x="0" y="562701"/>
                  </a:cubicBezTo>
                  <a:lnTo>
                    <a:pt x="0" y="141213"/>
                  </a:lnTo>
                  <a:cubicBezTo>
                    <a:pt x="0" y="63223"/>
                    <a:pt x="63223" y="0"/>
                    <a:pt x="141213"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txBox="1"/>
            <p:nvPr/>
          </p:nvSpPr>
          <p:spPr>
            <a:xfrm>
              <a:off x="0" y="-47625"/>
              <a:ext cx="736408" cy="7515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20"/>
          <p:cNvGrpSpPr/>
          <p:nvPr/>
        </p:nvGrpSpPr>
        <p:grpSpPr>
          <a:xfrm>
            <a:off x="5903826" y="4327866"/>
            <a:ext cx="2796049" cy="2853498"/>
            <a:chOff x="0" y="-47625"/>
            <a:chExt cx="736408" cy="751539"/>
          </a:xfrm>
        </p:grpSpPr>
        <p:sp>
          <p:nvSpPr>
            <p:cNvPr id="284" name="Google Shape;284;p20"/>
            <p:cNvSpPr/>
            <p:nvPr/>
          </p:nvSpPr>
          <p:spPr>
            <a:xfrm>
              <a:off x="0" y="0"/>
              <a:ext cx="736408" cy="703914"/>
            </a:xfrm>
            <a:custGeom>
              <a:rect b="b" l="l" r="r" t="t"/>
              <a:pathLst>
                <a:path extrusionOk="0" h="703914" w="736408">
                  <a:moveTo>
                    <a:pt x="141213" y="0"/>
                  </a:moveTo>
                  <a:lnTo>
                    <a:pt x="595195" y="0"/>
                  </a:lnTo>
                  <a:cubicBezTo>
                    <a:pt x="673185" y="0"/>
                    <a:pt x="736408" y="63223"/>
                    <a:pt x="736408" y="141213"/>
                  </a:cubicBezTo>
                  <a:lnTo>
                    <a:pt x="736408" y="562701"/>
                  </a:lnTo>
                  <a:cubicBezTo>
                    <a:pt x="736408" y="640690"/>
                    <a:pt x="673185" y="703914"/>
                    <a:pt x="595195" y="703914"/>
                  </a:cubicBezTo>
                  <a:lnTo>
                    <a:pt x="141213" y="703914"/>
                  </a:lnTo>
                  <a:cubicBezTo>
                    <a:pt x="63223" y="703914"/>
                    <a:pt x="0" y="640690"/>
                    <a:pt x="0" y="562701"/>
                  </a:cubicBezTo>
                  <a:lnTo>
                    <a:pt x="0" y="141213"/>
                  </a:lnTo>
                  <a:cubicBezTo>
                    <a:pt x="0" y="63223"/>
                    <a:pt x="63223" y="0"/>
                    <a:pt x="141213"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txBox="1"/>
            <p:nvPr/>
          </p:nvSpPr>
          <p:spPr>
            <a:xfrm>
              <a:off x="0" y="-47625"/>
              <a:ext cx="736408" cy="7515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6" name="Google Shape;286;p20"/>
          <p:cNvPicPr preferRelativeResize="0"/>
          <p:nvPr/>
        </p:nvPicPr>
        <p:blipFill rotWithShape="1">
          <a:blip r:embed="rId4">
            <a:alphaModFix/>
          </a:blip>
          <a:srcRect b="0" l="0" r="0" t="0"/>
          <a:stretch/>
        </p:blipFill>
        <p:spPr>
          <a:xfrm>
            <a:off x="894657" y="4530756"/>
            <a:ext cx="2628545" cy="2628545"/>
          </a:xfrm>
          <a:prstGeom prst="rect">
            <a:avLst/>
          </a:prstGeom>
          <a:noFill/>
          <a:ln>
            <a:noFill/>
          </a:ln>
        </p:spPr>
      </p:pic>
      <p:pic>
        <p:nvPicPr>
          <p:cNvPr id="287" name="Google Shape;287;p20"/>
          <p:cNvPicPr preferRelativeResize="0"/>
          <p:nvPr/>
        </p:nvPicPr>
        <p:blipFill rotWithShape="1">
          <a:blip r:embed="rId5">
            <a:alphaModFix/>
          </a:blip>
          <a:srcRect b="0" l="0" r="0" t="0"/>
          <a:stretch/>
        </p:blipFill>
        <p:spPr>
          <a:xfrm>
            <a:off x="5987578" y="4530756"/>
            <a:ext cx="2628545" cy="2628545"/>
          </a:xfrm>
          <a:prstGeom prst="rect">
            <a:avLst/>
          </a:prstGeom>
          <a:noFill/>
          <a:ln>
            <a:noFill/>
          </a:ln>
        </p:spPr>
      </p:pic>
      <p:grpSp>
        <p:nvGrpSpPr>
          <p:cNvPr id="288" name="Google Shape;288;p20"/>
          <p:cNvGrpSpPr/>
          <p:nvPr/>
        </p:nvGrpSpPr>
        <p:grpSpPr>
          <a:xfrm>
            <a:off x="10996747" y="4327866"/>
            <a:ext cx="2796049" cy="2853498"/>
            <a:chOff x="0" y="-47625"/>
            <a:chExt cx="736408" cy="751539"/>
          </a:xfrm>
        </p:grpSpPr>
        <p:sp>
          <p:nvSpPr>
            <p:cNvPr id="289" name="Google Shape;289;p20"/>
            <p:cNvSpPr/>
            <p:nvPr/>
          </p:nvSpPr>
          <p:spPr>
            <a:xfrm>
              <a:off x="0" y="0"/>
              <a:ext cx="736408" cy="703914"/>
            </a:xfrm>
            <a:custGeom>
              <a:rect b="b" l="l" r="r" t="t"/>
              <a:pathLst>
                <a:path extrusionOk="0" h="703914" w="736408">
                  <a:moveTo>
                    <a:pt x="141213" y="0"/>
                  </a:moveTo>
                  <a:lnTo>
                    <a:pt x="595195" y="0"/>
                  </a:lnTo>
                  <a:cubicBezTo>
                    <a:pt x="673185" y="0"/>
                    <a:pt x="736408" y="63223"/>
                    <a:pt x="736408" y="141213"/>
                  </a:cubicBezTo>
                  <a:lnTo>
                    <a:pt x="736408" y="562701"/>
                  </a:lnTo>
                  <a:cubicBezTo>
                    <a:pt x="736408" y="640690"/>
                    <a:pt x="673185" y="703914"/>
                    <a:pt x="595195" y="703914"/>
                  </a:cubicBezTo>
                  <a:lnTo>
                    <a:pt x="141213" y="703914"/>
                  </a:lnTo>
                  <a:cubicBezTo>
                    <a:pt x="63223" y="703914"/>
                    <a:pt x="0" y="640690"/>
                    <a:pt x="0" y="562701"/>
                  </a:cubicBezTo>
                  <a:lnTo>
                    <a:pt x="0" y="141213"/>
                  </a:lnTo>
                  <a:cubicBezTo>
                    <a:pt x="0" y="63223"/>
                    <a:pt x="63223" y="0"/>
                    <a:pt x="141213"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txBox="1"/>
            <p:nvPr/>
          </p:nvSpPr>
          <p:spPr>
            <a:xfrm>
              <a:off x="0" y="-47625"/>
              <a:ext cx="736408" cy="7515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1" name="Google Shape;291;p20"/>
          <p:cNvPicPr preferRelativeResize="0"/>
          <p:nvPr/>
        </p:nvPicPr>
        <p:blipFill rotWithShape="1">
          <a:blip r:embed="rId6">
            <a:alphaModFix/>
          </a:blip>
          <a:srcRect b="0" l="0" r="0" t="0"/>
          <a:stretch/>
        </p:blipFill>
        <p:spPr>
          <a:xfrm>
            <a:off x="11081154" y="4530756"/>
            <a:ext cx="2628545" cy="2628545"/>
          </a:xfrm>
          <a:prstGeom prst="rect">
            <a:avLst/>
          </a:prstGeom>
          <a:noFill/>
          <a:ln>
            <a:noFill/>
          </a:ln>
        </p:spPr>
      </p:pic>
      <p:grpSp>
        <p:nvGrpSpPr>
          <p:cNvPr id="292" name="Google Shape;292;p20"/>
          <p:cNvGrpSpPr/>
          <p:nvPr/>
        </p:nvGrpSpPr>
        <p:grpSpPr>
          <a:xfrm>
            <a:off x="0" y="742490"/>
            <a:ext cx="18288000" cy="869782"/>
            <a:chOff x="0" y="0"/>
            <a:chExt cx="24384000" cy="1159709"/>
          </a:xfrm>
        </p:grpSpPr>
        <p:sp>
          <p:nvSpPr>
            <p:cNvPr id="293" name="Google Shape;293;p20"/>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7">
                <a:alphaModFix/>
              </a:blip>
              <a:stretch>
                <a:fillRect b="0" l="0" r="0" t="0"/>
              </a:stretch>
            </a:blipFill>
            <a:ln>
              <a:noFill/>
            </a:ln>
          </p:spPr>
        </p:sp>
        <p:sp>
          <p:nvSpPr>
            <p:cNvPr id="294" name="Google Shape;294;p20"/>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295" name="Google Shape;295;p20"/>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296" name="Google Shape;296;p20"/>
          <p:cNvSpPr txBox="1"/>
          <p:nvPr/>
        </p:nvSpPr>
        <p:spPr>
          <a:xfrm>
            <a:off x="920212" y="7781439"/>
            <a:ext cx="257743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the featured statistic.</a:t>
            </a:r>
            <a:endParaRPr/>
          </a:p>
        </p:txBody>
      </p:sp>
      <p:sp>
        <p:nvSpPr>
          <p:cNvPr id="297" name="Google Shape;297;p20"/>
          <p:cNvSpPr txBox="1"/>
          <p:nvPr/>
        </p:nvSpPr>
        <p:spPr>
          <a:xfrm>
            <a:off x="6013133" y="7781439"/>
            <a:ext cx="257743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the featured statistic.</a:t>
            </a:r>
            <a:endParaRPr/>
          </a:p>
        </p:txBody>
      </p:sp>
      <p:sp>
        <p:nvSpPr>
          <p:cNvPr id="298" name="Google Shape;298;p20"/>
          <p:cNvSpPr txBox="1"/>
          <p:nvPr/>
        </p:nvSpPr>
        <p:spPr>
          <a:xfrm>
            <a:off x="11106710" y="7781439"/>
            <a:ext cx="257743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the featured statistic.</a:t>
            </a:r>
            <a:endParaRPr/>
          </a:p>
        </p:txBody>
      </p:sp>
      <p:sp>
        <p:nvSpPr>
          <p:cNvPr id="299" name="Google Shape;299;p20"/>
          <p:cNvSpPr txBox="1"/>
          <p:nvPr/>
        </p:nvSpPr>
        <p:spPr>
          <a:xfrm>
            <a:off x="1028700" y="1941156"/>
            <a:ext cx="8115300"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MARKET RESEARCH</a:t>
            </a:r>
            <a:endParaRPr/>
          </a:p>
        </p:txBody>
      </p:sp>
      <p:sp>
        <p:nvSpPr>
          <p:cNvPr id="300" name="Google Shape;300;p20"/>
          <p:cNvSpPr txBox="1"/>
          <p:nvPr/>
        </p:nvSpPr>
        <p:spPr>
          <a:xfrm>
            <a:off x="1029519" y="3512781"/>
            <a:ext cx="574409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the featured statistic.</a:t>
            </a:r>
            <a:endParaRPr/>
          </a:p>
        </p:txBody>
      </p:sp>
      <p:sp>
        <p:nvSpPr>
          <p:cNvPr id="301" name="Google Shape;301;p20"/>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302" name="Google Shape;302;p20"/>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303" name="Google Shape;303;p20"/>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09/20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307" name="Shape 307"/>
        <p:cNvGrpSpPr/>
        <p:nvPr/>
      </p:nvGrpSpPr>
      <p:grpSpPr>
        <a:xfrm>
          <a:off x="0" y="0"/>
          <a:ext cx="0" cy="0"/>
          <a:chOff x="0" y="0"/>
          <a:chExt cx="0" cy="0"/>
        </a:xfrm>
      </p:grpSpPr>
      <p:grpSp>
        <p:nvGrpSpPr>
          <p:cNvPr id="308" name="Google Shape;308;p21"/>
          <p:cNvGrpSpPr/>
          <p:nvPr/>
        </p:nvGrpSpPr>
        <p:grpSpPr>
          <a:xfrm>
            <a:off x="0" y="742490"/>
            <a:ext cx="18288000" cy="869782"/>
            <a:chOff x="0" y="0"/>
            <a:chExt cx="24384000" cy="1159709"/>
          </a:xfrm>
        </p:grpSpPr>
        <p:sp>
          <p:nvSpPr>
            <p:cNvPr id="309" name="Google Shape;309;p21"/>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3">
                <a:alphaModFix/>
              </a:blip>
              <a:stretch>
                <a:fillRect b="0" l="0" r="0" t="0"/>
              </a:stretch>
            </a:blipFill>
            <a:ln>
              <a:noFill/>
            </a:ln>
          </p:spPr>
        </p:sp>
        <p:sp>
          <p:nvSpPr>
            <p:cNvPr id="310" name="Google Shape;310;p21"/>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11" name="Google Shape;311;p21"/>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312" name="Google Shape;312;p21"/>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grpSp>
        <p:nvGrpSpPr>
          <p:cNvPr id="313" name="Google Shape;313;p21"/>
          <p:cNvGrpSpPr/>
          <p:nvPr/>
        </p:nvGrpSpPr>
        <p:grpSpPr>
          <a:xfrm>
            <a:off x="1028700" y="2290002"/>
            <a:ext cx="3584511" cy="6968298"/>
            <a:chOff x="0" y="-47625"/>
            <a:chExt cx="944069" cy="1835272"/>
          </a:xfrm>
        </p:grpSpPr>
        <p:sp>
          <p:nvSpPr>
            <p:cNvPr id="314" name="Google Shape;314;p21"/>
            <p:cNvSpPr/>
            <p:nvPr/>
          </p:nvSpPr>
          <p:spPr>
            <a:xfrm>
              <a:off x="0" y="0"/>
              <a:ext cx="944069" cy="1787647"/>
            </a:xfrm>
            <a:custGeom>
              <a:rect b="b" l="l" r="r" t="t"/>
              <a:pathLst>
                <a:path extrusionOk="0" h="1787647" w="944069">
                  <a:moveTo>
                    <a:pt x="110151" y="0"/>
                  </a:moveTo>
                  <a:lnTo>
                    <a:pt x="833918" y="0"/>
                  </a:lnTo>
                  <a:cubicBezTo>
                    <a:pt x="894752" y="0"/>
                    <a:pt x="944069" y="49316"/>
                    <a:pt x="944069" y="110151"/>
                  </a:cubicBezTo>
                  <a:lnTo>
                    <a:pt x="944069" y="1677496"/>
                  </a:lnTo>
                  <a:cubicBezTo>
                    <a:pt x="944069" y="1738331"/>
                    <a:pt x="894752" y="1787647"/>
                    <a:pt x="833918" y="1787647"/>
                  </a:cubicBezTo>
                  <a:lnTo>
                    <a:pt x="110151" y="1787647"/>
                  </a:lnTo>
                  <a:cubicBezTo>
                    <a:pt x="49316" y="1787647"/>
                    <a:pt x="0" y="1738331"/>
                    <a:pt x="0" y="1677496"/>
                  </a:cubicBezTo>
                  <a:lnTo>
                    <a:pt x="0" y="110151"/>
                  </a:lnTo>
                  <a:cubicBezTo>
                    <a:pt x="0" y="49316"/>
                    <a:pt x="49316" y="0"/>
                    <a:pt x="110151"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txBox="1"/>
            <p:nvPr/>
          </p:nvSpPr>
          <p:spPr>
            <a:xfrm>
              <a:off x="0" y="-47625"/>
              <a:ext cx="944069" cy="18352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21"/>
          <p:cNvGrpSpPr/>
          <p:nvPr/>
        </p:nvGrpSpPr>
        <p:grpSpPr>
          <a:xfrm>
            <a:off x="5244063" y="2290002"/>
            <a:ext cx="3584511" cy="6968298"/>
            <a:chOff x="0" y="-47625"/>
            <a:chExt cx="944069" cy="1835272"/>
          </a:xfrm>
        </p:grpSpPr>
        <p:sp>
          <p:nvSpPr>
            <p:cNvPr id="317" name="Google Shape;317;p21"/>
            <p:cNvSpPr/>
            <p:nvPr/>
          </p:nvSpPr>
          <p:spPr>
            <a:xfrm>
              <a:off x="0" y="0"/>
              <a:ext cx="944069" cy="1787647"/>
            </a:xfrm>
            <a:custGeom>
              <a:rect b="b" l="l" r="r" t="t"/>
              <a:pathLst>
                <a:path extrusionOk="0" h="1787647" w="944069">
                  <a:moveTo>
                    <a:pt x="110151" y="0"/>
                  </a:moveTo>
                  <a:lnTo>
                    <a:pt x="833918" y="0"/>
                  </a:lnTo>
                  <a:cubicBezTo>
                    <a:pt x="894752" y="0"/>
                    <a:pt x="944069" y="49316"/>
                    <a:pt x="944069" y="110151"/>
                  </a:cubicBezTo>
                  <a:lnTo>
                    <a:pt x="944069" y="1677496"/>
                  </a:lnTo>
                  <a:cubicBezTo>
                    <a:pt x="944069" y="1738331"/>
                    <a:pt x="894752" y="1787647"/>
                    <a:pt x="833918" y="1787647"/>
                  </a:cubicBezTo>
                  <a:lnTo>
                    <a:pt x="110151" y="1787647"/>
                  </a:lnTo>
                  <a:cubicBezTo>
                    <a:pt x="49316" y="1787647"/>
                    <a:pt x="0" y="1738331"/>
                    <a:pt x="0" y="1677496"/>
                  </a:cubicBezTo>
                  <a:lnTo>
                    <a:pt x="0" y="110151"/>
                  </a:lnTo>
                  <a:cubicBezTo>
                    <a:pt x="0" y="49316"/>
                    <a:pt x="49316" y="0"/>
                    <a:pt x="110151"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txBox="1"/>
            <p:nvPr/>
          </p:nvSpPr>
          <p:spPr>
            <a:xfrm>
              <a:off x="0" y="-47625"/>
              <a:ext cx="944069" cy="18352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21"/>
          <p:cNvGrpSpPr/>
          <p:nvPr/>
        </p:nvGrpSpPr>
        <p:grpSpPr>
          <a:xfrm>
            <a:off x="9459426" y="2290002"/>
            <a:ext cx="3584511" cy="6968298"/>
            <a:chOff x="0" y="-47625"/>
            <a:chExt cx="944069" cy="1835272"/>
          </a:xfrm>
        </p:grpSpPr>
        <p:sp>
          <p:nvSpPr>
            <p:cNvPr id="320" name="Google Shape;320;p21"/>
            <p:cNvSpPr/>
            <p:nvPr/>
          </p:nvSpPr>
          <p:spPr>
            <a:xfrm>
              <a:off x="0" y="0"/>
              <a:ext cx="944069" cy="1787647"/>
            </a:xfrm>
            <a:custGeom>
              <a:rect b="b" l="l" r="r" t="t"/>
              <a:pathLst>
                <a:path extrusionOk="0" h="1787647" w="944069">
                  <a:moveTo>
                    <a:pt x="110151" y="0"/>
                  </a:moveTo>
                  <a:lnTo>
                    <a:pt x="833918" y="0"/>
                  </a:lnTo>
                  <a:cubicBezTo>
                    <a:pt x="894752" y="0"/>
                    <a:pt x="944069" y="49316"/>
                    <a:pt x="944069" y="110151"/>
                  </a:cubicBezTo>
                  <a:lnTo>
                    <a:pt x="944069" y="1677496"/>
                  </a:lnTo>
                  <a:cubicBezTo>
                    <a:pt x="944069" y="1738331"/>
                    <a:pt x="894752" y="1787647"/>
                    <a:pt x="833918" y="1787647"/>
                  </a:cubicBezTo>
                  <a:lnTo>
                    <a:pt x="110151" y="1787647"/>
                  </a:lnTo>
                  <a:cubicBezTo>
                    <a:pt x="49316" y="1787647"/>
                    <a:pt x="0" y="1738331"/>
                    <a:pt x="0" y="1677496"/>
                  </a:cubicBezTo>
                  <a:lnTo>
                    <a:pt x="0" y="110151"/>
                  </a:lnTo>
                  <a:cubicBezTo>
                    <a:pt x="0" y="49316"/>
                    <a:pt x="49316" y="0"/>
                    <a:pt x="110151"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txBox="1"/>
            <p:nvPr/>
          </p:nvSpPr>
          <p:spPr>
            <a:xfrm>
              <a:off x="0" y="-47625"/>
              <a:ext cx="944069" cy="18352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1"/>
          <p:cNvGrpSpPr/>
          <p:nvPr/>
        </p:nvGrpSpPr>
        <p:grpSpPr>
          <a:xfrm>
            <a:off x="13674789" y="2290002"/>
            <a:ext cx="3584511" cy="6968298"/>
            <a:chOff x="0" y="-47625"/>
            <a:chExt cx="944069" cy="1835272"/>
          </a:xfrm>
        </p:grpSpPr>
        <p:sp>
          <p:nvSpPr>
            <p:cNvPr id="323" name="Google Shape;323;p21"/>
            <p:cNvSpPr/>
            <p:nvPr/>
          </p:nvSpPr>
          <p:spPr>
            <a:xfrm>
              <a:off x="0" y="0"/>
              <a:ext cx="944069" cy="1787647"/>
            </a:xfrm>
            <a:custGeom>
              <a:rect b="b" l="l" r="r" t="t"/>
              <a:pathLst>
                <a:path extrusionOk="0" h="1787647" w="944069">
                  <a:moveTo>
                    <a:pt x="110151" y="0"/>
                  </a:moveTo>
                  <a:lnTo>
                    <a:pt x="833918" y="0"/>
                  </a:lnTo>
                  <a:cubicBezTo>
                    <a:pt x="894752" y="0"/>
                    <a:pt x="944069" y="49316"/>
                    <a:pt x="944069" y="110151"/>
                  </a:cubicBezTo>
                  <a:lnTo>
                    <a:pt x="944069" y="1677496"/>
                  </a:lnTo>
                  <a:cubicBezTo>
                    <a:pt x="944069" y="1738331"/>
                    <a:pt x="894752" y="1787647"/>
                    <a:pt x="833918" y="1787647"/>
                  </a:cubicBezTo>
                  <a:lnTo>
                    <a:pt x="110151" y="1787647"/>
                  </a:lnTo>
                  <a:cubicBezTo>
                    <a:pt x="49316" y="1787647"/>
                    <a:pt x="0" y="1738331"/>
                    <a:pt x="0" y="1677496"/>
                  </a:cubicBezTo>
                  <a:lnTo>
                    <a:pt x="0" y="110151"/>
                  </a:lnTo>
                  <a:cubicBezTo>
                    <a:pt x="0" y="49316"/>
                    <a:pt x="49316" y="0"/>
                    <a:pt x="110151"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txBox="1"/>
            <p:nvPr/>
          </p:nvSpPr>
          <p:spPr>
            <a:xfrm>
              <a:off x="0" y="-47625"/>
              <a:ext cx="944069" cy="18352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1"/>
          <p:cNvSpPr txBox="1"/>
          <p:nvPr/>
        </p:nvSpPr>
        <p:spPr>
          <a:xfrm>
            <a:off x="2149706" y="2845382"/>
            <a:ext cx="1342499" cy="30194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9774" u="none" cap="none" strike="noStrike">
                <a:solidFill>
                  <a:srgbClr val="000000"/>
                </a:solidFill>
                <a:latin typeface="Bebas Neue"/>
                <a:ea typeface="Bebas Neue"/>
                <a:cs typeface="Bebas Neue"/>
                <a:sym typeface="Bebas Neue"/>
              </a:rPr>
              <a:t>S</a:t>
            </a:r>
            <a:endParaRPr/>
          </a:p>
        </p:txBody>
      </p:sp>
      <p:sp>
        <p:nvSpPr>
          <p:cNvPr id="326" name="Google Shape;326;p21"/>
          <p:cNvSpPr txBox="1"/>
          <p:nvPr/>
        </p:nvSpPr>
        <p:spPr>
          <a:xfrm>
            <a:off x="6365069" y="2845382"/>
            <a:ext cx="1342499" cy="30194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9774" u="none" cap="none" strike="noStrike">
                <a:solidFill>
                  <a:srgbClr val="000000"/>
                </a:solidFill>
                <a:latin typeface="Bebas Neue"/>
                <a:ea typeface="Bebas Neue"/>
                <a:cs typeface="Bebas Neue"/>
                <a:sym typeface="Bebas Neue"/>
              </a:rPr>
              <a:t>W</a:t>
            </a:r>
            <a:endParaRPr/>
          </a:p>
        </p:txBody>
      </p:sp>
      <p:sp>
        <p:nvSpPr>
          <p:cNvPr id="327" name="Google Shape;327;p21"/>
          <p:cNvSpPr txBox="1"/>
          <p:nvPr/>
        </p:nvSpPr>
        <p:spPr>
          <a:xfrm>
            <a:off x="10581174" y="2845382"/>
            <a:ext cx="1342499" cy="30194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9774" u="none" cap="none" strike="noStrike">
                <a:solidFill>
                  <a:srgbClr val="000000"/>
                </a:solidFill>
                <a:latin typeface="Bebas Neue"/>
                <a:ea typeface="Bebas Neue"/>
                <a:cs typeface="Bebas Neue"/>
                <a:sym typeface="Bebas Neue"/>
              </a:rPr>
              <a:t>O</a:t>
            </a:r>
            <a:endParaRPr/>
          </a:p>
        </p:txBody>
      </p:sp>
      <p:sp>
        <p:nvSpPr>
          <p:cNvPr id="328" name="Google Shape;328;p21"/>
          <p:cNvSpPr txBox="1"/>
          <p:nvPr/>
        </p:nvSpPr>
        <p:spPr>
          <a:xfrm>
            <a:off x="14808903" y="2845382"/>
            <a:ext cx="1342499" cy="30194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9774" u="none" cap="none" strike="noStrike">
                <a:solidFill>
                  <a:srgbClr val="000000"/>
                </a:solidFill>
                <a:latin typeface="Bebas Neue"/>
                <a:ea typeface="Bebas Neue"/>
                <a:cs typeface="Bebas Neue"/>
                <a:sym typeface="Bebas Neue"/>
              </a:rPr>
              <a:t>T</a:t>
            </a:r>
            <a:endParaRPr/>
          </a:p>
        </p:txBody>
      </p:sp>
      <p:sp>
        <p:nvSpPr>
          <p:cNvPr id="329" name="Google Shape;329;p21"/>
          <p:cNvSpPr txBox="1"/>
          <p:nvPr/>
        </p:nvSpPr>
        <p:spPr>
          <a:xfrm>
            <a:off x="1575075" y="6443399"/>
            <a:ext cx="24918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 doing well?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sets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 apart?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your good qualities?</a:t>
            </a:r>
            <a:endParaRPr/>
          </a:p>
        </p:txBody>
      </p:sp>
      <p:sp>
        <p:nvSpPr>
          <p:cNvPr id="330" name="Google Shape;330;p21"/>
          <p:cNvSpPr txBox="1"/>
          <p:nvPr/>
        </p:nvSpPr>
        <p:spPr>
          <a:xfrm>
            <a:off x="5790438" y="6443399"/>
            <a:ext cx="24918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 doing well?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sets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 apart?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your good qualities?</a:t>
            </a:r>
            <a:endParaRPr/>
          </a:p>
        </p:txBody>
      </p:sp>
      <p:sp>
        <p:nvSpPr>
          <p:cNvPr id="331" name="Google Shape;331;p21"/>
          <p:cNvSpPr txBox="1"/>
          <p:nvPr/>
        </p:nvSpPr>
        <p:spPr>
          <a:xfrm>
            <a:off x="10005801" y="6443399"/>
            <a:ext cx="24918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 doing well?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sets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 apart?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your good qualities?</a:t>
            </a:r>
            <a:endParaRPr/>
          </a:p>
        </p:txBody>
      </p:sp>
      <p:sp>
        <p:nvSpPr>
          <p:cNvPr id="332" name="Google Shape;332;p21"/>
          <p:cNvSpPr txBox="1"/>
          <p:nvPr/>
        </p:nvSpPr>
        <p:spPr>
          <a:xfrm>
            <a:off x="14221164" y="6443399"/>
            <a:ext cx="24918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 doing well?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sets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 apart? </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are your good qualities?</a:t>
            </a:r>
            <a:endParaRPr/>
          </a:p>
        </p:txBody>
      </p:sp>
      <p:sp>
        <p:nvSpPr>
          <p:cNvPr id="333" name="Google Shape;333;p21"/>
          <p:cNvSpPr txBox="1"/>
          <p:nvPr/>
        </p:nvSpPr>
        <p:spPr>
          <a:xfrm>
            <a:off x="1884051" y="5531425"/>
            <a:ext cx="2199300" cy="6633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309" u="none" cap="none" strike="noStrike">
                <a:solidFill>
                  <a:srgbClr val="000000"/>
                </a:solidFill>
                <a:latin typeface="Bebas Neue"/>
                <a:ea typeface="Bebas Neue"/>
                <a:cs typeface="Bebas Neue"/>
                <a:sym typeface="Bebas Neue"/>
              </a:rPr>
              <a:t>STRENGTHS</a:t>
            </a:r>
            <a:endParaRPr/>
          </a:p>
        </p:txBody>
      </p:sp>
      <p:sp>
        <p:nvSpPr>
          <p:cNvPr id="334" name="Google Shape;334;p21"/>
          <p:cNvSpPr txBox="1"/>
          <p:nvPr/>
        </p:nvSpPr>
        <p:spPr>
          <a:xfrm>
            <a:off x="5936590" y="5531432"/>
            <a:ext cx="2199456" cy="65722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309" u="none" cap="none" strike="noStrike">
                <a:solidFill>
                  <a:srgbClr val="000000"/>
                </a:solidFill>
                <a:latin typeface="Bebas Neue"/>
                <a:ea typeface="Bebas Neue"/>
                <a:cs typeface="Bebas Neue"/>
                <a:sym typeface="Bebas Neue"/>
              </a:rPr>
              <a:t>WEAKNESSES</a:t>
            </a:r>
            <a:endParaRPr/>
          </a:p>
        </p:txBody>
      </p:sp>
      <p:sp>
        <p:nvSpPr>
          <p:cNvPr id="335" name="Google Shape;335;p21"/>
          <p:cNvSpPr txBox="1"/>
          <p:nvPr/>
        </p:nvSpPr>
        <p:spPr>
          <a:xfrm>
            <a:off x="10205975" y="5451200"/>
            <a:ext cx="2838000" cy="6633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309" u="none" cap="none" strike="noStrike">
                <a:solidFill>
                  <a:srgbClr val="000000"/>
                </a:solidFill>
                <a:latin typeface="Bebas Neue"/>
                <a:ea typeface="Bebas Neue"/>
                <a:cs typeface="Bebas Neue"/>
                <a:sym typeface="Bebas Neue"/>
              </a:rPr>
              <a:t>OPPORTUNITIES</a:t>
            </a:r>
            <a:endParaRPr/>
          </a:p>
        </p:txBody>
      </p:sp>
      <p:sp>
        <p:nvSpPr>
          <p:cNvPr id="336" name="Google Shape;336;p21"/>
          <p:cNvSpPr txBox="1"/>
          <p:nvPr/>
        </p:nvSpPr>
        <p:spPr>
          <a:xfrm>
            <a:off x="14733136" y="5451201"/>
            <a:ext cx="1467817" cy="65722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309" u="none" cap="none" strike="noStrike">
                <a:solidFill>
                  <a:srgbClr val="000000"/>
                </a:solidFill>
                <a:latin typeface="Bebas Neue"/>
                <a:ea typeface="Bebas Neue"/>
                <a:cs typeface="Bebas Neue"/>
                <a:sym typeface="Bebas Neue"/>
              </a:rPr>
              <a:t>THREATS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340" name="Shape 340"/>
        <p:cNvGrpSpPr/>
        <p:nvPr/>
      </p:nvGrpSpPr>
      <p:grpSpPr>
        <a:xfrm>
          <a:off x="0" y="0"/>
          <a:ext cx="0" cy="0"/>
          <a:chOff x="0" y="0"/>
          <a:chExt cx="0" cy="0"/>
        </a:xfrm>
      </p:grpSpPr>
      <p:pic>
        <p:nvPicPr>
          <p:cNvPr id="341" name="Google Shape;341;p22"/>
          <p:cNvPicPr preferRelativeResize="0"/>
          <p:nvPr/>
        </p:nvPicPr>
        <p:blipFill>
          <a:blip r:embed="rId3">
            <a:alphaModFix/>
          </a:blip>
          <a:stretch>
            <a:fillRect/>
          </a:stretch>
        </p:blipFill>
        <p:spPr>
          <a:xfrm>
            <a:off x="1028713" y="3786550"/>
            <a:ext cx="2926200" cy="2926200"/>
          </a:xfrm>
          <a:prstGeom prst="rect">
            <a:avLst/>
          </a:prstGeom>
          <a:noFill/>
          <a:ln>
            <a:noFill/>
          </a:ln>
        </p:spPr>
      </p:pic>
      <p:pic>
        <p:nvPicPr>
          <p:cNvPr id="342" name="Google Shape;342;p22"/>
          <p:cNvPicPr preferRelativeResize="0"/>
          <p:nvPr/>
        </p:nvPicPr>
        <p:blipFill>
          <a:blip r:embed="rId4">
            <a:alphaModFix/>
          </a:blip>
          <a:stretch>
            <a:fillRect/>
          </a:stretch>
        </p:blipFill>
        <p:spPr>
          <a:xfrm>
            <a:off x="6268390" y="3786541"/>
            <a:ext cx="2926200" cy="2926220"/>
          </a:xfrm>
          <a:prstGeom prst="rect">
            <a:avLst/>
          </a:prstGeom>
          <a:noFill/>
          <a:ln>
            <a:noFill/>
          </a:ln>
        </p:spPr>
      </p:pic>
      <p:pic>
        <p:nvPicPr>
          <p:cNvPr id="343" name="Google Shape;343;p22"/>
          <p:cNvPicPr preferRelativeResize="0"/>
          <p:nvPr/>
        </p:nvPicPr>
        <p:blipFill>
          <a:blip r:embed="rId5">
            <a:alphaModFix/>
          </a:blip>
          <a:stretch>
            <a:fillRect/>
          </a:stretch>
        </p:blipFill>
        <p:spPr>
          <a:xfrm>
            <a:off x="11508075" y="3786550"/>
            <a:ext cx="2926200" cy="2926200"/>
          </a:xfrm>
          <a:prstGeom prst="rect">
            <a:avLst/>
          </a:prstGeom>
          <a:noFill/>
          <a:ln>
            <a:noFill/>
          </a:ln>
        </p:spPr>
      </p:pic>
      <p:sp>
        <p:nvSpPr>
          <p:cNvPr id="344" name="Google Shape;344;p22"/>
          <p:cNvSpPr txBox="1"/>
          <p:nvPr/>
        </p:nvSpPr>
        <p:spPr>
          <a:xfrm>
            <a:off x="1028700" y="7317423"/>
            <a:ext cx="311614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CLIENT NAME</a:t>
            </a:r>
            <a:endParaRPr/>
          </a:p>
        </p:txBody>
      </p:sp>
      <p:sp>
        <p:nvSpPr>
          <p:cNvPr id="345" name="Google Shape;345;p22"/>
          <p:cNvSpPr txBox="1"/>
          <p:nvPr/>
        </p:nvSpPr>
        <p:spPr>
          <a:xfrm>
            <a:off x="6173419" y="7317423"/>
            <a:ext cx="311614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CLIENT NAME</a:t>
            </a:r>
            <a:endParaRPr/>
          </a:p>
        </p:txBody>
      </p:sp>
      <p:sp>
        <p:nvSpPr>
          <p:cNvPr id="346" name="Google Shape;346;p22"/>
          <p:cNvSpPr txBox="1"/>
          <p:nvPr/>
        </p:nvSpPr>
        <p:spPr>
          <a:xfrm>
            <a:off x="11508071" y="7317423"/>
            <a:ext cx="311614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CLIENT NAME</a:t>
            </a:r>
            <a:endParaRPr/>
          </a:p>
        </p:txBody>
      </p:sp>
      <p:sp>
        <p:nvSpPr>
          <p:cNvPr id="347" name="Google Shape;347;p22"/>
          <p:cNvSpPr txBox="1"/>
          <p:nvPr/>
        </p:nvSpPr>
        <p:spPr>
          <a:xfrm>
            <a:off x="1028700" y="8284305"/>
            <a:ext cx="3306074"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348" name="Google Shape;348;p22"/>
          <p:cNvSpPr txBox="1"/>
          <p:nvPr/>
        </p:nvSpPr>
        <p:spPr>
          <a:xfrm>
            <a:off x="6173419" y="8284305"/>
            <a:ext cx="3306074"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349" name="Google Shape;349;p22"/>
          <p:cNvSpPr txBox="1"/>
          <p:nvPr/>
        </p:nvSpPr>
        <p:spPr>
          <a:xfrm>
            <a:off x="11508071" y="8284305"/>
            <a:ext cx="3306074"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350" name="Google Shape;350;p22"/>
          <p:cNvSpPr txBox="1"/>
          <p:nvPr/>
        </p:nvSpPr>
        <p:spPr>
          <a:xfrm>
            <a:off x="1028700" y="2176818"/>
            <a:ext cx="6380948"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TESTIMONIALS</a:t>
            </a:r>
            <a:endParaRPr/>
          </a:p>
        </p:txBody>
      </p:sp>
      <p:grpSp>
        <p:nvGrpSpPr>
          <p:cNvPr id="351" name="Google Shape;351;p22"/>
          <p:cNvGrpSpPr/>
          <p:nvPr/>
        </p:nvGrpSpPr>
        <p:grpSpPr>
          <a:xfrm>
            <a:off x="0" y="742490"/>
            <a:ext cx="18288000" cy="869782"/>
            <a:chOff x="0" y="0"/>
            <a:chExt cx="24384000" cy="1159709"/>
          </a:xfrm>
        </p:grpSpPr>
        <p:sp>
          <p:nvSpPr>
            <p:cNvPr id="352" name="Google Shape;352;p22"/>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6">
                <a:alphaModFix/>
              </a:blip>
              <a:stretch>
                <a:fillRect b="0" l="0" r="0" t="0"/>
              </a:stretch>
            </a:blipFill>
            <a:ln>
              <a:noFill/>
            </a:ln>
          </p:spPr>
        </p:sp>
        <p:sp>
          <p:nvSpPr>
            <p:cNvPr id="353" name="Google Shape;353;p22"/>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54" name="Google Shape;354;p22"/>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355" name="Google Shape;355;p22"/>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cxnSp>
        <p:nvCxnSpPr>
          <p:cNvPr id="356" name="Google Shape;356;p22"/>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357" name="Google Shape;357;p22"/>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12/20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361" name="Shape 361"/>
        <p:cNvGrpSpPr/>
        <p:nvPr/>
      </p:nvGrpSpPr>
      <p:grpSpPr>
        <a:xfrm>
          <a:off x="0" y="0"/>
          <a:ext cx="0" cy="0"/>
          <a:chOff x="0" y="0"/>
          <a:chExt cx="0" cy="0"/>
        </a:xfrm>
      </p:grpSpPr>
      <p:pic>
        <p:nvPicPr>
          <p:cNvPr id="362" name="Google Shape;362;p23"/>
          <p:cNvPicPr preferRelativeResize="0"/>
          <p:nvPr/>
        </p:nvPicPr>
        <p:blipFill>
          <a:blip r:embed="rId3">
            <a:alphaModFix/>
          </a:blip>
          <a:stretch>
            <a:fillRect/>
          </a:stretch>
        </p:blipFill>
        <p:spPr>
          <a:xfrm>
            <a:off x="8706400" y="2271052"/>
            <a:ext cx="3228050" cy="6450041"/>
          </a:xfrm>
          <a:prstGeom prst="rect">
            <a:avLst/>
          </a:prstGeom>
          <a:noFill/>
          <a:ln>
            <a:noFill/>
          </a:ln>
        </p:spPr>
      </p:pic>
      <p:grpSp>
        <p:nvGrpSpPr>
          <p:cNvPr id="363" name="Google Shape;363;p23"/>
          <p:cNvGrpSpPr/>
          <p:nvPr/>
        </p:nvGrpSpPr>
        <p:grpSpPr>
          <a:xfrm>
            <a:off x="0" y="742490"/>
            <a:ext cx="18288000" cy="869782"/>
            <a:chOff x="0" y="0"/>
            <a:chExt cx="24384000" cy="1159709"/>
          </a:xfrm>
        </p:grpSpPr>
        <p:sp>
          <p:nvSpPr>
            <p:cNvPr id="364" name="Google Shape;364;p23"/>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365" name="Google Shape;365;p23"/>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66" name="Google Shape;366;p23"/>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367" name="Google Shape;367;p23"/>
          <p:cNvSpPr txBox="1"/>
          <p:nvPr/>
        </p:nvSpPr>
        <p:spPr>
          <a:xfrm>
            <a:off x="1028700" y="2145926"/>
            <a:ext cx="4399497"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ABOUT US</a:t>
            </a:r>
            <a:endParaRPr/>
          </a:p>
        </p:txBody>
      </p:sp>
      <p:sp>
        <p:nvSpPr>
          <p:cNvPr id="368" name="Google Shape;368;p23"/>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369" name="Google Shape;369;p23"/>
          <p:cNvSpPr txBox="1"/>
          <p:nvPr/>
        </p:nvSpPr>
        <p:spPr>
          <a:xfrm>
            <a:off x="1028700" y="3717551"/>
            <a:ext cx="7073400" cy="4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One of our flagship projects focuses on providing clean drinking water to rural areas, ensuring that everyone has access to this basic </a:t>
            </a:r>
            <a:r>
              <a:rPr lang="en-US" sz="2100">
                <a:latin typeface="Montserrat"/>
                <a:ea typeface="Montserrat"/>
                <a:cs typeface="Montserrat"/>
                <a:sym typeface="Montserrat"/>
              </a:rPr>
              <a:t>necessity</a:t>
            </a:r>
            <a:r>
              <a:rPr b="0" i="0" lang="en-US" sz="2100" u="none" cap="none" strike="noStrike">
                <a:solidFill>
                  <a:srgbClr val="000000"/>
                </a:solidFill>
                <a:latin typeface="Montserrat"/>
                <a:ea typeface="Montserrat"/>
                <a:cs typeface="Montserrat"/>
                <a:sym typeface="Montserrat"/>
              </a:rPr>
              <a:t> personal development.</a:t>
            </a:r>
            <a:endParaRPr/>
          </a:p>
        </p:txBody>
      </p:sp>
      <p:sp>
        <p:nvSpPr>
          <p:cNvPr id="370" name="Google Shape;370;p23"/>
          <p:cNvSpPr txBox="1"/>
          <p:nvPr/>
        </p:nvSpPr>
        <p:spPr>
          <a:xfrm>
            <a:off x="12368570" y="2232946"/>
            <a:ext cx="5042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One of our flagship projects focuses on providing clean drinking water to rural areas, ensuring that everyone has access to this basic </a:t>
            </a:r>
            <a:r>
              <a:rPr lang="en-US" sz="2100">
                <a:latin typeface="Montserrat"/>
                <a:ea typeface="Montserrat"/>
                <a:cs typeface="Montserrat"/>
                <a:sym typeface="Montserrat"/>
              </a:rPr>
              <a:t>necessity</a:t>
            </a:r>
            <a:r>
              <a:rPr b="0" i="0" lang="en-US" sz="2100" u="none" cap="none" strike="noStrike">
                <a:solidFill>
                  <a:srgbClr val="000000"/>
                </a:solidFill>
                <a:latin typeface="Montserrat"/>
                <a:ea typeface="Montserrat"/>
                <a:cs typeface="Montserrat"/>
                <a:sym typeface="Montserrat"/>
              </a:rPr>
              <a:t> personal development.</a:t>
            </a:r>
            <a:endParaRPr/>
          </a:p>
        </p:txBody>
      </p:sp>
      <p:cxnSp>
        <p:nvCxnSpPr>
          <p:cNvPr id="371" name="Google Shape;371;p23"/>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372" name="Google Shape;372;p23"/>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13/20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376" name="Shape 376"/>
        <p:cNvGrpSpPr/>
        <p:nvPr/>
      </p:nvGrpSpPr>
      <p:grpSpPr>
        <a:xfrm>
          <a:off x="0" y="0"/>
          <a:ext cx="0" cy="0"/>
          <a:chOff x="0" y="0"/>
          <a:chExt cx="0" cy="0"/>
        </a:xfrm>
      </p:grpSpPr>
      <p:pic>
        <p:nvPicPr>
          <p:cNvPr id="377" name="Google Shape;377;p24"/>
          <p:cNvPicPr preferRelativeResize="0"/>
          <p:nvPr/>
        </p:nvPicPr>
        <p:blipFill>
          <a:blip r:embed="rId3">
            <a:alphaModFix/>
          </a:blip>
          <a:stretch>
            <a:fillRect/>
          </a:stretch>
        </p:blipFill>
        <p:spPr>
          <a:xfrm>
            <a:off x="9867375" y="2136025"/>
            <a:ext cx="2589550" cy="5191341"/>
          </a:xfrm>
          <a:prstGeom prst="rect">
            <a:avLst/>
          </a:prstGeom>
          <a:noFill/>
          <a:ln>
            <a:noFill/>
          </a:ln>
        </p:spPr>
      </p:pic>
      <p:pic>
        <p:nvPicPr>
          <p:cNvPr id="378" name="Google Shape;378;p24"/>
          <p:cNvPicPr preferRelativeResize="0"/>
          <p:nvPr/>
        </p:nvPicPr>
        <p:blipFill>
          <a:blip r:embed="rId4">
            <a:alphaModFix/>
          </a:blip>
          <a:stretch>
            <a:fillRect/>
          </a:stretch>
        </p:blipFill>
        <p:spPr>
          <a:xfrm>
            <a:off x="12962279" y="2178580"/>
            <a:ext cx="4297024" cy="4315322"/>
          </a:xfrm>
          <a:prstGeom prst="rect">
            <a:avLst/>
          </a:prstGeom>
          <a:noFill/>
          <a:ln>
            <a:noFill/>
          </a:ln>
        </p:spPr>
      </p:pic>
      <p:grpSp>
        <p:nvGrpSpPr>
          <p:cNvPr id="379" name="Google Shape;379;p24"/>
          <p:cNvGrpSpPr/>
          <p:nvPr/>
        </p:nvGrpSpPr>
        <p:grpSpPr>
          <a:xfrm>
            <a:off x="0" y="742490"/>
            <a:ext cx="18288000" cy="869782"/>
            <a:chOff x="0" y="0"/>
            <a:chExt cx="24384000" cy="1159709"/>
          </a:xfrm>
        </p:grpSpPr>
        <p:sp>
          <p:nvSpPr>
            <p:cNvPr id="380" name="Google Shape;380;p24"/>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381" name="Google Shape;381;p24"/>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82" name="Google Shape;382;p24"/>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383" name="Google Shape;383;p24"/>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384" name="Google Shape;384;p24"/>
          <p:cNvSpPr txBox="1"/>
          <p:nvPr/>
        </p:nvSpPr>
        <p:spPr>
          <a:xfrm>
            <a:off x="1028700" y="2379691"/>
            <a:ext cx="6117761"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OUR HISTORY</a:t>
            </a:r>
            <a:endParaRPr/>
          </a:p>
        </p:txBody>
      </p:sp>
      <p:sp>
        <p:nvSpPr>
          <p:cNvPr id="385" name="Google Shape;385;p24"/>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386" name="Google Shape;386;p24"/>
          <p:cNvSpPr txBox="1"/>
          <p:nvPr/>
        </p:nvSpPr>
        <p:spPr>
          <a:xfrm>
            <a:off x="1028700" y="4114453"/>
            <a:ext cx="7436400" cy="4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Is a rich tapestry woven from countless stories, each thread representing a unique moment in time. From the earliest civilizations that emerged along fertile river valleys to the modern metropolises that define our current era, humanity's journey has been marked by incredible achievements and</a:t>
            </a:r>
            <a:endParaRPr/>
          </a:p>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 profound challenges.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Ancient empires rose and fell, leaving behind ruins that whisper tales of glory and innovation. Philosophers and scholars pondered life's mysteries, laying the foundations for science, art, and literature. </a:t>
            </a:r>
            <a:endParaRPr/>
          </a:p>
        </p:txBody>
      </p:sp>
      <p:sp>
        <p:nvSpPr>
          <p:cNvPr id="387" name="Google Shape;387;p24"/>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14/20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391" name="Shape 391"/>
        <p:cNvGrpSpPr/>
        <p:nvPr/>
      </p:nvGrpSpPr>
      <p:grpSpPr>
        <a:xfrm>
          <a:off x="0" y="0"/>
          <a:ext cx="0" cy="0"/>
          <a:chOff x="0" y="0"/>
          <a:chExt cx="0" cy="0"/>
        </a:xfrm>
      </p:grpSpPr>
      <p:pic>
        <p:nvPicPr>
          <p:cNvPr id="392" name="Google Shape;392;p25"/>
          <p:cNvPicPr preferRelativeResize="0"/>
          <p:nvPr/>
        </p:nvPicPr>
        <p:blipFill>
          <a:blip r:embed="rId3">
            <a:alphaModFix/>
          </a:blip>
          <a:stretch>
            <a:fillRect/>
          </a:stretch>
        </p:blipFill>
        <p:spPr>
          <a:xfrm>
            <a:off x="7172201" y="2074099"/>
            <a:ext cx="10311401" cy="1408577"/>
          </a:xfrm>
          <a:prstGeom prst="rect">
            <a:avLst/>
          </a:prstGeom>
          <a:noFill/>
          <a:ln>
            <a:noFill/>
          </a:ln>
        </p:spPr>
      </p:pic>
      <p:grpSp>
        <p:nvGrpSpPr>
          <p:cNvPr id="393" name="Google Shape;393;p25"/>
          <p:cNvGrpSpPr/>
          <p:nvPr/>
        </p:nvGrpSpPr>
        <p:grpSpPr>
          <a:xfrm>
            <a:off x="0" y="742490"/>
            <a:ext cx="18288000" cy="869782"/>
            <a:chOff x="0" y="0"/>
            <a:chExt cx="24384000" cy="1159709"/>
          </a:xfrm>
        </p:grpSpPr>
        <p:sp>
          <p:nvSpPr>
            <p:cNvPr id="394" name="Google Shape;394;p25"/>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395" name="Google Shape;395;p25"/>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396" name="Google Shape;396;p25"/>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grpSp>
        <p:nvGrpSpPr>
          <p:cNvPr id="397" name="Google Shape;397;p25"/>
          <p:cNvGrpSpPr/>
          <p:nvPr/>
        </p:nvGrpSpPr>
        <p:grpSpPr>
          <a:xfrm>
            <a:off x="1028700" y="3885420"/>
            <a:ext cx="2119518" cy="2206820"/>
            <a:chOff x="0" y="-47625"/>
            <a:chExt cx="558227" cy="581220"/>
          </a:xfrm>
        </p:grpSpPr>
        <p:sp>
          <p:nvSpPr>
            <p:cNvPr id="398" name="Google Shape;398;p25"/>
            <p:cNvSpPr/>
            <p:nvPr/>
          </p:nvSpPr>
          <p:spPr>
            <a:xfrm>
              <a:off x="0" y="0"/>
              <a:ext cx="558227" cy="533595"/>
            </a:xfrm>
            <a:custGeom>
              <a:rect b="b" l="l" r="r" t="t"/>
              <a:pathLst>
                <a:path extrusionOk="0" h="533595" w="558227">
                  <a:moveTo>
                    <a:pt x="186287" y="0"/>
                  </a:moveTo>
                  <a:lnTo>
                    <a:pt x="371940" y="0"/>
                  </a:lnTo>
                  <a:cubicBezTo>
                    <a:pt x="421347" y="0"/>
                    <a:pt x="468729" y="19627"/>
                    <a:pt x="503665" y="54562"/>
                  </a:cubicBezTo>
                  <a:cubicBezTo>
                    <a:pt x="538601" y="89498"/>
                    <a:pt x="558227" y="136880"/>
                    <a:pt x="558227" y="186287"/>
                  </a:cubicBezTo>
                  <a:lnTo>
                    <a:pt x="558227" y="347308"/>
                  </a:lnTo>
                  <a:cubicBezTo>
                    <a:pt x="558227" y="396715"/>
                    <a:pt x="538601" y="444098"/>
                    <a:pt x="503665" y="479033"/>
                  </a:cubicBezTo>
                  <a:cubicBezTo>
                    <a:pt x="468729" y="513969"/>
                    <a:pt x="421347" y="533595"/>
                    <a:pt x="371940" y="533595"/>
                  </a:cubicBezTo>
                  <a:lnTo>
                    <a:pt x="186287" y="533595"/>
                  </a:lnTo>
                  <a:cubicBezTo>
                    <a:pt x="83403" y="533595"/>
                    <a:pt x="0" y="450192"/>
                    <a:pt x="0" y="347308"/>
                  </a:cubicBezTo>
                  <a:lnTo>
                    <a:pt x="0" y="186287"/>
                  </a:lnTo>
                  <a:cubicBezTo>
                    <a:pt x="0" y="136880"/>
                    <a:pt x="19627" y="89498"/>
                    <a:pt x="54562" y="54562"/>
                  </a:cubicBezTo>
                  <a:cubicBezTo>
                    <a:pt x="89498" y="19627"/>
                    <a:pt x="136880" y="0"/>
                    <a:pt x="186287"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txBox="1"/>
            <p:nvPr/>
          </p:nvSpPr>
          <p:spPr>
            <a:xfrm>
              <a:off x="0" y="-47625"/>
              <a:ext cx="558227" cy="5812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25"/>
          <p:cNvGrpSpPr/>
          <p:nvPr/>
        </p:nvGrpSpPr>
        <p:grpSpPr>
          <a:xfrm>
            <a:off x="6294140" y="3885420"/>
            <a:ext cx="2119518" cy="2206820"/>
            <a:chOff x="0" y="-47625"/>
            <a:chExt cx="558227" cy="581220"/>
          </a:xfrm>
        </p:grpSpPr>
        <p:sp>
          <p:nvSpPr>
            <p:cNvPr id="401" name="Google Shape;401;p25"/>
            <p:cNvSpPr/>
            <p:nvPr/>
          </p:nvSpPr>
          <p:spPr>
            <a:xfrm>
              <a:off x="0" y="0"/>
              <a:ext cx="558227" cy="533595"/>
            </a:xfrm>
            <a:custGeom>
              <a:rect b="b" l="l" r="r" t="t"/>
              <a:pathLst>
                <a:path extrusionOk="0" h="533595" w="558227">
                  <a:moveTo>
                    <a:pt x="186287" y="0"/>
                  </a:moveTo>
                  <a:lnTo>
                    <a:pt x="371940" y="0"/>
                  </a:lnTo>
                  <a:cubicBezTo>
                    <a:pt x="421347" y="0"/>
                    <a:pt x="468729" y="19627"/>
                    <a:pt x="503665" y="54562"/>
                  </a:cubicBezTo>
                  <a:cubicBezTo>
                    <a:pt x="538601" y="89498"/>
                    <a:pt x="558227" y="136880"/>
                    <a:pt x="558227" y="186287"/>
                  </a:cubicBezTo>
                  <a:lnTo>
                    <a:pt x="558227" y="347308"/>
                  </a:lnTo>
                  <a:cubicBezTo>
                    <a:pt x="558227" y="396715"/>
                    <a:pt x="538601" y="444098"/>
                    <a:pt x="503665" y="479033"/>
                  </a:cubicBezTo>
                  <a:cubicBezTo>
                    <a:pt x="468729" y="513969"/>
                    <a:pt x="421347" y="533595"/>
                    <a:pt x="371940" y="533595"/>
                  </a:cubicBezTo>
                  <a:lnTo>
                    <a:pt x="186287" y="533595"/>
                  </a:lnTo>
                  <a:cubicBezTo>
                    <a:pt x="83403" y="533595"/>
                    <a:pt x="0" y="450192"/>
                    <a:pt x="0" y="347308"/>
                  </a:cubicBezTo>
                  <a:lnTo>
                    <a:pt x="0" y="186287"/>
                  </a:lnTo>
                  <a:cubicBezTo>
                    <a:pt x="0" y="136880"/>
                    <a:pt x="19627" y="89498"/>
                    <a:pt x="54562" y="54562"/>
                  </a:cubicBezTo>
                  <a:cubicBezTo>
                    <a:pt x="89498" y="19627"/>
                    <a:pt x="136880" y="0"/>
                    <a:pt x="186287"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txBox="1"/>
            <p:nvPr/>
          </p:nvSpPr>
          <p:spPr>
            <a:xfrm>
              <a:off x="0" y="-47625"/>
              <a:ext cx="558227" cy="5812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25"/>
          <p:cNvGrpSpPr/>
          <p:nvPr/>
        </p:nvGrpSpPr>
        <p:grpSpPr>
          <a:xfrm>
            <a:off x="11556908" y="3885420"/>
            <a:ext cx="2119518" cy="2206820"/>
            <a:chOff x="0" y="-47625"/>
            <a:chExt cx="558227" cy="581220"/>
          </a:xfrm>
        </p:grpSpPr>
        <p:sp>
          <p:nvSpPr>
            <p:cNvPr id="404" name="Google Shape;404;p25"/>
            <p:cNvSpPr/>
            <p:nvPr/>
          </p:nvSpPr>
          <p:spPr>
            <a:xfrm>
              <a:off x="0" y="0"/>
              <a:ext cx="558227" cy="533595"/>
            </a:xfrm>
            <a:custGeom>
              <a:rect b="b" l="l" r="r" t="t"/>
              <a:pathLst>
                <a:path extrusionOk="0" h="533595" w="558227">
                  <a:moveTo>
                    <a:pt x="186287" y="0"/>
                  </a:moveTo>
                  <a:lnTo>
                    <a:pt x="371940" y="0"/>
                  </a:lnTo>
                  <a:cubicBezTo>
                    <a:pt x="421347" y="0"/>
                    <a:pt x="468729" y="19627"/>
                    <a:pt x="503665" y="54562"/>
                  </a:cubicBezTo>
                  <a:cubicBezTo>
                    <a:pt x="538601" y="89498"/>
                    <a:pt x="558227" y="136880"/>
                    <a:pt x="558227" y="186287"/>
                  </a:cubicBezTo>
                  <a:lnTo>
                    <a:pt x="558227" y="347308"/>
                  </a:lnTo>
                  <a:cubicBezTo>
                    <a:pt x="558227" y="396715"/>
                    <a:pt x="538601" y="444098"/>
                    <a:pt x="503665" y="479033"/>
                  </a:cubicBezTo>
                  <a:cubicBezTo>
                    <a:pt x="468729" y="513969"/>
                    <a:pt x="421347" y="533595"/>
                    <a:pt x="371940" y="533595"/>
                  </a:cubicBezTo>
                  <a:lnTo>
                    <a:pt x="186287" y="533595"/>
                  </a:lnTo>
                  <a:cubicBezTo>
                    <a:pt x="83403" y="533595"/>
                    <a:pt x="0" y="450192"/>
                    <a:pt x="0" y="347308"/>
                  </a:cubicBezTo>
                  <a:lnTo>
                    <a:pt x="0" y="186287"/>
                  </a:lnTo>
                  <a:cubicBezTo>
                    <a:pt x="0" y="136880"/>
                    <a:pt x="19627" y="89498"/>
                    <a:pt x="54562" y="54562"/>
                  </a:cubicBezTo>
                  <a:cubicBezTo>
                    <a:pt x="89498" y="19627"/>
                    <a:pt x="136880" y="0"/>
                    <a:pt x="186287"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txBox="1"/>
            <p:nvPr/>
          </p:nvSpPr>
          <p:spPr>
            <a:xfrm>
              <a:off x="0" y="-47625"/>
              <a:ext cx="558227" cy="5812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06" name="Google Shape;406;p25"/>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407" name="Google Shape;407;p25"/>
          <p:cNvSpPr txBox="1"/>
          <p:nvPr/>
        </p:nvSpPr>
        <p:spPr>
          <a:xfrm>
            <a:off x="1028700" y="2136209"/>
            <a:ext cx="5971021"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OUR HISTORY</a:t>
            </a:r>
            <a:endParaRPr/>
          </a:p>
        </p:txBody>
      </p:sp>
      <p:sp>
        <p:nvSpPr>
          <p:cNvPr id="408" name="Google Shape;408;p25"/>
          <p:cNvSpPr txBox="1"/>
          <p:nvPr/>
        </p:nvSpPr>
        <p:spPr>
          <a:xfrm>
            <a:off x="1028700" y="6672452"/>
            <a:ext cx="258263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MAIN POINT</a:t>
            </a:r>
            <a:endParaRPr/>
          </a:p>
        </p:txBody>
      </p:sp>
      <p:sp>
        <p:nvSpPr>
          <p:cNvPr id="409" name="Google Shape;409;p25"/>
          <p:cNvSpPr txBox="1"/>
          <p:nvPr/>
        </p:nvSpPr>
        <p:spPr>
          <a:xfrm>
            <a:off x="6294140" y="6672452"/>
            <a:ext cx="258263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MAIN POINT</a:t>
            </a:r>
            <a:endParaRPr/>
          </a:p>
        </p:txBody>
      </p:sp>
      <p:sp>
        <p:nvSpPr>
          <p:cNvPr id="410" name="Google Shape;410;p25"/>
          <p:cNvSpPr txBox="1"/>
          <p:nvPr/>
        </p:nvSpPr>
        <p:spPr>
          <a:xfrm>
            <a:off x="1028700" y="7642669"/>
            <a:ext cx="336492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411" name="Google Shape;411;p25"/>
          <p:cNvSpPr txBox="1"/>
          <p:nvPr/>
        </p:nvSpPr>
        <p:spPr>
          <a:xfrm>
            <a:off x="6294140" y="7642669"/>
            <a:ext cx="336492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412" name="Google Shape;412;p25"/>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413" name="Google Shape;413;p25"/>
          <p:cNvSpPr txBox="1"/>
          <p:nvPr/>
        </p:nvSpPr>
        <p:spPr>
          <a:xfrm>
            <a:off x="11559579" y="6672452"/>
            <a:ext cx="258263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MAIN POINT</a:t>
            </a:r>
            <a:endParaRPr/>
          </a:p>
        </p:txBody>
      </p:sp>
      <p:sp>
        <p:nvSpPr>
          <p:cNvPr id="414" name="Google Shape;414;p25"/>
          <p:cNvSpPr txBox="1"/>
          <p:nvPr/>
        </p:nvSpPr>
        <p:spPr>
          <a:xfrm>
            <a:off x="11559579" y="7642669"/>
            <a:ext cx="336492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415" name="Google Shape;415;p25"/>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15/20</a:t>
            </a:r>
            <a:endParaRPr/>
          </a:p>
        </p:txBody>
      </p:sp>
      <p:pic>
        <p:nvPicPr>
          <p:cNvPr id="416" name="Google Shape;416;p25"/>
          <p:cNvPicPr preferRelativeResize="0"/>
          <p:nvPr/>
        </p:nvPicPr>
        <p:blipFill>
          <a:blip r:embed="rId5">
            <a:alphaModFix/>
          </a:blip>
          <a:stretch>
            <a:fillRect/>
          </a:stretch>
        </p:blipFill>
        <p:spPr>
          <a:xfrm>
            <a:off x="1443099" y="4411573"/>
            <a:ext cx="1366875" cy="1331977"/>
          </a:xfrm>
          <a:prstGeom prst="rect">
            <a:avLst/>
          </a:prstGeom>
          <a:noFill/>
          <a:ln>
            <a:noFill/>
          </a:ln>
        </p:spPr>
      </p:pic>
      <p:pic>
        <p:nvPicPr>
          <p:cNvPr id="417" name="Google Shape;417;p25"/>
          <p:cNvPicPr preferRelativeResize="0"/>
          <p:nvPr/>
        </p:nvPicPr>
        <p:blipFill>
          <a:blip r:embed="rId6">
            <a:alphaModFix/>
          </a:blip>
          <a:stretch>
            <a:fillRect/>
          </a:stretch>
        </p:blipFill>
        <p:spPr>
          <a:xfrm>
            <a:off x="6688175" y="4332870"/>
            <a:ext cx="1366875" cy="1489380"/>
          </a:xfrm>
          <a:prstGeom prst="rect">
            <a:avLst/>
          </a:prstGeom>
          <a:noFill/>
          <a:ln>
            <a:noFill/>
          </a:ln>
        </p:spPr>
      </p:pic>
      <p:pic>
        <p:nvPicPr>
          <p:cNvPr id="418" name="Google Shape;418;p25"/>
          <p:cNvPicPr preferRelativeResize="0"/>
          <p:nvPr/>
        </p:nvPicPr>
        <p:blipFill>
          <a:blip r:embed="rId7">
            <a:alphaModFix/>
          </a:blip>
          <a:stretch>
            <a:fillRect/>
          </a:stretch>
        </p:blipFill>
        <p:spPr>
          <a:xfrm>
            <a:off x="11933238" y="4403277"/>
            <a:ext cx="1366875" cy="1348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26"/>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24" name="Google Shape;424;p26"/>
          <p:cNvSpPr txBox="1"/>
          <p:nvPr/>
        </p:nvSpPr>
        <p:spPr>
          <a:xfrm>
            <a:off x="1028700" y="3214928"/>
            <a:ext cx="14656763" cy="464565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200" u="none" cap="none" strike="noStrike">
                <a:solidFill>
                  <a:srgbClr val="FFFEF3"/>
                </a:solidFill>
                <a:latin typeface="Bebas Neue"/>
                <a:ea typeface="Bebas Neue"/>
                <a:cs typeface="Bebas Neue"/>
                <a:sym typeface="Bebas Neue"/>
              </a:rPr>
              <a:t>A PICTURE IS WORTH A THOUSAND WORDS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428" name="Shape 428"/>
        <p:cNvGrpSpPr/>
        <p:nvPr/>
      </p:nvGrpSpPr>
      <p:grpSpPr>
        <a:xfrm>
          <a:off x="0" y="0"/>
          <a:ext cx="0" cy="0"/>
          <a:chOff x="0" y="0"/>
          <a:chExt cx="0" cy="0"/>
        </a:xfrm>
      </p:grpSpPr>
      <p:pic>
        <p:nvPicPr>
          <p:cNvPr id="429" name="Google Shape;429;p27"/>
          <p:cNvPicPr preferRelativeResize="0"/>
          <p:nvPr/>
        </p:nvPicPr>
        <p:blipFill>
          <a:blip r:embed="rId3">
            <a:alphaModFix/>
          </a:blip>
          <a:stretch>
            <a:fillRect/>
          </a:stretch>
        </p:blipFill>
        <p:spPr>
          <a:xfrm>
            <a:off x="1034077" y="2003228"/>
            <a:ext cx="3772350" cy="7538646"/>
          </a:xfrm>
          <a:prstGeom prst="rect">
            <a:avLst/>
          </a:prstGeom>
          <a:noFill/>
          <a:ln>
            <a:noFill/>
          </a:ln>
        </p:spPr>
      </p:pic>
      <p:grpSp>
        <p:nvGrpSpPr>
          <p:cNvPr id="430" name="Google Shape;430;p27"/>
          <p:cNvGrpSpPr/>
          <p:nvPr/>
        </p:nvGrpSpPr>
        <p:grpSpPr>
          <a:xfrm>
            <a:off x="0" y="742490"/>
            <a:ext cx="18288000" cy="869782"/>
            <a:chOff x="0" y="0"/>
            <a:chExt cx="24384000" cy="1159709"/>
          </a:xfrm>
        </p:grpSpPr>
        <p:sp>
          <p:nvSpPr>
            <p:cNvPr id="431" name="Google Shape;431;p27"/>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432" name="Google Shape;432;p27"/>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433" name="Google Shape;433;p27"/>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434" name="Google Shape;434;p27"/>
          <p:cNvSpPr txBox="1"/>
          <p:nvPr/>
        </p:nvSpPr>
        <p:spPr>
          <a:xfrm>
            <a:off x="5483236" y="2120646"/>
            <a:ext cx="9154500" cy="5502600"/>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WRITE AN ORIGINAL STATEMENT OR INSPIRING QUOTE</a:t>
            </a:r>
            <a:endParaRPr/>
          </a:p>
        </p:txBody>
      </p:sp>
      <p:sp>
        <p:nvSpPr>
          <p:cNvPr id="435" name="Google Shape;435;p27"/>
          <p:cNvSpPr txBox="1"/>
          <p:nvPr/>
        </p:nvSpPr>
        <p:spPr>
          <a:xfrm>
            <a:off x="5483236" y="8074159"/>
            <a:ext cx="7479504"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 Include a credit, citation, or supporting message</a:t>
            </a:r>
            <a:endParaRPr/>
          </a:p>
        </p:txBody>
      </p:sp>
      <p:sp>
        <p:nvSpPr>
          <p:cNvPr id="436" name="Google Shape;436;p27"/>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437" name="Google Shape;437;p27"/>
          <p:cNvSpPr/>
          <p:nvPr/>
        </p:nvSpPr>
        <p:spPr>
          <a:xfrm>
            <a:off x="17014809" y="2438489"/>
            <a:ext cx="2546383" cy="2546383"/>
          </a:xfrm>
          <a:custGeom>
            <a:rect b="b" l="l" r="r" t="t"/>
            <a:pathLst>
              <a:path extrusionOk="0" h="2546383" w="2546383">
                <a:moveTo>
                  <a:pt x="0" y="0"/>
                </a:moveTo>
                <a:lnTo>
                  <a:pt x="2546382" y="0"/>
                </a:lnTo>
                <a:lnTo>
                  <a:pt x="2546382" y="2546382"/>
                </a:lnTo>
                <a:lnTo>
                  <a:pt x="0" y="2546382"/>
                </a:lnTo>
                <a:lnTo>
                  <a:pt x="0" y="0"/>
                </a:lnTo>
                <a:close/>
              </a:path>
            </a:pathLst>
          </a:custGeom>
          <a:blipFill rotWithShape="1">
            <a:blip r:embed="rId5">
              <a:alphaModFix/>
            </a:blip>
            <a:stretch>
              <a:fillRect b="0" l="0" r="0" t="0"/>
            </a:stretch>
          </a:blipFill>
          <a:ln>
            <a:noFill/>
          </a:ln>
        </p:spPr>
      </p:sp>
      <p:cxnSp>
        <p:nvCxnSpPr>
          <p:cNvPr id="438" name="Google Shape;438;p27"/>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439" name="Google Shape;439;p27"/>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17/20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443" name="Shape 443"/>
        <p:cNvGrpSpPr/>
        <p:nvPr/>
      </p:nvGrpSpPr>
      <p:grpSpPr>
        <a:xfrm>
          <a:off x="0" y="0"/>
          <a:ext cx="0" cy="0"/>
          <a:chOff x="0" y="0"/>
          <a:chExt cx="0" cy="0"/>
        </a:xfrm>
      </p:grpSpPr>
      <p:pic>
        <p:nvPicPr>
          <p:cNvPr id="444" name="Google Shape;444;p28"/>
          <p:cNvPicPr preferRelativeResize="0"/>
          <p:nvPr/>
        </p:nvPicPr>
        <p:blipFill>
          <a:blip r:embed="rId3">
            <a:alphaModFix/>
          </a:blip>
          <a:stretch>
            <a:fillRect/>
          </a:stretch>
        </p:blipFill>
        <p:spPr>
          <a:xfrm>
            <a:off x="11566600" y="4192275"/>
            <a:ext cx="4022701" cy="4028808"/>
          </a:xfrm>
          <a:prstGeom prst="rect">
            <a:avLst/>
          </a:prstGeom>
          <a:noFill/>
          <a:ln>
            <a:noFill/>
          </a:ln>
        </p:spPr>
      </p:pic>
      <p:pic>
        <p:nvPicPr>
          <p:cNvPr id="445" name="Google Shape;445;p28"/>
          <p:cNvPicPr preferRelativeResize="0"/>
          <p:nvPr/>
        </p:nvPicPr>
        <p:blipFill>
          <a:blip r:embed="rId4">
            <a:alphaModFix/>
          </a:blip>
          <a:stretch>
            <a:fillRect/>
          </a:stretch>
        </p:blipFill>
        <p:spPr>
          <a:xfrm>
            <a:off x="1028698" y="2023071"/>
            <a:ext cx="3376525" cy="6753005"/>
          </a:xfrm>
          <a:prstGeom prst="rect">
            <a:avLst/>
          </a:prstGeom>
          <a:noFill/>
          <a:ln>
            <a:noFill/>
          </a:ln>
        </p:spPr>
      </p:pic>
      <p:grpSp>
        <p:nvGrpSpPr>
          <p:cNvPr id="446" name="Google Shape;446;p28"/>
          <p:cNvGrpSpPr/>
          <p:nvPr/>
        </p:nvGrpSpPr>
        <p:grpSpPr>
          <a:xfrm>
            <a:off x="0" y="742490"/>
            <a:ext cx="18288000" cy="869782"/>
            <a:chOff x="0" y="0"/>
            <a:chExt cx="24384000" cy="1159709"/>
          </a:xfrm>
        </p:grpSpPr>
        <p:sp>
          <p:nvSpPr>
            <p:cNvPr id="447" name="Google Shape;447;p28"/>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448" name="Google Shape;448;p28"/>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449" name="Google Shape;449;p28"/>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450" name="Google Shape;450;p28"/>
          <p:cNvSpPr txBox="1"/>
          <p:nvPr/>
        </p:nvSpPr>
        <p:spPr>
          <a:xfrm>
            <a:off x="4894210" y="2013550"/>
            <a:ext cx="5562600"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CONTACT US</a:t>
            </a:r>
            <a:endParaRPr/>
          </a:p>
        </p:txBody>
      </p:sp>
      <p:sp>
        <p:nvSpPr>
          <p:cNvPr id="451" name="Google Shape;451;p28"/>
          <p:cNvSpPr txBox="1"/>
          <p:nvPr/>
        </p:nvSpPr>
        <p:spPr>
          <a:xfrm>
            <a:off x="5688936" y="4451042"/>
            <a:ext cx="5801458"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123 Anywhere St., Any City,ST 12345</a:t>
            </a:r>
            <a:endParaRPr/>
          </a:p>
        </p:txBody>
      </p:sp>
      <p:sp>
        <p:nvSpPr>
          <p:cNvPr id="452" name="Google Shape;452;p28"/>
          <p:cNvSpPr txBox="1"/>
          <p:nvPr/>
        </p:nvSpPr>
        <p:spPr>
          <a:xfrm>
            <a:off x="5688936" y="5376665"/>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123-456-7890</a:t>
            </a:r>
            <a:endParaRPr/>
          </a:p>
        </p:txBody>
      </p:sp>
      <p:sp>
        <p:nvSpPr>
          <p:cNvPr id="453" name="Google Shape;453;p28"/>
          <p:cNvSpPr txBox="1"/>
          <p:nvPr/>
        </p:nvSpPr>
        <p:spPr>
          <a:xfrm>
            <a:off x="5688936" y="6265224"/>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hello@reallygreatsite.com</a:t>
            </a:r>
            <a:endParaRPr/>
          </a:p>
        </p:txBody>
      </p:sp>
      <p:sp>
        <p:nvSpPr>
          <p:cNvPr id="454" name="Google Shape;454;p28"/>
          <p:cNvSpPr txBox="1"/>
          <p:nvPr/>
        </p:nvSpPr>
        <p:spPr>
          <a:xfrm>
            <a:off x="5688936" y="8046870"/>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reallygreatsite.com</a:t>
            </a:r>
            <a:endParaRPr/>
          </a:p>
        </p:txBody>
      </p:sp>
      <p:sp>
        <p:nvSpPr>
          <p:cNvPr id="455" name="Google Shape;455;p28"/>
          <p:cNvSpPr txBox="1"/>
          <p:nvPr/>
        </p:nvSpPr>
        <p:spPr>
          <a:xfrm>
            <a:off x="5688936" y="7142568"/>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@reallygreatsite</a:t>
            </a:r>
            <a:endParaRPr/>
          </a:p>
        </p:txBody>
      </p:sp>
      <p:sp>
        <p:nvSpPr>
          <p:cNvPr id="456" name="Google Shape;456;p28"/>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457" name="Google Shape;457;p28"/>
          <p:cNvSpPr/>
          <p:nvPr/>
        </p:nvSpPr>
        <p:spPr>
          <a:xfrm>
            <a:off x="15526483" y="2459463"/>
            <a:ext cx="1732817" cy="1732817"/>
          </a:xfrm>
          <a:custGeom>
            <a:rect b="b" l="l" r="r" t="t"/>
            <a:pathLst>
              <a:path extrusionOk="0" h="1732817" w="1732817">
                <a:moveTo>
                  <a:pt x="0" y="0"/>
                </a:moveTo>
                <a:lnTo>
                  <a:pt x="1732817" y="0"/>
                </a:lnTo>
                <a:lnTo>
                  <a:pt x="1732817" y="1732817"/>
                </a:lnTo>
                <a:lnTo>
                  <a:pt x="0" y="1732817"/>
                </a:lnTo>
                <a:lnTo>
                  <a:pt x="0" y="0"/>
                </a:lnTo>
                <a:close/>
              </a:path>
            </a:pathLst>
          </a:custGeom>
          <a:blipFill rotWithShape="1">
            <a:blip r:embed="rId6">
              <a:alphaModFix/>
            </a:blip>
            <a:stretch>
              <a:fillRect b="0" l="0" r="0" t="0"/>
            </a:stretch>
          </a:blipFill>
          <a:ln>
            <a:noFill/>
          </a:ln>
        </p:spPr>
      </p:sp>
      <p:cxnSp>
        <p:nvCxnSpPr>
          <p:cNvPr id="458" name="Google Shape;458;p28"/>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459" name="Google Shape;459;p28"/>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18/20</a:t>
            </a:r>
            <a:endParaRPr/>
          </a:p>
        </p:txBody>
      </p:sp>
      <p:pic>
        <p:nvPicPr>
          <p:cNvPr id="460" name="Google Shape;460;p28"/>
          <p:cNvPicPr preferRelativeResize="0"/>
          <p:nvPr/>
        </p:nvPicPr>
        <p:blipFill>
          <a:blip r:embed="rId7">
            <a:alphaModFix/>
          </a:blip>
          <a:stretch>
            <a:fillRect/>
          </a:stretch>
        </p:blipFill>
        <p:spPr>
          <a:xfrm flipH="1">
            <a:off x="5015400" y="4471225"/>
            <a:ext cx="463000" cy="3984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464" name="Shape 464"/>
        <p:cNvGrpSpPr/>
        <p:nvPr/>
      </p:nvGrpSpPr>
      <p:grpSpPr>
        <a:xfrm>
          <a:off x="0" y="0"/>
          <a:ext cx="0" cy="0"/>
          <a:chOff x="0" y="0"/>
          <a:chExt cx="0" cy="0"/>
        </a:xfrm>
      </p:grpSpPr>
      <p:pic>
        <p:nvPicPr>
          <p:cNvPr id="465" name="Google Shape;465;p29"/>
          <p:cNvPicPr preferRelativeResize="0"/>
          <p:nvPr/>
        </p:nvPicPr>
        <p:blipFill>
          <a:blip r:embed="rId3">
            <a:alphaModFix/>
          </a:blip>
          <a:stretch>
            <a:fillRect/>
          </a:stretch>
        </p:blipFill>
        <p:spPr>
          <a:xfrm>
            <a:off x="8107200" y="2352800"/>
            <a:ext cx="9304124" cy="7018812"/>
          </a:xfrm>
          <a:prstGeom prst="rect">
            <a:avLst/>
          </a:prstGeom>
          <a:noFill/>
          <a:ln>
            <a:noFill/>
          </a:ln>
        </p:spPr>
      </p:pic>
      <p:grpSp>
        <p:nvGrpSpPr>
          <p:cNvPr id="466" name="Google Shape;466;p29"/>
          <p:cNvGrpSpPr/>
          <p:nvPr/>
        </p:nvGrpSpPr>
        <p:grpSpPr>
          <a:xfrm>
            <a:off x="0" y="742490"/>
            <a:ext cx="18288000" cy="869782"/>
            <a:chOff x="0" y="0"/>
            <a:chExt cx="24384000" cy="1159709"/>
          </a:xfrm>
        </p:grpSpPr>
        <p:sp>
          <p:nvSpPr>
            <p:cNvPr id="467" name="Google Shape;467;p29"/>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468" name="Google Shape;468;p29"/>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469" name="Google Shape;469;p29"/>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470" name="Google Shape;470;p29"/>
          <p:cNvSpPr txBox="1"/>
          <p:nvPr/>
        </p:nvSpPr>
        <p:spPr>
          <a:xfrm>
            <a:off x="1028700" y="2009171"/>
            <a:ext cx="6647984"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RESOURCE PAGE</a:t>
            </a:r>
            <a:endParaRPr/>
          </a:p>
        </p:txBody>
      </p:sp>
      <p:sp>
        <p:nvSpPr>
          <p:cNvPr id="471" name="Google Shape;471;p29"/>
          <p:cNvSpPr txBox="1"/>
          <p:nvPr/>
        </p:nvSpPr>
        <p:spPr>
          <a:xfrm>
            <a:off x="1028700" y="3493775"/>
            <a:ext cx="5059200" cy="589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Use these design resources in your Canva Presentation.</a:t>
            </a:r>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You can find these fonts online too. Happy designing! </a:t>
            </a:r>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Don't forget to delete this page before presenting. </a:t>
            </a:r>
            <a:endParaRPr/>
          </a:p>
        </p:txBody>
      </p:sp>
      <p:sp>
        <p:nvSpPr>
          <p:cNvPr id="472" name="Google Shape;472;p29"/>
          <p:cNvSpPr txBox="1"/>
          <p:nvPr/>
        </p:nvSpPr>
        <p:spPr>
          <a:xfrm>
            <a:off x="1028700" y="4776412"/>
            <a:ext cx="4676700" cy="770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27" u="none" cap="none" strike="noStrike">
                <a:solidFill>
                  <a:srgbClr val="000000"/>
                </a:solidFill>
                <a:latin typeface="Montserrat"/>
                <a:ea typeface="Montserrat"/>
                <a:cs typeface="Montserrat"/>
                <a:sym typeface="Montserrat"/>
              </a:rPr>
              <a:t>This presentation template uses the following free fonts:</a:t>
            </a:r>
            <a:endParaRPr/>
          </a:p>
        </p:txBody>
      </p:sp>
      <p:sp>
        <p:nvSpPr>
          <p:cNvPr id="473" name="Google Shape;473;p29"/>
          <p:cNvSpPr txBox="1"/>
          <p:nvPr/>
        </p:nvSpPr>
        <p:spPr>
          <a:xfrm>
            <a:off x="1028700" y="5797373"/>
            <a:ext cx="4676700" cy="1163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91" u="none" cap="none" strike="noStrike">
                <a:solidFill>
                  <a:srgbClr val="000000"/>
                </a:solidFill>
                <a:latin typeface="Montserrat"/>
                <a:ea typeface="Montserrat"/>
                <a:cs typeface="Montserrat"/>
                <a:sym typeface="Montserrat"/>
              </a:rPr>
              <a:t>Titles: Bebas Neue</a:t>
            </a:r>
            <a:endParaRPr/>
          </a:p>
          <a:p>
            <a:pPr indent="0" lvl="0" marL="0" marR="0" rtl="0" algn="l">
              <a:lnSpc>
                <a:spcPct val="115000"/>
              </a:lnSpc>
              <a:spcBef>
                <a:spcPts val="0"/>
              </a:spcBef>
              <a:spcAft>
                <a:spcPts val="0"/>
              </a:spcAft>
              <a:buNone/>
            </a:pPr>
            <a:r>
              <a:rPr b="0" i="0" lang="en-US" sz="2291" u="none" cap="none" strike="noStrike">
                <a:solidFill>
                  <a:srgbClr val="000000"/>
                </a:solidFill>
                <a:latin typeface="Montserrat"/>
                <a:ea typeface="Montserrat"/>
                <a:cs typeface="Montserrat"/>
                <a:sym typeface="Montserrat"/>
              </a:rPr>
              <a:t>Headers: Bebas Neue</a:t>
            </a:r>
            <a:endParaRPr/>
          </a:p>
          <a:p>
            <a:pPr indent="0" lvl="0" marL="0" marR="0" rtl="0" algn="l">
              <a:lnSpc>
                <a:spcPct val="115000"/>
              </a:lnSpc>
              <a:spcBef>
                <a:spcPts val="0"/>
              </a:spcBef>
              <a:spcAft>
                <a:spcPts val="0"/>
              </a:spcAft>
              <a:buNone/>
            </a:pPr>
            <a:r>
              <a:rPr b="0" i="0" lang="en-US" sz="2291" u="none" cap="none" strike="noStrike">
                <a:solidFill>
                  <a:srgbClr val="000000"/>
                </a:solidFill>
                <a:latin typeface="Montserrat"/>
                <a:ea typeface="Montserrat"/>
                <a:cs typeface="Montserrat"/>
                <a:sym typeface="Montserrat"/>
              </a:rPr>
              <a:t>Body Copy: Montserrat</a:t>
            </a:r>
            <a:endParaRPr/>
          </a:p>
        </p:txBody>
      </p:sp>
      <p:sp>
        <p:nvSpPr>
          <p:cNvPr id="474" name="Google Shape;474;p29"/>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110" name="Shape 110"/>
        <p:cNvGrpSpPr/>
        <p:nvPr/>
      </p:nvGrpSpPr>
      <p:grpSpPr>
        <a:xfrm>
          <a:off x="0" y="0"/>
          <a:ext cx="0" cy="0"/>
          <a:chOff x="0" y="0"/>
          <a:chExt cx="0" cy="0"/>
        </a:xfrm>
      </p:grpSpPr>
      <p:pic>
        <p:nvPicPr>
          <p:cNvPr id="111" name="Google Shape;111;p12"/>
          <p:cNvPicPr preferRelativeResize="0"/>
          <p:nvPr/>
        </p:nvPicPr>
        <p:blipFill>
          <a:blip r:embed="rId3">
            <a:alphaModFix/>
          </a:blip>
          <a:stretch>
            <a:fillRect/>
          </a:stretch>
        </p:blipFill>
        <p:spPr>
          <a:xfrm>
            <a:off x="1028700" y="6282695"/>
            <a:ext cx="2950950" cy="2950950"/>
          </a:xfrm>
          <a:prstGeom prst="rect">
            <a:avLst/>
          </a:prstGeom>
          <a:noFill/>
          <a:ln>
            <a:noFill/>
          </a:ln>
        </p:spPr>
      </p:pic>
      <p:grpSp>
        <p:nvGrpSpPr>
          <p:cNvPr id="112" name="Google Shape;112;p12"/>
          <p:cNvGrpSpPr/>
          <p:nvPr/>
        </p:nvGrpSpPr>
        <p:grpSpPr>
          <a:xfrm>
            <a:off x="0" y="742490"/>
            <a:ext cx="18288000" cy="869782"/>
            <a:chOff x="0" y="0"/>
            <a:chExt cx="24384000" cy="1159709"/>
          </a:xfrm>
        </p:grpSpPr>
        <p:sp>
          <p:nvSpPr>
            <p:cNvPr id="113" name="Google Shape;113;p12"/>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114" name="Google Shape;114;p12"/>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15" name="Google Shape;115;p12"/>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116" name="Google Shape;116;p12"/>
          <p:cNvSpPr txBox="1"/>
          <p:nvPr/>
        </p:nvSpPr>
        <p:spPr>
          <a:xfrm>
            <a:off x="9383579" y="2403233"/>
            <a:ext cx="7539051" cy="5610225"/>
          </a:xfrm>
          <a:prstGeom prst="rect">
            <a:avLst/>
          </a:prstGeom>
          <a:noFill/>
          <a:ln>
            <a:noFill/>
          </a:ln>
        </p:spPr>
        <p:txBody>
          <a:bodyPr anchorCtr="0" anchor="t" bIns="0" lIns="0" spcFirstLastPara="1" rIns="0" wrap="square" tIns="0">
            <a:spAutoFit/>
          </a:bodyPr>
          <a:lstStyle/>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INTRODUCTION</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Executive Summary</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Industry Overview</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Market Segmentation</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Target Market ANALYSIS</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COMPETITIVE ANALYSIS</a:t>
            </a:r>
            <a:endParaRPr/>
          </a:p>
          <a:p>
            <a:pPr indent="-568178" lvl="1" marL="1136356" marR="0" rtl="0" algn="l">
              <a:lnSpc>
                <a:spcPct val="120007"/>
              </a:lnSpc>
              <a:spcBef>
                <a:spcPts val="0"/>
              </a:spcBef>
              <a:spcAft>
                <a:spcPts val="0"/>
              </a:spcAft>
              <a:buClr>
                <a:srgbClr val="000000"/>
              </a:buClr>
              <a:buSzPts val="5263"/>
              <a:buFont typeface="Bebas Neue"/>
              <a:buAutoNum type="arabicPeriod"/>
            </a:pPr>
            <a:r>
              <a:rPr b="0" i="0" lang="en-US" sz="5263" u="none" cap="none" strike="noStrike">
                <a:solidFill>
                  <a:srgbClr val="000000"/>
                </a:solidFill>
                <a:latin typeface="Bebas Neue"/>
                <a:ea typeface="Bebas Neue"/>
                <a:cs typeface="Bebas Neue"/>
                <a:sym typeface="Bebas Neue"/>
              </a:rPr>
              <a:t>MARKET TRENDS</a:t>
            </a:r>
            <a:endParaRPr/>
          </a:p>
        </p:txBody>
      </p:sp>
      <p:sp>
        <p:nvSpPr>
          <p:cNvPr id="117" name="Google Shape;117;p12"/>
          <p:cNvSpPr txBox="1"/>
          <p:nvPr/>
        </p:nvSpPr>
        <p:spPr>
          <a:xfrm>
            <a:off x="1028700" y="2364446"/>
            <a:ext cx="8623501" cy="1607964"/>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TABLE OF CONTENTS</a:t>
            </a:r>
            <a:endParaRPr/>
          </a:p>
        </p:txBody>
      </p:sp>
      <p:cxnSp>
        <p:nvCxnSpPr>
          <p:cNvPr id="118" name="Google Shape;118;p12"/>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119" name="Google Shape;119;p12"/>
          <p:cNvSpPr txBox="1"/>
          <p:nvPr/>
        </p:nvSpPr>
        <p:spPr>
          <a:xfrm>
            <a:off x="4520092" y="6282690"/>
            <a:ext cx="3610087" cy="29565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Customize each slide with specific data and examples relevant to </a:t>
            </a:r>
            <a:endParaRPr/>
          </a:p>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your market.</a:t>
            </a:r>
            <a:endParaRPr/>
          </a:p>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Use visuals effectively to support your points and make the presentation more engaging.</a:t>
            </a:r>
            <a:endParaRPr/>
          </a:p>
        </p:txBody>
      </p:sp>
      <p:sp>
        <p:nvSpPr>
          <p:cNvPr id="120" name="Google Shape;120;p12"/>
          <p:cNvSpPr txBox="1"/>
          <p:nvPr/>
        </p:nvSpPr>
        <p:spPr>
          <a:xfrm>
            <a:off x="15480152" y="822451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02/20</a:t>
            </a:r>
            <a:endParaRPr/>
          </a:p>
        </p:txBody>
      </p:sp>
      <p:sp>
        <p:nvSpPr>
          <p:cNvPr id="121" name="Google Shape;121;p12"/>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478" name="Shape 478"/>
        <p:cNvGrpSpPr/>
        <p:nvPr/>
      </p:nvGrpSpPr>
      <p:grpSpPr>
        <a:xfrm>
          <a:off x="0" y="0"/>
          <a:ext cx="0" cy="0"/>
          <a:chOff x="0" y="0"/>
          <a:chExt cx="0" cy="0"/>
        </a:xfrm>
      </p:grpSpPr>
      <p:pic>
        <p:nvPicPr>
          <p:cNvPr id="479" name="Google Shape;479;p30"/>
          <p:cNvPicPr preferRelativeResize="0"/>
          <p:nvPr/>
        </p:nvPicPr>
        <p:blipFill>
          <a:blip r:embed="rId3">
            <a:alphaModFix/>
          </a:blip>
          <a:stretch>
            <a:fillRect/>
          </a:stretch>
        </p:blipFill>
        <p:spPr>
          <a:xfrm>
            <a:off x="6131250" y="3732225"/>
            <a:ext cx="6001194" cy="1506375"/>
          </a:xfrm>
          <a:prstGeom prst="rect">
            <a:avLst/>
          </a:prstGeom>
          <a:noFill/>
          <a:ln>
            <a:noFill/>
          </a:ln>
        </p:spPr>
      </p:pic>
      <p:pic>
        <p:nvPicPr>
          <p:cNvPr id="480" name="Google Shape;480;p30"/>
          <p:cNvPicPr preferRelativeResize="0"/>
          <p:nvPr/>
        </p:nvPicPr>
        <p:blipFill>
          <a:blip r:embed="rId4">
            <a:alphaModFix/>
          </a:blip>
          <a:stretch>
            <a:fillRect/>
          </a:stretch>
        </p:blipFill>
        <p:spPr>
          <a:xfrm>
            <a:off x="15875456" y="2488727"/>
            <a:ext cx="3376525" cy="6753094"/>
          </a:xfrm>
          <a:prstGeom prst="rect">
            <a:avLst/>
          </a:prstGeom>
          <a:noFill/>
          <a:ln>
            <a:noFill/>
          </a:ln>
        </p:spPr>
      </p:pic>
      <p:pic>
        <p:nvPicPr>
          <p:cNvPr id="481" name="Google Shape;481;p30"/>
          <p:cNvPicPr preferRelativeResize="0"/>
          <p:nvPr/>
        </p:nvPicPr>
        <p:blipFill>
          <a:blip r:embed="rId4">
            <a:alphaModFix/>
          </a:blip>
          <a:stretch>
            <a:fillRect/>
          </a:stretch>
        </p:blipFill>
        <p:spPr>
          <a:xfrm>
            <a:off x="-1488183" y="2668753"/>
            <a:ext cx="3376525" cy="6753094"/>
          </a:xfrm>
          <a:prstGeom prst="rect">
            <a:avLst/>
          </a:prstGeom>
          <a:noFill/>
          <a:ln>
            <a:noFill/>
          </a:ln>
        </p:spPr>
      </p:pic>
      <p:sp>
        <p:nvSpPr>
          <p:cNvPr id="482" name="Google Shape;482;p30"/>
          <p:cNvSpPr txBox="1"/>
          <p:nvPr/>
        </p:nvSpPr>
        <p:spPr>
          <a:xfrm>
            <a:off x="5280936" y="2044294"/>
            <a:ext cx="7726128" cy="16097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CREDITS</a:t>
            </a:r>
            <a:endParaRPr/>
          </a:p>
        </p:txBody>
      </p:sp>
      <p:sp>
        <p:nvSpPr>
          <p:cNvPr id="483" name="Google Shape;483;p30"/>
          <p:cNvSpPr txBox="1"/>
          <p:nvPr/>
        </p:nvSpPr>
        <p:spPr>
          <a:xfrm>
            <a:off x="3143698" y="5846191"/>
            <a:ext cx="11810379" cy="37909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This presentation template is free for everyone to use thanks to the following:</a:t>
            </a:r>
            <a:endParaRPr/>
          </a:p>
        </p:txBody>
      </p:sp>
      <p:sp>
        <p:nvSpPr>
          <p:cNvPr id="484" name="Google Shape;484;p30"/>
          <p:cNvSpPr txBox="1"/>
          <p:nvPr/>
        </p:nvSpPr>
        <p:spPr>
          <a:xfrm>
            <a:off x="2818025" y="6615811"/>
            <a:ext cx="12651949" cy="8153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Pexels for the photos</a:t>
            </a:r>
            <a:endParaRPr/>
          </a:p>
        </p:txBody>
      </p:sp>
      <p:sp>
        <p:nvSpPr>
          <p:cNvPr id="485" name="Google Shape;485;p30"/>
          <p:cNvSpPr txBox="1"/>
          <p:nvPr/>
        </p:nvSpPr>
        <p:spPr>
          <a:xfrm>
            <a:off x="2818025" y="7850251"/>
            <a:ext cx="12651949" cy="16097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HAPPY DESIGNING! </a:t>
            </a:r>
            <a:endParaRPr/>
          </a:p>
        </p:txBody>
      </p:sp>
      <p:grpSp>
        <p:nvGrpSpPr>
          <p:cNvPr id="486" name="Google Shape;486;p30"/>
          <p:cNvGrpSpPr/>
          <p:nvPr/>
        </p:nvGrpSpPr>
        <p:grpSpPr>
          <a:xfrm>
            <a:off x="0" y="894890"/>
            <a:ext cx="18288000" cy="869782"/>
            <a:chOff x="0" y="0"/>
            <a:chExt cx="24384000" cy="1159709"/>
          </a:xfrm>
        </p:grpSpPr>
        <p:sp>
          <p:nvSpPr>
            <p:cNvPr id="487" name="Google Shape;487;p30"/>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488" name="Google Shape;488;p30"/>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489" name="Google Shape;489;p30"/>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490" name="Google Shape;490;p30"/>
          <p:cNvSpPr txBox="1"/>
          <p:nvPr/>
        </p:nvSpPr>
        <p:spPr>
          <a:xfrm>
            <a:off x="15632552" y="7408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125" name="Shape 125"/>
        <p:cNvGrpSpPr/>
        <p:nvPr/>
      </p:nvGrpSpPr>
      <p:grpSpPr>
        <a:xfrm>
          <a:off x="0" y="0"/>
          <a:ext cx="0" cy="0"/>
          <a:chOff x="0" y="0"/>
          <a:chExt cx="0" cy="0"/>
        </a:xfrm>
      </p:grpSpPr>
      <p:pic>
        <p:nvPicPr>
          <p:cNvPr id="126" name="Google Shape;126;p13"/>
          <p:cNvPicPr preferRelativeResize="0"/>
          <p:nvPr/>
        </p:nvPicPr>
        <p:blipFill>
          <a:blip r:embed="rId3">
            <a:alphaModFix/>
          </a:blip>
          <a:stretch>
            <a:fillRect/>
          </a:stretch>
        </p:blipFill>
        <p:spPr>
          <a:xfrm>
            <a:off x="11924150" y="5218625"/>
            <a:ext cx="5334906" cy="2469300"/>
          </a:xfrm>
          <a:prstGeom prst="rect">
            <a:avLst/>
          </a:prstGeom>
          <a:noFill/>
          <a:ln>
            <a:noFill/>
          </a:ln>
        </p:spPr>
      </p:pic>
      <p:grpSp>
        <p:nvGrpSpPr>
          <p:cNvPr id="127" name="Google Shape;127;p13"/>
          <p:cNvGrpSpPr/>
          <p:nvPr/>
        </p:nvGrpSpPr>
        <p:grpSpPr>
          <a:xfrm>
            <a:off x="0" y="742490"/>
            <a:ext cx="18288000" cy="869782"/>
            <a:chOff x="0" y="0"/>
            <a:chExt cx="24384000" cy="1159709"/>
          </a:xfrm>
        </p:grpSpPr>
        <p:sp>
          <p:nvSpPr>
            <p:cNvPr id="128" name="Google Shape;128;p13"/>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129" name="Google Shape;129;p13"/>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30" name="Google Shape;130;p13"/>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sp>
        <p:nvSpPr>
          <p:cNvPr id="131" name="Google Shape;131;p13"/>
          <p:cNvSpPr/>
          <p:nvPr/>
        </p:nvSpPr>
        <p:spPr>
          <a:xfrm>
            <a:off x="9146864" y="2518800"/>
            <a:ext cx="2589549" cy="5179097"/>
          </a:xfrm>
          <a:custGeom>
            <a:rect b="b" l="l" r="r" t="t"/>
            <a:pathLst>
              <a:path extrusionOk="0" h="5179097" w="2589549">
                <a:moveTo>
                  <a:pt x="0" y="0"/>
                </a:moveTo>
                <a:lnTo>
                  <a:pt x="2589549" y="0"/>
                </a:lnTo>
                <a:lnTo>
                  <a:pt x="2589549" y="5179097"/>
                </a:lnTo>
                <a:lnTo>
                  <a:pt x="0" y="5179097"/>
                </a:lnTo>
                <a:lnTo>
                  <a:pt x="0" y="0"/>
                </a:lnTo>
                <a:close/>
              </a:path>
            </a:pathLst>
          </a:custGeom>
          <a:blipFill rotWithShape="1">
            <a:blip r:embed="rId5">
              <a:alphaModFix/>
            </a:blip>
            <a:stretch>
              <a:fillRect b="0" l="0" r="0" t="0"/>
            </a:stretch>
          </a:blipFill>
          <a:ln>
            <a:noFill/>
          </a:ln>
        </p:spPr>
      </p:sp>
      <p:sp>
        <p:nvSpPr>
          <p:cNvPr id="132" name="Google Shape;132;p13"/>
          <p:cNvSpPr/>
          <p:nvPr/>
        </p:nvSpPr>
        <p:spPr>
          <a:xfrm>
            <a:off x="11924144" y="2518800"/>
            <a:ext cx="5335156" cy="2469310"/>
          </a:xfrm>
          <a:custGeom>
            <a:rect b="b" l="l" r="r" t="t"/>
            <a:pathLst>
              <a:path extrusionOk="0" h="2469310" w="5335156">
                <a:moveTo>
                  <a:pt x="0" y="0"/>
                </a:moveTo>
                <a:lnTo>
                  <a:pt x="5335156" y="0"/>
                </a:lnTo>
                <a:lnTo>
                  <a:pt x="5335156" y="2469310"/>
                </a:lnTo>
                <a:lnTo>
                  <a:pt x="0" y="2469310"/>
                </a:lnTo>
                <a:lnTo>
                  <a:pt x="0" y="0"/>
                </a:lnTo>
                <a:close/>
              </a:path>
            </a:pathLst>
          </a:custGeom>
          <a:blipFill rotWithShape="1">
            <a:blip r:embed="rId6">
              <a:alphaModFix/>
            </a:blip>
            <a:stretch>
              <a:fillRect b="-22015" l="0" r="0" t="-22016"/>
            </a:stretch>
          </a:blipFill>
          <a:ln>
            <a:noFill/>
          </a:ln>
        </p:spPr>
      </p:sp>
      <p:cxnSp>
        <p:nvCxnSpPr>
          <p:cNvPr id="133" name="Google Shape;133;p13"/>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134" name="Google Shape;134;p13"/>
          <p:cNvSpPr txBox="1"/>
          <p:nvPr/>
        </p:nvSpPr>
        <p:spPr>
          <a:xfrm>
            <a:off x="1028700" y="2509275"/>
            <a:ext cx="7378075"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INTRODUCTION</a:t>
            </a:r>
            <a:endParaRPr/>
          </a:p>
        </p:txBody>
      </p:sp>
      <p:sp>
        <p:nvSpPr>
          <p:cNvPr id="135" name="Google Shape;135;p13"/>
          <p:cNvSpPr txBox="1"/>
          <p:nvPr/>
        </p:nvSpPr>
        <p:spPr>
          <a:xfrm>
            <a:off x="1028700" y="4411870"/>
            <a:ext cx="7678957" cy="40709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To the world of creative writing! Here, your imagination knows no bounds, and the only limit is the sky—or perhaps, not even that. Whether you're penning a heartfelt poem, crafting an epic novel, or simply jotting down your thoughts, the act of writing allows you to explore new realms and express your deepest emotions.</a:t>
            </a:r>
            <a:endParaRPr/>
          </a:p>
          <a:p>
            <a:pPr indent="0" lvl="0" marL="0" marR="0" rtl="0" algn="l">
              <a:lnSpc>
                <a:spcPct val="140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In this guide, we'll journey through the essential elements of storytelling, delve into character development, and uncover the secrets to creating compelling plots. </a:t>
            </a:r>
            <a:endParaRPr/>
          </a:p>
        </p:txBody>
      </p:sp>
      <p:sp>
        <p:nvSpPr>
          <p:cNvPr id="136" name="Google Shape;136;p13"/>
          <p:cNvSpPr txBox="1"/>
          <p:nvPr/>
        </p:nvSpPr>
        <p:spPr>
          <a:xfrm>
            <a:off x="15480152" y="822451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03/20</a:t>
            </a:r>
            <a:endParaRPr/>
          </a:p>
        </p:txBody>
      </p:sp>
      <p:sp>
        <p:nvSpPr>
          <p:cNvPr id="137" name="Google Shape;137;p13"/>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pic>
        <p:nvPicPr>
          <p:cNvPr id="138" name="Google Shape;138;p13"/>
          <p:cNvPicPr preferRelativeResize="0"/>
          <p:nvPr/>
        </p:nvPicPr>
        <p:blipFill>
          <a:blip r:embed="rId7">
            <a:alphaModFix/>
          </a:blip>
          <a:stretch>
            <a:fillRect/>
          </a:stretch>
        </p:blipFill>
        <p:spPr>
          <a:xfrm>
            <a:off x="11924150" y="2611300"/>
            <a:ext cx="5334917" cy="2469300"/>
          </a:xfrm>
          <a:prstGeom prst="rect">
            <a:avLst/>
          </a:prstGeom>
          <a:noFill/>
          <a:ln>
            <a:noFill/>
          </a:ln>
        </p:spPr>
      </p:pic>
      <p:pic>
        <p:nvPicPr>
          <p:cNvPr id="139" name="Google Shape;139;p13"/>
          <p:cNvPicPr preferRelativeResize="0"/>
          <p:nvPr/>
        </p:nvPicPr>
        <p:blipFill>
          <a:blip r:embed="rId8">
            <a:alphaModFix/>
          </a:blip>
          <a:stretch>
            <a:fillRect/>
          </a:stretch>
        </p:blipFill>
        <p:spPr>
          <a:xfrm>
            <a:off x="9126748" y="2509275"/>
            <a:ext cx="2589551" cy="5179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143" name="Shape 143"/>
        <p:cNvGrpSpPr/>
        <p:nvPr/>
      </p:nvGrpSpPr>
      <p:grpSpPr>
        <a:xfrm>
          <a:off x="0" y="0"/>
          <a:ext cx="0" cy="0"/>
          <a:chOff x="0" y="0"/>
          <a:chExt cx="0" cy="0"/>
        </a:xfrm>
      </p:grpSpPr>
      <p:pic>
        <p:nvPicPr>
          <p:cNvPr id="144" name="Google Shape;144;p14"/>
          <p:cNvPicPr preferRelativeResize="0"/>
          <p:nvPr/>
        </p:nvPicPr>
        <p:blipFill>
          <a:blip r:embed="rId3">
            <a:alphaModFix/>
          </a:blip>
          <a:stretch>
            <a:fillRect/>
          </a:stretch>
        </p:blipFill>
        <p:spPr>
          <a:xfrm>
            <a:off x="1028700" y="2115925"/>
            <a:ext cx="8897551" cy="4451832"/>
          </a:xfrm>
          <a:prstGeom prst="rect">
            <a:avLst/>
          </a:prstGeom>
          <a:noFill/>
          <a:ln>
            <a:noFill/>
          </a:ln>
        </p:spPr>
      </p:pic>
      <p:pic>
        <p:nvPicPr>
          <p:cNvPr id="145" name="Google Shape;145;p14"/>
          <p:cNvPicPr preferRelativeResize="0"/>
          <p:nvPr/>
        </p:nvPicPr>
        <p:blipFill>
          <a:blip r:embed="rId4">
            <a:alphaModFix/>
          </a:blip>
          <a:stretch>
            <a:fillRect/>
          </a:stretch>
        </p:blipFill>
        <p:spPr>
          <a:xfrm>
            <a:off x="10194600" y="2115925"/>
            <a:ext cx="4451824" cy="4451824"/>
          </a:xfrm>
          <a:prstGeom prst="rect">
            <a:avLst/>
          </a:prstGeom>
          <a:noFill/>
          <a:ln>
            <a:noFill/>
          </a:ln>
        </p:spPr>
      </p:pic>
      <p:grpSp>
        <p:nvGrpSpPr>
          <p:cNvPr id="146" name="Google Shape;146;p14"/>
          <p:cNvGrpSpPr/>
          <p:nvPr/>
        </p:nvGrpSpPr>
        <p:grpSpPr>
          <a:xfrm>
            <a:off x="0" y="742490"/>
            <a:ext cx="18288000" cy="869782"/>
            <a:chOff x="0" y="0"/>
            <a:chExt cx="24384000" cy="1159709"/>
          </a:xfrm>
        </p:grpSpPr>
        <p:sp>
          <p:nvSpPr>
            <p:cNvPr id="147" name="Google Shape;147;p14"/>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148" name="Google Shape;148;p14"/>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49" name="Google Shape;149;p14"/>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150" name="Google Shape;150;p14"/>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151" name="Google Shape;151;p14"/>
          <p:cNvSpPr txBox="1"/>
          <p:nvPr/>
        </p:nvSpPr>
        <p:spPr>
          <a:xfrm>
            <a:off x="1028700" y="6876964"/>
            <a:ext cx="12217064"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WELCOME TO PRESENTATION</a:t>
            </a:r>
            <a:endParaRPr/>
          </a:p>
        </p:txBody>
      </p:sp>
      <p:sp>
        <p:nvSpPr>
          <p:cNvPr id="152" name="Google Shape;152;p14"/>
          <p:cNvSpPr txBox="1"/>
          <p:nvPr/>
        </p:nvSpPr>
        <p:spPr>
          <a:xfrm>
            <a:off x="1028700" y="8448589"/>
            <a:ext cx="14203356"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I'm Rain, and I'll be sharing with you my beautiful ideas. Follow me at @reallygreatsite to learn more. </a:t>
            </a:r>
            <a:endParaRPr/>
          </a:p>
        </p:txBody>
      </p:sp>
      <p:sp>
        <p:nvSpPr>
          <p:cNvPr id="153" name="Google Shape;153;p14"/>
          <p:cNvSpPr txBox="1"/>
          <p:nvPr/>
        </p:nvSpPr>
        <p:spPr>
          <a:xfrm>
            <a:off x="15480152" y="822451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04/20</a:t>
            </a:r>
            <a:endParaRPr/>
          </a:p>
        </p:txBody>
      </p:sp>
      <p:sp>
        <p:nvSpPr>
          <p:cNvPr id="154" name="Google Shape;154;p14"/>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158" name="Shape 158"/>
        <p:cNvGrpSpPr/>
        <p:nvPr/>
      </p:nvGrpSpPr>
      <p:grpSpPr>
        <a:xfrm>
          <a:off x="0" y="0"/>
          <a:ext cx="0" cy="0"/>
          <a:chOff x="0" y="0"/>
          <a:chExt cx="0" cy="0"/>
        </a:xfrm>
      </p:grpSpPr>
      <p:pic>
        <p:nvPicPr>
          <p:cNvPr id="159" name="Google Shape;159;p15"/>
          <p:cNvPicPr preferRelativeResize="0"/>
          <p:nvPr/>
        </p:nvPicPr>
        <p:blipFill>
          <a:blip r:embed="rId3">
            <a:alphaModFix/>
          </a:blip>
          <a:stretch>
            <a:fillRect/>
          </a:stretch>
        </p:blipFill>
        <p:spPr>
          <a:xfrm>
            <a:off x="9486025" y="2398500"/>
            <a:ext cx="2963725" cy="5933561"/>
          </a:xfrm>
          <a:prstGeom prst="rect">
            <a:avLst/>
          </a:prstGeom>
          <a:noFill/>
          <a:ln>
            <a:noFill/>
          </a:ln>
        </p:spPr>
      </p:pic>
      <p:pic>
        <p:nvPicPr>
          <p:cNvPr id="160" name="Google Shape;160;p15"/>
          <p:cNvPicPr preferRelativeResize="0"/>
          <p:nvPr/>
        </p:nvPicPr>
        <p:blipFill>
          <a:blip r:embed="rId4">
            <a:alphaModFix/>
          </a:blip>
          <a:stretch>
            <a:fillRect/>
          </a:stretch>
        </p:blipFill>
        <p:spPr>
          <a:xfrm>
            <a:off x="12745018" y="2398505"/>
            <a:ext cx="4514276" cy="4520361"/>
          </a:xfrm>
          <a:prstGeom prst="rect">
            <a:avLst/>
          </a:prstGeom>
          <a:noFill/>
          <a:ln>
            <a:noFill/>
          </a:ln>
        </p:spPr>
      </p:pic>
      <p:grpSp>
        <p:nvGrpSpPr>
          <p:cNvPr id="161" name="Google Shape;161;p15"/>
          <p:cNvGrpSpPr/>
          <p:nvPr/>
        </p:nvGrpSpPr>
        <p:grpSpPr>
          <a:xfrm>
            <a:off x="0" y="742490"/>
            <a:ext cx="18288000" cy="869782"/>
            <a:chOff x="0" y="0"/>
            <a:chExt cx="24384000" cy="1159709"/>
          </a:xfrm>
        </p:grpSpPr>
        <p:sp>
          <p:nvSpPr>
            <p:cNvPr id="162" name="Google Shape;162;p15"/>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163" name="Google Shape;163;p15"/>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64" name="Google Shape;164;p15"/>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165" name="Google Shape;165;p15"/>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grpSp>
        <p:nvGrpSpPr>
          <p:cNvPr id="166" name="Google Shape;166;p15"/>
          <p:cNvGrpSpPr/>
          <p:nvPr/>
        </p:nvGrpSpPr>
        <p:grpSpPr>
          <a:xfrm>
            <a:off x="1028700" y="3883407"/>
            <a:ext cx="2158535" cy="2339361"/>
            <a:chOff x="0" y="-47625"/>
            <a:chExt cx="568503" cy="616128"/>
          </a:xfrm>
        </p:grpSpPr>
        <p:sp>
          <p:nvSpPr>
            <p:cNvPr id="167" name="Google Shape;167;p15"/>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15"/>
          <p:cNvGrpSpPr/>
          <p:nvPr/>
        </p:nvGrpSpPr>
        <p:grpSpPr>
          <a:xfrm>
            <a:off x="1028700" y="6597765"/>
            <a:ext cx="2158535" cy="2339361"/>
            <a:chOff x="0" y="-47625"/>
            <a:chExt cx="568503" cy="616128"/>
          </a:xfrm>
        </p:grpSpPr>
        <p:sp>
          <p:nvSpPr>
            <p:cNvPr id="170" name="Google Shape;170;p15"/>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txBox="1"/>
          <p:nvPr/>
        </p:nvSpPr>
        <p:spPr>
          <a:xfrm>
            <a:off x="1028700" y="2254483"/>
            <a:ext cx="6084976"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OUR COMPANY</a:t>
            </a:r>
            <a:endParaRPr/>
          </a:p>
        </p:txBody>
      </p:sp>
      <p:sp>
        <p:nvSpPr>
          <p:cNvPr id="173" name="Google Shape;173;p15"/>
          <p:cNvSpPr txBox="1"/>
          <p:nvPr/>
        </p:nvSpPr>
        <p:spPr>
          <a:xfrm>
            <a:off x="3486446" y="7048233"/>
            <a:ext cx="3367571" cy="80962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WHAT WE DO? </a:t>
            </a:r>
            <a:endParaRPr/>
          </a:p>
        </p:txBody>
      </p:sp>
      <p:sp>
        <p:nvSpPr>
          <p:cNvPr id="174" name="Google Shape;174;p15"/>
          <p:cNvSpPr txBox="1"/>
          <p:nvPr/>
        </p:nvSpPr>
        <p:spPr>
          <a:xfrm>
            <a:off x="3486446" y="4304967"/>
            <a:ext cx="3582257"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WHO WE ARE?</a:t>
            </a:r>
            <a:endParaRPr/>
          </a:p>
        </p:txBody>
      </p:sp>
      <p:sp>
        <p:nvSpPr>
          <p:cNvPr id="175" name="Google Shape;175;p15"/>
          <p:cNvSpPr txBox="1"/>
          <p:nvPr/>
        </p:nvSpPr>
        <p:spPr>
          <a:xfrm>
            <a:off x="3486446" y="5324142"/>
            <a:ext cx="458412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Briefly elaborate on what you want to discuss. </a:t>
            </a:r>
            <a:endParaRPr/>
          </a:p>
        </p:txBody>
      </p:sp>
      <p:sp>
        <p:nvSpPr>
          <p:cNvPr id="176" name="Google Shape;176;p15"/>
          <p:cNvSpPr txBox="1"/>
          <p:nvPr/>
        </p:nvSpPr>
        <p:spPr>
          <a:xfrm>
            <a:off x="3486446" y="8018458"/>
            <a:ext cx="458412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Briefly elaborate on what you want to discuss. </a:t>
            </a:r>
            <a:endParaRPr/>
          </a:p>
        </p:txBody>
      </p:sp>
      <p:sp>
        <p:nvSpPr>
          <p:cNvPr id="177" name="Google Shape;177;p15"/>
          <p:cNvSpPr txBox="1"/>
          <p:nvPr/>
        </p:nvSpPr>
        <p:spPr>
          <a:xfrm>
            <a:off x="15480152" y="822451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05/20</a:t>
            </a:r>
            <a:endParaRPr/>
          </a:p>
        </p:txBody>
      </p:sp>
      <p:sp>
        <p:nvSpPr>
          <p:cNvPr id="178" name="Google Shape;178;p15"/>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pic>
        <p:nvPicPr>
          <p:cNvPr id="179" name="Google Shape;179;p15"/>
          <p:cNvPicPr preferRelativeResize="0"/>
          <p:nvPr/>
        </p:nvPicPr>
        <p:blipFill>
          <a:blip r:embed="rId6">
            <a:alphaModFix/>
          </a:blip>
          <a:stretch>
            <a:fillRect/>
          </a:stretch>
        </p:blipFill>
        <p:spPr>
          <a:xfrm>
            <a:off x="1438325" y="4506392"/>
            <a:ext cx="1339300" cy="1368785"/>
          </a:xfrm>
          <a:prstGeom prst="rect">
            <a:avLst/>
          </a:prstGeom>
          <a:noFill/>
          <a:ln>
            <a:noFill/>
          </a:ln>
        </p:spPr>
      </p:pic>
      <p:pic>
        <p:nvPicPr>
          <p:cNvPr id="180" name="Google Shape;180;p15"/>
          <p:cNvPicPr preferRelativeResize="0"/>
          <p:nvPr/>
        </p:nvPicPr>
        <p:blipFill>
          <a:blip r:embed="rId7">
            <a:alphaModFix/>
          </a:blip>
          <a:stretch>
            <a:fillRect/>
          </a:stretch>
        </p:blipFill>
        <p:spPr>
          <a:xfrm>
            <a:off x="1573091" y="7083071"/>
            <a:ext cx="1204522" cy="136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184" name="Shape 184"/>
        <p:cNvGrpSpPr/>
        <p:nvPr/>
      </p:nvGrpSpPr>
      <p:grpSpPr>
        <a:xfrm>
          <a:off x="0" y="0"/>
          <a:ext cx="0" cy="0"/>
          <a:chOff x="0" y="0"/>
          <a:chExt cx="0" cy="0"/>
        </a:xfrm>
      </p:grpSpPr>
      <p:pic>
        <p:nvPicPr>
          <p:cNvPr id="185" name="Google Shape;185;p16"/>
          <p:cNvPicPr preferRelativeResize="0"/>
          <p:nvPr/>
        </p:nvPicPr>
        <p:blipFill>
          <a:blip r:embed="rId3">
            <a:alphaModFix/>
          </a:blip>
          <a:stretch>
            <a:fillRect/>
          </a:stretch>
        </p:blipFill>
        <p:spPr>
          <a:xfrm>
            <a:off x="15321500" y="2031451"/>
            <a:ext cx="2482451" cy="4958819"/>
          </a:xfrm>
          <a:prstGeom prst="rect">
            <a:avLst/>
          </a:prstGeom>
          <a:noFill/>
          <a:ln>
            <a:noFill/>
          </a:ln>
        </p:spPr>
      </p:pic>
      <p:grpSp>
        <p:nvGrpSpPr>
          <p:cNvPr id="186" name="Google Shape;186;p16"/>
          <p:cNvGrpSpPr/>
          <p:nvPr/>
        </p:nvGrpSpPr>
        <p:grpSpPr>
          <a:xfrm>
            <a:off x="1028700" y="1850632"/>
            <a:ext cx="6736822" cy="6969432"/>
            <a:chOff x="0" y="-47625"/>
            <a:chExt cx="1774307" cy="1835571"/>
          </a:xfrm>
        </p:grpSpPr>
        <p:sp>
          <p:nvSpPr>
            <p:cNvPr id="187" name="Google Shape;187;p16"/>
            <p:cNvSpPr/>
            <p:nvPr/>
          </p:nvSpPr>
          <p:spPr>
            <a:xfrm>
              <a:off x="0" y="0"/>
              <a:ext cx="1774307" cy="1787946"/>
            </a:xfrm>
            <a:custGeom>
              <a:rect b="b" l="l" r="r" t="t"/>
              <a:pathLst>
                <a:path extrusionOk="0" h="1787946" w="1774307">
                  <a:moveTo>
                    <a:pt x="58609" y="0"/>
                  </a:moveTo>
                  <a:lnTo>
                    <a:pt x="1715698" y="0"/>
                  </a:lnTo>
                  <a:cubicBezTo>
                    <a:pt x="1731242" y="0"/>
                    <a:pt x="1746150" y="6175"/>
                    <a:pt x="1757141" y="17166"/>
                  </a:cubicBezTo>
                  <a:cubicBezTo>
                    <a:pt x="1768132" y="28157"/>
                    <a:pt x="1774307" y="43065"/>
                    <a:pt x="1774307" y="58609"/>
                  </a:cubicBezTo>
                  <a:lnTo>
                    <a:pt x="1774307" y="1729337"/>
                  </a:lnTo>
                  <a:cubicBezTo>
                    <a:pt x="1774307" y="1744881"/>
                    <a:pt x="1768132" y="1759788"/>
                    <a:pt x="1757141" y="1770780"/>
                  </a:cubicBezTo>
                  <a:cubicBezTo>
                    <a:pt x="1746150" y="1781771"/>
                    <a:pt x="1731242" y="1787946"/>
                    <a:pt x="1715698" y="1787946"/>
                  </a:cubicBezTo>
                  <a:lnTo>
                    <a:pt x="58609" y="1787946"/>
                  </a:lnTo>
                  <a:cubicBezTo>
                    <a:pt x="43065" y="1787946"/>
                    <a:pt x="28157" y="1781771"/>
                    <a:pt x="17166" y="1770780"/>
                  </a:cubicBezTo>
                  <a:cubicBezTo>
                    <a:pt x="6175" y="1759788"/>
                    <a:pt x="0" y="1744881"/>
                    <a:pt x="0" y="1729337"/>
                  </a:cubicBezTo>
                  <a:lnTo>
                    <a:pt x="0" y="58609"/>
                  </a:lnTo>
                  <a:cubicBezTo>
                    <a:pt x="0" y="43065"/>
                    <a:pt x="6175" y="28157"/>
                    <a:pt x="17166" y="17166"/>
                  </a:cubicBezTo>
                  <a:cubicBezTo>
                    <a:pt x="28157" y="6175"/>
                    <a:pt x="43065" y="0"/>
                    <a:pt x="5860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txBox="1"/>
            <p:nvPr/>
          </p:nvSpPr>
          <p:spPr>
            <a:xfrm>
              <a:off x="0" y="-47625"/>
              <a:ext cx="1774307" cy="18355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16"/>
          <p:cNvGrpSpPr/>
          <p:nvPr/>
        </p:nvGrpSpPr>
        <p:grpSpPr>
          <a:xfrm>
            <a:off x="8175097" y="1850632"/>
            <a:ext cx="6736822" cy="6969432"/>
            <a:chOff x="0" y="-47625"/>
            <a:chExt cx="1774307" cy="1835571"/>
          </a:xfrm>
        </p:grpSpPr>
        <p:sp>
          <p:nvSpPr>
            <p:cNvPr id="190" name="Google Shape;190;p16"/>
            <p:cNvSpPr/>
            <p:nvPr/>
          </p:nvSpPr>
          <p:spPr>
            <a:xfrm>
              <a:off x="0" y="0"/>
              <a:ext cx="1774307" cy="1787946"/>
            </a:xfrm>
            <a:custGeom>
              <a:rect b="b" l="l" r="r" t="t"/>
              <a:pathLst>
                <a:path extrusionOk="0" h="1787946" w="1774307">
                  <a:moveTo>
                    <a:pt x="58609" y="0"/>
                  </a:moveTo>
                  <a:lnTo>
                    <a:pt x="1715698" y="0"/>
                  </a:lnTo>
                  <a:cubicBezTo>
                    <a:pt x="1731242" y="0"/>
                    <a:pt x="1746150" y="6175"/>
                    <a:pt x="1757141" y="17166"/>
                  </a:cubicBezTo>
                  <a:cubicBezTo>
                    <a:pt x="1768132" y="28157"/>
                    <a:pt x="1774307" y="43065"/>
                    <a:pt x="1774307" y="58609"/>
                  </a:cubicBezTo>
                  <a:lnTo>
                    <a:pt x="1774307" y="1729337"/>
                  </a:lnTo>
                  <a:cubicBezTo>
                    <a:pt x="1774307" y="1744881"/>
                    <a:pt x="1768132" y="1759788"/>
                    <a:pt x="1757141" y="1770780"/>
                  </a:cubicBezTo>
                  <a:cubicBezTo>
                    <a:pt x="1746150" y="1781771"/>
                    <a:pt x="1731242" y="1787946"/>
                    <a:pt x="1715698" y="1787946"/>
                  </a:cubicBezTo>
                  <a:lnTo>
                    <a:pt x="58609" y="1787946"/>
                  </a:lnTo>
                  <a:cubicBezTo>
                    <a:pt x="43065" y="1787946"/>
                    <a:pt x="28157" y="1781771"/>
                    <a:pt x="17166" y="1770780"/>
                  </a:cubicBezTo>
                  <a:cubicBezTo>
                    <a:pt x="6175" y="1759788"/>
                    <a:pt x="0" y="1744881"/>
                    <a:pt x="0" y="1729337"/>
                  </a:cubicBezTo>
                  <a:lnTo>
                    <a:pt x="0" y="58609"/>
                  </a:lnTo>
                  <a:cubicBezTo>
                    <a:pt x="0" y="43065"/>
                    <a:pt x="6175" y="28157"/>
                    <a:pt x="17166" y="17166"/>
                  </a:cubicBezTo>
                  <a:cubicBezTo>
                    <a:pt x="28157" y="6175"/>
                    <a:pt x="43065" y="0"/>
                    <a:pt x="5860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txBox="1"/>
            <p:nvPr/>
          </p:nvSpPr>
          <p:spPr>
            <a:xfrm>
              <a:off x="0" y="-47625"/>
              <a:ext cx="1774307" cy="18355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6"/>
          <p:cNvGrpSpPr/>
          <p:nvPr/>
        </p:nvGrpSpPr>
        <p:grpSpPr>
          <a:xfrm>
            <a:off x="0" y="742490"/>
            <a:ext cx="18288000" cy="869782"/>
            <a:chOff x="0" y="0"/>
            <a:chExt cx="24384000" cy="1159709"/>
          </a:xfrm>
        </p:grpSpPr>
        <p:sp>
          <p:nvSpPr>
            <p:cNvPr id="193" name="Google Shape;193;p16"/>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4">
                <a:alphaModFix/>
              </a:blip>
              <a:stretch>
                <a:fillRect b="0" l="0" r="0" t="0"/>
              </a:stretch>
            </a:blipFill>
            <a:ln>
              <a:noFill/>
            </a:ln>
          </p:spPr>
        </p:sp>
        <p:sp>
          <p:nvSpPr>
            <p:cNvPr id="194" name="Google Shape;194;p16"/>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195" name="Google Shape;195;p16"/>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196" name="Google Shape;196;p16"/>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197" name="Google Shape;197;p16"/>
          <p:cNvSpPr txBox="1"/>
          <p:nvPr/>
        </p:nvSpPr>
        <p:spPr>
          <a:xfrm>
            <a:off x="3184284" y="2810154"/>
            <a:ext cx="4011629"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MISSION</a:t>
            </a:r>
            <a:endParaRPr/>
          </a:p>
        </p:txBody>
      </p:sp>
      <p:sp>
        <p:nvSpPr>
          <p:cNvPr id="198" name="Google Shape;198;p16"/>
          <p:cNvSpPr txBox="1"/>
          <p:nvPr/>
        </p:nvSpPr>
        <p:spPr>
          <a:xfrm>
            <a:off x="9918219" y="2810154"/>
            <a:ext cx="4584125"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VISION</a:t>
            </a:r>
            <a:endParaRPr/>
          </a:p>
        </p:txBody>
      </p:sp>
      <p:sp>
        <p:nvSpPr>
          <p:cNvPr id="199" name="Google Shape;199;p16"/>
          <p:cNvSpPr txBox="1"/>
          <p:nvPr/>
        </p:nvSpPr>
        <p:spPr>
          <a:xfrm>
            <a:off x="1598309" y="4703808"/>
            <a:ext cx="5597700" cy="329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 the needs of tomorrow.We strive to create solutions that not only address the challenges of today but also anticipate the needs of course  tomorrow.</a:t>
            </a:r>
            <a:endParaRPr/>
          </a:p>
        </p:txBody>
      </p:sp>
      <p:sp>
        <p:nvSpPr>
          <p:cNvPr id="200" name="Google Shape;200;p16"/>
          <p:cNvSpPr txBox="1"/>
          <p:nvPr/>
        </p:nvSpPr>
        <p:spPr>
          <a:xfrm>
            <a:off x="8599252" y="4703808"/>
            <a:ext cx="5597700" cy="329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 the needs of tomorrow.We strive to create solutions that not only address the challenges of today but also anticipate the needs of course  tomorrow.</a:t>
            </a:r>
            <a:endParaRPr/>
          </a:p>
        </p:txBody>
      </p:sp>
      <p:sp>
        <p:nvSpPr>
          <p:cNvPr id="201" name="Google Shape;201;p16"/>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06/20</a:t>
            </a:r>
            <a:endParaRPr/>
          </a:p>
        </p:txBody>
      </p:sp>
      <p:sp>
        <p:nvSpPr>
          <p:cNvPr id="202" name="Google Shape;202;p16"/>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pic>
        <p:nvPicPr>
          <p:cNvPr id="203" name="Google Shape;203;p16"/>
          <p:cNvPicPr preferRelativeResize="0"/>
          <p:nvPr/>
        </p:nvPicPr>
        <p:blipFill>
          <a:blip r:embed="rId5">
            <a:alphaModFix/>
          </a:blip>
          <a:stretch>
            <a:fillRect/>
          </a:stretch>
        </p:blipFill>
        <p:spPr>
          <a:xfrm>
            <a:off x="1598295" y="2772773"/>
            <a:ext cx="1172700" cy="1312452"/>
          </a:xfrm>
          <a:prstGeom prst="rect">
            <a:avLst/>
          </a:prstGeom>
          <a:noFill/>
          <a:ln>
            <a:noFill/>
          </a:ln>
        </p:spPr>
      </p:pic>
      <p:pic>
        <p:nvPicPr>
          <p:cNvPr id="204" name="Google Shape;204;p16"/>
          <p:cNvPicPr preferRelativeResize="0"/>
          <p:nvPr/>
        </p:nvPicPr>
        <p:blipFill>
          <a:blip r:embed="rId6">
            <a:alphaModFix/>
          </a:blip>
          <a:stretch>
            <a:fillRect/>
          </a:stretch>
        </p:blipFill>
        <p:spPr>
          <a:xfrm>
            <a:off x="8459901" y="2842640"/>
            <a:ext cx="1172700" cy="11727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208" name="Shape 208"/>
        <p:cNvGrpSpPr/>
        <p:nvPr/>
      </p:nvGrpSpPr>
      <p:grpSpPr>
        <a:xfrm>
          <a:off x="0" y="0"/>
          <a:ext cx="0" cy="0"/>
          <a:chOff x="0" y="0"/>
          <a:chExt cx="0" cy="0"/>
        </a:xfrm>
      </p:grpSpPr>
      <p:pic>
        <p:nvPicPr>
          <p:cNvPr id="209" name="Google Shape;209;p17"/>
          <p:cNvPicPr preferRelativeResize="0"/>
          <p:nvPr/>
        </p:nvPicPr>
        <p:blipFill>
          <a:blip r:embed="rId3">
            <a:alphaModFix/>
          </a:blip>
          <a:stretch>
            <a:fillRect/>
          </a:stretch>
        </p:blipFill>
        <p:spPr>
          <a:xfrm>
            <a:off x="10712677" y="2074300"/>
            <a:ext cx="2057400" cy="4108728"/>
          </a:xfrm>
          <a:prstGeom prst="rect">
            <a:avLst/>
          </a:prstGeom>
          <a:noFill/>
          <a:ln>
            <a:noFill/>
          </a:ln>
        </p:spPr>
      </p:pic>
      <p:pic>
        <p:nvPicPr>
          <p:cNvPr id="210" name="Google Shape;210;p17"/>
          <p:cNvPicPr preferRelativeResize="0"/>
          <p:nvPr/>
        </p:nvPicPr>
        <p:blipFill>
          <a:blip r:embed="rId4">
            <a:alphaModFix/>
          </a:blip>
          <a:stretch>
            <a:fillRect/>
          </a:stretch>
        </p:blipFill>
        <p:spPr>
          <a:xfrm>
            <a:off x="13192175" y="2074305"/>
            <a:ext cx="4114800" cy="4114800"/>
          </a:xfrm>
          <a:prstGeom prst="rect">
            <a:avLst/>
          </a:prstGeom>
          <a:noFill/>
          <a:ln>
            <a:noFill/>
          </a:ln>
        </p:spPr>
      </p:pic>
      <p:grpSp>
        <p:nvGrpSpPr>
          <p:cNvPr id="211" name="Google Shape;211;p17"/>
          <p:cNvGrpSpPr/>
          <p:nvPr/>
        </p:nvGrpSpPr>
        <p:grpSpPr>
          <a:xfrm>
            <a:off x="0" y="742490"/>
            <a:ext cx="18288000" cy="869782"/>
            <a:chOff x="0" y="0"/>
            <a:chExt cx="24384000" cy="1159709"/>
          </a:xfrm>
        </p:grpSpPr>
        <p:sp>
          <p:nvSpPr>
            <p:cNvPr id="212" name="Google Shape;212;p17"/>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213" name="Google Shape;213;p17"/>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214" name="Google Shape;214;p17"/>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215" name="Google Shape;215;p17"/>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216" name="Google Shape;216;p17"/>
          <p:cNvSpPr txBox="1"/>
          <p:nvPr/>
        </p:nvSpPr>
        <p:spPr>
          <a:xfrm>
            <a:off x="1028700" y="2271793"/>
            <a:ext cx="7378075"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OUR PROJECTS</a:t>
            </a:r>
            <a:endParaRPr/>
          </a:p>
        </p:txBody>
      </p:sp>
      <p:sp>
        <p:nvSpPr>
          <p:cNvPr id="217" name="Google Shape;217;p17"/>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07/20</a:t>
            </a:r>
            <a:endParaRPr/>
          </a:p>
        </p:txBody>
      </p:sp>
      <p:sp>
        <p:nvSpPr>
          <p:cNvPr id="218" name="Google Shape;218;p17"/>
          <p:cNvSpPr txBox="1"/>
          <p:nvPr/>
        </p:nvSpPr>
        <p:spPr>
          <a:xfrm>
            <a:off x="1028700" y="3826336"/>
            <a:ext cx="8025000" cy="478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One of our flagship projects focuses on providing clean drinking water to rural areas, ensuring that everyone has access to this basic necessity. Another key initiative is our mentorship program, which pairs experienced professionals with young adults to guide them in their career paths and personal development.</a:t>
            </a:r>
            <a:endParaRPr/>
          </a:p>
        </p:txBody>
      </p:sp>
      <p:sp>
        <p:nvSpPr>
          <p:cNvPr id="219" name="Google Shape;219;p17"/>
          <p:cNvSpPr txBox="1"/>
          <p:nvPr/>
        </p:nvSpPr>
        <p:spPr>
          <a:xfrm>
            <a:off x="10712672" y="6738128"/>
            <a:ext cx="28362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
        <p:nvSpPr>
          <p:cNvPr id="220" name="Google Shape;220;p17"/>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224" name="Shape 224"/>
        <p:cNvGrpSpPr/>
        <p:nvPr/>
      </p:nvGrpSpPr>
      <p:grpSpPr>
        <a:xfrm>
          <a:off x="0" y="0"/>
          <a:ext cx="0" cy="0"/>
          <a:chOff x="0" y="0"/>
          <a:chExt cx="0" cy="0"/>
        </a:xfrm>
      </p:grpSpPr>
      <p:pic>
        <p:nvPicPr>
          <p:cNvPr id="225" name="Google Shape;225;p18"/>
          <p:cNvPicPr preferRelativeResize="0"/>
          <p:nvPr/>
        </p:nvPicPr>
        <p:blipFill>
          <a:blip r:embed="rId3">
            <a:alphaModFix/>
          </a:blip>
          <a:stretch>
            <a:fillRect/>
          </a:stretch>
        </p:blipFill>
        <p:spPr>
          <a:xfrm>
            <a:off x="12510398" y="1881651"/>
            <a:ext cx="1931100" cy="1937218"/>
          </a:xfrm>
          <a:prstGeom prst="rect">
            <a:avLst/>
          </a:prstGeom>
          <a:noFill/>
          <a:ln>
            <a:noFill/>
          </a:ln>
        </p:spPr>
      </p:pic>
      <p:pic>
        <p:nvPicPr>
          <p:cNvPr id="226" name="Google Shape;226;p18"/>
          <p:cNvPicPr preferRelativeResize="0"/>
          <p:nvPr/>
        </p:nvPicPr>
        <p:blipFill>
          <a:blip r:embed="rId4">
            <a:alphaModFix/>
          </a:blip>
          <a:stretch>
            <a:fillRect/>
          </a:stretch>
        </p:blipFill>
        <p:spPr>
          <a:xfrm>
            <a:off x="14687000" y="1881650"/>
            <a:ext cx="2572300" cy="5144600"/>
          </a:xfrm>
          <a:prstGeom prst="rect">
            <a:avLst/>
          </a:prstGeom>
          <a:noFill/>
          <a:ln>
            <a:noFill/>
          </a:ln>
        </p:spPr>
      </p:pic>
      <p:grpSp>
        <p:nvGrpSpPr>
          <p:cNvPr id="227" name="Google Shape;227;p18"/>
          <p:cNvGrpSpPr/>
          <p:nvPr/>
        </p:nvGrpSpPr>
        <p:grpSpPr>
          <a:xfrm>
            <a:off x="0" y="742490"/>
            <a:ext cx="18288000" cy="869782"/>
            <a:chOff x="0" y="0"/>
            <a:chExt cx="24384000" cy="1159709"/>
          </a:xfrm>
        </p:grpSpPr>
        <p:sp>
          <p:nvSpPr>
            <p:cNvPr id="228" name="Google Shape;228;p18"/>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5">
                <a:alphaModFix/>
              </a:blip>
              <a:stretch>
                <a:fillRect b="0" l="0" r="0" t="0"/>
              </a:stretch>
            </a:blipFill>
            <a:ln>
              <a:noFill/>
            </a:ln>
          </p:spPr>
        </p:sp>
        <p:sp>
          <p:nvSpPr>
            <p:cNvPr id="229" name="Google Shape;229;p18"/>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230" name="Google Shape;230;p18"/>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grpSp>
        <p:nvGrpSpPr>
          <p:cNvPr id="231" name="Google Shape;231;p18"/>
          <p:cNvGrpSpPr/>
          <p:nvPr/>
        </p:nvGrpSpPr>
        <p:grpSpPr>
          <a:xfrm>
            <a:off x="1028700" y="3923047"/>
            <a:ext cx="2158535" cy="2339361"/>
            <a:chOff x="0" y="-47625"/>
            <a:chExt cx="568503" cy="616128"/>
          </a:xfrm>
        </p:grpSpPr>
        <p:sp>
          <p:nvSpPr>
            <p:cNvPr id="232" name="Google Shape;232;p18"/>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8"/>
          <p:cNvGrpSpPr/>
          <p:nvPr/>
        </p:nvGrpSpPr>
        <p:grpSpPr>
          <a:xfrm>
            <a:off x="7566316" y="3923047"/>
            <a:ext cx="2158535" cy="2339361"/>
            <a:chOff x="0" y="-47625"/>
            <a:chExt cx="568503" cy="616128"/>
          </a:xfrm>
        </p:grpSpPr>
        <p:sp>
          <p:nvSpPr>
            <p:cNvPr id="235" name="Google Shape;235;p18"/>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8"/>
          <p:cNvGrpSpPr/>
          <p:nvPr/>
        </p:nvGrpSpPr>
        <p:grpSpPr>
          <a:xfrm>
            <a:off x="1028700" y="6918939"/>
            <a:ext cx="2158535" cy="2339361"/>
            <a:chOff x="0" y="-47625"/>
            <a:chExt cx="568503" cy="616128"/>
          </a:xfrm>
        </p:grpSpPr>
        <p:sp>
          <p:nvSpPr>
            <p:cNvPr id="238" name="Google Shape;238;p18"/>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8"/>
          <p:cNvGrpSpPr/>
          <p:nvPr/>
        </p:nvGrpSpPr>
        <p:grpSpPr>
          <a:xfrm>
            <a:off x="7566316" y="6918939"/>
            <a:ext cx="2158535" cy="2339361"/>
            <a:chOff x="0" y="-47625"/>
            <a:chExt cx="568503" cy="616128"/>
          </a:xfrm>
        </p:grpSpPr>
        <p:sp>
          <p:nvSpPr>
            <p:cNvPr id="241" name="Google Shape;241;p18"/>
            <p:cNvSpPr/>
            <p:nvPr/>
          </p:nvSpPr>
          <p:spPr>
            <a:xfrm>
              <a:off x="0" y="0"/>
              <a:ext cx="568503" cy="568503"/>
            </a:xfrm>
            <a:custGeom>
              <a:rect b="b" l="l" r="r" t="t"/>
              <a:pathLst>
                <a:path extrusionOk="0" h="568503" w="568503">
                  <a:moveTo>
                    <a:pt x="182919" y="0"/>
                  </a:moveTo>
                  <a:lnTo>
                    <a:pt x="385584" y="0"/>
                  </a:lnTo>
                  <a:cubicBezTo>
                    <a:pt x="486607" y="0"/>
                    <a:pt x="568503" y="81896"/>
                    <a:pt x="568503" y="182919"/>
                  </a:cubicBezTo>
                  <a:lnTo>
                    <a:pt x="568503" y="385584"/>
                  </a:lnTo>
                  <a:cubicBezTo>
                    <a:pt x="568503" y="486607"/>
                    <a:pt x="486607" y="568503"/>
                    <a:pt x="385584" y="568503"/>
                  </a:cubicBezTo>
                  <a:lnTo>
                    <a:pt x="182919" y="568503"/>
                  </a:lnTo>
                  <a:cubicBezTo>
                    <a:pt x="81896" y="568503"/>
                    <a:pt x="0" y="486607"/>
                    <a:pt x="0" y="385584"/>
                  </a:cubicBezTo>
                  <a:lnTo>
                    <a:pt x="0" y="182919"/>
                  </a:lnTo>
                  <a:cubicBezTo>
                    <a:pt x="0" y="81896"/>
                    <a:pt x="81896" y="0"/>
                    <a:pt x="182919" y="0"/>
                  </a:cubicBezTo>
                  <a:close/>
                </a:path>
              </a:pathLst>
            </a:custGeom>
            <a:solidFill>
              <a:srgbClr val="000000">
                <a:alpha val="0"/>
              </a:srgbClr>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txBox="1"/>
            <p:nvPr/>
          </p:nvSpPr>
          <p:spPr>
            <a:xfrm>
              <a:off x="0" y="-47625"/>
              <a:ext cx="568503" cy="6161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18"/>
          <p:cNvSpPr txBox="1"/>
          <p:nvPr/>
        </p:nvSpPr>
        <p:spPr>
          <a:xfrm>
            <a:off x="1028700" y="2234634"/>
            <a:ext cx="10105922" cy="160972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WHAT WE OFFER</a:t>
            </a:r>
            <a:endParaRPr/>
          </a:p>
        </p:txBody>
      </p:sp>
      <p:sp>
        <p:nvSpPr>
          <p:cNvPr id="244" name="Google Shape;244;p18"/>
          <p:cNvSpPr txBox="1"/>
          <p:nvPr/>
        </p:nvSpPr>
        <p:spPr>
          <a:xfrm>
            <a:off x="3586199" y="4289489"/>
            <a:ext cx="3870752" cy="80708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SERVICE ONE</a:t>
            </a:r>
            <a:endParaRPr/>
          </a:p>
        </p:txBody>
      </p:sp>
      <p:sp>
        <p:nvSpPr>
          <p:cNvPr id="245" name="Google Shape;245;p18"/>
          <p:cNvSpPr txBox="1"/>
          <p:nvPr/>
        </p:nvSpPr>
        <p:spPr>
          <a:xfrm>
            <a:off x="10075110" y="4289489"/>
            <a:ext cx="4032753" cy="80708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SERVICE TWO</a:t>
            </a:r>
            <a:endParaRPr/>
          </a:p>
        </p:txBody>
      </p:sp>
      <p:sp>
        <p:nvSpPr>
          <p:cNvPr id="246" name="Google Shape;246;p18"/>
          <p:cNvSpPr txBox="1"/>
          <p:nvPr/>
        </p:nvSpPr>
        <p:spPr>
          <a:xfrm>
            <a:off x="3586199" y="7282685"/>
            <a:ext cx="3870752" cy="80708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SERVICE THREE</a:t>
            </a:r>
            <a:endParaRPr/>
          </a:p>
        </p:txBody>
      </p:sp>
      <p:sp>
        <p:nvSpPr>
          <p:cNvPr id="247" name="Google Shape;247;p18"/>
          <p:cNvSpPr txBox="1"/>
          <p:nvPr/>
        </p:nvSpPr>
        <p:spPr>
          <a:xfrm>
            <a:off x="10075110" y="7282685"/>
            <a:ext cx="4032753" cy="807085"/>
          </a:xfrm>
          <a:prstGeom prst="rect">
            <a:avLst/>
          </a:prstGeom>
          <a:noFill/>
          <a:ln>
            <a:noFill/>
          </a:ln>
        </p:spPr>
        <p:txBody>
          <a:bodyPr anchorCtr="0" anchor="t" bIns="0" lIns="0" spcFirstLastPara="1" rIns="0" wrap="square" tIns="0">
            <a:spAutoFit/>
          </a:bodyPr>
          <a:lstStyle/>
          <a:p>
            <a:pPr indent="0" lvl="1" marL="0" marR="0" rtl="0" algn="l">
              <a:lnSpc>
                <a:spcPct val="120007"/>
              </a:lnSpc>
              <a:spcBef>
                <a:spcPts val="0"/>
              </a:spcBef>
              <a:spcAft>
                <a:spcPts val="0"/>
              </a:spcAft>
              <a:buNone/>
            </a:pPr>
            <a:r>
              <a:rPr b="0" i="0" lang="en-US" sz="5263" u="none" cap="none" strike="noStrike">
                <a:solidFill>
                  <a:srgbClr val="000000"/>
                </a:solidFill>
                <a:latin typeface="Bebas Neue"/>
                <a:ea typeface="Bebas Neue"/>
                <a:cs typeface="Bebas Neue"/>
                <a:sym typeface="Bebas Neue"/>
              </a:rPr>
              <a:t>SERVICE FOUR</a:t>
            </a:r>
            <a:endParaRPr/>
          </a:p>
        </p:txBody>
      </p:sp>
      <p:sp>
        <p:nvSpPr>
          <p:cNvPr id="248" name="Google Shape;248;p18"/>
          <p:cNvSpPr txBox="1"/>
          <p:nvPr/>
        </p:nvSpPr>
        <p:spPr>
          <a:xfrm>
            <a:off x="3586199" y="5145040"/>
            <a:ext cx="3237167" cy="7264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249" name="Google Shape;249;p18"/>
          <p:cNvSpPr txBox="1"/>
          <p:nvPr/>
        </p:nvSpPr>
        <p:spPr>
          <a:xfrm>
            <a:off x="10075110" y="5145040"/>
            <a:ext cx="3399507" cy="7264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250" name="Google Shape;250;p18"/>
          <p:cNvSpPr txBox="1"/>
          <p:nvPr/>
        </p:nvSpPr>
        <p:spPr>
          <a:xfrm>
            <a:off x="3586199" y="8138236"/>
            <a:ext cx="3018673" cy="7264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sp>
        <p:nvSpPr>
          <p:cNvPr id="251" name="Google Shape;251;p18"/>
          <p:cNvSpPr txBox="1"/>
          <p:nvPr/>
        </p:nvSpPr>
        <p:spPr>
          <a:xfrm>
            <a:off x="10075110" y="8138236"/>
            <a:ext cx="3399507" cy="7264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Elaborate on what you want to discuss. </a:t>
            </a:r>
            <a:endParaRPr/>
          </a:p>
        </p:txBody>
      </p:sp>
      <p:cxnSp>
        <p:nvCxnSpPr>
          <p:cNvPr id="252" name="Google Shape;252;p18"/>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253" name="Google Shape;253;p18"/>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08/20</a:t>
            </a:r>
            <a:endParaRPr/>
          </a:p>
        </p:txBody>
      </p:sp>
      <p:sp>
        <p:nvSpPr>
          <p:cNvPr id="254" name="Google Shape;254;p18"/>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pic>
        <p:nvPicPr>
          <p:cNvPr id="255" name="Google Shape;255;p18"/>
          <p:cNvPicPr preferRelativeResize="0"/>
          <p:nvPr/>
        </p:nvPicPr>
        <p:blipFill>
          <a:blip r:embed="rId6">
            <a:alphaModFix/>
          </a:blip>
          <a:stretch>
            <a:fillRect/>
          </a:stretch>
        </p:blipFill>
        <p:spPr>
          <a:xfrm>
            <a:off x="1357137" y="4466710"/>
            <a:ext cx="1501675" cy="1448464"/>
          </a:xfrm>
          <a:prstGeom prst="rect">
            <a:avLst/>
          </a:prstGeom>
          <a:noFill/>
          <a:ln>
            <a:noFill/>
          </a:ln>
        </p:spPr>
      </p:pic>
      <p:pic>
        <p:nvPicPr>
          <p:cNvPr id="256" name="Google Shape;256;p18"/>
          <p:cNvPicPr preferRelativeResize="0"/>
          <p:nvPr/>
        </p:nvPicPr>
        <p:blipFill>
          <a:blip r:embed="rId7">
            <a:alphaModFix/>
          </a:blip>
          <a:stretch>
            <a:fillRect/>
          </a:stretch>
        </p:blipFill>
        <p:spPr>
          <a:xfrm>
            <a:off x="7855900" y="4306838"/>
            <a:ext cx="1501675" cy="1768209"/>
          </a:xfrm>
          <a:prstGeom prst="rect">
            <a:avLst/>
          </a:prstGeom>
          <a:noFill/>
          <a:ln>
            <a:noFill/>
          </a:ln>
        </p:spPr>
      </p:pic>
      <p:pic>
        <p:nvPicPr>
          <p:cNvPr id="257" name="Google Shape;257;p18"/>
          <p:cNvPicPr preferRelativeResize="0"/>
          <p:nvPr/>
        </p:nvPicPr>
        <p:blipFill>
          <a:blip r:embed="rId8">
            <a:alphaModFix/>
          </a:blip>
          <a:stretch>
            <a:fillRect/>
          </a:stretch>
        </p:blipFill>
        <p:spPr>
          <a:xfrm>
            <a:off x="1357137" y="7456562"/>
            <a:ext cx="1501675" cy="1501675"/>
          </a:xfrm>
          <a:prstGeom prst="rect">
            <a:avLst/>
          </a:prstGeom>
          <a:noFill/>
          <a:ln>
            <a:noFill/>
          </a:ln>
        </p:spPr>
      </p:pic>
      <p:pic>
        <p:nvPicPr>
          <p:cNvPr id="258" name="Google Shape;258;p18"/>
          <p:cNvPicPr preferRelativeResize="0"/>
          <p:nvPr/>
        </p:nvPicPr>
        <p:blipFill>
          <a:blip r:embed="rId9">
            <a:alphaModFix/>
          </a:blip>
          <a:stretch>
            <a:fillRect/>
          </a:stretch>
        </p:blipFill>
        <p:spPr>
          <a:xfrm>
            <a:off x="7795100" y="7444471"/>
            <a:ext cx="1562475" cy="15258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3"/>
        </a:solidFill>
      </p:bgPr>
    </p:bg>
    <p:spTree>
      <p:nvGrpSpPr>
        <p:cNvPr id="262" name="Shape 262"/>
        <p:cNvGrpSpPr/>
        <p:nvPr/>
      </p:nvGrpSpPr>
      <p:grpSpPr>
        <a:xfrm>
          <a:off x="0" y="0"/>
          <a:ext cx="0" cy="0"/>
          <a:chOff x="0" y="0"/>
          <a:chExt cx="0" cy="0"/>
        </a:xfrm>
      </p:grpSpPr>
      <p:pic>
        <p:nvPicPr>
          <p:cNvPr id="263" name="Google Shape;263;p19"/>
          <p:cNvPicPr preferRelativeResize="0"/>
          <p:nvPr/>
        </p:nvPicPr>
        <p:blipFill>
          <a:blip r:embed="rId3">
            <a:alphaModFix/>
          </a:blip>
          <a:stretch>
            <a:fillRect/>
          </a:stretch>
        </p:blipFill>
        <p:spPr>
          <a:xfrm>
            <a:off x="19700" y="4233219"/>
            <a:ext cx="4923435" cy="4436001"/>
          </a:xfrm>
          <a:prstGeom prst="rect">
            <a:avLst/>
          </a:prstGeom>
          <a:noFill/>
          <a:ln>
            <a:noFill/>
          </a:ln>
        </p:spPr>
      </p:pic>
      <p:pic>
        <p:nvPicPr>
          <p:cNvPr id="264" name="Google Shape;264;p19"/>
          <p:cNvPicPr preferRelativeResize="0"/>
          <p:nvPr/>
        </p:nvPicPr>
        <p:blipFill>
          <a:blip r:embed="rId4">
            <a:alphaModFix/>
          </a:blip>
          <a:stretch>
            <a:fillRect/>
          </a:stretch>
        </p:blipFill>
        <p:spPr>
          <a:xfrm>
            <a:off x="5017285" y="4233219"/>
            <a:ext cx="4923425" cy="4435992"/>
          </a:xfrm>
          <a:prstGeom prst="rect">
            <a:avLst/>
          </a:prstGeom>
          <a:noFill/>
          <a:ln>
            <a:noFill/>
          </a:ln>
        </p:spPr>
      </p:pic>
      <p:pic>
        <p:nvPicPr>
          <p:cNvPr id="265" name="Google Shape;265;p19"/>
          <p:cNvPicPr preferRelativeResize="0"/>
          <p:nvPr/>
        </p:nvPicPr>
        <p:blipFill>
          <a:blip r:embed="rId5">
            <a:alphaModFix/>
          </a:blip>
          <a:stretch>
            <a:fillRect/>
          </a:stretch>
        </p:blipFill>
        <p:spPr>
          <a:xfrm>
            <a:off x="10045612" y="4233219"/>
            <a:ext cx="4923424" cy="4430464"/>
          </a:xfrm>
          <a:prstGeom prst="rect">
            <a:avLst/>
          </a:prstGeom>
          <a:noFill/>
          <a:ln>
            <a:noFill/>
          </a:ln>
        </p:spPr>
      </p:pic>
      <p:grpSp>
        <p:nvGrpSpPr>
          <p:cNvPr id="266" name="Google Shape;266;p19"/>
          <p:cNvGrpSpPr/>
          <p:nvPr/>
        </p:nvGrpSpPr>
        <p:grpSpPr>
          <a:xfrm>
            <a:off x="0" y="742490"/>
            <a:ext cx="18288000" cy="869782"/>
            <a:chOff x="0" y="0"/>
            <a:chExt cx="24384000" cy="1159709"/>
          </a:xfrm>
        </p:grpSpPr>
        <p:sp>
          <p:nvSpPr>
            <p:cNvPr id="267" name="Google Shape;267;p19"/>
            <p:cNvSpPr/>
            <p:nvPr/>
          </p:nvSpPr>
          <p:spPr>
            <a:xfrm>
              <a:off x="1371600" y="0"/>
              <a:ext cx="763227" cy="763227"/>
            </a:xfrm>
            <a:custGeom>
              <a:rect b="b" l="l" r="r" t="t"/>
              <a:pathLst>
                <a:path extrusionOk="0" h="763227" w="763227">
                  <a:moveTo>
                    <a:pt x="0" y="0"/>
                  </a:moveTo>
                  <a:lnTo>
                    <a:pt x="763227" y="0"/>
                  </a:lnTo>
                  <a:lnTo>
                    <a:pt x="763227" y="763227"/>
                  </a:lnTo>
                  <a:lnTo>
                    <a:pt x="0" y="763227"/>
                  </a:lnTo>
                  <a:lnTo>
                    <a:pt x="0" y="0"/>
                  </a:lnTo>
                  <a:close/>
                </a:path>
              </a:pathLst>
            </a:custGeom>
            <a:blipFill rotWithShape="1">
              <a:blip r:embed="rId6">
                <a:alphaModFix/>
              </a:blip>
              <a:stretch>
                <a:fillRect b="0" l="0" r="0" t="0"/>
              </a:stretch>
            </a:blipFill>
            <a:ln>
              <a:noFill/>
            </a:ln>
          </p:spPr>
        </p:sp>
        <p:sp>
          <p:nvSpPr>
            <p:cNvPr id="268" name="Google Shape;268;p19"/>
            <p:cNvSpPr txBox="1"/>
            <p:nvPr/>
          </p:nvSpPr>
          <p:spPr>
            <a:xfrm>
              <a:off x="2336092" y="78162"/>
              <a:ext cx="2433109" cy="58785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799" u="none" cap="none" strike="noStrike">
                  <a:solidFill>
                    <a:srgbClr val="000000"/>
                  </a:solidFill>
                  <a:latin typeface="Bebas Neue"/>
                  <a:ea typeface="Bebas Neue"/>
                  <a:cs typeface="Bebas Neue"/>
                  <a:sym typeface="Bebas Neue"/>
                </a:rPr>
                <a:t>COMPANY NAME</a:t>
              </a:r>
              <a:endParaRPr/>
            </a:p>
          </p:txBody>
        </p:sp>
        <p:cxnSp>
          <p:nvCxnSpPr>
            <p:cNvPr id="269" name="Google Shape;269;p19"/>
            <p:cNvCxnSpPr/>
            <p:nvPr/>
          </p:nvCxnSpPr>
          <p:spPr>
            <a:xfrm>
              <a:off x="0" y="1159709"/>
              <a:ext cx="24384000" cy="0"/>
            </a:xfrm>
            <a:prstGeom prst="straightConnector1">
              <a:avLst/>
            </a:prstGeom>
            <a:noFill/>
            <a:ln cap="flat" cmpd="sng" w="50800">
              <a:solidFill>
                <a:srgbClr val="000000"/>
              </a:solidFill>
              <a:prstDash val="solid"/>
              <a:round/>
              <a:headEnd len="sm" w="sm" type="none"/>
              <a:tailEnd len="sm" w="sm" type="none"/>
            </a:ln>
          </p:spPr>
        </p:cxnSp>
      </p:grpSp>
      <p:cxnSp>
        <p:nvCxnSpPr>
          <p:cNvPr id="270" name="Google Shape;270;p19"/>
          <p:cNvCxnSpPr/>
          <p:nvPr/>
        </p:nvCxnSpPr>
        <p:spPr>
          <a:xfrm>
            <a:off x="10736199" y="9239250"/>
            <a:ext cx="6492240" cy="0"/>
          </a:xfrm>
          <a:prstGeom prst="straightConnector1">
            <a:avLst/>
          </a:prstGeom>
          <a:noFill/>
          <a:ln cap="flat" cmpd="sng" w="38100">
            <a:solidFill>
              <a:srgbClr val="000000"/>
            </a:solidFill>
            <a:prstDash val="solid"/>
            <a:round/>
            <a:headEnd len="sm" w="sm" type="none"/>
            <a:tailEnd len="med" w="med" type="stealth"/>
          </a:ln>
        </p:spPr>
      </p:cxnSp>
      <p:sp>
        <p:nvSpPr>
          <p:cNvPr id="271" name="Google Shape;271;p19"/>
          <p:cNvSpPr txBox="1"/>
          <p:nvPr/>
        </p:nvSpPr>
        <p:spPr>
          <a:xfrm>
            <a:off x="1028700" y="1781066"/>
            <a:ext cx="6707700" cy="1618500"/>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514" u="none" cap="none" strike="noStrike">
                <a:solidFill>
                  <a:srgbClr val="000000"/>
                </a:solidFill>
                <a:latin typeface="Bebas Neue"/>
                <a:ea typeface="Bebas Neue"/>
                <a:cs typeface="Bebas Neue"/>
                <a:sym typeface="Bebas Neue"/>
              </a:rPr>
              <a:t>GALLERY IMAGE</a:t>
            </a:r>
            <a:endParaRPr/>
          </a:p>
        </p:txBody>
      </p:sp>
      <p:sp>
        <p:nvSpPr>
          <p:cNvPr id="272" name="Google Shape;272;p19"/>
          <p:cNvSpPr txBox="1"/>
          <p:nvPr/>
        </p:nvSpPr>
        <p:spPr>
          <a:xfrm>
            <a:off x="1028700" y="3326021"/>
            <a:ext cx="8524051"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What can you say about your projects? Share it here!</a:t>
            </a:r>
            <a:endParaRPr/>
          </a:p>
        </p:txBody>
      </p:sp>
      <p:sp>
        <p:nvSpPr>
          <p:cNvPr id="273" name="Google Shape;273;p19"/>
          <p:cNvSpPr txBox="1"/>
          <p:nvPr/>
        </p:nvSpPr>
        <p:spPr>
          <a:xfrm>
            <a:off x="15480152" y="8205460"/>
            <a:ext cx="1748287" cy="103379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6737" u="none" cap="none" strike="noStrike">
                <a:solidFill>
                  <a:srgbClr val="000000"/>
                </a:solidFill>
                <a:latin typeface="Bebas Neue"/>
                <a:ea typeface="Bebas Neue"/>
                <a:cs typeface="Bebas Neue"/>
                <a:sym typeface="Bebas Neue"/>
              </a:rPr>
              <a:t>09/20</a:t>
            </a:r>
            <a:endParaRPr/>
          </a:p>
        </p:txBody>
      </p:sp>
      <p:sp>
        <p:nvSpPr>
          <p:cNvPr id="274" name="Google Shape;274;p19"/>
          <p:cNvSpPr txBox="1"/>
          <p:nvPr/>
        </p:nvSpPr>
        <p:spPr>
          <a:xfrm>
            <a:off x="15480152" y="588480"/>
            <a:ext cx="1931100" cy="9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770">
                <a:latin typeface="Bebas Neue"/>
                <a:ea typeface="Bebas Neue"/>
                <a:cs typeface="Bebas Neue"/>
                <a:sym typeface="Bebas Neue"/>
              </a:rPr>
              <a:t>PRESENTATION</a:t>
            </a:r>
            <a:r>
              <a:rPr b="0" i="0" lang="en-US" sz="2770" u="none" cap="none" strike="noStrike">
                <a:solidFill>
                  <a:srgbClr val="000000"/>
                </a:solidFill>
                <a:latin typeface="Bebas Neue"/>
                <a:ea typeface="Bebas Neue"/>
                <a:cs typeface="Bebas Neue"/>
                <a:sym typeface="Bebas Neue"/>
              </a:rPr>
              <a:t> </a:t>
            </a:r>
            <a:endParaRPr/>
          </a:p>
          <a:p>
            <a:pPr indent="0" lvl="0" marL="0" marR="0" rtl="0" algn="l">
              <a:lnSpc>
                <a:spcPct val="120000"/>
              </a:lnSpc>
              <a:spcBef>
                <a:spcPts val="0"/>
              </a:spcBef>
              <a:spcAft>
                <a:spcPts val="0"/>
              </a:spcAft>
              <a:buNone/>
            </a:pPr>
            <a:r>
              <a:rPr b="0" i="0" lang="en-US" sz="2770" u="none" cap="none" strike="noStrike">
                <a:solidFill>
                  <a:srgbClr val="000000"/>
                </a:solidFill>
                <a:latin typeface="Bebas Neue"/>
                <a:ea typeface="Bebas Neue"/>
                <a:cs typeface="Bebas Neue"/>
                <a:sym typeface="Bebas Neue"/>
              </a:rPr>
              <a:t>TEMPLATE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siness  Market Analysis   ">
  <a:themeElements>
    <a:clrScheme name="Office">
      <a:dk1>
        <a:srgbClr val="000000"/>
      </a:dk1>
      <a:lt1>
        <a:srgbClr val="FFFFFF"/>
      </a:lt1>
      <a:dk2>
        <a:srgbClr val="FFFEF3"/>
      </a:dk2>
      <a:lt2>
        <a:srgbClr val="888888"/>
      </a:lt2>
      <a:accent1>
        <a:srgbClr val="FFFFFF"/>
      </a:accent1>
      <a:accent2>
        <a:srgbClr val="FFFEF3"/>
      </a:accent2>
      <a:accent3>
        <a:srgbClr val="888888"/>
      </a:accent3>
      <a:accent4>
        <a:srgbClr val="FFFFFF"/>
      </a:accent4>
      <a:accent5>
        <a:srgbClr val="FFFEF3"/>
      </a:accent5>
      <a:accent6>
        <a:srgbClr val="888888"/>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