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rimo"/>
      <p:bold r:id="rId26"/>
      <p:boldItalic r:id="rId27"/>
    </p:embeddedFont>
    <p:embeddedFont>
      <p:font typeface="Archivo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bold.fntdata"/><Relationship Id="rId25" Type="http://schemas.openxmlformats.org/officeDocument/2006/relationships/slide" Target="slides/slide20.xml"/><Relationship Id="rId28" Type="http://schemas.openxmlformats.org/officeDocument/2006/relationships/font" Target="fonts/ArchivoBlack-regular.fntdata"/><Relationship Id="rId27"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a:off x="0" y="-180827"/>
            <a:ext cx="8814348" cy="10468053"/>
            <a:chOff x="0" y="-47625"/>
            <a:chExt cx="2321459" cy="2757000"/>
          </a:xfrm>
        </p:grpSpPr>
        <p:sp>
          <p:nvSpPr>
            <p:cNvPr id="11" name="Google Shape;11;p3"/>
            <p:cNvSpPr/>
            <p:nvPr/>
          </p:nvSpPr>
          <p:spPr>
            <a:xfrm>
              <a:off x="0" y="0"/>
              <a:ext cx="2321459" cy="2709333"/>
            </a:xfrm>
            <a:custGeom>
              <a:rect b="b" l="l" r="r" t="t"/>
              <a:pathLst>
                <a:path extrusionOk="0" h="2709333" w="2321459">
                  <a:moveTo>
                    <a:pt x="0" y="0"/>
                  </a:moveTo>
                  <a:lnTo>
                    <a:pt x="2321459" y="0"/>
                  </a:lnTo>
                  <a:lnTo>
                    <a:pt x="2321459" y="2709333"/>
                  </a:lnTo>
                  <a:lnTo>
                    <a:pt x="0" y="2709333"/>
                  </a:lnTo>
                  <a:close/>
                </a:path>
              </a:pathLst>
            </a:custGeom>
            <a:solidFill>
              <a:srgbClr val="FEFF05"/>
            </a:solidFill>
            <a:ln>
              <a:noFill/>
            </a:ln>
          </p:spPr>
        </p:sp>
        <p:sp>
          <p:nvSpPr>
            <p:cNvPr id="12" name="Google Shape;12;p3"/>
            <p:cNvSpPr txBox="1"/>
            <p:nvPr/>
          </p:nvSpPr>
          <p:spPr>
            <a:xfrm>
              <a:off x="0" y="-47625"/>
              <a:ext cx="23214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txBox="1"/>
          <p:nvPr>
            <p:ph type="ctrTitle"/>
          </p:nvPr>
        </p:nvSpPr>
        <p:spPr>
          <a:xfrm>
            <a:off x="990600" y="1978025"/>
            <a:ext cx="112254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
          <p:cNvSpPr txBox="1"/>
          <p:nvPr>
            <p:ph idx="1" type="subTitle"/>
          </p:nvPr>
        </p:nvSpPr>
        <p:spPr>
          <a:xfrm>
            <a:off x="5943600" y="599435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grpSp>
        <p:nvGrpSpPr>
          <p:cNvPr id="15" name="Google Shape;15;p3"/>
          <p:cNvGrpSpPr/>
          <p:nvPr/>
        </p:nvGrpSpPr>
        <p:grpSpPr>
          <a:xfrm>
            <a:off x="546119" y="546119"/>
            <a:ext cx="16912825" cy="482582"/>
            <a:chOff x="0" y="0"/>
            <a:chExt cx="22550433" cy="643442"/>
          </a:xfrm>
        </p:grpSpPr>
        <p:sp>
          <p:nvSpPr>
            <p:cNvPr id="16" name="Google Shape;16;p3"/>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17" name="Google Shape;17;p3"/>
            <p:cNvGrpSpPr/>
            <p:nvPr/>
          </p:nvGrpSpPr>
          <p:grpSpPr>
            <a:xfrm>
              <a:off x="22018049" y="55528"/>
              <a:ext cx="532384" cy="532384"/>
              <a:chOff x="0" y="0"/>
              <a:chExt cx="812800" cy="812800"/>
            </a:xfrm>
          </p:grpSpPr>
          <p:sp>
            <p:nvSpPr>
              <p:cNvPr id="18" name="Google Shape;18;p3"/>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9" name="Google Shape;19;p3"/>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21" name="Google Shape;21;p3"/>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5029200" y="5465150"/>
            <a:ext cx="8229600" cy="3771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25" name="Google Shape;25;p4"/>
          <p:cNvGrpSpPr/>
          <p:nvPr/>
        </p:nvGrpSpPr>
        <p:grpSpPr>
          <a:xfrm>
            <a:off x="-608900" y="1485843"/>
            <a:ext cx="1155017" cy="9003209"/>
            <a:chOff x="0" y="-47625"/>
            <a:chExt cx="304200" cy="2371200"/>
          </a:xfrm>
        </p:grpSpPr>
        <p:sp>
          <p:nvSpPr>
            <p:cNvPr id="26" name="Google Shape;26;p4"/>
            <p:cNvSpPr/>
            <p:nvPr/>
          </p:nvSpPr>
          <p:spPr>
            <a:xfrm>
              <a:off x="0" y="0"/>
              <a:ext cx="304067" cy="2323544"/>
            </a:xfrm>
            <a:custGeom>
              <a:rect b="b" l="l" r="r" t="t"/>
              <a:pathLst>
                <a:path extrusionOk="0" h="2323544" w="304067">
                  <a:moveTo>
                    <a:pt x="0" y="0"/>
                  </a:moveTo>
                  <a:lnTo>
                    <a:pt x="304067" y="0"/>
                  </a:lnTo>
                  <a:lnTo>
                    <a:pt x="304067" y="2323544"/>
                  </a:lnTo>
                  <a:lnTo>
                    <a:pt x="0" y="2323544"/>
                  </a:lnTo>
                  <a:close/>
                </a:path>
              </a:pathLst>
            </a:custGeom>
            <a:solidFill>
              <a:srgbClr val="FEFF05"/>
            </a:solidFill>
            <a:ln>
              <a:noFill/>
            </a:ln>
          </p:spPr>
        </p:sp>
        <p:sp>
          <p:nvSpPr>
            <p:cNvPr id="27" name="Google Shape;27;p4"/>
            <p:cNvSpPr txBox="1"/>
            <p:nvPr/>
          </p:nvSpPr>
          <p:spPr>
            <a:xfrm>
              <a:off x="0" y="-47625"/>
              <a:ext cx="304200" cy="2371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4"/>
          <p:cNvGrpSpPr/>
          <p:nvPr/>
        </p:nvGrpSpPr>
        <p:grpSpPr>
          <a:xfrm>
            <a:off x="546119" y="546119"/>
            <a:ext cx="16912825" cy="482582"/>
            <a:chOff x="0" y="0"/>
            <a:chExt cx="22550433" cy="643442"/>
          </a:xfrm>
        </p:grpSpPr>
        <p:sp>
          <p:nvSpPr>
            <p:cNvPr id="29" name="Google Shape;29;p4"/>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30" name="Google Shape;30;p4"/>
            <p:cNvGrpSpPr/>
            <p:nvPr/>
          </p:nvGrpSpPr>
          <p:grpSpPr>
            <a:xfrm>
              <a:off x="22018049" y="55528"/>
              <a:ext cx="532384" cy="532384"/>
              <a:chOff x="0" y="0"/>
              <a:chExt cx="812800" cy="812800"/>
            </a:xfrm>
          </p:grpSpPr>
          <p:sp>
            <p:nvSpPr>
              <p:cNvPr id="31" name="Google Shape;31;p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32" name="Google Shape;32;p4"/>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 name="Google Shape;33;p4"/>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34" name="Google Shape;34;p4"/>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5"/>
          <p:cNvSpPr txBox="1"/>
          <p:nvPr>
            <p:ph type="title"/>
          </p:nvPr>
        </p:nvSpPr>
        <p:spPr>
          <a:xfrm>
            <a:off x="977976" y="1627550"/>
            <a:ext cx="108375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cap="none"/>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37" name="Google Shape;37;p5"/>
          <p:cNvSpPr txBox="1"/>
          <p:nvPr>
            <p:ph idx="1" type="body"/>
          </p:nvPr>
        </p:nvSpPr>
        <p:spPr>
          <a:xfrm>
            <a:off x="5257788" y="610798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100"/>
              <a:buNone/>
              <a:defRPr/>
            </a:lvl1pPr>
            <a:lvl2pPr indent="-228600" lvl="1" marL="914400" algn="l">
              <a:spcBef>
                <a:spcPts val="360"/>
              </a:spcBef>
              <a:spcAft>
                <a:spcPts val="0"/>
              </a:spcAft>
              <a:buSzPts val="2100"/>
              <a:buNone/>
              <a:defRPr/>
            </a:lvl2pPr>
            <a:lvl3pPr indent="-228600" lvl="2" marL="1371600" algn="l">
              <a:spcBef>
                <a:spcPts val="320"/>
              </a:spcBef>
              <a:spcAft>
                <a:spcPts val="0"/>
              </a:spcAft>
              <a:buSzPts val="2100"/>
              <a:buNone/>
              <a:defRPr/>
            </a:lvl3pPr>
            <a:lvl4pPr indent="-228600" lvl="3" marL="1828800" algn="l">
              <a:spcBef>
                <a:spcPts val="280"/>
              </a:spcBef>
              <a:spcAft>
                <a:spcPts val="0"/>
              </a:spcAft>
              <a:buSzPts val="2100"/>
              <a:buNone/>
              <a:defRPr/>
            </a:lvl4pPr>
            <a:lvl5pPr indent="-228600" lvl="4" marL="2286000" algn="l">
              <a:spcBef>
                <a:spcPts val="280"/>
              </a:spcBef>
              <a:spcAft>
                <a:spcPts val="0"/>
              </a:spcAft>
              <a:buSzPts val="2100"/>
              <a:buNone/>
              <a:defRPr/>
            </a:lvl5pPr>
            <a:lvl6pPr indent="-228600" lvl="5" marL="2743200" algn="l">
              <a:spcBef>
                <a:spcPts val="280"/>
              </a:spcBef>
              <a:spcAft>
                <a:spcPts val="0"/>
              </a:spcAft>
              <a:buSzPts val="2100"/>
              <a:buNone/>
              <a:defRPr/>
            </a:lvl6pPr>
            <a:lvl7pPr indent="-228600" lvl="6" marL="3200400" algn="l">
              <a:spcBef>
                <a:spcPts val="280"/>
              </a:spcBef>
              <a:spcAft>
                <a:spcPts val="0"/>
              </a:spcAft>
              <a:buSzPts val="2100"/>
              <a:buNone/>
              <a:defRPr/>
            </a:lvl7pPr>
            <a:lvl8pPr indent="-228600" lvl="7" marL="3657600" algn="l">
              <a:spcBef>
                <a:spcPts val="280"/>
              </a:spcBef>
              <a:spcAft>
                <a:spcPts val="0"/>
              </a:spcAft>
              <a:buSzPts val="2100"/>
              <a:buNone/>
              <a:defRPr/>
            </a:lvl8pPr>
            <a:lvl9pPr indent="-228600" lvl="8" marL="4114800" algn="l">
              <a:spcBef>
                <a:spcPts val="280"/>
              </a:spcBef>
              <a:spcAft>
                <a:spcPts val="0"/>
              </a:spcAft>
              <a:buSzPts val="2100"/>
              <a:buNone/>
              <a:defRPr/>
            </a:lvl9pPr>
          </a:lstStyle>
          <a:p/>
        </p:txBody>
      </p:sp>
      <p:grpSp>
        <p:nvGrpSpPr>
          <p:cNvPr id="38" name="Google Shape;38;p5"/>
          <p:cNvGrpSpPr/>
          <p:nvPr/>
        </p:nvGrpSpPr>
        <p:grpSpPr>
          <a:xfrm>
            <a:off x="-94675" y="-219000"/>
            <a:ext cx="360223" cy="10771599"/>
            <a:chOff x="0" y="-47625"/>
            <a:chExt cx="103545" cy="2757000"/>
          </a:xfrm>
        </p:grpSpPr>
        <p:sp>
          <p:nvSpPr>
            <p:cNvPr id="39" name="Google Shape;39;p5"/>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40" name="Google Shape;40;p5"/>
            <p:cNvSpPr txBox="1"/>
            <p:nvPr/>
          </p:nvSpPr>
          <p:spPr>
            <a:xfrm>
              <a:off x="0" y="-47625"/>
              <a:ext cx="1035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5"/>
          <p:cNvGrpSpPr/>
          <p:nvPr/>
        </p:nvGrpSpPr>
        <p:grpSpPr>
          <a:xfrm>
            <a:off x="546119" y="546119"/>
            <a:ext cx="16912825" cy="482582"/>
            <a:chOff x="0" y="0"/>
            <a:chExt cx="22550433" cy="643442"/>
          </a:xfrm>
        </p:grpSpPr>
        <p:sp>
          <p:nvSpPr>
            <p:cNvPr id="42" name="Google Shape;42;p5"/>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43" name="Google Shape;43;p5"/>
            <p:cNvGrpSpPr/>
            <p:nvPr/>
          </p:nvGrpSpPr>
          <p:grpSpPr>
            <a:xfrm>
              <a:off x="22018049" y="55528"/>
              <a:ext cx="532384" cy="532384"/>
              <a:chOff x="0" y="0"/>
              <a:chExt cx="812800" cy="812800"/>
            </a:xfrm>
          </p:grpSpPr>
          <p:sp>
            <p:nvSpPr>
              <p:cNvPr id="44" name="Google Shape;44;p5"/>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45" name="Google Shape;45;p5"/>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5"/>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47" name="Google Shape;47;p5"/>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grpSp>
        <p:nvGrpSpPr>
          <p:cNvPr id="49" name="Google Shape;49;p6"/>
          <p:cNvGrpSpPr/>
          <p:nvPr/>
        </p:nvGrpSpPr>
        <p:grpSpPr>
          <a:xfrm>
            <a:off x="12067873" y="-180827"/>
            <a:ext cx="6220461" cy="10477420"/>
            <a:chOff x="0" y="-47625"/>
            <a:chExt cx="1638300" cy="2759467"/>
          </a:xfrm>
        </p:grpSpPr>
        <p:sp>
          <p:nvSpPr>
            <p:cNvPr id="50" name="Google Shape;50;p6"/>
            <p:cNvSpPr/>
            <p:nvPr/>
          </p:nvSpPr>
          <p:spPr>
            <a:xfrm>
              <a:off x="0" y="0"/>
              <a:ext cx="1638223" cy="2711842"/>
            </a:xfrm>
            <a:custGeom>
              <a:rect b="b" l="l" r="r" t="t"/>
              <a:pathLst>
                <a:path extrusionOk="0" h="2711842" w="1638223">
                  <a:moveTo>
                    <a:pt x="0" y="0"/>
                  </a:moveTo>
                  <a:lnTo>
                    <a:pt x="1638223" y="0"/>
                  </a:lnTo>
                  <a:lnTo>
                    <a:pt x="1638223" y="2711842"/>
                  </a:lnTo>
                  <a:lnTo>
                    <a:pt x="0" y="2711842"/>
                  </a:lnTo>
                  <a:close/>
                </a:path>
              </a:pathLst>
            </a:custGeom>
            <a:solidFill>
              <a:srgbClr val="FEFF05"/>
            </a:solidFill>
            <a:ln>
              <a:noFill/>
            </a:ln>
          </p:spPr>
        </p:sp>
        <p:sp>
          <p:nvSpPr>
            <p:cNvPr id="51" name="Google Shape;51;p6"/>
            <p:cNvSpPr txBox="1"/>
            <p:nvPr/>
          </p:nvSpPr>
          <p:spPr>
            <a:xfrm>
              <a:off x="0" y="-47625"/>
              <a:ext cx="1638300" cy="275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6"/>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 type="body"/>
          </p:nvPr>
        </p:nvSpPr>
        <p:spPr>
          <a:xfrm>
            <a:off x="4220225" y="4879525"/>
            <a:ext cx="49434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sp>
        <p:nvSpPr>
          <p:cNvPr id="54" name="Google Shape;54;p6"/>
          <p:cNvSpPr txBox="1"/>
          <p:nvPr>
            <p:ph idx="2" type="body"/>
          </p:nvPr>
        </p:nvSpPr>
        <p:spPr>
          <a:xfrm>
            <a:off x="9350070" y="4879525"/>
            <a:ext cx="4943400" cy="4526100"/>
          </a:xfrm>
          <a:prstGeom prst="rect">
            <a:avLst/>
          </a:prstGeom>
          <a:noFill/>
          <a:ln>
            <a:noFill/>
          </a:ln>
        </p:spPr>
        <p:txBody>
          <a:bodyPr anchorCtr="0" anchor="t" bIns="45700" lIns="91425" spcFirstLastPara="1" rIns="91425" wrap="square" tIns="45700">
            <a:normAutofit/>
          </a:bodyPr>
          <a:lstStyle>
            <a:lvl1pPr indent="-361950" lvl="0" marL="457200" algn="l">
              <a:spcBef>
                <a:spcPts val="560"/>
              </a:spcBef>
              <a:spcAft>
                <a:spcPts val="0"/>
              </a:spcAft>
              <a:buClr>
                <a:schemeClr val="dk1"/>
              </a:buClr>
              <a:buSzPts val="2100"/>
              <a:buChar char="•"/>
              <a:defRPr/>
            </a:lvl1pPr>
            <a:lvl2pPr indent="-361950" lvl="1" marL="914400" algn="l">
              <a:spcBef>
                <a:spcPts val="480"/>
              </a:spcBef>
              <a:spcAft>
                <a:spcPts val="0"/>
              </a:spcAft>
              <a:buClr>
                <a:schemeClr val="dk1"/>
              </a:buClr>
              <a:buSzPts val="2100"/>
              <a:buChar char="–"/>
              <a:defRPr/>
            </a:lvl2pPr>
            <a:lvl3pPr indent="-361950" lvl="2" marL="1371600" algn="l">
              <a:spcBef>
                <a:spcPts val="400"/>
              </a:spcBef>
              <a:spcAft>
                <a:spcPts val="0"/>
              </a:spcAft>
              <a:buClr>
                <a:schemeClr val="dk1"/>
              </a:buClr>
              <a:buSzPts val="2100"/>
              <a:buChar char="•"/>
              <a:defRPr/>
            </a:lvl3pPr>
            <a:lvl4pPr indent="-361950" lvl="3" marL="1828800" algn="l">
              <a:spcBef>
                <a:spcPts val="360"/>
              </a:spcBef>
              <a:spcAft>
                <a:spcPts val="0"/>
              </a:spcAft>
              <a:buClr>
                <a:schemeClr val="dk1"/>
              </a:buClr>
              <a:buSzPts val="2100"/>
              <a:buChar char="–"/>
              <a:defRPr/>
            </a:lvl4pPr>
            <a:lvl5pPr indent="-361950" lvl="4" marL="2286000" algn="l">
              <a:spcBef>
                <a:spcPts val="360"/>
              </a:spcBef>
              <a:spcAft>
                <a:spcPts val="0"/>
              </a:spcAft>
              <a:buClr>
                <a:schemeClr val="dk1"/>
              </a:buClr>
              <a:buSzPts val="2100"/>
              <a:buChar char="»"/>
              <a:defRPr/>
            </a:lvl5pPr>
            <a:lvl6pPr indent="-361950" lvl="5" marL="2743200" algn="l">
              <a:spcBef>
                <a:spcPts val="360"/>
              </a:spcBef>
              <a:spcAft>
                <a:spcPts val="0"/>
              </a:spcAft>
              <a:buClr>
                <a:schemeClr val="dk1"/>
              </a:buClr>
              <a:buSzPts val="2100"/>
              <a:buChar char="•"/>
              <a:defRPr/>
            </a:lvl6pPr>
            <a:lvl7pPr indent="-361950" lvl="6" marL="3200400" algn="l">
              <a:spcBef>
                <a:spcPts val="360"/>
              </a:spcBef>
              <a:spcAft>
                <a:spcPts val="0"/>
              </a:spcAft>
              <a:buClr>
                <a:schemeClr val="dk1"/>
              </a:buClr>
              <a:buSzPts val="2100"/>
              <a:buChar char="•"/>
              <a:defRPr/>
            </a:lvl7pPr>
            <a:lvl8pPr indent="-361950" lvl="7" marL="3657600" algn="l">
              <a:spcBef>
                <a:spcPts val="360"/>
              </a:spcBef>
              <a:spcAft>
                <a:spcPts val="0"/>
              </a:spcAft>
              <a:buClr>
                <a:schemeClr val="dk1"/>
              </a:buClr>
              <a:buSzPts val="2100"/>
              <a:buChar char="•"/>
              <a:defRPr/>
            </a:lvl8pPr>
            <a:lvl9pPr indent="-361950" lvl="8" marL="4114800" algn="l">
              <a:spcBef>
                <a:spcPts val="360"/>
              </a:spcBef>
              <a:spcAft>
                <a:spcPts val="0"/>
              </a:spcAft>
              <a:buClr>
                <a:schemeClr val="dk1"/>
              </a:buClr>
              <a:buSzPts val="2100"/>
              <a:buChar char="•"/>
              <a:defRPr/>
            </a:lvl9pPr>
          </a:lstStyle>
          <a:p/>
        </p:txBody>
      </p:sp>
      <p:grpSp>
        <p:nvGrpSpPr>
          <p:cNvPr id="55" name="Google Shape;55;p6"/>
          <p:cNvGrpSpPr/>
          <p:nvPr/>
        </p:nvGrpSpPr>
        <p:grpSpPr>
          <a:xfrm>
            <a:off x="546119" y="546119"/>
            <a:ext cx="16912825" cy="482582"/>
            <a:chOff x="0" y="0"/>
            <a:chExt cx="22550433" cy="643442"/>
          </a:xfrm>
        </p:grpSpPr>
        <p:sp>
          <p:nvSpPr>
            <p:cNvPr id="56" name="Google Shape;56;p6"/>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57" name="Google Shape;57;p6"/>
            <p:cNvGrpSpPr/>
            <p:nvPr/>
          </p:nvGrpSpPr>
          <p:grpSpPr>
            <a:xfrm>
              <a:off x="22018049" y="55528"/>
              <a:ext cx="532384" cy="532384"/>
              <a:chOff x="0" y="0"/>
              <a:chExt cx="812800" cy="812800"/>
            </a:xfrm>
          </p:grpSpPr>
          <p:sp>
            <p:nvSpPr>
              <p:cNvPr id="58" name="Google Shape;58;p6"/>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9" name="Google Shape;59;p6"/>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 name="Google Shape;60;p6"/>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61" name="Google Shape;61;p6"/>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
          <p:cNvSpPr txBox="1"/>
          <p:nvPr>
            <p:ph idx="1" type="body"/>
          </p:nvPr>
        </p:nvSpPr>
        <p:spPr>
          <a:xfrm>
            <a:off x="3361323" y="5259000"/>
            <a:ext cx="55098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sp>
        <p:nvSpPr>
          <p:cNvPr id="65" name="Google Shape;65;p7"/>
          <p:cNvSpPr txBox="1"/>
          <p:nvPr>
            <p:ph idx="2" type="body"/>
          </p:nvPr>
        </p:nvSpPr>
        <p:spPr>
          <a:xfrm>
            <a:off x="9072813" y="5259000"/>
            <a:ext cx="5512200" cy="3951300"/>
          </a:xfrm>
          <a:prstGeom prst="rect">
            <a:avLst/>
          </a:prstGeom>
          <a:noFill/>
          <a:ln>
            <a:noFill/>
          </a:ln>
        </p:spPr>
        <p:txBody>
          <a:bodyPr anchorCtr="0" anchor="t" bIns="45700" lIns="91425" spcFirstLastPara="1" rIns="91425" wrap="square" tIns="45700">
            <a:normAutofit/>
          </a:bodyPr>
          <a:lstStyle>
            <a:lvl1pPr indent="-361950" lvl="0" marL="457200" algn="l">
              <a:spcBef>
                <a:spcPts val="480"/>
              </a:spcBef>
              <a:spcAft>
                <a:spcPts val="0"/>
              </a:spcAft>
              <a:buClr>
                <a:schemeClr val="dk1"/>
              </a:buClr>
              <a:buSzPts val="2100"/>
              <a:buChar char="•"/>
              <a:defRPr/>
            </a:lvl1pPr>
            <a:lvl2pPr indent="-361950" lvl="1" marL="914400" algn="l">
              <a:spcBef>
                <a:spcPts val="400"/>
              </a:spcBef>
              <a:spcAft>
                <a:spcPts val="0"/>
              </a:spcAft>
              <a:buClr>
                <a:schemeClr val="dk1"/>
              </a:buClr>
              <a:buSzPts val="2100"/>
              <a:buChar char="–"/>
              <a:defRPr/>
            </a:lvl2pPr>
            <a:lvl3pPr indent="-361950" lvl="2" marL="1371600" algn="l">
              <a:spcBef>
                <a:spcPts val="360"/>
              </a:spcBef>
              <a:spcAft>
                <a:spcPts val="0"/>
              </a:spcAft>
              <a:buClr>
                <a:schemeClr val="dk1"/>
              </a:buClr>
              <a:buSzPts val="2100"/>
              <a:buChar char="•"/>
              <a:defRPr/>
            </a:lvl3pPr>
            <a:lvl4pPr indent="-361950" lvl="3" marL="1828800" algn="l">
              <a:spcBef>
                <a:spcPts val="320"/>
              </a:spcBef>
              <a:spcAft>
                <a:spcPts val="0"/>
              </a:spcAft>
              <a:buClr>
                <a:schemeClr val="dk1"/>
              </a:buClr>
              <a:buSzPts val="2100"/>
              <a:buChar char="–"/>
              <a:defRPr/>
            </a:lvl4pPr>
            <a:lvl5pPr indent="-361950" lvl="4" marL="2286000" algn="l">
              <a:spcBef>
                <a:spcPts val="320"/>
              </a:spcBef>
              <a:spcAft>
                <a:spcPts val="0"/>
              </a:spcAft>
              <a:buClr>
                <a:schemeClr val="dk1"/>
              </a:buClr>
              <a:buSzPts val="2100"/>
              <a:buChar char="»"/>
              <a:defRPr/>
            </a:lvl5pPr>
            <a:lvl6pPr indent="-361950" lvl="5" marL="2743200" algn="l">
              <a:spcBef>
                <a:spcPts val="320"/>
              </a:spcBef>
              <a:spcAft>
                <a:spcPts val="0"/>
              </a:spcAft>
              <a:buClr>
                <a:schemeClr val="dk1"/>
              </a:buClr>
              <a:buSzPts val="2100"/>
              <a:buChar char="•"/>
              <a:defRPr/>
            </a:lvl6pPr>
            <a:lvl7pPr indent="-361950" lvl="6" marL="3200400" algn="l">
              <a:spcBef>
                <a:spcPts val="320"/>
              </a:spcBef>
              <a:spcAft>
                <a:spcPts val="0"/>
              </a:spcAft>
              <a:buClr>
                <a:schemeClr val="dk1"/>
              </a:buClr>
              <a:buSzPts val="2100"/>
              <a:buChar char="•"/>
              <a:defRPr/>
            </a:lvl7pPr>
            <a:lvl8pPr indent="-361950" lvl="7" marL="3657600" algn="l">
              <a:spcBef>
                <a:spcPts val="320"/>
              </a:spcBef>
              <a:spcAft>
                <a:spcPts val="0"/>
              </a:spcAft>
              <a:buClr>
                <a:schemeClr val="dk1"/>
              </a:buClr>
              <a:buSzPts val="2100"/>
              <a:buChar char="•"/>
              <a:defRPr/>
            </a:lvl8pPr>
            <a:lvl9pPr indent="-361950" lvl="8" marL="4114800" algn="l">
              <a:spcBef>
                <a:spcPts val="320"/>
              </a:spcBef>
              <a:spcAft>
                <a:spcPts val="0"/>
              </a:spcAft>
              <a:buClr>
                <a:schemeClr val="dk1"/>
              </a:buClr>
              <a:buSzPts val="2100"/>
              <a:buChar char="•"/>
              <a:defRPr/>
            </a:lvl9pPr>
          </a:lstStyle>
          <a:p/>
        </p:txBody>
      </p:sp>
      <p:grpSp>
        <p:nvGrpSpPr>
          <p:cNvPr id="66" name="Google Shape;66;p7"/>
          <p:cNvGrpSpPr/>
          <p:nvPr/>
        </p:nvGrpSpPr>
        <p:grpSpPr>
          <a:xfrm>
            <a:off x="0" y="9077473"/>
            <a:ext cx="18288118" cy="1209692"/>
            <a:chOff x="0" y="-47625"/>
            <a:chExt cx="4816592" cy="318600"/>
          </a:xfrm>
        </p:grpSpPr>
        <p:sp>
          <p:nvSpPr>
            <p:cNvPr id="67" name="Google Shape;67;p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FEFF05"/>
            </a:solidFill>
            <a:ln>
              <a:noFill/>
            </a:ln>
          </p:spPr>
        </p:sp>
        <p:sp>
          <p:nvSpPr>
            <p:cNvPr id="68" name="Google Shape;68;p7"/>
            <p:cNvSpPr txBox="1"/>
            <p:nvPr/>
          </p:nvSpPr>
          <p:spPr>
            <a:xfrm>
              <a:off x="0" y="-47625"/>
              <a:ext cx="4816500" cy="3186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7"/>
          <p:cNvGrpSpPr/>
          <p:nvPr/>
        </p:nvGrpSpPr>
        <p:grpSpPr>
          <a:xfrm>
            <a:off x="546119" y="546119"/>
            <a:ext cx="16912825" cy="482582"/>
            <a:chOff x="0" y="0"/>
            <a:chExt cx="22550433" cy="643442"/>
          </a:xfrm>
        </p:grpSpPr>
        <p:sp>
          <p:nvSpPr>
            <p:cNvPr id="70" name="Google Shape;70;p7"/>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71" name="Google Shape;71;p7"/>
            <p:cNvGrpSpPr/>
            <p:nvPr/>
          </p:nvGrpSpPr>
          <p:grpSpPr>
            <a:xfrm>
              <a:off x="22018049" y="55528"/>
              <a:ext cx="532384" cy="532384"/>
              <a:chOff x="0" y="0"/>
              <a:chExt cx="812800" cy="812800"/>
            </a:xfrm>
          </p:grpSpPr>
          <p:sp>
            <p:nvSpPr>
              <p:cNvPr id="72" name="Google Shape;72;p7"/>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73" name="Google Shape;73;p7"/>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 name="Google Shape;74;p7"/>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75" name="Google Shape;75;p7"/>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8" name="Google Shape;78;p8"/>
          <p:cNvGrpSpPr/>
          <p:nvPr/>
        </p:nvGrpSpPr>
        <p:grpSpPr>
          <a:xfrm>
            <a:off x="12067873" y="-180827"/>
            <a:ext cx="6220461" cy="10477420"/>
            <a:chOff x="0" y="-47625"/>
            <a:chExt cx="1638300" cy="2759467"/>
          </a:xfrm>
        </p:grpSpPr>
        <p:sp>
          <p:nvSpPr>
            <p:cNvPr id="79" name="Google Shape;79;p8"/>
            <p:cNvSpPr/>
            <p:nvPr/>
          </p:nvSpPr>
          <p:spPr>
            <a:xfrm>
              <a:off x="0" y="0"/>
              <a:ext cx="1638223" cy="2711842"/>
            </a:xfrm>
            <a:custGeom>
              <a:rect b="b" l="l" r="r" t="t"/>
              <a:pathLst>
                <a:path extrusionOk="0" h="2711842" w="1638223">
                  <a:moveTo>
                    <a:pt x="0" y="0"/>
                  </a:moveTo>
                  <a:lnTo>
                    <a:pt x="1638223" y="0"/>
                  </a:lnTo>
                  <a:lnTo>
                    <a:pt x="1638223" y="2711842"/>
                  </a:lnTo>
                  <a:lnTo>
                    <a:pt x="0" y="2711842"/>
                  </a:lnTo>
                  <a:close/>
                </a:path>
              </a:pathLst>
            </a:custGeom>
            <a:solidFill>
              <a:srgbClr val="FEFF05"/>
            </a:solidFill>
            <a:ln>
              <a:noFill/>
            </a:ln>
          </p:spPr>
        </p:sp>
        <p:sp>
          <p:nvSpPr>
            <p:cNvPr id="80" name="Google Shape;80;p8"/>
            <p:cNvSpPr txBox="1"/>
            <p:nvPr/>
          </p:nvSpPr>
          <p:spPr>
            <a:xfrm>
              <a:off x="0" y="-47625"/>
              <a:ext cx="1638300" cy="2759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8"/>
          <p:cNvGrpSpPr/>
          <p:nvPr/>
        </p:nvGrpSpPr>
        <p:grpSpPr>
          <a:xfrm>
            <a:off x="546119" y="546119"/>
            <a:ext cx="16912825" cy="482582"/>
            <a:chOff x="0" y="0"/>
            <a:chExt cx="22550433" cy="643442"/>
          </a:xfrm>
        </p:grpSpPr>
        <p:sp>
          <p:nvSpPr>
            <p:cNvPr id="82" name="Google Shape;82;p8"/>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83" name="Google Shape;83;p8"/>
            <p:cNvGrpSpPr/>
            <p:nvPr/>
          </p:nvGrpSpPr>
          <p:grpSpPr>
            <a:xfrm>
              <a:off x="22018049" y="55528"/>
              <a:ext cx="532384" cy="532384"/>
              <a:chOff x="0" y="0"/>
              <a:chExt cx="812800" cy="812800"/>
            </a:xfrm>
          </p:grpSpPr>
          <p:sp>
            <p:nvSpPr>
              <p:cNvPr id="84" name="Google Shape;84;p8"/>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85" name="Google Shape;85;p8"/>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8"/>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87" name="Google Shape;87;p8"/>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978600" y="2696125"/>
            <a:ext cx="10497300" cy="11619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7000"/>
              <a:buNone/>
              <a:defRPr/>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90" name="Google Shape;90;p9"/>
          <p:cNvSpPr txBox="1"/>
          <p:nvPr>
            <p:ph idx="1" type="body"/>
          </p:nvPr>
        </p:nvSpPr>
        <p:spPr>
          <a:xfrm>
            <a:off x="6558225" y="4421625"/>
            <a:ext cx="5333400" cy="3865500"/>
          </a:xfrm>
          <a:prstGeom prst="rect">
            <a:avLst/>
          </a:prstGeom>
          <a:noFill/>
          <a:ln>
            <a:noFill/>
          </a:ln>
        </p:spPr>
        <p:txBody>
          <a:bodyPr anchorCtr="0" anchor="t" bIns="45700" lIns="91425" spcFirstLastPara="1" rIns="91425" wrap="square" tIns="45700">
            <a:normAutofit/>
          </a:bodyPr>
          <a:lstStyle>
            <a:lvl1pPr indent="-361950" lvl="0" marL="457200" algn="l">
              <a:spcBef>
                <a:spcPts val="640"/>
              </a:spcBef>
              <a:spcAft>
                <a:spcPts val="0"/>
              </a:spcAft>
              <a:buClr>
                <a:schemeClr val="dk1"/>
              </a:buClr>
              <a:buSzPts val="2100"/>
              <a:buChar char="•"/>
              <a:defRPr/>
            </a:lvl1pPr>
            <a:lvl2pPr indent="-361950" lvl="1" marL="914400" algn="l">
              <a:spcBef>
                <a:spcPts val="560"/>
              </a:spcBef>
              <a:spcAft>
                <a:spcPts val="0"/>
              </a:spcAft>
              <a:buClr>
                <a:schemeClr val="dk1"/>
              </a:buClr>
              <a:buSzPts val="2100"/>
              <a:buChar char="–"/>
              <a:defRPr/>
            </a:lvl2pPr>
            <a:lvl3pPr indent="-361950" lvl="2" marL="1371600" algn="l">
              <a:spcBef>
                <a:spcPts val="480"/>
              </a:spcBef>
              <a:spcAft>
                <a:spcPts val="0"/>
              </a:spcAft>
              <a:buClr>
                <a:schemeClr val="dk1"/>
              </a:buClr>
              <a:buSzPts val="2100"/>
              <a:buChar char="•"/>
              <a:defRPr/>
            </a:lvl3pPr>
            <a:lvl4pPr indent="-361950" lvl="3" marL="1828800" algn="l">
              <a:spcBef>
                <a:spcPts val="400"/>
              </a:spcBef>
              <a:spcAft>
                <a:spcPts val="0"/>
              </a:spcAft>
              <a:buClr>
                <a:schemeClr val="dk1"/>
              </a:buClr>
              <a:buSzPts val="2100"/>
              <a:buChar char="–"/>
              <a:defRPr/>
            </a:lvl4pPr>
            <a:lvl5pPr indent="-361950" lvl="4" marL="2286000" algn="l">
              <a:spcBef>
                <a:spcPts val="400"/>
              </a:spcBef>
              <a:spcAft>
                <a:spcPts val="0"/>
              </a:spcAft>
              <a:buClr>
                <a:schemeClr val="dk1"/>
              </a:buClr>
              <a:buSzPts val="2100"/>
              <a:buChar char="»"/>
              <a:defRPr/>
            </a:lvl5pPr>
            <a:lvl6pPr indent="-361950" lvl="5" marL="2743200" algn="l">
              <a:spcBef>
                <a:spcPts val="400"/>
              </a:spcBef>
              <a:spcAft>
                <a:spcPts val="0"/>
              </a:spcAft>
              <a:buClr>
                <a:schemeClr val="dk1"/>
              </a:buClr>
              <a:buSzPts val="2100"/>
              <a:buChar char="•"/>
              <a:defRPr/>
            </a:lvl6pPr>
            <a:lvl7pPr indent="-361950" lvl="6" marL="3200400" algn="l">
              <a:spcBef>
                <a:spcPts val="400"/>
              </a:spcBef>
              <a:spcAft>
                <a:spcPts val="0"/>
              </a:spcAft>
              <a:buClr>
                <a:schemeClr val="dk1"/>
              </a:buClr>
              <a:buSzPts val="2100"/>
              <a:buChar char="•"/>
              <a:defRPr/>
            </a:lvl7pPr>
            <a:lvl8pPr indent="-361950" lvl="7" marL="3657600" algn="l">
              <a:spcBef>
                <a:spcPts val="400"/>
              </a:spcBef>
              <a:spcAft>
                <a:spcPts val="0"/>
              </a:spcAft>
              <a:buClr>
                <a:schemeClr val="dk1"/>
              </a:buClr>
              <a:buSzPts val="2100"/>
              <a:buChar char="•"/>
              <a:defRPr/>
            </a:lvl8pPr>
            <a:lvl9pPr indent="-361950" lvl="8" marL="4114800" algn="l">
              <a:spcBef>
                <a:spcPts val="400"/>
              </a:spcBef>
              <a:spcAft>
                <a:spcPts val="0"/>
              </a:spcAft>
              <a:buClr>
                <a:schemeClr val="dk1"/>
              </a:buClr>
              <a:buSzPts val="2100"/>
              <a:buChar char="•"/>
              <a:defRPr/>
            </a:lvl9pPr>
          </a:lstStyle>
          <a:p/>
        </p:txBody>
      </p:sp>
      <p:sp>
        <p:nvSpPr>
          <p:cNvPr id="91" name="Google Shape;91;p9"/>
          <p:cNvSpPr txBox="1"/>
          <p:nvPr>
            <p:ph idx="2" type="body"/>
          </p:nvPr>
        </p:nvSpPr>
        <p:spPr>
          <a:xfrm>
            <a:off x="1721650" y="4421625"/>
            <a:ext cx="50385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grpSp>
        <p:nvGrpSpPr>
          <p:cNvPr id="92" name="Google Shape;92;p9"/>
          <p:cNvGrpSpPr/>
          <p:nvPr/>
        </p:nvGrpSpPr>
        <p:grpSpPr>
          <a:xfrm>
            <a:off x="546119" y="546119"/>
            <a:ext cx="16912825" cy="482582"/>
            <a:chOff x="0" y="0"/>
            <a:chExt cx="22550433" cy="643442"/>
          </a:xfrm>
        </p:grpSpPr>
        <p:sp>
          <p:nvSpPr>
            <p:cNvPr id="93" name="Google Shape;93;p9"/>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94" name="Google Shape;94;p9"/>
            <p:cNvGrpSpPr/>
            <p:nvPr/>
          </p:nvGrpSpPr>
          <p:grpSpPr>
            <a:xfrm>
              <a:off x="22018049" y="55528"/>
              <a:ext cx="532384" cy="532384"/>
              <a:chOff x="0" y="0"/>
              <a:chExt cx="812800" cy="812800"/>
            </a:xfrm>
          </p:grpSpPr>
          <p:sp>
            <p:nvSpPr>
              <p:cNvPr id="95" name="Google Shape;95;p9"/>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96" name="Google Shape;96;p9"/>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7" name="Google Shape;97;p9"/>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98" name="Google Shape;98;p9"/>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99" name="Google Shape;99;p9"/>
          <p:cNvGrpSpPr/>
          <p:nvPr/>
        </p:nvGrpSpPr>
        <p:grpSpPr>
          <a:xfrm>
            <a:off x="850685" y="8846587"/>
            <a:ext cx="17611340" cy="1440924"/>
            <a:chOff x="0" y="-47625"/>
            <a:chExt cx="4638347" cy="379500"/>
          </a:xfrm>
        </p:grpSpPr>
        <p:sp>
          <p:nvSpPr>
            <p:cNvPr id="100" name="Google Shape;100;p9"/>
            <p:cNvSpPr/>
            <p:nvPr/>
          </p:nvSpPr>
          <p:spPr>
            <a:xfrm>
              <a:off x="0" y="0"/>
              <a:ext cx="4638347" cy="331743"/>
            </a:xfrm>
            <a:custGeom>
              <a:rect b="b" l="l" r="r" t="t"/>
              <a:pathLst>
                <a:path extrusionOk="0" h="331743" w="4638347">
                  <a:moveTo>
                    <a:pt x="0" y="0"/>
                  </a:moveTo>
                  <a:lnTo>
                    <a:pt x="4638347" y="0"/>
                  </a:lnTo>
                  <a:lnTo>
                    <a:pt x="4638347" y="331743"/>
                  </a:lnTo>
                  <a:lnTo>
                    <a:pt x="0" y="331743"/>
                  </a:lnTo>
                  <a:close/>
                </a:path>
              </a:pathLst>
            </a:custGeom>
            <a:solidFill>
              <a:srgbClr val="FEFF05"/>
            </a:solidFill>
            <a:ln>
              <a:noFill/>
            </a:ln>
          </p:spPr>
        </p:sp>
        <p:sp>
          <p:nvSpPr>
            <p:cNvPr id="101" name="Google Shape;101;p9"/>
            <p:cNvSpPr txBox="1"/>
            <p:nvPr/>
          </p:nvSpPr>
          <p:spPr>
            <a:xfrm>
              <a:off x="0" y="-47625"/>
              <a:ext cx="4638300" cy="379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0"/>
          <p:cNvSpPr txBox="1"/>
          <p:nvPr>
            <p:ph type="title"/>
          </p:nvPr>
        </p:nvSpPr>
        <p:spPr>
          <a:xfrm>
            <a:off x="1020938" y="3263725"/>
            <a:ext cx="11543700" cy="566700"/>
          </a:xfrm>
          <a:prstGeom prst="rect">
            <a:avLst/>
          </a:prstGeom>
          <a:noFill/>
          <a:ln>
            <a:noFill/>
          </a:ln>
        </p:spPr>
        <p:txBody>
          <a:bodyPr anchorCtr="0" anchor="b" bIns="45700" lIns="91425" spcFirstLastPara="1" rIns="91425" wrap="square" tIns="45700">
            <a:normAutofit/>
          </a:bodyPr>
          <a:lstStyle>
            <a:lvl1pPr lvl="0">
              <a:spcBef>
                <a:spcPts val="0"/>
              </a:spcBef>
              <a:spcAft>
                <a:spcPts val="0"/>
              </a:spcAft>
              <a:buClr>
                <a:schemeClr val="dk1"/>
              </a:buClr>
              <a:buSzPts val="7000"/>
              <a:buNone/>
              <a:defRPr/>
            </a:lvl1pPr>
            <a:lvl2pPr lvl="1">
              <a:spcBef>
                <a:spcPts val="0"/>
              </a:spcBef>
              <a:spcAft>
                <a:spcPts val="0"/>
              </a:spcAft>
              <a:buSzPts val="7000"/>
              <a:buFont typeface="Archivo Black"/>
              <a:buNone/>
              <a:defRPr sz="7000">
                <a:latin typeface="Archivo Black"/>
                <a:ea typeface="Archivo Black"/>
                <a:cs typeface="Archivo Black"/>
                <a:sym typeface="Archivo Black"/>
              </a:defRPr>
            </a:lvl2pPr>
            <a:lvl3pPr lvl="2">
              <a:spcBef>
                <a:spcPts val="0"/>
              </a:spcBef>
              <a:spcAft>
                <a:spcPts val="0"/>
              </a:spcAft>
              <a:buSzPts val="7000"/>
              <a:buFont typeface="Archivo Black"/>
              <a:buNone/>
              <a:defRPr sz="7000">
                <a:latin typeface="Archivo Black"/>
                <a:ea typeface="Archivo Black"/>
                <a:cs typeface="Archivo Black"/>
                <a:sym typeface="Archivo Black"/>
              </a:defRPr>
            </a:lvl3pPr>
            <a:lvl4pPr lvl="3">
              <a:spcBef>
                <a:spcPts val="0"/>
              </a:spcBef>
              <a:spcAft>
                <a:spcPts val="0"/>
              </a:spcAft>
              <a:buSzPts val="7000"/>
              <a:buFont typeface="Archivo Black"/>
              <a:buNone/>
              <a:defRPr sz="7000">
                <a:latin typeface="Archivo Black"/>
                <a:ea typeface="Archivo Black"/>
                <a:cs typeface="Archivo Black"/>
                <a:sym typeface="Archivo Black"/>
              </a:defRPr>
            </a:lvl4pPr>
            <a:lvl5pPr lvl="4">
              <a:spcBef>
                <a:spcPts val="0"/>
              </a:spcBef>
              <a:spcAft>
                <a:spcPts val="0"/>
              </a:spcAft>
              <a:buSzPts val="7000"/>
              <a:buFont typeface="Archivo Black"/>
              <a:buNone/>
              <a:defRPr sz="7000">
                <a:latin typeface="Archivo Black"/>
                <a:ea typeface="Archivo Black"/>
                <a:cs typeface="Archivo Black"/>
                <a:sym typeface="Archivo Black"/>
              </a:defRPr>
            </a:lvl5pPr>
            <a:lvl6pPr lvl="5">
              <a:spcBef>
                <a:spcPts val="0"/>
              </a:spcBef>
              <a:spcAft>
                <a:spcPts val="0"/>
              </a:spcAft>
              <a:buSzPts val="7000"/>
              <a:buFont typeface="Archivo Black"/>
              <a:buNone/>
              <a:defRPr sz="7000">
                <a:latin typeface="Archivo Black"/>
                <a:ea typeface="Archivo Black"/>
                <a:cs typeface="Archivo Black"/>
                <a:sym typeface="Archivo Black"/>
              </a:defRPr>
            </a:lvl6pPr>
            <a:lvl7pPr lvl="6">
              <a:spcBef>
                <a:spcPts val="0"/>
              </a:spcBef>
              <a:spcAft>
                <a:spcPts val="0"/>
              </a:spcAft>
              <a:buSzPts val="7000"/>
              <a:buFont typeface="Archivo Black"/>
              <a:buNone/>
              <a:defRPr sz="7000">
                <a:latin typeface="Archivo Black"/>
                <a:ea typeface="Archivo Black"/>
                <a:cs typeface="Archivo Black"/>
                <a:sym typeface="Archivo Black"/>
              </a:defRPr>
            </a:lvl7pPr>
            <a:lvl8pPr lvl="7">
              <a:spcBef>
                <a:spcPts val="0"/>
              </a:spcBef>
              <a:spcAft>
                <a:spcPts val="0"/>
              </a:spcAft>
              <a:buSzPts val="7000"/>
              <a:buFont typeface="Archivo Black"/>
              <a:buNone/>
              <a:defRPr sz="7000">
                <a:latin typeface="Archivo Black"/>
                <a:ea typeface="Archivo Black"/>
                <a:cs typeface="Archivo Black"/>
                <a:sym typeface="Archivo Black"/>
              </a:defRPr>
            </a:lvl8pPr>
            <a:lvl9pPr lvl="8">
              <a:spcBef>
                <a:spcPts val="0"/>
              </a:spcBef>
              <a:spcAft>
                <a:spcPts val="0"/>
              </a:spcAft>
              <a:buSzPts val="7000"/>
              <a:buFont typeface="Archivo Black"/>
              <a:buNone/>
              <a:defRPr sz="7000">
                <a:latin typeface="Archivo Black"/>
                <a:ea typeface="Archivo Black"/>
                <a:cs typeface="Archivo Black"/>
                <a:sym typeface="Archivo Black"/>
              </a:defRPr>
            </a:lvl9pPr>
          </a:lstStyle>
          <a:p/>
        </p:txBody>
      </p:sp>
      <p:sp>
        <p:nvSpPr>
          <p:cNvPr id="104" name="Google Shape;104;p10"/>
          <p:cNvSpPr/>
          <p:nvPr>
            <p:ph idx="2" type="pic"/>
          </p:nvPr>
        </p:nvSpPr>
        <p:spPr>
          <a:xfrm>
            <a:off x="10569872" y="5041125"/>
            <a:ext cx="4074000" cy="3055500"/>
          </a:xfrm>
          <a:prstGeom prst="rect">
            <a:avLst/>
          </a:prstGeom>
          <a:noFill/>
          <a:ln>
            <a:noFill/>
          </a:ln>
        </p:spPr>
      </p:sp>
      <p:sp>
        <p:nvSpPr>
          <p:cNvPr id="105" name="Google Shape;105;p10"/>
          <p:cNvSpPr txBox="1"/>
          <p:nvPr>
            <p:ph idx="1" type="body"/>
          </p:nvPr>
        </p:nvSpPr>
        <p:spPr>
          <a:xfrm>
            <a:off x="2245213"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100"/>
              <a:buNone/>
              <a:defRPr/>
            </a:lvl1pPr>
            <a:lvl2pPr indent="-228600" lvl="1" marL="914400" algn="l">
              <a:spcBef>
                <a:spcPts val="240"/>
              </a:spcBef>
              <a:spcAft>
                <a:spcPts val="0"/>
              </a:spcAft>
              <a:buClr>
                <a:schemeClr val="dk1"/>
              </a:buClr>
              <a:buSzPts val="2100"/>
              <a:buNone/>
              <a:defRPr/>
            </a:lvl2pPr>
            <a:lvl3pPr indent="-228600" lvl="2" marL="1371600" algn="l">
              <a:spcBef>
                <a:spcPts val="200"/>
              </a:spcBef>
              <a:spcAft>
                <a:spcPts val="0"/>
              </a:spcAft>
              <a:buClr>
                <a:schemeClr val="dk1"/>
              </a:buClr>
              <a:buSzPts val="2100"/>
              <a:buNone/>
              <a:defRPr/>
            </a:lvl3pPr>
            <a:lvl4pPr indent="-228600" lvl="3" marL="1828800" algn="l">
              <a:spcBef>
                <a:spcPts val="180"/>
              </a:spcBef>
              <a:spcAft>
                <a:spcPts val="0"/>
              </a:spcAft>
              <a:buClr>
                <a:schemeClr val="dk1"/>
              </a:buClr>
              <a:buSzPts val="2100"/>
              <a:buNone/>
              <a:defRPr/>
            </a:lvl4pPr>
            <a:lvl5pPr indent="-228600" lvl="4" marL="2286000" algn="l">
              <a:spcBef>
                <a:spcPts val="180"/>
              </a:spcBef>
              <a:spcAft>
                <a:spcPts val="0"/>
              </a:spcAft>
              <a:buClr>
                <a:schemeClr val="dk1"/>
              </a:buClr>
              <a:buSzPts val="2100"/>
              <a:buNone/>
              <a:defRPr/>
            </a:lvl5pPr>
            <a:lvl6pPr indent="-228600" lvl="5" marL="2743200" algn="l">
              <a:spcBef>
                <a:spcPts val="180"/>
              </a:spcBef>
              <a:spcAft>
                <a:spcPts val="0"/>
              </a:spcAft>
              <a:buClr>
                <a:schemeClr val="dk1"/>
              </a:buClr>
              <a:buSzPts val="2100"/>
              <a:buNone/>
              <a:defRPr/>
            </a:lvl6pPr>
            <a:lvl7pPr indent="-228600" lvl="6" marL="3200400" algn="l">
              <a:spcBef>
                <a:spcPts val="180"/>
              </a:spcBef>
              <a:spcAft>
                <a:spcPts val="0"/>
              </a:spcAft>
              <a:buClr>
                <a:schemeClr val="dk1"/>
              </a:buClr>
              <a:buSzPts val="2100"/>
              <a:buNone/>
              <a:defRPr/>
            </a:lvl7pPr>
            <a:lvl8pPr indent="-228600" lvl="7" marL="3657600" algn="l">
              <a:spcBef>
                <a:spcPts val="180"/>
              </a:spcBef>
              <a:spcAft>
                <a:spcPts val="0"/>
              </a:spcAft>
              <a:buClr>
                <a:schemeClr val="dk1"/>
              </a:buClr>
              <a:buSzPts val="2100"/>
              <a:buNone/>
              <a:defRPr/>
            </a:lvl8pPr>
            <a:lvl9pPr indent="-228600" lvl="8" marL="4114800" algn="l">
              <a:spcBef>
                <a:spcPts val="180"/>
              </a:spcBef>
              <a:spcAft>
                <a:spcPts val="0"/>
              </a:spcAft>
              <a:buClr>
                <a:schemeClr val="dk1"/>
              </a:buClr>
              <a:buSzPts val="2100"/>
              <a:buNone/>
              <a:defRPr/>
            </a:lvl9pPr>
          </a:lstStyle>
          <a:p/>
        </p:txBody>
      </p:sp>
      <p:grpSp>
        <p:nvGrpSpPr>
          <p:cNvPr id="106" name="Google Shape;106;p10"/>
          <p:cNvGrpSpPr/>
          <p:nvPr/>
        </p:nvGrpSpPr>
        <p:grpSpPr>
          <a:xfrm>
            <a:off x="546119" y="546119"/>
            <a:ext cx="16912825" cy="482582"/>
            <a:chOff x="0" y="0"/>
            <a:chExt cx="22550433" cy="643442"/>
          </a:xfrm>
        </p:grpSpPr>
        <p:sp>
          <p:nvSpPr>
            <p:cNvPr id="107" name="Google Shape;107;p10"/>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2">
                <a:alphaModFix/>
              </a:blip>
              <a:stretch>
                <a:fillRect b="0" l="0" r="0" t="0"/>
              </a:stretch>
            </a:blipFill>
            <a:ln>
              <a:noFill/>
            </a:ln>
          </p:spPr>
        </p:sp>
        <p:grpSp>
          <p:nvGrpSpPr>
            <p:cNvPr id="108" name="Google Shape;108;p10"/>
            <p:cNvGrpSpPr/>
            <p:nvPr/>
          </p:nvGrpSpPr>
          <p:grpSpPr>
            <a:xfrm>
              <a:off x="22018049" y="55528"/>
              <a:ext cx="532384" cy="532384"/>
              <a:chOff x="0" y="0"/>
              <a:chExt cx="812800" cy="812800"/>
            </a:xfrm>
          </p:grpSpPr>
          <p:sp>
            <p:nvSpPr>
              <p:cNvPr id="109" name="Google Shape;109;p10"/>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10" name="Google Shape;110;p10"/>
              <p:cNvSpPr txBox="1"/>
              <p:nvPr/>
            </p:nvSpPr>
            <p:spPr>
              <a:xfrm>
                <a:off x="0" y="155575"/>
                <a:ext cx="711300" cy="453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0"/>
            <p:cNvSpPr txBox="1"/>
            <p:nvPr/>
          </p:nvSpPr>
          <p:spPr>
            <a:xfrm>
              <a:off x="909427"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112" name="Google Shape;112;p10"/>
            <p:cNvSpPr txBox="1"/>
            <p:nvPr/>
          </p:nvSpPr>
          <p:spPr>
            <a:xfrm>
              <a:off x="19996705" y="143961"/>
              <a:ext cx="1798200" cy="3282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113" name="Google Shape;113;p10"/>
          <p:cNvGrpSpPr/>
          <p:nvPr/>
        </p:nvGrpSpPr>
        <p:grpSpPr>
          <a:xfrm>
            <a:off x="-94680" y="-142812"/>
            <a:ext cx="393150" cy="10468053"/>
            <a:chOff x="0" y="-47625"/>
            <a:chExt cx="103545" cy="2757000"/>
          </a:xfrm>
        </p:grpSpPr>
        <p:sp>
          <p:nvSpPr>
            <p:cNvPr id="114" name="Google Shape;114;p10"/>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115" name="Google Shape;115;p10"/>
            <p:cNvSpPr txBox="1"/>
            <p:nvPr/>
          </p:nvSpPr>
          <p:spPr>
            <a:xfrm>
              <a:off x="0" y="-47625"/>
              <a:ext cx="1035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03750" y="2168100"/>
            <a:ext cx="117663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5465150"/>
            <a:ext cx="8229600" cy="3771600"/>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64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1pPr>
            <a:lvl2pPr indent="-361950" lvl="1" marL="914400" marR="0" rtl="0" algn="l">
              <a:spcBef>
                <a:spcPts val="56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2pPr>
            <a:lvl3pPr indent="-361950" lvl="2" marL="1371600" marR="0" rtl="0" algn="l">
              <a:spcBef>
                <a:spcPts val="48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3pPr>
            <a:lvl4pPr indent="-361950" lvl="3" marL="18288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4pPr>
            <a:lvl5pPr indent="-361950" lvl="4" marL="22860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5pPr>
            <a:lvl6pPr indent="-361950" lvl="5" marL="27432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6pPr>
            <a:lvl7pPr indent="-361950" lvl="6" marL="32004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7pPr>
            <a:lvl8pPr indent="-361950" lvl="7" marL="36576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8pPr>
            <a:lvl9pPr indent="-361950" lvl="8" marL="4114800" marR="0" rtl="0" algn="l">
              <a:spcBef>
                <a:spcPts val="400"/>
              </a:spcBef>
              <a:spcAft>
                <a:spcPts val="0"/>
              </a:spcAft>
              <a:buClr>
                <a:schemeClr val="dk1"/>
              </a:buClr>
              <a:buSzPts val="2100"/>
              <a:buFont typeface="Archivo Black"/>
              <a:buChar char="•"/>
              <a:defRPr i="0" sz="21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12.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4.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05"/>
        </a:solidFill>
      </p:bgPr>
    </p:bg>
    <p:spTree>
      <p:nvGrpSpPr>
        <p:cNvPr id="119" name="Shape 119"/>
        <p:cNvGrpSpPr/>
        <p:nvPr/>
      </p:nvGrpSpPr>
      <p:grpSpPr>
        <a:xfrm>
          <a:off x="0" y="0"/>
          <a:ext cx="0" cy="0"/>
          <a:chOff x="0" y="0"/>
          <a:chExt cx="0" cy="0"/>
        </a:xfrm>
      </p:grpSpPr>
      <p:sp>
        <p:nvSpPr>
          <p:cNvPr id="120" name="Google Shape;120;p11"/>
          <p:cNvSpPr txBox="1"/>
          <p:nvPr/>
        </p:nvSpPr>
        <p:spPr>
          <a:xfrm>
            <a:off x="1028700" y="2787209"/>
            <a:ext cx="14740200" cy="406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3217" u="none" cap="none" strike="noStrike">
                <a:solidFill>
                  <a:srgbClr val="000000"/>
                </a:solidFill>
                <a:latin typeface="Archivo Black"/>
                <a:ea typeface="Archivo Black"/>
                <a:cs typeface="Archivo Black"/>
                <a:sym typeface="Archivo Black"/>
              </a:rPr>
              <a:t>COMPARATIVE MARKET </a:t>
            </a:r>
            <a:endParaRPr/>
          </a:p>
        </p:txBody>
      </p:sp>
      <p:grpSp>
        <p:nvGrpSpPr>
          <p:cNvPr id="121" name="Google Shape;121;p11"/>
          <p:cNvGrpSpPr/>
          <p:nvPr/>
        </p:nvGrpSpPr>
        <p:grpSpPr>
          <a:xfrm>
            <a:off x="9298011" y="4788254"/>
            <a:ext cx="6400569" cy="1916863"/>
            <a:chOff x="0" y="-47625"/>
            <a:chExt cx="1905884" cy="570780"/>
          </a:xfrm>
        </p:grpSpPr>
        <p:sp>
          <p:nvSpPr>
            <p:cNvPr id="122" name="Google Shape;122;p11"/>
            <p:cNvSpPr/>
            <p:nvPr/>
          </p:nvSpPr>
          <p:spPr>
            <a:xfrm>
              <a:off x="0" y="0"/>
              <a:ext cx="1905884" cy="523155"/>
            </a:xfrm>
            <a:custGeom>
              <a:rect b="b" l="l" r="r" t="t"/>
              <a:pathLst>
                <a:path extrusionOk="0" h="523155" w="1905884">
                  <a:moveTo>
                    <a:pt x="61688" y="0"/>
                  </a:moveTo>
                  <a:lnTo>
                    <a:pt x="1844196" y="0"/>
                  </a:lnTo>
                  <a:cubicBezTo>
                    <a:pt x="1860556" y="0"/>
                    <a:pt x="1876247" y="6499"/>
                    <a:pt x="1887816" y="18068"/>
                  </a:cubicBezTo>
                  <a:cubicBezTo>
                    <a:pt x="1899384" y="29637"/>
                    <a:pt x="1905884" y="45327"/>
                    <a:pt x="1905884" y="61688"/>
                  </a:cubicBezTo>
                  <a:lnTo>
                    <a:pt x="1905884" y="461467"/>
                  </a:lnTo>
                  <a:cubicBezTo>
                    <a:pt x="1905884" y="477828"/>
                    <a:pt x="1899384" y="493518"/>
                    <a:pt x="1887816" y="505087"/>
                  </a:cubicBezTo>
                  <a:cubicBezTo>
                    <a:pt x="1876247" y="516656"/>
                    <a:pt x="1860556" y="523155"/>
                    <a:pt x="1844196" y="523155"/>
                  </a:cubicBezTo>
                  <a:lnTo>
                    <a:pt x="61688" y="523155"/>
                  </a:lnTo>
                  <a:cubicBezTo>
                    <a:pt x="45327" y="523155"/>
                    <a:pt x="29637" y="516656"/>
                    <a:pt x="18068" y="505087"/>
                  </a:cubicBezTo>
                  <a:cubicBezTo>
                    <a:pt x="6499" y="493518"/>
                    <a:pt x="0" y="477828"/>
                    <a:pt x="0" y="461467"/>
                  </a:cubicBezTo>
                  <a:lnTo>
                    <a:pt x="0" y="61688"/>
                  </a:lnTo>
                  <a:cubicBezTo>
                    <a:pt x="0" y="45327"/>
                    <a:pt x="6499" y="29637"/>
                    <a:pt x="18068" y="18068"/>
                  </a:cubicBezTo>
                  <a:cubicBezTo>
                    <a:pt x="29637" y="6499"/>
                    <a:pt x="45327" y="0"/>
                    <a:pt x="61688" y="0"/>
                  </a:cubicBezTo>
                  <a:close/>
                </a:path>
              </a:pathLst>
            </a:custGeom>
            <a:solidFill>
              <a:srgbClr val="F25067"/>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txBox="1"/>
            <p:nvPr/>
          </p:nvSpPr>
          <p:spPr>
            <a:xfrm>
              <a:off x="0" y="-47625"/>
              <a:ext cx="1905884" cy="57078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4" name="Google Shape;124;p11"/>
          <p:cNvCxnSpPr/>
          <p:nvPr/>
        </p:nvCxnSpPr>
        <p:spPr>
          <a:xfrm>
            <a:off x="787409" y="9239250"/>
            <a:ext cx="10081804" cy="19050"/>
          </a:xfrm>
          <a:prstGeom prst="straightConnector1">
            <a:avLst/>
          </a:prstGeom>
          <a:noFill/>
          <a:ln cap="flat" cmpd="sng" w="19050">
            <a:solidFill>
              <a:srgbClr val="000000"/>
            </a:solidFill>
            <a:prstDash val="solid"/>
            <a:round/>
            <a:headEnd len="sm" w="sm" type="none"/>
            <a:tailEnd len="sm" w="sm" type="none"/>
          </a:ln>
        </p:spPr>
      </p:cxnSp>
      <p:grpSp>
        <p:nvGrpSpPr>
          <p:cNvPr id="125" name="Google Shape;125;p11"/>
          <p:cNvGrpSpPr/>
          <p:nvPr/>
        </p:nvGrpSpPr>
        <p:grpSpPr>
          <a:xfrm rot="2700000">
            <a:off x="15339566" y="1720928"/>
            <a:ext cx="858869" cy="858869"/>
            <a:chOff x="0" y="0"/>
            <a:chExt cx="812800" cy="812800"/>
          </a:xfrm>
        </p:grpSpPr>
        <p:sp>
          <p:nvSpPr>
            <p:cNvPr id="126" name="Google Shape;126;p1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27" name="Google Shape;127;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1"/>
          <p:cNvGrpSpPr/>
          <p:nvPr/>
        </p:nvGrpSpPr>
        <p:grpSpPr>
          <a:xfrm rot="2700000">
            <a:off x="2754623" y="7631499"/>
            <a:ext cx="858869" cy="858869"/>
            <a:chOff x="0" y="0"/>
            <a:chExt cx="812800" cy="812800"/>
          </a:xfrm>
        </p:grpSpPr>
        <p:sp>
          <p:nvSpPr>
            <p:cNvPr id="129" name="Google Shape;129;p1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30" name="Google Shape;130;p1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1"/>
          <p:cNvGrpSpPr/>
          <p:nvPr/>
        </p:nvGrpSpPr>
        <p:grpSpPr>
          <a:xfrm>
            <a:off x="5312750" y="-2057400"/>
            <a:ext cx="3086100" cy="3086100"/>
            <a:chOff x="0" y="0"/>
            <a:chExt cx="812800" cy="812800"/>
          </a:xfrm>
        </p:grpSpPr>
        <p:sp>
          <p:nvSpPr>
            <p:cNvPr id="132" name="Google Shape;132;p1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33" name="Google Shape;133;p1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1"/>
          <p:cNvGrpSpPr/>
          <p:nvPr/>
        </p:nvGrpSpPr>
        <p:grpSpPr>
          <a:xfrm>
            <a:off x="16744950" y="4367522"/>
            <a:ext cx="3086100" cy="3086100"/>
            <a:chOff x="0" y="0"/>
            <a:chExt cx="812800" cy="812800"/>
          </a:xfrm>
        </p:grpSpPr>
        <p:sp>
          <p:nvSpPr>
            <p:cNvPr id="135" name="Google Shape;135;p1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136" name="Google Shape;136;p1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11"/>
          <p:cNvGrpSpPr/>
          <p:nvPr/>
        </p:nvGrpSpPr>
        <p:grpSpPr>
          <a:xfrm>
            <a:off x="546119" y="546119"/>
            <a:ext cx="16912826" cy="482581"/>
            <a:chOff x="0" y="0"/>
            <a:chExt cx="22550435" cy="643442"/>
          </a:xfrm>
        </p:grpSpPr>
        <p:sp>
          <p:nvSpPr>
            <p:cNvPr id="138" name="Google Shape;138;p11"/>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139" name="Google Shape;139;p11"/>
            <p:cNvGrpSpPr/>
            <p:nvPr/>
          </p:nvGrpSpPr>
          <p:grpSpPr>
            <a:xfrm>
              <a:off x="22018049" y="55528"/>
              <a:ext cx="532386" cy="532386"/>
              <a:chOff x="0" y="0"/>
              <a:chExt cx="812800" cy="812800"/>
            </a:xfrm>
          </p:grpSpPr>
          <p:sp>
            <p:nvSpPr>
              <p:cNvPr id="140" name="Google Shape;140;p11"/>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41" name="Google Shape;141;p11"/>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1"/>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143" name="Google Shape;143;p11"/>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144" name="Google Shape;144;p11"/>
          <p:cNvSpPr txBox="1"/>
          <p:nvPr/>
        </p:nvSpPr>
        <p:spPr>
          <a:xfrm>
            <a:off x="9658285" y="4929144"/>
            <a:ext cx="5781300" cy="1670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1" lang="en-US" sz="10851" u="none" cap="none" strike="noStrike">
                <a:solidFill>
                  <a:srgbClr val="FFFFFF"/>
                </a:solidFill>
                <a:latin typeface="Arimo"/>
                <a:ea typeface="Arimo"/>
                <a:cs typeface="Arimo"/>
                <a:sym typeface="Arimo"/>
              </a:rPr>
              <a:t>Analysis </a:t>
            </a:r>
            <a:endParaRPr i="1"/>
          </a:p>
        </p:txBody>
      </p:sp>
      <p:sp>
        <p:nvSpPr>
          <p:cNvPr id="145" name="Google Shape;145;p11"/>
          <p:cNvSpPr txBox="1"/>
          <p:nvPr/>
        </p:nvSpPr>
        <p:spPr>
          <a:xfrm>
            <a:off x="11293439" y="7904341"/>
            <a:ext cx="6165505" cy="14801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Customize each slide with specific data and examples relevant to your market.</a:t>
            </a:r>
            <a:endParaRPr/>
          </a:p>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Use visuals effectively to support your points and make the presentation more engaging.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20"/>
          <p:cNvPicPr preferRelativeResize="0"/>
          <p:nvPr/>
        </p:nvPicPr>
        <p:blipFill rotWithShape="1">
          <a:blip r:embed="rId3">
            <a:alphaModFix/>
          </a:blip>
          <a:srcRect b="0" l="0" r="0" t="0"/>
          <a:stretch/>
        </p:blipFill>
        <p:spPr>
          <a:xfrm>
            <a:off x="707894" y="4390473"/>
            <a:ext cx="3849673" cy="3849673"/>
          </a:xfrm>
          <a:prstGeom prst="rect">
            <a:avLst/>
          </a:prstGeom>
          <a:noFill/>
          <a:ln>
            <a:noFill/>
          </a:ln>
        </p:spPr>
      </p:pic>
      <p:grpSp>
        <p:nvGrpSpPr>
          <p:cNvPr id="414" name="Google Shape;414;p20"/>
          <p:cNvGrpSpPr/>
          <p:nvPr/>
        </p:nvGrpSpPr>
        <p:grpSpPr>
          <a:xfrm>
            <a:off x="5631398" y="3591797"/>
            <a:ext cx="5125556" cy="6695203"/>
            <a:chOff x="0" y="-47625"/>
            <a:chExt cx="1349941" cy="1763346"/>
          </a:xfrm>
        </p:grpSpPr>
        <p:sp>
          <p:nvSpPr>
            <p:cNvPr id="415" name="Google Shape;415;p20"/>
            <p:cNvSpPr/>
            <p:nvPr/>
          </p:nvSpPr>
          <p:spPr>
            <a:xfrm>
              <a:off x="0" y="0"/>
              <a:ext cx="1349941" cy="1715721"/>
            </a:xfrm>
            <a:custGeom>
              <a:rect b="b" l="l" r="r" t="t"/>
              <a:pathLst>
                <a:path extrusionOk="0" h="1715721" w="1349941">
                  <a:moveTo>
                    <a:pt x="0" y="0"/>
                  </a:moveTo>
                  <a:lnTo>
                    <a:pt x="1349941" y="0"/>
                  </a:lnTo>
                  <a:lnTo>
                    <a:pt x="1349941" y="1715721"/>
                  </a:lnTo>
                  <a:lnTo>
                    <a:pt x="0" y="1715721"/>
                  </a:lnTo>
                  <a:close/>
                </a:path>
              </a:pathLst>
            </a:custGeom>
            <a:solidFill>
              <a:srgbClr val="FEFF05"/>
            </a:solidFill>
            <a:ln>
              <a:noFill/>
            </a:ln>
          </p:spPr>
        </p:sp>
        <p:sp>
          <p:nvSpPr>
            <p:cNvPr id="416" name="Google Shape;416;p20"/>
            <p:cNvSpPr txBox="1"/>
            <p:nvPr/>
          </p:nvSpPr>
          <p:spPr>
            <a:xfrm>
              <a:off x="0" y="-47625"/>
              <a:ext cx="1349941" cy="17633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7" name="Google Shape;417;p20"/>
          <p:cNvPicPr preferRelativeResize="0"/>
          <p:nvPr/>
        </p:nvPicPr>
        <p:blipFill rotWithShape="1">
          <a:blip r:embed="rId4">
            <a:alphaModFix/>
          </a:blip>
          <a:srcRect b="0" l="0" r="0" t="0"/>
          <a:stretch/>
        </p:blipFill>
        <p:spPr>
          <a:xfrm>
            <a:off x="6269339" y="4390473"/>
            <a:ext cx="3849673" cy="3849673"/>
          </a:xfrm>
          <a:prstGeom prst="rect">
            <a:avLst/>
          </a:prstGeom>
          <a:noFill/>
          <a:ln>
            <a:noFill/>
          </a:ln>
        </p:spPr>
      </p:pic>
      <p:sp>
        <p:nvSpPr>
          <p:cNvPr id="418" name="Google Shape;418;p20"/>
          <p:cNvSpPr txBox="1"/>
          <p:nvPr/>
        </p:nvSpPr>
        <p:spPr>
          <a:xfrm>
            <a:off x="1028700" y="8357490"/>
            <a:ext cx="4118357"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the featured statistic.</a:t>
            </a:r>
            <a:endParaRPr/>
          </a:p>
        </p:txBody>
      </p:sp>
      <p:sp>
        <p:nvSpPr>
          <p:cNvPr id="419" name="Google Shape;419;p20"/>
          <p:cNvSpPr txBox="1"/>
          <p:nvPr/>
        </p:nvSpPr>
        <p:spPr>
          <a:xfrm>
            <a:off x="6340586" y="8357490"/>
            <a:ext cx="4118357"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the featured statistic.</a:t>
            </a:r>
            <a:endParaRPr/>
          </a:p>
        </p:txBody>
      </p:sp>
      <p:sp>
        <p:nvSpPr>
          <p:cNvPr id="420" name="Google Shape;420;p20"/>
          <p:cNvSpPr txBox="1"/>
          <p:nvPr/>
        </p:nvSpPr>
        <p:spPr>
          <a:xfrm>
            <a:off x="1028700" y="1502074"/>
            <a:ext cx="13944632"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MARKET RESEARCH</a:t>
            </a:r>
            <a:endParaRPr/>
          </a:p>
        </p:txBody>
      </p:sp>
      <p:sp>
        <p:nvSpPr>
          <p:cNvPr id="421" name="Google Shape;421;p20"/>
          <p:cNvSpPr txBox="1"/>
          <p:nvPr/>
        </p:nvSpPr>
        <p:spPr>
          <a:xfrm>
            <a:off x="1028700" y="2702875"/>
            <a:ext cx="5078913"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the featured statistic.</a:t>
            </a:r>
            <a:endParaRPr/>
          </a:p>
        </p:txBody>
      </p:sp>
      <p:grpSp>
        <p:nvGrpSpPr>
          <p:cNvPr id="422" name="Google Shape;422;p20"/>
          <p:cNvGrpSpPr/>
          <p:nvPr/>
        </p:nvGrpSpPr>
        <p:grpSpPr>
          <a:xfrm>
            <a:off x="546119" y="546119"/>
            <a:ext cx="16912826" cy="482581"/>
            <a:chOff x="0" y="0"/>
            <a:chExt cx="22550435" cy="643442"/>
          </a:xfrm>
        </p:grpSpPr>
        <p:sp>
          <p:nvSpPr>
            <p:cNvPr id="423" name="Google Shape;423;p20"/>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5">
                <a:alphaModFix/>
              </a:blip>
              <a:stretch>
                <a:fillRect b="0" l="0" r="0" t="0"/>
              </a:stretch>
            </a:blipFill>
            <a:ln>
              <a:noFill/>
            </a:ln>
          </p:spPr>
        </p:sp>
        <p:grpSp>
          <p:nvGrpSpPr>
            <p:cNvPr id="424" name="Google Shape;424;p20"/>
            <p:cNvGrpSpPr/>
            <p:nvPr/>
          </p:nvGrpSpPr>
          <p:grpSpPr>
            <a:xfrm>
              <a:off x="22018049" y="55528"/>
              <a:ext cx="532386" cy="532386"/>
              <a:chOff x="0" y="0"/>
              <a:chExt cx="812800" cy="812800"/>
            </a:xfrm>
          </p:grpSpPr>
          <p:sp>
            <p:nvSpPr>
              <p:cNvPr id="425" name="Google Shape;425;p20"/>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426" name="Google Shape;426;p20"/>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20"/>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428" name="Google Shape;428;p20"/>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pic>
        <p:nvPicPr>
          <p:cNvPr id="429" name="Google Shape;429;p20"/>
          <p:cNvPicPr preferRelativeResize="0"/>
          <p:nvPr/>
        </p:nvPicPr>
        <p:blipFill rotWithShape="1">
          <a:blip r:embed="rId6">
            <a:alphaModFix/>
          </a:blip>
          <a:srcRect b="0" l="0" r="0" t="0"/>
          <a:stretch/>
        </p:blipFill>
        <p:spPr>
          <a:xfrm>
            <a:off x="11331665" y="4390473"/>
            <a:ext cx="3849673" cy="3849673"/>
          </a:xfrm>
          <a:prstGeom prst="rect">
            <a:avLst/>
          </a:prstGeom>
          <a:noFill/>
          <a:ln>
            <a:noFill/>
          </a:ln>
        </p:spPr>
      </p:pic>
      <p:sp>
        <p:nvSpPr>
          <p:cNvPr id="430" name="Google Shape;430;p20"/>
          <p:cNvSpPr txBox="1"/>
          <p:nvPr/>
        </p:nvSpPr>
        <p:spPr>
          <a:xfrm>
            <a:off x="11652471" y="8357490"/>
            <a:ext cx="4118357"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the featured statistic.</a:t>
            </a:r>
            <a:endParaRPr/>
          </a:p>
        </p:txBody>
      </p:sp>
      <p:grpSp>
        <p:nvGrpSpPr>
          <p:cNvPr id="431" name="Google Shape;431;p20"/>
          <p:cNvGrpSpPr/>
          <p:nvPr/>
        </p:nvGrpSpPr>
        <p:grpSpPr>
          <a:xfrm rot="2700000">
            <a:off x="14222651" y="1713753"/>
            <a:ext cx="858869" cy="858869"/>
            <a:chOff x="0" y="0"/>
            <a:chExt cx="812800" cy="812800"/>
          </a:xfrm>
        </p:grpSpPr>
        <p:sp>
          <p:nvSpPr>
            <p:cNvPr id="432" name="Google Shape;432;p20"/>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33" name="Google Shape;433;p2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0"/>
          <p:cNvGrpSpPr/>
          <p:nvPr/>
        </p:nvGrpSpPr>
        <p:grpSpPr>
          <a:xfrm>
            <a:off x="16744950" y="3470347"/>
            <a:ext cx="3086100" cy="3086100"/>
            <a:chOff x="0" y="0"/>
            <a:chExt cx="812800" cy="812800"/>
          </a:xfrm>
        </p:grpSpPr>
        <p:sp>
          <p:nvSpPr>
            <p:cNvPr id="435" name="Google Shape;435;p2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436" name="Google Shape;436;p2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21"/>
          <p:cNvGrpSpPr/>
          <p:nvPr/>
        </p:nvGrpSpPr>
        <p:grpSpPr>
          <a:xfrm>
            <a:off x="700020" y="-180826"/>
            <a:ext cx="3483701" cy="10467826"/>
            <a:chOff x="0" y="-47625"/>
            <a:chExt cx="917518" cy="2756958"/>
          </a:xfrm>
        </p:grpSpPr>
        <p:sp>
          <p:nvSpPr>
            <p:cNvPr id="442" name="Google Shape;442;p21"/>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443" name="Google Shape;443;p21"/>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21"/>
          <p:cNvGrpSpPr/>
          <p:nvPr/>
        </p:nvGrpSpPr>
        <p:grpSpPr>
          <a:xfrm>
            <a:off x="5116429" y="-180826"/>
            <a:ext cx="3483701" cy="10467826"/>
            <a:chOff x="0" y="-47625"/>
            <a:chExt cx="917518" cy="2756958"/>
          </a:xfrm>
        </p:grpSpPr>
        <p:sp>
          <p:nvSpPr>
            <p:cNvPr id="445" name="Google Shape;445;p21"/>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446" name="Google Shape;446;p21"/>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7" name="Google Shape;447;p21"/>
          <p:cNvSpPr txBox="1"/>
          <p:nvPr/>
        </p:nvSpPr>
        <p:spPr>
          <a:xfrm>
            <a:off x="700020" y="1303275"/>
            <a:ext cx="3173637" cy="274935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8079" u="none" cap="none" strike="noStrike">
                <a:solidFill>
                  <a:srgbClr val="000000"/>
                </a:solidFill>
                <a:latin typeface="Archivo Black"/>
                <a:ea typeface="Archivo Black"/>
                <a:cs typeface="Archivo Black"/>
                <a:sym typeface="Archivo Black"/>
              </a:rPr>
              <a:t>S</a:t>
            </a:r>
            <a:endParaRPr/>
          </a:p>
        </p:txBody>
      </p:sp>
      <p:sp>
        <p:nvSpPr>
          <p:cNvPr id="448" name="Google Shape;448;p21"/>
          <p:cNvSpPr txBox="1"/>
          <p:nvPr/>
        </p:nvSpPr>
        <p:spPr>
          <a:xfrm>
            <a:off x="5271461" y="1303275"/>
            <a:ext cx="3173637" cy="274935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8079" u="none" cap="none" strike="noStrike">
                <a:solidFill>
                  <a:srgbClr val="000000"/>
                </a:solidFill>
                <a:latin typeface="Archivo Black"/>
                <a:ea typeface="Archivo Black"/>
                <a:cs typeface="Archivo Black"/>
                <a:sym typeface="Archivo Black"/>
              </a:rPr>
              <a:t>W</a:t>
            </a:r>
            <a:endParaRPr/>
          </a:p>
        </p:txBody>
      </p:sp>
      <p:grpSp>
        <p:nvGrpSpPr>
          <p:cNvPr id="449" name="Google Shape;449;p21"/>
          <p:cNvGrpSpPr/>
          <p:nvPr/>
        </p:nvGrpSpPr>
        <p:grpSpPr>
          <a:xfrm>
            <a:off x="9532838" y="-180826"/>
            <a:ext cx="3483701" cy="10467826"/>
            <a:chOff x="0" y="-47625"/>
            <a:chExt cx="917518" cy="2756958"/>
          </a:xfrm>
        </p:grpSpPr>
        <p:sp>
          <p:nvSpPr>
            <p:cNvPr id="450" name="Google Shape;450;p21"/>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451" name="Google Shape;451;p21"/>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21"/>
          <p:cNvSpPr txBox="1"/>
          <p:nvPr/>
        </p:nvSpPr>
        <p:spPr>
          <a:xfrm>
            <a:off x="10110955" y="5845071"/>
            <a:ext cx="2327400" cy="26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 doing well?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sets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you apart?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your good qualities?</a:t>
            </a:r>
            <a:endParaRPr/>
          </a:p>
        </p:txBody>
      </p:sp>
      <p:grpSp>
        <p:nvGrpSpPr>
          <p:cNvPr id="453" name="Google Shape;453;p21"/>
          <p:cNvGrpSpPr/>
          <p:nvPr/>
        </p:nvGrpSpPr>
        <p:grpSpPr>
          <a:xfrm>
            <a:off x="9351099" y="4055509"/>
            <a:ext cx="3842640" cy="1152445"/>
            <a:chOff x="0" y="-47625"/>
            <a:chExt cx="1012053" cy="303525"/>
          </a:xfrm>
        </p:grpSpPr>
        <p:sp>
          <p:nvSpPr>
            <p:cNvPr id="454" name="Google Shape;454;p21"/>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6" name="Google Shape;456;p21"/>
          <p:cNvSpPr txBox="1"/>
          <p:nvPr/>
        </p:nvSpPr>
        <p:spPr>
          <a:xfrm>
            <a:off x="9622803" y="4517357"/>
            <a:ext cx="3303772" cy="4095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OPPORTUNITIES</a:t>
            </a:r>
            <a:endParaRPr/>
          </a:p>
        </p:txBody>
      </p:sp>
      <p:sp>
        <p:nvSpPr>
          <p:cNvPr id="457" name="Google Shape;457;p21"/>
          <p:cNvSpPr txBox="1"/>
          <p:nvPr/>
        </p:nvSpPr>
        <p:spPr>
          <a:xfrm>
            <a:off x="9842902" y="1303275"/>
            <a:ext cx="3173637" cy="274935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8079" u="none" cap="none" strike="noStrike">
                <a:solidFill>
                  <a:srgbClr val="000000"/>
                </a:solidFill>
                <a:latin typeface="Archivo Black"/>
                <a:ea typeface="Archivo Black"/>
                <a:cs typeface="Archivo Black"/>
                <a:sym typeface="Archivo Black"/>
              </a:rPr>
              <a:t>O</a:t>
            </a:r>
            <a:endParaRPr/>
          </a:p>
        </p:txBody>
      </p:sp>
      <p:grpSp>
        <p:nvGrpSpPr>
          <p:cNvPr id="458" name="Google Shape;458;p21"/>
          <p:cNvGrpSpPr/>
          <p:nvPr/>
        </p:nvGrpSpPr>
        <p:grpSpPr>
          <a:xfrm>
            <a:off x="13949247" y="-180826"/>
            <a:ext cx="3483701" cy="10467826"/>
            <a:chOff x="0" y="-47625"/>
            <a:chExt cx="917518" cy="2756958"/>
          </a:xfrm>
        </p:grpSpPr>
        <p:sp>
          <p:nvSpPr>
            <p:cNvPr id="459" name="Google Shape;459;p21"/>
            <p:cNvSpPr/>
            <p:nvPr/>
          </p:nvSpPr>
          <p:spPr>
            <a:xfrm>
              <a:off x="0" y="0"/>
              <a:ext cx="917518" cy="2709333"/>
            </a:xfrm>
            <a:custGeom>
              <a:rect b="b" l="l" r="r" t="t"/>
              <a:pathLst>
                <a:path extrusionOk="0" h="2709333" w="917518">
                  <a:moveTo>
                    <a:pt x="0" y="0"/>
                  </a:moveTo>
                  <a:lnTo>
                    <a:pt x="917518" y="0"/>
                  </a:lnTo>
                  <a:lnTo>
                    <a:pt x="917518" y="2709333"/>
                  </a:lnTo>
                  <a:lnTo>
                    <a:pt x="0" y="2709333"/>
                  </a:lnTo>
                  <a:close/>
                </a:path>
              </a:pathLst>
            </a:custGeom>
            <a:solidFill>
              <a:srgbClr val="FEFF05"/>
            </a:solidFill>
            <a:ln>
              <a:noFill/>
            </a:ln>
          </p:spPr>
        </p:sp>
        <p:sp>
          <p:nvSpPr>
            <p:cNvPr id="460" name="Google Shape;460;p21"/>
            <p:cNvSpPr txBox="1"/>
            <p:nvPr/>
          </p:nvSpPr>
          <p:spPr>
            <a:xfrm>
              <a:off x="0" y="-47625"/>
              <a:ext cx="91751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21"/>
          <p:cNvGrpSpPr/>
          <p:nvPr/>
        </p:nvGrpSpPr>
        <p:grpSpPr>
          <a:xfrm>
            <a:off x="13765239" y="4055509"/>
            <a:ext cx="3842640" cy="1152445"/>
            <a:chOff x="0" y="-47625"/>
            <a:chExt cx="1012053" cy="303525"/>
          </a:xfrm>
        </p:grpSpPr>
        <p:sp>
          <p:nvSpPr>
            <p:cNvPr id="462" name="Google Shape;462;p21"/>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21"/>
          <p:cNvSpPr txBox="1"/>
          <p:nvPr/>
        </p:nvSpPr>
        <p:spPr>
          <a:xfrm>
            <a:off x="14527364" y="5845071"/>
            <a:ext cx="2327400" cy="26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 doing well?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sets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you apart?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your good qualities?</a:t>
            </a:r>
            <a:endParaRPr/>
          </a:p>
        </p:txBody>
      </p:sp>
      <p:sp>
        <p:nvSpPr>
          <p:cNvPr id="465" name="Google Shape;465;p21"/>
          <p:cNvSpPr txBox="1"/>
          <p:nvPr/>
        </p:nvSpPr>
        <p:spPr>
          <a:xfrm>
            <a:off x="14393337" y="4517357"/>
            <a:ext cx="2595521" cy="40957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THREATS</a:t>
            </a:r>
            <a:endParaRPr/>
          </a:p>
        </p:txBody>
      </p:sp>
      <p:sp>
        <p:nvSpPr>
          <p:cNvPr id="466" name="Google Shape;466;p21"/>
          <p:cNvSpPr txBox="1"/>
          <p:nvPr/>
        </p:nvSpPr>
        <p:spPr>
          <a:xfrm>
            <a:off x="14414343" y="1303275"/>
            <a:ext cx="3173637" cy="2749358"/>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8079" u="none" cap="none" strike="noStrike">
                <a:solidFill>
                  <a:srgbClr val="000000"/>
                </a:solidFill>
                <a:latin typeface="Archivo Black"/>
                <a:ea typeface="Archivo Black"/>
                <a:cs typeface="Archivo Black"/>
                <a:sym typeface="Archivo Black"/>
              </a:rPr>
              <a:t>T</a:t>
            </a:r>
            <a:endParaRPr/>
          </a:p>
        </p:txBody>
      </p:sp>
      <p:sp>
        <p:nvSpPr>
          <p:cNvPr id="467" name="Google Shape;467;p21"/>
          <p:cNvSpPr txBox="1"/>
          <p:nvPr/>
        </p:nvSpPr>
        <p:spPr>
          <a:xfrm>
            <a:off x="1278136" y="5845071"/>
            <a:ext cx="2327400" cy="26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 doing well?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sets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you apart?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your good qualities?</a:t>
            </a:r>
            <a:endParaRPr/>
          </a:p>
        </p:txBody>
      </p:sp>
      <p:sp>
        <p:nvSpPr>
          <p:cNvPr id="468" name="Google Shape;468;p21"/>
          <p:cNvSpPr txBox="1"/>
          <p:nvPr/>
        </p:nvSpPr>
        <p:spPr>
          <a:xfrm>
            <a:off x="5694546" y="5845071"/>
            <a:ext cx="2327400" cy="2622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 doing well?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sets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you apart? </a:t>
            </a:r>
            <a:endParaRPr/>
          </a:p>
          <a:p>
            <a:pPr indent="0" lvl="0" marL="0" marR="0" rtl="0" algn="ctr">
              <a:lnSpc>
                <a:spcPct val="115000"/>
              </a:lnSpc>
              <a:spcBef>
                <a:spcPts val="0"/>
              </a:spcBef>
              <a:spcAft>
                <a:spcPts val="0"/>
              </a:spcAft>
              <a:buNone/>
            </a:pPr>
            <a:r>
              <a:rPr b="0" i="0" lang="en-US" sz="2524" u="none" cap="none" strike="noStrike">
                <a:solidFill>
                  <a:srgbClr val="000000"/>
                </a:solidFill>
                <a:latin typeface="Arimo"/>
                <a:ea typeface="Arimo"/>
                <a:cs typeface="Arimo"/>
                <a:sym typeface="Arimo"/>
              </a:rPr>
              <a:t>What are your good qualities?</a:t>
            </a:r>
            <a:endParaRPr/>
          </a:p>
        </p:txBody>
      </p:sp>
      <p:grpSp>
        <p:nvGrpSpPr>
          <p:cNvPr id="469" name="Google Shape;469;p21"/>
          <p:cNvGrpSpPr/>
          <p:nvPr/>
        </p:nvGrpSpPr>
        <p:grpSpPr>
          <a:xfrm>
            <a:off x="520550" y="4055509"/>
            <a:ext cx="3842640" cy="1152445"/>
            <a:chOff x="0" y="-47625"/>
            <a:chExt cx="1012053" cy="303525"/>
          </a:xfrm>
        </p:grpSpPr>
        <p:sp>
          <p:nvSpPr>
            <p:cNvPr id="470" name="Google Shape;470;p21"/>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21"/>
          <p:cNvGrpSpPr/>
          <p:nvPr/>
        </p:nvGrpSpPr>
        <p:grpSpPr>
          <a:xfrm>
            <a:off x="4936960" y="4055509"/>
            <a:ext cx="3842640" cy="1152445"/>
            <a:chOff x="0" y="-47625"/>
            <a:chExt cx="1012053" cy="303525"/>
          </a:xfrm>
        </p:grpSpPr>
        <p:sp>
          <p:nvSpPr>
            <p:cNvPr id="473" name="Google Shape;473;p21"/>
            <p:cNvSpPr/>
            <p:nvPr/>
          </p:nvSpPr>
          <p:spPr>
            <a:xfrm>
              <a:off x="0" y="0"/>
              <a:ext cx="1012053" cy="255900"/>
            </a:xfrm>
            <a:custGeom>
              <a:rect b="b" l="l" r="r" t="t"/>
              <a:pathLst>
                <a:path extrusionOk="0" h="255900" w="1012053">
                  <a:moveTo>
                    <a:pt x="102752" y="0"/>
                  </a:moveTo>
                  <a:lnTo>
                    <a:pt x="909301" y="0"/>
                  </a:lnTo>
                  <a:cubicBezTo>
                    <a:pt x="966050" y="0"/>
                    <a:pt x="1012053" y="46004"/>
                    <a:pt x="1012053" y="102752"/>
                  </a:cubicBezTo>
                  <a:lnTo>
                    <a:pt x="1012053" y="153148"/>
                  </a:lnTo>
                  <a:cubicBezTo>
                    <a:pt x="1012053" y="180399"/>
                    <a:pt x="1001228" y="206535"/>
                    <a:pt x="981958" y="225804"/>
                  </a:cubicBezTo>
                  <a:cubicBezTo>
                    <a:pt x="962688" y="245074"/>
                    <a:pt x="936553" y="255900"/>
                    <a:pt x="909301" y="255900"/>
                  </a:cubicBezTo>
                  <a:lnTo>
                    <a:pt x="102752" y="255900"/>
                  </a:lnTo>
                  <a:cubicBezTo>
                    <a:pt x="46004" y="255900"/>
                    <a:pt x="0" y="209896"/>
                    <a:pt x="0" y="153148"/>
                  </a:cubicBezTo>
                  <a:lnTo>
                    <a:pt x="0" y="102752"/>
                  </a:lnTo>
                  <a:cubicBezTo>
                    <a:pt x="0" y="75500"/>
                    <a:pt x="10826" y="49365"/>
                    <a:pt x="30095" y="30095"/>
                  </a:cubicBezTo>
                  <a:cubicBezTo>
                    <a:pt x="49365" y="10826"/>
                    <a:pt x="75500" y="0"/>
                    <a:pt x="102752"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txBox="1"/>
            <p:nvPr/>
          </p:nvSpPr>
          <p:spPr>
            <a:xfrm>
              <a:off x="0" y="-47625"/>
              <a:ext cx="1012053" cy="303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21"/>
          <p:cNvSpPr txBox="1"/>
          <p:nvPr/>
        </p:nvSpPr>
        <p:spPr>
          <a:xfrm>
            <a:off x="1144110" y="4517357"/>
            <a:ext cx="2595521" cy="409575"/>
          </a:xfrm>
          <a:prstGeom prst="rect">
            <a:avLst/>
          </a:prstGeom>
          <a:noFill/>
          <a:ln>
            <a:noFill/>
          </a:ln>
        </p:spPr>
        <p:txBody>
          <a:bodyPr anchorCtr="0" anchor="t" bIns="0" lIns="0" spcFirstLastPara="1" rIns="0" wrap="square" tIns="0">
            <a:spAutoFit/>
          </a:bodyPr>
          <a:lstStyle/>
          <a:p>
            <a:pPr indent="0" lvl="0" marL="0" marR="0" rtl="0" algn="l">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STRENGTHS</a:t>
            </a:r>
            <a:endParaRPr/>
          </a:p>
        </p:txBody>
      </p:sp>
      <p:sp>
        <p:nvSpPr>
          <p:cNvPr id="476" name="Google Shape;476;p21"/>
          <p:cNvSpPr txBox="1"/>
          <p:nvPr/>
        </p:nvSpPr>
        <p:spPr>
          <a:xfrm>
            <a:off x="5415990" y="4517357"/>
            <a:ext cx="2884579" cy="409575"/>
          </a:xfrm>
          <a:prstGeom prst="rect">
            <a:avLst/>
          </a:prstGeom>
          <a:noFill/>
          <a:ln>
            <a:noFill/>
          </a:ln>
        </p:spPr>
        <p:txBody>
          <a:bodyPr anchorCtr="0" anchor="t" bIns="0" lIns="0" spcFirstLastPara="1" rIns="0" wrap="square" tIns="0">
            <a:spAutoFit/>
          </a:bodyPr>
          <a:lstStyle/>
          <a:p>
            <a:pPr indent="0" lvl="0" marL="0" marR="0" rtl="0" algn="l">
              <a:lnSpc>
                <a:spcPct val="120014"/>
              </a:lnSpc>
              <a:spcBef>
                <a:spcPts val="0"/>
              </a:spcBef>
              <a:spcAft>
                <a:spcPts val="0"/>
              </a:spcAft>
              <a:buNone/>
            </a:pPr>
            <a:r>
              <a:rPr b="0" i="0" lang="en-US" sz="2743" u="none" cap="none" strike="noStrike">
                <a:solidFill>
                  <a:srgbClr val="000000"/>
                </a:solidFill>
                <a:latin typeface="Archivo Black"/>
                <a:ea typeface="Archivo Black"/>
                <a:cs typeface="Archivo Black"/>
                <a:sym typeface="Archivo Black"/>
              </a:rPr>
              <a:t>WEAKNESSES</a:t>
            </a:r>
            <a:endParaRPr/>
          </a:p>
        </p:txBody>
      </p:sp>
      <p:grpSp>
        <p:nvGrpSpPr>
          <p:cNvPr id="477" name="Google Shape;477;p21"/>
          <p:cNvGrpSpPr/>
          <p:nvPr/>
        </p:nvGrpSpPr>
        <p:grpSpPr>
          <a:xfrm rot="2700000">
            <a:off x="15571727" y="599266"/>
            <a:ext cx="858869" cy="858869"/>
            <a:chOff x="0" y="0"/>
            <a:chExt cx="812800" cy="812800"/>
          </a:xfrm>
        </p:grpSpPr>
        <p:sp>
          <p:nvSpPr>
            <p:cNvPr id="478" name="Google Shape;478;p2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79" name="Google Shape;479;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21"/>
          <p:cNvGrpSpPr/>
          <p:nvPr/>
        </p:nvGrpSpPr>
        <p:grpSpPr>
          <a:xfrm rot="2700000">
            <a:off x="10842985" y="584627"/>
            <a:ext cx="858869" cy="858869"/>
            <a:chOff x="0" y="0"/>
            <a:chExt cx="812800" cy="812800"/>
          </a:xfrm>
        </p:grpSpPr>
        <p:sp>
          <p:nvSpPr>
            <p:cNvPr id="481" name="Google Shape;481;p2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82" name="Google Shape;482;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1"/>
          <p:cNvGrpSpPr/>
          <p:nvPr/>
        </p:nvGrpSpPr>
        <p:grpSpPr>
          <a:xfrm rot="2700000">
            <a:off x="6428845" y="8828866"/>
            <a:ext cx="858869" cy="858869"/>
            <a:chOff x="0" y="0"/>
            <a:chExt cx="812800" cy="812800"/>
          </a:xfrm>
        </p:grpSpPr>
        <p:sp>
          <p:nvSpPr>
            <p:cNvPr id="484" name="Google Shape;484;p2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85" name="Google Shape;485;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21"/>
          <p:cNvGrpSpPr/>
          <p:nvPr/>
        </p:nvGrpSpPr>
        <p:grpSpPr>
          <a:xfrm rot="2700000">
            <a:off x="1857404" y="8892535"/>
            <a:ext cx="858869" cy="858869"/>
            <a:chOff x="0" y="0"/>
            <a:chExt cx="812800" cy="812800"/>
          </a:xfrm>
        </p:grpSpPr>
        <p:sp>
          <p:nvSpPr>
            <p:cNvPr id="487" name="Google Shape;487;p21"/>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488" name="Google Shape;488;p21"/>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22"/>
          <p:cNvGrpSpPr/>
          <p:nvPr/>
        </p:nvGrpSpPr>
        <p:grpSpPr>
          <a:xfrm>
            <a:off x="0" y="-180826"/>
            <a:ext cx="12027184" cy="10467826"/>
            <a:chOff x="0" y="-47625"/>
            <a:chExt cx="3167653" cy="2756958"/>
          </a:xfrm>
        </p:grpSpPr>
        <p:sp>
          <p:nvSpPr>
            <p:cNvPr id="494" name="Google Shape;494;p22"/>
            <p:cNvSpPr/>
            <p:nvPr/>
          </p:nvSpPr>
          <p:spPr>
            <a:xfrm>
              <a:off x="0" y="0"/>
              <a:ext cx="3167653" cy="2709333"/>
            </a:xfrm>
            <a:custGeom>
              <a:rect b="b" l="l" r="r" t="t"/>
              <a:pathLst>
                <a:path extrusionOk="0" h="2709333" w="3167653">
                  <a:moveTo>
                    <a:pt x="0" y="0"/>
                  </a:moveTo>
                  <a:lnTo>
                    <a:pt x="3167653" y="0"/>
                  </a:lnTo>
                  <a:lnTo>
                    <a:pt x="3167653" y="2709333"/>
                  </a:lnTo>
                  <a:lnTo>
                    <a:pt x="0" y="2709333"/>
                  </a:lnTo>
                  <a:close/>
                </a:path>
              </a:pathLst>
            </a:custGeom>
            <a:solidFill>
              <a:srgbClr val="FEFF05"/>
            </a:solidFill>
            <a:ln>
              <a:noFill/>
            </a:ln>
          </p:spPr>
        </p:sp>
        <p:sp>
          <p:nvSpPr>
            <p:cNvPr id="495" name="Google Shape;495;p22"/>
            <p:cNvSpPr txBox="1"/>
            <p:nvPr/>
          </p:nvSpPr>
          <p:spPr>
            <a:xfrm>
              <a:off x="0" y="-47625"/>
              <a:ext cx="316765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6" name="Google Shape;496;p22"/>
          <p:cNvPicPr preferRelativeResize="0"/>
          <p:nvPr/>
        </p:nvPicPr>
        <p:blipFill>
          <a:blip r:embed="rId3">
            <a:alphaModFix/>
          </a:blip>
          <a:stretch>
            <a:fillRect/>
          </a:stretch>
        </p:blipFill>
        <p:spPr>
          <a:xfrm>
            <a:off x="873925" y="3527574"/>
            <a:ext cx="3086126" cy="3086126"/>
          </a:xfrm>
          <a:prstGeom prst="rect">
            <a:avLst/>
          </a:prstGeom>
          <a:noFill/>
          <a:ln>
            <a:noFill/>
          </a:ln>
        </p:spPr>
      </p:pic>
      <p:pic>
        <p:nvPicPr>
          <p:cNvPr id="497" name="Google Shape;497;p22"/>
          <p:cNvPicPr preferRelativeResize="0"/>
          <p:nvPr/>
        </p:nvPicPr>
        <p:blipFill>
          <a:blip r:embed="rId4">
            <a:alphaModFix/>
          </a:blip>
          <a:stretch>
            <a:fillRect/>
          </a:stretch>
        </p:blipFill>
        <p:spPr>
          <a:xfrm>
            <a:off x="6936026" y="3527450"/>
            <a:ext cx="3086126" cy="3086151"/>
          </a:xfrm>
          <a:prstGeom prst="rect">
            <a:avLst/>
          </a:prstGeom>
          <a:noFill/>
          <a:ln>
            <a:noFill/>
          </a:ln>
        </p:spPr>
      </p:pic>
      <p:pic>
        <p:nvPicPr>
          <p:cNvPr id="498" name="Google Shape;498;p22"/>
          <p:cNvPicPr preferRelativeResize="0"/>
          <p:nvPr/>
        </p:nvPicPr>
        <p:blipFill>
          <a:blip r:embed="rId5">
            <a:alphaModFix/>
          </a:blip>
          <a:stretch>
            <a:fillRect/>
          </a:stretch>
        </p:blipFill>
        <p:spPr>
          <a:xfrm>
            <a:off x="12619875" y="3519275"/>
            <a:ext cx="3086126" cy="3086178"/>
          </a:xfrm>
          <a:prstGeom prst="rect">
            <a:avLst/>
          </a:prstGeom>
          <a:noFill/>
          <a:ln>
            <a:noFill/>
          </a:ln>
        </p:spPr>
      </p:pic>
      <p:grpSp>
        <p:nvGrpSpPr>
          <p:cNvPr id="499" name="Google Shape;499;p22"/>
          <p:cNvGrpSpPr/>
          <p:nvPr/>
        </p:nvGrpSpPr>
        <p:grpSpPr>
          <a:xfrm>
            <a:off x="546119" y="546119"/>
            <a:ext cx="16912826" cy="482581"/>
            <a:chOff x="0" y="0"/>
            <a:chExt cx="22550435" cy="643442"/>
          </a:xfrm>
        </p:grpSpPr>
        <p:sp>
          <p:nvSpPr>
            <p:cNvPr id="500" name="Google Shape;500;p22"/>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6">
                <a:alphaModFix/>
              </a:blip>
              <a:stretch>
                <a:fillRect b="0" l="0" r="0" t="0"/>
              </a:stretch>
            </a:blipFill>
            <a:ln>
              <a:noFill/>
            </a:ln>
          </p:spPr>
        </p:sp>
        <p:grpSp>
          <p:nvGrpSpPr>
            <p:cNvPr id="501" name="Google Shape;501;p22"/>
            <p:cNvGrpSpPr/>
            <p:nvPr/>
          </p:nvGrpSpPr>
          <p:grpSpPr>
            <a:xfrm>
              <a:off x="22018049" y="55528"/>
              <a:ext cx="532386" cy="532386"/>
              <a:chOff x="0" y="0"/>
              <a:chExt cx="812800" cy="812800"/>
            </a:xfrm>
          </p:grpSpPr>
          <p:sp>
            <p:nvSpPr>
              <p:cNvPr id="502" name="Google Shape;502;p22"/>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03" name="Google Shape;503;p22"/>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4" name="Google Shape;504;p22"/>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505" name="Google Shape;505;p22"/>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506" name="Google Shape;506;p22"/>
          <p:cNvSpPr txBox="1"/>
          <p:nvPr/>
        </p:nvSpPr>
        <p:spPr>
          <a:xfrm>
            <a:off x="1028700" y="6976336"/>
            <a:ext cx="4415987"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CLIENT NAME</a:t>
            </a:r>
            <a:endParaRPr/>
          </a:p>
        </p:txBody>
      </p:sp>
      <p:sp>
        <p:nvSpPr>
          <p:cNvPr id="507" name="Google Shape;507;p22"/>
          <p:cNvSpPr txBox="1"/>
          <p:nvPr/>
        </p:nvSpPr>
        <p:spPr>
          <a:xfrm>
            <a:off x="6936007" y="6976336"/>
            <a:ext cx="4415987"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CLIENT NAME</a:t>
            </a:r>
            <a:endParaRPr/>
          </a:p>
        </p:txBody>
      </p:sp>
      <p:sp>
        <p:nvSpPr>
          <p:cNvPr id="508" name="Google Shape;508;p22"/>
          <p:cNvSpPr txBox="1"/>
          <p:nvPr/>
        </p:nvSpPr>
        <p:spPr>
          <a:xfrm>
            <a:off x="1028700" y="7745656"/>
            <a:ext cx="2710510"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509" name="Google Shape;509;p22"/>
          <p:cNvSpPr txBox="1"/>
          <p:nvPr/>
        </p:nvSpPr>
        <p:spPr>
          <a:xfrm>
            <a:off x="6936007" y="7745656"/>
            <a:ext cx="2710510"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510" name="Google Shape;510;p22"/>
          <p:cNvSpPr txBox="1"/>
          <p:nvPr/>
        </p:nvSpPr>
        <p:spPr>
          <a:xfrm>
            <a:off x="1028700" y="1631554"/>
            <a:ext cx="9271374"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TESTIMONIALS</a:t>
            </a:r>
            <a:endParaRPr/>
          </a:p>
        </p:txBody>
      </p:sp>
      <p:sp>
        <p:nvSpPr>
          <p:cNvPr id="511" name="Google Shape;511;p22"/>
          <p:cNvSpPr txBox="1"/>
          <p:nvPr/>
        </p:nvSpPr>
        <p:spPr>
          <a:xfrm>
            <a:off x="12843313" y="6976336"/>
            <a:ext cx="4415987"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CLIENT NAME</a:t>
            </a:r>
            <a:endParaRPr/>
          </a:p>
        </p:txBody>
      </p:sp>
      <p:sp>
        <p:nvSpPr>
          <p:cNvPr id="512" name="Google Shape;512;p22"/>
          <p:cNvSpPr txBox="1"/>
          <p:nvPr/>
        </p:nvSpPr>
        <p:spPr>
          <a:xfrm>
            <a:off x="12843313" y="7745656"/>
            <a:ext cx="2710510"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grpSp>
        <p:nvGrpSpPr>
          <p:cNvPr id="513" name="Google Shape;513;p22"/>
          <p:cNvGrpSpPr/>
          <p:nvPr/>
        </p:nvGrpSpPr>
        <p:grpSpPr>
          <a:xfrm rot="2700000">
            <a:off x="14014560" y="1190120"/>
            <a:ext cx="858869" cy="858869"/>
            <a:chOff x="0" y="0"/>
            <a:chExt cx="812800" cy="812800"/>
          </a:xfrm>
        </p:grpSpPr>
        <p:sp>
          <p:nvSpPr>
            <p:cNvPr id="514" name="Google Shape;514;p22"/>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15" name="Google Shape;515;p2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2"/>
          <p:cNvGrpSpPr/>
          <p:nvPr/>
        </p:nvGrpSpPr>
        <p:grpSpPr>
          <a:xfrm>
            <a:off x="16744950" y="3470347"/>
            <a:ext cx="3086100" cy="3086100"/>
            <a:chOff x="0" y="0"/>
            <a:chExt cx="812800" cy="812800"/>
          </a:xfrm>
        </p:grpSpPr>
        <p:sp>
          <p:nvSpPr>
            <p:cNvPr id="517" name="Google Shape;517;p2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518" name="Google Shape;518;p2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23"/>
          <p:cNvPicPr preferRelativeResize="0"/>
          <p:nvPr/>
        </p:nvPicPr>
        <p:blipFill>
          <a:blip r:embed="rId3">
            <a:alphaModFix/>
          </a:blip>
          <a:stretch>
            <a:fillRect/>
          </a:stretch>
        </p:blipFill>
        <p:spPr>
          <a:xfrm>
            <a:off x="10393275" y="1663300"/>
            <a:ext cx="6989475" cy="6995713"/>
          </a:xfrm>
          <a:prstGeom prst="rect">
            <a:avLst/>
          </a:prstGeom>
          <a:noFill/>
          <a:ln>
            <a:noFill/>
          </a:ln>
        </p:spPr>
      </p:pic>
      <p:grpSp>
        <p:nvGrpSpPr>
          <p:cNvPr id="524" name="Google Shape;524;p23"/>
          <p:cNvGrpSpPr/>
          <p:nvPr/>
        </p:nvGrpSpPr>
        <p:grpSpPr>
          <a:xfrm>
            <a:off x="1028700" y="1741219"/>
            <a:ext cx="1943238" cy="2124064"/>
            <a:chOff x="0" y="-47625"/>
            <a:chExt cx="511799" cy="559424"/>
          </a:xfrm>
        </p:grpSpPr>
        <p:sp>
          <p:nvSpPr>
            <p:cNvPr id="525" name="Google Shape;525;p23"/>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3"/>
          <p:cNvGrpSpPr/>
          <p:nvPr/>
        </p:nvGrpSpPr>
        <p:grpSpPr>
          <a:xfrm>
            <a:off x="546119" y="546119"/>
            <a:ext cx="16912826" cy="482581"/>
            <a:chOff x="0" y="0"/>
            <a:chExt cx="22550435" cy="643442"/>
          </a:xfrm>
        </p:grpSpPr>
        <p:sp>
          <p:nvSpPr>
            <p:cNvPr id="528" name="Google Shape;528;p23"/>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529" name="Google Shape;529;p23"/>
            <p:cNvGrpSpPr/>
            <p:nvPr/>
          </p:nvGrpSpPr>
          <p:grpSpPr>
            <a:xfrm>
              <a:off x="22018049" y="55528"/>
              <a:ext cx="532386" cy="532386"/>
              <a:chOff x="0" y="0"/>
              <a:chExt cx="812800" cy="812800"/>
            </a:xfrm>
          </p:grpSpPr>
          <p:sp>
            <p:nvSpPr>
              <p:cNvPr id="530" name="Google Shape;530;p23"/>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31" name="Google Shape;531;p23"/>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23"/>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533" name="Google Shape;533;p23"/>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534" name="Google Shape;534;p23"/>
          <p:cNvGrpSpPr/>
          <p:nvPr/>
        </p:nvGrpSpPr>
        <p:grpSpPr>
          <a:xfrm rot="2700000">
            <a:off x="10315247" y="594557"/>
            <a:ext cx="858869" cy="858869"/>
            <a:chOff x="0" y="0"/>
            <a:chExt cx="812800" cy="812800"/>
          </a:xfrm>
        </p:grpSpPr>
        <p:sp>
          <p:nvSpPr>
            <p:cNvPr id="535" name="Google Shape;535;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36" name="Google Shape;536;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23"/>
          <p:cNvGrpSpPr/>
          <p:nvPr/>
        </p:nvGrpSpPr>
        <p:grpSpPr>
          <a:xfrm rot="2700000">
            <a:off x="906158" y="6820899"/>
            <a:ext cx="858869" cy="858869"/>
            <a:chOff x="0" y="0"/>
            <a:chExt cx="812800" cy="812800"/>
          </a:xfrm>
        </p:grpSpPr>
        <p:sp>
          <p:nvSpPr>
            <p:cNvPr id="538" name="Google Shape;538;p2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39" name="Google Shape;539;p2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23"/>
          <p:cNvGrpSpPr/>
          <p:nvPr/>
        </p:nvGrpSpPr>
        <p:grpSpPr>
          <a:xfrm>
            <a:off x="0" y="9077474"/>
            <a:ext cx="18288000" cy="1209526"/>
            <a:chOff x="0" y="-47625"/>
            <a:chExt cx="4816593" cy="318558"/>
          </a:xfrm>
        </p:grpSpPr>
        <p:sp>
          <p:nvSpPr>
            <p:cNvPr id="541" name="Google Shape;541;p23"/>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FEFF05"/>
            </a:solidFill>
            <a:ln>
              <a:noFill/>
            </a:ln>
          </p:spPr>
        </p:sp>
        <p:sp>
          <p:nvSpPr>
            <p:cNvPr id="542" name="Google Shape;542;p23"/>
            <p:cNvSpPr txBox="1"/>
            <p:nvPr/>
          </p:nvSpPr>
          <p:spPr>
            <a:xfrm>
              <a:off x="0" y="-47625"/>
              <a:ext cx="4816593" cy="3185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3" name="Google Shape;543;p23"/>
          <p:cNvSpPr txBox="1"/>
          <p:nvPr/>
        </p:nvSpPr>
        <p:spPr>
          <a:xfrm>
            <a:off x="3409755" y="2260251"/>
            <a:ext cx="7378075"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ABOUT US</a:t>
            </a:r>
            <a:endParaRPr/>
          </a:p>
        </p:txBody>
      </p:sp>
      <p:sp>
        <p:nvSpPr>
          <p:cNvPr id="544" name="Google Shape;544;p23"/>
          <p:cNvSpPr txBox="1"/>
          <p:nvPr/>
        </p:nvSpPr>
        <p:spPr>
          <a:xfrm>
            <a:off x="1165755" y="2260251"/>
            <a:ext cx="1806183" cy="12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000000"/>
                </a:solidFill>
                <a:latin typeface="Archivo Black"/>
                <a:ea typeface="Archivo Black"/>
                <a:cs typeface="Archivo Black"/>
                <a:sym typeface="Archivo Black"/>
              </a:rPr>
              <a:t>03.</a:t>
            </a:r>
            <a:endParaRPr/>
          </a:p>
        </p:txBody>
      </p:sp>
      <p:sp>
        <p:nvSpPr>
          <p:cNvPr id="545" name="Google Shape;545;p23"/>
          <p:cNvSpPr txBox="1"/>
          <p:nvPr/>
        </p:nvSpPr>
        <p:spPr>
          <a:xfrm>
            <a:off x="3409755" y="4081466"/>
            <a:ext cx="5592900" cy="404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Welcome to our company! We are a dedicated team of professionals committed to delivering excellence in everything we do. Our journey began with a simple yet profound mission: to make a positive impact in the lives of our customers and the communities we serve.</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Founded on the principles of integrity, innovation, and customer satisfaction, we have grown from a small startup to a leading organization in our industry.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24"/>
          <p:cNvGrpSpPr/>
          <p:nvPr/>
        </p:nvGrpSpPr>
        <p:grpSpPr>
          <a:xfrm>
            <a:off x="-2045208" y="-180826"/>
            <a:ext cx="10004258" cy="10467826"/>
            <a:chOff x="0" y="-47625"/>
            <a:chExt cx="2634866" cy="2756958"/>
          </a:xfrm>
        </p:grpSpPr>
        <p:sp>
          <p:nvSpPr>
            <p:cNvPr id="551" name="Google Shape;551;p24"/>
            <p:cNvSpPr/>
            <p:nvPr/>
          </p:nvSpPr>
          <p:spPr>
            <a:xfrm>
              <a:off x="0" y="0"/>
              <a:ext cx="2634866" cy="2709333"/>
            </a:xfrm>
            <a:custGeom>
              <a:rect b="b" l="l" r="r" t="t"/>
              <a:pathLst>
                <a:path extrusionOk="0" h="2709333" w="2634866">
                  <a:moveTo>
                    <a:pt x="0" y="0"/>
                  </a:moveTo>
                  <a:lnTo>
                    <a:pt x="2634866" y="0"/>
                  </a:lnTo>
                  <a:lnTo>
                    <a:pt x="2634866" y="2709333"/>
                  </a:lnTo>
                  <a:lnTo>
                    <a:pt x="0" y="2709333"/>
                  </a:lnTo>
                  <a:close/>
                </a:path>
              </a:pathLst>
            </a:custGeom>
            <a:solidFill>
              <a:srgbClr val="FEFF05"/>
            </a:solidFill>
            <a:ln>
              <a:noFill/>
            </a:ln>
          </p:spPr>
        </p:sp>
        <p:sp>
          <p:nvSpPr>
            <p:cNvPr id="552" name="Google Shape;552;p24"/>
            <p:cNvSpPr txBox="1"/>
            <p:nvPr/>
          </p:nvSpPr>
          <p:spPr>
            <a:xfrm>
              <a:off x="0" y="-47625"/>
              <a:ext cx="2634866"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3" name="Google Shape;553;p24"/>
          <p:cNvPicPr preferRelativeResize="0"/>
          <p:nvPr/>
        </p:nvPicPr>
        <p:blipFill>
          <a:blip r:embed="rId3">
            <a:alphaModFix/>
          </a:blip>
          <a:stretch>
            <a:fillRect/>
          </a:stretch>
        </p:blipFill>
        <p:spPr>
          <a:xfrm>
            <a:off x="-1976132" y="0"/>
            <a:ext cx="9144000" cy="10290069"/>
          </a:xfrm>
          <a:prstGeom prst="rect">
            <a:avLst/>
          </a:prstGeom>
          <a:noFill/>
          <a:ln>
            <a:noFill/>
          </a:ln>
        </p:spPr>
      </p:pic>
      <p:grpSp>
        <p:nvGrpSpPr>
          <p:cNvPr id="554" name="Google Shape;554;p24"/>
          <p:cNvGrpSpPr/>
          <p:nvPr/>
        </p:nvGrpSpPr>
        <p:grpSpPr>
          <a:xfrm>
            <a:off x="546119" y="546119"/>
            <a:ext cx="16912826" cy="482581"/>
            <a:chOff x="0" y="0"/>
            <a:chExt cx="22550435" cy="643442"/>
          </a:xfrm>
        </p:grpSpPr>
        <p:sp>
          <p:nvSpPr>
            <p:cNvPr id="555" name="Google Shape;555;p24"/>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556" name="Google Shape;556;p24"/>
            <p:cNvGrpSpPr/>
            <p:nvPr/>
          </p:nvGrpSpPr>
          <p:grpSpPr>
            <a:xfrm>
              <a:off x="22018049" y="55528"/>
              <a:ext cx="532386" cy="532386"/>
              <a:chOff x="0" y="0"/>
              <a:chExt cx="812800" cy="812800"/>
            </a:xfrm>
          </p:grpSpPr>
          <p:sp>
            <p:nvSpPr>
              <p:cNvPr id="557" name="Google Shape;557;p2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58" name="Google Shape;558;p24"/>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9" name="Google Shape;559;p24"/>
            <p:cNvSpPr txBox="1"/>
            <p:nvPr/>
          </p:nvSpPr>
          <p:spPr>
            <a:xfrm>
              <a:off x="909427" y="143921"/>
              <a:ext cx="1798076" cy="33655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FFFFFF"/>
                  </a:solidFill>
                  <a:latin typeface="Arimo"/>
                  <a:ea typeface="Arimo"/>
                  <a:cs typeface="Arimo"/>
                  <a:sym typeface="Arimo"/>
                </a:rPr>
                <a:t>LOGO HERE</a:t>
              </a:r>
              <a:endParaRPr/>
            </a:p>
          </p:txBody>
        </p:sp>
        <p:sp>
          <p:nvSpPr>
            <p:cNvPr id="560" name="Google Shape;560;p24"/>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561" name="Google Shape;561;p24"/>
          <p:cNvSpPr txBox="1"/>
          <p:nvPr/>
        </p:nvSpPr>
        <p:spPr>
          <a:xfrm>
            <a:off x="8544488" y="2155300"/>
            <a:ext cx="8422690"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OUR HISTORY</a:t>
            </a:r>
            <a:endParaRPr/>
          </a:p>
        </p:txBody>
      </p:sp>
      <p:sp>
        <p:nvSpPr>
          <p:cNvPr id="562" name="Google Shape;562;p24"/>
          <p:cNvSpPr txBox="1"/>
          <p:nvPr/>
        </p:nvSpPr>
        <p:spPr>
          <a:xfrm>
            <a:off x="8544488" y="3764922"/>
            <a:ext cx="7436400" cy="404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is a rich tapestry woven from countless stories, each thread representing a unique moment in time. From the earliest civilizations that emerged along fertile river valleys to the modern metropolises that define our current era, humanity's journey has been marked by incredible achievements and</a:t>
            </a:r>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 profound challenges.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Ancient empires rose and fell, leaving behind ruins that whisper tales of glory and innovation. Philosophers and scholars pondered life's mysteries, laying the foundations for science, art, and literature. </a:t>
            </a:r>
            <a:endParaRPr/>
          </a:p>
        </p:txBody>
      </p:sp>
      <p:grpSp>
        <p:nvGrpSpPr>
          <p:cNvPr id="563" name="Google Shape;563;p24"/>
          <p:cNvGrpSpPr/>
          <p:nvPr/>
        </p:nvGrpSpPr>
        <p:grpSpPr>
          <a:xfrm rot="2700000">
            <a:off x="16222554" y="8221554"/>
            <a:ext cx="858869" cy="858869"/>
            <a:chOff x="0" y="0"/>
            <a:chExt cx="812800" cy="812800"/>
          </a:xfrm>
        </p:grpSpPr>
        <p:sp>
          <p:nvSpPr>
            <p:cNvPr id="564" name="Google Shape;564;p24"/>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65" name="Google Shape;565;p2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6" name="Google Shape;566;p24"/>
          <p:cNvGrpSpPr/>
          <p:nvPr/>
        </p:nvGrpSpPr>
        <p:grpSpPr>
          <a:xfrm>
            <a:off x="10063195" y="8743950"/>
            <a:ext cx="3086100" cy="3086100"/>
            <a:chOff x="0" y="0"/>
            <a:chExt cx="812800" cy="812800"/>
          </a:xfrm>
        </p:grpSpPr>
        <p:sp>
          <p:nvSpPr>
            <p:cNvPr id="567" name="Google Shape;567;p24"/>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68" name="Google Shape;568;p24"/>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pSp>
        <p:nvGrpSpPr>
          <p:cNvPr id="573" name="Google Shape;573;p25"/>
          <p:cNvGrpSpPr/>
          <p:nvPr/>
        </p:nvGrpSpPr>
        <p:grpSpPr>
          <a:xfrm>
            <a:off x="546119" y="546119"/>
            <a:ext cx="16912826" cy="482581"/>
            <a:chOff x="0" y="0"/>
            <a:chExt cx="22550435" cy="643442"/>
          </a:xfrm>
        </p:grpSpPr>
        <p:sp>
          <p:nvSpPr>
            <p:cNvPr id="574" name="Google Shape;574;p25"/>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575" name="Google Shape;575;p25"/>
            <p:cNvGrpSpPr/>
            <p:nvPr/>
          </p:nvGrpSpPr>
          <p:grpSpPr>
            <a:xfrm>
              <a:off x="22018049" y="55528"/>
              <a:ext cx="532386" cy="532386"/>
              <a:chOff x="0" y="0"/>
              <a:chExt cx="812800" cy="812800"/>
            </a:xfrm>
          </p:grpSpPr>
          <p:sp>
            <p:nvSpPr>
              <p:cNvPr id="576" name="Google Shape;576;p25"/>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577" name="Google Shape;577;p25"/>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8" name="Google Shape;578;p25"/>
            <p:cNvSpPr txBox="1"/>
            <p:nvPr/>
          </p:nvSpPr>
          <p:spPr>
            <a:xfrm>
              <a:off x="909427" y="143921"/>
              <a:ext cx="1798076" cy="33655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FFFFFF"/>
                  </a:solidFill>
                  <a:latin typeface="Arimo"/>
                  <a:ea typeface="Arimo"/>
                  <a:cs typeface="Arimo"/>
                  <a:sym typeface="Arimo"/>
                </a:rPr>
                <a:t>LOGO HERE</a:t>
              </a:r>
              <a:endParaRPr/>
            </a:p>
          </p:txBody>
        </p:sp>
        <p:sp>
          <p:nvSpPr>
            <p:cNvPr id="579" name="Google Shape;579;p25"/>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580" name="Google Shape;580;p25"/>
          <p:cNvGrpSpPr/>
          <p:nvPr/>
        </p:nvGrpSpPr>
        <p:grpSpPr>
          <a:xfrm>
            <a:off x="1028700" y="3220282"/>
            <a:ext cx="1943238" cy="2124064"/>
            <a:chOff x="0" y="-47625"/>
            <a:chExt cx="511799" cy="559424"/>
          </a:xfrm>
        </p:grpSpPr>
        <p:sp>
          <p:nvSpPr>
            <p:cNvPr id="581" name="Google Shape;581;p25"/>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5"/>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3" name="Google Shape;583;p25"/>
          <p:cNvGrpSpPr/>
          <p:nvPr/>
        </p:nvGrpSpPr>
        <p:grpSpPr>
          <a:xfrm>
            <a:off x="6514413" y="3220282"/>
            <a:ext cx="1943238" cy="2124064"/>
            <a:chOff x="0" y="-47625"/>
            <a:chExt cx="511799" cy="559424"/>
          </a:xfrm>
        </p:grpSpPr>
        <p:sp>
          <p:nvSpPr>
            <p:cNvPr id="584" name="Google Shape;584;p25"/>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5"/>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6" name="Google Shape;586;p25"/>
          <p:cNvGrpSpPr/>
          <p:nvPr/>
        </p:nvGrpSpPr>
        <p:grpSpPr>
          <a:xfrm>
            <a:off x="12000125" y="3220282"/>
            <a:ext cx="1943238" cy="2124064"/>
            <a:chOff x="0" y="-47625"/>
            <a:chExt cx="511799" cy="559424"/>
          </a:xfrm>
        </p:grpSpPr>
        <p:sp>
          <p:nvSpPr>
            <p:cNvPr id="587" name="Google Shape;587;p25"/>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9" name="Google Shape;589;p25"/>
          <p:cNvGrpSpPr/>
          <p:nvPr/>
        </p:nvGrpSpPr>
        <p:grpSpPr>
          <a:xfrm>
            <a:off x="850685" y="8846588"/>
            <a:ext cx="17611224" cy="1440412"/>
            <a:chOff x="0" y="-47625"/>
            <a:chExt cx="4638347" cy="379368"/>
          </a:xfrm>
        </p:grpSpPr>
        <p:sp>
          <p:nvSpPr>
            <p:cNvPr id="590" name="Google Shape;590;p25"/>
            <p:cNvSpPr/>
            <p:nvPr/>
          </p:nvSpPr>
          <p:spPr>
            <a:xfrm>
              <a:off x="0" y="0"/>
              <a:ext cx="4638347" cy="331743"/>
            </a:xfrm>
            <a:custGeom>
              <a:rect b="b" l="l" r="r" t="t"/>
              <a:pathLst>
                <a:path extrusionOk="0" h="331743" w="4638347">
                  <a:moveTo>
                    <a:pt x="0" y="0"/>
                  </a:moveTo>
                  <a:lnTo>
                    <a:pt x="4638347" y="0"/>
                  </a:lnTo>
                  <a:lnTo>
                    <a:pt x="4638347" y="331743"/>
                  </a:lnTo>
                  <a:lnTo>
                    <a:pt x="0" y="331743"/>
                  </a:lnTo>
                  <a:close/>
                </a:path>
              </a:pathLst>
            </a:custGeom>
            <a:solidFill>
              <a:srgbClr val="FEFF05"/>
            </a:solidFill>
            <a:ln>
              <a:noFill/>
            </a:ln>
          </p:spPr>
        </p:sp>
        <p:sp>
          <p:nvSpPr>
            <p:cNvPr id="591" name="Google Shape;591;p25"/>
            <p:cNvSpPr txBox="1"/>
            <p:nvPr/>
          </p:nvSpPr>
          <p:spPr>
            <a:xfrm>
              <a:off x="0" y="-47625"/>
              <a:ext cx="4638347" cy="37936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2" name="Google Shape;592;p25"/>
          <p:cNvGrpSpPr/>
          <p:nvPr/>
        </p:nvGrpSpPr>
        <p:grpSpPr>
          <a:xfrm rot="2700000">
            <a:off x="16158641" y="2617845"/>
            <a:ext cx="858869" cy="858869"/>
            <a:chOff x="0" y="0"/>
            <a:chExt cx="812800" cy="812800"/>
          </a:xfrm>
        </p:grpSpPr>
        <p:sp>
          <p:nvSpPr>
            <p:cNvPr id="593" name="Google Shape;593;p2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594" name="Google Shape;594;p2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5" name="Google Shape;595;p25"/>
          <p:cNvGrpSpPr/>
          <p:nvPr/>
        </p:nvGrpSpPr>
        <p:grpSpPr>
          <a:xfrm>
            <a:off x="16744950" y="4700588"/>
            <a:ext cx="3086100" cy="3086100"/>
            <a:chOff x="0" y="0"/>
            <a:chExt cx="812800" cy="812800"/>
          </a:xfrm>
        </p:grpSpPr>
        <p:sp>
          <p:nvSpPr>
            <p:cNvPr id="596" name="Google Shape;596;p25"/>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597" name="Google Shape;597;p2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8" name="Google Shape;598;p25"/>
          <p:cNvSpPr txBox="1"/>
          <p:nvPr/>
        </p:nvSpPr>
        <p:spPr>
          <a:xfrm>
            <a:off x="1029818" y="1587416"/>
            <a:ext cx="8930733"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OUR HISTORY</a:t>
            </a:r>
            <a:endParaRPr/>
          </a:p>
        </p:txBody>
      </p:sp>
      <p:sp>
        <p:nvSpPr>
          <p:cNvPr id="599" name="Google Shape;599;p25"/>
          <p:cNvSpPr txBox="1"/>
          <p:nvPr/>
        </p:nvSpPr>
        <p:spPr>
          <a:xfrm>
            <a:off x="1028700" y="5967413"/>
            <a:ext cx="3446138"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MAIN POINT</a:t>
            </a:r>
            <a:endParaRPr/>
          </a:p>
        </p:txBody>
      </p:sp>
      <p:sp>
        <p:nvSpPr>
          <p:cNvPr id="600" name="Google Shape;600;p25"/>
          <p:cNvSpPr txBox="1"/>
          <p:nvPr/>
        </p:nvSpPr>
        <p:spPr>
          <a:xfrm>
            <a:off x="6514413" y="5967413"/>
            <a:ext cx="3446138"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MAIN POINT</a:t>
            </a:r>
            <a:endParaRPr/>
          </a:p>
        </p:txBody>
      </p:sp>
      <p:sp>
        <p:nvSpPr>
          <p:cNvPr id="601" name="Google Shape;601;p25"/>
          <p:cNvSpPr txBox="1"/>
          <p:nvPr/>
        </p:nvSpPr>
        <p:spPr>
          <a:xfrm>
            <a:off x="1028700" y="6794754"/>
            <a:ext cx="28235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602" name="Google Shape;602;p25"/>
          <p:cNvSpPr txBox="1"/>
          <p:nvPr/>
        </p:nvSpPr>
        <p:spPr>
          <a:xfrm>
            <a:off x="6514413" y="6794754"/>
            <a:ext cx="28235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603" name="Google Shape;603;p25"/>
          <p:cNvSpPr txBox="1"/>
          <p:nvPr/>
        </p:nvSpPr>
        <p:spPr>
          <a:xfrm>
            <a:off x="12000125" y="5967413"/>
            <a:ext cx="3446138"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MAIN POINT</a:t>
            </a:r>
            <a:endParaRPr/>
          </a:p>
        </p:txBody>
      </p:sp>
      <p:sp>
        <p:nvSpPr>
          <p:cNvPr id="604" name="Google Shape;604;p25"/>
          <p:cNvSpPr txBox="1"/>
          <p:nvPr/>
        </p:nvSpPr>
        <p:spPr>
          <a:xfrm>
            <a:off x="12000125" y="6794754"/>
            <a:ext cx="28235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pic>
        <p:nvPicPr>
          <p:cNvPr id="605" name="Google Shape;605;p25"/>
          <p:cNvPicPr preferRelativeResize="0"/>
          <p:nvPr/>
        </p:nvPicPr>
        <p:blipFill>
          <a:blip r:embed="rId4">
            <a:alphaModFix/>
          </a:blip>
          <a:stretch>
            <a:fillRect/>
          </a:stretch>
        </p:blipFill>
        <p:spPr>
          <a:xfrm>
            <a:off x="1327576" y="3696862"/>
            <a:ext cx="1348300" cy="1342239"/>
          </a:xfrm>
          <a:prstGeom prst="rect">
            <a:avLst/>
          </a:prstGeom>
          <a:noFill/>
          <a:ln>
            <a:noFill/>
          </a:ln>
        </p:spPr>
      </p:pic>
      <p:pic>
        <p:nvPicPr>
          <p:cNvPr id="606" name="Google Shape;606;p25"/>
          <p:cNvPicPr preferRelativeResize="0"/>
          <p:nvPr/>
        </p:nvPicPr>
        <p:blipFill>
          <a:blip r:embed="rId5">
            <a:alphaModFix/>
          </a:blip>
          <a:stretch>
            <a:fillRect/>
          </a:stretch>
        </p:blipFill>
        <p:spPr>
          <a:xfrm>
            <a:off x="6878713" y="3804617"/>
            <a:ext cx="1214650" cy="1208860"/>
          </a:xfrm>
          <a:prstGeom prst="rect">
            <a:avLst/>
          </a:prstGeom>
          <a:noFill/>
          <a:ln>
            <a:noFill/>
          </a:ln>
        </p:spPr>
      </p:pic>
      <p:pic>
        <p:nvPicPr>
          <p:cNvPr id="607" name="Google Shape;607;p25"/>
          <p:cNvPicPr preferRelativeResize="0"/>
          <p:nvPr/>
        </p:nvPicPr>
        <p:blipFill>
          <a:blip r:embed="rId6">
            <a:alphaModFix/>
          </a:blip>
          <a:stretch>
            <a:fillRect/>
          </a:stretch>
        </p:blipFill>
        <p:spPr>
          <a:xfrm>
            <a:off x="12296225" y="3684362"/>
            <a:ext cx="1348300" cy="134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26"/>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613" name="Google Shape;613;p26"/>
          <p:cNvSpPr txBox="1"/>
          <p:nvPr/>
        </p:nvSpPr>
        <p:spPr>
          <a:xfrm>
            <a:off x="6903119" y="1530037"/>
            <a:ext cx="10356300" cy="693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130" u="none" cap="none" strike="noStrike">
                <a:solidFill>
                  <a:srgbClr val="FEFF05"/>
                </a:solidFill>
                <a:latin typeface="Archivo Black"/>
                <a:ea typeface="Archivo Black"/>
                <a:cs typeface="Archivo Black"/>
                <a:sym typeface="Archivo Black"/>
              </a:rPr>
              <a:t>A PICTURE IS WORTH A THOUSAND WORDS</a:t>
            </a:r>
            <a:endParaRPr/>
          </a:p>
        </p:txBody>
      </p:sp>
      <p:grpSp>
        <p:nvGrpSpPr>
          <p:cNvPr id="614" name="Google Shape;614;p26"/>
          <p:cNvGrpSpPr/>
          <p:nvPr/>
        </p:nvGrpSpPr>
        <p:grpSpPr>
          <a:xfrm>
            <a:off x="0" y="8846588"/>
            <a:ext cx="17611224" cy="1440412"/>
            <a:chOff x="0" y="-47625"/>
            <a:chExt cx="4638347" cy="379368"/>
          </a:xfrm>
        </p:grpSpPr>
        <p:sp>
          <p:nvSpPr>
            <p:cNvPr id="615" name="Google Shape;615;p26"/>
            <p:cNvSpPr/>
            <p:nvPr/>
          </p:nvSpPr>
          <p:spPr>
            <a:xfrm>
              <a:off x="0" y="0"/>
              <a:ext cx="4638347" cy="331743"/>
            </a:xfrm>
            <a:custGeom>
              <a:rect b="b" l="l" r="r" t="t"/>
              <a:pathLst>
                <a:path extrusionOk="0" h="331743" w="4638347">
                  <a:moveTo>
                    <a:pt x="0" y="0"/>
                  </a:moveTo>
                  <a:lnTo>
                    <a:pt x="4638347" y="0"/>
                  </a:lnTo>
                  <a:lnTo>
                    <a:pt x="4638347" y="331743"/>
                  </a:lnTo>
                  <a:lnTo>
                    <a:pt x="0" y="331743"/>
                  </a:lnTo>
                  <a:close/>
                </a:path>
              </a:pathLst>
            </a:custGeom>
            <a:solidFill>
              <a:srgbClr val="FEFF05"/>
            </a:solidFill>
            <a:ln>
              <a:noFill/>
            </a:ln>
          </p:spPr>
        </p:sp>
        <p:sp>
          <p:nvSpPr>
            <p:cNvPr id="616" name="Google Shape;616;p26"/>
            <p:cNvSpPr txBox="1"/>
            <p:nvPr/>
          </p:nvSpPr>
          <p:spPr>
            <a:xfrm>
              <a:off x="0" y="-47625"/>
              <a:ext cx="4638347" cy="37936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26"/>
          <p:cNvGrpSpPr/>
          <p:nvPr/>
        </p:nvGrpSpPr>
        <p:grpSpPr>
          <a:xfrm rot="2700000">
            <a:off x="1403705" y="1176498"/>
            <a:ext cx="858869" cy="858869"/>
            <a:chOff x="0" y="0"/>
            <a:chExt cx="812800" cy="812800"/>
          </a:xfrm>
        </p:grpSpPr>
        <p:sp>
          <p:nvSpPr>
            <p:cNvPr id="618" name="Google Shape;618;p26"/>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619" name="Google Shape;619;p26"/>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26"/>
          <p:cNvGrpSpPr/>
          <p:nvPr/>
        </p:nvGrpSpPr>
        <p:grpSpPr>
          <a:xfrm>
            <a:off x="3817019" y="-1480168"/>
            <a:ext cx="3086100" cy="3086100"/>
            <a:chOff x="0" y="0"/>
            <a:chExt cx="812800" cy="812800"/>
          </a:xfrm>
        </p:grpSpPr>
        <p:sp>
          <p:nvSpPr>
            <p:cNvPr id="621" name="Google Shape;621;p2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622" name="Google Shape;622;p2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pSp>
        <p:nvGrpSpPr>
          <p:cNvPr id="627" name="Google Shape;627;p27"/>
          <p:cNvGrpSpPr/>
          <p:nvPr/>
        </p:nvGrpSpPr>
        <p:grpSpPr>
          <a:xfrm>
            <a:off x="0" y="2045377"/>
            <a:ext cx="17458945" cy="6015420"/>
            <a:chOff x="0" y="-47625"/>
            <a:chExt cx="4598241" cy="1584308"/>
          </a:xfrm>
        </p:grpSpPr>
        <p:sp>
          <p:nvSpPr>
            <p:cNvPr id="628" name="Google Shape;628;p27"/>
            <p:cNvSpPr/>
            <p:nvPr/>
          </p:nvSpPr>
          <p:spPr>
            <a:xfrm>
              <a:off x="0" y="0"/>
              <a:ext cx="4598241" cy="1536683"/>
            </a:xfrm>
            <a:custGeom>
              <a:rect b="b" l="l" r="r" t="t"/>
              <a:pathLst>
                <a:path extrusionOk="0" h="1536683" w="4598241">
                  <a:moveTo>
                    <a:pt x="0" y="0"/>
                  </a:moveTo>
                  <a:lnTo>
                    <a:pt x="4598241" y="0"/>
                  </a:lnTo>
                  <a:lnTo>
                    <a:pt x="4598241" y="1536683"/>
                  </a:lnTo>
                  <a:lnTo>
                    <a:pt x="0" y="1536683"/>
                  </a:lnTo>
                  <a:close/>
                </a:path>
              </a:pathLst>
            </a:custGeom>
            <a:solidFill>
              <a:srgbClr val="FEFF05"/>
            </a:solidFill>
            <a:ln>
              <a:noFill/>
            </a:ln>
          </p:spPr>
        </p:sp>
        <p:sp>
          <p:nvSpPr>
            <p:cNvPr id="629" name="Google Shape;629;p27"/>
            <p:cNvSpPr txBox="1"/>
            <p:nvPr/>
          </p:nvSpPr>
          <p:spPr>
            <a:xfrm>
              <a:off x="0" y="-47625"/>
              <a:ext cx="4598241" cy="158430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0" name="Google Shape;630;p27"/>
          <p:cNvSpPr txBox="1"/>
          <p:nvPr/>
        </p:nvSpPr>
        <p:spPr>
          <a:xfrm>
            <a:off x="1028700" y="2588715"/>
            <a:ext cx="12804900" cy="40458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WRITE AN ORIGINAL STATEMENT OR INSPIRING QUOTE</a:t>
            </a:r>
            <a:endParaRPr/>
          </a:p>
        </p:txBody>
      </p:sp>
      <p:sp>
        <p:nvSpPr>
          <p:cNvPr id="631" name="Google Shape;631;p27"/>
          <p:cNvSpPr txBox="1"/>
          <p:nvPr/>
        </p:nvSpPr>
        <p:spPr>
          <a:xfrm>
            <a:off x="1028700" y="6865800"/>
            <a:ext cx="7228127"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 Include a credit, citation, or supporting message</a:t>
            </a:r>
            <a:endParaRPr/>
          </a:p>
        </p:txBody>
      </p:sp>
      <p:grpSp>
        <p:nvGrpSpPr>
          <p:cNvPr id="632" name="Google Shape;632;p27"/>
          <p:cNvGrpSpPr/>
          <p:nvPr/>
        </p:nvGrpSpPr>
        <p:grpSpPr>
          <a:xfrm>
            <a:off x="546119" y="546119"/>
            <a:ext cx="16912826" cy="482581"/>
            <a:chOff x="0" y="0"/>
            <a:chExt cx="22550435" cy="643442"/>
          </a:xfrm>
        </p:grpSpPr>
        <p:sp>
          <p:nvSpPr>
            <p:cNvPr id="633" name="Google Shape;633;p27"/>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634" name="Google Shape;634;p27"/>
            <p:cNvGrpSpPr/>
            <p:nvPr/>
          </p:nvGrpSpPr>
          <p:grpSpPr>
            <a:xfrm>
              <a:off x="22018049" y="55528"/>
              <a:ext cx="532386" cy="532386"/>
              <a:chOff x="0" y="0"/>
              <a:chExt cx="812800" cy="812800"/>
            </a:xfrm>
          </p:grpSpPr>
          <p:sp>
            <p:nvSpPr>
              <p:cNvPr id="635" name="Google Shape;635;p27"/>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636" name="Google Shape;636;p27"/>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7" name="Google Shape;637;p27"/>
            <p:cNvSpPr txBox="1"/>
            <p:nvPr/>
          </p:nvSpPr>
          <p:spPr>
            <a:xfrm>
              <a:off x="909427" y="143921"/>
              <a:ext cx="1798076" cy="33655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638" name="Google Shape;638;p27"/>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639" name="Google Shape;639;p27"/>
          <p:cNvGrpSpPr/>
          <p:nvPr/>
        </p:nvGrpSpPr>
        <p:grpSpPr>
          <a:xfrm rot="2700000">
            <a:off x="15007929" y="3387344"/>
            <a:ext cx="858869" cy="858869"/>
            <a:chOff x="0" y="0"/>
            <a:chExt cx="812800" cy="812800"/>
          </a:xfrm>
        </p:grpSpPr>
        <p:sp>
          <p:nvSpPr>
            <p:cNvPr id="640" name="Google Shape;640;p27"/>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641" name="Google Shape;641;p2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p27"/>
          <p:cNvGrpSpPr/>
          <p:nvPr/>
        </p:nvGrpSpPr>
        <p:grpSpPr>
          <a:xfrm>
            <a:off x="12776034" y="6517747"/>
            <a:ext cx="3086100" cy="3086100"/>
            <a:chOff x="0" y="0"/>
            <a:chExt cx="812800" cy="812800"/>
          </a:xfrm>
        </p:grpSpPr>
        <p:sp>
          <p:nvSpPr>
            <p:cNvPr id="643" name="Google Shape;643;p27"/>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644" name="Google Shape;644;p27"/>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28"/>
          <p:cNvGrpSpPr/>
          <p:nvPr/>
        </p:nvGrpSpPr>
        <p:grpSpPr>
          <a:xfrm>
            <a:off x="12005451" y="2324544"/>
            <a:ext cx="9175202" cy="6015420"/>
            <a:chOff x="0" y="-47625"/>
            <a:chExt cx="2416514" cy="1584308"/>
          </a:xfrm>
        </p:grpSpPr>
        <p:sp>
          <p:nvSpPr>
            <p:cNvPr id="650" name="Google Shape;650;p28"/>
            <p:cNvSpPr/>
            <p:nvPr/>
          </p:nvSpPr>
          <p:spPr>
            <a:xfrm>
              <a:off x="0" y="0"/>
              <a:ext cx="2416514" cy="1536683"/>
            </a:xfrm>
            <a:custGeom>
              <a:rect b="b" l="l" r="r" t="t"/>
              <a:pathLst>
                <a:path extrusionOk="0" h="1536683" w="2416514">
                  <a:moveTo>
                    <a:pt x="0" y="0"/>
                  </a:moveTo>
                  <a:lnTo>
                    <a:pt x="2416514" y="0"/>
                  </a:lnTo>
                  <a:lnTo>
                    <a:pt x="2416514" y="1536683"/>
                  </a:lnTo>
                  <a:lnTo>
                    <a:pt x="0" y="1536683"/>
                  </a:lnTo>
                  <a:close/>
                </a:path>
              </a:pathLst>
            </a:custGeom>
            <a:solidFill>
              <a:srgbClr val="FEFF05"/>
            </a:solidFill>
            <a:ln>
              <a:noFill/>
            </a:ln>
          </p:spPr>
        </p:sp>
        <p:sp>
          <p:nvSpPr>
            <p:cNvPr id="651" name="Google Shape;651;p28"/>
            <p:cNvSpPr txBox="1"/>
            <p:nvPr/>
          </p:nvSpPr>
          <p:spPr>
            <a:xfrm>
              <a:off x="0" y="-47625"/>
              <a:ext cx="2416514" cy="158430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52" name="Google Shape;652;p28"/>
          <p:cNvPicPr preferRelativeResize="0"/>
          <p:nvPr/>
        </p:nvPicPr>
        <p:blipFill>
          <a:blip r:embed="rId3">
            <a:alphaModFix/>
          </a:blip>
          <a:stretch>
            <a:fillRect/>
          </a:stretch>
        </p:blipFill>
        <p:spPr>
          <a:xfrm>
            <a:off x="11619198" y="1438601"/>
            <a:ext cx="3602226" cy="7800676"/>
          </a:xfrm>
          <a:prstGeom prst="rect">
            <a:avLst/>
          </a:prstGeom>
          <a:noFill/>
          <a:ln>
            <a:noFill/>
          </a:ln>
        </p:spPr>
      </p:pic>
      <p:grpSp>
        <p:nvGrpSpPr>
          <p:cNvPr id="653" name="Google Shape;653;p28"/>
          <p:cNvGrpSpPr/>
          <p:nvPr/>
        </p:nvGrpSpPr>
        <p:grpSpPr>
          <a:xfrm>
            <a:off x="11339764" y="1222597"/>
            <a:ext cx="4156113" cy="8221568"/>
            <a:chOff x="0" y="0"/>
            <a:chExt cx="2620010" cy="5182870"/>
          </a:xfrm>
        </p:grpSpPr>
        <p:sp>
          <p:nvSpPr>
            <p:cNvPr id="654" name="Google Shape;654;p28"/>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8"/>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8"/>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8"/>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8"/>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8"/>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8"/>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8"/>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28"/>
          <p:cNvGrpSpPr/>
          <p:nvPr/>
        </p:nvGrpSpPr>
        <p:grpSpPr>
          <a:xfrm>
            <a:off x="546119" y="546119"/>
            <a:ext cx="16912826" cy="482581"/>
            <a:chOff x="0" y="0"/>
            <a:chExt cx="22550435" cy="643442"/>
          </a:xfrm>
        </p:grpSpPr>
        <p:sp>
          <p:nvSpPr>
            <p:cNvPr id="663" name="Google Shape;663;p28"/>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664" name="Google Shape;664;p28"/>
            <p:cNvGrpSpPr/>
            <p:nvPr/>
          </p:nvGrpSpPr>
          <p:grpSpPr>
            <a:xfrm>
              <a:off x="22018049" y="55528"/>
              <a:ext cx="532386" cy="532386"/>
              <a:chOff x="0" y="0"/>
              <a:chExt cx="812800" cy="812800"/>
            </a:xfrm>
          </p:grpSpPr>
          <p:sp>
            <p:nvSpPr>
              <p:cNvPr id="665" name="Google Shape;665;p28"/>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666" name="Google Shape;666;p28"/>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7" name="Google Shape;667;p28"/>
            <p:cNvSpPr txBox="1"/>
            <p:nvPr/>
          </p:nvSpPr>
          <p:spPr>
            <a:xfrm>
              <a:off x="909427" y="143921"/>
              <a:ext cx="1798076" cy="33655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668" name="Google Shape;668;p28"/>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669" name="Google Shape;669;p28"/>
          <p:cNvGrpSpPr/>
          <p:nvPr/>
        </p:nvGrpSpPr>
        <p:grpSpPr>
          <a:xfrm>
            <a:off x="17095448" y="3714584"/>
            <a:ext cx="3086100" cy="3086100"/>
            <a:chOff x="0" y="0"/>
            <a:chExt cx="812800" cy="812800"/>
          </a:xfrm>
        </p:grpSpPr>
        <p:sp>
          <p:nvSpPr>
            <p:cNvPr id="670" name="Google Shape;670;p2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671" name="Google Shape;671;p2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p28"/>
          <p:cNvGrpSpPr/>
          <p:nvPr/>
        </p:nvGrpSpPr>
        <p:grpSpPr>
          <a:xfrm>
            <a:off x="-94680" y="-142811"/>
            <a:ext cx="393149" cy="10467826"/>
            <a:chOff x="0" y="-47625"/>
            <a:chExt cx="103545" cy="2756958"/>
          </a:xfrm>
        </p:grpSpPr>
        <p:sp>
          <p:nvSpPr>
            <p:cNvPr id="673" name="Google Shape;673;p28"/>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674" name="Google Shape;674;p28"/>
            <p:cNvSpPr txBox="1"/>
            <p:nvPr/>
          </p:nvSpPr>
          <p:spPr>
            <a:xfrm>
              <a:off x="0" y="-47625"/>
              <a:ext cx="1035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5" name="Google Shape;675;p28"/>
          <p:cNvSpPr txBox="1"/>
          <p:nvPr/>
        </p:nvSpPr>
        <p:spPr>
          <a:xfrm>
            <a:off x="1028700" y="1578001"/>
            <a:ext cx="7973832"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CONTACT US</a:t>
            </a:r>
            <a:endParaRPr/>
          </a:p>
        </p:txBody>
      </p:sp>
      <p:sp>
        <p:nvSpPr>
          <p:cNvPr id="676" name="Google Shape;676;p28"/>
          <p:cNvSpPr txBox="1"/>
          <p:nvPr/>
        </p:nvSpPr>
        <p:spPr>
          <a:xfrm>
            <a:off x="2058835" y="3657434"/>
            <a:ext cx="580145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123 Anywhere St., Any City,ST 12345</a:t>
            </a:r>
            <a:endParaRPr/>
          </a:p>
        </p:txBody>
      </p:sp>
      <p:sp>
        <p:nvSpPr>
          <p:cNvPr id="677" name="Google Shape;677;p28"/>
          <p:cNvSpPr txBox="1"/>
          <p:nvPr/>
        </p:nvSpPr>
        <p:spPr>
          <a:xfrm>
            <a:off x="2058835" y="4813082"/>
            <a:ext cx="2510702"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123-456-7890</a:t>
            </a:r>
            <a:endParaRPr/>
          </a:p>
        </p:txBody>
      </p:sp>
      <p:sp>
        <p:nvSpPr>
          <p:cNvPr id="678" name="Google Shape;678;p28"/>
          <p:cNvSpPr txBox="1"/>
          <p:nvPr/>
        </p:nvSpPr>
        <p:spPr>
          <a:xfrm>
            <a:off x="2058835" y="5963627"/>
            <a:ext cx="3972539"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hello@reallygreatsite.com</a:t>
            </a:r>
            <a:endParaRPr/>
          </a:p>
        </p:txBody>
      </p:sp>
      <p:sp>
        <p:nvSpPr>
          <p:cNvPr id="679" name="Google Shape;679;p28"/>
          <p:cNvSpPr txBox="1"/>
          <p:nvPr/>
        </p:nvSpPr>
        <p:spPr>
          <a:xfrm>
            <a:off x="2058835" y="8282814"/>
            <a:ext cx="2956781"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reallygreatsite.com</a:t>
            </a:r>
            <a:endParaRPr/>
          </a:p>
        </p:txBody>
      </p:sp>
      <p:sp>
        <p:nvSpPr>
          <p:cNvPr id="680" name="Google Shape;680;p28"/>
          <p:cNvSpPr txBox="1"/>
          <p:nvPr/>
        </p:nvSpPr>
        <p:spPr>
          <a:xfrm>
            <a:off x="2058835" y="7112342"/>
            <a:ext cx="2956781"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@reallygreatsite</a:t>
            </a:r>
            <a:endParaRPr/>
          </a:p>
        </p:txBody>
      </p:sp>
      <p:pic>
        <p:nvPicPr>
          <p:cNvPr id="681" name="Google Shape;681;p28"/>
          <p:cNvPicPr preferRelativeResize="0"/>
          <p:nvPr/>
        </p:nvPicPr>
        <p:blipFill>
          <a:blip r:embed="rId5">
            <a:alphaModFix/>
          </a:blip>
          <a:stretch>
            <a:fillRect/>
          </a:stretch>
        </p:blipFill>
        <p:spPr>
          <a:xfrm>
            <a:off x="1155010" y="3705812"/>
            <a:ext cx="624239" cy="493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grpSp>
        <p:nvGrpSpPr>
          <p:cNvPr id="686" name="Google Shape;686;p29"/>
          <p:cNvGrpSpPr/>
          <p:nvPr/>
        </p:nvGrpSpPr>
        <p:grpSpPr>
          <a:xfrm>
            <a:off x="8830219" y="2706202"/>
            <a:ext cx="9457781" cy="7580798"/>
            <a:chOff x="0" y="-47625"/>
            <a:chExt cx="2490938" cy="1996589"/>
          </a:xfrm>
        </p:grpSpPr>
        <p:sp>
          <p:nvSpPr>
            <p:cNvPr id="687" name="Google Shape;687;p29"/>
            <p:cNvSpPr/>
            <p:nvPr/>
          </p:nvSpPr>
          <p:spPr>
            <a:xfrm>
              <a:off x="0" y="0"/>
              <a:ext cx="2490938" cy="1948964"/>
            </a:xfrm>
            <a:custGeom>
              <a:rect b="b" l="l" r="r" t="t"/>
              <a:pathLst>
                <a:path extrusionOk="0" h="1948964" w="2490938">
                  <a:moveTo>
                    <a:pt x="0" y="0"/>
                  </a:moveTo>
                  <a:lnTo>
                    <a:pt x="2490938" y="0"/>
                  </a:lnTo>
                  <a:lnTo>
                    <a:pt x="2490938" y="1948964"/>
                  </a:lnTo>
                  <a:lnTo>
                    <a:pt x="0" y="1948964"/>
                  </a:lnTo>
                  <a:close/>
                </a:path>
              </a:pathLst>
            </a:custGeom>
            <a:solidFill>
              <a:srgbClr val="FEFF05"/>
            </a:solidFill>
            <a:ln>
              <a:noFill/>
            </a:ln>
          </p:spPr>
        </p:sp>
        <p:sp>
          <p:nvSpPr>
            <p:cNvPr id="688" name="Google Shape;688;p29"/>
            <p:cNvSpPr txBox="1"/>
            <p:nvPr/>
          </p:nvSpPr>
          <p:spPr>
            <a:xfrm>
              <a:off x="0" y="-47625"/>
              <a:ext cx="2490938" cy="199658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89" name="Google Shape;689;p29"/>
          <p:cNvPicPr preferRelativeResize="0"/>
          <p:nvPr/>
        </p:nvPicPr>
        <p:blipFill>
          <a:blip r:embed="rId3">
            <a:alphaModFix/>
          </a:blip>
          <a:stretch>
            <a:fillRect/>
          </a:stretch>
        </p:blipFill>
        <p:spPr>
          <a:xfrm>
            <a:off x="9513300" y="3266600"/>
            <a:ext cx="7746001" cy="6290954"/>
          </a:xfrm>
          <a:prstGeom prst="rect">
            <a:avLst/>
          </a:prstGeom>
          <a:noFill/>
          <a:ln>
            <a:noFill/>
          </a:ln>
        </p:spPr>
      </p:pic>
      <p:grpSp>
        <p:nvGrpSpPr>
          <p:cNvPr id="690" name="Google Shape;690;p29"/>
          <p:cNvGrpSpPr/>
          <p:nvPr/>
        </p:nvGrpSpPr>
        <p:grpSpPr>
          <a:xfrm>
            <a:off x="546119" y="546119"/>
            <a:ext cx="16912826" cy="482581"/>
            <a:chOff x="0" y="0"/>
            <a:chExt cx="22550435" cy="643442"/>
          </a:xfrm>
        </p:grpSpPr>
        <p:sp>
          <p:nvSpPr>
            <p:cNvPr id="691" name="Google Shape;691;p29"/>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692" name="Google Shape;692;p29"/>
            <p:cNvGrpSpPr/>
            <p:nvPr/>
          </p:nvGrpSpPr>
          <p:grpSpPr>
            <a:xfrm>
              <a:off x="22018049" y="55528"/>
              <a:ext cx="532386" cy="532386"/>
              <a:chOff x="0" y="0"/>
              <a:chExt cx="812800" cy="812800"/>
            </a:xfrm>
          </p:grpSpPr>
          <p:sp>
            <p:nvSpPr>
              <p:cNvPr id="693" name="Google Shape;693;p29"/>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694" name="Google Shape;694;p29"/>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5" name="Google Shape;695;p29"/>
            <p:cNvSpPr txBox="1"/>
            <p:nvPr/>
          </p:nvSpPr>
          <p:spPr>
            <a:xfrm>
              <a:off x="909427" y="143921"/>
              <a:ext cx="1798076" cy="33655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696" name="Google Shape;696;p29"/>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697" name="Google Shape;697;p29"/>
          <p:cNvSpPr txBox="1"/>
          <p:nvPr/>
        </p:nvSpPr>
        <p:spPr>
          <a:xfrm>
            <a:off x="1028700" y="1363028"/>
            <a:ext cx="9725744"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RESOURCE PAGE</a:t>
            </a:r>
            <a:endParaRPr/>
          </a:p>
        </p:txBody>
      </p:sp>
      <p:sp>
        <p:nvSpPr>
          <p:cNvPr id="698" name="Google Shape;698;p29"/>
          <p:cNvSpPr txBox="1"/>
          <p:nvPr/>
        </p:nvSpPr>
        <p:spPr>
          <a:xfrm>
            <a:off x="1028700" y="3534728"/>
            <a:ext cx="6060600" cy="578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000000"/>
                </a:solidFill>
                <a:latin typeface="Arimo"/>
                <a:ea typeface="Arimo"/>
                <a:cs typeface="Arimo"/>
                <a:sym typeface="Arimo"/>
              </a:rPr>
              <a:t>Use these design resources in your Canva Presentation.</a:t>
            </a:r>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99" u="none" cap="none" strike="noStrike">
                <a:solidFill>
                  <a:srgbClr val="000000"/>
                </a:solidFill>
                <a:latin typeface="Arimo"/>
                <a:ea typeface="Arimo"/>
                <a:cs typeface="Arimo"/>
                <a:sym typeface="Arimo"/>
              </a:rPr>
              <a:t>You can find these fonts online too. Happy designing! </a:t>
            </a:r>
            <a:endParaRPr/>
          </a:p>
          <a:p>
            <a:pPr indent="0" lvl="0" marL="0" marR="0" rtl="0" algn="l">
              <a:lnSpc>
                <a:spcPct val="115000"/>
              </a:lnSpc>
              <a:spcBef>
                <a:spcPts val="0"/>
              </a:spcBef>
              <a:spcAft>
                <a:spcPts val="0"/>
              </a:spcAft>
              <a:buNone/>
            </a:pPr>
            <a:r>
              <a:t/>
            </a:r>
            <a:endParaRPr b="0" i="0" sz="2199"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99" u="none" cap="none" strike="noStrike">
                <a:solidFill>
                  <a:srgbClr val="000000"/>
                </a:solidFill>
                <a:latin typeface="Arimo"/>
                <a:ea typeface="Arimo"/>
                <a:cs typeface="Arimo"/>
                <a:sym typeface="Arimo"/>
              </a:rPr>
              <a:t>Don't forget to delete this page before presenting. </a:t>
            </a:r>
            <a:endParaRPr/>
          </a:p>
        </p:txBody>
      </p:sp>
      <p:sp>
        <p:nvSpPr>
          <p:cNvPr id="699" name="Google Shape;699;p29"/>
          <p:cNvSpPr txBox="1"/>
          <p:nvPr/>
        </p:nvSpPr>
        <p:spPr>
          <a:xfrm>
            <a:off x="1028700" y="4628443"/>
            <a:ext cx="5602800" cy="72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99" u="none" cap="none" strike="noStrike">
                <a:solidFill>
                  <a:srgbClr val="000000"/>
                </a:solidFill>
                <a:latin typeface="Arimo"/>
                <a:ea typeface="Arimo"/>
                <a:cs typeface="Arimo"/>
                <a:sym typeface="Arimo"/>
              </a:rPr>
              <a:t>This presentation template uses the following free fonts:</a:t>
            </a:r>
            <a:endParaRPr/>
          </a:p>
        </p:txBody>
      </p:sp>
      <p:sp>
        <p:nvSpPr>
          <p:cNvPr id="700" name="Google Shape;700;p29"/>
          <p:cNvSpPr txBox="1"/>
          <p:nvPr/>
        </p:nvSpPr>
        <p:spPr>
          <a:xfrm>
            <a:off x="1028700" y="5652532"/>
            <a:ext cx="6060600" cy="1116900"/>
          </a:xfrm>
          <a:prstGeom prst="rect">
            <a:avLst/>
          </a:prstGeom>
          <a:noFill/>
          <a:ln>
            <a:noFill/>
          </a:ln>
        </p:spPr>
        <p:txBody>
          <a:bodyPr anchorCtr="0" anchor="t" bIns="0" lIns="0" spcFirstLastPara="1" rIns="0" wrap="square" tIns="0">
            <a:spAutoFit/>
          </a:bodyPr>
          <a:lstStyle/>
          <a:p>
            <a:pPr indent="-237490" lvl="1" marL="474979" marR="0" rtl="0" algn="l">
              <a:lnSpc>
                <a:spcPct val="115000"/>
              </a:lnSpc>
              <a:spcBef>
                <a:spcPts val="0"/>
              </a:spcBef>
              <a:spcAft>
                <a:spcPts val="0"/>
              </a:spcAft>
              <a:buClr>
                <a:srgbClr val="000000"/>
              </a:buClr>
              <a:buSzPts val="2199"/>
              <a:buFont typeface="Arimo"/>
              <a:buAutoNum type="arabicPeriod"/>
            </a:pPr>
            <a:r>
              <a:rPr b="0" i="0" lang="en-US" sz="2199" u="none" cap="none" strike="noStrike">
                <a:solidFill>
                  <a:srgbClr val="000000"/>
                </a:solidFill>
                <a:latin typeface="Arimo"/>
                <a:ea typeface="Arimo"/>
                <a:cs typeface="Arimo"/>
                <a:sym typeface="Arimo"/>
              </a:rPr>
              <a:t>Titles: Archivo Black</a:t>
            </a:r>
            <a:endParaRPr/>
          </a:p>
          <a:p>
            <a:pPr indent="-237490" lvl="1" marL="474979" marR="0" rtl="0" algn="l">
              <a:lnSpc>
                <a:spcPct val="115000"/>
              </a:lnSpc>
              <a:spcBef>
                <a:spcPts val="0"/>
              </a:spcBef>
              <a:spcAft>
                <a:spcPts val="0"/>
              </a:spcAft>
              <a:buClr>
                <a:srgbClr val="000000"/>
              </a:buClr>
              <a:buSzPts val="2199"/>
              <a:buFont typeface="Arimo"/>
              <a:buAutoNum type="arabicPeriod"/>
            </a:pPr>
            <a:r>
              <a:rPr b="0" i="0" lang="en-US" sz="2199" u="none" cap="none" strike="noStrike">
                <a:solidFill>
                  <a:srgbClr val="000000"/>
                </a:solidFill>
                <a:latin typeface="Arimo"/>
                <a:ea typeface="Arimo"/>
                <a:cs typeface="Arimo"/>
                <a:sym typeface="Arimo"/>
              </a:rPr>
              <a:t>Headers: Archivo Black</a:t>
            </a:r>
            <a:endParaRPr/>
          </a:p>
          <a:p>
            <a:pPr indent="-237490" lvl="1" marL="474979" marR="0" rtl="0" algn="l">
              <a:lnSpc>
                <a:spcPct val="115000"/>
              </a:lnSpc>
              <a:spcBef>
                <a:spcPts val="0"/>
              </a:spcBef>
              <a:spcAft>
                <a:spcPts val="0"/>
              </a:spcAft>
              <a:buClr>
                <a:srgbClr val="000000"/>
              </a:buClr>
              <a:buSzPts val="2199"/>
              <a:buFont typeface="Arimo"/>
              <a:buAutoNum type="arabicPeriod"/>
            </a:pPr>
            <a:r>
              <a:rPr b="0" i="0" lang="en-US" sz="2199" u="none" cap="none" strike="noStrike">
                <a:solidFill>
                  <a:srgbClr val="000000"/>
                </a:solidFill>
                <a:latin typeface="Arimo"/>
                <a:ea typeface="Arimo"/>
                <a:cs typeface="Arimo"/>
                <a:sym typeface="Arimo"/>
              </a:rPr>
              <a:t>Body Copy: Arimo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12"/>
          <p:cNvGrpSpPr/>
          <p:nvPr/>
        </p:nvGrpSpPr>
        <p:grpSpPr>
          <a:xfrm>
            <a:off x="0" y="1283969"/>
            <a:ext cx="1154503" cy="9003031"/>
            <a:chOff x="0" y="-47625"/>
            <a:chExt cx="304067" cy="2371169"/>
          </a:xfrm>
        </p:grpSpPr>
        <p:sp>
          <p:nvSpPr>
            <p:cNvPr id="151" name="Google Shape;151;p12"/>
            <p:cNvSpPr/>
            <p:nvPr/>
          </p:nvSpPr>
          <p:spPr>
            <a:xfrm>
              <a:off x="0" y="0"/>
              <a:ext cx="304067" cy="2323544"/>
            </a:xfrm>
            <a:custGeom>
              <a:rect b="b" l="l" r="r" t="t"/>
              <a:pathLst>
                <a:path extrusionOk="0" h="2323544" w="304067">
                  <a:moveTo>
                    <a:pt x="0" y="0"/>
                  </a:moveTo>
                  <a:lnTo>
                    <a:pt x="304067" y="0"/>
                  </a:lnTo>
                  <a:lnTo>
                    <a:pt x="304067" y="2323544"/>
                  </a:lnTo>
                  <a:lnTo>
                    <a:pt x="0" y="2323544"/>
                  </a:lnTo>
                  <a:close/>
                </a:path>
              </a:pathLst>
            </a:custGeom>
            <a:solidFill>
              <a:srgbClr val="FEFF05"/>
            </a:solidFill>
            <a:ln>
              <a:noFill/>
            </a:ln>
          </p:spPr>
        </p:sp>
        <p:sp>
          <p:nvSpPr>
            <p:cNvPr id="152" name="Google Shape;152;p12"/>
            <p:cNvSpPr txBox="1"/>
            <p:nvPr/>
          </p:nvSpPr>
          <p:spPr>
            <a:xfrm>
              <a:off x="0" y="-47625"/>
              <a:ext cx="304067" cy="237116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2"/>
          <p:cNvGrpSpPr/>
          <p:nvPr/>
        </p:nvGrpSpPr>
        <p:grpSpPr>
          <a:xfrm>
            <a:off x="546119" y="546119"/>
            <a:ext cx="16912826" cy="482581"/>
            <a:chOff x="0" y="0"/>
            <a:chExt cx="22550435" cy="643442"/>
          </a:xfrm>
        </p:grpSpPr>
        <p:sp>
          <p:nvSpPr>
            <p:cNvPr id="154" name="Google Shape;154;p12"/>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155" name="Google Shape;155;p12"/>
            <p:cNvGrpSpPr/>
            <p:nvPr/>
          </p:nvGrpSpPr>
          <p:grpSpPr>
            <a:xfrm>
              <a:off x="22018049" y="55528"/>
              <a:ext cx="532386" cy="532386"/>
              <a:chOff x="0" y="0"/>
              <a:chExt cx="812800" cy="812800"/>
            </a:xfrm>
          </p:grpSpPr>
          <p:sp>
            <p:nvSpPr>
              <p:cNvPr id="156" name="Google Shape;156;p12"/>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57" name="Google Shape;157;p12"/>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12"/>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159" name="Google Shape;159;p12"/>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160" name="Google Shape;160;p12"/>
          <p:cNvGrpSpPr/>
          <p:nvPr/>
        </p:nvGrpSpPr>
        <p:grpSpPr>
          <a:xfrm>
            <a:off x="1527778" y="3455305"/>
            <a:ext cx="1943238" cy="2124064"/>
            <a:chOff x="0" y="-47625"/>
            <a:chExt cx="511799" cy="559424"/>
          </a:xfrm>
        </p:grpSpPr>
        <p:sp>
          <p:nvSpPr>
            <p:cNvPr id="161" name="Google Shape;161;p1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2"/>
          <p:cNvGrpSpPr/>
          <p:nvPr/>
        </p:nvGrpSpPr>
        <p:grpSpPr>
          <a:xfrm>
            <a:off x="7490963" y="3455305"/>
            <a:ext cx="1943238" cy="2124064"/>
            <a:chOff x="0" y="-47625"/>
            <a:chExt cx="511799" cy="559424"/>
          </a:xfrm>
        </p:grpSpPr>
        <p:sp>
          <p:nvSpPr>
            <p:cNvPr id="164" name="Google Shape;164;p1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12"/>
          <p:cNvGrpSpPr/>
          <p:nvPr/>
        </p:nvGrpSpPr>
        <p:grpSpPr>
          <a:xfrm>
            <a:off x="13124425" y="3455305"/>
            <a:ext cx="1943238" cy="2124064"/>
            <a:chOff x="0" y="-47625"/>
            <a:chExt cx="511799" cy="559424"/>
          </a:xfrm>
        </p:grpSpPr>
        <p:sp>
          <p:nvSpPr>
            <p:cNvPr id="167" name="Google Shape;167;p12"/>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2"/>
          <p:cNvSpPr txBox="1"/>
          <p:nvPr/>
        </p:nvSpPr>
        <p:spPr>
          <a:xfrm>
            <a:off x="1480204" y="1523215"/>
            <a:ext cx="12021519" cy="11834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TABLE OF CONTENTS</a:t>
            </a:r>
            <a:endParaRPr/>
          </a:p>
        </p:txBody>
      </p:sp>
      <p:sp>
        <p:nvSpPr>
          <p:cNvPr id="170" name="Google Shape;170;p12"/>
          <p:cNvSpPr txBox="1"/>
          <p:nvPr/>
        </p:nvSpPr>
        <p:spPr>
          <a:xfrm>
            <a:off x="1596306" y="3974338"/>
            <a:ext cx="1806183" cy="12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000000"/>
                </a:solidFill>
                <a:latin typeface="Archivo Black"/>
                <a:ea typeface="Archivo Black"/>
                <a:cs typeface="Archivo Black"/>
                <a:sym typeface="Archivo Black"/>
              </a:rPr>
              <a:t>01.</a:t>
            </a:r>
            <a:endParaRPr/>
          </a:p>
        </p:txBody>
      </p:sp>
      <p:sp>
        <p:nvSpPr>
          <p:cNvPr id="171" name="Google Shape;171;p12"/>
          <p:cNvSpPr txBox="1"/>
          <p:nvPr/>
        </p:nvSpPr>
        <p:spPr>
          <a:xfrm>
            <a:off x="7628018" y="3974338"/>
            <a:ext cx="1806183" cy="12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000000"/>
                </a:solidFill>
                <a:latin typeface="Archivo Black"/>
                <a:ea typeface="Archivo Black"/>
                <a:cs typeface="Archivo Black"/>
                <a:sym typeface="Archivo Black"/>
              </a:rPr>
              <a:t>02.</a:t>
            </a:r>
            <a:endParaRPr/>
          </a:p>
        </p:txBody>
      </p:sp>
      <p:sp>
        <p:nvSpPr>
          <p:cNvPr id="172" name="Google Shape;172;p12"/>
          <p:cNvSpPr txBox="1"/>
          <p:nvPr/>
        </p:nvSpPr>
        <p:spPr>
          <a:xfrm>
            <a:off x="13261481" y="3974338"/>
            <a:ext cx="1806183" cy="12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000000"/>
                </a:solidFill>
                <a:latin typeface="Archivo Black"/>
                <a:ea typeface="Archivo Black"/>
                <a:cs typeface="Archivo Black"/>
                <a:sym typeface="Archivo Black"/>
              </a:rPr>
              <a:t>03.</a:t>
            </a:r>
            <a:endParaRPr/>
          </a:p>
        </p:txBody>
      </p:sp>
      <p:sp>
        <p:nvSpPr>
          <p:cNvPr id="173" name="Google Shape;173;p12"/>
          <p:cNvSpPr txBox="1"/>
          <p:nvPr/>
        </p:nvSpPr>
        <p:spPr>
          <a:xfrm>
            <a:off x="7490963" y="6571037"/>
            <a:ext cx="4353216"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OUR PROJECTS</a:t>
            </a:r>
            <a:endParaRPr/>
          </a:p>
        </p:txBody>
      </p:sp>
      <p:sp>
        <p:nvSpPr>
          <p:cNvPr id="174" name="Google Shape;174;p12"/>
          <p:cNvSpPr txBox="1"/>
          <p:nvPr/>
        </p:nvSpPr>
        <p:spPr>
          <a:xfrm>
            <a:off x="1527778" y="6542370"/>
            <a:ext cx="4072300" cy="549350"/>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INTRODUCTION</a:t>
            </a:r>
            <a:endParaRPr/>
          </a:p>
        </p:txBody>
      </p:sp>
      <p:sp>
        <p:nvSpPr>
          <p:cNvPr id="175" name="Google Shape;175;p12"/>
          <p:cNvSpPr txBox="1"/>
          <p:nvPr/>
        </p:nvSpPr>
        <p:spPr>
          <a:xfrm>
            <a:off x="1527778" y="7396624"/>
            <a:ext cx="26783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176" name="Google Shape;176;p12"/>
          <p:cNvSpPr txBox="1"/>
          <p:nvPr/>
        </p:nvSpPr>
        <p:spPr>
          <a:xfrm>
            <a:off x="7490963" y="7396624"/>
            <a:ext cx="26783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177" name="Google Shape;177;p12"/>
          <p:cNvSpPr txBox="1"/>
          <p:nvPr/>
        </p:nvSpPr>
        <p:spPr>
          <a:xfrm>
            <a:off x="13124425" y="7396624"/>
            <a:ext cx="2678304"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178" name="Google Shape;178;p12"/>
          <p:cNvSpPr txBox="1"/>
          <p:nvPr/>
        </p:nvSpPr>
        <p:spPr>
          <a:xfrm>
            <a:off x="13124425" y="6572616"/>
            <a:ext cx="3794478"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ABOUT US</a:t>
            </a:r>
            <a:endParaRPr/>
          </a:p>
        </p:txBody>
      </p:sp>
      <p:grpSp>
        <p:nvGrpSpPr>
          <p:cNvPr id="179" name="Google Shape;179;p12"/>
          <p:cNvGrpSpPr/>
          <p:nvPr/>
        </p:nvGrpSpPr>
        <p:grpSpPr>
          <a:xfrm rot="2700000">
            <a:off x="16422198" y="2141538"/>
            <a:ext cx="858869" cy="858869"/>
            <a:chOff x="0" y="0"/>
            <a:chExt cx="812800" cy="812800"/>
          </a:xfrm>
        </p:grpSpPr>
        <p:sp>
          <p:nvSpPr>
            <p:cNvPr id="180" name="Google Shape;180;p12"/>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81" name="Google Shape;181;p12"/>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2"/>
          <p:cNvGrpSpPr/>
          <p:nvPr/>
        </p:nvGrpSpPr>
        <p:grpSpPr>
          <a:xfrm>
            <a:off x="16744950" y="6972075"/>
            <a:ext cx="3086100" cy="3086100"/>
            <a:chOff x="0" y="0"/>
            <a:chExt cx="812800" cy="812800"/>
          </a:xfrm>
        </p:grpSpPr>
        <p:sp>
          <p:nvSpPr>
            <p:cNvPr id="183" name="Google Shape;183;p12"/>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184" name="Google Shape;184;p12"/>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30"/>
          <p:cNvPicPr preferRelativeResize="0"/>
          <p:nvPr/>
        </p:nvPicPr>
        <p:blipFill>
          <a:blip r:embed="rId3">
            <a:alphaModFix/>
          </a:blip>
          <a:stretch>
            <a:fillRect/>
          </a:stretch>
        </p:blipFill>
        <p:spPr>
          <a:xfrm>
            <a:off x="6131250" y="3517521"/>
            <a:ext cx="6025501" cy="1506375"/>
          </a:xfrm>
          <a:prstGeom prst="rect">
            <a:avLst/>
          </a:prstGeom>
          <a:noFill/>
          <a:ln>
            <a:noFill/>
          </a:ln>
        </p:spPr>
      </p:pic>
      <p:sp>
        <p:nvSpPr>
          <p:cNvPr id="706" name="Google Shape;706;p30"/>
          <p:cNvSpPr txBox="1"/>
          <p:nvPr/>
        </p:nvSpPr>
        <p:spPr>
          <a:xfrm>
            <a:off x="5280936" y="1688287"/>
            <a:ext cx="7726128" cy="1181100"/>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CREDITS</a:t>
            </a:r>
            <a:endParaRPr/>
          </a:p>
        </p:txBody>
      </p:sp>
      <p:sp>
        <p:nvSpPr>
          <p:cNvPr id="707" name="Google Shape;707;p30"/>
          <p:cNvSpPr txBox="1"/>
          <p:nvPr/>
        </p:nvSpPr>
        <p:spPr>
          <a:xfrm>
            <a:off x="3143698" y="5672049"/>
            <a:ext cx="11810379" cy="39814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Arimo"/>
                <a:ea typeface="Arimo"/>
                <a:cs typeface="Arimo"/>
                <a:sym typeface="Arimo"/>
              </a:rPr>
              <a:t>This presentation template is free for everyone to use thanks to the following:</a:t>
            </a:r>
            <a:endParaRPr/>
          </a:p>
        </p:txBody>
      </p:sp>
      <p:sp>
        <p:nvSpPr>
          <p:cNvPr id="708" name="Google Shape;708;p30"/>
          <p:cNvSpPr txBox="1"/>
          <p:nvPr/>
        </p:nvSpPr>
        <p:spPr>
          <a:xfrm>
            <a:off x="2818025" y="6544667"/>
            <a:ext cx="12651949"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Arimo"/>
                <a:ea typeface="Arimo"/>
                <a:cs typeface="Arimo"/>
                <a:sym typeface="Arimo"/>
              </a:rPr>
              <a:t>Pexels for the photos</a:t>
            </a:r>
            <a:endParaRPr/>
          </a:p>
        </p:txBody>
      </p:sp>
      <p:sp>
        <p:nvSpPr>
          <p:cNvPr id="709" name="Google Shape;709;p30"/>
          <p:cNvSpPr txBox="1"/>
          <p:nvPr/>
        </p:nvSpPr>
        <p:spPr>
          <a:xfrm>
            <a:off x="2818025" y="7902932"/>
            <a:ext cx="12651949" cy="1181100"/>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HAPPY DESIGNING! </a:t>
            </a:r>
            <a:endParaRPr/>
          </a:p>
        </p:txBody>
      </p:sp>
      <p:grpSp>
        <p:nvGrpSpPr>
          <p:cNvPr id="710" name="Google Shape;710;p30"/>
          <p:cNvGrpSpPr/>
          <p:nvPr/>
        </p:nvGrpSpPr>
        <p:grpSpPr>
          <a:xfrm>
            <a:off x="17095448" y="3714584"/>
            <a:ext cx="3086100" cy="3086100"/>
            <a:chOff x="0" y="0"/>
            <a:chExt cx="812800" cy="812800"/>
          </a:xfrm>
        </p:grpSpPr>
        <p:sp>
          <p:nvSpPr>
            <p:cNvPr id="711" name="Google Shape;711;p3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712" name="Google Shape;712;p3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30"/>
          <p:cNvGrpSpPr/>
          <p:nvPr/>
        </p:nvGrpSpPr>
        <p:grpSpPr>
          <a:xfrm rot="2700000">
            <a:off x="2714264" y="978938"/>
            <a:ext cx="858869" cy="858869"/>
            <a:chOff x="0" y="0"/>
            <a:chExt cx="812800" cy="812800"/>
          </a:xfrm>
        </p:grpSpPr>
        <p:sp>
          <p:nvSpPr>
            <p:cNvPr id="714" name="Google Shape;714;p30"/>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715" name="Google Shape;715;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30"/>
          <p:cNvGrpSpPr/>
          <p:nvPr/>
        </p:nvGrpSpPr>
        <p:grpSpPr>
          <a:xfrm rot="2700000">
            <a:off x="15829463" y="8221554"/>
            <a:ext cx="858869" cy="858869"/>
            <a:chOff x="0" y="0"/>
            <a:chExt cx="812800" cy="812800"/>
          </a:xfrm>
        </p:grpSpPr>
        <p:sp>
          <p:nvSpPr>
            <p:cNvPr id="717" name="Google Shape;717;p30"/>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718" name="Google Shape;718;p30"/>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9" name="Google Shape;719;p30"/>
          <p:cNvGrpSpPr/>
          <p:nvPr/>
        </p:nvGrpSpPr>
        <p:grpSpPr>
          <a:xfrm>
            <a:off x="397313" y="2982317"/>
            <a:ext cx="3086100" cy="3086100"/>
            <a:chOff x="0" y="0"/>
            <a:chExt cx="812800" cy="812800"/>
          </a:xfrm>
        </p:grpSpPr>
        <p:sp>
          <p:nvSpPr>
            <p:cNvPr id="720" name="Google Shape;720;p3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721" name="Google Shape;721;p30"/>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3"/>
          <p:cNvPicPr preferRelativeResize="0"/>
          <p:nvPr/>
        </p:nvPicPr>
        <p:blipFill>
          <a:blip r:embed="rId3">
            <a:alphaModFix/>
          </a:blip>
          <a:stretch>
            <a:fillRect/>
          </a:stretch>
        </p:blipFill>
        <p:spPr>
          <a:xfrm>
            <a:off x="11333900" y="1860750"/>
            <a:ext cx="6255725" cy="6249592"/>
          </a:xfrm>
          <a:prstGeom prst="rect">
            <a:avLst/>
          </a:prstGeom>
          <a:noFill/>
          <a:ln>
            <a:noFill/>
          </a:ln>
        </p:spPr>
      </p:pic>
      <p:grpSp>
        <p:nvGrpSpPr>
          <p:cNvPr id="190" name="Google Shape;190;p13"/>
          <p:cNvGrpSpPr/>
          <p:nvPr/>
        </p:nvGrpSpPr>
        <p:grpSpPr>
          <a:xfrm>
            <a:off x="1028700" y="1443225"/>
            <a:ext cx="1943238" cy="2124064"/>
            <a:chOff x="0" y="-47625"/>
            <a:chExt cx="511799" cy="559424"/>
          </a:xfrm>
        </p:grpSpPr>
        <p:sp>
          <p:nvSpPr>
            <p:cNvPr id="191" name="Google Shape;191;p13"/>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3"/>
          <p:cNvGrpSpPr/>
          <p:nvPr/>
        </p:nvGrpSpPr>
        <p:grpSpPr>
          <a:xfrm>
            <a:off x="546119" y="546119"/>
            <a:ext cx="16912826" cy="482581"/>
            <a:chOff x="0" y="0"/>
            <a:chExt cx="22550435" cy="643442"/>
          </a:xfrm>
        </p:grpSpPr>
        <p:sp>
          <p:nvSpPr>
            <p:cNvPr id="194" name="Google Shape;194;p13"/>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195" name="Google Shape;195;p13"/>
            <p:cNvGrpSpPr/>
            <p:nvPr/>
          </p:nvGrpSpPr>
          <p:grpSpPr>
            <a:xfrm>
              <a:off x="22018049" y="55528"/>
              <a:ext cx="532386" cy="532386"/>
              <a:chOff x="0" y="0"/>
              <a:chExt cx="812800" cy="812800"/>
            </a:xfrm>
          </p:grpSpPr>
          <p:sp>
            <p:nvSpPr>
              <p:cNvPr id="196" name="Google Shape;196;p13"/>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197" name="Google Shape;197;p13"/>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3"/>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199" name="Google Shape;199;p13"/>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200" name="Google Shape;200;p13"/>
          <p:cNvSpPr txBox="1"/>
          <p:nvPr/>
        </p:nvSpPr>
        <p:spPr>
          <a:xfrm>
            <a:off x="1143366" y="5483505"/>
            <a:ext cx="10153200" cy="3668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To the world of creative writing! Here, your imagination knows no bounds, and the only limit is the sky—or perhaps, not even that. Whether you're penning a heartfelt poem, crafting an epic novel, or simply jotting down your thoughts, the act of writing allows you to explore new realms and express your deepest emotions.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In this guide, we'll journey through the essential elements of storytelling, delve into character development, and uncover the secrets to creating compelling plots. We'll also explore various writing styles and techniques that can help bring your narratives to life. Whether you're a seasoned writer or just starting out, there's always something new to learn and discover.</a:t>
            </a:r>
            <a:endParaRPr/>
          </a:p>
        </p:txBody>
      </p:sp>
      <p:grpSp>
        <p:nvGrpSpPr>
          <p:cNvPr id="201" name="Google Shape;201;p13"/>
          <p:cNvGrpSpPr/>
          <p:nvPr/>
        </p:nvGrpSpPr>
        <p:grpSpPr>
          <a:xfrm rot="2700000">
            <a:off x="10060070" y="1194616"/>
            <a:ext cx="858869" cy="858869"/>
            <a:chOff x="0" y="0"/>
            <a:chExt cx="812800" cy="812800"/>
          </a:xfrm>
        </p:grpSpPr>
        <p:sp>
          <p:nvSpPr>
            <p:cNvPr id="202" name="Google Shape;202;p1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03" name="Google Shape;203;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3"/>
          <p:cNvGrpSpPr/>
          <p:nvPr/>
        </p:nvGrpSpPr>
        <p:grpSpPr>
          <a:xfrm rot="2700000">
            <a:off x="6397791" y="9116601"/>
            <a:ext cx="858869" cy="858869"/>
            <a:chOff x="0" y="0"/>
            <a:chExt cx="812800" cy="812800"/>
          </a:xfrm>
        </p:grpSpPr>
        <p:sp>
          <p:nvSpPr>
            <p:cNvPr id="205" name="Google Shape;205;p13"/>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06" name="Google Shape;206;p13"/>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3"/>
          <p:cNvGrpSpPr/>
          <p:nvPr/>
        </p:nvGrpSpPr>
        <p:grpSpPr>
          <a:xfrm>
            <a:off x="5183211" y="-1430373"/>
            <a:ext cx="3086100" cy="3086100"/>
            <a:chOff x="0" y="0"/>
            <a:chExt cx="812800" cy="812800"/>
          </a:xfrm>
        </p:grpSpPr>
        <p:sp>
          <p:nvSpPr>
            <p:cNvPr id="208" name="Google Shape;208;p13"/>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09" name="Google Shape;209;p13"/>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3"/>
          <p:cNvGrpSpPr/>
          <p:nvPr/>
        </p:nvGrpSpPr>
        <p:grpSpPr>
          <a:xfrm>
            <a:off x="14036038" y="8938723"/>
            <a:ext cx="3086100" cy="3086100"/>
            <a:chOff x="0" y="0"/>
            <a:chExt cx="812800" cy="812800"/>
          </a:xfrm>
        </p:grpSpPr>
        <p:sp>
          <p:nvSpPr>
            <p:cNvPr id="211" name="Google Shape;211;p13"/>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212" name="Google Shape;212;p13"/>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3"/>
          <p:cNvSpPr txBox="1"/>
          <p:nvPr/>
        </p:nvSpPr>
        <p:spPr>
          <a:xfrm>
            <a:off x="1143366" y="3967286"/>
            <a:ext cx="9324049" cy="1185865"/>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INTRODUCTION</a:t>
            </a:r>
            <a:endParaRPr/>
          </a:p>
        </p:txBody>
      </p:sp>
      <p:sp>
        <p:nvSpPr>
          <p:cNvPr id="214" name="Google Shape;214;p13"/>
          <p:cNvSpPr txBox="1"/>
          <p:nvPr/>
        </p:nvSpPr>
        <p:spPr>
          <a:xfrm>
            <a:off x="1287786" y="2000357"/>
            <a:ext cx="1684152" cy="1171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600" u="none" cap="none" strike="noStrike">
                <a:solidFill>
                  <a:srgbClr val="000000"/>
                </a:solidFill>
                <a:latin typeface="Archivo Black"/>
                <a:ea typeface="Archivo Black"/>
                <a:cs typeface="Archivo Black"/>
                <a:sym typeface="Archivo Black"/>
              </a:rPr>
              <a:t>01.</a:t>
            </a:r>
            <a:endParaRPr/>
          </a:p>
        </p:txBody>
      </p:sp>
      <p:grpSp>
        <p:nvGrpSpPr>
          <p:cNvPr id="215" name="Google Shape;215;p13"/>
          <p:cNvGrpSpPr/>
          <p:nvPr/>
        </p:nvGrpSpPr>
        <p:grpSpPr>
          <a:xfrm>
            <a:off x="17868520" y="-180826"/>
            <a:ext cx="1154503" cy="10467826"/>
            <a:chOff x="0" y="-47625"/>
            <a:chExt cx="304067" cy="2756958"/>
          </a:xfrm>
        </p:grpSpPr>
        <p:sp>
          <p:nvSpPr>
            <p:cNvPr id="216" name="Google Shape;216;p13"/>
            <p:cNvSpPr/>
            <p:nvPr/>
          </p:nvSpPr>
          <p:spPr>
            <a:xfrm>
              <a:off x="0" y="0"/>
              <a:ext cx="304067" cy="2709333"/>
            </a:xfrm>
            <a:custGeom>
              <a:rect b="b" l="l" r="r" t="t"/>
              <a:pathLst>
                <a:path extrusionOk="0" h="2709333" w="304067">
                  <a:moveTo>
                    <a:pt x="0" y="0"/>
                  </a:moveTo>
                  <a:lnTo>
                    <a:pt x="304067" y="0"/>
                  </a:lnTo>
                  <a:lnTo>
                    <a:pt x="304067" y="2709333"/>
                  </a:lnTo>
                  <a:lnTo>
                    <a:pt x="0" y="2709333"/>
                  </a:lnTo>
                  <a:close/>
                </a:path>
              </a:pathLst>
            </a:custGeom>
            <a:solidFill>
              <a:srgbClr val="FEFF05"/>
            </a:solidFill>
            <a:ln>
              <a:noFill/>
            </a:ln>
          </p:spPr>
        </p:sp>
        <p:sp>
          <p:nvSpPr>
            <p:cNvPr id="217" name="Google Shape;217;p13"/>
            <p:cNvSpPr txBox="1"/>
            <p:nvPr/>
          </p:nvSpPr>
          <p:spPr>
            <a:xfrm>
              <a:off x="0" y="-47625"/>
              <a:ext cx="30406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3"/>
          <p:cNvGrpSpPr/>
          <p:nvPr/>
        </p:nvGrpSpPr>
        <p:grpSpPr>
          <a:xfrm>
            <a:off x="-808409" y="-180826"/>
            <a:ext cx="1154503" cy="10467826"/>
            <a:chOff x="0" y="-47625"/>
            <a:chExt cx="304067" cy="2756958"/>
          </a:xfrm>
        </p:grpSpPr>
        <p:sp>
          <p:nvSpPr>
            <p:cNvPr id="219" name="Google Shape;219;p13"/>
            <p:cNvSpPr/>
            <p:nvPr/>
          </p:nvSpPr>
          <p:spPr>
            <a:xfrm>
              <a:off x="0" y="0"/>
              <a:ext cx="304067" cy="2709333"/>
            </a:xfrm>
            <a:custGeom>
              <a:rect b="b" l="l" r="r" t="t"/>
              <a:pathLst>
                <a:path extrusionOk="0" h="2709333" w="304067">
                  <a:moveTo>
                    <a:pt x="0" y="0"/>
                  </a:moveTo>
                  <a:lnTo>
                    <a:pt x="304067" y="0"/>
                  </a:lnTo>
                  <a:lnTo>
                    <a:pt x="304067" y="2709333"/>
                  </a:lnTo>
                  <a:lnTo>
                    <a:pt x="0" y="2709333"/>
                  </a:lnTo>
                  <a:close/>
                </a:path>
              </a:pathLst>
            </a:custGeom>
            <a:solidFill>
              <a:srgbClr val="FEFF05"/>
            </a:solidFill>
            <a:ln>
              <a:noFill/>
            </a:ln>
          </p:spPr>
        </p:sp>
        <p:sp>
          <p:nvSpPr>
            <p:cNvPr id="220" name="Google Shape;220;p13"/>
            <p:cNvSpPr txBox="1"/>
            <p:nvPr/>
          </p:nvSpPr>
          <p:spPr>
            <a:xfrm>
              <a:off x="0" y="-47625"/>
              <a:ext cx="30406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4"/>
          <p:cNvGrpSpPr/>
          <p:nvPr/>
        </p:nvGrpSpPr>
        <p:grpSpPr>
          <a:xfrm>
            <a:off x="0" y="-180826"/>
            <a:ext cx="8814288" cy="10467826"/>
            <a:chOff x="0" y="-47625"/>
            <a:chExt cx="2321459" cy="2756958"/>
          </a:xfrm>
        </p:grpSpPr>
        <p:sp>
          <p:nvSpPr>
            <p:cNvPr id="226" name="Google Shape;226;p14"/>
            <p:cNvSpPr/>
            <p:nvPr/>
          </p:nvSpPr>
          <p:spPr>
            <a:xfrm>
              <a:off x="0" y="0"/>
              <a:ext cx="2321459" cy="2709333"/>
            </a:xfrm>
            <a:custGeom>
              <a:rect b="b" l="l" r="r" t="t"/>
              <a:pathLst>
                <a:path extrusionOk="0" h="2709333" w="2321459">
                  <a:moveTo>
                    <a:pt x="0" y="0"/>
                  </a:moveTo>
                  <a:lnTo>
                    <a:pt x="2321459" y="0"/>
                  </a:lnTo>
                  <a:lnTo>
                    <a:pt x="2321459" y="2709333"/>
                  </a:lnTo>
                  <a:lnTo>
                    <a:pt x="0" y="2709333"/>
                  </a:lnTo>
                  <a:close/>
                </a:path>
              </a:pathLst>
            </a:custGeom>
            <a:solidFill>
              <a:srgbClr val="FEFF05"/>
            </a:solidFill>
            <a:ln>
              <a:noFill/>
            </a:ln>
          </p:spPr>
        </p:sp>
        <p:sp>
          <p:nvSpPr>
            <p:cNvPr id="227" name="Google Shape;227;p14"/>
            <p:cNvSpPr txBox="1"/>
            <p:nvPr/>
          </p:nvSpPr>
          <p:spPr>
            <a:xfrm>
              <a:off x="0" y="-47625"/>
              <a:ext cx="232145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28" name="Google Shape;228;p14"/>
          <p:cNvPicPr preferRelativeResize="0"/>
          <p:nvPr/>
        </p:nvPicPr>
        <p:blipFill>
          <a:blip r:embed="rId3">
            <a:alphaModFix/>
          </a:blip>
          <a:stretch>
            <a:fillRect/>
          </a:stretch>
        </p:blipFill>
        <p:spPr>
          <a:xfrm>
            <a:off x="3163075" y="1392925"/>
            <a:ext cx="11678901" cy="4126637"/>
          </a:xfrm>
          <a:prstGeom prst="rect">
            <a:avLst/>
          </a:prstGeom>
          <a:noFill/>
          <a:ln>
            <a:noFill/>
          </a:ln>
        </p:spPr>
      </p:pic>
      <p:grpSp>
        <p:nvGrpSpPr>
          <p:cNvPr id="229" name="Google Shape;229;p14"/>
          <p:cNvGrpSpPr/>
          <p:nvPr/>
        </p:nvGrpSpPr>
        <p:grpSpPr>
          <a:xfrm>
            <a:off x="546119" y="546119"/>
            <a:ext cx="16912826" cy="482581"/>
            <a:chOff x="0" y="0"/>
            <a:chExt cx="22550435" cy="643442"/>
          </a:xfrm>
        </p:grpSpPr>
        <p:sp>
          <p:nvSpPr>
            <p:cNvPr id="230" name="Google Shape;230;p14"/>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231" name="Google Shape;231;p14"/>
            <p:cNvGrpSpPr/>
            <p:nvPr/>
          </p:nvGrpSpPr>
          <p:grpSpPr>
            <a:xfrm>
              <a:off x="22018049" y="55528"/>
              <a:ext cx="532386" cy="532386"/>
              <a:chOff x="0" y="0"/>
              <a:chExt cx="812800" cy="812800"/>
            </a:xfrm>
          </p:grpSpPr>
          <p:sp>
            <p:nvSpPr>
              <p:cNvPr id="232" name="Google Shape;232;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233" name="Google Shape;233;p14"/>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4"/>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235" name="Google Shape;235;p14"/>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236" name="Google Shape;236;p14"/>
          <p:cNvSpPr txBox="1"/>
          <p:nvPr/>
        </p:nvSpPr>
        <p:spPr>
          <a:xfrm>
            <a:off x="1028700" y="6359935"/>
            <a:ext cx="16467885"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WELCOME TO PRESENTATION</a:t>
            </a:r>
            <a:endParaRPr/>
          </a:p>
        </p:txBody>
      </p:sp>
      <p:sp>
        <p:nvSpPr>
          <p:cNvPr id="237" name="Google Shape;237;p14"/>
          <p:cNvSpPr txBox="1"/>
          <p:nvPr/>
        </p:nvSpPr>
        <p:spPr>
          <a:xfrm>
            <a:off x="1365337" y="8112059"/>
            <a:ext cx="15557326"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I'm Rain, and I'll be sharing with you my beautiful ideas. Follow me at @reallygreatsite to learn more. </a:t>
            </a:r>
            <a:endParaRPr/>
          </a:p>
        </p:txBody>
      </p:sp>
      <p:grpSp>
        <p:nvGrpSpPr>
          <p:cNvPr id="238" name="Google Shape;238;p14"/>
          <p:cNvGrpSpPr/>
          <p:nvPr/>
        </p:nvGrpSpPr>
        <p:grpSpPr>
          <a:xfrm rot="2700000">
            <a:off x="16085392" y="2221490"/>
            <a:ext cx="858869" cy="858869"/>
            <a:chOff x="0" y="0"/>
            <a:chExt cx="812800" cy="812800"/>
          </a:xfrm>
        </p:grpSpPr>
        <p:sp>
          <p:nvSpPr>
            <p:cNvPr id="239" name="Google Shape;239;p14"/>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40" name="Google Shape;240;p14"/>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4"/>
          <p:cNvGrpSpPr/>
          <p:nvPr/>
        </p:nvGrpSpPr>
        <p:grpSpPr>
          <a:xfrm>
            <a:off x="14372845" y="8839769"/>
            <a:ext cx="3086100" cy="3086100"/>
            <a:chOff x="0" y="0"/>
            <a:chExt cx="812800" cy="812800"/>
          </a:xfrm>
        </p:grpSpPr>
        <p:sp>
          <p:nvSpPr>
            <p:cNvPr id="242" name="Google Shape;242;p14"/>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243" name="Google Shape;243;p14"/>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5"/>
          <p:cNvGrpSpPr/>
          <p:nvPr/>
        </p:nvGrpSpPr>
        <p:grpSpPr>
          <a:xfrm>
            <a:off x="12087035" y="-180826"/>
            <a:ext cx="3237117" cy="10467826"/>
            <a:chOff x="0" y="-47625"/>
            <a:chExt cx="852574" cy="2756958"/>
          </a:xfrm>
        </p:grpSpPr>
        <p:sp>
          <p:nvSpPr>
            <p:cNvPr id="249" name="Google Shape;249;p15"/>
            <p:cNvSpPr/>
            <p:nvPr/>
          </p:nvSpPr>
          <p:spPr>
            <a:xfrm>
              <a:off x="0" y="0"/>
              <a:ext cx="852574" cy="2709333"/>
            </a:xfrm>
            <a:custGeom>
              <a:rect b="b" l="l" r="r" t="t"/>
              <a:pathLst>
                <a:path extrusionOk="0" h="2709333" w="852574">
                  <a:moveTo>
                    <a:pt x="0" y="0"/>
                  </a:moveTo>
                  <a:lnTo>
                    <a:pt x="852574" y="0"/>
                  </a:lnTo>
                  <a:lnTo>
                    <a:pt x="852574" y="2709333"/>
                  </a:lnTo>
                  <a:lnTo>
                    <a:pt x="0" y="2709333"/>
                  </a:lnTo>
                  <a:close/>
                </a:path>
              </a:pathLst>
            </a:custGeom>
            <a:solidFill>
              <a:srgbClr val="FEFF05"/>
            </a:solidFill>
            <a:ln>
              <a:noFill/>
            </a:ln>
          </p:spPr>
        </p:sp>
        <p:sp>
          <p:nvSpPr>
            <p:cNvPr id="250" name="Google Shape;250;p15"/>
            <p:cNvSpPr txBox="1"/>
            <p:nvPr/>
          </p:nvSpPr>
          <p:spPr>
            <a:xfrm>
              <a:off x="0" y="-47625"/>
              <a:ext cx="85257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1" name="Google Shape;251;p15"/>
          <p:cNvPicPr preferRelativeResize="0"/>
          <p:nvPr/>
        </p:nvPicPr>
        <p:blipFill>
          <a:blip r:embed="rId3">
            <a:alphaModFix/>
          </a:blip>
          <a:stretch>
            <a:fillRect/>
          </a:stretch>
        </p:blipFill>
        <p:spPr>
          <a:xfrm>
            <a:off x="10151900" y="2179350"/>
            <a:ext cx="7107426" cy="6491769"/>
          </a:xfrm>
          <a:prstGeom prst="rect">
            <a:avLst/>
          </a:prstGeom>
          <a:noFill/>
          <a:ln>
            <a:noFill/>
          </a:ln>
        </p:spPr>
      </p:pic>
      <p:grpSp>
        <p:nvGrpSpPr>
          <p:cNvPr id="252" name="Google Shape;252;p15"/>
          <p:cNvGrpSpPr/>
          <p:nvPr/>
        </p:nvGrpSpPr>
        <p:grpSpPr>
          <a:xfrm>
            <a:off x="546119" y="546119"/>
            <a:ext cx="16912826" cy="482581"/>
            <a:chOff x="0" y="0"/>
            <a:chExt cx="22550435" cy="643442"/>
          </a:xfrm>
        </p:grpSpPr>
        <p:sp>
          <p:nvSpPr>
            <p:cNvPr id="253" name="Google Shape;253;p15"/>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4">
                <a:alphaModFix/>
              </a:blip>
              <a:stretch>
                <a:fillRect b="0" l="0" r="0" t="0"/>
              </a:stretch>
            </a:blipFill>
            <a:ln>
              <a:noFill/>
            </a:ln>
          </p:spPr>
        </p:sp>
        <p:grpSp>
          <p:nvGrpSpPr>
            <p:cNvPr id="254" name="Google Shape;254;p15"/>
            <p:cNvGrpSpPr/>
            <p:nvPr/>
          </p:nvGrpSpPr>
          <p:grpSpPr>
            <a:xfrm>
              <a:off x="22018049" y="55528"/>
              <a:ext cx="532386" cy="532386"/>
              <a:chOff x="0" y="0"/>
              <a:chExt cx="812800" cy="812800"/>
            </a:xfrm>
          </p:grpSpPr>
          <p:sp>
            <p:nvSpPr>
              <p:cNvPr id="255" name="Google Shape;255;p15"/>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256" name="Google Shape;256;p15"/>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5"/>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258" name="Google Shape;258;p15"/>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259" name="Google Shape;259;p15"/>
          <p:cNvGrpSpPr/>
          <p:nvPr/>
        </p:nvGrpSpPr>
        <p:grpSpPr>
          <a:xfrm>
            <a:off x="1028700" y="3675866"/>
            <a:ext cx="1943238" cy="2124064"/>
            <a:chOff x="0" y="-47625"/>
            <a:chExt cx="511799" cy="559424"/>
          </a:xfrm>
        </p:grpSpPr>
        <p:sp>
          <p:nvSpPr>
            <p:cNvPr id="260" name="Google Shape;260;p15"/>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5"/>
          <p:cNvGrpSpPr/>
          <p:nvPr/>
        </p:nvGrpSpPr>
        <p:grpSpPr>
          <a:xfrm>
            <a:off x="1028700" y="6570325"/>
            <a:ext cx="1943238" cy="2124064"/>
            <a:chOff x="0" y="-47625"/>
            <a:chExt cx="511799" cy="559424"/>
          </a:xfrm>
        </p:grpSpPr>
        <p:sp>
          <p:nvSpPr>
            <p:cNvPr id="263" name="Google Shape;263;p15"/>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15"/>
          <p:cNvGrpSpPr/>
          <p:nvPr/>
        </p:nvGrpSpPr>
        <p:grpSpPr>
          <a:xfrm>
            <a:off x="0" y="-180826"/>
            <a:ext cx="368858" cy="10467826"/>
            <a:chOff x="0" y="-47625"/>
            <a:chExt cx="97148" cy="2756958"/>
          </a:xfrm>
        </p:grpSpPr>
        <p:sp>
          <p:nvSpPr>
            <p:cNvPr id="266" name="Google Shape;266;p15"/>
            <p:cNvSpPr/>
            <p:nvPr/>
          </p:nvSpPr>
          <p:spPr>
            <a:xfrm>
              <a:off x="0" y="0"/>
              <a:ext cx="97148" cy="2709333"/>
            </a:xfrm>
            <a:custGeom>
              <a:rect b="b" l="l" r="r" t="t"/>
              <a:pathLst>
                <a:path extrusionOk="0" h="2709333" w="97148">
                  <a:moveTo>
                    <a:pt x="0" y="0"/>
                  </a:moveTo>
                  <a:lnTo>
                    <a:pt x="97148" y="0"/>
                  </a:lnTo>
                  <a:lnTo>
                    <a:pt x="97148" y="2709333"/>
                  </a:lnTo>
                  <a:lnTo>
                    <a:pt x="0" y="2709333"/>
                  </a:lnTo>
                  <a:close/>
                </a:path>
              </a:pathLst>
            </a:custGeom>
            <a:solidFill>
              <a:srgbClr val="FEFF05"/>
            </a:solidFill>
            <a:ln>
              <a:noFill/>
            </a:ln>
          </p:spPr>
        </p:sp>
        <p:sp>
          <p:nvSpPr>
            <p:cNvPr id="267" name="Google Shape;267;p15"/>
            <p:cNvSpPr txBox="1"/>
            <p:nvPr/>
          </p:nvSpPr>
          <p:spPr>
            <a:xfrm>
              <a:off x="0" y="-47625"/>
              <a:ext cx="97148"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15"/>
          <p:cNvSpPr txBox="1"/>
          <p:nvPr/>
        </p:nvSpPr>
        <p:spPr>
          <a:xfrm>
            <a:off x="1028700" y="2025482"/>
            <a:ext cx="8737998"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OUR COMPANY</a:t>
            </a:r>
            <a:endParaRPr/>
          </a:p>
        </p:txBody>
      </p:sp>
      <p:sp>
        <p:nvSpPr>
          <p:cNvPr id="269" name="Google Shape;269;p15"/>
          <p:cNvSpPr txBox="1"/>
          <p:nvPr/>
        </p:nvSpPr>
        <p:spPr>
          <a:xfrm>
            <a:off x="3396152" y="6847796"/>
            <a:ext cx="4584125"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WHAT WE DO? </a:t>
            </a:r>
            <a:endParaRPr/>
          </a:p>
        </p:txBody>
      </p:sp>
      <p:sp>
        <p:nvSpPr>
          <p:cNvPr id="270" name="Google Shape;270;p15"/>
          <p:cNvSpPr txBox="1"/>
          <p:nvPr/>
        </p:nvSpPr>
        <p:spPr>
          <a:xfrm>
            <a:off x="3396152" y="4104530"/>
            <a:ext cx="4584125" cy="54292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WHO WE ARE?</a:t>
            </a:r>
            <a:endParaRPr/>
          </a:p>
        </p:txBody>
      </p:sp>
      <p:sp>
        <p:nvSpPr>
          <p:cNvPr id="271" name="Google Shape;271;p15"/>
          <p:cNvSpPr txBox="1"/>
          <p:nvPr/>
        </p:nvSpPr>
        <p:spPr>
          <a:xfrm>
            <a:off x="3396152" y="4931879"/>
            <a:ext cx="3127231"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Briefly elaborate on what you want to discuss. </a:t>
            </a:r>
            <a:endParaRPr/>
          </a:p>
        </p:txBody>
      </p:sp>
      <p:sp>
        <p:nvSpPr>
          <p:cNvPr id="272" name="Google Shape;272;p15"/>
          <p:cNvSpPr txBox="1"/>
          <p:nvPr/>
        </p:nvSpPr>
        <p:spPr>
          <a:xfrm>
            <a:off x="3396152" y="7675146"/>
            <a:ext cx="3127231" cy="737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Briefly elaborate on what you want to discuss. </a:t>
            </a:r>
            <a:endParaRPr/>
          </a:p>
        </p:txBody>
      </p:sp>
      <p:grpSp>
        <p:nvGrpSpPr>
          <p:cNvPr id="273" name="Google Shape;273;p15"/>
          <p:cNvGrpSpPr/>
          <p:nvPr/>
        </p:nvGrpSpPr>
        <p:grpSpPr>
          <a:xfrm rot="2700000">
            <a:off x="13276159" y="663400"/>
            <a:ext cx="858869" cy="858869"/>
            <a:chOff x="0" y="0"/>
            <a:chExt cx="812800" cy="812800"/>
          </a:xfrm>
        </p:grpSpPr>
        <p:sp>
          <p:nvSpPr>
            <p:cNvPr id="274" name="Google Shape;274;p15"/>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275" name="Google Shape;275;p15"/>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5"/>
          <p:cNvGrpSpPr/>
          <p:nvPr/>
        </p:nvGrpSpPr>
        <p:grpSpPr>
          <a:xfrm>
            <a:off x="7065787" y="8894415"/>
            <a:ext cx="3086100" cy="3086100"/>
            <a:chOff x="0" y="0"/>
            <a:chExt cx="812800" cy="812800"/>
          </a:xfrm>
        </p:grpSpPr>
        <p:sp>
          <p:nvSpPr>
            <p:cNvPr id="277" name="Google Shape;277;p15"/>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278" name="Google Shape;278;p15"/>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9" name="Google Shape;279;p15"/>
          <p:cNvPicPr preferRelativeResize="0"/>
          <p:nvPr/>
        </p:nvPicPr>
        <p:blipFill>
          <a:blip r:embed="rId5">
            <a:alphaModFix/>
          </a:blip>
          <a:stretch>
            <a:fillRect/>
          </a:stretch>
        </p:blipFill>
        <p:spPr>
          <a:xfrm>
            <a:off x="1516780" y="4241050"/>
            <a:ext cx="1149468" cy="1181100"/>
          </a:xfrm>
          <a:prstGeom prst="rect">
            <a:avLst/>
          </a:prstGeom>
          <a:noFill/>
          <a:ln>
            <a:noFill/>
          </a:ln>
        </p:spPr>
      </p:pic>
      <p:pic>
        <p:nvPicPr>
          <p:cNvPr id="280" name="Google Shape;280;p15"/>
          <p:cNvPicPr preferRelativeResize="0"/>
          <p:nvPr/>
        </p:nvPicPr>
        <p:blipFill>
          <a:blip r:embed="rId6">
            <a:alphaModFix/>
          </a:blip>
          <a:stretch>
            <a:fillRect/>
          </a:stretch>
        </p:blipFill>
        <p:spPr>
          <a:xfrm>
            <a:off x="1393002" y="7109550"/>
            <a:ext cx="1214650" cy="12266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pSp>
        <p:nvGrpSpPr>
          <p:cNvPr id="285" name="Google Shape;285;p16"/>
          <p:cNvGrpSpPr/>
          <p:nvPr/>
        </p:nvGrpSpPr>
        <p:grpSpPr>
          <a:xfrm>
            <a:off x="1981822" y="-180826"/>
            <a:ext cx="6560656" cy="10467826"/>
            <a:chOff x="0" y="-47625"/>
            <a:chExt cx="1727909" cy="2756958"/>
          </a:xfrm>
        </p:grpSpPr>
        <p:sp>
          <p:nvSpPr>
            <p:cNvPr id="286" name="Google Shape;286;p16"/>
            <p:cNvSpPr/>
            <p:nvPr/>
          </p:nvSpPr>
          <p:spPr>
            <a:xfrm>
              <a:off x="0" y="0"/>
              <a:ext cx="1727909" cy="2709333"/>
            </a:xfrm>
            <a:custGeom>
              <a:rect b="b" l="l" r="r" t="t"/>
              <a:pathLst>
                <a:path extrusionOk="0" h="2709333" w="1727909">
                  <a:moveTo>
                    <a:pt x="0" y="0"/>
                  </a:moveTo>
                  <a:lnTo>
                    <a:pt x="1727909" y="0"/>
                  </a:lnTo>
                  <a:lnTo>
                    <a:pt x="1727909" y="2709333"/>
                  </a:lnTo>
                  <a:lnTo>
                    <a:pt x="0" y="2709333"/>
                  </a:lnTo>
                  <a:close/>
                </a:path>
              </a:pathLst>
            </a:custGeom>
            <a:solidFill>
              <a:srgbClr val="FEFF05"/>
            </a:solidFill>
            <a:ln>
              <a:noFill/>
            </a:ln>
          </p:spPr>
        </p:sp>
        <p:sp>
          <p:nvSpPr>
            <p:cNvPr id="287" name="Google Shape;287;p16"/>
            <p:cNvSpPr txBox="1"/>
            <p:nvPr/>
          </p:nvSpPr>
          <p:spPr>
            <a:xfrm>
              <a:off x="0" y="-47625"/>
              <a:ext cx="172790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6"/>
          <p:cNvGrpSpPr/>
          <p:nvPr/>
        </p:nvGrpSpPr>
        <p:grpSpPr>
          <a:xfrm>
            <a:off x="9909940" y="-180826"/>
            <a:ext cx="6196433" cy="10467826"/>
            <a:chOff x="0" y="-47625"/>
            <a:chExt cx="1631982" cy="2756958"/>
          </a:xfrm>
        </p:grpSpPr>
        <p:sp>
          <p:nvSpPr>
            <p:cNvPr id="289" name="Google Shape;289;p16"/>
            <p:cNvSpPr/>
            <p:nvPr/>
          </p:nvSpPr>
          <p:spPr>
            <a:xfrm>
              <a:off x="0" y="0"/>
              <a:ext cx="1631982" cy="2709333"/>
            </a:xfrm>
            <a:custGeom>
              <a:rect b="b" l="l" r="r" t="t"/>
              <a:pathLst>
                <a:path extrusionOk="0" h="2709333" w="1631982">
                  <a:moveTo>
                    <a:pt x="0" y="0"/>
                  </a:moveTo>
                  <a:lnTo>
                    <a:pt x="1631982" y="0"/>
                  </a:lnTo>
                  <a:lnTo>
                    <a:pt x="1631982" y="2709333"/>
                  </a:lnTo>
                  <a:lnTo>
                    <a:pt x="0" y="2709333"/>
                  </a:lnTo>
                  <a:close/>
                </a:path>
              </a:pathLst>
            </a:custGeom>
            <a:solidFill>
              <a:srgbClr val="FEFF05"/>
            </a:solidFill>
            <a:ln>
              <a:noFill/>
            </a:ln>
          </p:spPr>
        </p:sp>
        <p:sp>
          <p:nvSpPr>
            <p:cNvPr id="290" name="Google Shape;290;p16"/>
            <p:cNvSpPr txBox="1"/>
            <p:nvPr/>
          </p:nvSpPr>
          <p:spPr>
            <a:xfrm>
              <a:off x="0" y="-47625"/>
              <a:ext cx="1631982"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6"/>
          <p:cNvGrpSpPr/>
          <p:nvPr/>
        </p:nvGrpSpPr>
        <p:grpSpPr>
          <a:xfrm>
            <a:off x="1622550" y="1611078"/>
            <a:ext cx="7314587" cy="2124064"/>
            <a:chOff x="0" y="-47625"/>
            <a:chExt cx="1926476" cy="559424"/>
          </a:xfrm>
        </p:grpSpPr>
        <p:sp>
          <p:nvSpPr>
            <p:cNvPr id="292" name="Google Shape;292;p16"/>
            <p:cNvSpPr/>
            <p:nvPr/>
          </p:nvSpPr>
          <p:spPr>
            <a:xfrm>
              <a:off x="0" y="0"/>
              <a:ext cx="1926476" cy="511799"/>
            </a:xfrm>
            <a:custGeom>
              <a:rect b="b" l="l" r="r" t="t"/>
              <a:pathLst>
                <a:path extrusionOk="0" h="511799" w="1926476">
                  <a:moveTo>
                    <a:pt x="53980" y="0"/>
                  </a:moveTo>
                  <a:lnTo>
                    <a:pt x="1872496" y="0"/>
                  </a:lnTo>
                  <a:cubicBezTo>
                    <a:pt x="1902308" y="0"/>
                    <a:pt x="1926476" y="24167"/>
                    <a:pt x="1926476" y="53980"/>
                  </a:cubicBezTo>
                  <a:lnTo>
                    <a:pt x="1926476" y="457820"/>
                  </a:lnTo>
                  <a:cubicBezTo>
                    <a:pt x="1926476" y="472136"/>
                    <a:pt x="1920789" y="485866"/>
                    <a:pt x="1910665" y="495989"/>
                  </a:cubicBezTo>
                  <a:cubicBezTo>
                    <a:pt x="1900542" y="506112"/>
                    <a:pt x="1886812" y="511799"/>
                    <a:pt x="1872496" y="511799"/>
                  </a:cubicBezTo>
                  <a:lnTo>
                    <a:pt x="53980" y="511799"/>
                  </a:lnTo>
                  <a:cubicBezTo>
                    <a:pt x="24167" y="511799"/>
                    <a:pt x="0" y="487632"/>
                    <a:pt x="0" y="457820"/>
                  </a:cubicBezTo>
                  <a:lnTo>
                    <a:pt x="0" y="53980"/>
                  </a:lnTo>
                  <a:cubicBezTo>
                    <a:pt x="0" y="39663"/>
                    <a:pt x="5687" y="25933"/>
                    <a:pt x="15810" y="15810"/>
                  </a:cubicBezTo>
                  <a:cubicBezTo>
                    <a:pt x="25933" y="5687"/>
                    <a:pt x="39663" y="0"/>
                    <a:pt x="53980"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txBox="1"/>
            <p:nvPr/>
          </p:nvSpPr>
          <p:spPr>
            <a:xfrm>
              <a:off x="0" y="-47625"/>
              <a:ext cx="1926476"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6"/>
          <p:cNvGrpSpPr/>
          <p:nvPr/>
        </p:nvGrpSpPr>
        <p:grpSpPr>
          <a:xfrm>
            <a:off x="9350863" y="1611078"/>
            <a:ext cx="7314587" cy="2124064"/>
            <a:chOff x="0" y="-47625"/>
            <a:chExt cx="1926476" cy="559424"/>
          </a:xfrm>
        </p:grpSpPr>
        <p:sp>
          <p:nvSpPr>
            <p:cNvPr id="295" name="Google Shape;295;p16"/>
            <p:cNvSpPr/>
            <p:nvPr/>
          </p:nvSpPr>
          <p:spPr>
            <a:xfrm>
              <a:off x="0" y="0"/>
              <a:ext cx="1926476" cy="511799"/>
            </a:xfrm>
            <a:custGeom>
              <a:rect b="b" l="l" r="r" t="t"/>
              <a:pathLst>
                <a:path extrusionOk="0" h="511799" w="1926476">
                  <a:moveTo>
                    <a:pt x="53980" y="0"/>
                  </a:moveTo>
                  <a:lnTo>
                    <a:pt x="1872496" y="0"/>
                  </a:lnTo>
                  <a:cubicBezTo>
                    <a:pt x="1902308" y="0"/>
                    <a:pt x="1926476" y="24167"/>
                    <a:pt x="1926476" y="53980"/>
                  </a:cubicBezTo>
                  <a:lnTo>
                    <a:pt x="1926476" y="457820"/>
                  </a:lnTo>
                  <a:cubicBezTo>
                    <a:pt x="1926476" y="472136"/>
                    <a:pt x="1920789" y="485866"/>
                    <a:pt x="1910665" y="495989"/>
                  </a:cubicBezTo>
                  <a:cubicBezTo>
                    <a:pt x="1900542" y="506112"/>
                    <a:pt x="1886812" y="511799"/>
                    <a:pt x="1872496" y="511799"/>
                  </a:cubicBezTo>
                  <a:lnTo>
                    <a:pt x="53980" y="511799"/>
                  </a:lnTo>
                  <a:cubicBezTo>
                    <a:pt x="24167" y="511799"/>
                    <a:pt x="0" y="487632"/>
                    <a:pt x="0" y="457820"/>
                  </a:cubicBezTo>
                  <a:lnTo>
                    <a:pt x="0" y="53980"/>
                  </a:lnTo>
                  <a:cubicBezTo>
                    <a:pt x="0" y="39663"/>
                    <a:pt x="5687" y="25933"/>
                    <a:pt x="15810" y="15810"/>
                  </a:cubicBezTo>
                  <a:cubicBezTo>
                    <a:pt x="25933" y="5687"/>
                    <a:pt x="39663" y="0"/>
                    <a:pt x="53980"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txBox="1"/>
            <p:nvPr/>
          </p:nvSpPr>
          <p:spPr>
            <a:xfrm>
              <a:off x="0" y="-47625"/>
              <a:ext cx="1926476"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16"/>
          <p:cNvSpPr txBox="1"/>
          <p:nvPr/>
        </p:nvSpPr>
        <p:spPr>
          <a:xfrm>
            <a:off x="3556274" y="2183345"/>
            <a:ext cx="5380863"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MISSION</a:t>
            </a:r>
            <a:endParaRPr/>
          </a:p>
        </p:txBody>
      </p:sp>
      <p:sp>
        <p:nvSpPr>
          <p:cNvPr id="298" name="Google Shape;298;p16"/>
          <p:cNvSpPr txBox="1"/>
          <p:nvPr/>
        </p:nvSpPr>
        <p:spPr>
          <a:xfrm>
            <a:off x="11522248" y="2183345"/>
            <a:ext cx="4584125"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VISION</a:t>
            </a:r>
            <a:endParaRPr/>
          </a:p>
        </p:txBody>
      </p:sp>
      <p:grpSp>
        <p:nvGrpSpPr>
          <p:cNvPr id="299" name="Google Shape;299;p16"/>
          <p:cNvGrpSpPr/>
          <p:nvPr/>
        </p:nvGrpSpPr>
        <p:grpSpPr>
          <a:xfrm>
            <a:off x="546119" y="546119"/>
            <a:ext cx="16912826" cy="482581"/>
            <a:chOff x="0" y="0"/>
            <a:chExt cx="22550435" cy="643442"/>
          </a:xfrm>
        </p:grpSpPr>
        <p:sp>
          <p:nvSpPr>
            <p:cNvPr id="300" name="Google Shape;300;p16"/>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301" name="Google Shape;301;p16"/>
            <p:cNvGrpSpPr/>
            <p:nvPr/>
          </p:nvGrpSpPr>
          <p:grpSpPr>
            <a:xfrm>
              <a:off x="22018049" y="55528"/>
              <a:ext cx="532386" cy="532386"/>
              <a:chOff x="0" y="0"/>
              <a:chExt cx="812800" cy="812800"/>
            </a:xfrm>
          </p:grpSpPr>
          <p:sp>
            <p:nvSpPr>
              <p:cNvPr id="302" name="Google Shape;302;p16"/>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303" name="Google Shape;303;p16"/>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4" name="Google Shape;304;p16"/>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305" name="Google Shape;305;p16"/>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306" name="Google Shape;306;p16"/>
          <p:cNvSpPr txBox="1"/>
          <p:nvPr/>
        </p:nvSpPr>
        <p:spPr>
          <a:xfrm>
            <a:off x="2797536" y="4449518"/>
            <a:ext cx="4929300" cy="4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To explore the uncharted territories of human potential and innovation. Our goal is to push the boundaries of what is possible, fostering creativity and collaboration among diverse minds.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We strive to create solutions that not only address the challenges of today but also anticipate the needs of tomorrow.We strive to create solutions that not only address the challenges of today but also anticipate the needs of tomorrow.</a:t>
            </a:r>
            <a:endParaRPr/>
          </a:p>
        </p:txBody>
      </p:sp>
      <p:sp>
        <p:nvSpPr>
          <p:cNvPr id="307" name="Google Shape;307;p16"/>
          <p:cNvSpPr txBox="1"/>
          <p:nvPr/>
        </p:nvSpPr>
        <p:spPr>
          <a:xfrm>
            <a:off x="10543542" y="4449518"/>
            <a:ext cx="4929300" cy="441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To explore the uncharted territories of human potential and innovation. Our goal is to push the boundaries of what is possible, fostering creativity and collaboration among diverse minds.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We strive to create solutions that not only address the challenges of today but also anticipate the needs of tomorrow.We strive to create solutions that not only address the challenges of today but also anticipate the needs of tomorrow.</a:t>
            </a:r>
            <a:endParaRPr/>
          </a:p>
        </p:txBody>
      </p:sp>
      <p:grpSp>
        <p:nvGrpSpPr>
          <p:cNvPr id="308" name="Google Shape;308;p16"/>
          <p:cNvGrpSpPr/>
          <p:nvPr/>
        </p:nvGrpSpPr>
        <p:grpSpPr>
          <a:xfrm>
            <a:off x="16744950" y="5687067"/>
            <a:ext cx="3086100" cy="3086100"/>
            <a:chOff x="0" y="0"/>
            <a:chExt cx="812800" cy="812800"/>
          </a:xfrm>
        </p:grpSpPr>
        <p:sp>
          <p:nvSpPr>
            <p:cNvPr id="309" name="Google Shape;309;p1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310" name="Google Shape;310;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16"/>
          <p:cNvGrpSpPr/>
          <p:nvPr/>
        </p:nvGrpSpPr>
        <p:grpSpPr>
          <a:xfrm>
            <a:off x="-1543050" y="4144017"/>
            <a:ext cx="3086100" cy="3086100"/>
            <a:chOff x="0" y="0"/>
            <a:chExt cx="812800" cy="812800"/>
          </a:xfrm>
        </p:grpSpPr>
        <p:sp>
          <p:nvSpPr>
            <p:cNvPr id="312" name="Google Shape;312;p16"/>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13" name="Google Shape;313;p16"/>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14" name="Google Shape;314;p16"/>
          <p:cNvPicPr preferRelativeResize="0"/>
          <p:nvPr/>
        </p:nvPicPr>
        <p:blipFill>
          <a:blip r:embed="rId4">
            <a:alphaModFix/>
          </a:blip>
          <a:stretch>
            <a:fillRect/>
          </a:stretch>
        </p:blipFill>
        <p:spPr>
          <a:xfrm>
            <a:off x="2057486" y="2148562"/>
            <a:ext cx="1085038" cy="1181100"/>
          </a:xfrm>
          <a:prstGeom prst="rect">
            <a:avLst/>
          </a:prstGeom>
          <a:noFill/>
          <a:ln>
            <a:noFill/>
          </a:ln>
        </p:spPr>
      </p:pic>
      <p:pic>
        <p:nvPicPr>
          <p:cNvPr id="315" name="Google Shape;315;p16"/>
          <p:cNvPicPr preferRelativeResize="0"/>
          <p:nvPr/>
        </p:nvPicPr>
        <p:blipFill>
          <a:blip r:embed="rId5">
            <a:alphaModFix/>
          </a:blip>
          <a:stretch>
            <a:fillRect/>
          </a:stretch>
        </p:blipFill>
        <p:spPr>
          <a:xfrm>
            <a:off x="10025921" y="2020429"/>
            <a:ext cx="1217175" cy="14373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05"/>
        </a:solidFill>
      </p:bgPr>
    </p:bg>
    <p:spTree>
      <p:nvGrpSpPr>
        <p:cNvPr id="319" name="Shape 319"/>
        <p:cNvGrpSpPr/>
        <p:nvPr/>
      </p:nvGrpSpPr>
      <p:grpSpPr>
        <a:xfrm>
          <a:off x="0" y="0"/>
          <a:ext cx="0" cy="0"/>
          <a:chOff x="0" y="0"/>
          <a:chExt cx="0" cy="0"/>
        </a:xfrm>
      </p:grpSpPr>
      <p:grpSp>
        <p:nvGrpSpPr>
          <p:cNvPr id="320" name="Google Shape;320;p17"/>
          <p:cNvGrpSpPr/>
          <p:nvPr/>
        </p:nvGrpSpPr>
        <p:grpSpPr>
          <a:xfrm>
            <a:off x="12471990" y="-180826"/>
            <a:ext cx="5816010" cy="10467826"/>
            <a:chOff x="0" y="-47625"/>
            <a:chExt cx="1531789" cy="2756958"/>
          </a:xfrm>
        </p:grpSpPr>
        <p:sp>
          <p:nvSpPr>
            <p:cNvPr id="321" name="Google Shape;321;p17"/>
            <p:cNvSpPr/>
            <p:nvPr/>
          </p:nvSpPr>
          <p:spPr>
            <a:xfrm>
              <a:off x="0" y="0"/>
              <a:ext cx="1531789" cy="2709333"/>
            </a:xfrm>
            <a:custGeom>
              <a:rect b="b" l="l" r="r" t="t"/>
              <a:pathLst>
                <a:path extrusionOk="0" h="2709333" w="1531789">
                  <a:moveTo>
                    <a:pt x="0" y="0"/>
                  </a:moveTo>
                  <a:lnTo>
                    <a:pt x="1531789" y="0"/>
                  </a:lnTo>
                  <a:lnTo>
                    <a:pt x="1531789" y="2709333"/>
                  </a:lnTo>
                  <a:lnTo>
                    <a:pt x="0" y="2709333"/>
                  </a:lnTo>
                  <a:close/>
                </a:path>
              </a:pathLst>
            </a:custGeom>
            <a:solidFill>
              <a:srgbClr val="FFFFFF"/>
            </a:solidFill>
            <a:ln>
              <a:noFill/>
            </a:ln>
          </p:spPr>
        </p:sp>
        <p:sp>
          <p:nvSpPr>
            <p:cNvPr id="322" name="Google Shape;322;p17"/>
            <p:cNvSpPr txBox="1"/>
            <p:nvPr/>
          </p:nvSpPr>
          <p:spPr>
            <a:xfrm>
              <a:off x="0" y="-47625"/>
              <a:ext cx="153178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17"/>
          <p:cNvGrpSpPr/>
          <p:nvPr/>
        </p:nvGrpSpPr>
        <p:grpSpPr>
          <a:xfrm>
            <a:off x="546119" y="546119"/>
            <a:ext cx="16912826" cy="482581"/>
            <a:chOff x="0" y="0"/>
            <a:chExt cx="22550435" cy="643442"/>
          </a:xfrm>
        </p:grpSpPr>
        <p:sp>
          <p:nvSpPr>
            <p:cNvPr id="324" name="Google Shape;324;p17"/>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325" name="Google Shape;325;p17"/>
            <p:cNvGrpSpPr/>
            <p:nvPr/>
          </p:nvGrpSpPr>
          <p:grpSpPr>
            <a:xfrm>
              <a:off x="22018049" y="55528"/>
              <a:ext cx="532386" cy="532386"/>
              <a:chOff x="0" y="0"/>
              <a:chExt cx="812800" cy="812800"/>
            </a:xfrm>
          </p:grpSpPr>
          <p:sp>
            <p:nvSpPr>
              <p:cNvPr id="326" name="Google Shape;326;p17"/>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327" name="Google Shape;327;p17"/>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7"/>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329" name="Google Shape;329;p17"/>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330" name="Google Shape;330;p17"/>
          <p:cNvGrpSpPr/>
          <p:nvPr/>
        </p:nvGrpSpPr>
        <p:grpSpPr>
          <a:xfrm>
            <a:off x="1028700" y="1974612"/>
            <a:ext cx="1943238" cy="2124064"/>
            <a:chOff x="0" y="-47625"/>
            <a:chExt cx="511799" cy="559424"/>
          </a:xfrm>
        </p:grpSpPr>
        <p:sp>
          <p:nvSpPr>
            <p:cNvPr id="331" name="Google Shape;331;p17"/>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7"/>
          <p:cNvGrpSpPr/>
          <p:nvPr/>
        </p:nvGrpSpPr>
        <p:grpSpPr>
          <a:xfrm rot="2700000">
            <a:off x="13992188" y="1595194"/>
            <a:ext cx="858869" cy="858869"/>
            <a:chOff x="0" y="0"/>
            <a:chExt cx="812800" cy="812800"/>
          </a:xfrm>
        </p:grpSpPr>
        <p:sp>
          <p:nvSpPr>
            <p:cNvPr id="334" name="Google Shape;334;p17"/>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35" name="Google Shape;335;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6" name="Google Shape;336;p17"/>
          <p:cNvGrpSpPr/>
          <p:nvPr/>
        </p:nvGrpSpPr>
        <p:grpSpPr>
          <a:xfrm rot="2700000">
            <a:off x="1032100" y="8309439"/>
            <a:ext cx="858869" cy="858869"/>
            <a:chOff x="0" y="0"/>
            <a:chExt cx="812800" cy="812800"/>
          </a:xfrm>
        </p:grpSpPr>
        <p:sp>
          <p:nvSpPr>
            <p:cNvPr id="337" name="Google Shape;337;p17"/>
            <p:cNvSpPr/>
            <p:nvPr/>
          </p:nvSpPr>
          <p:spPr>
            <a:xfrm>
              <a:off x="0" y="0"/>
              <a:ext cx="812800" cy="812800"/>
            </a:xfrm>
            <a:custGeom>
              <a:rect b="b" l="l" r="r" t="t"/>
              <a:pathLst>
                <a:path extrusionOk="0" h="812800" w="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38" name="Google Shape;338;p17"/>
            <p:cNvSpPr txBox="1"/>
            <p:nvPr/>
          </p:nvSpPr>
          <p:spPr>
            <a:xfrm>
              <a:off x="190500" y="142875"/>
              <a:ext cx="431800" cy="479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17"/>
          <p:cNvGrpSpPr/>
          <p:nvPr/>
        </p:nvGrpSpPr>
        <p:grpSpPr>
          <a:xfrm>
            <a:off x="13929720" y="5347920"/>
            <a:ext cx="3086100" cy="3086100"/>
            <a:chOff x="0" y="0"/>
            <a:chExt cx="812800" cy="812800"/>
          </a:xfrm>
        </p:grpSpPr>
        <p:sp>
          <p:nvSpPr>
            <p:cNvPr id="340" name="Google Shape;340;p17"/>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341" name="Google Shape;341;p17"/>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17"/>
          <p:cNvSpPr txBox="1"/>
          <p:nvPr/>
        </p:nvSpPr>
        <p:spPr>
          <a:xfrm>
            <a:off x="3204879" y="2493645"/>
            <a:ext cx="8834969"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OUR PROJECTS</a:t>
            </a:r>
            <a:endParaRPr/>
          </a:p>
        </p:txBody>
      </p:sp>
      <p:sp>
        <p:nvSpPr>
          <p:cNvPr id="343" name="Google Shape;343;p17"/>
          <p:cNvSpPr txBox="1"/>
          <p:nvPr/>
        </p:nvSpPr>
        <p:spPr>
          <a:xfrm>
            <a:off x="1165755" y="2493645"/>
            <a:ext cx="1806183" cy="125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200" u="none" cap="none" strike="noStrike">
                <a:solidFill>
                  <a:srgbClr val="000000"/>
                </a:solidFill>
                <a:latin typeface="Archivo Black"/>
                <a:ea typeface="Archivo Black"/>
                <a:cs typeface="Archivo Black"/>
                <a:sym typeface="Archivo Black"/>
              </a:rPr>
              <a:t>02.</a:t>
            </a:r>
            <a:endParaRPr/>
          </a:p>
        </p:txBody>
      </p:sp>
      <p:sp>
        <p:nvSpPr>
          <p:cNvPr id="344" name="Google Shape;344;p17"/>
          <p:cNvSpPr txBox="1"/>
          <p:nvPr/>
        </p:nvSpPr>
        <p:spPr>
          <a:xfrm>
            <a:off x="3329522" y="4051052"/>
            <a:ext cx="8585700" cy="4040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Span a diverse array of initiatives designed to make a positive impact in various communities. From educational programs that empower underprivileged students to environmental conservation efforts aimed at preserving our natural resources, we are committed to creating meaningful change.</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Arimo"/>
              <a:ea typeface="Arimo"/>
              <a:cs typeface="Arimo"/>
              <a:sym typeface="Arimo"/>
            </a:endParaRPr>
          </a:p>
          <a:p>
            <a:pPr indent="0" lvl="0" marL="0" marR="0" rtl="0" algn="l">
              <a:lnSpc>
                <a:spcPct val="115000"/>
              </a:lnSpc>
              <a:spcBef>
                <a:spcPts val="0"/>
              </a:spcBef>
              <a:spcAft>
                <a:spcPts val="0"/>
              </a:spcAft>
              <a:buNone/>
            </a:pPr>
            <a:r>
              <a:rPr b="0" i="0" lang="en-US" sz="2100" u="none" cap="none" strike="noStrike">
                <a:solidFill>
                  <a:srgbClr val="000000"/>
                </a:solidFill>
                <a:latin typeface="Arimo"/>
                <a:ea typeface="Arimo"/>
                <a:cs typeface="Arimo"/>
                <a:sym typeface="Arimo"/>
              </a:rPr>
              <a:t>One of our flagship projects focuses on providing clean drinking water to rural areas, ensuring that everyone has access to this basic necessity. Another key initiative is our mentorship program, which pairs experienced professionals with young adults to guide them in their career paths and personal development.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8"/>
          <p:cNvSpPr txBox="1"/>
          <p:nvPr/>
        </p:nvSpPr>
        <p:spPr>
          <a:xfrm>
            <a:off x="3797319" y="6746581"/>
            <a:ext cx="4643390" cy="54800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SERVICE THREE</a:t>
            </a:r>
            <a:endParaRPr/>
          </a:p>
        </p:txBody>
      </p:sp>
      <p:grpSp>
        <p:nvGrpSpPr>
          <p:cNvPr id="350" name="Google Shape;350;p18"/>
          <p:cNvGrpSpPr/>
          <p:nvPr/>
        </p:nvGrpSpPr>
        <p:grpSpPr>
          <a:xfrm>
            <a:off x="1286246" y="3365051"/>
            <a:ext cx="1943238" cy="2124064"/>
            <a:chOff x="0" y="-47625"/>
            <a:chExt cx="511799" cy="559424"/>
          </a:xfrm>
        </p:grpSpPr>
        <p:sp>
          <p:nvSpPr>
            <p:cNvPr id="351" name="Google Shape;351;p18"/>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8"/>
          <p:cNvGrpSpPr/>
          <p:nvPr/>
        </p:nvGrpSpPr>
        <p:grpSpPr>
          <a:xfrm>
            <a:off x="8146541" y="3365051"/>
            <a:ext cx="1943238" cy="2124064"/>
            <a:chOff x="0" y="-47625"/>
            <a:chExt cx="511799" cy="559424"/>
          </a:xfrm>
        </p:grpSpPr>
        <p:sp>
          <p:nvSpPr>
            <p:cNvPr id="354" name="Google Shape;354;p18"/>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8"/>
          <p:cNvGrpSpPr/>
          <p:nvPr/>
        </p:nvGrpSpPr>
        <p:grpSpPr>
          <a:xfrm>
            <a:off x="1286246" y="6308414"/>
            <a:ext cx="1943238" cy="2124064"/>
            <a:chOff x="0" y="-47625"/>
            <a:chExt cx="511799" cy="559424"/>
          </a:xfrm>
        </p:grpSpPr>
        <p:sp>
          <p:nvSpPr>
            <p:cNvPr id="357" name="Google Shape;357;p18"/>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8"/>
          <p:cNvGrpSpPr/>
          <p:nvPr/>
        </p:nvGrpSpPr>
        <p:grpSpPr>
          <a:xfrm>
            <a:off x="8146541" y="6308414"/>
            <a:ext cx="1943238" cy="2124064"/>
            <a:chOff x="0" y="-47625"/>
            <a:chExt cx="511799" cy="559424"/>
          </a:xfrm>
        </p:grpSpPr>
        <p:sp>
          <p:nvSpPr>
            <p:cNvPr id="360" name="Google Shape;360;p18"/>
            <p:cNvSpPr/>
            <p:nvPr/>
          </p:nvSpPr>
          <p:spPr>
            <a:xfrm>
              <a:off x="0" y="0"/>
              <a:ext cx="511799" cy="511799"/>
            </a:xfrm>
            <a:custGeom>
              <a:rect b="b" l="l" r="r" t="t"/>
              <a:pathLst>
                <a:path extrusionOk="0" h="511799" w="511799">
                  <a:moveTo>
                    <a:pt x="203186" y="0"/>
                  </a:moveTo>
                  <a:lnTo>
                    <a:pt x="308614" y="0"/>
                  </a:lnTo>
                  <a:cubicBezTo>
                    <a:pt x="420830" y="0"/>
                    <a:pt x="511799" y="90969"/>
                    <a:pt x="511799" y="203186"/>
                  </a:cubicBezTo>
                  <a:lnTo>
                    <a:pt x="511799" y="308614"/>
                  </a:lnTo>
                  <a:cubicBezTo>
                    <a:pt x="511799" y="420830"/>
                    <a:pt x="420830" y="511799"/>
                    <a:pt x="308614" y="511799"/>
                  </a:cubicBezTo>
                  <a:lnTo>
                    <a:pt x="203186" y="511799"/>
                  </a:lnTo>
                  <a:cubicBezTo>
                    <a:pt x="90969" y="511799"/>
                    <a:pt x="0" y="420830"/>
                    <a:pt x="0" y="308614"/>
                  </a:cubicBezTo>
                  <a:lnTo>
                    <a:pt x="0" y="203186"/>
                  </a:lnTo>
                  <a:cubicBezTo>
                    <a:pt x="0" y="90969"/>
                    <a:pt x="90969" y="0"/>
                    <a:pt x="203186" y="0"/>
                  </a:cubicBezTo>
                  <a:close/>
                </a:path>
              </a:pathLst>
            </a:custGeom>
            <a:solidFill>
              <a:srgbClr val="FEFF05"/>
            </a:solid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txBox="1"/>
            <p:nvPr/>
          </p:nvSpPr>
          <p:spPr>
            <a:xfrm>
              <a:off x="0" y="-47625"/>
              <a:ext cx="511799" cy="55942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18"/>
          <p:cNvGrpSpPr/>
          <p:nvPr/>
        </p:nvGrpSpPr>
        <p:grpSpPr>
          <a:xfrm>
            <a:off x="546119" y="546119"/>
            <a:ext cx="16912826" cy="482581"/>
            <a:chOff x="0" y="0"/>
            <a:chExt cx="22550435" cy="643442"/>
          </a:xfrm>
        </p:grpSpPr>
        <p:sp>
          <p:nvSpPr>
            <p:cNvPr id="363" name="Google Shape;363;p18"/>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3">
                <a:alphaModFix/>
              </a:blip>
              <a:stretch>
                <a:fillRect b="0" l="0" r="0" t="0"/>
              </a:stretch>
            </a:blipFill>
            <a:ln>
              <a:noFill/>
            </a:ln>
          </p:spPr>
        </p:sp>
        <p:grpSp>
          <p:nvGrpSpPr>
            <p:cNvPr id="364" name="Google Shape;364;p18"/>
            <p:cNvGrpSpPr/>
            <p:nvPr/>
          </p:nvGrpSpPr>
          <p:grpSpPr>
            <a:xfrm>
              <a:off x="22018049" y="55528"/>
              <a:ext cx="532386" cy="532386"/>
              <a:chOff x="0" y="0"/>
              <a:chExt cx="812800" cy="812800"/>
            </a:xfrm>
          </p:grpSpPr>
          <p:sp>
            <p:nvSpPr>
              <p:cNvPr id="365" name="Google Shape;365;p18"/>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366" name="Google Shape;366;p18"/>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18"/>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368" name="Google Shape;368;p18"/>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grpSp>
        <p:nvGrpSpPr>
          <p:cNvPr id="369" name="Google Shape;369;p18"/>
          <p:cNvGrpSpPr/>
          <p:nvPr/>
        </p:nvGrpSpPr>
        <p:grpSpPr>
          <a:xfrm>
            <a:off x="16570458" y="1775566"/>
            <a:ext cx="3086100" cy="3086100"/>
            <a:chOff x="0" y="0"/>
            <a:chExt cx="812800" cy="812800"/>
          </a:xfrm>
        </p:grpSpPr>
        <p:sp>
          <p:nvSpPr>
            <p:cNvPr id="370" name="Google Shape;370;p1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000000">
                <a:alpha val="0"/>
              </a:srgbClr>
            </a:solidFill>
            <a:ln cap="sq" cmpd="sng" w="38100">
              <a:solidFill>
                <a:srgbClr val="000000"/>
              </a:solidFill>
              <a:prstDash val="solid"/>
              <a:miter lim="8000"/>
              <a:headEnd len="sm" w="sm" type="none"/>
              <a:tailEnd len="sm" w="sm" type="none"/>
            </a:ln>
          </p:spPr>
        </p:sp>
        <p:sp>
          <p:nvSpPr>
            <p:cNvPr id="371" name="Google Shape;371;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18"/>
          <p:cNvSpPr txBox="1"/>
          <p:nvPr/>
        </p:nvSpPr>
        <p:spPr>
          <a:xfrm>
            <a:off x="1286246" y="1687650"/>
            <a:ext cx="10134041"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WHAT WE OFFER</a:t>
            </a:r>
            <a:endParaRPr/>
          </a:p>
        </p:txBody>
      </p:sp>
      <p:sp>
        <p:nvSpPr>
          <p:cNvPr id="373" name="Google Shape;373;p18"/>
          <p:cNvSpPr txBox="1"/>
          <p:nvPr/>
        </p:nvSpPr>
        <p:spPr>
          <a:xfrm>
            <a:off x="3797319" y="3753385"/>
            <a:ext cx="3870752" cy="54800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SERVICE ONE</a:t>
            </a:r>
            <a:endParaRPr/>
          </a:p>
        </p:txBody>
      </p:sp>
      <p:sp>
        <p:nvSpPr>
          <p:cNvPr id="374" name="Google Shape;374;p18"/>
          <p:cNvSpPr txBox="1"/>
          <p:nvPr/>
        </p:nvSpPr>
        <p:spPr>
          <a:xfrm>
            <a:off x="10661280" y="3753385"/>
            <a:ext cx="4032753" cy="54800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SERVICE TWO</a:t>
            </a:r>
            <a:endParaRPr/>
          </a:p>
        </p:txBody>
      </p:sp>
      <p:sp>
        <p:nvSpPr>
          <p:cNvPr id="375" name="Google Shape;375;p18"/>
          <p:cNvSpPr txBox="1"/>
          <p:nvPr/>
        </p:nvSpPr>
        <p:spPr>
          <a:xfrm>
            <a:off x="10661280" y="6746581"/>
            <a:ext cx="4032753" cy="548005"/>
          </a:xfrm>
          <a:prstGeom prst="rect">
            <a:avLst/>
          </a:prstGeom>
          <a:noFill/>
          <a:ln>
            <a:noFill/>
          </a:ln>
        </p:spPr>
        <p:txBody>
          <a:bodyPr anchorCtr="0" anchor="t" bIns="0" lIns="0" spcFirstLastPara="1" rIns="0" wrap="square" tIns="0">
            <a:spAutoFit/>
          </a:bodyPr>
          <a:lstStyle/>
          <a:p>
            <a:pPr indent="0" lvl="0" marL="0" marR="0" rtl="0" algn="l">
              <a:lnSpc>
                <a:spcPct val="119988"/>
              </a:lnSpc>
              <a:spcBef>
                <a:spcPts val="0"/>
              </a:spcBef>
              <a:spcAft>
                <a:spcPts val="0"/>
              </a:spcAft>
              <a:buNone/>
            </a:pPr>
            <a:r>
              <a:rPr b="0" i="0" lang="en-US" sz="3547" u="none" cap="none" strike="noStrike">
                <a:solidFill>
                  <a:srgbClr val="000000"/>
                </a:solidFill>
                <a:latin typeface="Archivo Black"/>
                <a:ea typeface="Archivo Black"/>
                <a:cs typeface="Archivo Black"/>
                <a:sym typeface="Archivo Black"/>
              </a:rPr>
              <a:t>SERVICE FOUR</a:t>
            </a:r>
            <a:endParaRPr/>
          </a:p>
        </p:txBody>
      </p:sp>
      <p:sp>
        <p:nvSpPr>
          <p:cNvPr id="376" name="Google Shape;376;p18"/>
          <p:cNvSpPr txBox="1"/>
          <p:nvPr/>
        </p:nvSpPr>
        <p:spPr>
          <a:xfrm>
            <a:off x="3797319" y="4469871"/>
            <a:ext cx="2776182" cy="735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377" name="Google Shape;377;p18"/>
          <p:cNvSpPr txBox="1"/>
          <p:nvPr/>
        </p:nvSpPr>
        <p:spPr>
          <a:xfrm>
            <a:off x="10661280" y="4469871"/>
            <a:ext cx="2776182" cy="735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378" name="Google Shape;378;p18"/>
          <p:cNvSpPr txBox="1"/>
          <p:nvPr/>
        </p:nvSpPr>
        <p:spPr>
          <a:xfrm>
            <a:off x="3797319" y="7463067"/>
            <a:ext cx="3014320" cy="735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sp>
        <p:nvSpPr>
          <p:cNvPr id="379" name="Google Shape;379;p18"/>
          <p:cNvSpPr txBox="1"/>
          <p:nvPr/>
        </p:nvSpPr>
        <p:spPr>
          <a:xfrm>
            <a:off x="10661280" y="7463067"/>
            <a:ext cx="3014320" cy="735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Elaborate on what you want to discuss. </a:t>
            </a:r>
            <a:endParaRPr/>
          </a:p>
        </p:txBody>
      </p:sp>
      <p:grpSp>
        <p:nvGrpSpPr>
          <p:cNvPr id="380" name="Google Shape;380;p18"/>
          <p:cNvGrpSpPr/>
          <p:nvPr/>
        </p:nvGrpSpPr>
        <p:grpSpPr>
          <a:xfrm>
            <a:off x="-94680" y="-142811"/>
            <a:ext cx="393149" cy="10467826"/>
            <a:chOff x="0" y="-47625"/>
            <a:chExt cx="103545" cy="2756958"/>
          </a:xfrm>
        </p:grpSpPr>
        <p:sp>
          <p:nvSpPr>
            <p:cNvPr id="381" name="Google Shape;381;p18"/>
            <p:cNvSpPr/>
            <p:nvPr/>
          </p:nvSpPr>
          <p:spPr>
            <a:xfrm>
              <a:off x="0" y="0"/>
              <a:ext cx="103545" cy="2709333"/>
            </a:xfrm>
            <a:custGeom>
              <a:rect b="b" l="l" r="r" t="t"/>
              <a:pathLst>
                <a:path extrusionOk="0" h="2709333" w="103545">
                  <a:moveTo>
                    <a:pt x="0" y="0"/>
                  </a:moveTo>
                  <a:lnTo>
                    <a:pt x="103545" y="0"/>
                  </a:lnTo>
                  <a:lnTo>
                    <a:pt x="103545" y="2709333"/>
                  </a:lnTo>
                  <a:lnTo>
                    <a:pt x="0" y="2709333"/>
                  </a:lnTo>
                  <a:close/>
                </a:path>
              </a:pathLst>
            </a:custGeom>
            <a:solidFill>
              <a:srgbClr val="FEFF05"/>
            </a:solidFill>
            <a:ln>
              <a:noFill/>
            </a:ln>
          </p:spPr>
        </p:sp>
        <p:sp>
          <p:nvSpPr>
            <p:cNvPr id="382" name="Google Shape;382;p18"/>
            <p:cNvSpPr txBox="1"/>
            <p:nvPr/>
          </p:nvSpPr>
          <p:spPr>
            <a:xfrm>
              <a:off x="0" y="-47625"/>
              <a:ext cx="103545"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83" name="Google Shape;383;p18"/>
          <p:cNvPicPr preferRelativeResize="0"/>
          <p:nvPr/>
        </p:nvPicPr>
        <p:blipFill>
          <a:blip r:embed="rId4">
            <a:alphaModFix/>
          </a:blip>
          <a:stretch>
            <a:fillRect/>
          </a:stretch>
        </p:blipFill>
        <p:spPr>
          <a:xfrm>
            <a:off x="1667324" y="3998037"/>
            <a:ext cx="1181100" cy="1181100"/>
          </a:xfrm>
          <a:prstGeom prst="rect">
            <a:avLst/>
          </a:prstGeom>
          <a:noFill/>
          <a:ln>
            <a:noFill/>
          </a:ln>
        </p:spPr>
      </p:pic>
      <p:pic>
        <p:nvPicPr>
          <p:cNvPr id="384" name="Google Shape;384;p18"/>
          <p:cNvPicPr preferRelativeResize="0"/>
          <p:nvPr/>
        </p:nvPicPr>
        <p:blipFill>
          <a:blip r:embed="rId5">
            <a:alphaModFix/>
          </a:blip>
          <a:stretch>
            <a:fillRect/>
          </a:stretch>
        </p:blipFill>
        <p:spPr>
          <a:xfrm>
            <a:off x="8488188" y="3921838"/>
            <a:ext cx="1181100" cy="1181100"/>
          </a:xfrm>
          <a:prstGeom prst="rect">
            <a:avLst/>
          </a:prstGeom>
          <a:noFill/>
          <a:ln>
            <a:noFill/>
          </a:ln>
        </p:spPr>
      </p:pic>
      <p:pic>
        <p:nvPicPr>
          <p:cNvPr id="385" name="Google Shape;385;p18"/>
          <p:cNvPicPr preferRelativeResize="0"/>
          <p:nvPr/>
        </p:nvPicPr>
        <p:blipFill>
          <a:blip r:embed="rId6">
            <a:alphaModFix/>
          </a:blip>
          <a:stretch>
            <a:fillRect/>
          </a:stretch>
        </p:blipFill>
        <p:spPr>
          <a:xfrm>
            <a:off x="1667325" y="6944070"/>
            <a:ext cx="1181100" cy="1133218"/>
          </a:xfrm>
          <a:prstGeom prst="rect">
            <a:avLst/>
          </a:prstGeom>
          <a:noFill/>
          <a:ln>
            <a:noFill/>
          </a:ln>
        </p:spPr>
      </p:pic>
      <p:pic>
        <p:nvPicPr>
          <p:cNvPr id="386" name="Google Shape;386;p18"/>
          <p:cNvPicPr preferRelativeResize="0"/>
          <p:nvPr/>
        </p:nvPicPr>
        <p:blipFill>
          <a:blip r:embed="rId7">
            <a:alphaModFix/>
          </a:blip>
          <a:stretch>
            <a:fillRect/>
          </a:stretch>
        </p:blipFill>
        <p:spPr>
          <a:xfrm>
            <a:off x="8553450" y="6940315"/>
            <a:ext cx="1181100" cy="1140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pSp>
        <p:nvGrpSpPr>
          <p:cNvPr id="391" name="Google Shape;391;p19"/>
          <p:cNvGrpSpPr/>
          <p:nvPr/>
        </p:nvGrpSpPr>
        <p:grpSpPr>
          <a:xfrm>
            <a:off x="12067873" y="-180826"/>
            <a:ext cx="6220127" cy="10477351"/>
            <a:chOff x="0" y="-47625"/>
            <a:chExt cx="1638223" cy="2759467"/>
          </a:xfrm>
        </p:grpSpPr>
        <p:sp>
          <p:nvSpPr>
            <p:cNvPr id="392" name="Google Shape;392;p19"/>
            <p:cNvSpPr/>
            <p:nvPr/>
          </p:nvSpPr>
          <p:spPr>
            <a:xfrm>
              <a:off x="0" y="0"/>
              <a:ext cx="1638223" cy="2711842"/>
            </a:xfrm>
            <a:custGeom>
              <a:rect b="b" l="l" r="r" t="t"/>
              <a:pathLst>
                <a:path extrusionOk="0" h="2711842" w="1638223">
                  <a:moveTo>
                    <a:pt x="0" y="0"/>
                  </a:moveTo>
                  <a:lnTo>
                    <a:pt x="1638223" y="0"/>
                  </a:lnTo>
                  <a:lnTo>
                    <a:pt x="1638223" y="2711842"/>
                  </a:lnTo>
                  <a:lnTo>
                    <a:pt x="0" y="2711842"/>
                  </a:lnTo>
                  <a:close/>
                </a:path>
              </a:pathLst>
            </a:custGeom>
            <a:solidFill>
              <a:srgbClr val="FEFF05"/>
            </a:solidFill>
            <a:ln>
              <a:noFill/>
            </a:ln>
          </p:spPr>
        </p:sp>
        <p:sp>
          <p:nvSpPr>
            <p:cNvPr id="393" name="Google Shape;393;p19"/>
            <p:cNvSpPr txBox="1"/>
            <p:nvPr/>
          </p:nvSpPr>
          <p:spPr>
            <a:xfrm>
              <a:off x="0" y="-47625"/>
              <a:ext cx="1638223" cy="275946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94" name="Google Shape;394;p19"/>
          <p:cNvPicPr preferRelativeResize="0"/>
          <p:nvPr/>
        </p:nvPicPr>
        <p:blipFill>
          <a:blip r:embed="rId3">
            <a:alphaModFix/>
          </a:blip>
          <a:stretch>
            <a:fillRect/>
          </a:stretch>
        </p:blipFill>
        <p:spPr>
          <a:xfrm>
            <a:off x="1028700" y="3942220"/>
            <a:ext cx="4465000" cy="4471055"/>
          </a:xfrm>
          <a:prstGeom prst="rect">
            <a:avLst/>
          </a:prstGeom>
          <a:noFill/>
          <a:ln>
            <a:noFill/>
          </a:ln>
        </p:spPr>
      </p:pic>
      <p:pic>
        <p:nvPicPr>
          <p:cNvPr id="395" name="Google Shape;395;p19"/>
          <p:cNvPicPr preferRelativeResize="0"/>
          <p:nvPr/>
        </p:nvPicPr>
        <p:blipFill>
          <a:blip r:embed="rId4">
            <a:alphaModFix/>
          </a:blip>
          <a:stretch>
            <a:fillRect/>
          </a:stretch>
        </p:blipFill>
        <p:spPr>
          <a:xfrm>
            <a:off x="6923550" y="3945250"/>
            <a:ext cx="4465000" cy="4465024"/>
          </a:xfrm>
          <a:prstGeom prst="rect">
            <a:avLst/>
          </a:prstGeom>
          <a:noFill/>
          <a:ln>
            <a:noFill/>
          </a:ln>
        </p:spPr>
      </p:pic>
      <p:pic>
        <p:nvPicPr>
          <p:cNvPr id="396" name="Google Shape;396;p19"/>
          <p:cNvPicPr preferRelativeResize="0"/>
          <p:nvPr/>
        </p:nvPicPr>
        <p:blipFill>
          <a:blip r:embed="rId5">
            <a:alphaModFix/>
          </a:blip>
          <a:stretch>
            <a:fillRect/>
          </a:stretch>
        </p:blipFill>
        <p:spPr>
          <a:xfrm>
            <a:off x="12993946" y="3942217"/>
            <a:ext cx="4465000" cy="4471059"/>
          </a:xfrm>
          <a:prstGeom prst="rect">
            <a:avLst/>
          </a:prstGeom>
          <a:noFill/>
          <a:ln>
            <a:noFill/>
          </a:ln>
        </p:spPr>
      </p:pic>
      <p:grpSp>
        <p:nvGrpSpPr>
          <p:cNvPr id="397" name="Google Shape;397;p19"/>
          <p:cNvGrpSpPr/>
          <p:nvPr/>
        </p:nvGrpSpPr>
        <p:grpSpPr>
          <a:xfrm>
            <a:off x="546119" y="546119"/>
            <a:ext cx="16912826" cy="482581"/>
            <a:chOff x="0" y="0"/>
            <a:chExt cx="22550435" cy="643442"/>
          </a:xfrm>
        </p:grpSpPr>
        <p:sp>
          <p:nvSpPr>
            <p:cNvPr id="398" name="Google Shape;398;p19"/>
            <p:cNvSpPr/>
            <p:nvPr/>
          </p:nvSpPr>
          <p:spPr>
            <a:xfrm>
              <a:off x="0" y="0"/>
              <a:ext cx="643442" cy="643442"/>
            </a:xfrm>
            <a:custGeom>
              <a:rect b="b" l="l" r="r" t="t"/>
              <a:pathLst>
                <a:path extrusionOk="0" h="643442" w="643442">
                  <a:moveTo>
                    <a:pt x="0" y="0"/>
                  </a:moveTo>
                  <a:lnTo>
                    <a:pt x="643442" y="0"/>
                  </a:lnTo>
                  <a:lnTo>
                    <a:pt x="643442" y="643442"/>
                  </a:lnTo>
                  <a:lnTo>
                    <a:pt x="0" y="643442"/>
                  </a:lnTo>
                  <a:lnTo>
                    <a:pt x="0" y="0"/>
                  </a:lnTo>
                  <a:close/>
                </a:path>
              </a:pathLst>
            </a:custGeom>
            <a:blipFill rotWithShape="1">
              <a:blip r:embed="rId6">
                <a:alphaModFix/>
              </a:blip>
              <a:stretch>
                <a:fillRect b="0" l="0" r="0" t="0"/>
              </a:stretch>
            </a:blipFill>
            <a:ln>
              <a:noFill/>
            </a:ln>
          </p:spPr>
        </p:sp>
        <p:grpSp>
          <p:nvGrpSpPr>
            <p:cNvPr id="399" name="Google Shape;399;p19"/>
            <p:cNvGrpSpPr/>
            <p:nvPr/>
          </p:nvGrpSpPr>
          <p:grpSpPr>
            <a:xfrm>
              <a:off x="22018049" y="55528"/>
              <a:ext cx="532386" cy="532386"/>
              <a:chOff x="0" y="0"/>
              <a:chExt cx="812800" cy="812800"/>
            </a:xfrm>
          </p:grpSpPr>
          <p:sp>
            <p:nvSpPr>
              <p:cNvPr id="400" name="Google Shape;400;p19"/>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25067"/>
              </a:solidFill>
              <a:ln>
                <a:noFill/>
              </a:ln>
            </p:spPr>
          </p:sp>
          <p:sp>
            <p:nvSpPr>
              <p:cNvPr id="401" name="Google Shape;401;p19"/>
              <p:cNvSpPr txBox="1"/>
              <p:nvPr/>
            </p:nvSpPr>
            <p:spPr>
              <a:xfrm>
                <a:off x="0" y="155575"/>
                <a:ext cx="711200"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2" name="Google Shape;402;p19"/>
            <p:cNvSpPr txBox="1"/>
            <p:nvPr/>
          </p:nvSpPr>
          <p:spPr>
            <a:xfrm>
              <a:off x="909427"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LOGO HERE</a:t>
              </a:r>
              <a:endParaRPr/>
            </a:p>
          </p:txBody>
        </p:sp>
        <p:sp>
          <p:nvSpPr>
            <p:cNvPr id="403" name="Google Shape;403;p19"/>
            <p:cNvSpPr txBox="1"/>
            <p:nvPr/>
          </p:nvSpPr>
          <p:spPr>
            <a:xfrm>
              <a:off x="19996705" y="143961"/>
              <a:ext cx="1798076" cy="336471"/>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1" i="0" lang="en-US" sz="1599" u="none" cap="none" strike="noStrike">
                  <a:solidFill>
                    <a:srgbClr val="000000"/>
                  </a:solidFill>
                  <a:latin typeface="Arimo"/>
                  <a:ea typeface="Arimo"/>
                  <a:cs typeface="Arimo"/>
                  <a:sym typeface="Arimo"/>
                </a:rPr>
                <a:t>CONTACT US</a:t>
              </a:r>
              <a:endParaRPr/>
            </a:p>
          </p:txBody>
        </p:sp>
      </p:grpSp>
      <p:sp>
        <p:nvSpPr>
          <p:cNvPr id="404" name="Google Shape;404;p19"/>
          <p:cNvSpPr txBox="1"/>
          <p:nvPr/>
        </p:nvSpPr>
        <p:spPr>
          <a:xfrm>
            <a:off x="1028700" y="1509429"/>
            <a:ext cx="9918172" cy="1181100"/>
          </a:xfrm>
          <a:prstGeom prst="rect">
            <a:avLst/>
          </a:prstGeom>
          <a:noFill/>
          <a:ln>
            <a:noFill/>
          </a:ln>
        </p:spPr>
        <p:txBody>
          <a:bodyPr anchorCtr="0" anchor="t" bIns="0" lIns="0" spcFirstLastPara="1" rIns="0" wrap="square" tIns="0">
            <a:spAutoFit/>
          </a:bodyPr>
          <a:lstStyle/>
          <a:p>
            <a:pPr indent="0" lvl="0" marL="0" marR="0" rtl="0" algn="l">
              <a:lnSpc>
                <a:spcPct val="120012"/>
              </a:lnSpc>
              <a:spcBef>
                <a:spcPts val="0"/>
              </a:spcBef>
              <a:spcAft>
                <a:spcPts val="0"/>
              </a:spcAft>
              <a:buNone/>
            </a:pPr>
            <a:r>
              <a:rPr b="0" i="0" lang="en-US" sz="7730" u="none" cap="none" strike="noStrike">
                <a:solidFill>
                  <a:srgbClr val="000000"/>
                </a:solidFill>
                <a:latin typeface="Archivo Black"/>
                <a:ea typeface="Archivo Black"/>
                <a:cs typeface="Archivo Black"/>
                <a:sym typeface="Archivo Black"/>
              </a:rPr>
              <a:t>GALLERY IMAGE</a:t>
            </a:r>
            <a:endParaRPr/>
          </a:p>
        </p:txBody>
      </p:sp>
      <p:sp>
        <p:nvSpPr>
          <p:cNvPr id="405" name="Google Shape;405;p19"/>
          <p:cNvSpPr txBox="1"/>
          <p:nvPr/>
        </p:nvSpPr>
        <p:spPr>
          <a:xfrm>
            <a:off x="1028700" y="2809890"/>
            <a:ext cx="7484638"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Arimo"/>
                <a:ea typeface="Arimo"/>
                <a:cs typeface="Arimo"/>
                <a:sym typeface="Arimo"/>
              </a:rPr>
              <a:t>What can you say about your projects? Share it here!</a:t>
            </a:r>
            <a:endParaRPr/>
          </a:p>
        </p:txBody>
      </p:sp>
      <p:grpSp>
        <p:nvGrpSpPr>
          <p:cNvPr id="406" name="Google Shape;406;p19"/>
          <p:cNvGrpSpPr/>
          <p:nvPr/>
        </p:nvGrpSpPr>
        <p:grpSpPr>
          <a:xfrm>
            <a:off x="16949727" y="1518954"/>
            <a:ext cx="3086100" cy="3086100"/>
            <a:chOff x="0" y="0"/>
            <a:chExt cx="812800" cy="812800"/>
          </a:xfrm>
        </p:grpSpPr>
        <p:sp>
          <p:nvSpPr>
            <p:cNvPr id="407" name="Google Shape;407;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25067"/>
            </a:solidFill>
            <a:ln>
              <a:noFill/>
            </a:ln>
          </p:spPr>
        </p:sp>
        <p:sp>
          <p:nvSpPr>
            <p:cNvPr id="408" name="Google Shape;408;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omparative Market  Analysis    ">
  <a:themeElements>
    <a:clrScheme name="Office">
      <a:dk1>
        <a:srgbClr val="000000"/>
      </a:dk1>
      <a:lt1>
        <a:srgbClr val="FFFFFF"/>
      </a:lt1>
      <a:dk2>
        <a:srgbClr val="F25067"/>
      </a:dk2>
      <a:lt2>
        <a:srgbClr val="FEFF05"/>
      </a:lt2>
      <a:accent1>
        <a:srgbClr val="888888"/>
      </a:accent1>
      <a:accent2>
        <a:srgbClr val="555555"/>
      </a:accent2>
      <a:accent3>
        <a:srgbClr val="2E2E2E"/>
      </a:accent3>
      <a:accent4>
        <a:srgbClr val="FFFFFF"/>
      </a:accent4>
      <a:accent5>
        <a:srgbClr val="F25067"/>
      </a:accent5>
      <a:accent6>
        <a:srgbClr val="FEFF05"/>
      </a:accent6>
      <a:hlink>
        <a:srgbClr val="88888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