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SemiBold"/>
      <p:regular r:id="rId26"/>
      <p:bold r:id="rId27"/>
      <p:italic r:id="rId28"/>
      <p:boldItalic r:id="rId29"/>
    </p:embeddedFont>
    <p:embeddedFont>
      <p:font typeface="Montserra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SemiBold-regular.fntdata"/><Relationship Id="rId25" Type="http://schemas.openxmlformats.org/officeDocument/2006/relationships/slide" Target="slides/slide20.xml"/><Relationship Id="rId28" Type="http://schemas.openxmlformats.org/officeDocument/2006/relationships/font" Target="fonts/MontserratSemiBold-italic.fntdata"/><Relationship Id="rId27" Type="http://schemas.openxmlformats.org/officeDocument/2006/relationships/font" Target="fonts/MontserratSemiBol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6.xml"/><Relationship Id="rId33" Type="http://schemas.openxmlformats.org/officeDocument/2006/relationships/font" Target="fonts/Montserrat-boldItalic.fntdata"/><Relationship Id="rId10" Type="http://schemas.openxmlformats.org/officeDocument/2006/relationships/slide" Target="slides/slide5.xml"/><Relationship Id="rId32" Type="http://schemas.openxmlformats.org/officeDocument/2006/relationships/font" Target="fonts/Montserrat-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838200" y="1444625"/>
            <a:ext cx="157539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135550" y="5661050"/>
            <a:ext cx="80169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2" name="Google Shape;12;p3"/>
          <p:cNvGrpSpPr/>
          <p:nvPr/>
        </p:nvGrpSpPr>
        <p:grpSpPr>
          <a:xfrm>
            <a:off x="1028700" y="8732488"/>
            <a:ext cx="16267725" cy="544862"/>
            <a:chOff x="0" y="12700"/>
            <a:chExt cx="21690300" cy="726483"/>
          </a:xfrm>
        </p:grpSpPr>
        <p:cxnSp>
          <p:nvCxnSpPr>
            <p:cNvPr id="13" name="Google Shape;13;p3"/>
            <p:cNvCxnSpPr/>
            <p:nvPr/>
          </p:nvCxnSpPr>
          <p:spPr>
            <a:xfrm>
              <a:off x="0" y="12700"/>
              <a:ext cx="21690300" cy="0"/>
            </a:xfrm>
            <a:prstGeom prst="straightConnector1">
              <a:avLst/>
            </a:prstGeom>
            <a:noFill/>
            <a:ln cap="flat" cmpd="sng" w="25400">
              <a:solidFill>
                <a:srgbClr val="FFFFFF"/>
              </a:solidFill>
              <a:prstDash val="solid"/>
              <a:round/>
              <a:headEnd len="sm" w="sm" type="none"/>
              <a:tailEnd len="sm" w="sm" type="none"/>
            </a:ln>
          </p:spPr>
        </p:cxnSp>
        <p:cxnSp>
          <p:nvCxnSpPr>
            <p:cNvPr id="14" name="Google Shape;14;p3"/>
            <p:cNvCxnSpPr/>
            <p:nvPr/>
          </p:nvCxnSpPr>
          <p:spPr>
            <a:xfrm>
              <a:off x="0" y="739183"/>
              <a:ext cx="21690300" cy="0"/>
            </a:xfrm>
            <a:prstGeom prst="straightConnector1">
              <a:avLst/>
            </a:prstGeom>
            <a:noFill/>
            <a:ln cap="flat" cmpd="sng" w="25400">
              <a:solidFill>
                <a:srgbClr val="FFFFFF"/>
              </a:solidFill>
              <a:prstDash val="solid"/>
              <a:round/>
              <a:headEnd len="sm" w="sm" type="none"/>
              <a:tailEnd len="sm" w="sm" type="none"/>
            </a:ln>
          </p:spPr>
        </p:cxnSp>
        <p:sp>
          <p:nvSpPr>
            <p:cNvPr id="15" name="Google Shape;15;p3"/>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4"/>
          <p:cNvSpPr txBox="1"/>
          <p:nvPr>
            <p:ph type="title"/>
          </p:nvPr>
        </p:nvSpPr>
        <p:spPr>
          <a:xfrm>
            <a:off x="838200" y="1570050"/>
            <a:ext cx="15716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5995800" y="4366900"/>
            <a:ext cx="6296400" cy="35274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grpSp>
        <p:nvGrpSpPr>
          <p:cNvPr id="19" name="Google Shape;19;p4"/>
          <p:cNvGrpSpPr/>
          <p:nvPr/>
        </p:nvGrpSpPr>
        <p:grpSpPr>
          <a:xfrm>
            <a:off x="1028700" y="8732488"/>
            <a:ext cx="16267725" cy="544862"/>
            <a:chOff x="0" y="12700"/>
            <a:chExt cx="21690300" cy="726483"/>
          </a:xfrm>
        </p:grpSpPr>
        <p:cxnSp>
          <p:nvCxnSpPr>
            <p:cNvPr id="20" name="Google Shape;20;p4"/>
            <p:cNvCxnSpPr/>
            <p:nvPr/>
          </p:nvCxnSpPr>
          <p:spPr>
            <a:xfrm>
              <a:off x="0" y="12700"/>
              <a:ext cx="21690300" cy="0"/>
            </a:xfrm>
            <a:prstGeom prst="straightConnector1">
              <a:avLst/>
            </a:prstGeom>
            <a:noFill/>
            <a:ln cap="flat" cmpd="sng" w="25400">
              <a:solidFill>
                <a:srgbClr val="FFFFFF"/>
              </a:solidFill>
              <a:prstDash val="solid"/>
              <a:round/>
              <a:headEnd len="sm" w="sm" type="none"/>
              <a:tailEnd len="sm" w="sm" type="none"/>
            </a:ln>
          </p:spPr>
        </p:cxnSp>
        <p:cxnSp>
          <p:nvCxnSpPr>
            <p:cNvPr id="21" name="Google Shape;21;p4"/>
            <p:cNvCxnSpPr/>
            <p:nvPr/>
          </p:nvCxnSpPr>
          <p:spPr>
            <a:xfrm>
              <a:off x="0" y="739183"/>
              <a:ext cx="21690300" cy="0"/>
            </a:xfrm>
            <a:prstGeom prst="straightConnector1">
              <a:avLst/>
            </a:prstGeom>
            <a:noFill/>
            <a:ln cap="flat" cmpd="sng" w="25400">
              <a:solidFill>
                <a:srgbClr val="FFFFFF"/>
              </a:solidFill>
              <a:prstDash val="solid"/>
              <a:round/>
              <a:headEnd len="sm" w="sm" type="none"/>
              <a:tailEnd len="sm" w="sm" type="none"/>
            </a:ln>
          </p:spPr>
        </p:cxnSp>
        <p:sp>
          <p:nvSpPr>
            <p:cNvPr id="22" name="Google Shape;22;p4"/>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798525" y="596900"/>
            <a:ext cx="162678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98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5"/>
          <p:cNvSpPr txBox="1"/>
          <p:nvPr>
            <p:ph idx="1" type="body"/>
          </p:nvPr>
        </p:nvSpPr>
        <p:spPr>
          <a:xfrm>
            <a:off x="5257788" y="61470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000"/>
              <a:buNone/>
              <a:defRPr/>
            </a:lvl1pPr>
            <a:lvl2pPr indent="-228600" lvl="1" marL="914400" algn="l">
              <a:spcBef>
                <a:spcPts val="360"/>
              </a:spcBef>
              <a:spcAft>
                <a:spcPts val="0"/>
              </a:spcAft>
              <a:buSzPts val="2000"/>
              <a:buNone/>
              <a:defRPr/>
            </a:lvl2pPr>
            <a:lvl3pPr indent="-228600" lvl="2" marL="1371600" algn="l">
              <a:spcBef>
                <a:spcPts val="320"/>
              </a:spcBef>
              <a:spcAft>
                <a:spcPts val="0"/>
              </a:spcAft>
              <a:buSzPts val="2000"/>
              <a:buNone/>
              <a:defRPr/>
            </a:lvl3pPr>
            <a:lvl4pPr indent="-228600" lvl="3" marL="1828800" algn="l">
              <a:spcBef>
                <a:spcPts val="280"/>
              </a:spcBef>
              <a:spcAft>
                <a:spcPts val="0"/>
              </a:spcAft>
              <a:buSzPts val="2000"/>
              <a:buNone/>
              <a:defRPr/>
            </a:lvl4pPr>
            <a:lvl5pPr indent="-228600" lvl="4" marL="2286000" algn="l">
              <a:spcBef>
                <a:spcPts val="280"/>
              </a:spcBef>
              <a:spcAft>
                <a:spcPts val="0"/>
              </a:spcAft>
              <a:buSzPts val="2000"/>
              <a:buNone/>
              <a:defRPr/>
            </a:lvl5pPr>
            <a:lvl6pPr indent="-228600" lvl="5" marL="2743200" algn="l">
              <a:spcBef>
                <a:spcPts val="280"/>
              </a:spcBef>
              <a:spcAft>
                <a:spcPts val="0"/>
              </a:spcAft>
              <a:buSzPts val="2000"/>
              <a:buNone/>
              <a:defRPr/>
            </a:lvl6pPr>
            <a:lvl7pPr indent="-228600" lvl="6" marL="3200400" algn="l">
              <a:spcBef>
                <a:spcPts val="280"/>
              </a:spcBef>
              <a:spcAft>
                <a:spcPts val="0"/>
              </a:spcAft>
              <a:buSzPts val="2000"/>
              <a:buNone/>
              <a:defRPr/>
            </a:lvl7pPr>
            <a:lvl8pPr indent="-228600" lvl="7" marL="3657600" algn="l">
              <a:spcBef>
                <a:spcPts val="280"/>
              </a:spcBef>
              <a:spcAft>
                <a:spcPts val="0"/>
              </a:spcAft>
              <a:buSzPts val="2000"/>
              <a:buNone/>
              <a:defRPr/>
            </a:lvl8pPr>
            <a:lvl9pPr indent="-228600" lvl="8" marL="4114800" algn="l">
              <a:spcBef>
                <a:spcPts val="280"/>
              </a:spcBef>
              <a:spcAft>
                <a:spcPts val="0"/>
              </a:spcAft>
              <a:buSzPts val="2000"/>
              <a:buNone/>
              <a:defRPr/>
            </a:lvl9pPr>
          </a:lstStyle>
          <a:p/>
        </p:txBody>
      </p:sp>
      <p:grpSp>
        <p:nvGrpSpPr>
          <p:cNvPr id="26" name="Google Shape;26;p5"/>
          <p:cNvGrpSpPr/>
          <p:nvPr/>
        </p:nvGrpSpPr>
        <p:grpSpPr>
          <a:xfrm>
            <a:off x="1028700" y="8732488"/>
            <a:ext cx="16267725" cy="544862"/>
            <a:chOff x="0" y="12700"/>
            <a:chExt cx="21690300" cy="726483"/>
          </a:xfrm>
        </p:grpSpPr>
        <p:cxnSp>
          <p:nvCxnSpPr>
            <p:cNvPr id="27" name="Google Shape;27;p5"/>
            <p:cNvCxnSpPr/>
            <p:nvPr/>
          </p:nvCxnSpPr>
          <p:spPr>
            <a:xfrm>
              <a:off x="0" y="12700"/>
              <a:ext cx="21690300" cy="0"/>
            </a:xfrm>
            <a:prstGeom prst="straightConnector1">
              <a:avLst/>
            </a:prstGeom>
            <a:noFill/>
            <a:ln cap="flat" cmpd="sng" w="25400">
              <a:solidFill>
                <a:srgbClr val="FFFFFF"/>
              </a:solidFill>
              <a:prstDash val="solid"/>
              <a:round/>
              <a:headEnd len="sm" w="sm" type="none"/>
              <a:tailEnd len="sm" w="sm" type="none"/>
            </a:ln>
          </p:spPr>
        </p:cxnSp>
        <p:cxnSp>
          <p:nvCxnSpPr>
            <p:cNvPr id="28" name="Google Shape;28;p5"/>
            <p:cNvCxnSpPr/>
            <p:nvPr/>
          </p:nvCxnSpPr>
          <p:spPr>
            <a:xfrm>
              <a:off x="0" y="739183"/>
              <a:ext cx="21690300" cy="0"/>
            </a:xfrm>
            <a:prstGeom prst="straightConnector1">
              <a:avLst/>
            </a:prstGeom>
            <a:noFill/>
            <a:ln cap="flat" cmpd="sng" w="25400">
              <a:solidFill>
                <a:srgbClr val="FFFFFF"/>
              </a:solidFill>
              <a:prstDash val="solid"/>
              <a:round/>
              <a:headEnd len="sm" w="sm" type="none"/>
              <a:tailEnd len="sm" w="sm" type="none"/>
            </a:ln>
          </p:spPr>
        </p:cxnSp>
        <p:sp>
          <p:nvSpPr>
            <p:cNvPr id="29" name="Google Shape;29;p5"/>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sp>
        <p:nvSpPr>
          <p:cNvPr id="31" name="Google Shape;31;p6"/>
          <p:cNvSpPr txBox="1"/>
          <p:nvPr>
            <p:ph type="title"/>
          </p:nvPr>
        </p:nvSpPr>
        <p:spPr>
          <a:xfrm>
            <a:off x="762000" y="1570050"/>
            <a:ext cx="15716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6"/>
          <p:cNvSpPr txBox="1"/>
          <p:nvPr>
            <p:ph idx="1" type="body"/>
          </p:nvPr>
        </p:nvSpPr>
        <p:spPr>
          <a:xfrm>
            <a:off x="2587525" y="4117550"/>
            <a:ext cx="6435000" cy="3389100"/>
          </a:xfrm>
          <a:prstGeom prst="rect">
            <a:avLst/>
          </a:prstGeom>
          <a:noFill/>
          <a:ln>
            <a:noFill/>
          </a:ln>
        </p:spPr>
        <p:txBody>
          <a:bodyPr anchorCtr="0" anchor="t" bIns="45700" lIns="91425" spcFirstLastPara="1" rIns="91425" wrap="square" tIns="45700">
            <a:normAutofit/>
          </a:bodyPr>
          <a:lstStyle>
            <a:lvl1pPr indent="-355600" lvl="0" marL="457200" algn="l">
              <a:spcBef>
                <a:spcPts val="560"/>
              </a:spcBef>
              <a:spcAft>
                <a:spcPts val="0"/>
              </a:spcAft>
              <a:buClr>
                <a:schemeClr val="dk1"/>
              </a:buClr>
              <a:buSzPts val="2000"/>
              <a:buChar char="•"/>
              <a:defRPr/>
            </a:lvl1pPr>
            <a:lvl2pPr indent="-355600" lvl="1" marL="914400" algn="l">
              <a:spcBef>
                <a:spcPts val="480"/>
              </a:spcBef>
              <a:spcAft>
                <a:spcPts val="0"/>
              </a:spcAft>
              <a:buClr>
                <a:schemeClr val="dk1"/>
              </a:buClr>
              <a:buSzPts val="2000"/>
              <a:buChar char="–"/>
              <a:defRPr/>
            </a:lvl2pPr>
            <a:lvl3pPr indent="-355600" lvl="2" marL="1371600" algn="l">
              <a:spcBef>
                <a:spcPts val="400"/>
              </a:spcBef>
              <a:spcAft>
                <a:spcPts val="0"/>
              </a:spcAft>
              <a:buClr>
                <a:schemeClr val="dk1"/>
              </a:buClr>
              <a:buSzPts val="2000"/>
              <a:buChar char="•"/>
              <a:defRPr/>
            </a:lvl3pPr>
            <a:lvl4pPr indent="-355600" lvl="3" marL="1828800" algn="l">
              <a:spcBef>
                <a:spcPts val="360"/>
              </a:spcBef>
              <a:spcAft>
                <a:spcPts val="0"/>
              </a:spcAft>
              <a:buClr>
                <a:schemeClr val="dk1"/>
              </a:buClr>
              <a:buSzPts val="2000"/>
              <a:buChar char="–"/>
              <a:defRPr/>
            </a:lvl4pPr>
            <a:lvl5pPr indent="-355600" lvl="4" marL="2286000" algn="l">
              <a:spcBef>
                <a:spcPts val="360"/>
              </a:spcBef>
              <a:spcAft>
                <a:spcPts val="0"/>
              </a:spcAft>
              <a:buClr>
                <a:schemeClr val="dk1"/>
              </a:buClr>
              <a:buSzPts val="2000"/>
              <a:buChar char="»"/>
              <a:defRPr/>
            </a:lvl5pPr>
            <a:lvl6pPr indent="-355600" lvl="5" marL="2743200" algn="l">
              <a:spcBef>
                <a:spcPts val="360"/>
              </a:spcBef>
              <a:spcAft>
                <a:spcPts val="0"/>
              </a:spcAft>
              <a:buClr>
                <a:schemeClr val="dk1"/>
              </a:buClr>
              <a:buSzPts val="2000"/>
              <a:buChar char="•"/>
              <a:defRPr/>
            </a:lvl6pPr>
            <a:lvl7pPr indent="-355600" lvl="6" marL="3200400" algn="l">
              <a:spcBef>
                <a:spcPts val="360"/>
              </a:spcBef>
              <a:spcAft>
                <a:spcPts val="0"/>
              </a:spcAft>
              <a:buClr>
                <a:schemeClr val="dk1"/>
              </a:buClr>
              <a:buSzPts val="2000"/>
              <a:buChar char="•"/>
              <a:defRPr/>
            </a:lvl7pPr>
            <a:lvl8pPr indent="-355600" lvl="7" marL="3657600" algn="l">
              <a:spcBef>
                <a:spcPts val="360"/>
              </a:spcBef>
              <a:spcAft>
                <a:spcPts val="0"/>
              </a:spcAft>
              <a:buClr>
                <a:schemeClr val="dk1"/>
              </a:buClr>
              <a:buSzPts val="2000"/>
              <a:buChar char="•"/>
              <a:defRPr/>
            </a:lvl8pPr>
            <a:lvl9pPr indent="-355600" lvl="8" marL="4114800" algn="l">
              <a:spcBef>
                <a:spcPts val="360"/>
              </a:spcBef>
              <a:spcAft>
                <a:spcPts val="0"/>
              </a:spcAft>
              <a:buClr>
                <a:schemeClr val="dk1"/>
              </a:buClr>
              <a:buSzPts val="2000"/>
              <a:buChar char="•"/>
              <a:defRPr/>
            </a:lvl9pPr>
          </a:lstStyle>
          <a:p/>
        </p:txBody>
      </p:sp>
      <p:sp>
        <p:nvSpPr>
          <p:cNvPr id="33" name="Google Shape;33;p6"/>
          <p:cNvSpPr txBox="1"/>
          <p:nvPr>
            <p:ph idx="2" type="body"/>
          </p:nvPr>
        </p:nvSpPr>
        <p:spPr>
          <a:xfrm>
            <a:off x="9265471" y="4117550"/>
            <a:ext cx="6435000" cy="3389100"/>
          </a:xfrm>
          <a:prstGeom prst="rect">
            <a:avLst/>
          </a:prstGeom>
          <a:noFill/>
          <a:ln>
            <a:noFill/>
          </a:ln>
        </p:spPr>
        <p:txBody>
          <a:bodyPr anchorCtr="0" anchor="t" bIns="45700" lIns="91425" spcFirstLastPara="1" rIns="91425" wrap="square" tIns="45700">
            <a:normAutofit/>
          </a:bodyPr>
          <a:lstStyle>
            <a:lvl1pPr indent="-355600" lvl="0" marL="457200" algn="l">
              <a:spcBef>
                <a:spcPts val="560"/>
              </a:spcBef>
              <a:spcAft>
                <a:spcPts val="0"/>
              </a:spcAft>
              <a:buClr>
                <a:schemeClr val="dk1"/>
              </a:buClr>
              <a:buSzPts val="2000"/>
              <a:buChar char="•"/>
              <a:defRPr/>
            </a:lvl1pPr>
            <a:lvl2pPr indent="-355600" lvl="1" marL="914400" algn="l">
              <a:spcBef>
                <a:spcPts val="480"/>
              </a:spcBef>
              <a:spcAft>
                <a:spcPts val="0"/>
              </a:spcAft>
              <a:buClr>
                <a:schemeClr val="dk1"/>
              </a:buClr>
              <a:buSzPts val="2000"/>
              <a:buChar char="–"/>
              <a:defRPr/>
            </a:lvl2pPr>
            <a:lvl3pPr indent="-355600" lvl="2" marL="1371600" algn="l">
              <a:spcBef>
                <a:spcPts val="400"/>
              </a:spcBef>
              <a:spcAft>
                <a:spcPts val="0"/>
              </a:spcAft>
              <a:buClr>
                <a:schemeClr val="dk1"/>
              </a:buClr>
              <a:buSzPts val="2000"/>
              <a:buChar char="•"/>
              <a:defRPr/>
            </a:lvl3pPr>
            <a:lvl4pPr indent="-355600" lvl="3" marL="1828800" algn="l">
              <a:spcBef>
                <a:spcPts val="360"/>
              </a:spcBef>
              <a:spcAft>
                <a:spcPts val="0"/>
              </a:spcAft>
              <a:buClr>
                <a:schemeClr val="dk1"/>
              </a:buClr>
              <a:buSzPts val="2000"/>
              <a:buChar char="–"/>
              <a:defRPr/>
            </a:lvl4pPr>
            <a:lvl5pPr indent="-355600" lvl="4" marL="2286000" algn="l">
              <a:spcBef>
                <a:spcPts val="360"/>
              </a:spcBef>
              <a:spcAft>
                <a:spcPts val="0"/>
              </a:spcAft>
              <a:buClr>
                <a:schemeClr val="dk1"/>
              </a:buClr>
              <a:buSzPts val="2000"/>
              <a:buChar char="»"/>
              <a:defRPr/>
            </a:lvl5pPr>
            <a:lvl6pPr indent="-355600" lvl="5" marL="2743200" algn="l">
              <a:spcBef>
                <a:spcPts val="360"/>
              </a:spcBef>
              <a:spcAft>
                <a:spcPts val="0"/>
              </a:spcAft>
              <a:buClr>
                <a:schemeClr val="dk1"/>
              </a:buClr>
              <a:buSzPts val="2000"/>
              <a:buChar char="•"/>
              <a:defRPr/>
            </a:lvl6pPr>
            <a:lvl7pPr indent="-355600" lvl="6" marL="3200400" algn="l">
              <a:spcBef>
                <a:spcPts val="360"/>
              </a:spcBef>
              <a:spcAft>
                <a:spcPts val="0"/>
              </a:spcAft>
              <a:buClr>
                <a:schemeClr val="dk1"/>
              </a:buClr>
              <a:buSzPts val="2000"/>
              <a:buChar char="•"/>
              <a:defRPr/>
            </a:lvl7pPr>
            <a:lvl8pPr indent="-355600" lvl="7" marL="3657600" algn="l">
              <a:spcBef>
                <a:spcPts val="360"/>
              </a:spcBef>
              <a:spcAft>
                <a:spcPts val="0"/>
              </a:spcAft>
              <a:buClr>
                <a:schemeClr val="dk1"/>
              </a:buClr>
              <a:buSzPts val="2000"/>
              <a:buChar char="•"/>
              <a:defRPr/>
            </a:lvl8pPr>
            <a:lvl9pPr indent="-355600" lvl="8" marL="4114800" algn="l">
              <a:spcBef>
                <a:spcPts val="360"/>
              </a:spcBef>
              <a:spcAft>
                <a:spcPts val="0"/>
              </a:spcAft>
              <a:buClr>
                <a:schemeClr val="dk1"/>
              </a:buClr>
              <a:buSzPts val="2000"/>
              <a:buChar char="•"/>
              <a:defRPr/>
            </a:lvl9pPr>
          </a:lstStyle>
          <a:p/>
        </p:txBody>
      </p:sp>
      <p:grpSp>
        <p:nvGrpSpPr>
          <p:cNvPr id="34" name="Google Shape;34;p6"/>
          <p:cNvGrpSpPr/>
          <p:nvPr/>
        </p:nvGrpSpPr>
        <p:grpSpPr>
          <a:xfrm>
            <a:off x="1028700" y="8732488"/>
            <a:ext cx="16267725" cy="544862"/>
            <a:chOff x="0" y="12700"/>
            <a:chExt cx="21690300" cy="726483"/>
          </a:xfrm>
        </p:grpSpPr>
        <p:cxnSp>
          <p:nvCxnSpPr>
            <p:cNvPr id="35" name="Google Shape;35;p6"/>
            <p:cNvCxnSpPr/>
            <p:nvPr/>
          </p:nvCxnSpPr>
          <p:spPr>
            <a:xfrm>
              <a:off x="0" y="12700"/>
              <a:ext cx="21690300" cy="0"/>
            </a:xfrm>
            <a:prstGeom prst="straightConnector1">
              <a:avLst/>
            </a:prstGeom>
            <a:noFill/>
            <a:ln cap="flat" cmpd="sng" w="25400">
              <a:solidFill>
                <a:srgbClr val="FFFFFF"/>
              </a:solidFill>
              <a:prstDash val="solid"/>
              <a:round/>
              <a:headEnd len="sm" w="sm" type="none"/>
              <a:tailEnd len="sm" w="sm" type="none"/>
            </a:ln>
          </p:spPr>
        </p:cxnSp>
        <p:cxnSp>
          <p:nvCxnSpPr>
            <p:cNvPr id="36" name="Google Shape;36;p6"/>
            <p:cNvCxnSpPr/>
            <p:nvPr/>
          </p:nvCxnSpPr>
          <p:spPr>
            <a:xfrm>
              <a:off x="0" y="739183"/>
              <a:ext cx="21690300" cy="0"/>
            </a:xfrm>
            <a:prstGeom prst="straightConnector1">
              <a:avLst/>
            </a:prstGeom>
            <a:noFill/>
            <a:ln cap="flat" cmpd="sng" w="25400">
              <a:solidFill>
                <a:srgbClr val="FFFFFF"/>
              </a:solidFill>
              <a:prstDash val="solid"/>
              <a:round/>
              <a:headEnd len="sm" w="sm" type="none"/>
              <a:tailEnd len="sm" w="sm" type="none"/>
            </a:ln>
          </p:spPr>
        </p:cxnSp>
        <p:sp>
          <p:nvSpPr>
            <p:cNvPr id="37" name="Google Shape;37;p6"/>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7"/>
          <p:cNvSpPr txBox="1"/>
          <p:nvPr>
            <p:ph type="title"/>
          </p:nvPr>
        </p:nvSpPr>
        <p:spPr>
          <a:xfrm>
            <a:off x="762000" y="1570050"/>
            <a:ext cx="15716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7"/>
          <p:cNvSpPr txBox="1"/>
          <p:nvPr>
            <p:ph idx="1" type="body"/>
          </p:nvPr>
        </p:nvSpPr>
        <p:spPr>
          <a:xfrm>
            <a:off x="3901853" y="4400150"/>
            <a:ext cx="5165100" cy="3951300"/>
          </a:xfrm>
          <a:prstGeom prst="rect">
            <a:avLst/>
          </a:prstGeom>
          <a:noFill/>
          <a:ln>
            <a:noFill/>
          </a:ln>
        </p:spPr>
        <p:txBody>
          <a:bodyPr anchorCtr="0" anchor="t" bIns="45700" lIns="91425" spcFirstLastPara="1" rIns="91425" wrap="square" tIns="45700">
            <a:normAutofit/>
          </a:bodyPr>
          <a:lstStyle>
            <a:lvl1pPr indent="-355600" lvl="0" marL="457200" algn="l">
              <a:spcBef>
                <a:spcPts val="480"/>
              </a:spcBef>
              <a:spcAft>
                <a:spcPts val="0"/>
              </a:spcAft>
              <a:buClr>
                <a:schemeClr val="dk1"/>
              </a:buClr>
              <a:buSzPts val="2000"/>
              <a:buChar char="•"/>
              <a:defRPr/>
            </a:lvl1pPr>
            <a:lvl2pPr indent="-355600" lvl="1" marL="914400" algn="l">
              <a:spcBef>
                <a:spcPts val="400"/>
              </a:spcBef>
              <a:spcAft>
                <a:spcPts val="0"/>
              </a:spcAft>
              <a:buClr>
                <a:schemeClr val="dk1"/>
              </a:buClr>
              <a:buSzPts val="2000"/>
              <a:buChar char="–"/>
              <a:defRPr/>
            </a:lvl2pPr>
            <a:lvl3pPr indent="-355600" lvl="2" marL="1371600" algn="l">
              <a:spcBef>
                <a:spcPts val="360"/>
              </a:spcBef>
              <a:spcAft>
                <a:spcPts val="0"/>
              </a:spcAft>
              <a:buClr>
                <a:schemeClr val="dk1"/>
              </a:buClr>
              <a:buSzPts val="2000"/>
              <a:buChar char="•"/>
              <a:defRPr/>
            </a:lvl3pPr>
            <a:lvl4pPr indent="-355600" lvl="3" marL="1828800" algn="l">
              <a:spcBef>
                <a:spcPts val="320"/>
              </a:spcBef>
              <a:spcAft>
                <a:spcPts val="0"/>
              </a:spcAft>
              <a:buClr>
                <a:schemeClr val="dk1"/>
              </a:buClr>
              <a:buSzPts val="2000"/>
              <a:buChar char="–"/>
              <a:defRPr/>
            </a:lvl4pPr>
            <a:lvl5pPr indent="-355600" lvl="4" marL="2286000" algn="l">
              <a:spcBef>
                <a:spcPts val="320"/>
              </a:spcBef>
              <a:spcAft>
                <a:spcPts val="0"/>
              </a:spcAft>
              <a:buClr>
                <a:schemeClr val="dk1"/>
              </a:buClr>
              <a:buSzPts val="2000"/>
              <a:buChar char="»"/>
              <a:defRPr/>
            </a:lvl5pPr>
            <a:lvl6pPr indent="-355600" lvl="5" marL="2743200" algn="l">
              <a:spcBef>
                <a:spcPts val="320"/>
              </a:spcBef>
              <a:spcAft>
                <a:spcPts val="0"/>
              </a:spcAft>
              <a:buClr>
                <a:schemeClr val="dk1"/>
              </a:buClr>
              <a:buSzPts val="2000"/>
              <a:buChar char="•"/>
              <a:defRPr/>
            </a:lvl6pPr>
            <a:lvl7pPr indent="-355600" lvl="6" marL="3200400" algn="l">
              <a:spcBef>
                <a:spcPts val="320"/>
              </a:spcBef>
              <a:spcAft>
                <a:spcPts val="0"/>
              </a:spcAft>
              <a:buClr>
                <a:schemeClr val="dk1"/>
              </a:buClr>
              <a:buSzPts val="2000"/>
              <a:buChar char="•"/>
              <a:defRPr/>
            </a:lvl7pPr>
            <a:lvl8pPr indent="-355600" lvl="7" marL="3657600" algn="l">
              <a:spcBef>
                <a:spcPts val="320"/>
              </a:spcBef>
              <a:spcAft>
                <a:spcPts val="0"/>
              </a:spcAft>
              <a:buClr>
                <a:schemeClr val="dk1"/>
              </a:buClr>
              <a:buSzPts val="2000"/>
              <a:buChar char="•"/>
              <a:defRPr/>
            </a:lvl8pPr>
            <a:lvl9pPr indent="-355600" lvl="8" marL="4114800" algn="l">
              <a:spcBef>
                <a:spcPts val="320"/>
              </a:spcBef>
              <a:spcAft>
                <a:spcPts val="0"/>
              </a:spcAft>
              <a:buClr>
                <a:schemeClr val="dk1"/>
              </a:buClr>
              <a:buSzPts val="2000"/>
              <a:buChar char="•"/>
              <a:defRPr/>
            </a:lvl9pPr>
          </a:lstStyle>
          <a:p/>
        </p:txBody>
      </p:sp>
      <p:sp>
        <p:nvSpPr>
          <p:cNvPr id="41" name="Google Shape;41;p7"/>
          <p:cNvSpPr txBox="1"/>
          <p:nvPr>
            <p:ph idx="2" type="body"/>
          </p:nvPr>
        </p:nvSpPr>
        <p:spPr>
          <a:xfrm>
            <a:off x="9255770" y="4400150"/>
            <a:ext cx="5167500" cy="3951300"/>
          </a:xfrm>
          <a:prstGeom prst="rect">
            <a:avLst/>
          </a:prstGeom>
          <a:noFill/>
          <a:ln>
            <a:noFill/>
          </a:ln>
        </p:spPr>
        <p:txBody>
          <a:bodyPr anchorCtr="0" anchor="t" bIns="45700" lIns="91425" spcFirstLastPara="1" rIns="91425" wrap="square" tIns="45700">
            <a:normAutofit/>
          </a:bodyPr>
          <a:lstStyle>
            <a:lvl1pPr indent="-355600" lvl="0" marL="457200" algn="l">
              <a:spcBef>
                <a:spcPts val="480"/>
              </a:spcBef>
              <a:spcAft>
                <a:spcPts val="0"/>
              </a:spcAft>
              <a:buClr>
                <a:schemeClr val="dk1"/>
              </a:buClr>
              <a:buSzPts val="2000"/>
              <a:buChar char="•"/>
              <a:defRPr/>
            </a:lvl1pPr>
            <a:lvl2pPr indent="-355600" lvl="1" marL="914400" algn="l">
              <a:spcBef>
                <a:spcPts val="400"/>
              </a:spcBef>
              <a:spcAft>
                <a:spcPts val="0"/>
              </a:spcAft>
              <a:buClr>
                <a:schemeClr val="dk1"/>
              </a:buClr>
              <a:buSzPts val="2000"/>
              <a:buChar char="–"/>
              <a:defRPr/>
            </a:lvl2pPr>
            <a:lvl3pPr indent="-355600" lvl="2" marL="1371600" algn="l">
              <a:spcBef>
                <a:spcPts val="360"/>
              </a:spcBef>
              <a:spcAft>
                <a:spcPts val="0"/>
              </a:spcAft>
              <a:buClr>
                <a:schemeClr val="dk1"/>
              </a:buClr>
              <a:buSzPts val="2000"/>
              <a:buChar char="•"/>
              <a:defRPr/>
            </a:lvl3pPr>
            <a:lvl4pPr indent="-355600" lvl="3" marL="1828800" algn="l">
              <a:spcBef>
                <a:spcPts val="320"/>
              </a:spcBef>
              <a:spcAft>
                <a:spcPts val="0"/>
              </a:spcAft>
              <a:buClr>
                <a:schemeClr val="dk1"/>
              </a:buClr>
              <a:buSzPts val="2000"/>
              <a:buChar char="–"/>
              <a:defRPr/>
            </a:lvl4pPr>
            <a:lvl5pPr indent="-355600" lvl="4" marL="2286000" algn="l">
              <a:spcBef>
                <a:spcPts val="320"/>
              </a:spcBef>
              <a:spcAft>
                <a:spcPts val="0"/>
              </a:spcAft>
              <a:buClr>
                <a:schemeClr val="dk1"/>
              </a:buClr>
              <a:buSzPts val="2000"/>
              <a:buChar char="»"/>
              <a:defRPr/>
            </a:lvl5pPr>
            <a:lvl6pPr indent="-355600" lvl="5" marL="2743200" algn="l">
              <a:spcBef>
                <a:spcPts val="320"/>
              </a:spcBef>
              <a:spcAft>
                <a:spcPts val="0"/>
              </a:spcAft>
              <a:buClr>
                <a:schemeClr val="dk1"/>
              </a:buClr>
              <a:buSzPts val="2000"/>
              <a:buChar char="•"/>
              <a:defRPr/>
            </a:lvl6pPr>
            <a:lvl7pPr indent="-355600" lvl="6" marL="3200400" algn="l">
              <a:spcBef>
                <a:spcPts val="320"/>
              </a:spcBef>
              <a:spcAft>
                <a:spcPts val="0"/>
              </a:spcAft>
              <a:buClr>
                <a:schemeClr val="dk1"/>
              </a:buClr>
              <a:buSzPts val="2000"/>
              <a:buChar char="•"/>
              <a:defRPr/>
            </a:lvl7pPr>
            <a:lvl8pPr indent="-355600" lvl="7" marL="3657600" algn="l">
              <a:spcBef>
                <a:spcPts val="320"/>
              </a:spcBef>
              <a:spcAft>
                <a:spcPts val="0"/>
              </a:spcAft>
              <a:buClr>
                <a:schemeClr val="dk1"/>
              </a:buClr>
              <a:buSzPts val="2000"/>
              <a:buChar char="•"/>
              <a:defRPr/>
            </a:lvl8pPr>
            <a:lvl9pPr indent="-355600" lvl="8" marL="4114800" algn="l">
              <a:spcBef>
                <a:spcPts val="320"/>
              </a:spcBef>
              <a:spcAft>
                <a:spcPts val="0"/>
              </a:spcAft>
              <a:buClr>
                <a:schemeClr val="dk1"/>
              </a:buClr>
              <a:buSzPts val="2000"/>
              <a:buChar char="•"/>
              <a:defRPr/>
            </a:lvl9pPr>
          </a:lstStyle>
          <a:p/>
        </p:txBody>
      </p:sp>
      <p:grpSp>
        <p:nvGrpSpPr>
          <p:cNvPr id="42" name="Google Shape;42;p7"/>
          <p:cNvGrpSpPr/>
          <p:nvPr/>
        </p:nvGrpSpPr>
        <p:grpSpPr>
          <a:xfrm>
            <a:off x="1028700" y="8732488"/>
            <a:ext cx="16267725" cy="544862"/>
            <a:chOff x="0" y="12700"/>
            <a:chExt cx="21690300" cy="726483"/>
          </a:xfrm>
        </p:grpSpPr>
        <p:cxnSp>
          <p:nvCxnSpPr>
            <p:cNvPr id="43" name="Google Shape;43;p7"/>
            <p:cNvCxnSpPr/>
            <p:nvPr/>
          </p:nvCxnSpPr>
          <p:spPr>
            <a:xfrm>
              <a:off x="0" y="12700"/>
              <a:ext cx="21690300" cy="0"/>
            </a:xfrm>
            <a:prstGeom prst="straightConnector1">
              <a:avLst/>
            </a:prstGeom>
            <a:noFill/>
            <a:ln cap="flat" cmpd="sng" w="25400">
              <a:solidFill>
                <a:srgbClr val="FFFFFF"/>
              </a:solidFill>
              <a:prstDash val="solid"/>
              <a:round/>
              <a:headEnd len="sm" w="sm" type="none"/>
              <a:tailEnd len="sm" w="sm" type="none"/>
            </a:ln>
          </p:spPr>
        </p:cxnSp>
        <p:cxnSp>
          <p:nvCxnSpPr>
            <p:cNvPr id="44" name="Google Shape;44;p7"/>
            <p:cNvCxnSpPr/>
            <p:nvPr/>
          </p:nvCxnSpPr>
          <p:spPr>
            <a:xfrm>
              <a:off x="0" y="739183"/>
              <a:ext cx="21690300" cy="0"/>
            </a:xfrm>
            <a:prstGeom prst="straightConnector1">
              <a:avLst/>
            </a:prstGeom>
            <a:noFill/>
            <a:ln cap="flat" cmpd="sng" w="25400">
              <a:solidFill>
                <a:srgbClr val="FFFFFF"/>
              </a:solidFill>
              <a:prstDash val="solid"/>
              <a:round/>
              <a:headEnd len="sm" w="sm" type="none"/>
              <a:tailEnd len="sm" w="sm" type="none"/>
            </a:ln>
          </p:spPr>
        </p:cxnSp>
        <p:sp>
          <p:nvSpPr>
            <p:cNvPr id="45" name="Google Shape;45;p7"/>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8"/>
          <p:cNvSpPr txBox="1"/>
          <p:nvPr>
            <p:ph type="title"/>
          </p:nvPr>
        </p:nvSpPr>
        <p:spPr>
          <a:xfrm>
            <a:off x="762000" y="1570050"/>
            <a:ext cx="15716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48" name="Google Shape;48;p8"/>
          <p:cNvGrpSpPr/>
          <p:nvPr/>
        </p:nvGrpSpPr>
        <p:grpSpPr>
          <a:xfrm>
            <a:off x="1028700" y="8732488"/>
            <a:ext cx="16267725" cy="544862"/>
            <a:chOff x="0" y="12700"/>
            <a:chExt cx="21690300" cy="726483"/>
          </a:xfrm>
        </p:grpSpPr>
        <p:cxnSp>
          <p:nvCxnSpPr>
            <p:cNvPr id="49" name="Google Shape;49;p8"/>
            <p:cNvCxnSpPr/>
            <p:nvPr/>
          </p:nvCxnSpPr>
          <p:spPr>
            <a:xfrm>
              <a:off x="0" y="12700"/>
              <a:ext cx="21690300" cy="0"/>
            </a:xfrm>
            <a:prstGeom prst="straightConnector1">
              <a:avLst/>
            </a:prstGeom>
            <a:noFill/>
            <a:ln cap="flat" cmpd="sng" w="25400">
              <a:solidFill>
                <a:srgbClr val="FFFFFF"/>
              </a:solidFill>
              <a:prstDash val="solid"/>
              <a:round/>
              <a:headEnd len="sm" w="sm" type="none"/>
              <a:tailEnd len="sm" w="sm" type="none"/>
            </a:ln>
          </p:spPr>
        </p:cxnSp>
        <p:cxnSp>
          <p:nvCxnSpPr>
            <p:cNvPr id="50" name="Google Shape;50;p8"/>
            <p:cNvCxnSpPr/>
            <p:nvPr/>
          </p:nvCxnSpPr>
          <p:spPr>
            <a:xfrm>
              <a:off x="0" y="739183"/>
              <a:ext cx="21690300" cy="0"/>
            </a:xfrm>
            <a:prstGeom prst="straightConnector1">
              <a:avLst/>
            </a:prstGeom>
            <a:noFill/>
            <a:ln cap="flat" cmpd="sng" w="25400">
              <a:solidFill>
                <a:srgbClr val="FFFFFF"/>
              </a:solidFill>
              <a:prstDash val="solid"/>
              <a:round/>
              <a:headEnd len="sm" w="sm" type="none"/>
              <a:tailEnd len="sm" w="sm" type="none"/>
            </a:ln>
          </p:spPr>
        </p:cxnSp>
        <p:sp>
          <p:nvSpPr>
            <p:cNvPr id="51" name="Google Shape;51;p8"/>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9"/>
          <p:cNvSpPr txBox="1"/>
          <p:nvPr>
            <p:ph type="title"/>
          </p:nvPr>
        </p:nvSpPr>
        <p:spPr>
          <a:xfrm>
            <a:off x="838200" y="2482850"/>
            <a:ext cx="155532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9800"/>
              <a:buNone/>
              <a:defRPr/>
            </a:lvl1pPr>
            <a:lvl2pPr lvl="1">
              <a:spcBef>
                <a:spcPts val="0"/>
              </a:spcBef>
              <a:spcAft>
                <a:spcPts val="0"/>
              </a:spcAft>
              <a:buSzPts val="9800"/>
              <a:buFont typeface="Montserrat"/>
              <a:buNone/>
              <a:defRPr sz="9800">
                <a:latin typeface="Montserrat"/>
                <a:ea typeface="Montserrat"/>
                <a:cs typeface="Montserrat"/>
                <a:sym typeface="Montserrat"/>
              </a:defRPr>
            </a:lvl2pPr>
            <a:lvl3pPr lvl="2">
              <a:spcBef>
                <a:spcPts val="0"/>
              </a:spcBef>
              <a:spcAft>
                <a:spcPts val="0"/>
              </a:spcAft>
              <a:buSzPts val="9800"/>
              <a:buFont typeface="Montserrat"/>
              <a:buNone/>
              <a:defRPr sz="9800">
                <a:latin typeface="Montserrat"/>
                <a:ea typeface="Montserrat"/>
                <a:cs typeface="Montserrat"/>
                <a:sym typeface="Montserrat"/>
              </a:defRPr>
            </a:lvl3pPr>
            <a:lvl4pPr lvl="3">
              <a:spcBef>
                <a:spcPts val="0"/>
              </a:spcBef>
              <a:spcAft>
                <a:spcPts val="0"/>
              </a:spcAft>
              <a:buSzPts val="9800"/>
              <a:buFont typeface="Montserrat"/>
              <a:buNone/>
              <a:defRPr sz="9800">
                <a:latin typeface="Montserrat"/>
                <a:ea typeface="Montserrat"/>
                <a:cs typeface="Montserrat"/>
                <a:sym typeface="Montserrat"/>
              </a:defRPr>
            </a:lvl4pPr>
            <a:lvl5pPr lvl="4">
              <a:spcBef>
                <a:spcPts val="0"/>
              </a:spcBef>
              <a:spcAft>
                <a:spcPts val="0"/>
              </a:spcAft>
              <a:buSzPts val="9800"/>
              <a:buFont typeface="Montserrat"/>
              <a:buNone/>
              <a:defRPr sz="9800">
                <a:latin typeface="Montserrat"/>
                <a:ea typeface="Montserrat"/>
                <a:cs typeface="Montserrat"/>
                <a:sym typeface="Montserrat"/>
              </a:defRPr>
            </a:lvl5pPr>
            <a:lvl6pPr lvl="5">
              <a:spcBef>
                <a:spcPts val="0"/>
              </a:spcBef>
              <a:spcAft>
                <a:spcPts val="0"/>
              </a:spcAft>
              <a:buSzPts val="9800"/>
              <a:buFont typeface="Montserrat"/>
              <a:buNone/>
              <a:defRPr sz="9800">
                <a:latin typeface="Montserrat"/>
                <a:ea typeface="Montserrat"/>
                <a:cs typeface="Montserrat"/>
                <a:sym typeface="Montserrat"/>
              </a:defRPr>
            </a:lvl6pPr>
            <a:lvl7pPr lvl="6">
              <a:spcBef>
                <a:spcPts val="0"/>
              </a:spcBef>
              <a:spcAft>
                <a:spcPts val="0"/>
              </a:spcAft>
              <a:buSzPts val="9800"/>
              <a:buFont typeface="Montserrat"/>
              <a:buNone/>
              <a:defRPr sz="9800">
                <a:latin typeface="Montserrat"/>
                <a:ea typeface="Montserrat"/>
                <a:cs typeface="Montserrat"/>
                <a:sym typeface="Montserrat"/>
              </a:defRPr>
            </a:lvl7pPr>
            <a:lvl8pPr lvl="7">
              <a:spcBef>
                <a:spcPts val="0"/>
              </a:spcBef>
              <a:spcAft>
                <a:spcPts val="0"/>
              </a:spcAft>
              <a:buSzPts val="9800"/>
              <a:buFont typeface="Montserrat"/>
              <a:buNone/>
              <a:defRPr sz="9800">
                <a:latin typeface="Montserrat"/>
                <a:ea typeface="Montserrat"/>
                <a:cs typeface="Montserrat"/>
                <a:sym typeface="Montserrat"/>
              </a:defRPr>
            </a:lvl8pPr>
            <a:lvl9pPr lvl="8">
              <a:spcBef>
                <a:spcPts val="0"/>
              </a:spcBef>
              <a:spcAft>
                <a:spcPts val="0"/>
              </a:spcAft>
              <a:buSzPts val="9800"/>
              <a:buFont typeface="Montserrat"/>
              <a:buNone/>
              <a:defRPr sz="9800">
                <a:latin typeface="Montserrat"/>
                <a:ea typeface="Montserrat"/>
                <a:cs typeface="Montserrat"/>
                <a:sym typeface="Montserrat"/>
              </a:defRPr>
            </a:lvl9pPr>
          </a:lstStyle>
          <a:p/>
        </p:txBody>
      </p:sp>
      <p:sp>
        <p:nvSpPr>
          <p:cNvPr id="54" name="Google Shape;54;p9"/>
          <p:cNvSpPr txBox="1"/>
          <p:nvPr>
            <p:ph idx="1" type="body"/>
          </p:nvPr>
        </p:nvSpPr>
        <p:spPr>
          <a:xfrm>
            <a:off x="9797713" y="4784420"/>
            <a:ext cx="5111700" cy="3378600"/>
          </a:xfrm>
          <a:prstGeom prst="rect">
            <a:avLst/>
          </a:prstGeom>
          <a:noFill/>
          <a:ln>
            <a:noFill/>
          </a:ln>
        </p:spPr>
        <p:txBody>
          <a:bodyPr anchorCtr="0" anchor="t" bIns="45700" lIns="91425" spcFirstLastPara="1" rIns="91425" wrap="square" tIns="45700">
            <a:normAutofit/>
          </a:bodyPr>
          <a:lstStyle>
            <a:lvl1pPr indent="-355600" lvl="0" marL="457200" algn="l">
              <a:spcBef>
                <a:spcPts val="640"/>
              </a:spcBef>
              <a:spcAft>
                <a:spcPts val="0"/>
              </a:spcAft>
              <a:buClr>
                <a:schemeClr val="dk1"/>
              </a:buClr>
              <a:buSzPts val="2000"/>
              <a:buChar char="•"/>
              <a:defRPr/>
            </a:lvl1pPr>
            <a:lvl2pPr indent="-355600" lvl="1" marL="914400" algn="l">
              <a:spcBef>
                <a:spcPts val="560"/>
              </a:spcBef>
              <a:spcAft>
                <a:spcPts val="0"/>
              </a:spcAft>
              <a:buClr>
                <a:schemeClr val="dk1"/>
              </a:buClr>
              <a:buSzPts val="2000"/>
              <a:buChar char="–"/>
              <a:defRPr/>
            </a:lvl2pPr>
            <a:lvl3pPr indent="-355600" lvl="2" marL="1371600" algn="l">
              <a:spcBef>
                <a:spcPts val="480"/>
              </a:spcBef>
              <a:spcAft>
                <a:spcPts val="0"/>
              </a:spcAft>
              <a:buClr>
                <a:schemeClr val="dk1"/>
              </a:buClr>
              <a:buSzPts val="2000"/>
              <a:buChar char="•"/>
              <a:defRPr/>
            </a:lvl3pPr>
            <a:lvl4pPr indent="-355600" lvl="3" marL="1828800" algn="l">
              <a:spcBef>
                <a:spcPts val="400"/>
              </a:spcBef>
              <a:spcAft>
                <a:spcPts val="0"/>
              </a:spcAft>
              <a:buClr>
                <a:schemeClr val="dk1"/>
              </a:buClr>
              <a:buSzPts val="2000"/>
              <a:buChar char="–"/>
              <a:defRPr/>
            </a:lvl4pPr>
            <a:lvl5pPr indent="-355600" lvl="4" marL="2286000" algn="l">
              <a:spcBef>
                <a:spcPts val="400"/>
              </a:spcBef>
              <a:spcAft>
                <a:spcPts val="0"/>
              </a:spcAft>
              <a:buClr>
                <a:schemeClr val="dk1"/>
              </a:buClr>
              <a:buSzPts val="2000"/>
              <a:buChar char="»"/>
              <a:defRPr/>
            </a:lvl5pPr>
            <a:lvl6pPr indent="-355600" lvl="5" marL="2743200" algn="l">
              <a:spcBef>
                <a:spcPts val="400"/>
              </a:spcBef>
              <a:spcAft>
                <a:spcPts val="0"/>
              </a:spcAft>
              <a:buClr>
                <a:schemeClr val="dk1"/>
              </a:buClr>
              <a:buSzPts val="2000"/>
              <a:buChar char="•"/>
              <a:defRPr/>
            </a:lvl6pPr>
            <a:lvl7pPr indent="-355600" lvl="6" marL="3200400" algn="l">
              <a:spcBef>
                <a:spcPts val="400"/>
              </a:spcBef>
              <a:spcAft>
                <a:spcPts val="0"/>
              </a:spcAft>
              <a:buClr>
                <a:schemeClr val="dk1"/>
              </a:buClr>
              <a:buSzPts val="2000"/>
              <a:buChar char="•"/>
              <a:defRPr/>
            </a:lvl7pPr>
            <a:lvl8pPr indent="-355600" lvl="7" marL="3657600" algn="l">
              <a:spcBef>
                <a:spcPts val="400"/>
              </a:spcBef>
              <a:spcAft>
                <a:spcPts val="0"/>
              </a:spcAft>
              <a:buClr>
                <a:schemeClr val="dk1"/>
              </a:buClr>
              <a:buSzPts val="2000"/>
              <a:buChar char="•"/>
              <a:defRPr/>
            </a:lvl8pPr>
            <a:lvl9pPr indent="-355600" lvl="8" marL="4114800" algn="l">
              <a:spcBef>
                <a:spcPts val="400"/>
              </a:spcBef>
              <a:spcAft>
                <a:spcPts val="0"/>
              </a:spcAft>
              <a:buClr>
                <a:schemeClr val="dk1"/>
              </a:buClr>
              <a:buSzPts val="2000"/>
              <a:buChar char="•"/>
              <a:defRPr/>
            </a:lvl9pPr>
          </a:lstStyle>
          <a:p/>
        </p:txBody>
      </p:sp>
      <p:sp>
        <p:nvSpPr>
          <p:cNvPr id="55" name="Google Shape;55;p9"/>
          <p:cNvSpPr txBox="1"/>
          <p:nvPr>
            <p:ph idx="2" type="body"/>
          </p:nvPr>
        </p:nvSpPr>
        <p:spPr>
          <a:xfrm>
            <a:off x="3415713" y="4784425"/>
            <a:ext cx="5628300" cy="33786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000"/>
              <a:buNone/>
              <a:defRPr/>
            </a:lvl1pPr>
            <a:lvl2pPr indent="-228600" lvl="1" marL="914400" algn="l">
              <a:spcBef>
                <a:spcPts val="240"/>
              </a:spcBef>
              <a:spcAft>
                <a:spcPts val="0"/>
              </a:spcAft>
              <a:buClr>
                <a:schemeClr val="dk1"/>
              </a:buClr>
              <a:buSzPts val="2000"/>
              <a:buNone/>
              <a:defRPr/>
            </a:lvl2pPr>
            <a:lvl3pPr indent="-228600" lvl="2" marL="1371600" algn="l">
              <a:spcBef>
                <a:spcPts val="200"/>
              </a:spcBef>
              <a:spcAft>
                <a:spcPts val="0"/>
              </a:spcAft>
              <a:buClr>
                <a:schemeClr val="dk1"/>
              </a:buClr>
              <a:buSzPts val="2000"/>
              <a:buNone/>
              <a:defRPr/>
            </a:lvl3pPr>
            <a:lvl4pPr indent="-228600" lvl="3" marL="1828800" algn="l">
              <a:spcBef>
                <a:spcPts val="180"/>
              </a:spcBef>
              <a:spcAft>
                <a:spcPts val="0"/>
              </a:spcAft>
              <a:buClr>
                <a:schemeClr val="dk1"/>
              </a:buClr>
              <a:buSzPts val="2000"/>
              <a:buNone/>
              <a:defRPr/>
            </a:lvl4pPr>
            <a:lvl5pPr indent="-228600" lvl="4" marL="2286000" algn="l">
              <a:spcBef>
                <a:spcPts val="180"/>
              </a:spcBef>
              <a:spcAft>
                <a:spcPts val="0"/>
              </a:spcAft>
              <a:buClr>
                <a:schemeClr val="dk1"/>
              </a:buClr>
              <a:buSzPts val="2000"/>
              <a:buNone/>
              <a:defRPr/>
            </a:lvl5pPr>
            <a:lvl6pPr indent="-228600" lvl="5" marL="2743200" algn="l">
              <a:spcBef>
                <a:spcPts val="180"/>
              </a:spcBef>
              <a:spcAft>
                <a:spcPts val="0"/>
              </a:spcAft>
              <a:buClr>
                <a:schemeClr val="dk1"/>
              </a:buClr>
              <a:buSzPts val="2000"/>
              <a:buNone/>
              <a:defRPr/>
            </a:lvl6pPr>
            <a:lvl7pPr indent="-228600" lvl="6" marL="3200400" algn="l">
              <a:spcBef>
                <a:spcPts val="180"/>
              </a:spcBef>
              <a:spcAft>
                <a:spcPts val="0"/>
              </a:spcAft>
              <a:buClr>
                <a:schemeClr val="dk1"/>
              </a:buClr>
              <a:buSzPts val="2000"/>
              <a:buNone/>
              <a:defRPr/>
            </a:lvl7pPr>
            <a:lvl8pPr indent="-228600" lvl="7" marL="3657600" algn="l">
              <a:spcBef>
                <a:spcPts val="180"/>
              </a:spcBef>
              <a:spcAft>
                <a:spcPts val="0"/>
              </a:spcAft>
              <a:buClr>
                <a:schemeClr val="dk1"/>
              </a:buClr>
              <a:buSzPts val="2000"/>
              <a:buNone/>
              <a:defRPr/>
            </a:lvl8pPr>
            <a:lvl9pPr indent="-228600" lvl="8" marL="4114800" algn="l">
              <a:spcBef>
                <a:spcPts val="180"/>
              </a:spcBef>
              <a:spcAft>
                <a:spcPts val="0"/>
              </a:spcAft>
              <a:buClr>
                <a:schemeClr val="dk1"/>
              </a:buClr>
              <a:buSzPts val="2000"/>
              <a:buNone/>
              <a:defRPr/>
            </a:lvl9pPr>
          </a:lstStyle>
          <a:p/>
        </p:txBody>
      </p:sp>
      <p:grpSp>
        <p:nvGrpSpPr>
          <p:cNvPr id="56" name="Google Shape;56;p9"/>
          <p:cNvGrpSpPr/>
          <p:nvPr/>
        </p:nvGrpSpPr>
        <p:grpSpPr>
          <a:xfrm>
            <a:off x="1028700" y="8732488"/>
            <a:ext cx="16267725" cy="544862"/>
            <a:chOff x="0" y="12700"/>
            <a:chExt cx="21690300" cy="726483"/>
          </a:xfrm>
        </p:grpSpPr>
        <p:cxnSp>
          <p:nvCxnSpPr>
            <p:cNvPr id="57" name="Google Shape;57;p9"/>
            <p:cNvCxnSpPr/>
            <p:nvPr/>
          </p:nvCxnSpPr>
          <p:spPr>
            <a:xfrm>
              <a:off x="0" y="12700"/>
              <a:ext cx="21690300" cy="0"/>
            </a:xfrm>
            <a:prstGeom prst="straightConnector1">
              <a:avLst/>
            </a:prstGeom>
            <a:noFill/>
            <a:ln cap="flat" cmpd="sng" w="25400">
              <a:solidFill>
                <a:srgbClr val="FFFFFF"/>
              </a:solidFill>
              <a:prstDash val="solid"/>
              <a:round/>
              <a:headEnd len="sm" w="sm" type="none"/>
              <a:tailEnd len="sm" w="sm" type="none"/>
            </a:ln>
          </p:spPr>
        </p:cxnSp>
        <p:cxnSp>
          <p:nvCxnSpPr>
            <p:cNvPr id="58" name="Google Shape;58;p9"/>
            <p:cNvCxnSpPr/>
            <p:nvPr/>
          </p:nvCxnSpPr>
          <p:spPr>
            <a:xfrm>
              <a:off x="0" y="739183"/>
              <a:ext cx="21690300" cy="0"/>
            </a:xfrm>
            <a:prstGeom prst="straightConnector1">
              <a:avLst/>
            </a:prstGeom>
            <a:noFill/>
            <a:ln cap="flat" cmpd="sng" w="25400">
              <a:solidFill>
                <a:srgbClr val="FFFFFF"/>
              </a:solidFill>
              <a:prstDash val="solid"/>
              <a:round/>
              <a:headEnd len="sm" w="sm" type="none"/>
              <a:tailEnd len="sm" w="sm" type="none"/>
            </a:ln>
          </p:spPr>
        </p:cxnSp>
        <p:sp>
          <p:nvSpPr>
            <p:cNvPr id="59" name="Google Shape;59;p9"/>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10"/>
          <p:cNvSpPr txBox="1"/>
          <p:nvPr>
            <p:ph type="title"/>
          </p:nvPr>
        </p:nvSpPr>
        <p:spPr>
          <a:xfrm>
            <a:off x="868200" y="3104250"/>
            <a:ext cx="154851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10"/>
          <p:cNvSpPr/>
          <p:nvPr>
            <p:ph idx="2" type="pic"/>
          </p:nvPr>
        </p:nvSpPr>
        <p:spPr>
          <a:xfrm>
            <a:off x="12789470" y="5500250"/>
            <a:ext cx="3394200" cy="2545800"/>
          </a:xfrm>
          <a:prstGeom prst="rect">
            <a:avLst/>
          </a:prstGeom>
          <a:noFill/>
          <a:ln>
            <a:noFill/>
          </a:ln>
        </p:spPr>
      </p:sp>
      <p:sp>
        <p:nvSpPr>
          <p:cNvPr id="63" name="Google Shape;63;p10"/>
          <p:cNvSpPr txBox="1"/>
          <p:nvPr>
            <p:ph idx="1" type="body"/>
          </p:nvPr>
        </p:nvSpPr>
        <p:spPr>
          <a:xfrm>
            <a:off x="4310338"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000"/>
              <a:buNone/>
              <a:defRPr/>
            </a:lvl1pPr>
            <a:lvl2pPr indent="-228600" lvl="1" marL="914400" algn="l">
              <a:spcBef>
                <a:spcPts val="240"/>
              </a:spcBef>
              <a:spcAft>
                <a:spcPts val="0"/>
              </a:spcAft>
              <a:buClr>
                <a:schemeClr val="dk1"/>
              </a:buClr>
              <a:buSzPts val="2000"/>
              <a:buNone/>
              <a:defRPr/>
            </a:lvl2pPr>
            <a:lvl3pPr indent="-228600" lvl="2" marL="1371600" algn="l">
              <a:spcBef>
                <a:spcPts val="200"/>
              </a:spcBef>
              <a:spcAft>
                <a:spcPts val="0"/>
              </a:spcAft>
              <a:buClr>
                <a:schemeClr val="dk1"/>
              </a:buClr>
              <a:buSzPts val="2000"/>
              <a:buNone/>
              <a:defRPr/>
            </a:lvl3pPr>
            <a:lvl4pPr indent="-228600" lvl="3" marL="1828800" algn="l">
              <a:spcBef>
                <a:spcPts val="180"/>
              </a:spcBef>
              <a:spcAft>
                <a:spcPts val="0"/>
              </a:spcAft>
              <a:buClr>
                <a:schemeClr val="dk1"/>
              </a:buClr>
              <a:buSzPts val="2000"/>
              <a:buNone/>
              <a:defRPr/>
            </a:lvl4pPr>
            <a:lvl5pPr indent="-228600" lvl="4" marL="2286000" algn="l">
              <a:spcBef>
                <a:spcPts val="180"/>
              </a:spcBef>
              <a:spcAft>
                <a:spcPts val="0"/>
              </a:spcAft>
              <a:buClr>
                <a:schemeClr val="dk1"/>
              </a:buClr>
              <a:buSzPts val="2000"/>
              <a:buNone/>
              <a:defRPr/>
            </a:lvl5pPr>
            <a:lvl6pPr indent="-228600" lvl="5" marL="2743200" algn="l">
              <a:spcBef>
                <a:spcPts val="180"/>
              </a:spcBef>
              <a:spcAft>
                <a:spcPts val="0"/>
              </a:spcAft>
              <a:buClr>
                <a:schemeClr val="dk1"/>
              </a:buClr>
              <a:buSzPts val="2000"/>
              <a:buNone/>
              <a:defRPr/>
            </a:lvl6pPr>
            <a:lvl7pPr indent="-228600" lvl="6" marL="3200400" algn="l">
              <a:spcBef>
                <a:spcPts val="180"/>
              </a:spcBef>
              <a:spcAft>
                <a:spcPts val="0"/>
              </a:spcAft>
              <a:buClr>
                <a:schemeClr val="dk1"/>
              </a:buClr>
              <a:buSzPts val="2000"/>
              <a:buNone/>
              <a:defRPr/>
            </a:lvl7pPr>
            <a:lvl8pPr indent="-228600" lvl="7" marL="3657600" algn="l">
              <a:spcBef>
                <a:spcPts val="180"/>
              </a:spcBef>
              <a:spcAft>
                <a:spcPts val="0"/>
              </a:spcAft>
              <a:buClr>
                <a:schemeClr val="dk1"/>
              </a:buClr>
              <a:buSzPts val="2000"/>
              <a:buNone/>
              <a:defRPr/>
            </a:lvl8pPr>
            <a:lvl9pPr indent="-228600" lvl="8" marL="4114800" algn="l">
              <a:spcBef>
                <a:spcPts val="180"/>
              </a:spcBef>
              <a:spcAft>
                <a:spcPts val="0"/>
              </a:spcAft>
              <a:buClr>
                <a:schemeClr val="dk1"/>
              </a:buClr>
              <a:buSzPts val="2000"/>
              <a:buNone/>
              <a:defRPr/>
            </a:lvl9pPr>
          </a:lstStyle>
          <a:p/>
        </p:txBody>
      </p:sp>
      <p:grpSp>
        <p:nvGrpSpPr>
          <p:cNvPr id="64" name="Google Shape;64;p10"/>
          <p:cNvGrpSpPr/>
          <p:nvPr/>
        </p:nvGrpSpPr>
        <p:grpSpPr>
          <a:xfrm>
            <a:off x="1028700" y="8732488"/>
            <a:ext cx="16267725" cy="544862"/>
            <a:chOff x="0" y="12700"/>
            <a:chExt cx="21690300" cy="726483"/>
          </a:xfrm>
        </p:grpSpPr>
        <p:cxnSp>
          <p:nvCxnSpPr>
            <p:cNvPr id="65" name="Google Shape;65;p10"/>
            <p:cNvCxnSpPr/>
            <p:nvPr/>
          </p:nvCxnSpPr>
          <p:spPr>
            <a:xfrm>
              <a:off x="0" y="12700"/>
              <a:ext cx="21690300" cy="0"/>
            </a:xfrm>
            <a:prstGeom prst="straightConnector1">
              <a:avLst/>
            </a:prstGeom>
            <a:noFill/>
            <a:ln cap="flat" cmpd="sng" w="25400">
              <a:solidFill>
                <a:srgbClr val="FFFFFF"/>
              </a:solidFill>
              <a:prstDash val="solid"/>
              <a:round/>
              <a:headEnd len="sm" w="sm" type="none"/>
              <a:tailEnd len="sm" w="sm" type="none"/>
            </a:ln>
          </p:spPr>
        </p:cxnSp>
        <p:cxnSp>
          <p:nvCxnSpPr>
            <p:cNvPr id="66" name="Google Shape;66;p10"/>
            <p:cNvCxnSpPr/>
            <p:nvPr/>
          </p:nvCxnSpPr>
          <p:spPr>
            <a:xfrm>
              <a:off x="0" y="739183"/>
              <a:ext cx="21690300" cy="0"/>
            </a:xfrm>
            <a:prstGeom prst="straightConnector1">
              <a:avLst/>
            </a:prstGeom>
            <a:noFill/>
            <a:ln cap="flat" cmpd="sng" w="25400">
              <a:solidFill>
                <a:srgbClr val="FFFFFF"/>
              </a:solidFill>
              <a:prstDash val="solid"/>
              <a:round/>
              <a:headEnd len="sm" w="sm" type="none"/>
              <a:tailEnd len="sm" w="sm" type="none"/>
            </a:ln>
          </p:spPr>
        </p:cxnSp>
        <p:sp>
          <p:nvSpPr>
            <p:cNvPr id="67" name="Google Shape;67;p10"/>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62000" y="1570050"/>
            <a:ext cx="157167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9800"/>
              <a:buFont typeface="Montserrat"/>
              <a:buNone/>
              <a:defRPr i="0" sz="98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995800" y="5514325"/>
            <a:ext cx="6296400" cy="3527400"/>
          </a:xfrm>
          <a:prstGeom prst="rect">
            <a:avLst/>
          </a:prstGeom>
          <a:noFill/>
          <a:ln>
            <a:noFill/>
          </a:ln>
        </p:spPr>
        <p:txBody>
          <a:bodyPr anchorCtr="0" anchor="t" bIns="45700" lIns="91425" spcFirstLastPara="1" rIns="91425" wrap="square" tIns="45700">
            <a:normAutofit/>
          </a:bodyPr>
          <a:lstStyle>
            <a:lvl1pPr indent="-355600" lvl="0" marL="457200" marR="0" rtl="0" algn="l">
              <a:spcBef>
                <a:spcPts val="64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1pPr>
            <a:lvl2pPr indent="-355600" lvl="1" marL="914400" marR="0" rtl="0" algn="l">
              <a:spcBef>
                <a:spcPts val="56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2pPr>
            <a:lvl3pPr indent="-355600" lvl="2" marL="1371600" marR="0" rtl="0" algn="l">
              <a:spcBef>
                <a:spcPts val="48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3pPr>
            <a:lvl4pPr indent="-355600" lvl="3" marL="1828800" marR="0" rtl="0" algn="l">
              <a:spcBef>
                <a:spcPts val="4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4pPr>
            <a:lvl5pPr indent="-355600" lvl="4" marL="2286000" marR="0" rtl="0" algn="l">
              <a:spcBef>
                <a:spcPts val="4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5pPr>
            <a:lvl6pPr indent="-355600" lvl="5" marL="2743200" marR="0" rtl="0" algn="l">
              <a:spcBef>
                <a:spcPts val="4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6pPr>
            <a:lvl7pPr indent="-355600" lvl="6" marL="3200400" marR="0" rtl="0" algn="l">
              <a:spcBef>
                <a:spcPts val="4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7pPr>
            <a:lvl8pPr indent="-355600" lvl="7" marL="3657600" marR="0" rtl="0" algn="l">
              <a:spcBef>
                <a:spcPts val="4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8pPr>
            <a:lvl9pPr indent="-355600" lvl="8" marL="4114800" marR="0" rtl="0" algn="l">
              <a:spcBef>
                <a:spcPts val="400"/>
              </a:spcBef>
              <a:spcAft>
                <a:spcPts val="0"/>
              </a:spcAft>
              <a:buClr>
                <a:schemeClr val="lt1"/>
              </a:buClr>
              <a:buSzPts val="2000"/>
              <a:buFont typeface="Montserrat"/>
              <a:buChar char="•"/>
              <a:defRPr i="0" sz="2000" u="none" cap="none" strike="noStrike">
                <a:solidFill>
                  <a:schemeClr val="lt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9.png"/><Relationship Id="rId5" Type="http://schemas.openxmlformats.org/officeDocument/2006/relationships/image" Target="../media/image24.png"/><Relationship Id="rId6"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40.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36.png"/><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34.png"/><Relationship Id="rId5" Type="http://schemas.openxmlformats.org/officeDocument/2006/relationships/image" Target="../media/image30.png"/><Relationship Id="rId6"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41.png"/><Relationship Id="rId5" Type="http://schemas.openxmlformats.org/officeDocument/2006/relationships/image" Target="../media/image4.png"/><Relationship Id="rId6"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png"/><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18.png"/><Relationship Id="rId6" Type="http://schemas.openxmlformats.org/officeDocument/2006/relationships/image" Target="../media/image21.png"/><Relationship Id="rId7"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71" name="Shape 71"/>
        <p:cNvGrpSpPr/>
        <p:nvPr/>
      </p:nvGrpSpPr>
      <p:grpSpPr>
        <a:xfrm>
          <a:off x="0" y="0"/>
          <a:ext cx="0" cy="0"/>
          <a:chOff x="0" y="0"/>
          <a:chExt cx="0" cy="0"/>
        </a:xfrm>
      </p:grpSpPr>
      <p:pic>
        <p:nvPicPr>
          <p:cNvPr id="72" name="Google Shape;72;p11"/>
          <p:cNvPicPr preferRelativeResize="0"/>
          <p:nvPr/>
        </p:nvPicPr>
        <p:blipFill>
          <a:blip r:embed="rId3">
            <a:alphaModFix/>
          </a:blip>
          <a:stretch>
            <a:fillRect/>
          </a:stretch>
        </p:blipFill>
        <p:spPr>
          <a:xfrm>
            <a:off x="11213912" y="1009666"/>
            <a:ext cx="6045399" cy="7119746"/>
          </a:xfrm>
          <a:prstGeom prst="rect">
            <a:avLst/>
          </a:prstGeom>
          <a:noFill/>
          <a:ln>
            <a:noFill/>
          </a:ln>
        </p:spPr>
      </p:pic>
      <p:sp>
        <p:nvSpPr>
          <p:cNvPr id="73" name="Google Shape;73;p11"/>
          <p:cNvSpPr txBox="1"/>
          <p:nvPr/>
        </p:nvSpPr>
        <p:spPr>
          <a:xfrm>
            <a:off x="1028700" y="3235998"/>
            <a:ext cx="12432000" cy="3984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941" u="none" cap="none" strike="noStrike">
                <a:solidFill>
                  <a:srgbClr val="83C283"/>
                </a:solidFill>
                <a:latin typeface="Montserrat"/>
                <a:ea typeface="Montserrat"/>
                <a:cs typeface="Montserrat"/>
                <a:sym typeface="Montserrat"/>
              </a:rPr>
              <a:t>Market </a:t>
            </a:r>
            <a:endParaRPr/>
          </a:p>
          <a:p>
            <a:pPr indent="0" lvl="0" marL="0" marR="0" rtl="0" algn="l">
              <a:lnSpc>
                <a:spcPct val="100000"/>
              </a:lnSpc>
              <a:spcBef>
                <a:spcPts val="0"/>
              </a:spcBef>
              <a:spcAft>
                <a:spcPts val="0"/>
              </a:spcAft>
              <a:buNone/>
            </a:pPr>
            <a:r>
              <a:rPr b="0" i="0" lang="en-US" sz="12941" u="none" cap="none" strike="noStrike">
                <a:solidFill>
                  <a:srgbClr val="83C283"/>
                </a:solidFill>
                <a:latin typeface="Montserrat"/>
                <a:ea typeface="Montserrat"/>
                <a:cs typeface="Montserrat"/>
                <a:sym typeface="Montserrat"/>
              </a:rPr>
              <a:t>Trend </a:t>
            </a:r>
            <a:r>
              <a:rPr b="0" i="1" lang="en-US" sz="12941" u="none" cap="none" strike="noStrike">
                <a:solidFill>
                  <a:srgbClr val="FFFFFF"/>
                </a:solidFill>
                <a:latin typeface="Montserrat"/>
                <a:ea typeface="Montserrat"/>
                <a:cs typeface="Montserrat"/>
                <a:sym typeface="Montserrat"/>
              </a:rPr>
              <a:t>Analysis.</a:t>
            </a:r>
            <a:r>
              <a:rPr b="0" i="0" lang="en-US" sz="12941" u="none" cap="none" strike="noStrike">
                <a:solidFill>
                  <a:srgbClr val="FFFFFF"/>
                </a:solidFill>
                <a:latin typeface="Montserrat"/>
                <a:ea typeface="Montserrat"/>
                <a:cs typeface="Montserrat"/>
                <a:sym typeface="Montserrat"/>
              </a:rPr>
              <a:t> </a:t>
            </a:r>
            <a:endParaRPr/>
          </a:p>
        </p:txBody>
      </p:sp>
      <p:grpSp>
        <p:nvGrpSpPr>
          <p:cNvPr id="74" name="Google Shape;74;p11"/>
          <p:cNvGrpSpPr/>
          <p:nvPr/>
        </p:nvGrpSpPr>
        <p:grpSpPr>
          <a:xfrm>
            <a:off x="1028700" y="8732488"/>
            <a:ext cx="16267685" cy="544862"/>
            <a:chOff x="0" y="12700"/>
            <a:chExt cx="21690246" cy="726483"/>
          </a:xfrm>
        </p:grpSpPr>
        <p:cxnSp>
          <p:nvCxnSpPr>
            <p:cNvPr id="75" name="Google Shape;75;p11"/>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76" name="Google Shape;76;p11"/>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77" name="Google Shape;77;p11"/>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sp>
        <p:nvSpPr>
          <p:cNvPr id="78" name="Google Shape;78;p11"/>
          <p:cNvSpPr txBox="1"/>
          <p:nvPr/>
        </p:nvSpPr>
        <p:spPr>
          <a:xfrm>
            <a:off x="1121166" y="1009650"/>
            <a:ext cx="4162696" cy="1338921"/>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US" sz="1267" u="none" cap="none" strike="noStrike">
                <a:solidFill>
                  <a:srgbClr val="FFFFFF"/>
                </a:solidFill>
                <a:latin typeface="Montserrat"/>
                <a:ea typeface="Montserrat"/>
                <a:cs typeface="Montserrat"/>
                <a:sym typeface="Montserrat"/>
              </a:rPr>
              <a:t>Customize each slide with specific data and examples relevant to your market.</a:t>
            </a:r>
            <a:endParaRPr/>
          </a:p>
          <a:p>
            <a:pPr indent="0" lvl="0" marL="0" marR="0" rtl="0" algn="l">
              <a:lnSpc>
                <a:spcPct val="140015"/>
              </a:lnSpc>
              <a:spcBef>
                <a:spcPts val="0"/>
              </a:spcBef>
              <a:spcAft>
                <a:spcPts val="0"/>
              </a:spcAft>
              <a:buNone/>
            </a:pPr>
            <a:r>
              <a:rPr b="0" i="0" lang="en-US" sz="1267" u="none" cap="none" strike="noStrike">
                <a:solidFill>
                  <a:srgbClr val="FFFFFF"/>
                </a:solidFill>
                <a:latin typeface="Montserrat"/>
                <a:ea typeface="Montserrat"/>
                <a:cs typeface="Montserrat"/>
                <a:sym typeface="Montserrat"/>
              </a:rPr>
              <a:t>Use visuals effectively to support your points and make the presentation more engaging.</a:t>
            </a:r>
            <a:endParaRPr/>
          </a:p>
          <a:p>
            <a:pPr indent="0" lvl="0" marL="0" marR="0" rtl="0" algn="l">
              <a:lnSpc>
                <a:spcPct val="140015"/>
              </a:lnSpc>
              <a:spcBef>
                <a:spcPts val="0"/>
              </a:spcBef>
              <a:spcAft>
                <a:spcPts val="0"/>
              </a:spcAft>
              <a:buNone/>
            </a:pPr>
            <a:r>
              <a:rPr b="0" i="0" lang="en-US" sz="1267" u="none" cap="none" strike="noStrike">
                <a:solidFill>
                  <a:srgbClr val="FFFFFF"/>
                </a:solidFill>
                <a:latin typeface="Montserrat"/>
                <a:ea typeface="Montserrat"/>
                <a:cs typeface="Montserrat"/>
                <a:sym typeface="Montserrat"/>
              </a:rPr>
              <a:t>Practice delivering the presentation to ensure clarity and confidence.</a:t>
            </a:r>
            <a:endParaRPr/>
          </a:p>
        </p:txBody>
      </p:sp>
      <p:pic>
        <p:nvPicPr>
          <p:cNvPr id="79" name="Google Shape;79;p11"/>
          <p:cNvPicPr preferRelativeResize="0"/>
          <p:nvPr/>
        </p:nvPicPr>
        <p:blipFill>
          <a:blip r:embed="rId4">
            <a:alphaModFix/>
          </a:blip>
          <a:stretch>
            <a:fillRect/>
          </a:stretch>
        </p:blipFill>
        <p:spPr>
          <a:xfrm>
            <a:off x="16267223" y="5512060"/>
            <a:ext cx="1600375" cy="1522300"/>
          </a:xfrm>
          <a:prstGeom prst="rect">
            <a:avLst/>
          </a:prstGeom>
          <a:noFill/>
          <a:ln>
            <a:noFill/>
          </a:ln>
        </p:spPr>
      </p:pic>
      <p:pic>
        <p:nvPicPr>
          <p:cNvPr id="80" name="Google Shape;80;p11"/>
          <p:cNvPicPr preferRelativeResize="0"/>
          <p:nvPr/>
        </p:nvPicPr>
        <p:blipFill>
          <a:blip r:embed="rId4">
            <a:alphaModFix/>
          </a:blip>
          <a:stretch>
            <a:fillRect/>
          </a:stretch>
        </p:blipFill>
        <p:spPr>
          <a:xfrm>
            <a:off x="6630723" y="917960"/>
            <a:ext cx="1600375" cy="1522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245" name="Shape 245"/>
        <p:cNvGrpSpPr/>
        <p:nvPr/>
      </p:nvGrpSpPr>
      <p:grpSpPr>
        <a:xfrm>
          <a:off x="0" y="0"/>
          <a:ext cx="0" cy="0"/>
          <a:chOff x="0" y="0"/>
          <a:chExt cx="0" cy="0"/>
        </a:xfrm>
      </p:grpSpPr>
      <p:pic>
        <p:nvPicPr>
          <p:cNvPr id="246" name="Google Shape;246;p20"/>
          <p:cNvPicPr preferRelativeResize="0"/>
          <p:nvPr/>
        </p:nvPicPr>
        <p:blipFill rotWithShape="1">
          <a:blip r:embed="rId3">
            <a:alphaModFix/>
          </a:blip>
          <a:srcRect b="0" l="0" r="0" t="0"/>
          <a:stretch/>
        </p:blipFill>
        <p:spPr>
          <a:xfrm>
            <a:off x="1074123" y="3623468"/>
            <a:ext cx="3388267" cy="3388267"/>
          </a:xfrm>
          <a:prstGeom prst="rect">
            <a:avLst/>
          </a:prstGeom>
          <a:noFill/>
          <a:ln>
            <a:noFill/>
          </a:ln>
        </p:spPr>
      </p:pic>
      <p:pic>
        <p:nvPicPr>
          <p:cNvPr id="247" name="Google Shape;247;p20"/>
          <p:cNvPicPr preferRelativeResize="0"/>
          <p:nvPr/>
        </p:nvPicPr>
        <p:blipFill rotWithShape="1">
          <a:blip r:embed="rId4">
            <a:alphaModFix/>
          </a:blip>
          <a:srcRect b="0" l="0" r="0" t="0"/>
          <a:stretch/>
        </p:blipFill>
        <p:spPr>
          <a:xfrm>
            <a:off x="6047088" y="3623468"/>
            <a:ext cx="3388267" cy="3388267"/>
          </a:xfrm>
          <a:prstGeom prst="rect">
            <a:avLst/>
          </a:prstGeom>
          <a:noFill/>
          <a:ln>
            <a:noFill/>
          </a:ln>
        </p:spPr>
      </p:pic>
      <p:pic>
        <p:nvPicPr>
          <p:cNvPr id="248" name="Google Shape;248;p20"/>
          <p:cNvPicPr preferRelativeResize="0"/>
          <p:nvPr/>
        </p:nvPicPr>
        <p:blipFill rotWithShape="1">
          <a:blip r:embed="rId5">
            <a:alphaModFix/>
          </a:blip>
          <a:srcRect b="0" l="0" r="0" t="0"/>
          <a:stretch/>
        </p:blipFill>
        <p:spPr>
          <a:xfrm>
            <a:off x="11016787" y="3623468"/>
            <a:ext cx="3388267" cy="3388267"/>
          </a:xfrm>
          <a:prstGeom prst="rect">
            <a:avLst/>
          </a:prstGeom>
          <a:noFill/>
          <a:ln>
            <a:noFill/>
          </a:ln>
        </p:spPr>
      </p:pic>
      <p:sp>
        <p:nvSpPr>
          <p:cNvPr id="249" name="Google Shape;249;p20"/>
          <p:cNvSpPr txBox="1"/>
          <p:nvPr/>
        </p:nvSpPr>
        <p:spPr>
          <a:xfrm>
            <a:off x="1133602" y="7312996"/>
            <a:ext cx="3046432" cy="6921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the featured statistic.</a:t>
            </a:r>
            <a:endParaRPr/>
          </a:p>
        </p:txBody>
      </p:sp>
      <p:sp>
        <p:nvSpPr>
          <p:cNvPr id="250" name="Google Shape;250;p20"/>
          <p:cNvSpPr txBox="1"/>
          <p:nvPr/>
        </p:nvSpPr>
        <p:spPr>
          <a:xfrm>
            <a:off x="6218005" y="7469469"/>
            <a:ext cx="3046432" cy="6921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the featured statistic.</a:t>
            </a:r>
            <a:endParaRPr/>
          </a:p>
        </p:txBody>
      </p:sp>
      <p:sp>
        <p:nvSpPr>
          <p:cNvPr id="251" name="Google Shape;251;p20"/>
          <p:cNvSpPr txBox="1"/>
          <p:nvPr/>
        </p:nvSpPr>
        <p:spPr>
          <a:xfrm>
            <a:off x="11299143" y="7469469"/>
            <a:ext cx="3046432" cy="6921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the featured statistic.</a:t>
            </a:r>
            <a:endParaRPr/>
          </a:p>
        </p:txBody>
      </p:sp>
      <p:sp>
        <p:nvSpPr>
          <p:cNvPr id="252" name="Google Shape;252;p20"/>
          <p:cNvSpPr txBox="1"/>
          <p:nvPr/>
        </p:nvSpPr>
        <p:spPr>
          <a:xfrm>
            <a:off x="1028700" y="1028700"/>
            <a:ext cx="13944600" cy="15216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b="0" i="0" lang="en-US" sz="9885" u="none" cap="none" strike="noStrike">
                <a:solidFill>
                  <a:srgbClr val="FFFFFF"/>
                </a:solidFill>
                <a:latin typeface="Montserrat"/>
                <a:ea typeface="Montserrat"/>
                <a:cs typeface="Montserrat"/>
                <a:sym typeface="Montserrat"/>
              </a:rPr>
              <a:t>Market </a:t>
            </a:r>
            <a:r>
              <a:rPr b="0" i="1" lang="en-US" sz="9885" u="none" cap="none" strike="noStrike">
                <a:solidFill>
                  <a:srgbClr val="83C283"/>
                </a:solidFill>
                <a:latin typeface="Montserrat"/>
                <a:ea typeface="Montserrat"/>
                <a:cs typeface="Montserrat"/>
                <a:sym typeface="Montserrat"/>
              </a:rPr>
              <a:t>Research</a:t>
            </a:r>
            <a:endParaRPr i="1"/>
          </a:p>
        </p:txBody>
      </p:sp>
      <p:sp>
        <p:nvSpPr>
          <p:cNvPr id="253" name="Google Shape;253;p20"/>
          <p:cNvSpPr txBox="1"/>
          <p:nvPr/>
        </p:nvSpPr>
        <p:spPr>
          <a:xfrm>
            <a:off x="1194928" y="2676977"/>
            <a:ext cx="12322393" cy="3397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the featured statistic.</a:t>
            </a:r>
            <a:endParaRPr/>
          </a:p>
        </p:txBody>
      </p:sp>
      <p:grpSp>
        <p:nvGrpSpPr>
          <p:cNvPr id="254" name="Google Shape;254;p20"/>
          <p:cNvGrpSpPr/>
          <p:nvPr/>
        </p:nvGrpSpPr>
        <p:grpSpPr>
          <a:xfrm>
            <a:off x="6001665" y="3578046"/>
            <a:ext cx="3479113" cy="3479113"/>
            <a:chOff x="0" y="0"/>
            <a:chExt cx="812800" cy="812800"/>
          </a:xfrm>
        </p:grpSpPr>
        <p:sp>
          <p:nvSpPr>
            <p:cNvPr id="255" name="Google Shape;25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20"/>
          <p:cNvGrpSpPr/>
          <p:nvPr/>
        </p:nvGrpSpPr>
        <p:grpSpPr>
          <a:xfrm>
            <a:off x="10971365" y="3578046"/>
            <a:ext cx="3479109" cy="3479109"/>
            <a:chOff x="0" y="0"/>
            <a:chExt cx="812800" cy="812800"/>
          </a:xfrm>
        </p:grpSpPr>
        <p:sp>
          <p:nvSpPr>
            <p:cNvPr id="258" name="Google Shape;25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20"/>
          <p:cNvGrpSpPr/>
          <p:nvPr/>
        </p:nvGrpSpPr>
        <p:grpSpPr>
          <a:xfrm>
            <a:off x="1028700" y="3578046"/>
            <a:ext cx="3479113" cy="3479113"/>
            <a:chOff x="0" y="0"/>
            <a:chExt cx="812800" cy="812800"/>
          </a:xfrm>
        </p:grpSpPr>
        <p:sp>
          <p:nvSpPr>
            <p:cNvPr id="261" name="Google Shape;26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20"/>
          <p:cNvGrpSpPr/>
          <p:nvPr/>
        </p:nvGrpSpPr>
        <p:grpSpPr>
          <a:xfrm>
            <a:off x="1028700" y="8732488"/>
            <a:ext cx="16267685" cy="544862"/>
            <a:chOff x="0" y="12700"/>
            <a:chExt cx="21690246" cy="726483"/>
          </a:xfrm>
        </p:grpSpPr>
        <p:cxnSp>
          <p:nvCxnSpPr>
            <p:cNvPr id="264" name="Google Shape;264;p20"/>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265" name="Google Shape;265;p20"/>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266" name="Google Shape;266;p20"/>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a:t>
              </a:r>
              <a:r>
                <a:rPr b="0" i="0" lang="en-US" sz="2163" u="none" cap="none" strike="noStrike">
                  <a:solidFill>
                    <a:srgbClr val="FFFFFF"/>
                  </a:solidFill>
                  <a:latin typeface="Montserrat"/>
                  <a:ea typeface="Montserrat"/>
                  <a:cs typeface="Montserrat"/>
                  <a:sym typeface="Montserrat"/>
                </a:rPr>
                <a:t> </a:t>
              </a:r>
              <a:endParaRPr/>
            </a:p>
          </p:txBody>
        </p:sp>
      </p:grpSp>
      <p:pic>
        <p:nvPicPr>
          <p:cNvPr id="267" name="Google Shape;267;p20"/>
          <p:cNvPicPr preferRelativeResize="0"/>
          <p:nvPr/>
        </p:nvPicPr>
        <p:blipFill>
          <a:blip r:embed="rId6">
            <a:alphaModFix/>
          </a:blip>
          <a:stretch>
            <a:fillRect/>
          </a:stretch>
        </p:blipFill>
        <p:spPr>
          <a:xfrm>
            <a:off x="14763398" y="1241872"/>
            <a:ext cx="1600375" cy="1522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271" name="Shape 271"/>
        <p:cNvGrpSpPr/>
        <p:nvPr/>
      </p:nvGrpSpPr>
      <p:grpSpPr>
        <a:xfrm>
          <a:off x="0" y="0"/>
          <a:ext cx="0" cy="0"/>
          <a:chOff x="0" y="0"/>
          <a:chExt cx="0" cy="0"/>
        </a:xfrm>
      </p:grpSpPr>
      <p:grpSp>
        <p:nvGrpSpPr>
          <p:cNvPr id="272" name="Google Shape;272;p21"/>
          <p:cNvGrpSpPr/>
          <p:nvPr/>
        </p:nvGrpSpPr>
        <p:grpSpPr>
          <a:xfrm>
            <a:off x="1028700" y="1650737"/>
            <a:ext cx="3120304" cy="3120304"/>
            <a:chOff x="0" y="0"/>
            <a:chExt cx="812800" cy="812800"/>
          </a:xfrm>
        </p:grpSpPr>
        <p:sp>
          <p:nvSpPr>
            <p:cNvPr id="273" name="Google Shape;27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21"/>
          <p:cNvGrpSpPr/>
          <p:nvPr/>
        </p:nvGrpSpPr>
        <p:grpSpPr>
          <a:xfrm>
            <a:off x="5398799" y="1650737"/>
            <a:ext cx="3120304" cy="3120304"/>
            <a:chOff x="0" y="0"/>
            <a:chExt cx="812800" cy="812800"/>
          </a:xfrm>
        </p:grpSpPr>
        <p:sp>
          <p:nvSpPr>
            <p:cNvPr id="276" name="Google Shape;27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21"/>
          <p:cNvGrpSpPr/>
          <p:nvPr/>
        </p:nvGrpSpPr>
        <p:grpSpPr>
          <a:xfrm>
            <a:off x="9768897" y="1650737"/>
            <a:ext cx="3120304" cy="3120304"/>
            <a:chOff x="0" y="0"/>
            <a:chExt cx="812800" cy="812800"/>
          </a:xfrm>
        </p:grpSpPr>
        <p:sp>
          <p:nvSpPr>
            <p:cNvPr id="279" name="Google Shape;27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21"/>
          <p:cNvGrpSpPr/>
          <p:nvPr/>
        </p:nvGrpSpPr>
        <p:grpSpPr>
          <a:xfrm>
            <a:off x="14138996" y="1650737"/>
            <a:ext cx="3120304" cy="3120304"/>
            <a:chOff x="0" y="0"/>
            <a:chExt cx="812800" cy="812800"/>
          </a:xfrm>
        </p:grpSpPr>
        <p:sp>
          <p:nvSpPr>
            <p:cNvPr id="282" name="Google Shape;28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4" name="Google Shape;284;p21"/>
          <p:cNvSpPr txBox="1"/>
          <p:nvPr/>
        </p:nvSpPr>
        <p:spPr>
          <a:xfrm>
            <a:off x="982508" y="2006832"/>
            <a:ext cx="3212700" cy="2307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1" lang="en-US" sz="14988" u="none" cap="none" strike="noStrike">
                <a:solidFill>
                  <a:srgbClr val="83C283"/>
                </a:solidFill>
                <a:latin typeface="Montserrat"/>
                <a:ea typeface="Montserrat"/>
                <a:cs typeface="Montserrat"/>
                <a:sym typeface="Montserrat"/>
              </a:rPr>
              <a:t>S</a:t>
            </a:r>
            <a:endParaRPr i="1"/>
          </a:p>
        </p:txBody>
      </p:sp>
      <p:sp>
        <p:nvSpPr>
          <p:cNvPr id="285" name="Google Shape;285;p21"/>
          <p:cNvSpPr txBox="1"/>
          <p:nvPr/>
        </p:nvSpPr>
        <p:spPr>
          <a:xfrm>
            <a:off x="5720634" y="2079535"/>
            <a:ext cx="2476500" cy="2307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1" lang="en-US" sz="14988" u="none" cap="none" strike="noStrike">
                <a:solidFill>
                  <a:srgbClr val="83C283"/>
                </a:solidFill>
                <a:latin typeface="Montserrat"/>
                <a:ea typeface="Montserrat"/>
                <a:cs typeface="Montserrat"/>
                <a:sym typeface="Montserrat"/>
              </a:rPr>
              <a:t>W</a:t>
            </a:r>
            <a:endParaRPr i="1"/>
          </a:p>
        </p:txBody>
      </p:sp>
      <p:sp>
        <p:nvSpPr>
          <p:cNvPr id="286" name="Google Shape;286;p21"/>
          <p:cNvSpPr txBox="1"/>
          <p:nvPr/>
        </p:nvSpPr>
        <p:spPr>
          <a:xfrm>
            <a:off x="10043103" y="2079535"/>
            <a:ext cx="2476500" cy="2307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1" lang="en-US" sz="14988" u="none" cap="none" strike="noStrike">
                <a:solidFill>
                  <a:srgbClr val="83C283"/>
                </a:solidFill>
                <a:latin typeface="Montserrat"/>
                <a:ea typeface="Montserrat"/>
                <a:cs typeface="Montserrat"/>
                <a:sym typeface="Montserrat"/>
              </a:rPr>
              <a:t>O</a:t>
            </a:r>
            <a:endParaRPr i="1"/>
          </a:p>
        </p:txBody>
      </p:sp>
      <p:sp>
        <p:nvSpPr>
          <p:cNvPr id="287" name="Google Shape;287;p21"/>
          <p:cNvSpPr txBox="1"/>
          <p:nvPr/>
        </p:nvSpPr>
        <p:spPr>
          <a:xfrm>
            <a:off x="14460832" y="2079535"/>
            <a:ext cx="2476500" cy="2307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1" lang="en-US" sz="14988" u="none" cap="none" strike="noStrike">
                <a:solidFill>
                  <a:srgbClr val="83C283"/>
                </a:solidFill>
                <a:latin typeface="Montserrat"/>
                <a:ea typeface="Montserrat"/>
                <a:cs typeface="Montserrat"/>
                <a:sym typeface="Montserrat"/>
              </a:rPr>
              <a:t>T</a:t>
            </a:r>
            <a:endParaRPr i="1"/>
          </a:p>
        </p:txBody>
      </p:sp>
      <p:grpSp>
        <p:nvGrpSpPr>
          <p:cNvPr id="288" name="Google Shape;288;p21"/>
          <p:cNvGrpSpPr/>
          <p:nvPr/>
        </p:nvGrpSpPr>
        <p:grpSpPr>
          <a:xfrm>
            <a:off x="1028700" y="8732488"/>
            <a:ext cx="16267685" cy="544862"/>
            <a:chOff x="0" y="12700"/>
            <a:chExt cx="21690246" cy="726483"/>
          </a:xfrm>
        </p:grpSpPr>
        <p:cxnSp>
          <p:nvCxnSpPr>
            <p:cNvPr id="289" name="Google Shape;289;p21"/>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290" name="Google Shape;290;p21"/>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291" name="Google Shape;291;p21"/>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sp>
        <p:nvSpPr>
          <p:cNvPr id="292" name="Google Shape;292;p21"/>
          <p:cNvSpPr txBox="1"/>
          <p:nvPr/>
        </p:nvSpPr>
        <p:spPr>
          <a:xfrm>
            <a:off x="775242" y="6690327"/>
            <a:ext cx="3627221" cy="914725"/>
          </a:xfrm>
          <a:prstGeom prst="rect">
            <a:avLst/>
          </a:prstGeom>
          <a:noFill/>
          <a:ln>
            <a:noFill/>
          </a:ln>
        </p:spPr>
        <p:txBody>
          <a:bodyPr anchorCtr="0" anchor="t" bIns="0" lIns="0" spcFirstLastPara="1" rIns="0" wrap="square" tIns="0">
            <a:spAutoFit/>
          </a:bodyPr>
          <a:lstStyle/>
          <a:p>
            <a:pPr indent="0" lvl="0" marL="0" marR="0" rtl="0" algn="ctr">
              <a:lnSpc>
                <a:spcPct val="140056"/>
              </a:lnSpc>
              <a:spcBef>
                <a:spcPts val="0"/>
              </a:spcBef>
              <a:spcAft>
                <a:spcPts val="0"/>
              </a:spcAft>
              <a:buNone/>
            </a:pPr>
            <a:r>
              <a:rPr b="0" i="0" lang="en-US" sz="1760" u="none" cap="none" strike="noStrike">
                <a:solidFill>
                  <a:srgbClr val="FFFFFF"/>
                </a:solidFill>
                <a:latin typeface="Montserrat"/>
                <a:ea typeface="Montserrat"/>
                <a:cs typeface="Montserrat"/>
                <a:sym typeface="Montserrat"/>
              </a:rPr>
              <a:t>What are you doing well? </a:t>
            </a:r>
            <a:endParaRPr/>
          </a:p>
          <a:p>
            <a:pPr indent="0" lvl="0" marL="0" marR="0" rtl="0" algn="ctr">
              <a:lnSpc>
                <a:spcPct val="140056"/>
              </a:lnSpc>
              <a:spcBef>
                <a:spcPts val="0"/>
              </a:spcBef>
              <a:spcAft>
                <a:spcPts val="0"/>
              </a:spcAft>
              <a:buNone/>
            </a:pPr>
            <a:r>
              <a:rPr b="0" i="0" lang="en-US" sz="1760" u="none" cap="none" strike="noStrike">
                <a:solidFill>
                  <a:srgbClr val="FFFFFF"/>
                </a:solidFill>
                <a:latin typeface="Montserrat"/>
                <a:ea typeface="Montserrat"/>
                <a:cs typeface="Montserrat"/>
                <a:sym typeface="Montserrat"/>
              </a:rPr>
              <a:t>What sets you apart? </a:t>
            </a:r>
            <a:endParaRPr/>
          </a:p>
          <a:p>
            <a:pPr indent="0" lvl="0" marL="0" marR="0" rtl="0" algn="ctr">
              <a:lnSpc>
                <a:spcPct val="140056"/>
              </a:lnSpc>
              <a:spcBef>
                <a:spcPts val="0"/>
              </a:spcBef>
              <a:spcAft>
                <a:spcPts val="0"/>
              </a:spcAft>
              <a:buNone/>
            </a:pPr>
            <a:r>
              <a:rPr b="0" i="0" lang="en-US" sz="1760" u="none" cap="none" strike="noStrike">
                <a:solidFill>
                  <a:srgbClr val="FFFFFF"/>
                </a:solidFill>
                <a:latin typeface="Montserrat"/>
                <a:ea typeface="Montserrat"/>
                <a:cs typeface="Montserrat"/>
                <a:sym typeface="Montserrat"/>
              </a:rPr>
              <a:t>What are your good qualities?</a:t>
            </a:r>
            <a:endParaRPr/>
          </a:p>
        </p:txBody>
      </p:sp>
      <p:sp>
        <p:nvSpPr>
          <p:cNvPr id="293" name="Google Shape;293;p21"/>
          <p:cNvSpPr txBox="1"/>
          <p:nvPr/>
        </p:nvSpPr>
        <p:spPr>
          <a:xfrm>
            <a:off x="5063595" y="6690327"/>
            <a:ext cx="3627221" cy="914725"/>
          </a:xfrm>
          <a:prstGeom prst="rect">
            <a:avLst/>
          </a:prstGeom>
          <a:noFill/>
          <a:ln>
            <a:noFill/>
          </a:ln>
        </p:spPr>
        <p:txBody>
          <a:bodyPr anchorCtr="0" anchor="t" bIns="0" lIns="0" spcFirstLastPara="1" rIns="0" wrap="square" tIns="0">
            <a:spAutoFit/>
          </a:bodyPr>
          <a:lstStyle/>
          <a:p>
            <a:pPr indent="0" lvl="0" marL="0" marR="0" rtl="0" algn="ctr">
              <a:lnSpc>
                <a:spcPct val="140056"/>
              </a:lnSpc>
              <a:spcBef>
                <a:spcPts val="0"/>
              </a:spcBef>
              <a:spcAft>
                <a:spcPts val="0"/>
              </a:spcAft>
              <a:buNone/>
            </a:pPr>
            <a:r>
              <a:rPr b="0" i="0" lang="en-US" sz="1760" u="none" cap="none" strike="noStrike">
                <a:solidFill>
                  <a:srgbClr val="FFFFFF"/>
                </a:solidFill>
                <a:latin typeface="Montserrat"/>
                <a:ea typeface="Montserrat"/>
                <a:cs typeface="Montserrat"/>
                <a:sym typeface="Montserrat"/>
              </a:rPr>
              <a:t>What are you doing well? </a:t>
            </a:r>
            <a:endParaRPr/>
          </a:p>
          <a:p>
            <a:pPr indent="0" lvl="0" marL="0" marR="0" rtl="0" algn="ctr">
              <a:lnSpc>
                <a:spcPct val="140056"/>
              </a:lnSpc>
              <a:spcBef>
                <a:spcPts val="0"/>
              </a:spcBef>
              <a:spcAft>
                <a:spcPts val="0"/>
              </a:spcAft>
              <a:buNone/>
            </a:pPr>
            <a:r>
              <a:rPr b="0" i="0" lang="en-US" sz="1760" u="none" cap="none" strike="noStrike">
                <a:solidFill>
                  <a:srgbClr val="FFFFFF"/>
                </a:solidFill>
                <a:latin typeface="Montserrat"/>
                <a:ea typeface="Montserrat"/>
                <a:cs typeface="Montserrat"/>
                <a:sym typeface="Montserrat"/>
              </a:rPr>
              <a:t>What sets you apart? </a:t>
            </a:r>
            <a:endParaRPr/>
          </a:p>
          <a:p>
            <a:pPr indent="0" lvl="0" marL="0" marR="0" rtl="0" algn="ctr">
              <a:lnSpc>
                <a:spcPct val="140056"/>
              </a:lnSpc>
              <a:spcBef>
                <a:spcPts val="0"/>
              </a:spcBef>
              <a:spcAft>
                <a:spcPts val="0"/>
              </a:spcAft>
              <a:buNone/>
            </a:pPr>
            <a:r>
              <a:rPr b="0" i="0" lang="en-US" sz="1760" u="none" cap="none" strike="noStrike">
                <a:solidFill>
                  <a:srgbClr val="FFFFFF"/>
                </a:solidFill>
                <a:latin typeface="Montserrat"/>
                <a:ea typeface="Montserrat"/>
                <a:cs typeface="Montserrat"/>
                <a:sym typeface="Montserrat"/>
              </a:rPr>
              <a:t>What are your good qualities?</a:t>
            </a:r>
            <a:endParaRPr/>
          </a:p>
        </p:txBody>
      </p:sp>
      <p:sp>
        <p:nvSpPr>
          <p:cNvPr id="294" name="Google Shape;294;p21"/>
          <p:cNvSpPr txBox="1"/>
          <p:nvPr/>
        </p:nvSpPr>
        <p:spPr>
          <a:xfrm>
            <a:off x="9515439" y="6690327"/>
            <a:ext cx="3627221" cy="914725"/>
          </a:xfrm>
          <a:prstGeom prst="rect">
            <a:avLst/>
          </a:prstGeom>
          <a:noFill/>
          <a:ln>
            <a:noFill/>
          </a:ln>
        </p:spPr>
        <p:txBody>
          <a:bodyPr anchorCtr="0" anchor="t" bIns="0" lIns="0" spcFirstLastPara="1" rIns="0" wrap="square" tIns="0">
            <a:spAutoFit/>
          </a:bodyPr>
          <a:lstStyle/>
          <a:p>
            <a:pPr indent="0" lvl="0" marL="0" marR="0" rtl="0" algn="ctr">
              <a:lnSpc>
                <a:spcPct val="140056"/>
              </a:lnSpc>
              <a:spcBef>
                <a:spcPts val="0"/>
              </a:spcBef>
              <a:spcAft>
                <a:spcPts val="0"/>
              </a:spcAft>
              <a:buNone/>
            </a:pPr>
            <a:r>
              <a:rPr b="0" i="0" lang="en-US" sz="1760" u="none" cap="none" strike="noStrike">
                <a:solidFill>
                  <a:srgbClr val="FFFFFF"/>
                </a:solidFill>
                <a:latin typeface="Montserrat"/>
                <a:ea typeface="Montserrat"/>
                <a:cs typeface="Montserrat"/>
                <a:sym typeface="Montserrat"/>
              </a:rPr>
              <a:t>What are you doing well? </a:t>
            </a:r>
            <a:endParaRPr/>
          </a:p>
          <a:p>
            <a:pPr indent="0" lvl="0" marL="0" marR="0" rtl="0" algn="ctr">
              <a:lnSpc>
                <a:spcPct val="140056"/>
              </a:lnSpc>
              <a:spcBef>
                <a:spcPts val="0"/>
              </a:spcBef>
              <a:spcAft>
                <a:spcPts val="0"/>
              </a:spcAft>
              <a:buNone/>
            </a:pPr>
            <a:r>
              <a:rPr b="0" i="0" lang="en-US" sz="1760" u="none" cap="none" strike="noStrike">
                <a:solidFill>
                  <a:srgbClr val="FFFFFF"/>
                </a:solidFill>
                <a:latin typeface="Montserrat"/>
                <a:ea typeface="Montserrat"/>
                <a:cs typeface="Montserrat"/>
                <a:sym typeface="Montserrat"/>
              </a:rPr>
              <a:t>What sets you apart? </a:t>
            </a:r>
            <a:endParaRPr/>
          </a:p>
          <a:p>
            <a:pPr indent="0" lvl="0" marL="0" marR="0" rtl="0" algn="ctr">
              <a:lnSpc>
                <a:spcPct val="140056"/>
              </a:lnSpc>
              <a:spcBef>
                <a:spcPts val="0"/>
              </a:spcBef>
              <a:spcAft>
                <a:spcPts val="0"/>
              </a:spcAft>
              <a:buNone/>
            </a:pPr>
            <a:r>
              <a:rPr b="0" i="0" lang="en-US" sz="1760" u="none" cap="none" strike="noStrike">
                <a:solidFill>
                  <a:srgbClr val="FFFFFF"/>
                </a:solidFill>
                <a:latin typeface="Montserrat"/>
                <a:ea typeface="Montserrat"/>
                <a:cs typeface="Montserrat"/>
                <a:sym typeface="Montserrat"/>
              </a:rPr>
              <a:t>What are your good qualities?</a:t>
            </a:r>
            <a:endParaRPr/>
          </a:p>
        </p:txBody>
      </p:sp>
      <p:sp>
        <p:nvSpPr>
          <p:cNvPr id="295" name="Google Shape;295;p21"/>
          <p:cNvSpPr txBox="1"/>
          <p:nvPr/>
        </p:nvSpPr>
        <p:spPr>
          <a:xfrm>
            <a:off x="13885538" y="6690327"/>
            <a:ext cx="3627221" cy="914725"/>
          </a:xfrm>
          <a:prstGeom prst="rect">
            <a:avLst/>
          </a:prstGeom>
          <a:noFill/>
          <a:ln>
            <a:noFill/>
          </a:ln>
        </p:spPr>
        <p:txBody>
          <a:bodyPr anchorCtr="0" anchor="t" bIns="0" lIns="0" spcFirstLastPara="1" rIns="0" wrap="square" tIns="0">
            <a:spAutoFit/>
          </a:bodyPr>
          <a:lstStyle/>
          <a:p>
            <a:pPr indent="0" lvl="0" marL="0" marR="0" rtl="0" algn="ctr">
              <a:lnSpc>
                <a:spcPct val="140056"/>
              </a:lnSpc>
              <a:spcBef>
                <a:spcPts val="0"/>
              </a:spcBef>
              <a:spcAft>
                <a:spcPts val="0"/>
              </a:spcAft>
              <a:buNone/>
            </a:pPr>
            <a:r>
              <a:rPr b="0" i="0" lang="en-US" sz="1760" u="none" cap="none" strike="noStrike">
                <a:solidFill>
                  <a:srgbClr val="FFFFFF"/>
                </a:solidFill>
                <a:latin typeface="Montserrat"/>
                <a:ea typeface="Montserrat"/>
                <a:cs typeface="Montserrat"/>
                <a:sym typeface="Montserrat"/>
              </a:rPr>
              <a:t>What are you doing well? </a:t>
            </a:r>
            <a:endParaRPr/>
          </a:p>
          <a:p>
            <a:pPr indent="0" lvl="0" marL="0" marR="0" rtl="0" algn="ctr">
              <a:lnSpc>
                <a:spcPct val="140056"/>
              </a:lnSpc>
              <a:spcBef>
                <a:spcPts val="0"/>
              </a:spcBef>
              <a:spcAft>
                <a:spcPts val="0"/>
              </a:spcAft>
              <a:buNone/>
            </a:pPr>
            <a:r>
              <a:rPr b="0" i="0" lang="en-US" sz="1760" u="none" cap="none" strike="noStrike">
                <a:solidFill>
                  <a:srgbClr val="FFFFFF"/>
                </a:solidFill>
                <a:latin typeface="Montserrat"/>
                <a:ea typeface="Montserrat"/>
                <a:cs typeface="Montserrat"/>
                <a:sym typeface="Montserrat"/>
              </a:rPr>
              <a:t>What sets you apart? </a:t>
            </a:r>
            <a:endParaRPr/>
          </a:p>
          <a:p>
            <a:pPr indent="0" lvl="0" marL="0" marR="0" rtl="0" algn="ctr">
              <a:lnSpc>
                <a:spcPct val="140056"/>
              </a:lnSpc>
              <a:spcBef>
                <a:spcPts val="0"/>
              </a:spcBef>
              <a:spcAft>
                <a:spcPts val="0"/>
              </a:spcAft>
              <a:buNone/>
            </a:pPr>
            <a:r>
              <a:rPr b="0" i="0" lang="en-US" sz="1760" u="none" cap="none" strike="noStrike">
                <a:solidFill>
                  <a:srgbClr val="FFFFFF"/>
                </a:solidFill>
                <a:latin typeface="Montserrat"/>
                <a:ea typeface="Montserrat"/>
                <a:cs typeface="Montserrat"/>
                <a:sym typeface="Montserrat"/>
              </a:rPr>
              <a:t>What are your good qualities?</a:t>
            </a:r>
            <a:endParaRPr/>
          </a:p>
        </p:txBody>
      </p:sp>
      <p:sp>
        <p:nvSpPr>
          <p:cNvPr id="296" name="Google Shape;296;p21"/>
          <p:cNvSpPr txBox="1"/>
          <p:nvPr/>
        </p:nvSpPr>
        <p:spPr>
          <a:xfrm>
            <a:off x="1105807" y="5624839"/>
            <a:ext cx="2966089" cy="574059"/>
          </a:xfrm>
          <a:prstGeom prst="rect">
            <a:avLst/>
          </a:prstGeom>
          <a:noFill/>
          <a:ln>
            <a:noFill/>
          </a:ln>
        </p:spPr>
        <p:txBody>
          <a:bodyPr anchorCtr="0" anchor="t" bIns="0" lIns="0" spcFirstLastPara="1" rIns="0" wrap="square" tIns="0">
            <a:spAutoFit/>
          </a:bodyPr>
          <a:lstStyle/>
          <a:p>
            <a:pPr indent="0" lvl="0" marL="0" marR="0" rtl="0" algn="l">
              <a:lnSpc>
                <a:spcPct val="120058"/>
              </a:lnSpc>
              <a:spcBef>
                <a:spcPts val="0"/>
              </a:spcBef>
              <a:spcAft>
                <a:spcPts val="0"/>
              </a:spcAft>
              <a:buNone/>
            </a:pPr>
            <a:r>
              <a:rPr b="0" i="0" lang="en-US" sz="3784" u="none" cap="none" strike="noStrike">
                <a:solidFill>
                  <a:srgbClr val="FFFFFF"/>
                </a:solidFill>
                <a:latin typeface="Montserrat"/>
                <a:ea typeface="Montserrat"/>
                <a:cs typeface="Montserrat"/>
                <a:sym typeface="Montserrat"/>
              </a:rPr>
              <a:t>STRENGTHS</a:t>
            </a:r>
            <a:endParaRPr/>
          </a:p>
        </p:txBody>
      </p:sp>
      <p:sp>
        <p:nvSpPr>
          <p:cNvPr id="297" name="Google Shape;297;p21"/>
          <p:cNvSpPr txBox="1"/>
          <p:nvPr/>
        </p:nvSpPr>
        <p:spPr>
          <a:xfrm>
            <a:off x="5227086" y="5624839"/>
            <a:ext cx="3463730" cy="574059"/>
          </a:xfrm>
          <a:prstGeom prst="rect">
            <a:avLst/>
          </a:prstGeom>
          <a:noFill/>
          <a:ln>
            <a:noFill/>
          </a:ln>
        </p:spPr>
        <p:txBody>
          <a:bodyPr anchorCtr="0" anchor="t" bIns="0" lIns="0" spcFirstLastPara="1" rIns="0" wrap="square" tIns="0">
            <a:spAutoFit/>
          </a:bodyPr>
          <a:lstStyle/>
          <a:p>
            <a:pPr indent="0" lvl="0" marL="0" marR="0" rtl="0" algn="l">
              <a:lnSpc>
                <a:spcPct val="120058"/>
              </a:lnSpc>
              <a:spcBef>
                <a:spcPts val="0"/>
              </a:spcBef>
              <a:spcAft>
                <a:spcPts val="0"/>
              </a:spcAft>
              <a:buNone/>
            </a:pPr>
            <a:r>
              <a:rPr b="0" i="0" lang="en-US" sz="3784" u="none" cap="none" strike="noStrike">
                <a:solidFill>
                  <a:srgbClr val="FFFFFF"/>
                </a:solidFill>
                <a:latin typeface="Montserrat"/>
                <a:ea typeface="Montserrat"/>
                <a:cs typeface="Montserrat"/>
                <a:sym typeface="Montserrat"/>
              </a:rPr>
              <a:t>WEAKNESSES</a:t>
            </a:r>
            <a:endParaRPr/>
          </a:p>
        </p:txBody>
      </p:sp>
      <p:sp>
        <p:nvSpPr>
          <p:cNvPr id="298" name="Google Shape;298;p21"/>
          <p:cNvSpPr txBox="1"/>
          <p:nvPr/>
        </p:nvSpPr>
        <p:spPr>
          <a:xfrm>
            <a:off x="9290926" y="5624839"/>
            <a:ext cx="4076247" cy="574059"/>
          </a:xfrm>
          <a:prstGeom prst="rect">
            <a:avLst/>
          </a:prstGeom>
          <a:noFill/>
          <a:ln>
            <a:noFill/>
          </a:ln>
        </p:spPr>
        <p:txBody>
          <a:bodyPr anchorCtr="0" anchor="t" bIns="0" lIns="0" spcFirstLastPara="1" rIns="0" wrap="square" tIns="0">
            <a:spAutoFit/>
          </a:bodyPr>
          <a:lstStyle/>
          <a:p>
            <a:pPr indent="0" lvl="0" marL="0" marR="0" rtl="0" algn="l">
              <a:lnSpc>
                <a:spcPct val="120058"/>
              </a:lnSpc>
              <a:spcBef>
                <a:spcPts val="0"/>
              </a:spcBef>
              <a:spcAft>
                <a:spcPts val="0"/>
              </a:spcAft>
              <a:buNone/>
            </a:pPr>
            <a:r>
              <a:rPr b="0" i="0" lang="en-US" sz="3784" u="none" cap="none" strike="noStrike">
                <a:solidFill>
                  <a:srgbClr val="FFFFFF"/>
                </a:solidFill>
                <a:latin typeface="Montserrat"/>
                <a:ea typeface="Montserrat"/>
                <a:cs typeface="Montserrat"/>
                <a:sym typeface="Montserrat"/>
              </a:rPr>
              <a:t>OPPORTUNITIES</a:t>
            </a:r>
            <a:endParaRPr/>
          </a:p>
        </p:txBody>
      </p:sp>
      <p:sp>
        <p:nvSpPr>
          <p:cNvPr id="299" name="Google Shape;299;p21"/>
          <p:cNvSpPr txBox="1"/>
          <p:nvPr/>
        </p:nvSpPr>
        <p:spPr>
          <a:xfrm>
            <a:off x="14460832" y="5624839"/>
            <a:ext cx="2252560" cy="574059"/>
          </a:xfrm>
          <a:prstGeom prst="rect">
            <a:avLst/>
          </a:prstGeom>
          <a:noFill/>
          <a:ln>
            <a:noFill/>
          </a:ln>
        </p:spPr>
        <p:txBody>
          <a:bodyPr anchorCtr="0" anchor="t" bIns="0" lIns="0" spcFirstLastPara="1" rIns="0" wrap="square" tIns="0">
            <a:spAutoFit/>
          </a:bodyPr>
          <a:lstStyle/>
          <a:p>
            <a:pPr indent="0" lvl="0" marL="0" marR="0" rtl="0" algn="l">
              <a:lnSpc>
                <a:spcPct val="120058"/>
              </a:lnSpc>
              <a:spcBef>
                <a:spcPts val="0"/>
              </a:spcBef>
              <a:spcAft>
                <a:spcPts val="0"/>
              </a:spcAft>
              <a:buNone/>
            </a:pPr>
            <a:r>
              <a:rPr b="0" i="0" lang="en-US" sz="3784" u="none" cap="none" strike="noStrike">
                <a:solidFill>
                  <a:srgbClr val="FFFFFF"/>
                </a:solidFill>
                <a:latin typeface="Montserrat"/>
                <a:ea typeface="Montserrat"/>
                <a:cs typeface="Montserrat"/>
                <a:sym typeface="Montserrat"/>
              </a:rPr>
              <a:t>THREATS</a:t>
            </a:r>
            <a:endParaRPr/>
          </a:p>
        </p:txBody>
      </p:sp>
      <p:pic>
        <p:nvPicPr>
          <p:cNvPr id="300" name="Google Shape;300;p21"/>
          <p:cNvPicPr preferRelativeResize="0"/>
          <p:nvPr/>
        </p:nvPicPr>
        <p:blipFill>
          <a:blip r:embed="rId3">
            <a:alphaModFix/>
          </a:blip>
          <a:stretch>
            <a:fillRect/>
          </a:stretch>
        </p:blipFill>
        <p:spPr>
          <a:xfrm>
            <a:off x="4071898" y="362797"/>
            <a:ext cx="1600375" cy="1522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304" name="Shape 304"/>
        <p:cNvGrpSpPr/>
        <p:nvPr/>
      </p:nvGrpSpPr>
      <p:grpSpPr>
        <a:xfrm>
          <a:off x="0" y="0"/>
          <a:ext cx="0" cy="0"/>
          <a:chOff x="0" y="0"/>
          <a:chExt cx="0" cy="0"/>
        </a:xfrm>
      </p:grpSpPr>
      <p:pic>
        <p:nvPicPr>
          <p:cNvPr id="305" name="Google Shape;305;p22"/>
          <p:cNvPicPr preferRelativeResize="0"/>
          <p:nvPr/>
        </p:nvPicPr>
        <p:blipFill>
          <a:blip r:embed="rId3">
            <a:alphaModFix/>
          </a:blip>
          <a:stretch>
            <a:fillRect/>
          </a:stretch>
        </p:blipFill>
        <p:spPr>
          <a:xfrm>
            <a:off x="961295" y="3174088"/>
            <a:ext cx="2820869" cy="2389294"/>
          </a:xfrm>
          <a:prstGeom prst="rect">
            <a:avLst/>
          </a:prstGeom>
          <a:noFill/>
          <a:ln>
            <a:noFill/>
          </a:ln>
        </p:spPr>
      </p:pic>
      <p:pic>
        <p:nvPicPr>
          <p:cNvPr id="306" name="Google Shape;306;p22"/>
          <p:cNvPicPr preferRelativeResize="0"/>
          <p:nvPr/>
        </p:nvPicPr>
        <p:blipFill>
          <a:blip r:embed="rId4">
            <a:alphaModFix/>
          </a:blip>
          <a:stretch>
            <a:fillRect/>
          </a:stretch>
        </p:blipFill>
        <p:spPr>
          <a:xfrm>
            <a:off x="6906384" y="3174713"/>
            <a:ext cx="2819401" cy="2388051"/>
          </a:xfrm>
          <a:prstGeom prst="rect">
            <a:avLst/>
          </a:prstGeom>
          <a:noFill/>
          <a:ln>
            <a:noFill/>
          </a:ln>
        </p:spPr>
      </p:pic>
      <p:pic>
        <p:nvPicPr>
          <p:cNvPr id="307" name="Google Shape;307;p22"/>
          <p:cNvPicPr preferRelativeResize="0"/>
          <p:nvPr/>
        </p:nvPicPr>
        <p:blipFill>
          <a:blip r:embed="rId5">
            <a:alphaModFix/>
          </a:blip>
          <a:stretch>
            <a:fillRect/>
          </a:stretch>
        </p:blipFill>
        <p:spPr>
          <a:xfrm>
            <a:off x="12782548" y="3250292"/>
            <a:ext cx="2711155" cy="2296366"/>
          </a:xfrm>
          <a:prstGeom prst="rect">
            <a:avLst/>
          </a:prstGeom>
          <a:noFill/>
          <a:ln>
            <a:noFill/>
          </a:ln>
        </p:spPr>
      </p:pic>
      <p:grpSp>
        <p:nvGrpSpPr>
          <p:cNvPr id="308" name="Google Shape;308;p22"/>
          <p:cNvGrpSpPr/>
          <p:nvPr/>
        </p:nvGrpSpPr>
        <p:grpSpPr>
          <a:xfrm>
            <a:off x="1028700" y="8732488"/>
            <a:ext cx="16267685" cy="544862"/>
            <a:chOff x="0" y="12700"/>
            <a:chExt cx="21690246" cy="726483"/>
          </a:xfrm>
        </p:grpSpPr>
        <p:cxnSp>
          <p:nvCxnSpPr>
            <p:cNvPr id="309" name="Google Shape;309;p22"/>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310" name="Google Shape;310;p22"/>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311" name="Google Shape;311;p22"/>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sp>
        <p:nvSpPr>
          <p:cNvPr id="312" name="Google Shape;312;p22"/>
          <p:cNvSpPr txBox="1"/>
          <p:nvPr/>
        </p:nvSpPr>
        <p:spPr>
          <a:xfrm>
            <a:off x="6906364" y="6518754"/>
            <a:ext cx="4472393" cy="6477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Client name</a:t>
            </a:r>
            <a:endParaRPr/>
          </a:p>
        </p:txBody>
      </p:sp>
      <p:sp>
        <p:nvSpPr>
          <p:cNvPr id="313" name="Google Shape;313;p22"/>
          <p:cNvSpPr txBox="1"/>
          <p:nvPr/>
        </p:nvSpPr>
        <p:spPr>
          <a:xfrm>
            <a:off x="1028700" y="6518754"/>
            <a:ext cx="4057702" cy="6477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Client name</a:t>
            </a:r>
            <a:endParaRPr/>
          </a:p>
        </p:txBody>
      </p:sp>
      <p:sp>
        <p:nvSpPr>
          <p:cNvPr id="314" name="Google Shape;314;p22"/>
          <p:cNvSpPr txBox="1"/>
          <p:nvPr/>
        </p:nvSpPr>
        <p:spPr>
          <a:xfrm>
            <a:off x="12784029" y="6518754"/>
            <a:ext cx="4475271" cy="6477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Client name</a:t>
            </a:r>
            <a:endParaRPr/>
          </a:p>
        </p:txBody>
      </p:sp>
      <p:sp>
        <p:nvSpPr>
          <p:cNvPr id="315" name="Google Shape;315;p22"/>
          <p:cNvSpPr txBox="1"/>
          <p:nvPr/>
        </p:nvSpPr>
        <p:spPr>
          <a:xfrm>
            <a:off x="1028700" y="1028700"/>
            <a:ext cx="8965500" cy="15216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b="0" i="1" lang="en-US" sz="9885" u="none" cap="none" strike="noStrike">
                <a:solidFill>
                  <a:srgbClr val="83C283"/>
                </a:solidFill>
                <a:latin typeface="Montserrat"/>
                <a:ea typeface="Montserrat"/>
                <a:cs typeface="Montserrat"/>
                <a:sym typeface="Montserrat"/>
              </a:rPr>
              <a:t>Testimonials</a:t>
            </a:r>
            <a:endParaRPr i="1"/>
          </a:p>
        </p:txBody>
      </p:sp>
      <p:sp>
        <p:nvSpPr>
          <p:cNvPr id="316" name="Google Shape;316;p22"/>
          <p:cNvSpPr txBox="1"/>
          <p:nvPr/>
        </p:nvSpPr>
        <p:spPr>
          <a:xfrm>
            <a:off x="1028700" y="7418009"/>
            <a:ext cx="3413068" cy="698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sp>
        <p:nvSpPr>
          <p:cNvPr id="317" name="Google Shape;317;p22"/>
          <p:cNvSpPr txBox="1"/>
          <p:nvPr/>
        </p:nvSpPr>
        <p:spPr>
          <a:xfrm>
            <a:off x="6906364" y="7418009"/>
            <a:ext cx="3413068" cy="698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sp>
        <p:nvSpPr>
          <p:cNvPr id="318" name="Google Shape;318;p22"/>
          <p:cNvSpPr txBox="1"/>
          <p:nvPr/>
        </p:nvSpPr>
        <p:spPr>
          <a:xfrm>
            <a:off x="12786407" y="7418009"/>
            <a:ext cx="3413068" cy="698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pic>
        <p:nvPicPr>
          <p:cNvPr id="319" name="Google Shape;319;p22"/>
          <p:cNvPicPr preferRelativeResize="0"/>
          <p:nvPr/>
        </p:nvPicPr>
        <p:blipFill>
          <a:blip r:embed="rId6">
            <a:alphaModFix/>
          </a:blip>
          <a:stretch>
            <a:fillRect/>
          </a:stretch>
        </p:blipFill>
        <p:spPr>
          <a:xfrm>
            <a:off x="12187198" y="1011360"/>
            <a:ext cx="1600375" cy="1522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323" name="Shape 323"/>
        <p:cNvGrpSpPr/>
        <p:nvPr/>
      </p:nvGrpSpPr>
      <p:grpSpPr>
        <a:xfrm>
          <a:off x="0" y="0"/>
          <a:ext cx="0" cy="0"/>
          <a:chOff x="0" y="0"/>
          <a:chExt cx="0" cy="0"/>
        </a:xfrm>
      </p:grpSpPr>
      <p:pic>
        <p:nvPicPr>
          <p:cNvPr id="324" name="Google Shape;324;p23"/>
          <p:cNvPicPr preferRelativeResize="0"/>
          <p:nvPr/>
        </p:nvPicPr>
        <p:blipFill>
          <a:blip r:embed="rId3">
            <a:alphaModFix/>
          </a:blip>
          <a:stretch>
            <a:fillRect/>
          </a:stretch>
        </p:blipFill>
        <p:spPr>
          <a:xfrm>
            <a:off x="12152021" y="1028691"/>
            <a:ext cx="5144351" cy="4345926"/>
          </a:xfrm>
          <a:prstGeom prst="rect">
            <a:avLst/>
          </a:prstGeom>
          <a:noFill/>
          <a:ln>
            <a:noFill/>
          </a:ln>
        </p:spPr>
      </p:pic>
      <p:pic>
        <p:nvPicPr>
          <p:cNvPr id="325" name="Google Shape;325;p23"/>
          <p:cNvPicPr preferRelativeResize="0"/>
          <p:nvPr/>
        </p:nvPicPr>
        <p:blipFill>
          <a:blip r:embed="rId4">
            <a:alphaModFix/>
          </a:blip>
          <a:stretch>
            <a:fillRect/>
          </a:stretch>
        </p:blipFill>
        <p:spPr>
          <a:xfrm>
            <a:off x="11037550" y="3724191"/>
            <a:ext cx="5144351" cy="4352017"/>
          </a:xfrm>
          <a:prstGeom prst="rect">
            <a:avLst/>
          </a:prstGeom>
          <a:noFill/>
          <a:ln>
            <a:noFill/>
          </a:ln>
        </p:spPr>
      </p:pic>
      <p:grpSp>
        <p:nvGrpSpPr>
          <p:cNvPr id="326" name="Google Shape;326;p23"/>
          <p:cNvGrpSpPr/>
          <p:nvPr/>
        </p:nvGrpSpPr>
        <p:grpSpPr>
          <a:xfrm>
            <a:off x="1028700" y="8732488"/>
            <a:ext cx="16267685" cy="544862"/>
            <a:chOff x="0" y="12700"/>
            <a:chExt cx="21690246" cy="726483"/>
          </a:xfrm>
        </p:grpSpPr>
        <p:cxnSp>
          <p:nvCxnSpPr>
            <p:cNvPr id="327" name="Google Shape;327;p23"/>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328" name="Google Shape;328;p23"/>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329" name="Google Shape;329;p23"/>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grpSp>
        <p:nvGrpSpPr>
          <p:cNvPr id="330" name="Google Shape;330;p23"/>
          <p:cNvGrpSpPr/>
          <p:nvPr/>
        </p:nvGrpSpPr>
        <p:grpSpPr>
          <a:xfrm>
            <a:off x="1028700" y="1028700"/>
            <a:ext cx="1778989" cy="1778989"/>
            <a:chOff x="0" y="0"/>
            <a:chExt cx="812800" cy="812800"/>
          </a:xfrm>
        </p:grpSpPr>
        <p:sp>
          <p:nvSpPr>
            <p:cNvPr id="331" name="Google Shape;33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3"/>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0004"/>
                </a:lnSpc>
                <a:spcBef>
                  <a:spcPts val="0"/>
                </a:spcBef>
                <a:spcAft>
                  <a:spcPts val="0"/>
                </a:spcAft>
                <a:buNone/>
              </a:pPr>
              <a:r>
                <a:rPr b="0" i="0" lang="en-US" sz="4099" u="none" cap="none" strike="noStrike">
                  <a:solidFill>
                    <a:srgbClr val="83C283"/>
                  </a:solidFill>
                  <a:latin typeface="Montserrat SemiBold"/>
                  <a:ea typeface="Montserrat SemiBold"/>
                  <a:cs typeface="Montserrat SemiBold"/>
                  <a:sym typeface="Montserrat SemiBold"/>
                </a:rPr>
                <a:t>03.</a:t>
              </a:r>
              <a:endParaRPr/>
            </a:p>
          </p:txBody>
        </p:sp>
      </p:grpSp>
      <p:sp>
        <p:nvSpPr>
          <p:cNvPr id="333" name="Google Shape;333;p23"/>
          <p:cNvSpPr txBox="1"/>
          <p:nvPr/>
        </p:nvSpPr>
        <p:spPr>
          <a:xfrm>
            <a:off x="3150572" y="1165720"/>
            <a:ext cx="7378200" cy="15216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b="0" i="0" lang="en-US" sz="9885" u="none" cap="none" strike="noStrike">
                <a:solidFill>
                  <a:srgbClr val="FFFFFF"/>
                </a:solidFill>
                <a:latin typeface="Montserrat"/>
                <a:ea typeface="Montserrat"/>
                <a:cs typeface="Montserrat"/>
                <a:sym typeface="Montserrat"/>
              </a:rPr>
              <a:t>About </a:t>
            </a:r>
            <a:r>
              <a:rPr b="0" i="1" lang="en-US" sz="9885" u="none" cap="none" strike="noStrike">
                <a:solidFill>
                  <a:srgbClr val="83C283"/>
                </a:solidFill>
                <a:latin typeface="Montserrat"/>
                <a:ea typeface="Montserrat"/>
                <a:cs typeface="Montserrat"/>
                <a:sym typeface="Montserrat"/>
              </a:rPr>
              <a:t>Us</a:t>
            </a:r>
            <a:endParaRPr i="1"/>
          </a:p>
        </p:txBody>
      </p:sp>
      <p:sp>
        <p:nvSpPr>
          <p:cNvPr id="334" name="Google Shape;334;p23"/>
          <p:cNvSpPr txBox="1"/>
          <p:nvPr/>
        </p:nvSpPr>
        <p:spPr>
          <a:xfrm>
            <a:off x="3150572" y="2939561"/>
            <a:ext cx="7378200" cy="4556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S</a:t>
            </a:r>
            <a:r>
              <a:rPr b="0" lang="en-US" sz="2000" u="none" cap="none" strike="noStrike">
                <a:solidFill>
                  <a:srgbClr val="FFFFFF"/>
                </a:solidFill>
                <a:latin typeface="Montserrat"/>
                <a:ea typeface="Montserrat"/>
                <a:cs typeface="Montserrat"/>
                <a:sym typeface="Montserrat"/>
              </a:rPr>
              <a:t>pan a diverse array of initiatives designed to make a positive impact in various communities. From educational programs that empower underprivileged students to environmental conservation efforts aimed at preserving our natural resources, we are committed to creating meaningful change.</a:t>
            </a:r>
            <a:endParaRPr/>
          </a:p>
          <a:p>
            <a:pPr indent="0" lvl="0" marL="0" marR="0" rtl="0" algn="l">
              <a:lnSpc>
                <a:spcPct val="115000"/>
              </a:lnSpc>
              <a:spcBef>
                <a:spcPts val="0"/>
              </a:spcBef>
              <a:spcAft>
                <a:spcPts val="0"/>
              </a:spcAft>
              <a:buNone/>
            </a:pPr>
            <a:r>
              <a:t/>
            </a:r>
            <a:endParaRPr b="0" sz="20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lang="en-US" sz="2000" u="none" cap="none" strike="noStrike">
                <a:solidFill>
                  <a:srgbClr val="FFFFFF"/>
                </a:solidFill>
                <a:latin typeface="Montserrat"/>
                <a:ea typeface="Montserrat"/>
                <a:cs typeface="Montserrat"/>
                <a:sym typeface="Montserrat"/>
              </a:rPr>
              <a:t>One of our flagship projects focuses on providing clean drinking water to rural areas, ensuring that everyone has access to this basic necessity. Another key initiative is our mentorship program, which pairs experienced professionals with young adults to guide them in their career paths and personal development.</a:t>
            </a:r>
            <a:endParaRPr/>
          </a:p>
        </p:txBody>
      </p:sp>
      <p:pic>
        <p:nvPicPr>
          <p:cNvPr id="335" name="Google Shape;335;p23"/>
          <p:cNvPicPr preferRelativeResize="0"/>
          <p:nvPr/>
        </p:nvPicPr>
        <p:blipFill>
          <a:blip r:embed="rId5">
            <a:alphaModFix/>
          </a:blip>
          <a:stretch>
            <a:fillRect/>
          </a:stretch>
        </p:blipFill>
        <p:spPr>
          <a:xfrm>
            <a:off x="478848" y="4611810"/>
            <a:ext cx="1600375" cy="1522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339" name="Shape 339"/>
        <p:cNvGrpSpPr/>
        <p:nvPr/>
      </p:nvGrpSpPr>
      <p:grpSpPr>
        <a:xfrm>
          <a:off x="0" y="0"/>
          <a:ext cx="0" cy="0"/>
          <a:chOff x="0" y="0"/>
          <a:chExt cx="0" cy="0"/>
        </a:xfrm>
      </p:grpSpPr>
      <p:pic>
        <p:nvPicPr>
          <p:cNvPr id="340" name="Google Shape;340;p24"/>
          <p:cNvPicPr preferRelativeResize="0"/>
          <p:nvPr/>
        </p:nvPicPr>
        <p:blipFill>
          <a:blip r:embed="rId3">
            <a:alphaModFix/>
          </a:blip>
          <a:stretch>
            <a:fillRect/>
          </a:stretch>
        </p:blipFill>
        <p:spPr>
          <a:xfrm>
            <a:off x="1236050" y="1625675"/>
            <a:ext cx="6906774" cy="2895604"/>
          </a:xfrm>
          <a:prstGeom prst="rect">
            <a:avLst/>
          </a:prstGeom>
          <a:noFill/>
          <a:ln>
            <a:noFill/>
          </a:ln>
        </p:spPr>
      </p:pic>
      <p:pic>
        <p:nvPicPr>
          <p:cNvPr id="341" name="Google Shape;341;p24"/>
          <p:cNvPicPr preferRelativeResize="0"/>
          <p:nvPr/>
        </p:nvPicPr>
        <p:blipFill>
          <a:blip r:embed="rId4">
            <a:alphaModFix/>
          </a:blip>
          <a:stretch>
            <a:fillRect/>
          </a:stretch>
        </p:blipFill>
        <p:spPr>
          <a:xfrm>
            <a:off x="1236050" y="4815275"/>
            <a:ext cx="6906774" cy="2895590"/>
          </a:xfrm>
          <a:prstGeom prst="rect">
            <a:avLst/>
          </a:prstGeom>
          <a:noFill/>
          <a:ln>
            <a:noFill/>
          </a:ln>
        </p:spPr>
      </p:pic>
      <p:grpSp>
        <p:nvGrpSpPr>
          <p:cNvPr id="342" name="Google Shape;342;p24"/>
          <p:cNvGrpSpPr/>
          <p:nvPr/>
        </p:nvGrpSpPr>
        <p:grpSpPr>
          <a:xfrm>
            <a:off x="1028700" y="8732488"/>
            <a:ext cx="16267685" cy="544862"/>
            <a:chOff x="0" y="12700"/>
            <a:chExt cx="21690246" cy="726483"/>
          </a:xfrm>
        </p:grpSpPr>
        <p:cxnSp>
          <p:nvCxnSpPr>
            <p:cNvPr id="343" name="Google Shape;343;p24"/>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344" name="Google Shape;344;p24"/>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345" name="Google Shape;345;p24"/>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sp>
        <p:nvSpPr>
          <p:cNvPr id="346" name="Google Shape;346;p24"/>
          <p:cNvSpPr txBox="1"/>
          <p:nvPr/>
        </p:nvSpPr>
        <p:spPr>
          <a:xfrm>
            <a:off x="8957062" y="1030381"/>
            <a:ext cx="7395000" cy="15216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b="0" i="0" lang="en-US" sz="9885" u="none" cap="none" strike="noStrike">
                <a:solidFill>
                  <a:srgbClr val="FFFFFF"/>
                </a:solidFill>
                <a:latin typeface="Montserrat"/>
                <a:ea typeface="Montserrat"/>
                <a:cs typeface="Montserrat"/>
                <a:sym typeface="Montserrat"/>
              </a:rPr>
              <a:t>Our </a:t>
            </a:r>
            <a:r>
              <a:rPr b="0" i="1" lang="en-US" sz="9885" u="none" cap="none" strike="noStrike">
                <a:solidFill>
                  <a:srgbClr val="83C283"/>
                </a:solidFill>
                <a:latin typeface="Montserrat"/>
                <a:ea typeface="Montserrat"/>
                <a:cs typeface="Montserrat"/>
                <a:sym typeface="Montserrat"/>
              </a:rPr>
              <a:t>History</a:t>
            </a:r>
            <a:endParaRPr i="1"/>
          </a:p>
        </p:txBody>
      </p:sp>
      <p:sp>
        <p:nvSpPr>
          <p:cNvPr id="347" name="Google Shape;347;p24"/>
          <p:cNvSpPr txBox="1"/>
          <p:nvPr/>
        </p:nvSpPr>
        <p:spPr>
          <a:xfrm>
            <a:off x="8957062" y="2948145"/>
            <a:ext cx="5933100" cy="491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is a rich tapestry woven from countless stories, each thread representing a unique moment in time. From the earliest civilizations that emerged along fertile river valleys to the modern metropolises that define our current era, humanity's journey has been marked by incredible achievements and</a:t>
            </a:r>
            <a:endParaRPr/>
          </a:p>
          <a:p>
            <a:pPr indent="0" lvl="0" marL="0" marR="0" rtl="0" algn="l">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 profound challenges.</a:t>
            </a:r>
            <a:endParaRPr/>
          </a:p>
          <a:p>
            <a:pPr indent="0" lvl="0" marL="0" marR="0" rtl="0" algn="l">
              <a:lnSpc>
                <a:spcPct val="115000"/>
              </a:lnSpc>
              <a:spcBef>
                <a:spcPts val="0"/>
              </a:spcBef>
              <a:spcAft>
                <a:spcPts val="0"/>
              </a:spcAft>
              <a:buNone/>
            </a:pPr>
            <a:r>
              <a:t/>
            </a:r>
            <a:endParaRPr b="0" i="0" sz="20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Ancient empires rose and fell, leaving behind ruins that whisper tales of glory and innovation. Philosophers and scholars pondered life's mysteries, laying the foundations for science, art, and literature. </a:t>
            </a:r>
            <a:endParaRPr/>
          </a:p>
        </p:txBody>
      </p:sp>
      <p:pic>
        <p:nvPicPr>
          <p:cNvPr id="348" name="Google Shape;348;p24"/>
          <p:cNvPicPr preferRelativeResize="0"/>
          <p:nvPr/>
        </p:nvPicPr>
        <p:blipFill>
          <a:blip r:embed="rId5">
            <a:alphaModFix/>
          </a:blip>
          <a:stretch>
            <a:fillRect/>
          </a:stretch>
        </p:blipFill>
        <p:spPr>
          <a:xfrm>
            <a:off x="17166411" y="1214610"/>
            <a:ext cx="1600375" cy="1522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352" name="Shape 352"/>
        <p:cNvGrpSpPr/>
        <p:nvPr/>
      </p:nvGrpSpPr>
      <p:grpSpPr>
        <a:xfrm>
          <a:off x="0" y="0"/>
          <a:ext cx="0" cy="0"/>
          <a:chOff x="0" y="0"/>
          <a:chExt cx="0" cy="0"/>
        </a:xfrm>
      </p:grpSpPr>
      <p:grpSp>
        <p:nvGrpSpPr>
          <p:cNvPr id="353" name="Google Shape;353;p25"/>
          <p:cNvGrpSpPr/>
          <p:nvPr/>
        </p:nvGrpSpPr>
        <p:grpSpPr>
          <a:xfrm>
            <a:off x="1028700" y="2901017"/>
            <a:ext cx="1374201" cy="1374201"/>
            <a:chOff x="0" y="0"/>
            <a:chExt cx="812800" cy="812800"/>
          </a:xfrm>
        </p:grpSpPr>
        <p:sp>
          <p:nvSpPr>
            <p:cNvPr id="354" name="Google Shape;35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25"/>
          <p:cNvGrpSpPr/>
          <p:nvPr/>
        </p:nvGrpSpPr>
        <p:grpSpPr>
          <a:xfrm>
            <a:off x="1028700" y="4652284"/>
            <a:ext cx="1374190" cy="1374190"/>
            <a:chOff x="0" y="0"/>
            <a:chExt cx="812800" cy="812800"/>
          </a:xfrm>
        </p:grpSpPr>
        <p:sp>
          <p:nvSpPr>
            <p:cNvPr id="357" name="Google Shape;35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25"/>
          <p:cNvGrpSpPr/>
          <p:nvPr/>
        </p:nvGrpSpPr>
        <p:grpSpPr>
          <a:xfrm>
            <a:off x="1028700" y="6403550"/>
            <a:ext cx="1374190" cy="1374190"/>
            <a:chOff x="0" y="0"/>
            <a:chExt cx="812800" cy="812800"/>
          </a:xfrm>
        </p:grpSpPr>
        <p:sp>
          <p:nvSpPr>
            <p:cNvPr id="360" name="Google Shape;36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62" name="Google Shape;362;p25"/>
          <p:cNvCxnSpPr/>
          <p:nvPr/>
        </p:nvCxnSpPr>
        <p:spPr>
          <a:xfrm>
            <a:off x="2402890" y="3603989"/>
            <a:ext cx="3060408" cy="0"/>
          </a:xfrm>
          <a:prstGeom prst="straightConnector1">
            <a:avLst/>
          </a:prstGeom>
          <a:noFill/>
          <a:ln cap="flat" cmpd="sng" w="28575">
            <a:solidFill>
              <a:srgbClr val="FFFFFF"/>
            </a:solidFill>
            <a:prstDash val="solid"/>
            <a:round/>
            <a:headEnd len="sm" w="sm" type="none"/>
            <a:tailEnd len="sm" w="sm" type="none"/>
          </a:ln>
        </p:spPr>
      </p:cxnSp>
      <p:cxnSp>
        <p:nvCxnSpPr>
          <p:cNvPr id="363" name="Google Shape;363;p25"/>
          <p:cNvCxnSpPr/>
          <p:nvPr/>
        </p:nvCxnSpPr>
        <p:spPr>
          <a:xfrm>
            <a:off x="2402890" y="5339379"/>
            <a:ext cx="3060408" cy="0"/>
          </a:xfrm>
          <a:prstGeom prst="straightConnector1">
            <a:avLst/>
          </a:prstGeom>
          <a:noFill/>
          <a:ln cap="flat" cmpd="sng" w="28575">
            <a:solidFill>
              <a:srgbClr val="FFFFFF"/>
            </a:solidFill>
            <a:prstDash val="solid"/>
            <a:round/>
            <a:headEnd len="sm" w="sm" type="none"/>
            <a:tailEnd len="sm" w="sm" type="none"/>
          </a:ln>
        </p:spPr>
      </p:cxnSp>
      <p:cxnSp>
        <p:nvCxnSpPr>
          <p:cNvPr id="364" name="Google Shape;364;p25"/>
          <p:cNvCxnSpPr/>
          <p:nvPr/>
        </p:nvCxnSpPr>
        <p:spPr>
          <a:xfrm>
            <a:off x="2402890" y="7106522"/>
            <a:ext cx="3060408" cy="0"/>
          </a:xfrm>
          <a:prstGeom prst="straightConnector1">
            <a:avLst/>
          </a:prstGeom>
          <a:noFill/>
          <a:ln cap="flat" cmpd="sng" w="28575">
            <a:solidFill>
              <a:srgbClr val="FFFFFF"/>
            </a:solidFill>
            <a:prstDash val="solid"/>
            <a:round/>
            <a:headEnd len="sm" w="sm" type="none"/>
            <a:tailEnd len="sm" w="sm" type="none"/>
          </a:ln>
        </p:spPr>
      </p:cxnSp>
      <p:grpSp>
        <p:nvGrpSpPr>
          <p:cNvPr id="365" name="Google Shape;365;p25"/>
          <p:cNvGrpSpPr/>
          <p:nvPr/>
        </p:nvGrpSpPr>
        <p:grpSpPr>
          <a:xfrm>
            <a:off x="1028700" y="8732488"/>
            <a:ext cx="16267685" cy="544862"/>
            <a:chOff x="0" y="12700"/>
            <a:chExt cx="21690246" cy="726483"/>
          </a:xfrm>
        </p:grpSpPr>
        <p:cxnSp>
          <p:nvCxnSpPr>
            <p:cNvPr id="366" name="Google Shape;366;p25"/>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367" name="Google Shape;367;p25"/>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368" name="Google Shape;368;p25"/>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sp>
        <p:nvSpPr>
          <p:cNvPr id="369" name="Google Shape;369;p25"/>
          <p:cNvSpPr txBox="1"/>
          <p:nvPr/>
        </p:nvSpPr>
        <p:spPr>
          <a:xfrm>
            <a:off x="1028700" y="891242"/>
            <a:ext cx="7653600" cy="15216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b="0" i="0" lang="en-US" sz="9885" u="none" cap="none" strike="noStrike">
                <a:solidFill>
                  <a:srgbClr val="FFFFFF"/>
                </a:solidFill>
                <a:latin typeface="Montserrat"/>
                <a:ea typeface="Montserrat"/>
                <a:cs typeface="Montserrat"/>
                <a:sym typeface="Montserrat"/>
              </a:rPr>
              <a:t>Our </a:t>
            </a:r>
            <a:r>
              <a:rPr b="0" i="1" lang="en-US" sz="9885" u="none" cap="none" strike="noStrike">
                <a:solidFill>
                  <a:srgbClr val="83C283"/>
                </a:solidFill>
                <a:latin typeface="Montserrat"/>
                <a:ea typeface="Montserrat"/>
                <a:cs typeface="Montserrat"/>
                <a:sym typeface="Montserrat"/>
              </a:rPr>
              <a:t>History</a:t>
            </a:r>
            <a:endParaRPr i="1"/>
          </a:p>
        </p:txBody>
      </p:sp>
      <p:sp>
        <p:nvSpPr>
          <p:cNvPr id="370" name="Google Shape;370;p25"/>
          <p:cNvSpPr txBox="1"/>
          <p:nvPr/>
        </p:nvSpPr>
        <p:spPr>
          <a:xfrm>
            <a:off x="5901376" y="2901017"/>
            <a:ext cx="5205118" cy="6477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Add a main point</a:t>
            </a:r>
            <a:endParaRPr/>
          </a:p>
        </p:txBody>
      </p:sp>
      <p:sp>
        <p:nvSpPr>
          <p:cNvPr id="371" name="Google Shape;371;p25"/>
          <p:cNvSpPr txBox="1"/>
          <p:nvPr/>
        </p:nvSpPr>
        <p:spPr>
          <a:xfrm>
            <a:off x="5901376" y="4756476"/>
            <a:ext cx="5205118" cy="6477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Add a main point</a:t>
            </a:r>
            <a:endParaRPr/>
          </a:p>
        </p:txBody>
      </p:sp>
      <p:sp>
        <p:nvSpPr>
          <p:cNvPr id="372" name="Google Shape;372;p25"/>
          <p:cNvSpPr txBox="1"/>
          <p:nvPr/>
        </p:nvSpPr>
        <p:spPr>
          <a:xfrm>
            <a:off x="5901376" y="3704546"/>
            <a:ext cx="5023690" cy="3397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sp>
        <p:nvSpPr>
          <p:cNvPr id="373" name="Google Shape;373;p25"/>
          <p:cNvSpPr txBox="1"/>
          <p:nvPr/>
        </p:nvSpPr>
        <p:spPr>
          <a:xfrm>
            <a:off x="5901376" y="5556576"/>
            <a:ext cx="5023690" cy="3397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sp>
        <p:nvSpPr>
          <p:cNvPr id="374" name="Google Shape;374;p25"/>
          <p:cNvSpPr txBox="1"/>
          <p:nvPr/>
        </p:nvSpPr>
        <p:spPr>
          <a:xfrm>
            <a:off x="5901376" y="6535103"/>
            <a:ext cx="5205118" cy="6477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Add a main point</a:t>
            </a:r>
            <a:endParaRPr/>
          </a:p>
        </p:txBody>
      </p:sp>
      <p:sp>
        <p:nvSpPr>
          <p:cNvPr id="375" name="Google Shape;375;p25"/>
          <p:cNvSpPr txBox="1"/>
          <p:nvPr/>
        </p:nvSpPr>
        <p:spPr>
          <a:xfrm>
            <a:off x="5901376" y="7359844"/>
            <a:ext cx="5023690" cy="3397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pic>
        <p:nvPicPr>
          <p:cNvPr id="376" name="Google Shape;376;p25"/>
          <p:cNvPicPr preferRelativeResize="0"/>
          <p:nvPr/>
        </p:nvPicPr>
        <p:blipFill>
          <a:blip r:embed="rId3">
            <a:alphaModFix/>
          </a:blip>
          <a:stretch>
            <a:fillRect/>
          </a:stretch>
        </p:blipFill>
        <p:spPr>
          <a:xfrm>
            <a:off x="15451911" y="2901022"/>
            <a:ext cx="1600375" cy="1522300"/>
          </a:xfrm>
          <a:prstGeom prst="rect">
            <a:avLst/>
          </a:prstGeom>
          <a:noFill/>
          <a:ln>
            <a:noFill/>
          </a:ln>
        </p:spPr>
      </p:pic>
      <p:pic>
        <p:nvPicPr>
          <p:cNvPr id="377" name="Google Shape;377;p25"/>
          <p:cNvPicPr preferRelativeResize="0"/>
          <p:nvPr/>
        </p:nvPicPr>
        <p:blipFill>
          <a:blip r:embed="rId4">
            <a:alphaModFix/>
          </a:blip>
          <a:stretch>
            <a:fillRect/>
          </a:stretch>
        </p:blipFill>
        <p:spPr>
          <a:xfrm>
            <a:off x="1347925" y="3181823"/>
            <a:ext cx="757750" cy="827152"/>
          </a:xfrm>
          <a:prstGeom prst="rect">
            <a:avLst/>
          </a:prstGeom>
          <a:noFill/>
          <a:ln>
            <a:noFill/>
          </a:ln>
        </p:spPr>
      </p:pic>
      <p:pic>
        <p:nvPicPr>
          <p:cNvPr id="378" name="Google Shape;378;p25"/>
          <p:cNvPicPr preferRelativeResize="0"/>
          <p:nvPr/>
        </p:nvPicPr>
        <p:blipFill>
          <a:blip r:embed="rId5">
            <a:alphaModFix/>
          </a:blip>
          <a:stretch>
            <a:fillRect/>
          </a:stretch>
        </p:blipFill>
        <p:spPr>
          <a:xfrm>
            <a:off x="1250632" y="4894989"/>
            <a:ext cx="895854" cy="888800"/>
          </a:xfrm>
          <a:prstGeom prst="rect">
            <a:avLst/>
          </a:prstGeom>
          <a:noFill/>
          <a:ln>
            <a:noFill/>
          </a:ln>
        </p:spPr>
      </p:pic>
      <p:pic>
        <p:nvPicPr>
          <p:cNvPr id="379" name="Google Shape;379;p25"/>
          <p:cNvPicPr preferRelativeResize="0"/>
          <p:nvPr/>
        </p:nvPicPr>
        <p:blipFill>
          <a:blip r:embed="rId6">
            <a:alphaModFix/>
          </a:blip>
          <a:stretch>
            <a:fillRect/>
          </a:stretch>
        </p:blipFill>
        <p:spPr>
          <a:xfrm>
            <a:off x="1336913" y="6669777"/>
            <a:ext cx="757759" cy="888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85" name="Google Shape;385;p26"/>
          <p:cNvSpPr txBox="1"/>
          <p:nvPr/>
        </p:nvSpPr>
        <p:spPr>
          <a:xfrm>
            <a:off x="1028700" y="1028700"/>
            <a:ext cx="11875200" cy="33474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b="0" i="1" lang="en-US" sz="9885" u="none" cap="none" strike="noStrike">
                <a:solidFill>
                  <a:srgbClr val="FFFFFF"/>
                </a:solidFill>
                <a:latin typeface="Montserrat"/>
                <a:ea typeface="Montserrat"/>
                <a:cs typeface="Montserrat"/>
                <a:sym typeface="Montserrat"/>
              </a:rPr>
              <a:t>A picture is worth a thousand words</a:t>
            </a:r>
            <a:endParaRPr i="1"/>
          </a:p>
        </p:txBody>
      </p:sp>
      <p:grpSp>
        <p:nvGrpSpPr>
          <p:cNvPr id="386" name="Google Shape;386;p26"/>
          <p:cNvGrpSpPr/>
          <p:nvPr/>
        </p:nvGrpSpPr>
        <p:grpSpPr>
          <a:xfrm>
            <a:off x="1028700" y="8732488"/>
            <a:ext cx="16267685" cy="544862"/>
            <a:chOff x="0" y="12700"/>
            <a:chExt cx="21690246" cy="726483"/>
          </a:xfrm>
        </p:grpSpPr>
        <p:cxnSp>
          <p:nvCxnSpPr>
            <p:cNvPr id="387" name="Google Shape;387;p26"/>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388" name="Google Shape;388;p26"/>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389" name="Google Shape;389;p26"/>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a:t>
              </a:r>
              <a:r>
                <a:rPr b="0" i="0" lang="en-US" sz="2163" u="none" cap="none" strike="noStrike">
                  <a:solidFill>
                    <a:srgbClr val="FFFFFF"/>
                  </a:solidFill>
                  <a:latin typeface="Montserrat"/>
                  <a:ea typeface="Montserrat"/>
                  <a:cs typeface="Montserrat"/>
                  <a:sym typeface="Montserrat"/>
                </a:rPr>
                <a:t> </a:t>
              </a:r>
              <a:endParaRPr/>
            </a:p>
          </p:txBody>
        </p:sp>
      </p:grpSp>
      <p:pic>
        <p:nvPicPr>
          <p:cNvPr id="390" name="Google Shape;390;p26"/>
          <p:cNvPicPr preferRelativeResize="0"/>
          <p:nvPr/>
        </p:nvPicPr>
        <p:blipFill>
          <a:blip r:embed="rId4">
            <a:alphaModFix/>
          </a:blip>
          <a:stretch>
            <a:fillRect/>
          </a:stretch>
        </p:blipFill>
        <p:spPr>
          <a:xfrm>
            <a:off x="3621861" y="5072722"/>
            <a:ext cx="1600375" cy="1522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394" name="Shape 394"/>
        <p:cNvGrpSpPr/>
        <p:nvPr/>
      </p:nvGrpSpPr>
      <p:grpSpPr>
        <a:xfrm>
          <a:off x="0" y="0"/>
          <a:ext cx="0" cy="0"/>
          <a:chOff x="0" y="0"/>
          <a:chExt cx="0" cy="0"/>
        </a:xfrm>
      </p:grpSpPr>
      <p:sp>
        <p:nvSpPr>
          <p:cNvPr id="395" name="Google Shape;395;p27"/>
          <p:cNvSpPr txBox="1"/>
          <p:nvPr/>
        </p:nvSpPr>
        <p:spPr>
          <a:xfrm>
            <a:off x="1028700" y="1593575"/>
            <a:ext cx="12804900" cy="502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1" lang="en-US" sz="9885" u="none" cap="none" strike="noStrike">
                <a:solidFill>
                  <a:srgbClr val="FFFFFF"/>
                </a:solidFill>
                <a:latin typeface="Montserrat"/>
                <a:ea typeface="Montserrat"/>
                <a:cs typeface="Montserrat"/>
                <a:sym typeface="Montserrat"/>
              </a:rPr>
              <a:t>Write an original statement or inspiring quote</a:t>
            </a:r>
            <a:endParaRPr i="1"/>
          </a:p>
        </p:txBody>
      </p:sp>
      <p:sp>
        <p:nvSpPr>
          <p:cNvPr id="396" name="Google Shape;396;p27"/>
          <p:cNvSpPr txBox="1"/>
          <p:nvPr/>
        </p:nvSpPr>
        <p:spPr>
          <a:xfrm>
            <a:off x="1028700" y="6871836"/>
            <a:ext cx="12804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 Include a credit, citation, or supporting message</a:t>
            </a:r>
            <a:endParaRPr/>
          </a:p>
        </p:txBody>
      </p:sp>
      <p:grpSp>
        <p:nvGrpSpPr>
          <p:cNvPr id="397" name="Google Shape;397;p27"/>
          <p:cNvGrpSpPr/>
          <p:nvPr/>
        </p:nvGrpSpPr>
        <p:grpSpPr>
          <a:xfrm>
            <a:off x="1028700" y="8732488"/>
            <a:ext cx="16267685" cy="544862"/>
            <a:chOff x="0" y="12700"/>
            <a:chExt cx="21690246" cy="726483"/>
          </a:xfrm>
        </p:grpSpPr>
        <p:cxnSp>
          <p:nvCxnSpPr>
            <p:cNvPr id="398" name="Google Shape;398;p27"/>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399" name="Google Shape;399;p27"/>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400" name="Google Shape;400;p27"/>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grpSp>
        <p:nvGrpSpPr>
          <p:cNvPr id="401" name="Google Shape;401;p27"/>
          <p:cNvGrpSpPr/>
          <p:nvPr/>
        </p:nvGrpSpPr>
        <p:grpSpPr>
          <a:xfrm>
            <a:off x="5019940" y="641369"/>
            <a:ext cx="886717" cy="886717"/>
            <a:chOff x="0" y="0"/>
            <a:chExt cx="812800" cy="812800"/>
          </a:xfrm>
        </p:grpSpPr>
        <p:sp>
          <p:nvSpPr>
            <p:cNvPr id="402" name="Google Shape;40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66675">
              <a:solidFill>
                <a:srgbClr val="83C28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 name="Google Shape;404;p27"/>
          <p:cNvGrpSpPr/>
          <p:nvPr/>
        </p:nvGrpSpPr>
        <p:grpSpPr>
          <a:xfrm>
            <a:off x="12946747" y="5450308"/>
            <a:ext cx="886717" cy="886717"/>
            <a:chOff x="0" y="0"/>
            <a:chExt cx="812800" cy="812800"/>
          </a:xfrm>
        </p:grpSpPr>
        <p:sp>
          <p:nvSpPr>
            <p:cNvPr id="405" name="Google Shape;40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66675">
              <a:solidFill>
                <a:srgbClr val="83C28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7" name="Google Shape;407;p27"/>
          <p:cNvPicPr preferRelativeResize="0"/>
          <p:nvPr/>
        </p:nvPicPr>
        <p:blipFill>
          <a:blip r:embed="rId3">
            <a:alphaModFix/>
          </a:blip>
          <a:stretch>
            <a:fillRect/>
          </a:stretch>
        </p:blipFill>
        <p:spPr>
          <a:xfrm>
            <a:off x="15696011" y="2222935"/>
            <a:ext cx="1600375" cy="1522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411" name="Shape 411"/>
        <p:cNvGrpSpPr/>
        <p:nvPr/>
      </p:nvGrpSpPr>
      <p:grpSpPr>
        <a:xfrm>
          <a:off x="0" y="0"/>
          <a:ext cx="0" cy="0"/>
          <a:chOff x="0" y="0"/>
          <a:chExt cx="0" cy="0"/>
        </a:xfrm>
      </p:grpSpPr>
      <p:pic>
        <p:nvPicPr>
          <p:cNvPr id="412" name="Google Shape;412;p28"/>
          <p:cNvPicPr preferRelativeResize="0"/>
          <p:nvPr/>
        </p:nvPicPr>
        <p:blipFill>
          <a:blip r:embed="rId3">
            <a:alphaModFix/>
          </a:blip>
          <a:stretch>
            <a:fillRect/>
          </a:stretch>
        </p:blipFill>
        <p:spPr>
          <a:xfrm>
            <a:off x="10389590" y="1028715"/>
            <a:ext cx="6906774" cy="4376917"/>
          </a:xfrm>
          <a:prstGeom prst="rect">
            <a:avLst/>
          </a:prstGeom>
          <a:noFill/>
          <a:ln>
            <a:noFill/>
          </a:ln>
        </p:spPr>
      </p:pic>
      <p:pic>
        <p:nvPicPr>
          <p:cNvPr id="413" name="Google Shape;413;p28"/>
          <p:cNvPicPr preferRelativeResize="0"/>
          <p:nvPr/>
        </p:nvPicPr>
        <p:blipFill>
          <a:blip r:embed="rId4">
            <a:alphaModFix/>
          </a:blip>
          <a:stretch>
            <a:fillRect/>
          </a:stretch>
        </p:blipFill>
        <p:spPr>
          <a:xfrm>
            <a:off x="8049890" y="3903465"/>
            <a:ext cx="6906774" cy="4376917"/>
          </a:xfrm>
          <a:prstGeom prst="rect">
            <a:avLst/>
          </a:prstGeom>
          <a:noFill/>
          <a:ln>
            <a:noFill/>
          </a:ln>
        </p:spPr>
      </p:pic>
      <p:grpSp>
        <p:nvGrpSpPr>
          <p:cNvPr id="414" name="Google Shape;414;p28"/>
          <p:cNvGrpSpPr/>
          <p:nvPr/>
        </p:nvGrpSpPr>
        <p:grpSpPr>
          <a:xfrm>
            <a:off x="1028700" y="8732488"/>
            <a:ext cx="16267685" cy="544862"/>
            <a:chOff x="0" y="12700"/>
            <a:chExt cx="21690246" cy="726483"/>
          </a:xfrm>
        </p:grpSpPr>
        <p:cxnSp>
          <p:nvCxnSpPr>
            <p:cNvPr id="415" name="Google Shape;415;p28"/>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416" name="Google Shape;416;p28"/>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417" name="Google Shape;417;p28"/>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a:t>
              </a:r>
              <a:r>
                <a:rPr b="0" i="0" lang="en-US" sz="2163" u="none" cap="none" strike="noStrike">
                  <a:solidFill>
                    <a:srgbClr val="FFFFFF"/>
                  </a:solidFill>
                  <a:latin typeface="Montserrat"/>
                  <a:ea typeface="Montserrat"/>
                  <a:cs typeface="Montserrat"/>
                  <a:sym typeface="Montserrat"/>
                </a:rPr>
                <a:t> </a:t>
              </a:r>
              <a:endParaRPr/>
            </a:p>
          </p:txBody>
        </p:sp>
      </p:grpSp>
      <p:sp>
        <p:nvSpPr>
          <p:cNvPr id="418" name="Google Shape;418;p28"/>
          <p:cNvSpPr txBox="1"/>
          <p:nvPr/>
        </p:nvSpPr>
        <p:spPr>
          <a:xfrm>
            <a:off x="1028700" y="1097790"/>
            <a:ext cx="7402800" cy="15216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b="0" i="1" lang="en-US" sz="9885" cap="none" strike="noStrike">
                <a:solidFill>
                  <a:srgbClr val="83C283"/>
                </a:solidFill>
                <a:latin typeface="Montserrat"/>
                <a:ea typeface="Montserrat"/>
                <a:cs typeface="Montserrat"/>
                <a:sym typeface="Montserrat"/>
              </a:rPr>
              <a:t>Contact</a:t>
            </a:r>
            <a:r>
              <a:rPr b="0" i="0" lang="en-US" sz="9885" u="none" cap="none" strike="noStrike">
                <a:solidFill>
                  <a:srgbClr val="83C283"/>
                </a:solidFill>
                <a:latin typeface="Montserrat"/>
                <a:ea typeface="Montserrat"/>
                <a:cs typeface="Montserrat"/>
                <a:sym typeface="Montserrat"/>
              </a:rPr>
              <a:t> </a:t>
            </a:r>
            <a:r>
              <a:rPr b="0" i="0" lang="en-US" sz="9885" u="none" cap="none" strike="noStrike">
                <a:solidFill>
                  <a:srgbClr val="FFFFFF"/>
                </a:solidFill>
                <a:latin typeface="Montserrat"/>
                <a:ea typeface="Montserrat"/>
                <a:cs typeface="Montserrat"/>
                <a:sym typeface="Montserrat"/>
              </a:rPr>
              <a:t>Us</a:t>
            </a:r>
            <a:endParaRPr/>
          </a:p>
        </p:txBody>
      </p:sp>
      <p:sp>
        <p:nvSpPr>
          <p:cNvPr id="419" name="Google Shape;419;p28"/>
          <p:cNvSpPr txBox="1"/>
          <p:nvPr/>
        </p:nvSpPr>
        <p:spPr>
          <a:xfrm>
            <a:off x="1867438" y="3903480"/>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123 Anywhere St., Any City,ST 12345</a:t>
            </a:r>
            <a:endParaRPr/>
          </a:p>
        </p:txBody>
      </p:sp>
      <p:sp>
        <p:nvSpPr>
          <p:cNvPr id="420" name="Google Shape;420;p28"/>
          <p:cNvSpPr txBox="1"/>
          <p:nvPr/>
        </p:nvSpPr>
        <p:spPr>
          <a:xfrm>
            <a:off x="1867438" y="4829102"/>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123-456-7890</a:t>
            </a:r>
            <a:endParaRPr/>
          </a:p>
        </p:txBody>
      </p:sp>
      <p:sp>
        <p:nvSpPr>
          <p:cNvPr id="421" name="Google Shape;421;p28"/>
          <p:cNvSpPr txBox="1"/>
          <p:nvPr/>
        </p:nvSpPr>
        <p:spPr>
          <a:xfrm>
            <a:off x="1867438" y="5717662"/>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hello@reallygreatsite.com</a:t>
            </a:r>
            <a:endParaRPr/>
          </a:p>
        </p:txBody>
      </p:sp>
      <p:sp>
        <p:nvSpPr>
          <p:cNvPr id="422" name="Google Shape;422;p28"/>
          <p:cNvSpPr txBox="1"/>
          <p:nvPr/>
        </p:nvSpPr>
        <p:spPr>
          <a:xfrm>
            <a:off x="1867438" y="7499307"/>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reallygreatsite.com</a:t>
            </a:r>
            <a:endParaRPr/>
          </a:p>
        </p:txBody>
      </p:sp>
      <p:sp>
        <p:nvSpPr>
          <p:cNvPr id="423" name="Google Shape;423;p28"/>
          <p:cNvSpPr txBox="1"/>
          <p:nvPr/>
        </p:nvSpPr>
        <p:spPr>
          <a:xfrm>
            <a:off x="1867438" y="6595006"/>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@reallygreatsite</a:t>
            </a:r>
            <a:endParaRPr/>
          </a:p>
        </p:txBody>
      </p:sp>
      <p:pic>
        <p:nvPicPr>
          <p:cNvPr id="424" name="Google Shape;424;p28"/>
          <p:cNvPicPr preferRelativeResize="0"/>
          <p:nvPr/>
        </p:nvPicPr>
        <p:blipFill>
          <a:blip r:embed="rId5">
            <a:alphaModFix/>
          </a:blip>
          <a:stretch>
            <a:fillRect/>
          </a:stretch>
        </p:blipFill>
        <p:spPr>
          <a:xfrm>
            <a:off x="8431511" y="2013385"/>
            <a:ext cx="1600375" cy="1522300"/>
          </a:xfrm>
          <a:prstGeom prst="rect">
            <a:avLst/>
          </a:prstGeom>
          <a:noFill/>
          <a:ln>
            <a:noFill/>
          </a:ln>
        </p:spPr>
      </p:pic>
      <p:pic>
        <p:nvPicPr>
          <p:cNvPr id="425" name="Google Shape;425;p28"/>
          <p:cNvPicPr preferRelativeResize="0"/>
          <p:nvPr/>
        </p:nvPicPr>
        <p:blipFill>
          <a:blip r:embed="rId6">
            <a:alphaModFix/>
          </a:blip>
          <a:stretch>
            <a:fillRect/>
          </a:stretch>
        </p:blipFill>
        <p:spPr>
          <a:xfrm>
            <a:off x="1270775" y="3897688"/>
            <a:ext cx="460050" cy="40361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429" name="Shape 429"/>
        <p:cNvGrpSpPr/>
        <p:nvPr/>
      </p:nvGrpSpPr>
      <p:grpSpPr>
        <a:xfrm>
          <a:off x="0" y="0"/>
          <a:ext cx="0" cy="0"/>
          <a:chOff x="0" y="0"/>
          <a:chExt cx="0" cy="0"/>
        </a:xfrm>
      </p:grpSpPr>
      <p:pic>
        <p:nvPicPr>
          <p:cNvPr id="430" name="Google Shape;430;p29"/>
          <p:cNvPicPr preferRelativeResize="0"/>
          <p:nvPr/>
        </p:nvPicPr>
        <p:blipFill>
          <a:blip r:embed="rId3">
            <a:alphaModFix/>
          </a:blip>
          <a:stretch>
            <a:fillRect/>
          </a:stretch>
        </p:blipFill>
        <p:spPr>
          <a:xfrm>
            <a:off x="9315200" y="1090431"/>
            <a:ext cx="6392249" cy="8226444"/>
          </a:xfrm>
          <a:prstGeom prst="rect">
            <a:avLst/>
          </a:prstGeom>
          <a:noFill/>
          <a:ln>
            <a:noFill/>
          </a:ln>
        </p:spPr>
      </p:pic>
      <p:sp>
        <p:nvSpPr>
          <p:cNvPr id="431" name="Google Shape;431;p29"/>
          <p:cNvSpPr txBox="1"/>
          <p:nvPr/>
        </p:nvSpPr>
        <p:spPr>
          <a:xfrm>
            <a:off x="1028700" y="863943"/>
            <a:ext cx="5735700" cy="2451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1" lang="en-US" sz="7239" u="none" cap="none" strike="noStrike">
                <a:solidFill>
                  <a:srgbClr val="83C283"/>
                </a:solidFill>
                <a:latin typeface="Montserrat"/>
                <a:ea typeface="Montserrat"/>
                <a:cs typeface="Montserrat"/>
                <a:sym typeface="Montserrat"/>
              </a:rPr>
              <a:t>Resource</a:t>
            </a:r>
            <a:r>
              <a:rPr b="0" i="1" lang="en-US" sz="7239" u="none" cap="none" strike="noStrike">
                <a:solidFill>
                  <a:srgbClr val="FFFFFF"/>
                </a:solidFill>
                <a:latin typeface="Montserrat"/>
                <a:ea typeface="Montserrat"/>
                <a:cs typeface="Montserrat"/>
                <a:sym typeface="Montserrat"/>
              </a:rPr>
              <a:t> </a:t>
            </a:r>
            <a:endParaRPr i="1"/>
          </a:p>
          <a:p>
            <a:pPr indent="0" lvl="0" marL="0" marR="0" rtl="0" algn="l">
              <a:lnSpc>
                <a:spcPct val="120002"/>
              </a:lnSpc>
              <a:spcBef>
                <a:spcPts val="0"/>
              </a:spcBef>
              <a:spcAft>
                <a:spcPts val="0"/>
              </a:spcAft>
              <a:buNone/>
            </a:pPr>
            <a:r>
              <a:rPr b="0" i="1" lang="en-US" sz="7239" u="none" cap="none" strike="noStrike">
                <a:solidFill>
                  <a:srgbClr val="FFFFFF"/>
                </a:solidFill>
                <a:latin typeface="Montserrat"/>
                <a:ea typeface="Montserrat"/>
                <a:cs typeface="Montserrat"/>
                <a:sym typeface="Montserrat"/>
              </a:rPr>
              <a:t>Page</a:t>
            </a:r>
            <a:endParaRPr i="1"/>
          </a:p>
        </p:txBody>
      </p:sp>
      <p:sp>
        <p:nvSpPr>
          <p:cNvPr id="432" name="Google Shape;432;p29"/>
          <p:cNvSpPr txBox="1"/>
          <p:nvPr/>
        </p:nvSpPr>
        <p:spPr>
          <a:xfrm>
            <a:off x="1028700" y="3567364"/>
            <a:ext cx="5059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Don't forget to delete this page before presenting. </a:t>
            </a:r>
            <a:endParaRPr/>
          </a:p>
        </p:txBody>
      </p:sp>
      <p:sp>
        <p:nvSpPr>
          <p:cNvPr id="433" name="Google Shape;433;p29"/>
          <p:cNvSpPr txBox="1"/>
          <p:nvPr/>
        </p:nvSpPr>
        <p:spPr>
          <a:xfrm>
            <a:off x="1028700" y="4850001"/>
            <a:ext cx="4676700" cy="77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27" u="none" cap="none" strike="noStrike">
                <a:solidFill>
                  <a:srgbClr val="FFFFFF"/>
                </a:solidFill>
                <a:latin typeface="Montserrat"/>
                <a:ea typeface="Montserrat"/>
                <a:cs typeface="Montserrat"/>
                <a:sym typeface="Montserrat"/>
              </a:rPr>
              <a:t>This presentation template uses the following free fonts:</a:t>
            </a:r>
            <a:endParaRPr/>
          </a:p>
        </p:txBody>
      </p:sp>
      <p:sp>
        <p:nvSpPr>
          <p:cNvPr id="434" name="Google Shape;434;p29"/>
          <p:cNvSpPr txBox="1"/>
          <p:nvPr/>
        </p:nvSpPr>
        <p:spPr>
          <a:xfrm>
            <a:off x="1028700" y="6082295"/>
            <a:ext cx="3945900" cy="1042800"/>
          </a:xfrm>
          <a:prstGeom prst="rect">
            <a:avLst/>
          </a:prstGeom>
          <a:noFill/>
          <a:ln>
            <a:noFill/>
          </a:ln>
        </p:spPr>
        <p:txBody>
          <a:bodyPr anchorCtr="0" anchor="t" bIns="0" lIns="0" spcFirstLastPara="1" rIns="0" wrap="square" tIns="0">
            <a:spAutoFit/>
          </a:bodyPr>
          <a:lstStyle/>
          <a:p>
            <a:pPr indent="-221649" lvl="1" marL="443299" marR="0" rtl="0" algn="l">
              <a:lnSpc>
                <a:spcPct val="115000"/>
              </a:lnSpc>
              <a:spcBef>
                <a:spcPts val="0"/>
              </a:spcBef>
              <a:spcAft>
                <a:spcPts val="0"/>
              </a:spcAft>
              <a:buClr>
                <a:srgbClr val="FFFFFF"/>
              </a:buClr>
              <a:buSzPts val="2053"/>
              <a:buFont typeface="Montserrat"/>
              <a:buAutoNum type="arabicPeriod"/>
            </a:pPr>
            <a:r>
              <a:rPr b="0" i="0" lang="en-US" sz="2053" u="none" cap="none" strike="noStrike">
                <a:solidFill>
                  <a:srgbClr val="FFFFFF"/>
                </a:solidFill>
                <a:latin typeface="Montserrat"/>
                <a:ea typeface="Montserrat"/>
                <a:cs typeface="Montserrat"/>
                <a:sym typeface="Montserrat"/>
              </a:rPr>
              <a:t>Titles: Montserrat </a:t>
            </a:r>
            <a:endParaRPr/>
          </a:p>
          <a:p>
            <a:pPr indent="-221649" lvl="1" marL="443299" marR="0" rtl="0" algn="l">
              <a:lnSpc>
                <a:spcPct val="115000"/>
              </a:lnSpc>
              <a:spcBef>
                <a:spcPts val="0"/>
              </a:spcBef>
              <a:spcAft>
                <a:spcPts val="0"/>
              </a:spcAft>
              <a:buClr>
                <a:srgbClr val="FFFFFF"/>
              </a:buClr>
              <a:buSzPts val="2053"/>
              <a:buFont typeface="Montserrat"/>
              <a:buAutoNum type="arabicPeriod"/>
            </a:pPr>
            <a:r>
              <a:rPr b="0" i="0" lang="en-US" sz="2053" u="none" cap="none" strike="noStrike">
                <a:solidFill>
                  <a:srgbClr val="FFFFFF"/>
                </a:solidFill>
                <a:latin typeface="Montserrat"/>
                <a:ea typeface="Montserrat"/>
                <a:cs typeface="Montserrat"/>
                <a:sym typeface="Montserrat"/>
              </a:rPr>
              <a:t>Headers: Montserrat </a:t>
            </a:r>
            <a:endParaRPr/>
          </a:p>
          <a:p>
            <a:pPr indent="-221649" lvl="1" marL="443299" marR="0" rtl="0" algn="l">
              <a:lnSpc>
                <a:spcPct val="115000"/>
              </a:lnSpc>
              <a:spcBef>
                <a:spcPts val="0"/>
              </a:spcBef>
              <a:spcAft>
                <a:spcPts val="0"/>
              </a:spcAft>
              <a:buClr>
                <a:srgbClr val="FFFFFF"/>
              </a:buClr>
              <a:buSzPts val="2053"/>
              <a:buFont typeface="Montserrat"/>
              <a:buAutoNum type="arabicPeriod"/>
            </a:pPr>
            <a:r>
              <a:rPr b="0" i="0" lang="en-US" sz="2053" u="none" cap="none" strike="noStrike">
                <a:solidFill>
                  <a:srgbClr val="FFFFFF"/>
                </a:solidFill>
                <a:latin typeface="Montserrat"/>
                <a:ea typeface="Montserrat"/>
                <a:cs typeface="Montserrat"/>
                <a:sym typeface="Montserrat"/>
              </a:rPr>
              <a:t>Body Copy: Montserrat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84" name="Shape 84"/>
        <p:cNvGrpSpPr/>
        <p:nvPr/>
      </p:nvGrpSpPr>
      <p:grpSpPr>
        <a:xfrm>
          <a:off x="0" y="0"/>
          <a:ext cx="0" cy="0"/>
          <a:chOff x="0" y="0"/>
          <a:chExt cx="0" cy="0"/>
        </a:xfrm>
      </p:grpSpPr>
      <p:grpSp>
        <p:nvGrpSpPr>
          <p:cNvPr id="85" name="Google Shape;85;p12"/>
          <p:cNvGrpSpPr/>
          <p:nvPr/>
        </p:nvGrpSpPr>
        <p:grpSpPr>
          <a:xfrm>
            <a:off x="1028700" y="3531914"/>
            <a:ext cx="1778989" cy="1778989"/>
            <a:chOff x="0" y="0"/>
            <a:chExt cx="812800" cy="812800"/>
          </a:xfrm>
        </p:grpSpPr>
        <p:sp>
          <p:nvSpPr>
            <p:cNvPr id="86" name="Google Shape;8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2"/>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0004"/>
                </a:lnSpc>
                <a:spcBef>
                  <a:spcPts val="0"/>
                </a:spcBef>
                <a:spcAft>
                  <a:spcPts val="0"/>
                </a:spcAft>
                <a:buNone/>
              </a:pPr>
              <a:r>
                <a:rPr b="0" i="0" lang="en-US" sz="4099" u="none" cap="none" strike="noStrike">
                  <a:solidFill>
                    <a:srgbClr val="83C283"/>
                  </a:solidFill>
                  <a:latin typeface="Montserrat SemiBold"/>
                  <a:ea typeface="Montserrat SemiBold"/>
                  <a:cs typeface="Montserrat SemiBold"/>
                  <a:sym typeface="Montserrat SemiBold"/>
                </a:rPr>
                <a:t>01.</a:t>
              </a:r>
              <a:endParaRPr/>
            </a:p>
          </p:txBody>
        </p:sp>
      </p:grpSp>
      <p:grpSp>
        <p:nvGrpSpPr>
          <p:cNvPr id="88" name="Google Shape;88;p12"/>
          <p:cNvGrpSpPr/>
          <p:nvPr/>
        </p:nvGrpSpPr>
        <p:grpSpPr>
          <a:xfrm>
            <a:off x="6309169" y="3531914"/>
            <a:ext cx="1778989" cy="1778989"/>
            <a:chOff x="0" y="0"/>
            <a:chExt cx="812800" cy="812800"/>
          </a:xfrm>
        </p:grpSpPr>
        <p:sp>
          <p:nvSpPr>
            <p:cNvPr id="89" name="Google Shape;8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2"/>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0004"/>
                </a:lnSpc>
                <a:spcBef>
                  <a:spcPts val="0"/>
                </a:spcBef>
                <a:spcAft>
                  <a:spcPts val="0"/>
                </a:spcAft>
                <a:buNone/>
              </a:pPr>
              <a:r>
                <a:rPr b="0" i="0" lang="en-US" sz="4099" u="none" cap="none" strike="noStrike">
                  <a:solidFill>
                    <a:srgbClr val="83C283"/>
                  </a:solidFill>
                  <a:latin typeface="Montserrat SemiBold"/>
                  <a:ea typeface="Montserrat SemiBold"/>
                  <a:cs typeface="Montserrat SemiBold"/>
                  <a:sym typeface="Montserrat SemiBold"/>
                </a:rPr>
                <a:t>02.</a:t>
              </a:r>
              <a:endParaRPr/>
            </a:p>
          </p:txBody>
        </p:sp>
      </p:grpSp>
      <p:grpSp>
        <p:nvGrpSpPr>
          <p:cNvPr id="91" name="Google Shape;91;p12"/>
          <p:cNvGrpSpPr/>
          <p:nvPr/>
        </p:nvGrpSpPr>
        <p:grpSpPr>
          <a:xfrm>
            <a:off x="11589638" y="3531914"/>
            <a:ext cx="1778989" cy="1778989"/>
            <a:chOff x="0" y="0"/>
            <a:chExt cx="812800" cy="812800"/>
          </a:xfrm>
        </p:grpSpPr>
        <p:sp>
          <p:nvSpPr>
            <p:cNvPr id="92" name="Google Shape;9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2"/>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0004"/>
                </a:lnSpc>
                <a:spcBef>
                  <a:spcPts val="0"/>
                </a:spcBef>
                <a:spcAft>
                  <a:spcPts val="0"/>
                </a:spcAft>
                <a:buNone/>
              </a:pPr>
              <a:r>
                <a:rPr b="0" i="0" lang="en-US" sz="4099" u="none" cap="none" strike="noStrike">
                  <a:solidFill>
                    <a:srgbClr val="83C283"/>
                  </a:solidFill>
                  <a:latin typeface="Montserrat SemiBold"/>
                  <a:ea typeface="Montserrat SemiBold"/>
                  <a:cs typeface="Montserrat SemiBold"/>
                  <a:sym typeface="Montserrat SemiBold"/>
                </a:rPr>
                <a:t>03.</a:t>
              </a:r>
              <a:endParaRPr/>
            </a:p>
          </p:txBody>
        </p:sp>
      </p:grpSp>
      <p:sp>
        <p:nvSpPr>
          <p:cNvPr id="94" name="Google Shape;94;p12"/>
          <p:cNvSpPr txBox="1"/>
          <p:nvPr/>
        </p:nvSpPr>
        <p:spPr>
          <a:xfrm>
            <a:off x="11506509" y="6135622"/>
            <a:ext cx="4265047" cy="6477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Our Projects</a:t>
            </a:r>
            <a:endParaRPr/>
          </a:p>
        </p:txBody>
      </p:sp>
      <p:sp>
        <p:nvSpPr>
          <p:cNvPr id="95" name="Google Shape;95;p12"/>
          <p:cNvSpPr txBox="1"/>
          <p:nvPr/>
        </p:nvSpPr>
        <p:spPr>
          <a:xfrm>
            <a:off x="1028700" y="6135622"/>
            <a:ext cx="4679340" cy="6477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Introduction</a:t>
            </a:r>
            <a:endParaRPr/>
          </a:p>
        </p:txBody>
      </p:sp>
      <p:sp>
        <p:nvSpPr>
          <p:cNvPr id="96" name="Google Shape;96;p12"/>
          <p:cNvSpPr txBox="1"/>
          <p:nvPr/>
        </p:nvSpPr>
        <p:spPr>
          <a:xfrm>
            <a:off x="1028700" y="7177803"/>
            <a:ext cx="3306074" cy="6921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sp>
        <p:nvSpPr>
          <p:cNvPr id="97" name="Google Shape;97;p12"/>
          <p:cNvSpPr txBox="1"/>
          <p:nvPr/>
        </p:nvSpPr>
        <p:spPr>
          <a:xfrm>
            <a:off x="6309169" y="7177803"/>
            <a:ext cx="3306074" cy="6921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sp>
        <p:nvSpPr>
          <p:cNvPr id="98" name="Google Shape;98;p12"/>
          <p:cNvSpPr txBox="1"/>
          <p:nvPr/>
        </p:nvSpPr>
        <p:spPr>
          <a:xfrm>
            <a:off x="11563156" y="7177803"/>
            <a:ext cx="3306074" cy="6921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sp>
        <p:nvSpPr>
          <p:cNvPr id="99" name="Google Shape;99;p12"/>
          <p:cNvSpPr txBox="1"/>
          <p:nvPr/>
        </p:nvSpPr>
        <p:spPr>
          <a:xfrm>
            <a:off x="6252522" y="6135622"/>
            <a:ext cx="3794478" cy="6477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About Us</a:t>
            </a:r>
            <a:endParaRPr/>
          </a:p>
        </p:txBody>
      </p:sp>
      <p:sp>
        <p:nvSpPr>
          <p:cNvPr id="100" name="Google Shape;100;p12"/>
          <p:cNvSpPr txBox="1"/>
          <p:nvPr/>
        </p:nvSpPr>
        <p:spPr>
          <a:xfrm>
            <a:off x="1028700" y="1296526"/>
            <a:ext cx="12610200" cy="15216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b="0" i="0" lang="en-US" sz="9885" u="none" cap="none" strike="noStrike">
                <a:solidFill>
                  <a:srgbClr val="83C283"/>
                </a:solidFill>
                <a:latin typeface="Montserrat"/>
                <a:ea typeface="Montserrat"/>
                <a:cs typeface="Montserrat"/>
                <a:sym typeface="Montserrat"/>
              </a:rPr>
              <a:t>Table Of </a:t>
            </a:r>
            <a:r>
              <a:rPr b="0" i="1" lang="en-US" sz="9885" u="none" cap="none" strike="noStrike">
                <a:solidFill>
                  <a:srgbClr val="FFFFFF"/>
                </a:solidFill>
                <a:latin typeface="Montserrat"/>
                <a:ea typeface="Montserrat"/>
                <a:cs typeface="Montserrat"/>
                <a:sym typeface="Montserrat"/>
              </a:rPr>
              <a:t>Contents</a:t>
            </a:r>
            <a:endParaRPr i="1"/>
          </a:p>
        </p:txBody>
      </p:sp>
      <p:grpSp>
        <p:nvGrpSpPr>
          <p:cNvPr id="101" name="Google Shape;101;p12"/>
          <p:cNvGrpSpPr/>
          <p:nvPr/>
        </p:nvGrpSpPr>
        <p:grpSpPr>
          <a:xfrm>
            <a:off x="1028700" y="8732488"/>
            <a:ext cx="16267685" cy="544862"/>
            <a:chOff x="0" y="12700"/>
            <a:chExt cx="21690246" cy="726483"/>
          </a:xfrm>
        </p:grpSpPr>
        <p:cxnSp>
          <p:nvCxnSpPr>
            <p:cNvPr id="102" name="Google Shape;102;p12"/>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103" name="Google Shape;103;p12"/>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104" name="Google Shape;104;p12"/>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pic>
        <p:nvPicPr>
          <p:cNvPr id="105" name="Google Shape;105;p12"/>
          <p:cNvPicPr preferRelativeResize="0"/>
          <p:nvPr/>
        </p:nvPicPr>
        <p:blipFill>
          <a:blip r:embed="rId3">
            <a:alphaModFix/>
          </a:blip>
          <a:stretch>
            <a:fillRect/>
          </a:stretch>
        </p:blipFill>
        <p:spPr>
          <a:xfrm>
            <a:off x="15320573" y="1906710"/>
            <a:ext cx="1600375" cy="1522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438" name="Shape 438"/>
        <p:cNvGrpSpPr/>
        <p:nvPr/>
      </p:nvGrpSpPr>
      <p:grpSpPr>
        <a:xfrm>
          <a:off x="0" y="0"/>
          <a:ext cx="0" cy="0"/>
          <a:chOff x="0" y="0"/>
          <a:chExt cx="0" cy="0"/>
        </a:xfrm>
      </p:grpSpPr>
      <p:pic>
        <p:nvPicPr>
          <p:cNvPr id="439" name="Google Shape;439;p30"/>
          <p:cNvPicPr preferRelativeResize="0"/>
          <p:nvPr/>
        </p:nvPicPr>
        <p:blipFill>
          <a:blip r:embed="rId3">
            <a:alphaModFix/>
          </a:blip>
          <a:stretch>
            <a:fillRect/>
          </a:stretch>
        </p:blipFill>
        <p:spPr>
          <a:xfrm>
            <a:off x="6124401" y="2932299"/>
            <a:ext cx="6025501" cy="1506375"/>
          </a:xfrm>
          <a:prstGeom prst="rect">
            <a:avLst/>
          </a:prstGeom>
          <a:noFill/>
          <a:ln>
            <a:noFill/>
          </a:ln>
        </p:spPr>
      </p:pic>
      <p:sp>
        <p:nvSpPr>
          <p:cNvPr id="440" name="Google Shape;440;p30"/>
          <p:cNvSpPr txBox="1"/>
          <p:nvPr/>
        </p:nvSpPr>
        <p:spPr>
          <a:xfrm>
            <a:off x="5280936" y="962025"/>
            <a:ext cx="7726200" cy="1521600"/>
          </a:xfrm>
          <a:prstGeom prst="rect">
            <a:avLst/>
          </a:prstGeom>
          <a:noFill/>
          <a:ln>
            <a:noFill/>
          </a:ln>
        </p:spPr>
        <p:txBody>
          <a:bodyPr anchorCtr="0" anchor="t" bIns="0" lIns="0" spcFirstLastPara="1" rIns="0" wrap="square" tIns="0">
            <a:spAutoFit/>
          </a:bodyPr>
          <a:lstStyle/>
          <a:p>
            <a:pPr indent="0" lvl="0" marL="0" marR="0" rtl="0" algn="ctr">
              <a:lnSpc>
                <a:spcPct val="120010"/>
              </a:lnSpc>
              <a:spcBef>
                <a:spcPts val="0"/>
              </a:spcBef>
              <a:spcAft>
                <a:spcPts val="0"/>
              </a:spcAft>
              <a:buNone/>
            </a:pPr>
            <a:r>
              <a:rPr b="0" i="1" lang="en-US" sz="9885" u="none" cap="none" strike="noStrike">
                <a:solidFill>
                  <a:srgbClr val="FFFFFF"/>
                </a:solidFill>
                <a:latin typeface="Montserrat"/>
                <a:ea typeface="Montserrat"/>
                <a:cs typeface="Montserrat"/>
                <a:sym typeface="Montserrat"/>
              </a:rPr>
              <a:t>Credits</a:t>
            </a:r>
            <a:endParaRPr i="1"/>
          </a:p>
        </p:txBody>
      </p:sp>
      <p:sp>
        <p:nvSpPr>
          <p:cNvPr id="441" name="Google Shape;441;p30"/>
          <p:cNvSpPr txBox="1"/>
          <p:nvPr/>
        </p:nvSpPr>
        <p:spPr>
          <a:xfrm>
            <a:off x="3143698" y="5122000"/>
            <a:ext cx="11810379"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This presentation template is free for everyone to use thanks to the following:</a:t>
            </a:r>
            <a:endParaRPr/>
          </a:p>
        </p:txBody>
      </p:sp>
      <p:sp>
        <p:nvSpPr>
          <p:cNvPr id="442" name="Google Shape;442;p30"/>
          <p:cNvSpPr txBox="1"/>
          <p:nvPr/>
        </p:nvSpPr>
        <p:spPr>
          <a:xfrm>
            <a:off x="2818025" y="6167845"/>
            <a:ext cx="1265194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Pexels for the photos</a:t>
            </a:r>
            <a:endParaRPr/>
          </a:p>
        </p:txBody>
      </p:sp>
      <p:sp>
        <p:nvSpPr>
          <p:cNvPr id="443" name="Google Shape;443;p30"/>
          <p:cNvSpPr txBox="1"/>
          <p:nvPr/>
        </p:nvSpPr>
        <p:spPr>
          <a:xfrm>
            <a:off x="2818025" y="7487313"/>
            <a:ext cx="12651900" cy="1521600"/>
          </a:xfrm>
          <a:prstGeom prst="rect">
            <a:avLst/>
          </a:prstGeom>
          <a:noFill/>
          <a:ln>
            <a:noFill/>
          </a:ln>
        </p:spPr>
        <p:txBody>
          <a:bodyPr anchorCtr="0" anchor="t" bIns="0" lIns="0" spcFirstLastPara="1" rIns="0" wrap="square" tIns="0">
            <a:spAutoFit/>
          </a:bodyPr>
          <a:lstStyle/>
          <a:p>
            <a:pPr indent="0" lvl="0" marL="0" marR="0" rtl="0" algn="ctr">
              <a:lnSpc>
                <a:spcPct val="120010"/>
              </a:lnSpc>
              <a:spcBef>
                <a:spcPts val="0"/>
              </a:spcBef>
              <a:spcAft>
                <a:spcPts val="0"/>
              </a:spcAft>
              <a:buNone/>
            </a:pPr>
            <a:r>
              <a:rPr b="0" i="1" lang="en-US" sz="9885" u="none" cap="none" strike="noStrike">
                <a:solidFill>
                  <a:srgbClr val="83C283"/>
                </a:solidFill>
                <a:latin typeface="Montserrat"/>
                <a:ea typeface="Montserrat"/>
                <a:cs typeface="Montserrat"/>
                <a:sym typeface="Montserrat"/>
              </a:rPr>
              <a:t>Happy designing! </a:t>
            </a:r>
            <a:endParaRPr i="1"/>
          </a:p>
        </p:txBody>
      </p:sp>
      <p:pic>
        <p:nvPicPr>
          <p:cNvPr id="444" name="Google Shape;444;p30"/>
          <p:cNvPicPr preferRelativeResize="0"/>
          <p:nvPr/>
        </p:nvPicPr>
        <p:blipFill>
          <a:blip r:embed="rId4">
            <a:alphaModFix/>
          </a:blip>
          <a:stretch>
            <a:fillRect/>
          </a:stretch>
        </p:blipFill>
        <p:spPr>
          <a:xfrm>
            <a:off x="3998061" y="3041672"/>
            <a:ext cx="1600375" cy="1522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109" name="Shape 109"/>
        <p:cNvGrpSpPr/>
        <p:nvPr/>
      </p:nvGrpSpPr>
      <p:grpSpPr>
        <a:xfrm>
          <a:off x="0" y="0"/>
          <a:ext cx="0" cy="0"/>
          <a:chOff x="0" y="0"/>
          <a:chExt cx="0" cy="0"/>
        </a:xfrm>
      </p:grpSpPr>
      <p:pic>
        <p:nvPicPr>
          <p:cNvPr id="110" name="Google Shape;110;p13"/>
          <p:cNvPicPr preferRelativeResize="0"/>
          <p:nvPr/>
        </p:nvPicPr>
        <p:blipFill>
          <a:blip r:embed="rId3">
            <a:alphaModFix/>
          </a:blip>
          <a:stretch>
            <a:fillRect/>
          </a:stretch>
        </p:blipFill>
        <p:spPr>
          <a:xfrm>
            <a:off x="12063550" y="1570850"/>
            <a:ext cx="5038299" cy="2916257"/>
          </a:xfrm>
          <a:prstGeom prst="rect">
            <a:avLst/>
          </a:prstGeom>
          <a:noFill/>
          <a:ln>
            <a:noFill/>
          </a:ln>
        </p:spPr>
      </p:pic>
      <p:pic>
        <p:nvPicPr>
          <p:cNvPr id="111" name="Google Shape;111;p13"/>
          <p:cNvPicPr preferRelativeResize="0"/>
          <p:nvPr/>
        </p:nvPicPr>
        <p:blipFill>
          <a:blip r:embed="rId4">
            <a:alphaModFix/>
          </a:blip>
          <a:stretch>
            <a:fillRect/>
          </a:stretch>
        </p:blipFill>
        <p:spPr>
          <a:xfrm>
            <a:off x="10440025" y="4747550"/>
            <a:ext cx="5201651" cy="2994892"/>
          </a:xfrm>
          <a:prstGeom prst="rect">
            <a:avLst/>
          </a:prstGeom>
          <a:noFill/>
          <a:ln>
            <a:noFill/>
          </a:ln>
        </p:spPr>
      </p:pic>
      <p:grpSp>
        <p:nvGrpSpPr>
          <p:cNvPr id="112" name="Google Shape;112;p13"/>
          <p:cNvGrpSpPr/>
          <p:nvPr/>
        </p:nvGrpSpPr>
        <p:grpSpPr>
          <a:xfrm>
            <a:off x="1028700" y="1028700"/>
            <a:ext cx="1778989" cy="1778989"/>
            <a:chOff x="0" y="0"/>
            <a:chExt cx="812800" cy="812800"/>
          </a:xfrm>
        </p:grpSpPr>
        <p:sp>
          <p:nvSpPr>
            <p:cNvPr id="113" name="Google Shape;11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20004"/>
                </a:lnSpc>
                <a:spcBef>
                  <a:spcPts val="0"/>
                </a:spcBef>
                <a:spcAft>
                  <a:spcPts val="0"/>
                </a:spcAft>
                <a:buNone/>
              </a:pPr>
              <a:r>
                <a:rPr b="0" i="0" lang="en-US" sz="4099" u="none" cap="none" strike="noStrike">
                  <a:solidFill>
                    <a:srgbClr val="83C283"/>
                  </a:solidFill>
                  <a:latin typeface="Montserrat SemiBold"/>
                  <a:ea typeface="Montserrat SemiBold"/>
                  <a:cs typeface="Montserrat SemiBold"/>
                  <a:sym typeface="Montserrat SemiBold"/>
                </a:rPr>
                <a:t>01.</a:t>
              </a:r>
              <a:endParaRPr/>
            </a:p>
          </p:txBody>
        </p:sp>
      </p:grpSp>
      <p:grpSp>
        <p:nvGrpSpPr>
          <p:cNvPr id="115" name="Google Shape;115;p13"/>
          <p:cNvGrpSpPr/>
          <p:nvPr/>
        </p:nvGrpSpPr>
        <p:grpSpPr>
          <a:xfrm>
            <a:off x="1028700" y="8732488"/>
            <a:ext cx="16267685" cy="544862"/>
            <a:chOff x="0" y="12700"/>
            <a:chExt cx="21690246" cy="726483"/>
          </a:xfrm>
        </p:grpSpPr>
        <p:cxnSp>
          <p:nvCxnSpPr>
            <p:cNvPr id="116" name="Google Shape;116;p13"/>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117" name="Google Shape;117;p13"/>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118" name="Google Shape;118;p13"/>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sp>
        <p:nvSpPr>
          <p:cNvPr id="119" name="Google Shape;119;p13"/>
          <p:cNvSpPr txBox="1"/>
          <p:nvPr/>
        </p:nvSpPr>
        <p:spPr>
          <a:xfrm>
            <a:off x="3409755" y="1028700"/>
            <a:ext cx="8697600" cy="15216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b="0" i="1" lang="en-US" sz="9885" u="none" cap="none" strike="noStrike">
                <a:solidFill>
                  <a:srgbClr val="FFFFFF"/>
                </a:solidFill>
                <a:latin typeface="Montserrat"/>
                <a:ea typeface="Montserrat"/>
                <a:cs typeface="Montserrat"/>
                <a:sym typeface="Montserrat"/>
              </a:rPr>
              <a:t>Introduction</a:t>
            </a:r>
            <a:endParaRPr i="1"/>
          </a:p>
        </p:txBody>
      </p:sp>
      <p:sp>
        <p:nvSpPr>
          <p:cNvPr id="120" name="Google Shape;120;p13"/>
          <p:cNvSpPr txBox="1"/>
          <p:nvPr/>
        </p:nvSpPr>
        <p:spPr>
          <a:xfrm>
            <a:off x="3409755" y="2769589"/>
            <a:ext cx="6430200" cy="491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To the world of creative writing! Here, your imagination knows no bounds, and the only limit is the sky—or perhaps, not even that. Whether you're penning a heartfelt poem, crafting an epic novel, or simply jotting down your thoughts, the act of writing allows you to explore new realms and express your deepest emotions.</a:t>
            </a:r>
            <a:endParaRPr/>
          </a:p>
          <a:p>
            <a:pPr indent="0" lvl="0" marL="0" marR="0" rtl="0" algn="l">
              <a:lnSpc>
                <a:spcPct val="115000"/>
              </a:lnSpc>
              <a:spcBef>
                <a:spcPts val="0"/>
              </a:spcBef>
              <a:spcAft>
                <a:spcPts val="0"/>
              </a:spcAft>
              <a:buNone/>
            </a:pPr>
            <a:r>
              <a:t/>
            </a:r>
            <a:endParaRPr b="0" i="0" sz="20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In this guide, we'll journey through the essential elements of storytelling, delve into character development, and uncover the secrets to creating compelling plots. We'll also explore various writing styles and techniques that can help bring your narratives to life.</a:t>
            </a:r>
            <a:endParaRPr/>
          </a:p>
        </p:txBody>
      </p:sp>
      <p:pic>
        <p:nvPicPr>
          <p:cNvPr id="121" name="Google Shape;121;p13"/>
          <p:cNvPicPr preferRelativeResize="0"/>
          <p:nvPr/>
        </p:nvPicPr>
        <p:blipFill>
          <a:blip r:embed="rId5">
            <a:alphaModFix/>
          </a:blip>
          <a:stretch>
            <a:fillRect/>
          </a:stretch>
        </p:blipFill>
        <p:spPr>
          <a:xfrm>
            <a:off x="16241748" y="5441185"/>
            <a:ext cx="1600375" cy="1522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125" name="Shape 125"/>
        <p:cNvGrpSpPr/>
        <p:nvPr/>
      </p:nvGrpSpPr>
      <p:grpSpPr>
        <a:xfrm>
          <a:off x="0" y="0"/>
          <a:ext cx="0" cy="0"/>
          <a:chOff x="0" y="0"/>
          <a:chExt cx="0" cy="0"/>
        </a:xfrm>
      </p:grpSpPr>
      <p:pic>
        <p:nvPicPr>
          <p:cNvPr id="126" name="Google Shape;126;p14"/>
          <p:cNvPicPr preferRelativeResize="0"/>
          <p:nvPr/>
        </p:nvPicPr>
        <p:blipFill>
          <a:blip r:embed="rId3">
            <a:alphaModFix/>
          </a:blip>
          <a:stretch>
            <a:fillRect/>
          </a:stretch>
        </p:blipFill>
        <p:spPr>
          <a:xfrm>
            <a:off x="1197025" y="783000"/>
            <a:ext cx="7604126" cy="4941464"/>
          </a:xfrm>
          <a:prstGeom prst="rect">
            <a:avLst/>
          </a:prstGeom>
          <a:noFill/>
          <a:ln>
            <a:noFill/>
          </a:ln>
        </p:spPr>
      </p:pic>
      <p:pic>
        <p:nvPicPr>
          <p:cNvPr id="127" name="Google Shape;127;p14"/>
          <p:cNvPicPr preferRelativeResize="0"/>
          <p:nvPr/>
        </p:nvPicPr>
        <p:blipFill>
          <a:blip r:embed="rId4">
            <a:alphaModFix/>
          </a:blip>
          <a:stretch>
            <a:fillRect/>
          </a:stretch>
        </p:blipFill>
        <p:spPr>
          <a:xfrm>
            <a:off x="9486850" y="821351"/>
            <a:ext cx="7604126" cy="4941478"/>
          </a:xfrm>
          <a:prstGeom prst="rect">
            <a:avLst/>
          </a:prstGeom>
          <a:noFill/>
          <a:ln>
            <a:noFill/>
          </a:ln>
        </p:spPr>
      </p:pic>
      <p:grpSp>
        <p:nvGrpSpPr>
          <p:cNvPr id="128" name="Google Shape;128;p14"/>
          <p:cNvGrpSpPr/>
          <p:nvPr/>
        </p:nvGrpSpPr>
        <p:grpSpPr>
          <a:xfrm>
            <a:off x="1028700" y="8732488"/>
            <a:ext cx="16267685" cy="544862"/>
            <a:chOff x="0" y="12700"/>
            <a:chExt cx="21690246" cy="726483"/>
          </a:xfrm>
        </p:grpSpPr>
        <p:cxnSp>
          <p:nvCxnSpPr>
            <p:cNvPr id="129" name="Google Shape;129;p14"/>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130" name="Google Shape;130;p14"/>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131" name="Google Shape;131;p14"/>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a:t>
              </a:r>
              <a:r>
                <a:rPr b="0" i="0" lang="en-US" sz="2163" u="none" cap="none" strike="noStrike">
                  <a:solidFill>
                    <a:srgbClr val="FFFFFF"/>
                  </a:solidFill>
                  <a:latin typeface="Montserrat"/>
                  <a:ea typeface="Montserrat"/>
                  <a:cs typeface="Montserrat"/>
                  <a:sym typeface="Montserrat"/>
                </a:rPr>
                <a:t> </a:t>
              </a:r>
              <a:endParaRPr/>
            </a:p>
          </p:txBody>
        </p:sp>
      </p:grpSp>
      <p:sp>
        <p:nvSpPr>
          <p:cNvPr id="132" name="Google Shape;132;p14"/>
          <p:cNvSpPr txBox="1"/>
          <p:nvPr/>
        </p:nvSpPr>
        <p:spPr>
          <a:xfrm>
            <a:off x="1028700" y="6113908"/>
            <a:ext cx="16490400" cy="1521600"/>
          </a:xfrm>
          <a:prstGeom prst="rect">
            <a:avLst/>
          </a:prstGeom>
          <a:noFill/>
          <a:ln>
            <a:noFill/>
          </a:ln>
        </p:spPr>
        <p:txBody>
          <a:bodyPr anchorCtr="0" anchor="t" bIns="0" lIns="0" spcFirstLastPara="1" rIns="0" wrap="square" tIns="0">
            <a:spAutoFit/>
          </a:bodyPr>
          <a:lstStyle/>
          <a:p>
            <a:pPr indent="0" lvl="0" marL="0" marR="0" rtl="0" algn="ctr">
              <a:lnSpc>
                <a:spcPct val="120010"/>
              </a:lnSpc>
              <a:spcBef>
                <a:spcPts val="0"/>
              </a:spcBef>
              <a:spcAft>
                <a:spcPts val="0"/>
              </a:spcAft>
              <a:buNone/>
            </a:pPr>
            <a:r>
              <a:rPr b="0" i="0" lang="en-US" sz="9885" u="none" cap="none" strike="noStrike">
                <a:solidFill>
                  <a:srgbClr val="83C283"/>
                </a:solidFill>
                <a:latin typeface="Montserrat"/>
                <a:ea typeface="Montserrat"/>
                <a:cs typeface="Montserrat"/>
                <a:sym typeface="Montserrat"/>
              </a:rPr>
              <a:t>Welcome To </a:t>
            </a:r>
            <a:r>
              <a:rPr b="0" i="1" lang="en-US" sz="9885" u="none" cap="none" strike="noStrike">
                <a:solidFill>
                  <a:srgbClr val="FFFFFF"/>
                </a:solidFill>
                <a:latin typeface="Montserrat"/>
                <a:ea typeface="Montserrat"/>
                <a:cs typeface="Montserrat"/>
                <a:sym typeface="Montserrat"/>
              </a:rPr>
              <a:t>Presentation</a:t>
            </a:r>
            <a:endParaRPr i="1"/>
          </a:p>
        </p:txBody>
      </p:sp>
      <p:sp>
        <p:nvSpPr>
          <p:cNvPr id="133" name="Google Shape;133;p14"/>
          <p:cNvSpPr txBox="1"/>
          <p:nvPr/>
        </p:nvSpPr>
        <p:spPr>
          <a:xfrm>
            <a:off x="1365337" y="7736307"/>
            <a:ext cx="15557326" cy="3397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I'm Rain, and I'll be sharing with you my beautiful ideas. Follow me at @reallygreatsite to learn more.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137" name="Shape 137"/>
        <p:cNvGrpSpPr/>
        <p:nvPr/>
      </p:nvGrpSpPr>
      <p:grpSpPr>
        <a:xfrm>
          <a:off x="0" y="0"/>
          <a:ext cx="0" cy="0"/>
          <a:chOff x="0" y="0"/>
          <a:chExt cx="0" cy="0"/>
        </a:xfrm>
      </p:grpSpPr>
      <p:pic>
        <p:nvPicPr>
          <p:cNvPr id="138" name="Google Shape;138;p15"/>
          <p:cNvPicPr preferRelativeResize="0"/>
          <p:nvPr/>
        </p:nvPicPr>
        <p:blipFill>
          <a:blip r:embed="rId3">
            <a:alphaModFix/>
          </a:blip>
          <a:stretch>
            <a:fillRect/>
          </a:stretch>
        </p:blipFill>
        <p:spPr>
          <a:xfrm>
            <a:off x="10710625" y="818626"/>
            <a:ext cx="6584628" cy="3536174"/>
          </a:xfrm>
          <a:prstGeom prst="rect">
            <a:avLst/>
          </a:prstGeom>
          <a:noFill/>
          <a:ln>
            <a:noFill/>
          </a:ln>
        </p:spPr>
      </p:pic>
      <p:pic>
        <p:nvPicPr>
          <p:cNvPr id="139" name="Google Shape;139;p15"/>
          <p:cNvPicPr preferRelativeResize="0"/>
          <p:nvPr/>
        </p:nvPicPr>
        <p:blipFill>
          <a:blip r:embed="rId4">
            <a:alphaModFix/>
          </a:blip>
          <a:stretch>
            <a:fillRect/>
          </a:stretch>
        </p:blipFill>
        <p:spPr>
          <a:xfrm>
            <a:off x="10710625" y="4604825"/>
            <a:ext cx="6584590" cy="3536174"/>
          </a:xfrm>
          <a:prstGeom prst="rect">
            <a:avLst/>
          </a:prstGeom>
          <a:noFill/>
          <a:ln>
            <a:noFill/>
          </a:ln>
        </p:spPr>
      </p:pic>
      <p:sp>
        <p:nvSpPr>
          <p:cNvPr id="140" name="Google Shape;140;p15"/>
          <p:cNvSpPr txBox="1"/>
          <p:nvPr/>
        </p:nvSpPr>
        <p:spPr>
          <a:xfrm>
            <a:off x="1028700" y="1240342"/>
            <a:ext cx="10050900" cy="15216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b="0" i="0" lang="en-US" sz="9885" u="none" cap="none" strike="noStrike">
                <a:solidFill>
                  <a:srgbClr val="83C283"/>
                </a:solidFill>
                <a:latin typeface="Montserrat"/>
                <a:ea typeface="Montserrat"/>
                <a:cs typeface="Montserrat"/>
                <a:sym typeface="Montserrat"/>
              </a:rPr>
              <a:t>Our</a:t>
            </a:r>
            <a:r>
              <a:rPr b="0" i="0" lang="en-US" sz="9885" u="none" cap="none" strike="noStrike">
                <a:solidFill>
                  <a:srgbClr val="FFFFFF"/>
                </a:solidFill>
                <a:latin typeface="Montserrat"/>
                <a:ea typeface="Montserrat"/>
                <a:cs typeface="Montserrat"/>
                <a:sym typeface="Montserrat"/>
              </a:rPr>
              <a:t> </a:t>
            </a:r>
            <a:r>
              <a:rPr b="0" i="1" lang="en-US" sz="9885" u="none" cap="none" strike="noStrike">
                <a:solidFill>
                  <a:srgbClr val="FFFFFF"/>
                </a:solidFill>
                <a:latin typeface="Montserrat"/>
                <a:ea typeface="Montserrat"/>
                <a:cs typeface="Montserrat"/>
                <a:sym typeface="Montserrat"/>
              </a:rPr>
              <a:t>Company</a:t>
            </a:r>
            <a:endParaRPr i="1"/>
          </a:p>
        </p:txBody>
      </p:sp>
      <p:sp>
        <p:nvSpPr>
          <p:cNvPr id="141" name="Google Shape;141;p15"/>
          <p:cNvSpPr txBox="1"/>
          <p:nvPr/>
        </p:nvSpPr>
        <p:spPr>
          <a:xfrm>
            <a:off x="3022762" y="3553614"/>
            <a:ext cx="6062682" cy="6477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Who we are?</a:t>
            </a:r>
            <a:endParaRPr/>
          </a:p>
        </p:txBody>
      </p:sp>
      <p:grpSp>
        <p:nvGrpSpPr>
          <p:cNvPr id="142" name="Google Shape;142;p15"/>
          <p:cNvGrpSpPr/>
          <p:nvPr/>
        </p:nvGrpSpPr>
        <p:grpSpPr>
          <a:xfrm>
            <a:off x="1028700" y="3553614"/>
            <a:ext cx="1749842" cy="1749842"/>
            <a:chOff x="0" y="0"/>
            <a:chExt cx="812800" cy="812800"/>
          </a:xfrm>
        </p:grpSpPr>
        <p:sp>
          <p:nvSpPr>
            <p:cNvPr id="143" name="Google Shape;14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 name="Google Shape;145;p15"/>
          <p:cNvGrpSpPr/>
          <p:nvPr/>
        </p:nvGrpSpPr>
        <p:grpSpPr>
          <a:xfrm>
            <a:off x="1028700" y="6113081"/>
            <a:ext cx="1749842" cy="1749842"/>
            <a:chOff x="0" y="0"/>
            <a:chExt cx="812800" cy="812800"/>
          </a:xfrm>
        </p:grpSpPr>
        <p:sp>
          <p:nvSpPr>
            <p:cNvPr id="146" name="Google Shape;14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 name="Google Shape;148;p15"/>
          <p:cNvGrpSpPr/>
          <p:nvPr/>
        </p:nvGrpSpPr>
        <p:grpSpPr>
          <a:xfrm>
            <a:off x="1028700" y="8732488"/>
            <a:ext cx="16267685" cy="544862"/>
            <a:chOff x="0" y="12700"/>
            <a:chExt cx="21690246" cy="726483"/>
          </a:xfrm>
        </p:grpSpPr>
        <p:cxnSp>
          <p:nvCxnSpPr>
            <p:cNvPr id="149" name="Google Shape;149;p15"/>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150" name="Google Shape;150;p15"/>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151" name="Google Shape;151;p15"/>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a:t>
              </a:r>
              <a:r>
                <a:rPr b="0" i="0" lang="en-US" sz="2163" u="none" cap="none" strike="noStrike">
                  <a:solidFill>
                    <a:srgbClr val="FFFFFF"/>
                  </a:solidFill>
                  <a:latin typeface="Montserrat"/>
                  <a:ea typeface="Montserrat"/>
                  <a:cs typeface="Montserrat"/>
                  <a:sym typeface="Montserrat"/>
                </a:rPr>
                <a:t> </a:t>
              </a:r>
              <a:endParaRPr/>
            </a:p>
          </p:txBody>
        </p:sp>
      </p:grpSp>
      <p:sp>
        <p:nvSpPr>
          <p:cNvPr id="152" name="Google Shape;152;p15"/>
          <p:cNvSpPr txBox="1"/>
          <p:nvPr/>
        </p:nvSpPr>
        <p:spPr>
          <a:xfrm>
            <a:off x="3081318" y="6340302"/>
            <a:ext cx="4584125" cy="6477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What we do? </a:t>
            </a:r>
            <a:endParaRPr/>
          </a:p>
        </p:txBody>
      </p:sp>
      <p:sp>
        <p:nvSpPr>
          <p:cNvPr id="153" name="Google Shape;153;p15"/>
          <p:cNvSpPr txBox="1"/>
          <p:nvPr/>
        </p:nvSpPr>
        <p:spPr>
          <a:xfrm>
            <a:off x="3081318" y="4411386"/>
            <a:ext cx="3887701" cy="6921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Briefly elaborate on what you want to discuss. </a:t>
            </a:r>
            <a:endParaRPr/>
          </a:p>
        </p:txBody>
      </p:sp>
      <p:sp>
        <p:nvSpPr>
          <p:cNvPr id="154" name="Google Shape;154;p15"/>
          <p:cNvSpPr txBox="1"/>
          <p:nvPr/>
        </p:nvSpPr>
        <p:spPr>
          <a:xfrm>
            <a:off x="3081318" y="7181454"/>
            <a:ext cx="3887701" cy="6921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Briefly elaborate on what you want to discuss. </a:t>
            </a:r>
            <a:endParaRPr/>
          </a:p>
        </p:txBody>
      </p:sp>
      <p:pic>
        <p:nvPicPr>
          <p:cNvPr id="155" name="Google Shape;155;p15"/>
          <p:cNvPicPr preferRelativeResize="0"/>
          <p:nvPr/>
        </p:nvPicPr>
        <p:blipFill>
          <a:blip r:embed="rId5">
            <a:alphaModFix/>
          </a:blip>
          <a:stretch>
            <a:fillRect/>
          </a:stretch>
        </p:blipFill>
        <p:spPr>
          <a:xfrm>
            <a:off x="1448550" y="3922937"/>
            <a:ext cx="910175" cy="1029161"/>
          </a:xfrm>
          <a:prstGeom prst="rect">
            <a:avLst/>
          </a:prstGeom>
          <a:noFill/>
          <a:ln>
            <a:noFill/>
          </a:ln>
        </p:spPr>
      </p:pic>
      <p:pic>
        <p:nvPicPr>
          <p:cNvPr id="156" name="Google Shape;156;p15"/>
          <p:cNvPicPr preferRelativeResize="0"/>
          <p:nvPr/>
        </p:nvPicPr>
        <p:blipFill>
          <a:blip r:embed="rId6">
            <a:alphaModFix/>
          </a:blip>
          <a:stretch>
            <a:fillRect/>
          </a:stretch>
        </p:blipFill>
        <p:spPr>
          <a:xfrm>
            <a:off x="1387300" y="6486387"/>
            <a:ext cx="1032675" cy="1063226"/>
          </a:xfrm>
          <a:prstGeom prst="rect">
            <a:avLst/>
          </a:prstGeom>
          <a:noFill/>
          <a:ln>
            <a:noFill/>
          </a:ln>
        </p:spPr>
      </p:pic>
      <p:pic>
        <p:nvPicPr>
          <p:cNvPr id="157" name="Google Shape;157;p15"/>
          <p:cNvPicPr preferRelativeResize="0"/>
          <p:nvPr/>
        </p:nvPicPr>
        <p:blipFill>
          <a:blip r:embed="rId7">
            <a:alphaModFix/>
          </a:blip>
          <a:stretch>
            <a:fillRect/>
          </a:stretch>
        </p:blipFill>
        <p:spPr>
          <a:xfrm>
            <a:off x="8095298" y="3667410"/>
            <a:ext cx="1600375" cy="1522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161" name="Shape 161"/>
        <p:cNvGrpSpPr/>
        <p:nvPr/>
      </p:nvGrpSpPr>
      <p:grpSpPr>
        <a:xfrm>
          <a:off x="0" y="0"/>
          <a:ext cx="0" cy="0"/>
          <a:chOff x="0" y="0"/>
          <a:chExt cx="0" cy="0"/>
        </a:xfrm>
      </p:grpSpPr>
      <p:pic>
        <p:nvPicPr>
          <p:cNvPr id="162" name="Google Shape;162;p16"/>
          <p:cNvPicPr preferRelativeResize="0"/>
          <p:nvPr/>
        </p:nvPicPr>
        <p:blipFill>
          <a:blip r:embed="rId3">
            <a:alphaModFix/>
          </a:blip>
          <a:stretch>
            <a:fillRect/>
          </a:stretch>
        </p:blipFill>
        <p:spPr>
          <a:xfrm>
            <a:off x="1184573" y="4648449"/>
            <a:ext cx="7959424" cy="3626239"/>
          </a:xfrm>
          <a:prstGeom prst="rect">
            <a:avLst/>
          </a:prstGeom>
          <a:noFill/>
          <a:ln>
            <a:noFill/>
          </a:ln>
        </p:spPr>
      </p:pic>
      <p:pic>
        <p:nvPicPr>
          <p:cNvPr id="163" name="Google Shape;163;p16"/>
          <p:cNvPicPr preferRelativeResize="0"/>
          <p:nvPr/>
        </p:nvPicPr>
        <p:blipFill>
          <a:blip r:embed="rId4">
            <a:alphaModFix/>
          </a:blip>
          <a:stretch>
            <a:fillRect/>
          </a:stretch>
        </p:blipFill>
        <p:spPr>
          <a:xfrm>
            <a:off x="9299875" y="544100"/>
            <a:ext cx="7959423" cy="3683908"/>
          </a:xfrm>
          <a:prstGeom prst="rect">
            <a:avLst/>
          </a:prstGeom>
          <a:noFill/>
          <a:ln>
            <a:noFill/>
          </a:ln>
        </p:spPr>
      </p:pic>
      <p:grpSp>
        <p:nvGrpSpPr>
          <p:cNvPr id="164" name="Google Shape;164;p16"/>
          <p:cNvGrpSpPr/>
          <p:nvPr/>
        </p:nvGrpSpPr>
        <p:grpSpPr>
          <a:xfrm>
            <a:off x="1223250" y="662796"/>
            <a:ext cx="1749842" cy="1749842"/>
            <a:chOff x="0" y="0"/>
            <a:chExt cx="812800" cy="812800"/>
          </a:xfrm>
        </p:grpSpPr>
        <p:sp>
          <p:nvSpPr>
            <p:cNvPr id="165" name="Google Shape;16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16"/>
          <p:cNvGrpSpPr/>
          <p:nvPr/>
        </p:nvGrpSpPr>
        <p:grpSpPr>
          <a:xfrm>
            <a:off x="9539072" y="4483423"/>
            <a:ext cx="1749842" cy="1749842"/>
            <a:chOff x="0" y="0"/>
            <a:chExt cx="812800" cy="812800"/>
          </a:xfrm>
        </p:grpSpPr>
        <p:sp>
          <p:nvSpPr>
            <p:cNvPr id="168" name="Google Shape;16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0" name="Google Shape;170;p16"/>
          <p:cNvSpPr txBox="1"/>
          <p:nvPr/>
        </p:nvSpPr>
        <p:spPr>
          <a:xfrm>
            <a:off x="3194690" y="723577"/>
            <a:ext cx="5335800" cy="15216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b="0" i="1" lang="en-US" sz="9885" u="none" cap="none" strike="noStrike">
                <a:solidFill>
                  <a:srgbClr val="83C283"/>
                </a:solidFill>
                <a:latin typeface="Montserrat"/>
                <a:ea typeface="Montserrat"/>
                <a:cs typeface="Montserrat"/>
                <a:sym typeface="Montserrat"/>
              </a:rPr>
              <a:t>Mission</a:t>
            </a:r>
            <a:endParaRPr i="1"/>
          </a:p>
        </p:txBody>
      </p:sp>
      <p:sp>
        <p:nvSpPr>
          <p:cNvPr id="171" name="Google Shape;171;p16"/>
          <p:cNvSpPr txBox="1"/>
          <p:nvPr/>
        </p:nvSpPr>
        <p:spPr>
          <a:xfrm>
            <a:off x="11679438" y="4674417"/>
            <a:ext cx="4584000" cy="15216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b="0" i="1" lang="en-US" sz="9885" u="none" cap="none" strike="noStrike">
                <a:solidFill>
                  <a:srgbClr val="83C283"/>
                </a:solidFill>
                <a:latin typeface="Montserrat"/>
                <a:ea typeface="Montserrat"/>
                <a:cs typeface="Montserrat"/>
                <a:sym typeface="Montserrat"/>
              </a:rPr>
              <a:t>Vision</a:t>
            </a:r>
            <a:endParaRPr i="1"/>
          </a:p>
        </p:txBody>
      </p:sp>
      <p:sp>
        <p:nvSpPr>
          <p:cNvPr id="172" name="Google Shape;172;p16"/>
          <p:cNvSpPr txBox="1"/>
          <p:nvPr/>
        </p:nvSpPr>
        <p:spPr>
          <a:xfrm>
            <a:off x="1184568" y="2475527"/>
            <a:ext cx="7166277" cy="1749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We strive to create solutions that not only address the challenges of today but also anticipate the needs of tomorrow.We strive to create solutions that not only address the challenges of today but also anticipate the needs of tomorrow.</a:t>
            </a:r>
            <a:endParaRPr/>
          </a:p>
        </p:txBody>
      </p:sp>
      <p:sp>
        <p:nvSpPr>
          <p:cNvPr id="173" name="Google Shape;173;p16"/>
          <p:cNvSpPr txBox="1"/>
          <p:nvPr/>
        </p:nvSpPr>
        <p:spPr>
          <a:xfrm>
            <a:off x="9696446" y="6522762"/>
            <a:ext cx="7166277" cy="1749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We strive to create solutions that not only address the challenges of today but also anticipate the needs of tomorrow.We strive to create solutions that not only address the challenges of today but also anticipate the needs of tomorrow.</a:t>
            </a:r>
            <a:endParaRPr/>
          </a:p>
        </p:txBody>
      </p:sp>
      <p:grpSp>
        <p:nvGrpSpPr>
          <p:cNvPr id="174" name="Google Shape;174;p16"/>
          <p:cNvGrpSpPr/>
          <p:nvPr/>
        </p:nvGrpSpPr>
        <p:grpSpPr>
          <a:xfrm>
            <a:off x="1028700" y="8732488"/>
            <a:ext cx="16267685" cy="544862"/>
            <a:chOff x="0" y="12700"/>
            <a:chExt cx="21690246" cy="726483"/>
          </a:xfrm>
        </p:grpSpPr>
        <p:cxnSp>
          <p:nvCxnSpPr>
            <p:cNvPr id="175" name="Google Shape;175;p16"/>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176" name="Google Shape;176;p16"/>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177" name="Google Shape;177;p16"/>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pic>
        <p:nvPicPr>
          <p:cNvPr id="178" name="Google Shape;178;p16"/>
          <p:cNvPicPr preferRelativeResize="0"/>
          <p:nvPr/>
        </p:nvPicPr>
        <p:blipFill>
          <a:blip r:embed="rId5">
            <a:alphaModFix/>
          </a:blip>
          <a:stretch>
            <a:fillRect/>
          </a:stretch>
        </p:blipFill>
        <p:spPr>
          <a:xfrm>
            <a:off x="1640520" y="1168086"/>
            <a:ext cx="915325" cy="883942"/>
          </a:xfrm>
          <a:prstGeom prst="rect">
            <a:avLst/>
          </a:prstGeom>
          <a:noFill/>
          <a:ln>
            <a:noFill/>
          </a:ln>
        </p:spPr>
      </p:pic>
      <p:pic>
        <p:nvPicPr>
          <p:cNvPr id="179" name="Google Shape;179;p16"/>
          <p:cNvPicPr preferRelativeResize="0"/>
          <p:nvPr/>
        </p:nvPicPr>
        <p:blipFill>
          <a:blip r:embed="rId6">
            <a:alphaModFix/>
          </a:blip>
          <a:stretch>
            <a:fillRect/>
          </a:stretch>
        </p:blipFill>
        <p:spPr>
          <a:xfrm>
            <a:off x="9866713" y="4830361"/>
            <a:ext cx="1090025" cy="1090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183" name="Shape 183"/>
        <p:cNvGrpSpPr/>
        <p:nvPr/>
      </p:nvGrpSpPr>
      <p:grpSpPr>
        <a:xfrm>
          <a:off x="0" y="0"/>
          <a:ext cx="0" cy="0"/>
          <a:chOff x="0" y="0"/>
          <a:chExt cx="0" cy="0"/>
        </a:xfrm>
      </p:grpSpPr>
      <p:pic>
        <p:nvPicPr>
          <p:cNvPr id="184" name="Google Shape;184;p17"/>
          <p:cNvPicPr preferRelativeResize="0"/>
          <p:nvPr/>
        </p:nvPicPr>
        <p:blipFill>
          <a:blip r:embed="rId3">
            <a:alphaModFix/>
          </a:blip>
          <a:stretch>
            <a:fillRect/>
          </a:stretch>
        </p:blipFill>
        <p:spPr>
          <a:xfrm>
            <a:off x="1028700" y="1422299"/>
            <a:ext cx="5406136" cy="2960925"/>
          </a:xfrm>
          <a:prstGeom prst="rect">
            <a:avLst/>
          </a:prstGeom>
          <a:noFill/>
          <a:ln>
            <a:noFill/>
          </a:ln>
        </p:spPr>
      </p:pic>
      <p:pic>
        <p:nvPicPr>
          <p:cNvPr id="185" name="Google Shape;185;p17"/>
          <p:cNvPicPr preferRelativeResize="0"/>
          <p:nvPr/>
        </p:nvPicPr>
        <p:blipFill>
          <a:blip r:embed="rId4">
            <a:alphaModFix/>
          </a:blip>
          <a:stretch>
            <a:fillRect/>
          </a:stretch>
        </p:blipFill>
        <p:spPr>
          <a:xfrm>
            <a:off x="1028701" y="4745702"/>
            <a:ext cx="5406125" cy="3610145"/>
          </a:xfrm>
          <a:prstGeom prst="rect">
            <a:avLst/>
          </a:prstGeom>
          <a:noFill/>
          <a:ln>
            <a:noFill/>
          </a:ln>
        </p:spPr>
      </p:pic>
      <p:grpSp>
        <p:nvGrpSpPr>
          <p:cNvPr id="186" name="Google Shape;186;p17"/>
          <p:cNvGrpSpPr/>
          <p:nvPr/>
        </p:nvGrpSpPr>
        <p:grpSpPr>
          <a:xfrm>
            <a:off x="1028700" y="8732488"/>
            <a:ext cx="16267685" cy="544862"/>
            <a:chOff x="0" y="12700"/>
            <a:chExt cx="21690246" cy="726483"/>
          </a:xfrm>
        </p:grpSpPr>
        <p:cxnSp>
          <p:nvCxnSpPr>
            <p:cNvPr id="187" name="Google Shape;187;p17"/>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188" name="Google Shape;188;p17"/>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189" name="Google Shape;189;p17"/>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 </a:t>
              </a:r>
              <a:endParaRPr i="1"/>
            </a:p>
          </p:txBody>
        </p:sp>
      </p:grpSp>
      <p:sp>
        <p:nvSpPr>
          <p:cNvPr id="190" name="Google Shape;190;p17"/>
          <p:cNvSpPr txBox="1"/>
          <p:nvPr/>
        </p:nvSpPr>
        <p:spPr>
          <a:xfrm>
            <a:off x="7498722" y="1620391"/>
            <a:ext cx="9760500" cy="15216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b="0" i="0" lang="en-US" sz="9885" u="none" cap="none" strike="noStrike">
                <a:solidFill>
                  <a:srgbClr val="FFFFFF"/>
                </a:solidFill>
                <a:latin typeface="Montserrat"/>
                <a:ea typeface="Montserrat"/>
                <a:cs typeface="Montserrat"/>
                <a:sym typeface="Montserrat"/>
              </a:rPr>
              <a:t>Our </a:t>
            </a:r>
            <a:r>
              <a:rPr b="0" i="1" lang="en-US" sz="9885" u="none" cap="none" strike="noStrike">
                <a:solidFill>
                  <a:srgbClr val="83C283"/>
                </a:solidFill>
                <a:latin typeface="Montserrat"/>
                <a:ea typeface="Montserrat"/>
                <a:cs typeface="Montserrat"/>
                <a:sym typeface="Montserrat"/>
              </a:rPr>
              <a:t>Projects</a:t>
            </a:r>
            <a:endParaRPr i="1"/>
          </a:p>
        </p:txBody>
      </p:sp>
      <p:sp>
        <p:nvSpPr>
          <p:cNvPr id="191" name="Google Shape;191;p17"/>
          <p:cNvSpPr txBox="1"/>
          <p:nvPr/>
        </p:nvSpPr>
        <p:spPr>
          <a:xfrm>
            <a:off x="7498722" y="3607941"/>
            <a:ext cx="8025000" cy="420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Span a diverse array of initiatives designed to make a positive impact in various communities. From educational programs that empower underprivileged students to environmental conservation efforts aimed at preserving our natural resources, we are committed to creating meaningful change.</a:t>
            </a:r>
            <a:endParaRPr/>
          </a:p>
          <a:p>
            <a:pPr indent="0" lvl="0" marL="0" marR="0" rtl="0" algn="l">
              <a:lnSpc>
                <a:spcPct val="115000"/>
              </a:lnSpc>
              <a:spcBef>
                <a:spcPts val="0"/>
              </a:spcBef>
              <a:spcAft>
                <a:spcPts val="0"/>
              </a:spcAft>
              <a:buNone/>
            </a:pPr>
            <a:r>
              <a:t/>
            </a:r>
            <a:endParaRPr b="0" i="0" sz="20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One of our flagship projects focuses on providing clean drinking water to rural areas, ensuring that everyone has access to this basic necessity. Another key initiative is our mentorship program, which pairs experienced professionals with young adults to guide them in their career paths and personal development.</a:t>
            </a:r>
            <a:endParaRPr/>
          </a:p>
        </p:txBody>
      </p:sp>
      <p:pic>
        <p:nvPicPr>
          <p:cNvPr id="192" name="Google Shape;192;p17"/>
          <p:cNvPicPr preferRelativeResize="0"/>
          <p:nvPr/>
        </p:nvPicPr>
        <p:blipFill>
          <a:blip r:embed="rId5">
            <a:alphaModFix/>
          </a:blip>
          <a:stretch>
            <a:fillRect/>
          </a:stretch>
        </p:blipFill>
        <p:spPr>
          <a:xfrm>
            <a:off x="7904798" y="-152390"/>
            <a:ext cx="1600375" cy="1522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196" name="Shape 196"/>
        <p:cNvGrpSpPr/>
        <p:nvPr/>
      </p:nvGrpSpPr>
      <p:grpSpPr>
        <a:xfrm>
          <a:off x="0" y="0"/>
          <a:ext cx="0" cy="0"/>
          <a:chOff x="0" y="0"/>
          <a:chExt cx="0" cy="0"/>
        </a:xfrm>
      </p:grpSpPr>
      <p:grpSp>
        <p:nvGrpSpPr>
          <p:cNvPr id="197" name="Google Shape;197;p18"/>
          <p:cNvGrpSpPr/>
          <p:nvPr/>
        </p:nvGrpSpPr>
        <p:grpSpPr>
          <a:xfrm>
            <a:off x="1028700" y="8732488"/>
            <a:ext cx="16267685" cy="544862"/>
            <a:chOff x="0" y="12700"/>
            <a:chExt cx="21690246" cy="726483"/>
          </a:xfrm>
        </p:grpSpPr>
        <p:cxnSp>
          <p:nvCxnSpPr>
            <p:cNvPr id="198" name="Google Shape;198;p18"/>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199" name="Google Shape;199;p18"/>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200" name="Google Shape;200;p18"/>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a:t>
              </a:r>
              <a:r>
                <a:rPr b="0" i="0" lang="en-US" sz="2163" u="none" cap="none" strike="noStrike">
                  <a:solidFill>
                    <a:srgbClr val="FFFFFF"/>
                  </a:solidFill>
                  <a:latin typeface="Montserrat"/>
                  <a:ea typeface="Montserrat"/>
                  <a:cs typeface="Montserrat"/>
                  <a:sym typeface="Montserrat"/>
                </a:rPr>
                <a:t> </a:t>
              </a:r>
              <a:endParaRPr/>
            </a:p>
          </p:txBody>
        </p:sp>
      </p:grpSp>
      <p:grpSp>
        <p:nvGrpSpPr>
          <p:cNvPr id="201" name="Google Shape;201;p18"/>
          <p:cNvGrpSpPr/>
          <p:nvPr/>
        </p:nvGrpSpPr>
        <p:grpSpPr>
          <a:xfrm>
            <a:off x="1028700" y="3097101"/>
            <a:ext cx="1749842" cy="1749842"/>
            <a:chOff x="0" y="0"/>
            <a:chExt cx="812800" cy="812800"/>
          </a:xfrm>
        </p:grpSpPr>
        <p:sp>
          <p:nvSpPr>
            <p:cNvPr id="202" name="Google Shape;20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8"/>
          <p:cNvGrpSpPr/>
          <p:nvPr/>
        </p:nvGrpSpPr>
        <p:grpSpPr>
          <a:xfrm>
            <a:off x="7977779" y="3097101"/>
            <a:ext cx="1749842" cy="1749842"/>
            <a:chOff x="0" y="0"/>
            <a:chExt cx="812800" cy="812800"/>
          </a:xfrm>
        </p:grpSpPr>
        <p:sp>
          <p:nvSpPr>
            <p:cNvPr id="205" name="Google Shape;20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18"/>
          <p:cNvGrpSpPr/>
          <p:nvPr/>
        </p:nvGrpSpPr>
        <p:grpSpPr>
          <a:xfrm>
            <a:off x="1028700" y="6090297"/>
            <a:ext cx="1749842" cy="1749842"/>
            <a:chOff x="0" y="0"/>
            <a:chExt cx="812800" cy="812800"/>
          </a:xfrm>
        </p:grpSpPr>
        <p:sp>
          <p:nvSpPr>
            <p:cNvPr id="208" name="Google Shape;20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18"/>
          <p:cNvGrpSpPr/>
          <p:nvPr/>
        </p:nvGrpSpPr>
        <p:grpSpPr>
          <a:xfrm>
            <a:off x="7977779" y="6090297"/>
            <a:ext cx="1749842" cy="1749842"/>
            <a:chOff x="0" y="0"/>
            <a:chExt cx="812800" cy="812800"/>
          </a:xfrm>
        </p:grpSpPr>
        <p:sp>
          <p:nvSpPr>
            <p:cNvPr id="211" name="Google Shape;21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18"/>
          <p:cNvSpPr txBox="1"/>
          <p:nvPr/>
        </p:nvSpPr>
        <p:spPr>
          <a:xfrm>
            <a:off x="1028700" y="1028700"/>
            <a:ext cx="10923900" cy="15216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b="0" i="0" lang="en-US" sz="9885" u="none" cap="none" strike="noStrike">
                <a:solidFill>
                  <a:srgbClr val="FFFFFF"/>
                </a:solidFill>
                <a:latin typeface="Montserrat"/>
                <a:ea typeface="Montserrat"/>
                <a:cs typeface="Montserrat"/>
                <a:sym typeface="Montserrat"/>
              </a:rPr>
              <a:t>What We</a:t>
            </a:r>
            <a:r>
              <a:rPr b="0" i="0" lang="en-US" sz="9885" u="none" cap="none" strike="noStrike">
                <a:solidFill>
                  <a:srgbClr val="83C283"/>
                </a:solidFill>
                <a:latin typeface="Montserrat"/>
                <a:ea typeface="Montserrat"/>
                <a:cs typeface="Montserrat"/>
                <a:sym typeface="Montserrat"/>
              </a:rPr>
              <a:t> </a:t>
            </a:r>
            <a:r>
              <a:rPr b="0" i="1" lang="en-US" sz="9885" u="none" cap="none" strike="noStrike">
                <a:solidFill>
                  <a:srgbClr val="83C283"/>
                </a:solidFill>
                <a:latin typeface="Montserrat"/>
                <a:ea typeface="Montserrat"/>
                <a:cs typeface="Montserrat"/>
                <a:sym typeface="Montserrat"/>
              </a:rPr>
              <a:t>Offer</a:t>
            </a:r>
            <a:endParaRPr i="1"/>
          </a:p>
        </p:txBody>
      </p:sp>
      <p:sp>
        <p:nvSpPr>
          <p:cNvPr id="214" name="Google Shape;214;p18"/>
          <p:cNvSpPr txBox="1"/>
          <p:nvPr/>
        </p:nvSpPr>
        <p:spPr>
          <a:xfrm>
            <a:off x="3199952" y="3321782"/>
            <a:ext cx="3870752" cy="65024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Service One</a:t>
            </a:r>
            <a:endParaRPr/>
          </a:p>
        </p:txBody>
      </p:sp>
      <p:sp>
        <p:nvSpPr>
          <p:cNvPr id="215" name="Google Shape;215;p18"/>
          <p:cNvSpPr txBox="1"/>
          <p:nvPr/>
        </p:nvSpPr>
        <p:spPr>
          <a:xfrm>
            <a:off x="10155216" y="3321782"/>
            <a:ext cx="4032753" cy="65024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Service Two</a:t>
            </a:r>
            <a:endParaRPr/>
          </a:p>
        </p:txBody>
      </p:sp>
      <p:sp>
        <p:nvSpPr>
          <p:cNvPr id="216" name="Google Shape;216;p18"/>
          <p:cNvSpPr txBox="1"/>
          <p:nvPr/>
        </p:nvSpPr>
        <p:spPr>
          <a:xfrm>
            <a:off x="3199952" y="6314978"/>
            <a:ext cx="3870752" cy="65024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Service Three</a:t>
            </a:r>
            <a:endParaRPr/>
          </a:p>
        </p:txBody>
      </p:sp>
      <p:sp>
        <p:nvSpPr>
          <p:cNvPr id="217" name="Google Shape;217;p18"/>
          <p:cNvSpPr txBox="1"/>
          <p:nvPr/>
        </p:nvSpPr>
        <p:spPr>
          <a:xfrm>
            <a:off x="10155216" y="6314978"/>
            <a:ext cx="4032753" cy="65024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Service Four</a:t>
            </a:r>
            <a:endParaRPr/>
          </a:p>
        </p:txBody>
      </p:sp>
      <p:sp>
        <p:nvSpPr>
          <p:cNvPr id="218" name="Google Shape;218;p18"/>
          <p:cNvSpPr txBox="1"/>
          <p:nvPr/>
        </p:nvSpPr>
        <p:spPr>
          <a:xfrm>
            <a:off x="3199952" y="4012864"/>
            <a:ext cx="3413068" cy="698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sp>
        <p:nvSpPr>
          <p:cNvPr id="219" name="Google Shape;219;p18"/>
          <p:cNvSpPr txBox="1"/>
          <p:nvPr/>
        </p:nvSpPr>
        <p:spPr>
          <a:xfrm>
            <a:off x="10155216" y="4012864"/>
            <a:ext cx="3413068" cy="698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sp>
        <p:nvSpPr>
          <p:cNvPr id="220" name="Google Shape;220;p18"/>
          <p:cNvSpPr txBox="1"/>
          <p:nvPr/>
        </p:nvSpPr>
        <p:spPr>
          <a:xfrm>
            <a:off x="3199952" y="7003318"/>
            <a:ext cx="3413068" cy="698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sp>
        <p:nvSpPr>
          <p:cNvPr id="221" name="Google Shape;221;p18"/>
          <p:cNvSpPr txBox="1"/>
          <p:nvPr/>
        </p:nvSpPr>
        <p:spPr>
          <a:xfrm>
            <a:off x="10155216" y="7003318"/>
            <a:ext cx="3413068" cy="698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Elaborate on what you want to discuss. </a:t>
            </a:r>
            <a:endParaRPr/>
          </a:p>
        </p:txBody>
      </p:sp>
      <p:pic>
        <p:nvPicPr>
          <p:cNvPr id="222" name="Google Shape;222;p18"/>
          <p:cNvPicPr preferRelativeResize="0"/>
          <p:nvPr/>
        </p:nvPicPr>
        <p:blipFill>
          <a:blip r:embed="rId3">
            <a:alphaModFix/>
          </a:blip>
          <a:stretch>
            <a:fillRect/>
          </a:stretch>
        </p:blipFill>
        <p:spPr>
          <a:xfrm>
            <a:off x="1398642" y="3486744"/>
            <a:ext cx="1009989" cy="970575"/>
          </a:xfrm>
          <a:prstGeom prst="rect">
            <a:avLst/>
          </a:prstGeom>
          <a:noFill/>
          <a:ln>
            <a:noFill/>
          </a:ln>
        </p:spPr>
      </p:pic>
      <p:pic>
        <p:nvPicPr>
          <p:cNvPr id="223" name="Google Shape;223;p18"/>
          <p:cNvPicPr preferRelativeResize="0"/>
          <p:nvPr/>
        </p:nvPicPr>
        <p:blipFill>
          <a:blip r:embed="rId4">
            <a:alphaModFix/>
          </a:blip>
          <a:stretch>
            <a:fillRect/>
          </a:stretch>
        </p:blipFill>
        <p:spPr>
          <a:xfrm>
            <a:off x="1317621" y="6402669"/>
            <a:ext cx="1172025" cy="1125144"/>
          </a:xfrm>
          <a:prstGeom prst="rect">
            <a:avLst/>
          </a:prstGeom>
          <a:noFill/>
          <a:ln>
            <a:noFill/>
          </a:ln>
        </p:spPr>
      </p:pic>
      <p:pic>
        <p:nvPicPr>
          <p:cNvPr id="224" name="Google Shape;224;p18"/>
          <p:cNvPicPr preferRelativeResize="0"/>
          <p:nvPr/>
        </p:nvPicPr>
        <p:blipFill>
          <a:blip r:embed="rId5">
            <a:alphaModFix/>
          </a:blip>
          <a:stretch>
            <a:fillRect/>
          </a:stretch>
        </p:blipFill>
        <p:spPr>
          <a:xfrm>
            <a:off x="8266688" y="3282237"/>
            <a:ext cx="1172050" cy="1379601"/>
          </a:xfrm>
          <a:prstGeom prst="rect">
            <a:avLst/>
          </a:prstGeom>
          <a:noFill/>
          <a:ln>
            <a:noFill/>
          </a:ln>
        </p:spPr>
      </p:pic>
      <p:pic>
        <p:nvPicPr>
          <p:cNvPr id="225" name="Google Shape;225;p18"/>
          <p:cNvPicPr preferRelativeResize="0"/>
          <p:nvPr/>
        </p:nvPicPr>
        <p:blipFill>
          <a:blip r:embed="rId6">
            <a:alphaModFix/>
          </a:blip>
          <a:stretch>
            <a:fillRect/>
          </a:stretch>
        </p:blipFill>
        <p:spPr>
          <a:xfrm>
            <a:off x="8209041" y="6345034"/>
            <a:ext cx="1287334" cy="1240400"/>
          </a:xfrm>
          <a:prstGeom prst="rect">
            <a:avLst/>
          </a:prstGeom>
          <a:noFill/>
          <a:ln>
            <a:noFill/>
          </a:ln>
        </p:spPr>
      </p:pic>
      <p:pic>
        <p:nvPicPr>
          <p:cNvPr id="226" name="Google Shape;226;p18"/>
          <p:cNvPicPr preferRelativeResize="0"/>
          <p:nvPr/>
        </p:nvPicPr>
        <p:blipFill>
          <a:blip r:embed="rId7">
            <a:alphaModFix/>
          </a:blip>
          <a:stretch>
            <a:fillRect/>
          </a:stretch>
        </p:blipFill>
        <p:spPr>
          <a:xfrm>
            <a:off x="15296798" y="4191010"/>
            <a:ext cx="1600375" cy="1522300"/>
          </a:xfrm>
          <a:prstGeom prst="rect">
            <a:avLst/>
          </a:prstGeom>
          <a:noFill/>
          <a:ln>
            <a:noFill/>
          </a:ln>
        </p:spPr>
      </p:pic>
      <p:pic>
        <p:nvPicPr>
          <p:cNvPr id="227" name="Google Shape;227;p18"/>
          <p:cNvPicPr preferRelativeResize="0"/>
          <p:nvPr/>
        </p:nvPicPr>
        <p:blipFill>
          <a:blip r:embed="rId7">
            <a:alphaModFix/>
          </a:blip>
          <a:stretch>
            <a:fillRect/>
          </a:stretch>
        </p:blipFill>
        <p:spPr>
          <a:xfrm>
            <a:off x="11061561" y="-895340"/>
            <a:ext cx="1600375" cy="1522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15751"/>
        </a:solidFill>
      </p:bgPr>
    </p:bg>
    <p:spTree>
      <p:nvGrpSpPr>
        <p:cNvPr id="231" name="Shape 231"/>
        <p:cNvGrpSpPr/>
        <p:nvPr/>
      </p:nvGrpSpPr>
      <p:grpSpPr>
        <a:xfrm>
          <a:off x="0" y="0"/>
          <a:ext cx="0" cy="0"/>
          <a:chOff x="0" y="0"/>
          <a:chExt cx="0" cy="0"/>
        </a:xfrm>
      </p:grpSpPr>
      <p:pic>
        <p:nvPicPr>
          <p:cNvPr id="232" name="Google Shape;232;p19"/>
          <p:cNvPicPr preferRelativeResize="0"/>
          <p:nvPr/>
        </p:nvPicPr>
        <p:blipFill>
          <a:blip r:embed="rId3">
            <a:alphaModFix/>
          </a:blip>
          <a:stretch>
            <a:fillRect/>
          </a:stretch>
        </p:blipFill>
        <p:spPr>
          <a:xfrm>
            <a:off x="1028702" y="3804057"/>
            <a:ext cx="5144351" cy="4351953"/>
          </a:xfrm>
          <a:prstGeom prst="rect">
            <a:avLst/>
          </a:prstGeom>
          <a:noFill/>
          <a:ln>
            <a:noFill/>
          </a:ln>
        </p:spPr>
      </p:pic>
      <p:pic>
        <p:nvPicPr>
          <p:cNvPr id="233" name="Google Shape;233;p19"/>
          <p:cNvPicPr preferRelativeResize="0"/>
          <p:nvPr/>
        </p:nvPicPr>
        <p:blipFill>
          <a:blip r:embed="rId4">
            <a:alphaModFix/>
          </a:blip>
          <a:stretch>
            <a:fillRect/>
          </a:stretch>
        </p:blipFill>
        <p:spPr>
          <a:xfrm>
            <a:off x="6571827" y="3804057"/>
            <a:ext cx="5144347" cy="4351950"/>
          </a:xfrm>
          <a:prstGeom prst="rect">
            <a:avLst/>
          </a:prstGeom>
          <a:noFill/>
          <a:ln>
            <a:noFill/>
          </a:ln>
        </p:spPr>
      </p:pic>
      <p:pic>
        <p:nvPicPr>
          <p:cNvPr id="234" name="Google Shape;234;p19"/>
          <p:cNvPicPr preferRelativeResize="0"/>
          <p:nvPr/>
        </p:nvPicPr>
        <p:blipFill>
          <a:blip r:embed="rId5">
            <a:alphaModFix/>
          </a:blip>
          <a:stretch>
            <a:fillRect/>
          </a:stretch>
        </p:blipFill>
        <p:spPr>
          <a:xfrm>
            <a:off x="12114952" y="3804057"/>
            <a:ext cx="5144351" cy="4351953"/>
          </a:xfrm>
          <a:prstGeom prst="rect">
            <a:avLst/>
          </a:prstGeom>
          <a:noFill/>
          <a:ln>
            <a:noFill/>
          </a:ln>
        </p:spPr>
      </p:pic>
      <p:grpSp>
        <p:nvGrpSpPr>
          <p:cNvPr id="235" name="Google Shape;235;p19"/>
          <p:cNvGrpSpPr/>
          <p:nvPr/>
        </p:nvGrpSpPr>
        <p:grpSpPr>
          <a:xfrm>
            <a:off x="1028700" y="8732488"/>
            <a:ext cx="16267685" cy="544862"/>
            <a:chOff x="0" y="12700"/>
            <a:chExt cx="21690246" cy="726483"/>
          </a:xfrm>
        </p:grpSpPr>
        <p:cxnSp>
          <p:nvCxnSpPr>
            <p:cNvPr id="236" name="Google Shape;236;p19"/>
            <p:cNvCxnSpPr/>
            <p:nvPr/>
          </p:nvCxnSpPr>
          <p:spPr>
            <a:xfrm>
              <a:off x="0" y="12700"/>
              <a:ext cx="21690246" cy="0"/>
            </a:xfrm>
            <a:prstGeom prst="straightConnector1">
              <a:avLst/>
            </a:prstGeom>
            <a:noFill/>
            <a:ln cap="flat" cmpd="sng" w="25400">
              <a:solidFill>
                <a:srgbClr val="FFFFFF"/>
              </a:solidFill>
              <a:prstDash val="solid"/>
              <a:round/>
              <a:headEnd len="sm" w="sm" type="none"/>
              <a:tailEnd len="sm" w="sm" type="none"/>
            </a:ln>
          </p:spPr>
        </p:cxnSp>
        <p:cxnSp>
          <p:nvCxnSpPr>
            <p:cNvPr id="237" name="Google Shape;237;p19"/>
            <p:cNvCxnSpPr/>
            <p:nvPr/>
          </p:nvCxnSpPr>
          <p:spPr>
            <a:xfrm>
              <a:off x="0" y="739183"/>
              <a:ext cx="21690246" cy="0"/>
            </a:xfrm>
            <a:prstGeom prst="straightConnector1">
              <a:avLst/>
            </a:prstGeom>
            <a:noFill/>
            <a:ln cap="flat" cmpd="sng" w="25400">
              <a:solidFill>
                <a:srgbClr val="FFFFFF"/>
              </a:solidFill>
              <a:prstDash val="solid"/>
              <a:round/>
              <a:headEnd len="sm" w="sm" type="none"/>
              <a:tailEnd len="sm" w="sm" type="none"/>
            </a:ln>
          </p:spPr>
        </p:cxnSp>
        <p:sp>
          <p:nvSpPr>
            <p:cNvPr id="238" name="Google Shape;238;p19"/>
            <p:cNvSpPr txBox="1"/>
            <p:nvPr/>
          </p:nvSpPr>
          <p:spPr>
            <a:xfrm>
              <a:off x="123288" y="160042"/>
              <a:ext cx="21345000" cy="4440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b="0" i="1" lang="en-US" sz="2163" u="none" cap="none" strike="noStrike">
                  <a:solidFill>
                    <a:srgbClr val="FFFFFF"/>
                  </a:solidFill>
                  <a:latin typeface="Montserrat"/>
                  <a:ea typeface="Montserrat"/>
                  <a:cs typeface="Montserrat"/>
                  <a:sym typeface="Montserrat"/>
                </a:rPr>
                <a:t>MARKET ANALYSIS                                                             2026 STYLE                                                                    COMPANY NAME</a:t>
              </a:r>
              <a:r>
                <a:rPr b="0" i="0" lang="en-US" sz="2163" u="none" cap="none" strike="noStrike">
                  <a:solidFill>
                    <a:srgbClr val="FFFFFF"/>
                  </a:solidFill>
                  <a:latin typeface="Montserrat"/>
                  <a:ea typeface="Montserrat"/>
                  <a:cs typeface="Montserrat"/>
                  <a:sym typeface="Montserrat"/>
                </a:rPr>
                <a:t> </a:t>
              </a:r>
              <a:endParaRPr/>
            </a:p>
          </p:txBody>
        </p:sp>
      </p:grpSp>
      <p:sp>
        <p:nvSpPr>
          <p:cNvPr id="239" name="Google Shape;239;p19"/>
          <p:cNvSpPr txBox="1"/>
          <p:nvPr/>
        </p:nvSpPr>
        <p:spPr>
          <a:xfrm>
            <a:off x="1028700" y="1028700"/>
            <a:ext cx="10917000" cy="1521600"/>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None/>
            </a:pPr>
            <a:r>
              <a:rPr b="0" i="0" lang="en-US" sz="9885" u="none" cap="none" strike="noStrike">
                <a:solidFill>
                  <a:srgbClr val="FFFFFF"/>
                </a:solidFill>
                <a:latin typeface="Montserrat"/>
                <a:ea typeface="Montserrat"/>
                <a:cs typeface="Montserrat"/>
                <a:sym typeface="Montserrat"/>
              </a:rPr>
              <a:t>Gallery </a:t>
            </a:r>
            <a:r>
              <a:rPr b="0" i="1" lang="en-US" sz="9885" u="none" cap="none" strike="noStrike">
                <a:solidFill>
                  <a:srgbClr val="83C283"/>
                </a:solidFill>
                <a:latin typeface="Montserrat"/>
                <a:ea typeface="Montserrat"/>
                <a:cs typeface="Montserrat"/>
                <a:sym typeface="Montserrat"/>
              </a:rPr>
              <a:t>Image</a:t>
            </a:r>
            <a:endParaRPr i="1"/>
          </a:p>
        </p:txBody>
      </p:sp>
      <p:sp>
        <p:nvSpPr>
          <p:cNvPr id="240" name="Google Shape;240;p19"/>
          <p:cNvSpPr txBox="1"/>
          <p:nvPr/>
        </p:nvSpPr>
        <p:spPr>
          <a:xfrm>
            <a:off x="1028700" y="2688094"/>
            <a:ext cx="7533490" cy="3397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What can you say about your projects? Share it here!</a:t>
            </a:r>
            <a:endParaRPr/>
          </a:p>
        </p:txBody>
      </p:sp>
      <p:pic>
        <p:nvPicPr>
          <p:cNvPr id="241" name="Google Shape;241;p19"/>
          <p:cNvPicPr preferRelativeResize="0"/>
          <p:nvPr/>
        </p:nvPicPr>
        <p:blipFill>
          <a:blip r:embed="rId6">
            <a:alphaModFix/>
          </a:blip>
          <a:stretch>
            <a:fillRect/>
          </a:stretch>
        </p:blipFill>
        <p:spPr>
          <a:xfrm>
            <a:off x="13677548" y="1452885"/>
            <a:ext cx="1600375" cy="1522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ket Trend Analysis    ">
  <a:themeElements>
    <a:clrScheme name="Office">
      <a:dk1>
        <a:srgbClr val="000000"/>
      </a:dk1>
      <a:lt1>
        <a:srgbClr val="FFFFFF"/>
      </a:lt1>
      <a:dk2>
        <a:srgbClr val="83C283"/>
      </a:dk2>
      <a:lt2>
        <a:srgbClr val="515751"/>
      </a:lt2>
      <a:accent1>
        <a:srgbClr val="888888"/>
      </a:accent1>
      <a:accent2>
        <a:srgbClr val="FFFFFF"/>
      </a:accent2>
      <a:accent3>
        <a:srgbClr val="83C283"/>
      </a:accent3>
      <a:accent4>
        <a:srgbClr val="515751"/>
      </a:accent4>
      <a:accent5>
        <a:srgbClr val="888888"/>
      </a:accent5>
      <a:accent6>
        <a:srgbClr val="FFFFFF"/>
      </a:accent6>
      <a:hlink>
        <a:srgbClr val="83C28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