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Bebas Neu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BebasNeu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1" name="Google Shape;11;p3"/>
          <p:cNvSpPr txBox="1"/>
          <p:nvPr>
            <p:ph type="ctrTitle"/>
          </p:nvPr>
        </p:nvSpPr>
        <p:spPr>
          <a:xfrm>
            <a:off x="863375" y="2844425"/>
            <a:ext cx="157344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txBox="1"/>
          <p:nvPr>
            <p:ph idx="1" type="subTitle"/>
          </p:nvPr>
        </p:nvSpPr>
        <p:spPr>
          <a:xfrm>
            <a:off x="5943600" y="75754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3" name="Google Shape;13;p3"/>
          <p:cNvGrpSpPr/>
          <p:nvPr/>
        </p:nvGrpSpPr>
        <p:grpSpPr>
          <a:xfrm>
            <a:off x="0" y="201550"/>
            <a:ext cx="18288000" cy="1280475"/>
            <a:chOff x="0" y="-231086"/>
            <a:chExt cx="24384000" cy="1707300"/>
          </a:xfrm>
        </p:grpSpPr>
        <p:grpSp>
          <p:nvGrpSpPr>
            <p:cNvPr id="14" name="Google Shape;14;p3"/>
            <p:cNvGrpSpPr/>
            <p:nvPr/>
          </p:nvGrpSpPr>
          <p:grpSpPr>
            <a:xfrm>
              <a:off x="1371600" y="-231086"/>
              <a:ext cx="3387321" cy="1103390"/>
              <a:chOff x="0" y="-47625"/>
              <a:chExt cx="698100" cy="227400"/>
            </a:xfrm>
          </p:grpSpPr>
          <p:sp>
            <p:nvSpPr>
              <p:cNvPr id="15" name="Google Shape;15;p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6329324" y="-231086"/>
              <a:ext cx="3387321" cy="1103390"/>
              <a:chOff x="0" y="-47625"/>
              <a:chExt cx="698100" cy="227400"/>
            </a:xfrm>
          </p:grpSpPr>
          <p:sp>
            <p:nvSpPr>
              <p:cNvPr id="18" name="Google Shape;18;p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19625550" y="-231086"/>
              <a:ext cx="3387321" cy="1103390"/>
              <a:chOff x="0" y="-47625"/>
              <a:chExt cx="698100" cy="227400"/>
            </a:xfrm>
          </p:grpSpPr>
          <p:sp>
            <p:nvSpPr>
              <p:cNvPr id="21" name="Google Shape;21;p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 name="Google Shape;23;p3"/>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24" name="Google Shape;24;p3"/>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25" name="Google Shape;25;p3"/>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26" name="Google Shape;26;p3"/>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9" name="Google Shape;29;p4"/>
          <p:cNvSpPr txBox="1"/>
          <p:nvPr>
            <p:ph type="title"/>
          </p:nvPr>
        </p:nvSpPr>
        <p:spPr>
          <a:xfrm>
            <a:off x="914400" y="2941650"/>
            <a:ext cx="1561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5029200" y="54809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1" name="Google Shape;31;p4"/>
          <p:cNvGrpSpPr/>
          <p:nvPr/>
        </p:nvGrpSpPr>
        <p:grpSpPr>
          <a:xfrm>
            <a:off x="0" y="201550"/>
            <a:ext cx="18288000" cy="1280475"/>
            <a:chOff x="0" y="-231086"/>
            <a:chExt cx="24384000" cy="1707300"/>
          </a:xfrm>
        </p:grpSpPr>
        <p:grpSp>
          <p:nvGrpSpPr>
            <p:cNvPr id="32" name="Google Shape;32;p4"/>
            <p:cNvGrpSpPr/>
            <p:nvPr/>
          </p:nvGrpSpPr>
          <p:grpSpPr>
            <a:xfrm>
              <a:off x="1371600" y="-231086"/>
              <a:ext cx="3387321" cy="1103390"/>
              <a:chOff x="0" y="-47625"/>
              <a:chExt cx="698100" cy="227400"/>
            </a:xfrm>
          </p:grpSpPr>
          <p:sp>
            <p:nvSpPr>
              <p:cNvPr id="33" name="Google Shape;33;p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4"/>
            <p:cNvGrpSpPr/>
            <p:nvPr/>
          </p:nvGrpSpPr>
          <p:grpSpPr>
            <a:xfrm>
              <a:off x="6329324" y="-231086"/>
              <a:ext cx="3387321" cy="1103390"/>
              <a:chOff x="0" y="-47625"/>
              <a:chExt cx="698100" cy="227400"/>
            </a:xfrm>
          </p:grpSpPr>
          <p:sp>
            <p:nvSpPr>
              <p:cNvPr id="36" name="Google Shape;36;p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4"/>
            <p:cNvGrpSpPr/>
            <p:nvPr/>
          </p:nvGrpSpPr>
          <p:grpSpPr>
            <a:xfrm>
              <a:off x="19625550" y="-231086"/>
              <a:ext cx="3387321" cy="1103390"/>
              <a:chOff x="0" y="-47625"/>
              <a:chExt cx="698100" cy="227400"/>
            </a:xfrm>
          </p:grpSpPr>
          <p:sp>
            <p:nvSpPr>
              <p:cNvPr id="39" name="Google Shape;39;p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1" name="Google Shape;41;p4"/>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42" name="Google Shape;42;p4"/>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43" name="Google Shape;43;p4"/>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44" name="Google Shape;44;p4"/>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pic>
        <p:nvPicPr>
          <p:cNvPr id="46" name="Google Shape;46;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7" name="Google Shape;47;p5"/>
          <p:cNvSpPr txBox="1"/>
          <p:nvPr>
            <p:ph type="title"/>
          </p:nvPr>
        </p:nvSpPr>
        <p:spPr>
          <a:xfrm>
            <a:off x="874736" y="1739900"/>
            <a:ext cx="14897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1500"/>
              <a:buNone/>
              <a:defRPr cap="none"/>
            </a:lvl1pPr>
            <a:lvl2pPr lvl="1">
              <a:spcBef>
                <a:spcPts val="0"/>
              </a:spcBef>
              <a:spcAft>
                <a:spcPts val="0"/>
              </a:spcAft>
              <a:buSzPts val="11500"/>
              <a:buFont typeface="Bebas Neue"/>
              <a:buNone/>
              <a:defRPr sz="11500">
                <a:latin typeface="Bebas Neue"/>
                <a:ea typeface="Bebas Neue"/>
                <a:cs typeface="Bebas Neue"/>
                <a:sym typeface="Bebas Neue"/>
              </a:defRPr>
            </a:lvl2pPr>
            <a:lvl3pPr lvl="2">
              <a:spcBef>
                <a:spcPts val="0"/>
              </a:spcBef>
              <a:spcAft>
                <a:spcPts val="0"/>
              </a:spcAft>
              <a:buSzPts val="11500"/>
              <a:buFont typeface="Bebas Neue"/>
              <a:buNone/>
              <a:defRPr sz="11500">
                <a:latin typeface="Bebas Neue"/>
                <a:ea typeface="Bebas Neue"/>
                <a:cs typeface="Bebas Neue"/>
                <a:sym typeface="Bebas Neue"/>
              </a:defRPr>
            </a:lvl3pPr>
            <a:lvl4pPr lvl="3">
              <a:spcBef>
                <a:spcPts val="0"/>
              </a:spcBef>
              <a:spcAft>
                <a:spcPts val="0"/>
              </a:spcAft>
              <a:buSzPts val="11500"/>
              <a:buFont typeface="Bebas Neue"/>
              <a:buNone/>
              <a:defRPr sz="11500">
                <a:latin typeface="Bebas Neue"/>
                <a:ea typeface="Bebas Neue"/>
                <a:cs typeface="Bebas Neue"/>
                <a:sym typeface="Bebas Neue"/>
              </a:defRPr>
            </a:lvl4pPr>
            <a:lvl5pPr lvl="4">
              <a:spcBef>
                <a:spcPts val="0"/>
              </a:spcBef>
              <a:spcAft>
                <a:spcPts val="0"/>
              </a:spcAft>
              <a:buSzPts val="11500"/>
              <a:buFont typeface="Bebas Neue"/>
              <a:buNone/>
              <a:defRPr sz="11500">
                <a:latin typeface="Bebas Neue"/>
                <a:ea typeface="Bebas Neue"/>
                <a:cs typeface="Bebas Neue"/>
                <a:sym typeface="Bebas Neue"/>
              </a:defRPr>
            </a:lvl5pPr>
            <a:lvl6pPr lvl="5">
              <a:spcBef>
                <a:spcPts val="0"/>
              </a:spcBef>
              <a:spcAft>
                <a:spcPts val="0"/>
              </a:spcAft>
              <a:buSzPts val="11500"/>
              <a:buFont typeface="Bebas Neue"/>
              <a:buNone/>
              <a:defRPr sz="11500">
                <a:latin typeface="Bebas Neue"/>
                <a:ea typeface="Bebas Neue"/>
                <a:cs typeface="Bebas Neue"/>
                <a:sym typeface="Bebas Neue"/>
              </a:defRPr>
            </a:lvl6pPr>
            <a:lvl7pPr lvl="6">
              <a:spcBef>
                <a:spcPts val="0"/>
              </a:spcBef>
              <a:spcAft>
                <a:spcPts val="0"/>
              </a:spcAft>
              <a:buSzPts val="11500"/>
              <a:buFont typeface="Bebas Neue"/>
              <a:buNone/>
              <a:defRPr sz="11500">
                <a:latin typeface="Bebas Neue"/>
                <a:ea typeface="Bebas Neue"/>
                <a:cs typeface="Bebas Neue"/>
                <a:sym typeface="Bebas Neue"/>
              </a:defRPr>
            </a:lvl7pPr>
            <a:lvl8pPr lvl="7">
              <a:spcBef>
                <a:spcPts val="0"/>
              </a:spcBef>
              <a:spcAft>
                <a:spcPts val="0"/>
              </a:spcAft>
              <a:buSzPts val="11500"/>
              <a:buFont typeface="Bebas Neue"/>
              <a:buNone/>
              <a:defRPr sz="11500">
                <a:latin typeface="Bebas Neue"/>
                <a:ea typeface="Bebas Neue"/>
                <a:cs typeface="Bebas Neue"/>
                <a:sym typeface="Bebas Neue"/>
              </a:defRPr>
            </a:lvl8pPr>
            <a:lvl9pPr lvl="8">
              <a:spcBef>
                <a:spcPts val="0"/>
              </a:spcBef>
              <a:spcAft>
                <a:spcPts val="0"/>
              </a:spcAft>
              <a:buSzPts val="11500"/>
              <a:buFont typeface="Bebas Neue"/>
              <a:buNone/>
              <a:defRPr sz="11500">
                <a:latin typeface="Bebas Neue"/>
                <a:ea typeface="Bebas Neue"/>
                <a:cs typeface="Bebas Neue"/>
                <a:sym typeface="Bebas Neue"/>
              </a:defRPr>
            </a:lvl9pPr>
          </a:lstStyle>
          <a:p/>
        </p:txBody>
      </p:sp>
      <p:sp>
        <p:nvSpPr>
          <p:cNvPr id="48" name="Google Shape;48;p5"/>
          <p:cNvSpPr txBox="1"/>
          <p:nvPr>
            <p:ph idx="1" type="body"/>
          </p:nvPr>
        </p:nvSpPr>
        <p:spPr>
          <a:xfrm>
            <a:off x="5257788" y="77671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49" name="Google Shape;49;p5"/>
          <p:cNvGrpSpPr/>
          <p:nvPr/>
        </p:nvGrpSpPr>
        <p:grpSpPr>
          <a:xfrm>
            <a:off x="0" y="201550"/>
            <a:ext cx="18288000" cy="1280475"/>
            <a:chOff x="0" y="-231086"/>
            <a:chExt cx="24384000" cy="1707300"/>
          </a:xfrm>
        </p:grpSpPr>
        <p:grpSp>
          <p:nvGrpSpPr>
            <p:cNvPr id="50" name="Google Shape;50;p5"/>
            <p:cNvGrpSpPr/>
            <p:nvPr/>
          </p:nvGrpSpPr>
          <p:grpSpPr>
            <a:xfrm>
              <a:off x="1371600" y="-231086"/>
              <a:ext cx="3387321" cy="1103390"/>
              <a:chOff x="0" y="-47625"/>
              <a:chExt cx="698100" cy="227400"/>
            </a:xfrm>
          </p:grpSpPr>
          <p:sp>
            <p:nvSpPr>
              <p:cNvPr id="51" name="Google Shape;51;p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5"/>
            <p:cNvGrpSpPr/>
            <p:nvPr/>
          </p:nvGrpSpPr>
          <p:grpSpPr>
            <a:xfrm>
              <a:off x="6329324" y="-231086"/>
              <a:ext cx="3387321" cy="1103390"/>
              <a:chOff x="0" y="-47625"/>
              <a:chExt cx="698100" cy="227400"/>
            </a:xfrm>
          </p:grpSpPr>
          <p:sp>
            <p:nvSpPr>
              <p:cNvPr id="54" name="Google Shape;54;p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5"/>
            <p:cNvGrpSpPr/>
            <p:nvPr/>
          </p:nvGrpSpPr>
          <p:grpSpPr>
            <a:xfrm>
              <a:off x="19625550" y="-231086"/>
              <a:ext cx="3387321" cy="1103390"/>
              <a:chOff x="0" y="-47625"/>
              <a:chExt cx="698100" cy="227400"/>
            </a:xfrm>
          </p:grpSpPr>
          <p:sp>
            <p:nvSpPr>
              <p:cNvPr id="57" name="Google Shape;57;p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9" name="Google Shape;59;p5"/>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60" name="Google Shape;60;p5"/>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61" name="Google Shape;61;p5"/>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62" name="Google Shape;62;p5"/>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pic>
        <p:nvPicPr>
          <p:cNvPr id="64" name="Google Shape;64;p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65" name="Google Shape;65;p6"/>
          <p:cNvSpPr txBox="1"/>
          <p:nvPr>
            <p:ph type="title"/>
          </p:nvPr>
        </p:nvSpPr>
        <p:spPr>
          <a:xfrm>
            <a:off x="914400" y="2941650"/>
            <a:ext cx="1561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6"/>
          <p:cNvSpPr txBox="1"/>
          <p:nvPr>
            <p:ph idx="1" type="body"/>
          </p:nvPr>
        </p:nvSpPr>
        <p:spPr>
          <a:xfrm>
            <a:off x="3941913" y="5544275"/>
            <a:ext cx="510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67" name="Google Shape;67;p6"/>
          <p:cNvSpPr txBox="1"/>
          <p:nvPr>
            <p:ph idx="2" type="body"/>
          </p:nvPr>
        </p:nvSpPr>
        <p:spPr>
          <a:xfrm>
            <a:off x="9240395" y="5544275"/>
            <a:ext cx="510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68" name="Google Shape;68;p6"/>
          <p:cNvGrpSpPr/>
          <p:nvPr/>
        </p:nvGrpSpPr>
        <p:grpSpPr>
          <a:xfrm>
            <a:off x="0" y="201550"/>
            <a:ext cx="18288000" cy="1280475"/>
            <a:chOff x="0" y="-231086"/>
            <a:chExt cx="24384000" cy="1707300"/>
          </a:xfrm>
        </p:grpSpPr>
        <p:grpSp>
          <p:nvGrpSpPr>
            <p:cNvPr id="69" name="Google Shape;69;p6"/>
            <p:cNvGrpSpPr/>
            <p:nvPr/>
          </p:nvGrpSpPr>
          <p:grpSpPr>
            <a:xfrm>
              <a:off x="1371600" y="-231086"/>
              <a:ext cx="3387321" cy="1103390"/>
              <a:chOff x="0" y="-47625"/>
              <a:chExt cx="698100" cy="227400"/>
            </a:xfrm>
          </p:grpSpPr>
          <p:sp>
            <p:nvSpPr>
              <p:cNvPr id="70" name="Google Shape;70;p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6"/>
            <p:cNvGrpSpPr/>
            <p:nvPr/>
          </p:nvGrpSpPr>
          <p:grpSpPr>
            <a:xfrm>
              <a:off x="6329324" y="-231086"/>
              <a:ext cx="3387321" cy="1103390"/>
              <a:chOff x="0" y="-47625"/>
              <a:chExt cx="698100" cy="227400"/>
            </a:xfrm>
          </p:grpSpPr>
          <p:sp>
            <p:nvSpPr>
              <p:cNvPr id="73" name="Google Shape;73;p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6"/>
            <p:cNvGrpSpPr/>
            <p:nvPr/>
          </p:nvGrpSpPr>
          <p:grpSpPr>
            <a:xfrm>
              <a:off x="19625550" y="-231086"/>
              <a:ext cx="3387321" cy="1103390"/>
              <a:chOff x="0" y="-47625"/>
              <a:chExt cx="698100" cy="227400"/>
            </a:xfrm>
          </p:grpSpPr>
          <p:sp>
            <p:nvSpPr>
              <p:cNvPr id="76" name="Google Shape;76;p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8" name="Google Shape;78;p6"/>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79" name="Google Shape;79;p6"/>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80" name="Google Shape;80;p6"/>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81" name="Google Shape;81;p6"/>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pic>
        <p:nvPicPr>
          <p:cNvPr id="83" name="Google Shape;83;p7"/>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84" name="Google Shape;84;p7"/>
          <p:cNvSpPr txBox="1"/>
          <p:nvPr>
            <p:ph type="title"/>
          </p:nvPr>
        </p:nvSpPr>
        <p:spPr>
          <a:xfrm>
            <a:off x="914400" y="2941650"/>
            <a:ext cx="1561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7"/>
          <p:cNvSpPr txBox="1"/>
          <p:nvPr>
            <p:ph idx="1" type="body"/>
          </p:nvPr>
        </p:nvSpPr>
        <p:spPr>
          <a:xfrm>
            <a:off x="4002100" y="5641175"/>
            <a:ext cx="5048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86" name="Google Shape;86;p7"/>
          <p:cNvSpPr txBox="1"/>
          <p:nvPr>
            <p:ph idx="2" type="body"/>
          </p:nvPr>
        </p:nvSpPr>
        <p:spPr>
          <a:xfrm>
            <a:off x="9235097" y="5641175"/>
            <a:ext cx="5050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87" name="Google Shape;87;p7"/>
          <p:cNvGrpSpPr/>
          <p:nvPr/>
        </p:nvGrpSpPr>
        <p:grpSpPr>
          <a:xfrm>
            <a:off x="0" y="201550"/>
            <a:ext cx="18288000" cy="1280475"/>
            <a:chOff x="0" y="-231086"/>
            <a:chExt cx="24384000" cy="1707300"/>
          </a:xfrm>
        </p:grpSpPr>
        <p:grpSp>
          <p:nvGrpSpPr>
            <p:cNvPr id="88" name="Google Shape;88;p7"/>
            <p:cNvGrpSpPr/>
            <p:nvPr/>
          </p:nvGrpSpPr>
          <p:grpSpPr>
            <a:xfrm>
              <a:off x="1371600" y="-231086"/>
              <a:ext cx="3387321" cy="1103390"/>
              <a:chOff x="0" y="-47625"/>
              <a:chExt cx="698100" cy="227400"/>
            </a:xfrm>
          </p:grpSpPr>
          <p:sp>
            <p:nvSpPr>
              <p:cNvPr id="89" name="Google Shape;89;p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7"/>
            <p:cNvGrpSpPr/>
            <p:nvPr/>
          </p:nvGrpSpPr>
          <p:grpSpPr>
            <a:xfrm>
              <a:off x="6329324" y="-231086"/>
              <a:ext cx="3387321" cy="1103390"/>
              <a:chOff x="0" y="-47625"/>
              <a:chExt cx="698100" cy="227400"/>
            </a:xfrm>
          </p:grpSpPr>
          <p:sp>
            <p:nvSpPr>
              <p:cNvPr id="92" name="Google Shape;92;p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7"/>
            <p:cNvGrpSpPr/>
            <p:nvPr/>
          </p:nvGrpSpPr>
          <p:grpSpPr>
            <a:xfrm>
              <a:off x="19625550" y="-231086"/>
              <a:ext cx="3387321" cy="1103390"/>
              <a:chOff x="0" y="-47625"/>
              <a:chExt cx="698100" cy="227400"/>
            </a:xfrm>
          </p:grpSpPr>
          <p:sp>
            <p:nvSpPr>
              <p:cNvPr id="95" name="Google Shape;95;p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7"/>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7" name="Google Shape;97;p7"/>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98" name="Google Shape;98;p7"/>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99" name="Google Shape;99;p7"/>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100" name="Google Shape;100;p7"/>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pic>
        <p:nvPicPr>
          <p:cNvPr id="102" name="Google Shape;102;p8"/>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03" name="Google Shape;103;p8"/>
          <p:cNvSpPr txBox="1"/>
          <p:nvPr>
            <p:ph type="title"/>
          </p:nvPr>
        </p:nvSpPr>
        <p:spPr>
          <a:xfrm>
            <a:off x="914400" y="2941650"/>
            <a:ext cx="1561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04" name="Google Shape;104;p8"/>
          <p:cNvGrpSpPr/>
          <p:nvPr/>
        </p:nvGrpSpPr>
        <p:grpSpPr>
          <a:xfrm>
            <a:off x="0" y="201550"/>
            <a:ext cx="18288000" cy="1280475"/>
            <a:chOff x="0" y="-231086"/>
            <a:chExt cx="24384000" cy="1707300"/>
          </a:xfrm>
        </p:grpSpPr>
        <p:grpSp>
          <p:nvGrpSpPr>
            <p:cNvPr id="105" name="Google Shape;105;p8"/>
            <p:cNvGrpSpPr/>
            <p:nvPr/>
          </p:nvGrpSpPr>
          <p:grpSpPr>
            <a:xfrm>
              <a:off x="1371600" y="-231086"/>
              <a:ext cx="3387321" cy="1103390"/>
              <a:chOff x="0" y="-47625"/>
              <a:chExt cx="698100" cy="227400"/>
            </a:xfrm>
          </p:grpSpPr>
          <p:sp>
            <p:nvSpPr>
              <p:cNvPr id="106" name="Google Shape;106;p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8"/>
            <p:cNvGrpSpPr/>
            <p:nvPr/>
          </p:nvGrpSpPr>
          <p:grpSpPr>
            <a:xfrm>
              <a:off x="6329324" y="-231086"/>
              <a:ext cx="3387321" cy="1103390"/>
              <a:chOff x="0" y="-47625"/>
              <a:chExt cx="698100" cy="227400"/>
            </a:xfrm>
          </p:grpSpPr>
          <p:sp>
            <p:nvSpPr>
              <p:cNvPr id="109" name="Google Shape;109;p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8"/>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8"/>
            <p:cNvGrpSpPr/>
            <p:nvPr/>
          </p:nvGrpSpPr>
          <p:grpSpPr>
            <a:xfrm>
              <a:off x="19625550" y="-231086"/>
              <a:ext cx="3387321" cy="1103390"/>
              <a:chOff x="0" y="-47625"/>
              <a:chExt cx="698100" cy="227400"/>
            </a:xfrm>
          </p:grpSpPr>
          <p:sp>
            <p:nvSpPr>
              <p:cNvPr id="112" name="Google Shape;112;p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8"/>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4" name="Google Shape;114;p8"/>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115" name="Google Shape;115;p8"/>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116" name="Google Shape;116;p8"/>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117" name="Google Shape;117;p8"/>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 name="Shape 118"/>
        <p:cNvGrpSpPr/>
        <p:nvPr/>
      </p:nvGrpSpPr>
      <p:grpSpPr>
        <a:xfrm>
          <a:off x="0" y="0"/>
          <a:ext cx="0" cy="0"/>
          <a:chOff x="0" y="0"/>
          <a:chExt cx="0" cy="0"/>
        </a:xfrm>
      </p:grpSpPr>
      <p:pic>
        <p:nvPicPr>
          <p:cNvPr id="119" name="Google Shape;119;p9"/>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20" name="Google Shape;120;p9"/>
          <p:cNvSpPr txBox="1"/>
          <p:nvPr>
            <p:ph type="title"/>
          </p:nvPr>
        </p:nvSpPr>
        <p:spPr>
          <a:xfrm>
            <a:off x="914400" y="4159250"/>
            <a:ext cx="158850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1500"/>
              <a:buNone/>
              <a:defRPr/>
            </a:lvl1pPr>
            <a:lvl2pPr lvl="1">
              <a:spcBef>
                <a:spcPts val="0"/>
              </a:spcBef>
              <a:spcAft>
                <a:spcPts val="0"/>
              </a:spcAft>
              <a:buSzPts val="11500"/>
              <a:buFont typeface="Bebas Neue"/>
              <a:buNone/>
              <a:defRPr sz="11500">
                <a:latin typeface="Bebas Neue"/>
                <a:ea typeface="Bebas Neue"/>
                <a:cs typeface="Bebas Neue"/>
                <a:sym typeface="Bebas Neue"/>
              </a:defRPr>
            </a:lvl2pPr>
            <a:lvl3pPr lvl="2">
              <a:spcBef>
                <a:spcPts val="0"/>
              </a:spcBef>
              <a:spcAft>
                <a:spcPts val="0"/>
              </a:spcAft>
              <a:buSzPts val="11500"/>
              <a:buFont typeface="Bebas Neue"/>
              <a:buNone/>
              <a:defRPr sz="11500">
                <a:latin typeface="Bebas Neue"/>
                <a:ea typeface="Bebas Neue"/>
                <a:cs typeface="Bebas Neue"/>
                <a:sym typeface="Bebas Neue"/>
              </a:defRPr>
            </a:lvl3pPr>
            <a:lvl4pPr lvl="3">
              <a:spcBef>
                <a:spcPts val="0"/>
              </a:spcBef>
              <a:spcAft>
                <a:spcPts val="0"/>
              </a:spcAft>
              <a:buSzPts val="11500"/>
              <a:buFont typeface="Bebas Neue"/>
              <a:buNone/>
              <a:defRPr sz="11500">
                <a:latin typeface="Bebas Neue"/>
                <a:ea typeface="Bebas Neue"/>
                <a:cs typeface="Bebas Neue"/>
                <a:sym typeface="Bebas Neue"/>
              </a:defRPr>
            </a:lvl4pPr>
            <a:lvl5pPr lvl="4">
              <a:spcBef>
                <a:spcPts val="0"/>
              </a:spcBef>
              <a:spcAft>
                <a:spcPts val="0"/>
              </a:spcAft>
              <a:buSzPts val="11500"/>
              <a:buFont typeface="Bebas Neue"/>
              <a:buNone/>
              <a:defRPr sz="11500">
                <a:latin typeface="Bebas Neue"/>
                <a:ea typeface="Bebas Neue"/>
                <a:cs typeface="Bebas Neue"/>
                <a:sym typeface="Bebas Neue"/>
              </a:defRPr>
            </a:lvl5pPr>
            <a:lvl6pPr lvl="5">
              <a:spcBef>
                <a:spcPts val="0"/>
              </a:spcBef>
              <a:spcAft>
                <a:spcPts val="0"/>
              </a:spcAft>
              <a:buSzPts val="11500"/>
              <a:buFont typeface="Bebas Neue"/>
              <a:buNone/>
              <a:defRPr sz="11500">
                <a:latin typeface="Bebas Neue"/>
                <a:ea typeface="Bebas Neue"/>
                <a:cs typeface="Bebas Neue"/>
                <a:sym typeface="Bebas Neue"/>
              </a:defRPr>
            </a:lvl6pPr>
            <a:lvl7pPr lvl="6">
              <a:spcBef>
                <a:spcPts val="0"/>
              </a:spcBef>
              <a:spcAft>
                <a:spcPts val="0"/>
              </a:spcAft>
              <a:buSzPts val="11500"/>
              <a:buFont typeface="Bebas Neue"/>
              <a:buNone/>
              <a:defRPr sz="11500">
                <a:latin typeface="Bebas Neue"/>
                <a:ea typeface="Bebas Neue"/>
                <a:cs typeface="Bebas Neue"/>
                <a:sym typeface="Bebas Neue"/>
              </a:defRPr>
            </a:lvl7pPr>
            <a:lvl8pPr lvl="7">
              <a:spcBef>
                <a:spcPts val="0"/>
              </a:spcBef>
              <a:spcAft>
                <a:spcPts val="0"/>
              </a:spcAft>
              <a:buSzPts val="11500"/>
              <a:buFont typeface="Bebas Neue"/>
              <a:buNone/>
              <a:defRPr sz="11500">
                <a:latin typeface="Bebas Neue"/>
                <a:ea typeface="Bebas Neue"/>
                <a:cs typeface="Bebas Neue"/>
                <a:sym typeface="Bebas Neue"/>
              </a:defRPr>
            </a:lvl8pPr>
            <a:lvl9pPr lvl="8">
              <a:spcBef>
                <a:spcPts val="0"/>
              </a:spcBef>
              <a:spcAft>
                <a:spcPts val="0"/>
              </a:spcAft>
              <a:buSzPts val="11500"/>
              <a:buFont typeface="Bebas Neue"/>
              <a:buNone/>
              <a:defRPr sz="11500">
                <a:latin typeface="Bebas Neue"/>
                <a:ea typeface="Bebas Neue"/>
                <a:cs typeface="Bebas Neue"/>
                <a:sym typeface="Bebas Neue"/>
              </a:defRPr>
            </a:lvl9pPr>
          </a:lstStyle>
          <a:p/>
        </p:txBody>
      </p:sp>
      <p:sp>
        <p:nvSpPr>
          <p:cNvPr id="121" name="Google Shape;121;p9"/>
          <p:cNvSpPr txBox="1"/>
          <p:nvPr>
            <p:ph idx="1" type="body"/>
          </p:nvPr>
        </p:nvSpPr>
        <p:spPr>
          <a:xfrm>
            <a:off x="7600813" y="5595900"/>
            <a:ext cx="8463000" cy="42087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22" name="Google Shape;122;p9"/>
          <p:cNvSpPr txBox="1"/>
          <p:nvPr>
            <p:ph idx="2" type="body"/>
          </p:nvPr>
        </p:nvSpPr>
        <p:spPr>
          <a:xfrm>
            <a:off x="2224188" y="5595900"/>
            <a:ext cx="4980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23" name="Google Shape;123;p9"/>
          <p:cNvGrpSpPr/>
          <p:nvPr/>
        </p:nvGrpSpPr>
        <p:grpSpPr>
          <a:xfrm>
            <a:off x="0" y="201550"/>
            <a:ext cx="18288000" cy="1280475"/>
            <a:chOff x="0" y="-231086"/>
            <a:chExt cx="24384000" cy="1707300"/>
          </a:xfrm>
        </p:grpSpPr>
        <p:grpSp>
          <p:nvGrpSpPr>
            <p:cNvPr id="124" name="Google Shape;124;p9"/>
            <p:cNvGrpSpPr/>
            <p:nvPr/>
          </p:nvGrpSpPr>
          <p:grpSpPr>
            <a:xfrm>
              <a:off x="1371600" y="-231086"/>
              <a:ext cx="3387321" cy="1103390"/>
              <a:chOff x="0" y="-47625"/>
              <a:chExt cx="698100" cy="227400"/>
            </a:xfrm>
          </p:grpSpPr>
          <p:sp>
            <p:nvSpPr>
              <p:cNvPr id="125" name="Google Shape;125;p9"/>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9"/>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9"/>
            <p:cNvGrpSpPr/>
            <p:nvPr/>
          </p:nvGrpSpPr>
          <p:grpSpPr>
            <a:xfrm>
              <a:off x="6329324" y="-231086"/>
              <a:ext cx="3387321" cy="1103390"/>
              <a:chOff x="0" y="-47625"/>
              <a:chExt cx="698100" cy="227400"/>
            </a:xfrm>
          </p:grpSpPr>
          <p:sp>
            <p:nvSpPr>
              <p:cNvPr id="128" name="Google Shape;128;p9"/>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9"/>
            <p:cNvGrpSpPr/>
            <p:nvPr/>
          </p:nvGrpSpPr>
          <p:grpSpPr>
            <a:xfrm>
              <a:off x="19625550" y="-231086"/>
              <a:ext cx="3387321" cy="1103390"/>
              <a:chOff x="0" y="-47625"/>
              <a:chExt cx="698100" cy="227400"/>
            </a:xfrm>
          </p:grpSpPr>
          <p:sp>
            <p:nvSpPr>
              <p:cNvPr id="131" name="Google Shape;131;p9"/>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3" name="Google Shape;133;p9"/>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134" name="Google Shape;134;p9"/>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135" name="Google Shape;135;p9"/>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136" name="Google Shape;136;p9"/>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 name="Shape 137"/>
        <p:cNvGrpSpPr/>
        <p:nvPr/>
      </p:nvGrpSpPr>
      <p:grpSpPr>
        <a:xfrm>
          <a:off x="0" y="0"/>
          <a:ext cx="0" cy="0"/>
          <a:chOff x="0" y="0"/>
          <a:chExt cx="0" cy="0"/>
        </a:xfrm>
      </p:grpSpPr>
      <p:pic>
        <p:nvPicPr>
          <p:cNvPr id="138" name="Google Shape;138;p10"/>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39" name="Google Shape;139;p10"/>
          <p:cNvGrpSpPr/>
          <p:nvPr/>
        </p:nvGrpSpPr>
        <p:grpSpPr>
          <a:xfrm>
            <a:off x="0" y="201550"/>
            <a:ext cx="18288000" cy="1280475"/>
            <a:chOff x="0" y="-231086"/>
            <a:chExt cx="24384000" cy="1707300"/>
          </a:xfrm>
        </p:grpSpPr>
        <p:grpSp>
          <p:nvGrpSpPr>
            <p:cNvPr id="140" name="Google Shape;140;p10"/>
            <p:cNvGrpSpPr/>
            <p:nvPr/>
          </p:nvGrpSpPr>
          <p:grpSpPr>
            <a:xfrm>
              <a:off x="1371600" y="-231086"/>
              <a:ext cx="3387321" cy="1103390"/>
              <a:chOff x="0" y="-47625"/>
              <a:chExt cx="698100" cy="227400"/>
            </a:xfrm>
          </p:grpSpPr>
          <p:sp>
            <p:nvSpPr>
              <p:cNvPr id="141" name="Google Shape;141;p10"/>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0"/>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0"/>
            <p:cNvGrpSpPr/>
            <p:nvPr/>
          </p:nvGrpSpPr>
          <p:grpSpPr>
            <a:xfrm>
              <a:off x="6329324" y="-231086"/>
              <a:ext cx="3387321" cy="1103390"/>
              <a:chOff x="0" y="-47625"/>
              <a:chExt cx="698100" cy="227400"/>
            </a:xfrm>
          </p:grpSpPr>
          <p:sp>
            <p:nvSpPr>
              <p:cNvPr id="144" name="Google Shape;144;p10"/>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0"/>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0"/>
            <p:cNvGrpSpPr/>
            <p:nvPr/>
          </p:nvGrpSpPr>
          <p:grpSpPr>
            <a:xfrm>
              <a:off x="19625550" y="-231086"/>
              <a:ext cx="3387321" cy="1103390"/>
              <a:chOff x="0" y="-47625"/>
              <a:chExt cx="698100" cy="227400"/>
            </a:xfrm>
          </p:grpSpPr>
          <p:sp>
            <p:nvSpPr>
              <p:cNvPr id="147" name="Google Shape;147;p10"/>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0"/>
              <p:cNvSpPr txBox="1"/>
              <p:nvPr/>
            </p:nvSpPr>
            <p:spPr>
              <a:xfrm>
                <a:off x="0" y="-47625"/>
                <a:ext cx="698100" cy="22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9" name="Google Shape;149;p10"/>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150" name="Google Shape;150;p10"/>
            <p:cNvSpPr txBox="1"/>
            <p:nvPr/>
          </p:nvSpPr>
          <p:spPr>
            <a:xfrm>
              <a:off x="1711926" y="137817"/>
              <a:ext cx="2706300" cy="6873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151" name="Google Shape;151;p10"/>
            <p:cNvSpPr txBox="1"/>
            <p:nvPr/>
          </p:nvSpPr>
          <p:spPr>
            <a:xfrm>
              <a:off x="6669650"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152" name="Google Shape;152;p10"/>
            <p:cNvSpPr txBox="1"/>
            <p:nvPr/>
          </p:nvSpPr>
          <p:spPr>
            <a:xfrm>
              <a:off x="19965876" y="140669"/>
              <a:ext cx="2706300" cy="687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
        <p:nvSpPr>
          <p:cNvPr id="153" name="Google Shape;153;p10"/>
          <p:cNvSpPr txBox="1"/>
          <p:nvPr>
            <p:ph type="title"/>
          </p:nvPr>
        </p:nvSpPr>
        <p:spPr>
          <a:xfrm>
            <a:off x="877900" y="4800600"/>
            <a:ext cx="148755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1500"/>
              <a:buNone/>
              <a:defRPr/>
            </a:lvl1pPr>
            <a:lvl2pPr lvl="1">
              <a:spcBef>
                <a:spcPts val="0"/>
              </a:spcBef>
              <a:spcAft>
                <a:spcPts val="0"/>
              </a:spcAft>
              <a:buSzPts val="11500"/>
              <a:buFont typeface="Bebas Neue"/>
              <a:buNone/>
              <a:defRPr sz="11500">
                <a:latin typeface="Bebas Neue"/>
                <a:ea typeface="Bebas Neue"/>
                <a:cs typeface="Bebas Neue"/>
                <a:sym typeface="Bebas Neue"/>
              </a:defRPr>
            </a:lvl2pPr>
            <a:lvl3pPr lvl="2">
              <a:spcBef>
                <a:spcPts val="0"/>
              </a:spcBef>
              <a:spcAft>
                <a:spcPts val="0"/>
              </a:spcAft>
              <a:buSzPts val="11500"/>
              <a:buFont typeface="Bebas Neue"/>
              <a:buNone/>
              <a:defRPr sz="11500">
                <a:latin typeface="Bebas Neue"/>
                <a:ea typeface="Bebas Neue"/>
                <a:cs typeface="Bebas Neue"/>
                <a:sym typeface="Bebas Neue"/>
              </a:defRPr>
            </a:lvl3pPr>
            <a:lvl4pPr lvl="3">
              <a:spcBef>
                <a:spcPts val="0"/>
              </a:spcBef>
              <a:spcAft>
                <a:spcPts val="0"/>
              </a:spcAft>
              <a:buSzPts val="11500"/>
              <a:buFont typeface="Bebas Neue"/>
              <a:buNone/>
              <a:defRPr sz="11500">
                <a:latin typeface="Bebas Neue"/>
                <a:ea typeface="Bebas Neue"/>
                <a:cs typeface="Bebas Neue"/>
                <a:sym typeface="Bebas Neue"/>
              </a:defRPr>
            </a:lvl4pPr>
            <a:lvl5pPr lvl="4">
              <a:spcBef>
                <a:spcPts val="0"/>
              </a:spcBef>
              <a:spcAft>
                <a:spcPts val="0"/>
              </a:spcAft>
              <a:buSzPts val="11500"/>
              <a:buFont typeface="Bebas Neue"/>
              <a:buNone/>
              <a:defRPr sz="11500">
                <a:latin typeface="Bebas Neue"/>
                <a:ea typeface="Bebas Neue"/>
                <a:cs typeface="Bebas Neue"/>
                <a:sym typeface="Bebas Neue"/>
              </a:defRPr>
            </a:lvl5pPr>
            <a:lvl6pPr lvl="5">
              <a:spcBef>
                <a:spcPts val="0"/>
              </a:spcBef>
              <a:spcAft>
                <a:spcPts val="0"/>
              </a:spcAft>
              <a:buSzPts val="11500"/>
              <a:buFont typeface="Bebas Neue"/>
              <a:buNone/>
              <a:defRPr sz="11500">
                <a:latin typeface="Bebas Neue"/>
                <a:ea typeface="Bebas Neue"/>
                <a:cs typeface="Bebas Neue"/>
                <a:sym typeface="Bebas Neue"/>
              </a:defRPr>
            </a:lvl6pPr>
            <a:lvl7pPr lvl="6">
              <a:spcBef>
                <a:spcPts val="0"/>
              </a:spcBef>
              <a:spcAft>
                <a:spcPts val="0"/>
              </a:spcAft>
              <a:buSzPts val="11500"/>
              <a:buFont typeface="Bebas Neue"/>
              <a:buNone/>
              <a:defRPr sz="11500">
                <a:latin typeface="Bebas Neue"/>
                <a:ea typeface="Bebas Neue"/>
                <a:cs typeface="Bebas Neue"/>
                <a:sym typeface="Bebas Neue"/>
              </a:defRPr>
            </a:lvl7pPr>
            <a:lvl8pPr lvl="7">
              <a:spcBef>
                <a:spcPts val="0"/>
              </a:spcBef>
              <a:spcAft>
                <a:spcPts val="0"/>
              </a:spcAft>
              <a:buSzPts val="11500"/>
              <a:buFont typeface="Bebas Neue"/>
              <a:buNone/>
              <a:defRPr sz="11500">
                <a:latin typeface="Bebas Neue"/>
                <a:ea typeface="Bebas Neue"/>
                <a:cs typeface="Bebas Neue"/>
                <a:sym typeface="Bebas Neue"/>
              </a:defRPr>
            </a:lvl8pPr>
            <a:lvl9pPr lvl="8">
              <a:spcBef>
                <a:spcPts val="0"/>
              </a:spcBef>
              <a:spcAft>
                <a:spcPts val="0"/>
              </a:spcAft>
              <a:buSzPts val="11500"/>
              <a:buFont typeface="Bebas Neue"/>
              <a:buNone/>
              <a:defRPr sz="11500">
                <a:latin typeface="Bebas Neue"/>
                <a:ea typeface="Bebas Neue"/>
                <a:cs typeface="Bebas Neue"/>
                <a:sym typeface="Bebas Neue"/>
              </a:defRPr>
            </a:lvl9pPr>
          </a:lstStyle>
          <a:p/>
        </p:txBody>
      </p:sp>
      <p:sp>
        <p:nvSpPr>
          <p:cNvPr id="154" name="Google Shape;154;p10"/>
          <p:cNvSpPr/>
          <p:nvPr>
            <p:ph idx="2" type="pic"/>
          </p:nvPr>
        </p:nvSpPr>
        <p:spPr>
          <a:xfrm>
            <a:off x="12242876" y="5844900"/>
            <a:ext cx="3752100" cy="2814300"/>
          </a:xfrm>
          <a:prstGeom prst="rect">
            <a:avLst/>
          </a:prstGeom>
          <a:noFill/>
          <a:ln>
            <a:noFill/>
          </a:ln>
        </p:spPr>
      </p:sp>
      <p:sp>
        <p:nvSpPr>
          <p:cNvPr id="155" name="Google Shape;155;p10"/>
          <p:cNvSpPr txBox="1"/>
          <p:nvPr>
            <p:ph idx="1" type="body"/>
          </p:nvPr>
        </p:nvSpPr>
        <p:spPr>
          <a:xfrm>
            <a:off x="3100113" y="58448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14400" y="2941650"/>
            <a:ext cx="15611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1500"/>
              <a:buFont typeface="Bebas Neue"/>
              <a:buNone/>
              <a:defRPr i="0" sz="11500" u="none" cap="none" strike="noStrike">
                <a:solidFill>
                  <a:schemeClr val="lt1"/>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54809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1pPr>
            <a:lvl2pPr indent="-381000" lvl="1" marL="914400" marR="0" rtl="0" algn="l">
              <a:spcBef>
                <a:spcPts val="56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2pPr>
            <a:lvl3pPr indent="-381000" lvl="2" marL="1371600" marR="0" rtl="0" algn="l">
              <a:spcBef>
                <a:spcPts val="48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3pPr>
            <a:lvl4pPr indent="-381000" lvl="3" marL="18288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4pPr>
            <a:lvl5pPr indent="-381000" lvl="4" marL="22860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5pPr>
            <a:lvl6pPr indent="-381000" lvl="5" marL="27432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6pPr>
            <a:lvl7pPr indent="-381000" lvl="6" marL="32004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7pPr>
            <a:lvl8pPr indent="-381000" lvl="7" marL="36576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8pPr>
            <a:lvl9pPr indent="-381000" lvl="8" marL="41148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25.png"/><Relationship Id="rId6" Type="http://schemas.openxmlformats.org/officeDocument/2006/relationships/image" Target="../media/image13.png"/><Relationship Id="rId7" Type="http://schemas.openxmlformats.org/officeDocument/2006/relationships/image" Target="../media/image6.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33.png"/><Relationship Id="rId7" Type="http://schemas.openxmlformats.org/officeDocument/2006/relationships/image" Target="../media/image6.png"/><Relationship Id="rId8"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9.png"/><Relationship Id="rId5" Type="http://schemas.openxmlformats.org/officeDocument/2006/relationships/image" Target="../media/image6.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26.png"/><Relationship Id="rId7"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40.png"/><Relationship Id="rId5" Type="http://schemas.openxmlformats.org/officeDocument/2006/relationships/image" Target="../media/image2.png"/><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20.png"/><Relationship Id="rId6" Type="http://schemas.openxmlformats.org/officeDocument/2006/relationships/image" Target="../media/image28.png"/><Relationship Id="rId7" Type="http://schemas.openxmlformats.org/officeDocument/2006/relationships/image" Target="../media/image15.png"/><Relationship Id="rId8"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16.png"/><Relationship Id="rId6" Type="http://schemas.openxmlformats.org/officeDocument/2006/relationships/image" Target="../media/image36.png"/><Relationship Id="rId7" Type="http://schemas.openxmlformats.org/officeDocument/2006/relationships/image" Target="../media/image6.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9" name="Shape 159"/>
        <p:cNvGrpSpPr/>
        <p:nvPr/>
      </p:nvGrpSpPr>
      <p:grpSpPr>
        <a:xfrm>
          <a:off x="0" y="0"/>
          <a:ext cx="0" cy="0"/>
          <a:chOff x="0" y="0"/>
          <a:chExt cx="0" cy="0"/>
        </a:xfrm>
      </p:grpSpPr>
      <p:pic>
        <p:nvPicPr>
          <p:cNvPr id="160" name="Google Shape;160;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61" name="Google Shape;161;p11"/>
          <p:cNvPicPr preferRelativeResize="0"/>
          <p:nvPr/>
        </p:nvPicPr>
        <p:blipFill>
          <a:blip r:embed="rId4">
            <a:alphaModFix/>
          </a:blip>
          <a:stretch>
            <a:fillRect/>
          </a:stretch>
        </p:blipFill>
        <p:spPr>
          <a:xfrm>
            <a:off x="12524575" y="1482025"/>
            <a:ext cx="5246350" cy="8802667"/>
          </a:xfrm>
          <a:prstGeom prst="rect">
            <a:avLst/>
          </a:prstGeom>
          <a:noFill/>
          <a:ln>
            <a:noFill/>
          </a:ln>
        </p:spPr>
      </p:pic>
      <p:grpSp>
        <p:nvGrpSpPr>
          <p:cNvPr id="162" name="Google Shape;162;p11"/>
          <p:cNvGrpSpPr/>
          <p:nvPr/>
        </p:nvGrpSpPr>
        <p:grpSpPr>
          <a:xfrm>
            <a:off x="1028700" y="7955646"/>
            <a:ext cx="4665599" cy="1209295"/>
            <a:chOff x="0" y="-47625"/>
            <a:chExt cx="1481418" cy="383975"/>
          </a:xfrm>
        </p:grpSpPr>
        <p:sp>
          <p:nvSpPr>
            <p:cNvPr id="163" name="Google Shape;163;p11"/>
            <p:cNvSpPr/>
            <p:nvPr/>
          </p:nvSpPr>
          <p:spPr>
            <a:xfrm>
              <a:off x="0" y="0"/>
              <a:ext cx="1481418" cy="336350"/>
            </a:xfrm>
            <a:custGeom>
              <a:rect b="b" l="l" r="r" t="t"/>
              <a:pathLst>
                <a:path extrusionOk="0" h="336350" w="1481418">
                  <a:moveTo>
                    <a:pt x="84627" y="0"/>
                  </a:moveTo>
                  <a:lnTo>
                    <a:pt x="1396790" y="0"/>
                  </a:lnTo>
                  <a:cubicBezTo>
                    <a:pt x="1419235" y="0"/>
                    <a:pt x="1440760" y="8916"/>
                    <a:pt x="1456631" y="24787"/>
                  </a:cubicBezTo>
                  <a:cubicBezTo>
                    <a:pt x="1472501" y="40658"/>
                    <a:pt x="1481418" y="62183"/>
                    <a:pt x="1481418" y="84627"/>
                  </a:cubicBezTo>
                  <a:lnTo>
                    <a:pt x="1481418" y="251722"/>
                  </a:lnTo>
                  <a:cubicBezTo>
                    <a:pt x="1481418" y="274167"/>
                    <a:pt x="1472501" y="295692"/>
                    <a:pt x="1456631" y="311563"/>
                  </a:cubicBezTo>
                  <a:cubicBezTo>
                    <a:pt x="1440760" y="327433"/>
                    <a:pt x="1419235" y="336350"/>
                    <a:pt x="1396790" y="336350"/>
                  </a:cubicBezTo>
                  <a:lnTo>
                    <a:pt x="84627" y="336350"/>
                  </a:lnTo>
                  <a:cubicBezTo>
                    <a:pt x="62183" y="336350"/>
                    <a:pt x="40658" y="327433"/>
                    <a:pt x="24787" y="311563"/>
                  </a:cubicBezTo>
                  <a:cubicBezTo>
                    <a:pt x="8916" y="295692"/>
                    <a:pt x="0" y="274167"/>
                    <a:pt x="0" y="251722"/>
                  </a:cubicBezTo>
                  <a:lnTo>
                    <a:pt x="0" y="84627"/>
                  </a:lnTo>
                  <a:cubicBezTo>
                    <a:pt x="0" y="62183"/>
                    <a:pt x="8916" y="40658"/>
                    <a:pt x="24787" y="24787"/>
                  </a:cubicBezTo>
                  <a:cubicBezTo>
                    <a:pt x="40658" y="8916"/>
                    <a:pt x="62183" y="0"/>
                    <a:pt x="8462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txBox="1"/>
            <p:nvPr/>
          </p:nvSpPr>
          <p:spPr>
            <a:xfrm>
              <a:off x="0" y="-47625"/>
              <a:ext cx="1481418" cy="3839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1"/>
          <p:cNvSpPr txBox="1"/>
          <p:nvPr/>
        </p:nvSpPr>
        <p:spPr>
          <a:xfrm>
            <a:off x="1028700" y="2128532"/>
            <a:ext cx="11160000" cy="47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417" u="none" cap="none" strike="noStrike">
                <a:solidFill>
                  <a:srgbClr val="FF9A00"/>
                </a:solidFill>
                <a:latin typeface="Bebas Neue"/>
                <a:ea typeface="Bebas Neue"/>
                <a:cs typeface="Bebas Neue"/>
                <a:sym typeface="Bebas Neue"/>
              </a:rPr>
              <a:t>REAL ESTATE </a:t>
            </a:r>
            <a:endParaRPr/>
          </a:p>
          <a:p>
            <a:pPr indent="0" lvl="0" marL="0" marR="0" rtl="0" algn="l">
              <a:lnSpc>
                <a:spcPct val="100000"/>
              </a:lnSpc>
              <a:spcBef>
                <a:spcPts val="0"/>
              </a:spcBef>
              <a:spcAft>
                <a:spcPts val="0"/>
              </a:spcAft>
              <a:buNone/>
            </a:pPr>
            <a:r>
              <a:rPr b="0" i="0" lang="en-US" sz="15417" u="none" cap="none" strike="noStrike">
                <a:solidFill>
                  <a:srgbClr val="FFFFFF"/>
                </a:solidFill>
                <a:latin typeface="Bebas Neue"/>
                <a:ea typeface="Bebas Neue"/>
                <a:cs typeface="Bebas Neue"/>
                <a:sym typeface="Bebas Neue"/>
              </a:rPr>
              <a:t>MARKET ANALYSIS</a:t>
            </a:r>
            <a:r>
              <a:rPr b="0" i="0" lang="en-US" sz="15417" u="none" cap="none" strike="noStrike">
                <a:solidFill>
                  <a:srgbClr val="FF9A00"/>
                </a:solidFill>
                <a:latin typeface="Bebas Neue"/>
                <a:ea typeface="Bebas Neue"/>
                <a:cs typeface="Bebas Neue"/>
                <a:sym typeface="Bebas Neue"/>
              </a:rPr>
              <a:t> </a:t>
            </a:r>
            <a:endParaRPr/>
          </a:p>
        </p:txBody>
      </p:sp>
      <p:grpSp>
        <p:nvGrpSpPr>
          <p:cNvPr id="166" name="Google Shape;166;p11"/>
          <p:cNvGrpSpPr/>
          <p:nvPr/>
        </p:nvGrpSpPr>
        <p:grpSpPr>
          <a:xfrm rot="-950477">
            <a:off x="8852245" y="2428395"/>
            <a:ext cx="3086100" cy="1160487"/>
            <a:chOff x="0" y="-20933"/>
            <a:chExt cx="812800" cy="305643"/>
          </a:xfrm>
        </p:grpSpPr>
        <p:sp>
          <p:nvSpPr>
            <p:cNvPr id="167" name="Google Shape;167;p11"/>
            <p:cNvSpPr/>
            <p:nvPr/>
          </p:nvSpPr>
          <p:spPr>
            <a:xfrm>
              <a:off x="0" y="0"/>
              <a:ext cx="812800" cy="284710"/>
            </a:xfrm>
            <a:custGeom>
              <a:rect b="b" l="l" r="r" t="t"/>
              <a:pathLst>
                <a:path extrusionOk="0" h="284710" w="812800">
                  <a:moveTo>
                    <a:pt x="406400" y="0"/>
                  </a:moveTo>
                  <a:cubicBezTo>
                    <a:pt x="181951" y="0"/>
                    <a:pt x="0" y="63734"/>
                    <a:pt x="0" y="142355"/>
                  </a:cubicBezTo>
                  <a:cubicBezTo>
                    <a:pt x="0" y="220975"/>
                    <a:pt x="181951" y="284710"/>
                    <a:pt x="406400" y="284710"/>
                  </a:cubicBezTo>
                  <a:cubicBezTo>
                    <a:pt x="630849" y="284710"/>
                    <a:pt x="812800" y="220975"/>
                    <a:pt x="812800" y="142355"/>
                  </a:cubicBezTo>
                  <a:cubicBezTo>
                    <a:pt x="812800" y="63734"/>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txBox="1"/>
            <p:nvPr/>
          </p:nvSpPr>
          <p:spPr>
            <a:xfrm>
              <a:off x="76200" y="-20933"/>
              <a:ext cx="660400" cy="2789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9" name="Google Shape;169;p11"/>
          <p:cNvCxnSpPr/>
          <p:nvPr/>
        </p:nvCxnSpPr>
        <p:spPr>
          <a:xfrm>
            <a:off x="3313501" y="8618802"/>
            <a:ext cx="2032224" cy="0"/>
          </a:xfrm>
          <a:prstGeom prst="straightConnector1">
            <a:avLst/>
          </a:prstGeom>
          <a:noFill/>
          <a:ln cap="flat" cmpd="sng" w="28575">
            <a:solidFill>
              <a:srgbClr val="FFFFFF"/>
            </a:solidFill>
            <a:prstDash val="solid"/>
            <a:round/>
            <a:headEnd len="sm" w="sm" type="none"/>
            <a:tailEnd len="med" w="med" type="stealth"/>
          </a:ln>
        </p:spPr>
      </p:cxnSp>
      <p:grpSp>
        <p:nvGrpSpPr>
          <p:cNvPr id="170" name="Google Shape;170;p11"/>
          <p:cNvGrpSpPr/>
          <p:nvPr/>
        </p:nvGrpSpPr>
        <p:grpSpPr>
          <a:xfrm>
            <a:off x="0" y="201550"/>
            <a:ext cx="18288000" cy="1280475"/>
            <a:chOff x="0" y="-231087"/>
            <a:chExt cx="24384000" cy="1707301"/>
          </a:xfrm>
        </p:grpSpPr>
        <p:grpSp>
          <p:nvGrpSpPr>
            <p:cNvPr id="171" name="Google Shape;171;p11"/>
            <p:cNvGrpSpPr/>
            <p:nvPr/>
          </p:nvGrpSpPr>
          <p:grpSpPr>
            <a:xfrm>
              <a:off x="1371600" y="-231087"/>
              <a:ext cx="3386850" cy="1102867"/>
              <a:chOff x="0" y="-47625"/>
              <a:chExt cx="697998" cy="227291"/>
            </a:xfrm>
          </p:grpSpPr>
          <p:sp>
            <p:nvSpPr>
              <p:cNvPr id="172" name="Google Shape;172;p11"/>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1"/>
            <p:cNvGrpSpPr/>
            <p:nvPr/>
          </p:nvGrpSpPr>
          <p:grpSpPr>
            <a:xfrm>
              <a:off x="6329324" y="-231087"/>
              <a:ext cx="3386850" cy="1102867"/>
              <a:chOff x="0" y="-47625"/>
              <a:chExt cx="697998" cy="227291"/>
            </a:xfrm>
          </p:grpSpPr>
          <p:sp>
            <p:nvSpPr>
              <p:cNvPr id="175" name="Google Shape;175;p11"/>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1"/>
            <p:cNvGrpSpPr/>
            <p:nvPr/>
          </p:nvGrpSpPr>
          <p:grpSpPr>
            <a:xfrm>
              <a:off x="19625550" y="-231087"/>
              <a:ext cx="3386850" cy="1102867"/>
              <a:chOff x="0" y="-47625"/>
              <a:chExt cx="697998" cy="227291"/>
            </a:xfrm>
          </p:grpSpPr>
          <p:sp>
            <p:nvSpPr>
              <p:cNvPr id="178" name="Google Shape;178;p11"/>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0" name="Google Shape;180;p11"/>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181" name="Google Shape;181;p11"/>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182" name="Google Shape;182;p11"/>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183" name="Google Shape;183;p11"/>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
        <p:nvSpPr>
          <p:cNvPr id="184" name="Google Shape;184;p11"/>
          <p:cNvSpPr txBox="1"/>
          <p:nvPr/>
        </p:nvSpPr>
        <p:spPr>
          <a:xfrm>
            <a:off x="1345378" y="8189471"/>
            <a:ext cx="1881606" cy="1068829"/>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SLIDES</a:t>
            </a:r>
            <a:endParaRPr/>
          </a:p>
        </p:txBody>
      </p:sp>
      <p:sp>
        <p:nvSpPr>
          <p:cNvPr id="185" name="Google Shape;185;p11"/>
          <p:cNvSpPr txBox="1"/>
          <p:nvPr/>
        </p:nvSpPr>
        <p:spPr>
          <a:xfrm>
            <a:off x="9844032" y="2627382"/>
            <a:ext cx="1339092" cy="937177"/>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6103" u="none" cap="none" strike="noStrike">
                <a:solidFill>
                  <a:srgbClr val="FF9A00"/>
                </a:solidFill>
                <a:latin typeface="Bebas Neue"/>
                <a:ea typeface="Bebas Neue"/>
                <a:cs typeface="Bebas Neue"/>
                <a:sym typeface="Bebas Neue"/>
              </a:rPr>
              <a:t>2026</a:t>
            </a:r>
            <a:endParaRPr/>
          </a:p>
        </p:txBody>
      </p:sp>
      <p:grpSp>
        <p:nvGrpSpPr>
          <p:cNvPr id="186" name="Google Shape;186;p11"/>
          <p:cNvGrpSpPr/>
          <p:nvPr/>
        </p:nvGrpSpPr>
        <p:grpSpPr>
          <a:xfrm>
            <a:off x="6481861" y="7032336"/>
            <a:ext cx="4848509" cy="803805"/>
            <a:chOff x="0" y="0"/>
            <a:chExt cx="6464680" cy="1071740"/>
          </a:xfrm>
        </p:grpSpPr>
        <p:sp>
          <p:nvSpPr>
            <p:cNvPr id="187" name="Google Shape;187;p11"/>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188" name="Google Shape;188;p11"/>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189" name="Google Shape;189;p11"/>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190" name="Google Shape;190;p11"/>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191" name="Google Shape;191;p11"/>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2" name="Shape 492"/>
        <p:cNvGrpSpPr/>
        <p:nvPr/>
      </p:nvGrpSpPr>
      <p:grpSpPr>
        <a:xfrm>
          <a:off x="0" y="0"/>
          <a:ext cx="0" cy="0"/>
          <a:chOff x="0" y="0"/>
          <a:chExt cx="0" cy="0"/>
        </a:xfrm>
      </p:grpSpPr>
      <p:pic>
        <p:nvPicPr>
          <p:cNvPr id="493" name="Google Shape;493;p20"/>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94" name="Google Shape;494;p20"/>
          <p:cNvPicPr preferRelativeResize="0"/>
          <p:nvPr/>
        </p:nvPicPr>
        <p:blipFill rotWithShape="1">
          <a:blip r:embed="rId4">
            <a:alphaModFix/>
          </a:blip>
          <a:srcRect b="0" l="0" r="0" t="0"/>
          <a:stretch/>
        </p:blipFill>
        <p:spPr>
          <a:xfrm>
            <a:off x="707894" y="4343464"/>
            <a:ext cx="3849673" cy="3849673"/>
          </a:xfrm>
          <a:prstGeom prst="rect">
            <a:avLst/>
          </a:prstGeom>
          <a:noFill/>
          <a:ln>
            <a:noFill/>
          </a:ln>
        </p:spPr>
      </p:pic>
      <p:pic>
        <p:nvPicPr>
          <p:cNvPr id="495" name="Google Shape;495;p20"/>
          <p:cNvPicPr preferRelativeResize="0"/>
          <p:nvPr/>
        </p:nvPicPr>
        <p:blipFill rotWithShape="1">
          <a:blip r:embed="rId5">
            <a:alphaModFix/>
          </a:blip>
          <a:srcRect b="0" l="0" r="0" t="0"/>
          <a:stretch/>
        </p:blipFill>
        <p:spPr>
          <a:xfrm>
            <a:off x="6361173" y="4343464"/>
            <a:ext cx="3849673" cy="3849673"/>
          </a:xfrm>
          <a:prstGeom prst="rect">
            <a:avLst/>
          </a:prstGeom>
          <a:noFill/>
          <a:ln>
            <a:noFill/>
          </a:ln>
        </p:spPr>
      </p:pic>
      <p:sp>
        <p:nvSpPr>
          <p:cNvPr id="496" name="Google Shape;496;p20"/>
          <p:cNvSpPr txBox="1"/>
          <p:nvPr/>
        </p:nvSpPr>
        <p:spPr>
          <a:xfrm>
            <a:off x="1028700" y="8291658"/>
            <a:ext cx="3538800" cy="834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497" name="Google Shape;497;p20"/>
          <p:cNvSpPr txBox="1"/>
          <p:nvPr/>
        </p:nvSpPr>
        <p:spPr>
          <a:xfrm>
            <a:off x="6681979" y="8291658"/>
            <a:ext cx="353887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498" name="Google Shape;498;p20"/>
          <p:cNvSpPr txBox="1"/>
          <p:nvPr/>
        </p:nvSpPr>
        <p:spPr>
          <a:xfrm>
            <a:off x="1028700" y="1943972"/>
            <a:ext cx="8735749"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9A00"/>
                </a:solidFill>
                <a:latin typeface="Bebas Neue"/>
                <a:ea typeface="Bebas Neue"/>
                <a:cs typeface="Bebas Neue"/>
                <a:sym typeface="Bebas Neue"/>
              </a:rPr>
              <a:t>MARKET RESEARCH</a:t>
            </a:r>
            <a:endParaRPr/>
          </a:p>
        </p:txBody>
      </p:sp>
      <p:sp>
        <p:nvSpPr>
          <p:cNvPr id="499" name="Google Shape;499;p20"/>
          <p:cNvSpPr txBox="1"/>
          <p:nvPr/>
        </p:nvSpPr>
        <p:spPr>
          <a:xfrm>
            <a:off x="1028700" y="3469877"/>
            <a:ext cx="565327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pic>
        <p:nvPicPr>
          <p:cNvPr id="500" name="Google Shape;500;p20"/>
          <p:cNvPicPr preferRelativeResize="0"/>
          <p:nvPr/>
        </p:nvPicPr>
        <p:blipFill rotWithShape="1">
          <a:blip r:embed="rId6">
            <a:alphaModFix/>
          </a:blip>
          <a:srcRect b="0" l="0" r="0" t="0"/>
          <a:stretch/>
        </p:blipFill>
        <p:spPr>
          <a:xfrm>
            <a:off x="12014453" y="4343464"/>
            <a:ext cx="3849673" cy="3849673"/>
          </a:xfrm>
          <a:prstGeom prst="rect">
            <a:avLst/>
          </a:prstGeom>
          <a:noFill/>
          <a:ln>
            <a:noFill/>
          </a:ln>
        </p:spPr>
      </p:pic>
      <p:sp>
        <p:nvSpPr>
          <p:cNvPr id="501" name="Google Shape;501;p20"/>
          <p:cNvSpPr txBox="1"/>
          <p:nvPr/>
        </p:nvSpPr>
        <p:spPr>
          <a:xfrm>
            <a:off x="12335259" y="8291658"/>
            <a:ext cx="353887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grpSp>
        <p:nvGrpSpPr>
          <p:cNvPr id="502" name="Google Shape;502;p20"/>
          <p:cNvGrpSpPr/>
          <p:nvPr/>
        </p:nvGrpSpPr>
        <p:grpSpPr>
          <a:xfrm>
            <a:off x="0" y="201550"/>
            <a:ext cx="18288000" cy="1280475"/>
            <a:chOff x="0" y="-231087"/>
            <a:chExt cx="24384000" cy="1707301"/>
          </a:xfrm>
        </p:grpSpPr>
        <p:grpSp>
          <p:nvGrpSpPr>
            <p:cNvPr id="503" name="Google Shape;503;p20"/>
            <p:cNvGrpSpPr/>
            <p:nvPr/>
          </p:nvGrpSpPr>
          <p:grpSpPr>
            <a:xfrm>
              <a:off x="1371600" y="-231087"/>
              <a:ext cx="3386850" cy="1102867"/>
              <a:chOff x="0" y="-47625"/>
              <a:chExt cx="697998" cy="227291"/>
            </a:xfrm>
          </p:grpSpPr>
          <p:sp>
            <p:nvSpPr>
              <p:cNvPr id="504" name="Google Shape;504;p20"/>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0"/>
            <p:cNvGrpSpPr/>
            <p:nvPr/>
          </p:nvGrpSpPr>
          <p:grpSpPr>
            <a:xfrm>
              <a:off x="6329324" y="-231087"/>
              <a:ext cx="3386850" cy="1102867"/>
              <a:chOff x="0" y="-47625"/>
              <a:chExt cx="697998" cy="227291"/>
            </a:xfrm>
          </p:grpSpPr>
          <p:sp>
            <p:nvSpPr>
              <p:cNvPr id="507" name="Google Shape;507;p20"/>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20"/>
            <p:cNvGrpSpPr/>
            <p:nvPr/>
          </p:nvGrpSpPr>
          <p:grpSpPr>
            <a:xfrm>
              <a:off x="19625550" y="-231087"/>
              <a:ext cx="3386850" cy="1102867"/>
              <a:chOff x="0" y="-47625"/>
              <a:chExt cx="697998" cy="227291"/>
            </a:xfrm>
          </p:grpSpPr>
          <p:sp>
            <p:nvSpPr>
              <p:cNvPr id="510" name="Google Shape;510;p20"/>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2" name="Google Shape;512;p20"/>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513" name="Google Shape;513;p20"/>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514" name="Google Shape;514;p20"/>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515" name="Google Shape;515;p20"/>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516" name="Google Shape;516;p20"/>
          <p:cNvGrpSpPr/>
          <p:nvPr/>
        </p:nvGrpSpPr>
        <p:grpSpPr>
          <a:xfrm>
            <a:off x="11185010" y="2275333"/>
            <a:ext cx="4848509" cy="803805"/>
            <a:chOff x="0" y="0"/>
            <a:chExt cx="6464680" cy="1071740"/>
          </a:xfrm>
        </p:grpSpPr>
        <p:sp>
          <p:nvSpPr>
            <p:cNvPr id="517" name="Google Shape;517;p20"/>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518" name="Google Shape;518;p20"/>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519" name="Google Shape;519;p20"/>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520" name="Google Shape;520;p20"/>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8">
                <a:alphaModFix/>
              </a:blip>
              <a:stretch>
                <a:fillRect b="0" l="0" r="0" t="0"/>
              </a:stretch>
            </a:blipFill>
            <a:ln>
              <a:noFill/>
            </a:ln>
          </p:spPr>
        </p:sp>
        <p:sp>
          <p:nvSpPr>
            <p:cNvPr id="521" name="Google Shape;521;p20"/>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8">
                <a:alphaModFix/>
              </a:blip>
              <a:stretch>
                <a:fillRect b="0" l="0" r="0" t="0"/>
              </a:stretch>
            </a:blipFill>
            <a:ln>
              <a:noFill/>
            </a:ln>
          </p:spPr>
        </p:sp>
      </p:grpSp>
      <p:grpSp>
        <p:nvGrpSpPr>
          <p:cNvPr id="522" name="Google Shape;522;p20"/>
          <p:cNvGrpSpPr/>
          <p:nvPr/>
        </p:nvGrpSpPr>
        <p:grpSpPr>
          <a:xfrm>
            <a:off x="16459276" y="9483195"/>
            <a:ext cx="4848509" cy="803805"/>
            <a:chOff x="0" y="0"/>
            <a:chExt cx="6464680" cy="1071740"/>
          </a:xfrm>
        </p:grpSpPr>
        <p:sp>
          <p:nvSpPr>
            <p:cNvPr id="523" name="Google Shape;523;p20"/>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524" name="Google Shape;524;p20"/>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525" name="Google Shape;525;p20"/>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526" name="Google Shape;526;p20"/>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8">
                <a:alphaModFix/>
              </a:blip>
              <a:stretch>
                <a:fillRect b="0" l="0" r="0" t="0"/>
              </a:stretch>
            </a:blipFill>
            <a:ln>
              <a:noFill/>
            </a:ln>
          </p:spPr>
        </p:sp>
        <p:sp>
          <p:nvSpPr>
            <p:cNvPr id="527" name="Google Shape;527;p20"/>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8">
                <a:alphaModFix/>
              </a:blip>
              <a:stretch>
                <a:fillRect b="0" l="0" r="0" t="0"/>
              </a:stretch>
            </a:blipFill>
            <a:ln>
              <a:noFill/>
            </a:ln>
          </p:spPr>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1" name="Shape 531"/>
        <p:cNvGrpSpPr/>
        <p:nvPr/>
      </p:nvGrpSpPr>
      <p:grpSpPr>
        <a:xfrm>
          <a:off x="0" y="0"/>
          <a:ext cx="0" cy="0"/>
          <a:chOff x="0" y="0"/>
          <a:chExt cx="0" cy="0"/>
        </a:xfrm>
      </p:grpSpPr>
      <p:pic>
        <p:nvPicPr>
          <p:cNvPr id="532" name="Google Shape;532;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33" name="Google Shape;533;p21"/>
          <p:cNvGrpSpPr/>
          <p:nvPr/>
        </p:nvGrpSpPr>
        <p:grpSpPr>
          <a:xfrm>
            <a:off x="1366621" y="2009054"/>
            <a:ext cx="2268709" cy="2322696"/>
            <a:chOff x="0" y="-47625"/>
            <a:chExt cx="567057" cy="580551"/>
          </a:xfrm>
        </p:grpSpPr>
        <p:sp>
          <p:nvSpPr>
            <p:cNvPr id="534" name="Google Shape;534;p21"/>
            <p:cNvSpPr/>
            <p:nvPr/>
          </p:nvSpPr>
          <p:spPr>
            <a:xfrm>
              <a:off x="0" y="0"/>
              <a:ext cx="567057" cy="532926"/>
            </a:xfrm>
            <a:custGeom>
              <a:rect b="b" l="l" r="r" t="t"/>
              <a:pathLst>
                <a:path extrusionOk="0" h="532926" w="567057">
                  <a:moveTo>
                    <a:pt x="174036" y="0"/>
                  </a:moveTo>
                  <a:lnTo>
                    <a:pt x="393021" y="0"/>
                  </a:lnTo>
                  <a:cubicBezTo>
                    <a:pt x="489138" y="0"/>
                    <a:pt x="567057" y="77919"/>
                    <a:pt x="567057" y="174036"/>
                  </a:cubicBezTo>
                  <a:lnTo>
                    <a:pt x="567057" y="358890"/>
                  </a:lnTo>
                  <a:cubicBezTo>
                    <a:pt x="567057" y="405047"/>
                    <a:pt x="548721" y="449314"/>
                    <a:pt x="516083" y="481952"/>
                  </a:cubicBezTo>
                  <a:cubicBezTo>
                    <a:pt x="483445" y="514590"/>
                    <a:pt x="439178" y="532926"/>
                    <a:pt x="393021" y="532926"/>
                  </a:cubicBezTo>
                  <a:lnTo>
                    <a:pt x="174036" y="532926"/>
                  </a:lnTo>
                  <a:cubicBezTo>
                    <a:pt x="127879" y="532926"/>
                    <a:pt x="83612" y="514590"/>
                    <a:pt x="50974" y="481952"/>
                  </a:cubicBezTo>
                  <a:cubicBezTo>
                    <a:pt x="18336" y="449314"/>
                    <a:pt x="0" y="405047"/>
                    <a:pt x="0" y="358890"/>
                  </a:cubicBezTo>
                  <a:lnTo>
                    <a:pt x="0" y="174036"/>
                  </a:lnTo>
                  <a:cubicBezTo>
                    <a:pt x="0" y="127879"/>
                    <a:pt x="18336" y="83612"/>
                    <a:pt x="50974" y="50974"/>
                  </a:cubicBezTo>
                  <a:cubicBezTo>
                    <a:pt x="83612" y="18336"/>
                    <a:pt x="127879" y="0"/>
                    <a:pt x="17403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21"/>
          <p:cNvGrpSpPr/>
          <p:nvPr/>
        </p:nvGrpSpPr>
        <p:grpSpPr>
          <a:xfrm>
            <a:off x="5821892" y="2009054"/>
            <a:ext cx="2268709" cy="2322696"/>
            <a:chOff x="0" y="-47625"/>
            <a:chExt cx="567057" cy="580551"/>
          </a:xfrm>
        </p:grpSpPr>
        <p:sp>
          <p:nvSpPr>
            <p:cNvPr id="537" name="Google Shape;537;p21"/>
            <p:cNvSpPr/>
            <p:nvPr/>
          </p:nvSpPr>
          <p:spPr>
            <a:xfrm>
              <a:off x="0" y="0"/>
              <a:ext cx="567057" cy="532926"/>
            </a:xfrm>
            <a:custGeom>
              <a:rect b="b" l="l" r="r" t="t"/>
              <a:pathLst>
                <a:path extrusionOk="0" h="532926" w="567057">
                  <a:moveTo>
                    <a:pt x="174036" y="0"/>
                  </a:moveTo>
                  <a:lnTo>
                    <a:pt x="393021" y="0"/>
                  </a:lnTo>
                  <a:cubicBezTo>
                    <a:pt x="489138" y="0"/>
                    <a:pt x="567057" y="77919"/>
                    <a:pt x="567057" y="174036"/>
                  </a:cubicBezTo>
                  <a:lnTo>
                    <a:pt x="567057" y="358890"/>
                  </a:lnTo>
                  <a:cubicBezTo>
                    <a:pt x="567057" y="405047"/>
                    <a:pt x="548721" y="449314"/>
                    <a:pt x="516083" y="481952"/>
                  </a:cubicBezTo>
                  <a:cubicBezTo>
                    <a:pt x="483445" y="514590"/>
                    <a:pt x="439178" y="532926"/>
                    <a:pt x="393021" y="532926"/>
                  </a:cubicBezTo>
                  <a:lnTo>
                    <a:pt x="174036" y="532926"/>
                  </a:lnTo>
                  <a:cubicBezTo>
                    <a:pt x="127879" y="532926"/>
                    <a:pt x="83612" y="514590"/>
                    <a:pt x="50974" y="481952"/>
                  </a:cubicBezTo>
                  <a:cubicBezTo>
                    <a:pt x="18336" y="449314"/>
                    <a:pt x="0" y="405047"/>
                    <a:pt x="0" y="358890"/>
                  </a:cubicBezTo>
                  <a:lnTo>
                    <a:pt x="0" y="174036"/>
                  </a:lnTo>
                  <a:cubicBezTo>
                    <a:pt x="0" y="127879"/>
                    <a:pt x="18336" y="83612"/>
                    <a:pt x="50974" y="50974"/>
                  </a:cubicBezTo>
                  <a:cubicBezTo>
                    <a:pt x="83612" y="18336"/>
                    <a:pt x="127879" y="0"/>
                    <a:pt x="17403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1"/>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1"/>
          <p:cNvGrpSpPr/>
          <p:nvPr/>
        </p:nvGrpSpPr>
        <p:grpSpPr>
          <a:xfrm>
            <a:off x="5285116" y="4696272"/>
            <a:ext cx="3342262" cy="4752188"/>
            <a:chOff x="0" y="-47625"/>
            <a:chExt cx="835388" cy="1187795"/>
          </a:xfrm>
        </p:grpSpPr>
        <p:sp>
          <p:nvSpPr>
            <p:cNvPr id="540" name="Google Shape;540;p21"/>
            <p:cNvSpPr/>
            <p:nvPr/>
          </p:nvSpPr>
          <p:spPr>
            <a:xfrm>
              <a:off x="0" y="0"/>
              <a:ext cx="835388" cy="1140170"/>
            </a:xfrm>
            <a:custGeom>
              <a:rect b="b" l="l" r="r" t="t"/>
              <a:pathLst>
                <a:path extrusionOk="0" h="1140170" w="835388">
                  <a:moveTo>
                    <a:pt x="118135" y="0"/>
                  </a:moveTo>
                  <a:lnTo>
                    <a:pt x="717253" y="0"/>
                  </a:lnTo>
                  <a:cubicBezTo>
                    <a:pt x="748585" y="0"/>
                    <a:pt x="778633" y="12446"/>
                    <a:pt x="800787" y="34601"/>
                  </a:cubicBezTo>
                  <a:cubicBezTo>
                    <a:pt x="822942" y="56756"/>
                    <a:pt x="835388" y="86804"/>
                    <a:pt x="835388" y="118135"/>
                  </a:cubicBezTo>
                  <a:lnTo>
                    <a:pt x="835388" y="1022035"/>
                  </a:lnTo>
                  <a:cubicBezTo>
                    <a:pt x="835388" y="1087280"/>
                    <a:pt x="782498" y="1140170"/>
                    <a:pt x="717253" y="1140170"/>
                  </a:cubicBezTo>
                  <a:lnTo>
                    <a:pt x="118135" y="1140170"/>
                  </a:lnTo>
                  <a:cubicBezTo>
                    <a:pt x="86804" y="1140170"/>
                    <a:pt x="56756" y="1127724"/>
                    <a:pt x="34601" y="1105570"/>
                  </a:cubicBezTo>
                  <a:cubicBezTo>
                    <a:pt x="12446" y="1083415"/>
                    <a:pt x="0" y="1053367"/>
                    <a:pt x="0" y="1022035"/>
                  </a:cubicBezTo>
                  <a:lnTo>
                    <a:pt x="0" y="118135"/>
                  </a:lnTo>
                  <a:cubicBezTo>
                    <a:pt x="0" y="86804"/>
                    <a:pt x="12446" y="56756"/>
                    <a:pt x="34601" y="34601"/>
                  </a:cubicBezTo>
                  <a:cubicBezTo>
                    <a:pt x="56756" y="12446"/>
                    <a:pt x="86804" y="0"/>
                    <a:pt x="11813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txBox="1"/>
            <p:nvPr/>
          </p:nvSpPr>
          <p:spPr>
            <a:xfrm>
              <a:off x="0" y="-47625"/>
              <a:ext cx="835388" cy="11877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21"/>
          <p:cNvGrpSpPr/>
          <p:nvPr/>
        </p:nvGrpSpPr>
        <p:grpSpPr>
          <a:xfrm>
            <a:off x="9701831" y="4696272"/>
            <a:ext cx="3342262" cy="4752188"/>
            <a:chOff x="0" y="-47625"/>
            <a:chExt cx="835388" cy="1187795"/>
          </a:xfrm>
        </p:grpSpPr>
        <p:sp>
          <p:nvSpPr>
            <p:cNvPr id="543" name="Google Shape;543;p21"/>
            <p:cNvSpPr/>
            <p:nvPr/>
          </p:nvSpPr>
          <p:spPr>
            <a:xfrm>
              <a:off x="0" y="0"/>
              <a:ext cx="835388" cy="1140170"/>
            </a:xfrm>
            <a:custGeom>
              <a:rect b="b" l="l" r="r" t="t"/>
              <a:pathLst>
                <a:path extrusionOk="0" h="1140170" w="835388">
                  <a:moveTo>
                    <a:pt x="118135" y="0"/>
                  </a:moveTo>
                  <a:lnTo>
                    <a:pt x="717253" y="0"/>
                  </a:lnTo>
                  <a:cubicBezTo>
                    <a:pt x="748585" y="0"/>
                    <a:pt x="778633" y="12446"/>
                    <a:pt x="800787" y="34601"/>
                  </a:cubicBezTo>
                  <a:cubicBezTo>
                    <a:pt x="822942" y="56756"/>
                    <a:pt x="835388" y="86804"/>
                    <a:pt x="835388" y="118135"/>
                  </a:cubicBezTo>
                  <a:lnTo>
                    <a:pt x="835388" y="1022035"/>
                  </a:lnTo>
                  <a:cubicBezTo>
                    <a:pt x="835388" y="1087280"/>
                    <a:pt x="782498" y="1140170"/>
                    <a:pt x="717253" y="1140170"/>
                  </a:cubicBezTo>
                  <a:lnTo>
                    <a:pt x="118135" y="1140170"/>
                  </a:lnTo>
                  <a:cubicBezTo>
                    <a:pt x="86804" y="1140170"/>
                    <a:pt x="56756" y="1127724"/>
                    <a:pt x="34601" y="1105570"/>
                  </a:cubicBezTo>
                  <a:cubicBezTo>
                    <a:pt x="12446" y="1083415"/>
                    <a:pt x="0" y="1053367"/>
                    <a:pt x="0" y="1022035"/>
                  </a:cubicBezTo>
                  <a:lnTo>
                    <a:pt x="0" y="118135"/>
                  </a:lnTo>
                  <a:cubicBezTo>
                    <a:pt x="0" y="86804"/>
                    <a:pt x="12446" y="56756"/>
                    <a:pt x="34601" y="34601"/>
                  </a:cubicBezTo>
                  <a:cubicBezTo>
                    <a:pt x="56756" y="12446"/>
                    <a:pt x="86804" y="0"/>
                    <a:pt x="11813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txBox="1"/>
            <p:nvPr/>
          </p:nvSpPr>
          <p:spPr>
            <a:xfrm>
              <a:off x="0" y="-47625"/>
              <a:ext cx="835388" cy="11877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21"/>
          <p:cNvGrpSpPr/>
          <p:nvPr/>
        </p:nvGrpSpPr>
        <p:grpSpPr>
          <a:xfrm>
            <a:off x="14195659" y="4696272"/>
            <a:ext cx="3342262" cy="4752188"/>
            <a:chOff x="0" y="-47625"/>
            <a:chExt cx="835388" cy="1187795"/>
          </a:xfrm>
        </p:grpSpPr>
        <p:sp>
          <p:nvSpPr>
            <p:cNvPr id="546" name="Google Shape;546;p21"/>
            <p:cNvSpPr/>
            <p:nvPr/>
          </p:nvSpPr>
          <p:spPr>
            <a:xfrm>
              <a:off x="0" y="0"/>
              <a:ext cx="835388" cy="1140170"/>
            </a:xfrm>
            <a:custGeom>
              <a:rect b="b" l="l" r="r" t="t"/>
              <a:pathLst>
                <a:path extrusionOk="0" h="1140170" w="835388">
                  <a:moveTo>
                    <a:pt x="118135" y="0"/>
                  </a:moveTo>
                  <a:lnTo>
                    <a:pt x="717253" y="0"/>
                  </a:lnTo>
                  <a:cubicBezTo>
                    <a:pt x="748585" y="0"/>
                    <a:pt x="778633" y="12446"/>
                    <a:pt x="800787" y="34601"/>
                  </a:cubicBezTo>
                  <a:cubicBezTo>
                    <a:pt x="822942" y="56756"/>
                    <a:pt x="835388" y="86804"/>
                    <a:pt x="835388" y="118135"/>
                  </a:cubicBezTo>
                  <a:lnTo>
                    <a:pt x="835388" y="1022035"/>
                  </a:lnTo>
                  <a:cubicBezTo>
                    <a:pt x="835388" y="1087280"/>
                    <a:pt x="782498" y="1140170"/>
                    <a:pt x="717253" y="1140170"/>
                  </a:cubicBezTo>
                  <a:lnTo>
                    <a:pt x="118135" y="1140170"/>
                  </a:lnTo>
                  <a:cubicBezTo>
                    <a:pt x="86804" y="1140170"/>
                    <a:pt x="56756" y="1127724"/>
                    <a:pt x="34601" y="1105570"/>
                  </a:cubicBezTo>
                  <a:cubicBezTo>
                    <a:pt x="12446" y="1083415"/>
                    <a:pt x="0" y="1053367"/>
                    <a:pt x="0" y="1022035"/>
                  </a:cubicBezTo>
                  <a:lnTo>
                    <a:pt x="0" y="118135"/>
                  </a:lnTo>
                  <a:cubicBezTo>
                    <a:pt x="0" y="86804"/>
                    <a:pt x="12446" y="56756"/>
                    <a:pt x="34601" y="34601"/>
                  </a:cubicBezTo>
                  <a:cubicBezTo>
                    <a:pt x="56756" y="12446"/>
                    <a:pt x="86804" y="0"/>
                    <a:pt x="11813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txBox="1"/>
            <p:nvPr/>
          </p:nvSpPr>
          <p:spPr>
            <a:xfrm>
              <a:off x="0" y="-47625"/>
              <a:ext cx="835388" cy="11877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21"/>
          <p:cNvGrpSpPr/>
          <p:nvPr/>
        </p:nvGrpSpPr>
        <p:grpSpPr>
          <a:xfrm>
            <a:off x="750079" y="4696272"/>
            <a:ext cx="3342262" cy="4752188"/>
            <a:chOff x="0" y="-47625"/>
            <a:chExt cx="835388" cy="1187795"/>
          </a:xfrm>
        </p:grpSpPr>
        <p:sp>
          <p:nvSpPr>
            <p:cNvPr id="549" name="Google Shape;549;p21"/>
            <p:cNvSpPr/>
            <p:nvPr/>
          </p:nvSpPr>
          <p:spPr>
            <a:xfrm>
              <a:off x="0" y="0"/>
              <a:ext cx="835388" cy="1140170"/>
            </a:xfrm>
            <a:custGeom>
              <a:rect b="b" l="l" r="r" t="t"/>
              <a:pathLst>
                <a:path extrusionOk="0" h="1140170" w="835388">
                  <a:moveTo>
                    <a:pt x="118135" y="0"/>
                  </a:moveTo>
                  <a:lnTo>
                    <a:pt x="717253" y="0"/>
                  </a:lnTo>
                  <a:cubicBezTo>
                    <a:pt x="748585" y="0"/>
                    <a:pt x="778633" y="12446"/>
                    <a:pt x="800787" y="34601"/>
                  </a:cubicBezTo>
                  <a:cubicBezTo>
                    <a:pt x="822942" y="56756"/>
                    <a:pt x="835388" y="86804"/>
                    <a:pt x="835388" y="118135"/>
                  </a:cubicBezTo>
                  <a:lnTo>
                    <a:pt x="835388" y="1022035"/>
                  </a:lnTo>
                  <a:cubicBezTo>
                    <a:pt x="835388" y="1087280"/>
                    <a:pt x="782498" y="1140170"/>
                    <a:pt x="717253" y="1140170"/>
                  </a:cubicBezTo>
                  <a:lnTo>
                    <a:pt x="118135" y="1140170"/>
                  </a:lnTo>
                  <a:cubicBezTo>
                    <a:pt x="86804" y="1140170"/>
                    <a:pt x="56756" y="1127724"/>
                    <a:pt x="34601" y="1105570"/>
                  </a:cubicBezTo>
                  <a:cubicBezTo>
                    <a:pt x="12446" y="1083415"/>
                    <a:pt x="0" y="1053367"/>
                    <a:pt x="0" y="1022035"/>
                  </a:cubicBezTo>
                  <a:lnTo>
                    <a:pt x="0" y="118135"/>
                  </a:lnTo>
                  <a:cubicBezTo>
                    <a:pt x="0" y="86804"/>
                    <a:pt x="12446" y="56756"/>
                    <a:pt x="34601" y="34601"/>
                  </a:cubicBezTo>
                  <a:cubicBezTo>
                    <a:pt x="56756" y="12446"/>
                    <a:pt x="86804" y="0"/>
                    <a:pt x="11813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1"/>
            <p:cNvSpPr txBox="1"/>
            <p:nvPr/>
          </p:nvSpPr>
          <p:spPr>
            <a:xfrm>
              <a:off x="0" y="-47625"/>
              <a:ext cx="835388" cy="11877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21"/>
          <p:cNvGrpSpPr/>
          <p:nvPr/>
        </p:nvGrpSpPr>
        <p:grpSpPr>
          <a:xfrm>
            <a:off x="10277164" y="2009054"/>
            <a:ext cx="2268709" cy="2322696"/>
            <a:chOff x="0" y="-47625"/>
            <a:chExt cx="567057" cy="580551"/>
          </a:xfrm>
        </p:grpSpPr>
        <p:sp>
          <p:nvSpPr>
            <p:cNvPr id="552" name="Google Shape;552;p21"/>
            <p:cNvSpPr/>
            <p:nvPr/>
          </p:nvSpPr>
          <p:spPr>
            <a:xfrm>
              <a:off x="0" y="0"/>
              <a:ext cx="567057" cy="532926"/>
            </a:xfrm>
            <a:custGeom>
              <a:rect b="b" l="l" r="r" t="t"/>
              <a:pathLst>
                <a:path extrusionOk="0" h="532926" w="567057">
                  <a:moveTo>
                    <a:pt x="174036" y="0"/>
                  </a:moveTo>
                  <a:lnTo>
                    <a:pt x="393021" y="0"/>
                  </a:lnTo>
                  <a:cubicBezTo>
                    <a:pt x="489138" y="0"/>
                    <a:pt x="567057" y="77919"/>
                    <a:pt x="567057" y="174036"/>
                  </a:cubicBezTo>
                  <a:lnTo>
                    <a:pt x="567057" y="358890"/>
                  </a:lnTo>
                  <a:cubicBezTo>
                    <a:pt x="567057" y="405047"/>
                    <a:pt x="548721" y="449314"/>
                    <a:pt x="516083" y="481952"/>
                  </a:cubicBezTo>
                  <a:cubicBezTo>
                    <a:pt x="483445" y="514590"/>
                    <a:pt x="439178" y="532926"/>
                    <a:pt x="393021" y="532926"/>
                  </a:cubicBezTo>
                  <a:lnTo>
                    <a:pt x="174036" y="532926"/>
                  </a:lnTo>
                  <a:cubicBezTo>
                    <a:pt x="127879" y="532926"/>
                    <a:pt x="83612" y="514590"/>
                    <a:pt x="50974" y="481952"/>
                  </a:cubicBezTo>
                  <a:cubicBezTo>
                    <a:pt x="18336" y="449314"/>
                    <a:pt x="0" y="405047"/>
                    <a:pt x="0" y="358890"/>
                  </a:cubicBezTo>
                  <a:lnTo>
                    <a:pt x="0" y="174036"/>
                  </a:lnTo>
                  <a:cubicBezTo>
                    <a:pt x="0" y="127879"/>
                    <a:pt x="18336" y="83612"/>
                    <a:pt x="50974" y="50974"/>
                  </a:cubicBezTo>
                  <a:cubicBezTo>
                    <a:pt x="83612" y="18336"/>
                    <a:pt x="127879" y="0"/>
                    <a:pt x="17403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1"/>
          <p:cNvGrpSpPr/>
          <p:nvPr/>
        </p:nvGrpSpPr>
        <p:grpSpPr>
          <a:xfrm>
            <a:off x="14732436" y="2009054"/>
            <a:ext cx="2268709" cy="2322696"/>
            <a:chOff x="0" y="-47625"/>
            <a:chExt cx="567057" cy="580551"/>
          </a:xfrm>
        </p:grpSpPr>
        <p:sp>
          <p:nvSpPr>
            <p:cNvPr id="555" name="Google Shape;555;p21"/>
            <p:cNvSpPr/>
            <p:nvPr/>
          </p:nvSpPr>
          <p:spPr>
            <a:xfrm>
              <a:off x="0" y="0"/>
              <a:ext cx="567057" cy="532926"/>
            </a:xfrm>
            <a:custGeom>
              <a:rect b="b" l="l" r="r" t="t"/>
              <a:pathLst>
                <a:path extrusionOk="0" h="532926" w="567057">
                  <a:moveTo>
                    <a:pt x="174036" y="0"/>
                  </a:moveTo>
                  <a:lnTo>
                    <a:pt x="393021" y="0"/>
                  </a:lnTo>
                  <a:cubicBezTo>
                    <a:pt x="489138" y="0"/>
                    <a:pt x="567057" y="77919"/>
                    <a:pt x="567057" y="174036"/>
                  </a:cubicBezTo>
                  <a:lnTo>
                    <a:pt x="567057" y="358890"/>
                  </a:lnTo>
                  <a:cubicBezTo>
                    <a:pt x="567057" y="405047"/>
                    <a:pt x="548721" y="449314"/>
                    <a:pt x="516083" y="481952"/>
                  </a:cubicBezTo>
                  <a:cubicBezTo>
                    <a:pt x="483445" y="514590"/>
                    <a:pt x="439178" y="532926"/>
                    <a:pt x="393021" y="532926"/>
                  </a:cubicBezTo>
                  <a:lnTo>
                    <a:pt x="174036" y="532926"/>
                  </a:lnTo>
                  <a:cubicBezTo>
                    <a:pt x="127879" y="532926"/>
                    <a:pt x="83612" y="514590"/>
                    <a:pt x="50974" y="481952"/>
                  </a:cubicBezTo>
                  <a:cubicBezTo>
                    <a:pt x="18336" y="449314"/>
                    <a:pt x="0" y="405047"/>
                    <a:pt x="0" y="358890"/>
                  </a:cubicBezTo>
                  <a:lnTo>
                    <a:pt x="0" y="174036"/>
                  </a:lnTo>
                  <a:cubicBezTo>
                    <a:pt x="0" y="127879"/>
                    <a:pt x="18336" y="83612"/>
                    <a:pt x="50974" y="50974"/>
                  </a:cubicBezTo>
                  <a:cubicBezTo>
                    <a:pt x="83612" y="18336"/>
                    <a:pt x="127879" y="0"/>
                    <a:pt x="17403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7" name="Google Shape;557;p21"/>
          <p:cNvSpPr txBox="1"/>
          <p:nvPr/>
        </p:nvSpPr>
        <p:spPr>
          <a:xfrm>
            <a:off x="1534522" y="2037669"/>
            <a:ext cx="1932900" cy="25119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6319" u="none" cap="none" strike="noStrike">
                <a:solidFill>
                  <a:srgbClr val="FF9A00"/>
                </a:solidFill>
                <a:latin typeface="Bebas Neue"/>
                <a:ea typeface="Bebas Neue"/>
                <a:cs typeface="Bebas Neue"/>
                <a:sym typeface="Bebas Neue"/>
              </a:rPr>
              <a:t>S</a:t>
            </a:r>
            <a:endParaRPr/>
          </a:p>
        </p:txBody>
      </p:sp>
      <p:sp>
        <p:nvSpPr>
          <p:cNvPr id="558" name="Google Shape;558;p21"/>
          <p:cNvSpPr txBox="1"/>
          <p:nvPr/>
        </p:nvSpPr>
        <p:spPr>
          <a:xfrm>
            <a:off x="5989794" y="2037669"/>
            <a:ext cx="1932900" cy="25119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6319" u="none" cap="none" strike="noStrike">
                <a:solidFill>
                  <a:srgbClr val="FF9A00"/>
                </a:solidFill>
                <a:latin typeface="Bebas Neue"/>
                <a:ea typeface="Bebas Neue"/>
                <a:cs typeface="Bebas Neue"/>
                <a:sym typeface="Bebas Neue"/>
              </a:rPr>
              <a:t>W</a:t>
            </a:r>
            <a:endParaRPr/>
          </a:p>
        </p:txBody>
      </p:sp>
      <p:sp>
        <p:nvSpPr>
          <p:cNvPr id="559" name="Google Shape;559;p21"/>
          <p:cNvSpPr txBox="1"/>
          <p:nvPr/>
        </p:nvSpPr>
        <p:spPr>
          <a:xfrm>
            <a:off x="10445066" y="2037669"/>
            <a:ext cx="1932900" cy="25119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6319" u="none" cap="none" strike="noStrike">
                <a:solidFill>
                  <a:srgbClr val="FF9A00"/>
                </a:solidFill>
                <a:latin typeface="Bebas Neue"/>
                <a:ea typeface="Bebas Neue"/>
                <a:cs typeface="Bebas Neue"/>
                <a:sym typeface="Bebas Neue"/>
              </a:rPr>
              <a:t>O</a:t>
            </a:r>
            <a:endParaRPr/>
          </a:p>
        </p:txBody>
      </p:sp>
      <p:sp>
        <p:nvSpPr>
          <p:cNvPr id="560" name="Google Shape;560;p21"/>
          <p:cNvSpPr txBox="1"/>
          <p:nvPr/>
        </p:nvSpPr>
        <p:spPr>
          <a:xfrm>
            <a:off x="14903896" y="2037669"/>
            <a:ext cx="1932900" cy="25119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6319" u="none" cap="none" strike="noStrike">
                <a:solidFill>
                  <a:srgbClr val="FF9A00"/>
                </a:solidFill>
                <a:latin typeface="Bebas Neue"/>
                <a:ea typeface="Bebas Neue"/>
                <a:cs typeface="Bebas Neue"/>
                <a:sym typeface="Bebas Neue"/>
              </a:rPr>
              <a:t>T</a:t>
            </a:r>
            <a:endParaRPr/>
          </a:p>
        </p:txBody>
      </p:sp>
      <p:sp>
        <p:nvSpPr>
          <p:cNvPr id="561" name="Google Shape;561;p21"/>
          <p:cNvSpPr txBox="1"/>
          <p:nvPr/>
        </p:nvSpPr>
        <p:spPr>
          <a:xfrm>
            <a:off x="10290523" y="6187167"/>
            <a:ext cx="2241990" cy="258279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 doing well?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sets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you apart?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your good qualities?</a:t>
            </a:r>
            <a:endParaRPr/>
          </a:p>
        </p:txBody>
      </p:sp>
      <p:sp>
        <p:nvSpPr>
          <p:cNvPr id="562" name="Google Shape;562;p21"/>
          <p:cNvSpPr txBox="1"/>
          <p:nvPr/>
        </p:nvSpPr>
        <p:spPr>
          <a:xfrm>
            <a:off x="9820299" y="5114952"/>
            <a:ext cx="3182439" cy="68813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569" u="none" cap="none" strike="noStrike">
                <a:solidFill>
                  <a:srgbClr val="FF9A00"/>
                </a:solidFill>
                <a:latin typeface="Bebas Neue"/>
                <a:ea typeface="Bebas Neue"/>
                <a:cs typeface="Bebas Neue"/>
                <a:sym typeface="Bebas Neue"/>
              </a:rPr>
              <a:t>OPPORTUNITIES</a:t>
            </a:r>
            <a:endParaRPr/>
          </a:p>
        </p:txBody>
      </p:sp>
      <p:sp>
        <p:nvSpPr>
          <p:cNvPr id="563" name="Google Shape;563;p21"/>
          <p:cNvSpPr txBox="1"/>
          <p:nvPr/>
        </p:nvSpPr>
        <p:spPr>
          <a:xfrm>
            <a:off x="14749354" y="6187167"/>
            <a:ext cx="2241990" cy="258279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 doing well?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sets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you apart?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your good qualities?</a:t>
            </a:r>
            <a:endParaRPr/>
          </a:p>
        </p:txBody>
      </p:sp>
      <p:sp>
        <p:nvSpPr>
          <p:cNvPr id="564" name="Google Shape;564;p21"/>
          <p:cNvSpPr txBox="1"/>
          <p:nvPr/>
        </p:nvSpPr>
        <p:spPr>
          <a:xfrm>
            <a:off x="14620250" y="5114952"/>
            <a:ext cx="2500199" cy="68813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569" u="none" cap="none" strike="noStrike">
                <a:solidFill>
                  <a:srgbClr val="FF9A00"/>
                </a:solidFill>
                <a:latin typeface="Bebas Neue"/>
                <a:ea typeface="Bebas Neue"/>
                <a:cs typeface="Bebas Neue"/>
                <a:sym typeface="Bebas Neue"/>
              </a:rPr>
              <a:t>THREATS</a:t>
            </a:r>
            <a:endParaRPr/>
          </a:p>
        </p:txBody>
      </p:sp>
      <p:sp>
        <p:nvSpPr>
          <p:cNvPr id="565" name="Google Shape;565;p21"/>
          <p:cNvSpPr txBox="1"/>
          <p:nvPr/>
        </p:nvSpPr>
        <p:spPr>
          <a:xfrm>
            <a:off x="1428292" y="6187167"/>
            <a:ext cx="2241990" cy="258279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 doing well?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sets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you apart?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your good qualities?</a:t>
            </a:r>
            <a:endParaRPr/>
          </a:p>
        </p:txBody>
      </p:sp>
      <p:sp>
        <p:nvSpPr>
          <p:cNvPr id="566" name="Google Shape;566;p21"/>
          <p:cNvSpPr txBox="1"/>
          <p:nvPr/>
        </p:nvSpPr>
        <p:spPr>
          <a:xfrm>
            <a:off x="5917841" y="6187167"/>
            <a:ext cx="2241990" cy="2582795"/>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 doing well?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sets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you apart? </a:t>
            </a:r>
            <a:endParaRPr/>
          </a:p>
          <a:p>
            <a:pPr indent="0" lvl="0" marL="0" marR="0" rtl="0" algn="ctr">
              <a:lnSpc>
                <a:spcPct val="140024"/>
              </a:lnSpc>
              <a:spcBef>
                <a:spcPts val="0"/>
              </a:spcBef>
              <a:spcAft>
                <a:spcPts val="0"/>
              </a:spcAft>
              <a:buNone/>
            </a:pPr>
            <a:r>
              <a:rPr b="0" i="0" lang="en-US" sz="2431" u="none" cap="none" strike="noStrike">
                <a:solidFill>
                  <a:srgbClr val="FFFFFF"/>
                </a:solidFill>
                <a:latin typeface="Arimo"/>
                <a:ea typeface="Arimo"/>
                <a:cs typeface="Arimo"/>
                <a:sym typeface="Arimo"/>
              </a:rPr>
              <a:t>What are your good qualities?</a:t>
            </a:r>
            <a:endParaRPr/>
          </a:p>
        </p:txBody>
      </p:sp>
      <p:sp>
        <p:nvSpPr>
          <p:cNvPr id="567" name="Google Shape;567;p21"/>
          <p:cNvSpPr txBox="1"/>
          <p:nvPr/>
        </p:nvSpPr>
        <p:spPr>
          <a:xfrm>
            <a:off x="1131286" y="5114952"/>
            <a:ext cx="2500199" cy="68813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569" u="none" cap="none" strike="noStrike">
                <a:solidFill>
                  <a:srgbClr val="FF9A00"/>
                </a:solidFill>
                <a:latin typeface="Bebas Neue"/>
                <a:ea typeface="Bebas Neue"/>
                <a:cs typeface="Bebas Neue"/>
                <a:sym typeface="Bebas Neue"/>
              </a:rPr>
              <a:t>STRENGTHS</a:t>
            </a:r>
            <a:endParaRPr/>
          </a:p>
        </p:txBody>
      </p:sp>
      <p:sp>
        <p:nvSpPr>
          <p:cNvPr id="568" name="Google Shape;568;p21"/>
          <p:cNvSpPr txBox="1"/>
          <p:nvPr/>
        </p:nvSpPr>
        <p:spPr>
          <a:xfrm>
            <a:off x="5649515" y="5114952"/>
            <a:ext cx="2778641" cy="68813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569" u="none" cap="none" strike="noStrike">
                <a:solidFill>
                  <a:srgbClr val="FF9A00"/>
                </a:solidFill>
                <a:latin typeface="Bebas Neue"/>
                <a:ea typeface="Bebas Neue"/>
                <a:cs typeface="Bebas Neue"/>
                <a:sym typeface="Bebas Neue"/>
              </a:rPr>
              <a:t>WEAKNESSES</a:t>
            </a:r>
            <a:endParaRPr/>
          </a:p>
        </p:txBody>
      </p:sp>
      <p:grpSp>
        <p:nvGrpSpPr>
          <p:cNvPr id="569" name="Google Shape;569;p21"/>
          <p:cNvGrpSpPr/>
          <p:nvPr/>
        </p:nvGrpSpPr>
        <p:grpSpPr>
          <a:xfrm>
            <a:off x="0" y="201550"/>
            <a:ext cx="18288000" cy="1280475"/>
            <a:chOff x="0" y="-231087"/>
            <a:chExt cx="24384000" cy="1707301"/>
          </a:xfrm>
        </p:grpSpPr>
        <p:grpSp>
          <p:nvGrpSpPr>
            <p:cNvPr id="570" name="Google Shape;570;p21"/>
            <p:cNvGrpSpPr/>
            <p:nvPr/>
          </p:nvGrpSpPr>
          <p:grpSpPr>
            <a:xfrm>
              <a:off x="1371600" y="-231087"/>
              <a:ext cx="3386850" cy="1102867"/>
              <a:chOff x="0" y="-47625"/>
              <a:chExt cx="697998" cy="227291"/>
            </a:xfrm>
          </p:grpSpPr>
          <p:sp>
            <p:nvSpPr>
              <p:cNvPr id="571" name="Google Shape;571;p21"/>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1"/>
            <p:cNvGrpSpPr/>
            <p:nvPr/>
          </p:nvGrpSpPr>
          <p:grpSpPr>
            <a:xfrm>
              <a:off x="6329324" y="-231087"/>
              <a:ext cx="3386850" cy="1102867"/>
              <a:chOff x="0" y="-47625"/>
              <a:chExt cx="697998" cy="227291"/>
            </a:xfrm>
          </p:grpSpPr>
          <p:sp>
            <p:nvSpPr>
              <p:cNvPr id="574" name="Google Shape;574;p21"/>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21"/>
            <p:cNvGrpSpPr/>
            <p:nvPr/>
          </p:nvGrpSpPr>
          <p:grpSpPr>
            <a:xfrm>
              <a:off x="19625550" y="-231087"/>
              <a:ext cx="3386850" cy="1102867"/>
              <a:chOff x="0" y="-47625"/>
              <a:chExt cx="697998" cy="227291"/>
            </a:xfrm>
          </p:grpSpPr>
          <p:sp>
            <p:nvSpPr>
              <p:cNvPr id="577" name="Google Shape;577;p21"/>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1"/>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79" name="Google Shape;579;p21"/>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580" name="Google Shape;580;p21"/>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581" name="Google Shape;581;p21"/>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582" name="Google Shape;582;p21"/>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88" name="Google Shape;588;p22"/>
          <p:cNvSpPr txBox="1"/>
          <p:nvPr/>
        </p:nvSpPr>
        <p:spPr>
          <a:xfrm>
            <a:off x="3107453" y="3320813"/>
            <a:ext cx="12073094" cy="42005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3764" u="none" cap="none" strike="noStrike">
                <a:solidFill>
                  <a:srgbClr val="FFFFFF"/>
                </a:solidFill>
                <a:latin typeface="Bebas Neue"/>
                <a:ea typeface="Bebas Neue"/>
                <a:cs typeface="Bebas Neue"/>
                <a:sym typeface="Bebas Neue"/>
              </a:rPr>
              <a:t>A PICTURE IS WORTH A THOUSAND WORDS</a:t>
            </a:r>
            <a:endParaRPr/>
          </a:p>
        </p:txBody>
      </p:sp>
      <p:grpSp>
        <p:nvGrpSpPr>
          <p:cNvPr id="589" name="Google Shape;589;p22"/>
          <p:cNvGrpSpPr/>
          <p:nvPr/>
        </p:nvGrpSpPr>
        <p:grpSpPr>
          <a:xfrm>
            <a:off x="11999542" y="1215788"/>
            <a:ext cx="4848509" cy="803805"/>
            <a:chOff x="0" y="0"/>
            <a:chExt cx="6464680" cy="1071740"/>
          </a:xfrm>
        </p:grpSpPr>
        <p:sp>
          <p:nvSpPr>
            <p:cNvPr id="590" name="Google Shape;590;p22"/>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591" name="Google Shape;591;p22"/>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592" name="Google Shape;592;p22"/>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593" name="Google Shape;593;p22"/>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594" name="Google Shape;594;p22"/>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4">
                <a:alphaModFix/>
              </a:blip>
              <a:stretch>
                <a:fillRect b="0" l="0" r="0" t="0"/>
              </a:stretch>
            </a:blipFill>
            <a:ln>
              <a:noFill/>
            </a:ln>
          </p:spPr>
        </p:sp>
      </p:grpSp>
      <p:grpSp>
        <p:nvGrpSpPr>
          <p:cNvPr id="595" name="Google Shape;595;p22"/>
          <p:cNvGrpSpPr/>
          <p:nvPr/>
        </p:nvGrpSpPr>
        <p:grpSpPr>
          <a:xfrm>
            <a:off x="1028700" y="8454495"/>
            <a:ext cx="4848509" cy="803805"/>
            <a:chOff x="0" y="0"/>
            <a:chExt cx="6464680" cy="1071740"/>
          </a:xfrm>
        </p:grpSpPr>
        <p:sp>
          <p:nvSpPr>
            <p:cNvPr id="596" name="Google Shape;596;p22"/>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597" name="Google Shape;597;p22"/>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598" name="Google Shape;598;p22"/>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599" name="Google Shape;599;p22"/>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600" name="Google Shape;600;p22"/>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4">
                <a:alphaModFix/>
              </a:blip>
              <a:stretch>
                <a:fillRect b="0" l="0" r="0" t="0"/>
              </a:stretch>
            </a:blipFill>
            <a:ln>
              <a:noFill/>
            </a:ln>
          </p:spPr>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4" name="Shape 604"/>
        <p:cNvGrpSpPr/>
        <p:nvPr/>
      </p:nvGrpSpPr>
      <p:grpSpPr>
        <a:xfrm>
          <a:off x="0" y="0"/>
          <a:ext cx="0" cy="0"/>
          <a:chOff x="0" y="0"/>
          <a:chExt cx="0" cy="0"/>
        </a:xfrm>
      </p:grpSpPr>
      <p:pic>
        <p:nvPicPr>
          <p:cNvPr id="605" name="Google Shape;605;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606" name="Google Shape;606;p23"/>
          <p:cNvPicPr preferRelativeResize="0"/>
          <p:nvPr/>
        </p:nvPicPr>
        <p:blipFill>
          <a:blip r:embed="rId4">
            <a:alphaModFix/>
          </a:blip>
          <a:stretch>
            <a:fillRect/>
          </a:stretch>
        </p:blipFill>
        <p:spPr>
          <a:xfrm>
            <a:off x="1055725" y="3547750"/>
            <a:ext cx="3014776" cy="3014776"/>
          </a:xfrm>
          <a:prstGeom prst="rect">
            <a:avLst/>
          </a:prstGeom>
          <a:noFill/>
          <a:ln>
            <a:noFill/>
          </a:ln>
        </p:spPr>
      </p:pic>
      <p:pic>
        <p:nvPicPr>
          <p:cNvPr id="607" name="Google Shape;607;p23"/>
          <p:cNvPicPr preferRelativeResize="0"/>
          <p:nvPr/>
        </p:nvPicPr>
        <p:blipFill>
          <a:blip r:embed="rId5">
            <a:alphaModFix/>
          </a:blip>
          <a:stretch>
            <a:fillRect/>
          </a:stretch>
        </p:blipFill>
        <p:spPr>
          <a:xfrm>
            <a:off x="6862075" y="3559900"/>
            <a:ext cx="3014800" cy="3014800"/>
          </a:xfrm>
          <a:prstGeom prst="rect">
            <a:avLst/>
          </a:prstGeom>
          <a:noFill/>
          <a:ln>
            <a:noFill/>
          </a:ln>
        </p:spPr>
      </p:pic>
      <p:pic>
        <p:nvPicPr>
          <p:cNvPr id="608" name="Google Shape;608;p23"/>
          <p:cNvPicPr preferRelativeResize="0"/>
          <p:nvPr/>
        </p:nvPicPr>
        <p:blipFill>
          <a:blip r:embed="rId6">
            <a:alphaModFix/>
          </a:blip>
          <a:stretch>
            <a:fillRect/>
          </a:stretch>
        </p:blipFill>
        <p:spPr>
          <a:xfrm>
            <a:off x="12680825" y="3572212"/>
            <a:ext cx="3014774" cy="3014776"/>
          </a:xfrm>
          <a:prstGeom prst="rect">
            <a:avLst/>
          </a:prstGeom>
          <a:noFill/>
          <a:ln>
            <a:noFill/>
          </a:ln>
        </p:spPr>
      </p:pic>
      <p:sp>
        <p:nvSpPr>
          <p:cNvPr id="609" name="Google Shape;609;p23"/>
          <p:cNvSpPr txBox="1"/>
          <p:nvPr/>
        </p:nvSpPr>
        <p:spPr>
          <a:xfrm>
            <a:off x="838767" y="7234482"/>
            <a:ext cx="4368720"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FFFF"/>
                </a:solidFill>
                <a:latin typeface="Bebas Neue"/>
                <a:ea typeface="Bebas Neue"/>
                <a:cs typeface="Bebas Neue"/>
                <a:sym typeface="Bebas Neue"/>
              </a:rPr>
              <a:t>CLIENT NAME</a:t>
            </a:r>
            <a:endParaRPr/>
          </a:p>
        </p:txBody>
      </p:sp>
      <p:sp>
        <p:nvSpPr>
          <p:cNvPr id="610" name="Google Shape;610;p23"/>
          <p:cNvSpPr txBox="1"/>
          <p:nvPr/>
        </p:nvSpPr>
        <p:spPr>
          <a:xfrm>
            <a:off x="6906364" y="7234482"/>
            <a:ext cx="4368720"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FFFF"/>
                </a:solidFill>
                <a:latin typeface="Bebas Neue"/>
                <a:ea typeface="Bebas Neue"/>
                <a:cs typeface="Bebas Neue"/>
                <a:sym typeface="Bebas Neue"/>
              </a:rPr>
              <a:t>CLIENT NAME</a:t>
            </a:r>
            <a:endParaRPr/>
          </a:p>
        </p:txBody>
      </p:sp>
      <p:sp>
        <p:nvSpPr>
          <p:cNvPr id="611" name="Google Shape;611;p23"/>
          <p:cNvSpPr txBox="1"/>
          <p:nvPr/>
        </p:nvSpPr>
        <p:spPr>
          <a:xfrm>
            <a:off x="12784029" y="7234482"/>
            <a:ext cx="4368720"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FFFF"/>
                </a:solidFill>
                <a:latin typeface="Bebas Neue"/>
                <a:ea typeface="Bebas Neue"/>
                <a:cs typeface="Bebas Neue"/>
                <a:sym typeface="Bebas Neue"/>
              </a:rPr>
              <a:t>CLIENT NAME</a:t>
            </a:r>
            <a:endParaRPr/>
          </a:p>
        </p:txBody>
      </p:sp>
      <p:sp>
        <p:nvSpPr>
          <p:cNvPr id="612" name="Google Shape;612;p23"/>
          <p:cNvSpPr txBox="1"/>
          <p:nvPr/>
        </p:nvSpPr>
        <p:spPr>
          <a:xfrm>
            <a:off x="838767" y="8485688"/>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613" name="Google Shape;613;p23"/>
          <p:cNvSpPr txBox="1"/>
          <p:nvPr/>
        </p:nvSpPr>
        <p:spPr>
          <a:xfrm>
            <a:off x="6906364" y="8485688"/>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614" name="Google Shape;614;p23"/>
          <p:cNvSpPr txBox="1"/>
          <p:nvPr/>
        </p:nvSpPr>
        <p:spPr>
          <a:xfrm>
            <a:off x="12784029" y="8485688"/>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615" name="Google Shape;615;p23"/>
          <p:cNvSpPr txBox="1"/>
          <p:nvPr/>
        </p:nvSpPr>
        <p:spPr>
          <a:xfrm>
            <a:off x="1028700" y="1791971"/>
            <a:ext cx="6736385"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9A00"/>
                </a:solidFill>
                <a:latin typeface="Bebas Neue"/>
                <a:ea typeface="Bebas Neue"/>
                <a:cs typeface="Bebas Neue"/>
                <a:sym typeface="Bebas Neue"/>
              </a:rPr>
              <a:t>TESTIMONIALS</a:t>
            </a:r>
            <a:endParaRPr/>
          </a:p>
        </p:txBody>
      </p:sp>
      <p:grpSp>
        <p:nvGrpSpPr>
          <p:cNvPr id="616" name="Google Shape;616;p23"/>
          <p:cNvGrpSpPr/>
          <p:nvPr/>
        </p:nvGrpSpPr>
        <p:grpSpPr>
          <a:xfrm>
            <a:off x="0" y="201550"/>
            <a:ext cx="18288000" cy="1280475"/>
            <a:chOff x="0" y="-231087"/>
            <a:chExt cx="24384000" cy="1707301"/>
          </a:xfrm>
        </p:grpSpPr>
        <p:grpSp>
          <p:nvGrpSpPr>
            <p:cNvPr id="617" name="Google Shape;617;p23"/>
            <p:cNvGrpSpPr/>
            <p:nvPr/>
          </p:nvGrpSpPr>
          <p:grpSpPr>
            <a:xfrm>
              <a:off x="1371600" y="-231087"/>
              <a:ext cx="3386850" cy="1102867"/>
              <a:chOff x="0" y="-47625"/>
              <a:chExt cx="697998" cy="227291"/>
            </a:xfrm>
          </p:grpSpPr>
          <p:sp>
            <p:nvSpPr>
              <p:cNvPr id="618" name="Google Shape;618;p2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3"/>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3"/>
            <p:cNvGrpSpPr/>
            <p:nvPr/>
          </p:nvGrpSpPr>
          <p:grpSpPr>
            <a:xfrm>
              <a:off x="6329324" y="-231087"/>
              <a:ext cx="3386850" cy="1102867"/>
              <a:chOff x="0" y="-47625"/>
              <a:chExt cx="697998" cy="227291"/>
            </a:xfrm>
          </p:grpSpPr>
          <p:sp>
            <p:nvSpPr>
              <p:cNvPr id="621" name="Google Shape;621;p2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3"/>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23"/>
            <p:cNvGrpSpPr/>
            <p:nvPr/>
          </p:nvGrpSpPr>
          <p:grpSpPr>
            <a:xfrm>
              <a:off x="19625550" y="-231087"/>
              <a:ext cx="3386850" cy="1102867"/>
              <a:chOff x="0" y="-47625"/>
              <a:chExt cx="697998" cy="227291"/>
            </a:xfrm>
          </p:grpSpPr>
          <p:sp>
            <p:nvSpPr>
              <p:cNvPr id="624" name="Google Shape;624;p2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3"/>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26" name="Google Shape;626;p23"/>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627" name="Google Shape;627;p23"/>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628" name="Google Shape;628;p23"/>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629" name="Google Shape;629;p23"/>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630" name="Google Shape;630;p23"/>
          <p:cNvGrpSpPr/>
          <p:nvPr/>
        </p:nvGrpSpPr>
        <p:grpSpPr>
          <a:xfrm>
            <a:off x="11029500" y="2120921"/>
            <a:ext cx="4848509" cy="803805"/>
            <a:chOff x="0" y="0"/>
            <a:chExt cx="6464680" cy="1071740"/>
          </a:xfrm>
        </p:grpSpPr>
        <p:sp>
          <p:nvSpPr>
            <p:cNvPr id="631" name="Google Shape;631;p23"/>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632" name="Google Shape;632;p23"/>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633" name="Google Shape;633;p23"/>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634" name="Google Shape;634;p23"/>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8">
                <a:alphaModFix/>
              </a:blip>
              <a:stretch>
                <a:fillRect b="0" l="0" r="0" t="0"/>
              </a:stretch>
            </a:blipFill>
            <a:ln>
              <a:noFill/>
            </a:ln>
          </p:spPr>
        </p:sp>
        <p:sp>
          <p:nvSpPr>
            <p:cNvPr id="635" name="Google Shape;635;p23"/>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8">
                <a:alphaModFix/>
              </a:blip>
              <a:stretch>
                <a:fillRect b="0" l="0" r="0" t="0"/>
              </a:stretch>
            </a:blipFill>
            <a:ln>
              <a:noFill/>
            </a:ln>
          </p:spPr>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9" name="Shape 639"/>
        <p:cNvGrpSpPr/>
        <p:nvPr/>
      </p:nvGrpSpPr>
      <p:grpSpPr>
        <a:xfrm>
          <a:off x="0" y="0"/>
          <a:ext cx="0" cy="0"/>
          <a:chOff x="0" y="0"/>
          <a:chExt cx="0" cy="0"/>
        </a:xfrm>
      </p:grpSpPr>
      <p:pic>
        <p:nvPicPr>
          <p:cNvPr id="640" name="Google Shape;640;p24"/>
          <p:cNvPicPr preferRelativeResize="0"/>
          <p:nvPr/>
        </p:nvPicPr>
        <p:blipFill>
          <a:blip r:embed="rId3">
            <a:alphaModFix/>
          </a:blip>
          <a:stretch>
            <a:fillRect/>
          </a:stretch>
        </p:blipFill>
        <p:spPr>
          <a:xfrm>
            <a:off x="12800199" y="1491550"/>
            <a:ext cx="4698350" cy="8773072"/>
          </a:xfrm>
          <a:prstGeom prst="rect">
            <a:avLst/>
          </a:prstGeom>
          <a:noFill/>
          <a:ln>
            <a:noFill/>
          </a:ln>
        </p:spPr>
      </p:pic>
      <p:pic>
        <p:nvPicPr>
          <p:cNvPr id="641" name="Google Shape;641;p24"/>
          <p:cNvPicPr preferRelativeResize="0"/>
          <p:nvPr/>
        </p:nvPicPr>
        <p:blipFill>
          <a:blip r:embed="rId4">
            <a:alphaModFix/>
          </a:blip>
          <a:stretch>
            <a:fillRect/>
          </a:stretch>
        </p:blipFill>
        <p:spPr>
          <a:xfrm>
            <a:off x="0" y="0"/>
            <a:ext cx="18288000" cy="10287000"/>
          </a:xfrm>
          <a:prstGeom prst="rect">
            <a:avLst/>
          </a:prstGeom>
          <a:noFill/>
          <a:ln>
            <a:noFill/>
          </a:ln>
        </p:spPr>
      </p:pic>
      <p:grpSp>
        <p:nvGrpSpPr>
          <p:cNvPr id="642" name="Google Shape;642;p24"/>
          <p:cNvGrpSpPr/>
          <p:nvPr/>
        </p:nvGrpSpPr>
        <p:grpSpPr>
          <a:xfrm>
            <a:off x="0" y="201550"/>
            <a:ext cx="18288000" cy="1280475"/>
            <a:chOff x="0" y="-231087"/>
            <a:chExt cx="24384000" cy="1707301"/>
          </a:xfrm>
        </p:grpSpPr>
        <p:grpSp>
          <p:nvGrpSpPr>
            <p:cNvPr id="643" name="Google Shape;643;p24"/>
            <p:cNvGrpSpPr/>
            <p:nvPr/>
          </p:nvGrpSpPr>
          <p:grpSpPr>
            <a:xfrm>
              <a:off x="1371600" y="-231087"/>
              <a:ext cx="3386850" cy="1102867"/>
              <a:chOff x="0" y="-47625"/>
              <a:chExt cx="697998" cy="227291"/>
            </a:xfrm>
          </p:grpSpPr>
          <p:sp>
            <p:nvSpPr>
              <p:cNvPr id="644" name="Google Shape;644;p2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4"/>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24"/>
            <p:cNvGrpSpPr/>
            <p:nvPr/>
          </p:nvGrpSpPr>
          <p:grpSpPr>
            <a:xfrm>
              <a:off x="6329324" y="-231087"/>
              <a:ext cx="3386850" cy="1102867"/>
              <a:chOff x="0" y="-47625"/>
              <a:chExt cx="697998" cy="227291"/>
            </a:xfrm>
          </p:grpSpPr>
          <p:sp>
            <p:nvSpPr>
              <p:cNvPr id="647" name="Google Shape;647;p2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4"/>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 name="Google Shape;649;p24"/>
            <p:cNvGrpSpPr/>
            <p:nvPr/>
          </p:nvGrpSpPr>
          <p:grpSpPr>
            <a:xfrm>
              <a:off x="19625550" y="-231087"/>
              <a:ext cx="3386850" cy="1102867"/>
              <a:chOff x="0" y="-47625"/>
              <a:chExt cx="697998" cy="227291"/>
            </a:xfrm>
          </p:grpSpPr>
          <p:sp>
            <p:nvSpPr>
              <p:cNvPr id="650" name="Google Shape;650;p2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4"/>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52" name="Google Shape;652;p24"/>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653" name="Google Shape;653;p24"/>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654" name="Google Shape;654;p24"/>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655" name="Google Shape;655;p24"/>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656" name="Google Shape;656;p24"/>
          <p:cNvGrpSpPr/>
          <p:nvPr/>
        </p:nvGrpSpPr>
        <p:grpSpPr>
          <a:xfrm>
            <a:off x="1028700" y="2085781"/>
            <a:ext cx="2153044" cy="2204279"/>
            <a:chOff x="0" y="-47625"/>
            <a:chExt cx="567057" cy="580551"/>
          </a:xfrm>
        </p:grpSpPr>
        <p:sp>
          <p:nvSpPr>
            <p:cNvPr id="657" name="Google Shape;657;p24"/>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4"/>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9" name="Google Shape;659;p24"/>
          <p:cNvSpPr txBox="1"/>
          <p:nvPr/>
        </p:nvSpPr>
        <p:spPr>
          <a:xfrm>
            <a:off x="3643018" y="2392508"/>
            <a:ext cx="7378075"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ABOUT US</a:t>
            </a:r>
            <a:endParaRPr/>
          </a:p>
        </p:txBody>
      </p:sp>
      <p:sp>
        <p:nvSpPr>
          <p:cNvPr id="660" name="Google Shape;660;p24"/>
          <p:cNvSpPr txBox="1"/>
          <p:nvPr/>
        </p:nvSpPr>
        <p:spPr>
          <a:xfrm>
            <a:off x="1137868" y="2375535"/>
            <a:ext cx="1934700" cy="177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9A00"/>
                </a:solidFill>
                <a:latin typeface="Bebas Neue"/>
                <a:ea typeface="Bebas Neue"/>
                <a:cs typeface="Bebas Neue"/>
                <a:sym typeface="Bebas Neue"/>
              </a:rPr>
              <a:t>03</a:t>
            </a:r>
            <a:endParaRPr/>
          </a:p>
        </p:txBody>
      </p:sp>
      <p:sp>
        <p:nvSpPr>
          <p:cNvPr id="661" name="Google Shape;661;p24"/>
          <p:cNvSpPr txBox="1"/>
          <p:nvPr/>
        </p:nvSpPr>
        <p:spPr>
          <a:xfrm>
            <a:off x="3643018" y="4232910"/>
            <a:ext cx="85857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One of our flagship projects focuses on providing clean drinking water to rural areas, ensuring that everyone has access to this basic necessity. Another key initiative is our mentorship program, which pairs experienced professionals with young adults to guide them in their career paths and personal development.</a:t>
            </a:r>
            <a:endParaRPr/>
          </a:p>
        </p:txBody>
      </p:sp>
      <p:cxnSp>
        <p:nvCxnSpPr>
          <p:cNvPr id="662" name="Google Shape;662;p24"/>
          <p:cNvCxnSpPr/>
          <p:nvPr/>
        </p:nvCxnSpPr>
        <p:spPr>
          <a:xfrm>
            <a:off x="632848" y="1491551"/>
            <a:ext cx="0" cy="8795449"/>
          </a:xfrm>
          <a:prstGeom prst="straightConnector1">
            <a:avLst/>
          </a:prstGeom>
          <a:noFill/>
          <a:ln cap="flat" cmpd="sng" w="38100">
            <a:solidFill>
              <a:srgbClr val="FFFFFF"/>
            </a:solidFill>
            <a:prstDash val="solid"/>
            <a:round/>
            <a:headEnd len="sm" w="sm" type="none"/>
            <a:tailEnd len="sm" w="sm" type="none"/>
          </a:ln>
        </p:spPr>
      </p:cxnSp>
      <p:grpSp>
        <p:nvGrpSpPr>
          <p:cNvPr id="663" name="Google Shape;663;p24"/>
          <p:cNvGrpSpPr/>
          <p:nvPr/>
        </p:nvGrpSpPr>
        <p:grpSpPr>
          <a:xfrm rot="5400000">
            <a:off x="-319033" y="7083938"/>
            <a:ext cx="4848509" cy="803805"/>
            <a:chOff x="0" y="0"/>
            <a:chExt cx="6464680" cy="1071740"/>
          </a:xfrm>
        </p:grpSpPr>
        <p:sp>
          <p:nvSpPr>
            <p:cNvPr id="664" name="Google Shape;664;p24"/>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665" name="Google Shape;665;p24"/>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666" name="Google Shape;666;p24"/>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667" name="Google Shape;667;p24"/>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6">
                <a:alphaModFix/>
              </a:blip>
              <a:stretch>
                <a:fillRect b="0" l="0" r="0" t="0"/>
              </a:stretch>
            </a:blipFill>
            <a:ln>
              <a:noFill/>
            </a:ln>
          </p:spPr>
        </p:sp>
        <p:sp>
          <p:nvSpPr>
            <p:cNvPr id="668" name="Google Shape;668;p24"/>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6">
                <a:alphaModFix/>
              </a:blip>
              <a:stretch>
                <a:fillRect b="0" l="0" r="0" t="0"/>
              </a:stretch>
            </a:blipFill>
            <a:ln>
              <a:noFill/>
            </a:ln>
          </p:spPr>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2" name="Shape 672"/>
        <p:cNvGrpSpPr/>
        <p:nvPr/>
      </p:nvGrpSpPr>
      <p:grpSpPr>
        <a:xfrm>
          <a:off x="0" y="0"/>
          <a:ext cx="0" cy="0"/>
          <a:chOff x="0" y="0"/>
          <a:chExt cx="0" cy="0"/>
        </a:xfrm>
      </p:grpSpPr>
      <p:pic>
        <p:nvPicPr>
          <p:cNvPr id="673" name="Google Shape;673;p2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674" name="Google Shape;674;p25"/>
          <p:cNvPicPr preferRelativeResize="0"/>
          <p:nvPr/>
        </p:nvPicPr>
        <p:blipFill>
          <a:blip r:embed="rId4">
            <a:alphaModFix/>
          </a:blip>
          <a:stretch>
            <a:fillRect/>
          </a:stretch>
        </p:blipFill>
        <p:spPr>
          <a:xfrm>
            <a:off x="0" y="1482026"/>
            <a:ext cx="7091375" cy="8798671"/>
          </a:xfrm>
          <a:prstGeom prst="rect">
            <a:avLst/>
          </a:prstGeom>
          <a:noFill/>
          <a:ln>
            <a:noFill/>
          </a:ln>
        </p:spPr>
      </p:pic>
      <p:grpSp>
        <p:nvGrpSpPr>
          <p:cNvPr id="675" name="Google Shape;675;p25"/>
          <p:cNvGrpSpPr/>
          <p:nvPr/>
        </p:nvGrpSpPr>
        <p:grpSpPr>
          <a:xfrm>
            <a:off x="0" y="201550"/>
            <a:ext cx="18288000" cy="1280475"/>
            <a:chOff x="0" y="-231087"/>
            <a:chExt cx="24384000" cy="1707301"/>
          </a:xfrm>
        </p:grpSpPr>
        <p:grpSp>
          <p:nvGrpSpPr>
            <p:cNvPr id="676" name="Google Shape;676;p25"/>
            <p:cNvGrpSpPr/>
            <p:nvPr/>
          </p:nvGrpSpPr>
          <p:grpSpPr>
            <a:xfrm>
              <a:off x="1371600" y="-231087"/>
              <a:ext cx="3386850" cy="1102867"/>
              <a:chOff x="0" y="-47625"/>
              <a:chExt cx="697998" cy="227291"/>
            </a:xfrm>
          </p:grpSpPr>
          <p:sp>
            <p:nvSpPr>
              <p:cNvPr id="677" name="Google Shape;677;p2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25"/>
            <p:cNvGrpSpPr/>
            <p:nvPr/>
          </p:nvGrpSpPr>
          <p:grpSpPr>
            <a:xfrm>
              <a:off x="6329324" y="-231087"/>
              <a:ext cx="3386850" cy="1102867"/>
              <a:chOff x="0" y="-47625"/>
              <a:chExt cx="697998" cy="227291"/>
            </a:xfrm>
          </p:grpSpPr>
          <p:sp>
            <p:nvSpPr>
              <p:cNvPr id="680" name="Google Shape;680;p2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5"/>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25"/>
            <p:cNvGrpSpPr/>
            <p:nvPr/>
          </p:nvGrpSpPr>
          <p:grpSpPr>
            <a:xfrm>
              <a:off x="19625550" y="-231087"/>
              <a:ext cx="3386850" cy="1102867"/>
              <a:chOff x="0" y="-47625"/>
              <a:chExt cx="697998" cy="227291"/>
            </a:xfrm>
          </p:grpSpPr>
          <p:sp>
            <p:nvSpPr>
              <p:cNvPr id="683" name="Google Shape;683;p2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5"/>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5" name="Google Shape;685;p25"/>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686" name="Google Shape;686;p25"/>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687" name="Google Shape;687;p25"/>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688" name="Google Shape;688;p25"/>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689" name="Google Shape;689;p25"/>
          <p:cNvGrpSpPr/>
          <p:nvPr/>
        </p:nvGrpSpPr>
        <p:grpSpPr>
          <a:xfrm rot="5400000">
            <a:off x="14835045" y="4129261"/>
            <a:ext cx="4848509" cy="803805"/>
            <a:chOff x="0" y="0"/>
            <a:chExt cx="6464680" cy="1071740"/>
          </a:xfrm>
        </p:grpSpPr>
        <p:sp>
          <p:nvSpPr>
            <p:cNvPr id="690" name="Google Shape;690;p25"/>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691" name="Google Shape;691;p25"/>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692" name="Google Shape;692;p25"/>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693" name="Google Shape;693;p25"/>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6">
                <a:alphaModFix/>
              </a:blip>
              <a:stretch>
                <a:fillRect b="0" l="0" r="0" t="0"/>
              </a:stretch>
            </a:blipFill>
            <a:ln>
              <a:noFill/>
            </a:ln>
          </p:spPr>
        </p:sp>
        <p:sp>
          <p:nvSpPr>
            <p:cNvPr id="694" name="Google Shape;694;p25"/>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6">
                <a:alphaModFix/>
              </a:blip>
              <a:stretch>
                <a:fillRect b="0" l="0" r="0" t="0"/>
              </a:stretch>
            </a:blipFill>
            <a:ln>
              <a:noFill/>
            </a:ln>
          </p:spPr>
        </p:sp>
      </p:grpSp>
      <p:sp>
        <p:nvSpPr>
          <p:cNvPr id="695" name="Google Shape;695;p25"/>
          <p:cNvSpPr txBox="1"/>
          <p:nvPr/>
        </p:nvSpPr>
        <p:spPr>
          <a:xfrm>
            <a:off x="7975524" y="2308012"/>
            <a:ext cx="6422786"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OUR HISTORY</a:t>
            </a:r>
            <a:endParaRPr/>
          </a:p>
        </p:txBody>
      </p:sp>
      <p:sp>
        <p:nvSpPr>
          <p:cNvPr id="696" name="Google Shape;696;p25"/>
          <p:cNvSpPr txBox="1"/>
          <p:nvPr/>
        </p:nvSpPr>
        <p:spPr>
          <a:xfrm>
            <a:off x="8034668" y="4232910"/>
            <a:ext cx="74364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is a rich tapestry woven from countless stories, each thread representing a unique moment in time. From the earliest civilizations that emerged along fertile river valleys to the modern metropolises that define our current era, humanity's journey has been marked by incredible achievements and</a:t>
            </a:r>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 profound challenges.</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Ancient empires rose and fell, leaving behind ruins that whisper tales of glory and innovation. Philosophers and scholars pondered life's mysteries, laying the foundations for science, art, and literature.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0" name="Shape 700"/>
        <p:cNvGrpSpPr/>
        <p:nvPr/>
      </p:nvGrpSpPr>
      <p:grpSpPr>
        <a:xfrm>
          <a:off x="0" y="0"/>
          <a:ext cx="0" cy="0"/>
          <a:chOff x="0" y="0"/>
          <a:chExt cx="0" cy="0"/>
        </a:xfrm>
      </p:grpSpPr>
      <p:pic>
        <p:nvPicPr>
          <p:cNvPr id="701" name="Google Shape;701;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702" name="Google Shape;702;p26"/>
          <p:cNvSpPr txBox="1"/>
          <p:nvPr/>
        </p:nvSpPr>
        <p:spPr>
          <a:xfrm>
            <a:off x="1185206" y="2035645"/>
            <a:ext cx="6770452"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OUR HISTORY</a:t>
            </a:r>
            <a:endParaRPr/>
          </a:p>
        </p:txBody>
      </p:sp>
      <p:sp>
        <p:nvSpPr>
          <p:cNvPr id="703" name="Google Shape;703;p26"/>
          <p:cNvSpPr txBox="1"/>
          <p:nvPr/>
        </p:nvSpPr>
        <p:spPr>
          <a:xfrm>
            <a:off x="1205508" y="7344156"/>
            <a:ext cx="3364925"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FFFF"/>
                </a:solidFill>
                <a:latin typeface="Bebas Neue"/>
                <a:ea typeface="Bebas Neue"/>
                <a:cs typeface="Bebas Neue"/>
                <a:sym typeface="Bebas Neue"/>
              </a:rPr>
              <a:t>MAIN POINT</a:t>
            </a:r>
            <a:endParaRPr/>
          </a:p>
        </p:txBody>
      </p:sp>
      <p:sp>
        <p:nvSpPr>
          <p:cNvPr id="704" name="Google Shape;704;p26"/>
          <p:cNvSpPr txBox="1"/>
          <p:nvPr/>
        </p:nvSpPr>
        <p:spPr>
          <a:xfrm>
            <a:off x="7166697" y="7344156"/>
            <a:ext cx="3364925"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FFFF"/>
                </a:solidFill>
                <a:latin typeface="Bebas Neue"/>
                <a:ea typeface="Bebas Neue"/>
                <a:cs typeface="Bebas Neue"/>
                <a:sym typeface="Bebas Neue"/>
              </a:rPr>
              <a:t>MAIN POINT</a:t>
            </a:r>
            <a:endParaRPr/>
          </a:p>
        </p:txBody>
      </p:sp>
      <p:sp>
        <p:nvSpPr>
          <p:cNvPr id="705" name="Google Shape;705;p26"/>
          <p:cNvSpPr txBox="1"/>
          <p:nvPr/>
        </p:nvSpPr>
        <p:spPr>
          <a:xfrm>
            <a:off x="1205508" y="8423910"/>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706" name="Google Shape;706;p26"/>
          <p:cNvSpPr txBox="1"/>
          <p:nvPr/>
        </p:nvSpPr>
        <p:spPr>
          <a:xfrm>
            <a:off x="7166697" y="8423910"/>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707" name="Google Shape;707;p26"/>
          <p:cNvSpPr txBox="1"/>
          <p:nvPr/>
        </p:nvSpPr>
        <p:spPr>
          <a:xfrm>
            <a:off x="13127886" y="7344156"/>
            <a:ext cx="3364925"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FFFF"/>
                </a:solidFill>
                <a:latin typeface="Bebas Neue"/>
                <a:ea typeface="Bebas Neue"/>
                <a:cs typeface="Bebas Neue"/>
                <a:sym typeface="Bebas Neue"/>
              </a:rPr>
              <a:t>MAIN POINT</a:t>
            </a:r>
            <a:endParaRPr/>
          </a:p>
        </p:txBody>
      </p:sp>
      <p:sp>
        <p:nvSpPr>
          <p:cNvPr id="708" name="Google Shape;708;p26"/>
          <p:cNvSpPr txBox="1"/>
          <p:nvPr/>
        </p:nvSpPr>
        <p:spPr>
          <a:xfrm>
            <a:off x="13127886" y="8423910"/>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grpSp>
        <p:nvGrpSpPr>
          <p:cNvPr id="709" name="Google Shape;709;p26"/>
          <p:cNvGrpSpPr/>
          <p:nvPr/>
        </p:nvGrpSpPr>
        <p:grpSpPr>
          <a:xfrm>
            <a:off x="1205508" y="4372417"/>
            <a:ext cx="2153044" cy="2204279"/>
            <a:chOff x="0" y="-47625"/>
            <a:chExt cx="567057" cy="580551"/>
          </a:xfrm>
        </p:grpSpPr>
        <p:sp>
          <p:nvSpPr>
            <p:cNvPr id="710" name="Google Shape;710;p26"/>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 name="Google Shape;712;p26"/>
          <p:cNvGrpSpPr/>
          <p:nvPr/>
        </p:nvGrpSpPr>
        <p:grpSpPr>
          <a:xfrm>
            <a:off x="7166697" y="4372417"/>
            <a:ext cx="2153044" cy="2204279"/>
            <a:chOff x="0" y="-47625"/>
            <a:chExt cx="567057" cy="580551"/>
          </a:xfrm>
        </p:grpSpPr>
        <p:sp>
          <p:nvSpPr>
            <p:cNvPr id="713" name="Google Shape;713;p26"/>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26"/>
          <p:cNvGrpSpPr/>
          <p:nvPr/>
        </p:nvGrpSpPr>
        <p:grpSpPr>
          <a:xfrm>
            <a:off x="13127886" y="4372417"/>
            <a:ext cx="2153044" cy="2204279"/>
            <a:chOff x="0" y="-47625"/>
            <a:chExt cx="567057" cy="580551"/>
          </a:xfrm>
        </p:grpSpPr>
        <p:sp>
          <p:nvSpPr>
            <p:cNvPr id="716" name="Google Shape;716;p26"/>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6"/>
          <p:cNvGrpSpPr/>
          <p:nvPr/>
        </p:nvGrpSpPr>
        <p:grpSpPr>
          <a:xfrm>
            <a:off x="0" y="201550"/>
            <a:ext cx="18288000" cy="1280475"/>
            <a:chOff x="0" y="-231087"/>
            <a:chExt cx="24384000" cy="1707301"/>
          </a:xfrm>
        </p:grpSpPr>
        <p:grpSp>
          <p:nvGrpSpPr>
            <p:cNvPr id="719" name="Google Shape;719;p26"/>
            <p:cNvGrpSpPr/>
            <p:nvPr/>
          </p:nvGrpSpPr>
          <p:grpSpPr>
            <a:xfrm>
              <a:off x="1371600" y="-231087"/>
              <a:ext cx="3386850" cy="1102867"/>
              <a:chOff x="0" y="-47625"/>
              <a:chExt cx="697998" cy="227291"/>
            </a:xfrm>
          </p:grpSpPr>
          <p:sp>
            <p:nvSpPr>
              <p:cNvPr id="720" name="Google Shape;720;p2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26"/>
            <p:cNvGrpSpPr/>
            <p:nvPr/>
          </p:nvGrpSpPr>
          <p:grpSpPr>
            <a:xfrm>
              <a:off x="6329324" y="-231087"/>
              <a:ext cx="3386850" cy="1102867"/>
              <a:chOff x="0" y="-47625"/>
              <a:chExt cx="697998" cy="227291"/>
            </a:xfrm>
          </p:grpSpPr>
          <p:sp>
            <p:nvSpPr>
              <p:cNvPr id="723" name="Google Shape;723;p2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26"/>
            <p:cNvGrpSpPr/>
            <p:nvPr/>
          </p:nvGrpSpPr>
          <p:grpSpPr>
            <a:xfrm>
              <a:off x="19625550" y="-231087"/>
              <a:ext cx="3386850" cy="1102867"/>
              <a:chOff x="0" y="-47625"/>
              <a:chExt cx="697998" cy="227291"/>
            </a:xfrm>
          </p:grpSpPr>
          <p:sp>
            <p:nvSpPr>
              <p:cNvPr id="726" name="Google Shape;726;p2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6"/>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28" name="Google Shape;728;p26"/>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729" name="Google Shape;729;p26"/>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730" name="Google Shape;730;p26"/>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731" name="Google Shape;731;p26"/>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732" name="Google Shape;732;p26"/>
          <p:cNvGrpSpPr/>
          <p:nvPr/>
        </p:nvGrpSpPr>
        <p:grpSpPr>
          <a:xfrm>
            <a:off x="12077296" y="2045170"/>
            <a:ext cx="4848509" cy="803805"/>
            <a:chOff x="0" y="0"/>
            <a:chExt cx="6464680" cy="1071740"/>
          </a:xfrm>
        </p:grpSpPr>
        <p:sp>
          <p:nvSpPr>
            <p:cNvPr id="733" name="Google Shape;733;p26"/>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34" name="Google Shape;734;p26"/>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35" name="Google Shape;735;p26"/>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36" name="Google Shape;736;p26"/>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37" name="Google Shape;737;p26"/>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4">
                <a:alphaModFix/>
              </a:blip>
              <a:stretch>
                <a:fillRect b="0" l="0" r="0" t="0"/>
              </a:stretch>
            </a:blipFill>
            <a:ln>
              <a:noFill/>
            </a:ln>
          </p:spPr>
        </p:sp>
      </p:grpSp>
      <p:pic>
        <p:nvPicPr>
          <p:cNvPr id="738" name="Google Shape;738;p26"/>
          <p:cNvPicPr preferRelativeResize="0"/>
          <p:nvPr/>
        </p:nvPicPr>
        <p:blipFill>
          <a:blip r:embed="rId5">
            <a:alphaModFix/>
          </a:blip>
          <a:stretch>
            <a:fillRect/>
          </a:stretch>
        </p:blipFill>
        <p:spPr>
          <a:xfrm>
            <a:off x="1646475" y="4896825"/>
            <a:ext cx="1348275" cy="1348275"/>
          </a:xfrm>
          <a:prstGeom prst="rect">
            <a:avLst/>
          </a:prstGeom>
          <a:noFill/>
          <a:ln>
            <a:noFill/>
          </a:ln>
        </p:spPr>
      </p:pic>
      <p:pic>
        <p:nvPicPr>
          <p:cNvPr id="739" name="Google Shape;739;p26"/>
          <p:cNvPicPr preferRelativeResize="0"/>
          <p:nvPr/>
        </p:nvPicPr>
        <p:blipFill>
          <a:blip r:embed="rId6">
            <a:alphaModFix/>
          </a:blip>
          <a:stretch>
            <a:fillRect/>
          </a:stretch>
        </p:blipFill>
        <p:spPr>
          <a:xfrm>
            <a:off x="7599926" y="4930724"/>
            <a:ext cx="1286596" cy="1280475"/>
          </a:xfrm>
          <a:prstGeom prst="rect">
            <a:avLst/>
          </a:prstGeom>
          <a:noFill/>
          <a:ln>
            <a:noFill/>
          </a:ln>
        </p:spPr>
      </p:pic>
      <p:pic>
        <p:nvPicPr>
          <p:cNvPr id="740" name="Google Shape;740;p26"/>
          <p:cNvPicPr preferRelativeResize="0"/>
          <p:nvPr/>
        </p:nvPicPr>
        <p:blipFill>
          <a:blip r:embed="rId7">
            <a:alphaModFix/>
          </a:blip>
          <a:stretch>
            <a:fillRect/>
          </a:stretch>
        </p:blipFill>
        <p:spPr>
          <a:xfrm>
            <a:off x="13567075" y="4961899"/>
            <a:ext cx="1348275" cy="1348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44" name="Shape 744"/>
        <p:cNvGrpSpPr/>
        <p:nvPr/>
      </p:nvGrpSpPr>
      <p:grpSpPr>
        <a:xfrm>
          <a:off x="0" y="0"/>
          <a:ext cx="0" cy="0"/>
          <a:chOff x="0" y="0"/>
          <a:chExt cx="0" cy="0"/>
        </a:xfrm>
      </p:grpSpPr>
      <p:pic>
        <p:nvPicPr>
          <p:cNvPr id="745" name="Google Shape;745;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746" name="Google Shape;746;p27"/>
          <p:cNvSpPr txBox="1"/>
          <p:nvPr/>
        </p:nvSpPr>
        <p:spPr>
          <a:xfrm>
            <a:off x="3958235" y="2046175"/>
            <a:ext cx="10371600" cy="587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WRITE AN ORIGINAL STATEMENT OR INSPIRING QUOTE</a:t>
            </a:r>
            <a:endParaRPr/>
          </a:p>
        </p:txBody>
      </p:sp>
      <p:sp>
        <p:nvSpPr>
          <p:cNvPr id="747" name="Google Shape;747;p27"/>
          <p:cNvSpPr txBox="1"/>
          <p:nvPr/>
        </p:nvSpPr>
        <p:spPr>
          <a:xfrm>
            <a:off x="2741618" y="8066880"/>
            <a:ext cx="1280476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 Include a credit, citation, or supporting message</a:t>
            </a:r>
            <a:endParaRPr/>
          </a:p>
        </p:txBody>
      </p:sp>
      <p:grpSp>
        <p:nvGrpSpPr>
          <p:cNvPr id="748" name="Google Shape;748;p27"/>
          <p:cNvGrpSpPr/>
          <p:nvPr/>
        </p:nvGrpSpPr>
        <p:grpSpPr>
          <a:xfrm>
            <a:off x="0" y="201550"/>
            <a:ext cx="18288000" cy="1280475"/>
            <a:chOff x="0" y="-231087"/>
            <a:chExt cx="24384000" cy="1707301"/>
          </a:xfrm>
        </p:grpSpPr>
        <p:grpSp>
          <p:nvGrpSpPr>
            <p:cNvPr id="749" name="Google Shape;749;p27"/>
            <p:cNvGrpSpPr/>
            <p:nvPr/>
          </p:nvGrpSpPr>
          <p:grpSpPr>
            <a:xfrm>
              <a:off x="1371600" y="-231087"/>
              <a:ext cx="3386850" cy="1102867"/>
              <a:chOff x="0" y="-47625"/>
              <a:chExt cx="697998" cy="227291"/>
            </a:xfrm>
          </p:grpSpPr>
          <p:sp>
            <p:nvSpPr>
              <p:cNvPr id="750" name="Google Shape;750;p2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7"/>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27"/>
            <p:cNvGrpSpPr/>
            <p:nvPr/>
          </p:nvGrpSpPr>
          <p:grpSpPr>
            <a:xfrm>
              <a:off x="6329324" y="-231087"/>
              <a:ext cx="3386850" cy="1102867"/>
              <a:chOff x="0" y="-47625"/>
              <a:chExt cx="697998" cy="227291"/>
            </a:xfrm>
          </p:grpSpPr>
          <p:sp>
            <p:nvSpPr>
              <p:cNvPr id="753" name="Google Shape;753;p2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7"/>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27"/>
            <p:cNvGrpSpPr/>
            <p:nvPr/>
          </p:nvGrpSpPr>
          <p:grpSpPr>
            <a:xfrm>
              <a:off x="19625550" y="-231087"/>
              <a:ext cx="3386850" cy="1102867"/>
              <a:chOff x="0" y="-47625"/>
              <a:chExt cx="697998" cy="227291"/>
            </a:xfrm>
          </p:grpSpPr>
          <p:sp>
            <p:nvSpPr>
              <p:cNvPr id="756" name="Google Shape;756;p2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7"/>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58" name="Google Shape;758;p27"/>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759" name="Google Shape;759;p27"/>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760" name="Google Shape;760;p27"/>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761" name="Google Shape;761;p27"/>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762" name="Google Shape;762;p27"/>
          <p:cNvGrpSpPr/>
          <p:nvPr/>
        </p:nvGrpSpPr>
        <p:grpSpPr>
          <a:xfrm>
            <a:off x="13054751" y="6513149"/>
            <a:ext cx="4848509" cy="803805"/>
            <a:chOff x="0" y="0"/>
            <a:chExt cx="6464680" cy="1071740"/>
          </a:xfrm>
        </p:grpSpPr>
        <p:sp>
          <p:nvSpPr>
            <p:cNvPr id="763" name="Google Shape;763;p27"/>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64" name="Google Shape;764;p27"/>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65" name="Google Shape;765;p27"/>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66" name="Google Shape;766;p27"/>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67" name="Google Shape;767;p27"/>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4">
                <a:alphaModFix/>
              </a:blip>
              <a:stretch>
                <a:fillRect b="0" l="0" r="0" t="0"/>
              </a:stretch>
            </a:blipFill>
            <a:ln>
              <a:noFill/>
            </a:ln>
          </p:spPr>
        </p:sp>
      </p:grpSp>
      <p:grpSp>
        <p:nvGrpSpPr>
          <p:cNvPr id="768" name="Google Shape;768;p27"/>
          <p:cNvGrpSpPr/>
          <p:nvPr/>
        </p:nvGrpSpPr>
        <p:grpSpPr>
          <a:xfrm>
            <a:off x="-2106892" y="2832763"/>
            <a:ext cx="4848509" cy="803805"/>
            <a:chOff x="0" y="0"/>
            <a:chExt cx="6464680" cy="1071740"/>
          </a:xfrm>
        </p:grpSpPr>
        <p:sp>
          <p:nvSpPr>
            <p:cNvPr id="769" name="Google Shape;769;p27"/>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70" name="Google Shape;770;p27"/>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71" name="Google Shape;771;p27"/>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72" name="Google Shape;772;p27"/>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773" name="Google Shape;773;p27"/>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4">
                <a:alphaModFix/>
              </a:blip>
              <a:stretch>
                <a:fillRect b="0" l="0" r="0" t="0"/>
              </a:stretch>
            </a:blipFill>
            <a:ln>
              <a:noFill/>
            </a:ln>
          </p:spPr>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77" name="Shape 777"/>
        <p:cNvGrpSpPr/>
        <p:nvPr/>
      </p:nvGrpSpPr>
      <p:grpSpPr>
        <a:xfrm>
          <a:off x="0" y="0"/>
          <a:ext cx="0" cy="0"/>
          <a:chOff x="0" y="0"/>
          <a:chExt cx="0" cy="0"/>
        </a:xfrm>
      </p:grpSpPr>
      <p:pic>
        <p:nvPicPr>
          <p:cNvPr id="778" name="Google Shape;778;p2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779" name="Google Shape;779;p28"/>
          <p:cNvPicPr preferRelativeResize="0"/>
          <p:nvPr/>
        </p:nvPicPr>
        <p:blipFill>
          <a:blip r:embed="rId4">
            <a:alphaModFix/>
          </a:blip>
          <a:stretch>
            <a:fillRect/>
          </a:stretch>
        </p:blipFill>
        <p:spPr>
          <a:xfrm>
            <a:off x="10046250" y="1497550"/>
            <a:ext cx="6694901" cy="8969217"/>
          </a:xfrm>
          <a:prstGeom prst="rect">
            <a:avLst/>
          </a:prstGeom>
          <a:noFill/>
          <a:ln>
            <a:noFill/>
          </a:ln>
        </p:spPr>
      </p:pic>
      <p:grpSp>
        <p:nvGrpSpPr>
          <p:cNvPr id="780" name="Google Shape;780;p28"/>
          <p:cNvGrpSpPr/>
          <p:nvPr/>
        </p:nvGrpSpPr>
        <p:grpSpPr>
          <a:xfrm>
            <a:off x="0" y="201550"/>
            <a:ext cx="18288000" cy="1280475"/>
            <a:chOff x="0" y="-231087"/>
            <a:chExt cx="24384000" cy="1707301"/>
          </a:xfrm>
        </p:grpSpPr>
        <p:grpSp>
          <p:nvGrpSpPr>
            <p:cNvPr id="781" name="Google Shape;781;p28"/>
            <p:cNvGrpSpPr/>
            <p:nvPr/>
          </p:nvGrpSpPr>
          <p:grpSpPr>
            <a:xfrm>
              <a:off x="1371600" y="-231087"/>
              <a:ext cx="3386850" cy="1102867"/>
              <a:chOff x="0" y="-47625"/>
              <a:chExt cx="697998" cy="227291"/>
            </a:xfrm>
          </p:grpSpPr>
          <p:sp>
            <p:nvSpPr>
              <p:cNvPr id="782" name="Google Shape;782;p2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8"/>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28"/>
            <p:cNvGrpSpPr/>
            <p:nvPr/>
          </p:nvGrpSpPr>
          <p:grpSpPr>
            <a:xfrm>
              <a:off x="6329324" y="-231087"/>
              <a:ext cx="3386850" cy="1102867"/>
              <a:chOff x="0" y="-47625"/>
              <a:chExt cx="697998" cy="227291"/>
            </a:xfrm>
          </p:grpSpPr>
          <p:sp>
            <p:nvSpPr>
              <p:cNvPr id="785" name="Google Shape;785;p2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8"/>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28"/>
            <p:cNvGrpSpPr/>
            <p:nvPr/>
          </p:nvGrpSpPr>
          <p:grpSpPr>
            <a:xfrm>
              <a:off x="19625550" y="-231087"/>
              <a:ext cx="3386850" cy="1102867"/>
              <a:chOff x="0" y="-47625"/>
              <a:chExt cx="697998" cy="227291"/>
            </a:xfrm>
          </p:grpSpPr>
          <p:sp>
            <p:nvSpPr>
              <p:cNvPr id="788" name="Google Shape;788;p2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8"/>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90" name="Google Shape;790;p28"/>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791" name="Google Shape;791;p28"/>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792" name="Google Shape;792;p28"/>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793" name="Google Shape;793;p28"/>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794" name="Google Shape;794;p28"/>
          <p:cNvGrpSpPr/>
          <p:nvPr/>
        </p:nvGrpSpPr>
        <p:grpSpPr>
          <a:xfrm>
            <a:off x="4167045" y="8881581"/>
            <a:ext cx="4848509" cy="803805"/>
            <a:chOff x="0" y="0"/>
            <a:chExt cx="6464680" cy="1071740"/>
          </a:xfrm>
        </p:grpSpPr>
        <p:sp>
          <p:nvSpPr>
            <p:cNvPr id="795" name="Google Shape;795;p28"/>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796" name="Google Shape;796;p28"/>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797" name="Google Shape;797;p28"/>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798" name="Google Shape;798;p28"/>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799" name="Google Shape;799;p28"/>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grpSp>
        <p:nvGrpSpPr>
          <p:cNvPr id="800" name="Google Shape;800;p28"/>
          <p:cNvGrpSpPr/>
          <p:nvPr/>
        </p:nvGrpSpPr>
        <p:grpSpPr>
          <a:xfrm>
            <a:off x="8545193" y="224895"/>
            <a:ext cx="4848509" cy="803805"/>
            <a:chOff x="0" y="0"/>
            <a:chExt cx="6464680" cy="1071740"/>
          </a:xfrm>
        </p:grpSpPr>
        <p:sp>
          <p:nvSpPr>
            <p:cNvPr id="801" name="Google Shape;801;p28"/>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02" name="Google Shape;802;p28"/>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03" name="Google Shape;803;p28"/>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04" name="Google Shape;804;p28"/>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05" name="Google Shape;805;p28"/>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sp>
        <p:nvSpPr>
          <p:cNvPr id="806" name="Google Shape;806;p28"/>
          <p:cNvSpPr txBox="1"/>
          <p:nvPr/>
        </p:nvSpPr>
        <p:spPr>
          <a:xfrm>
            <a:off x="1028700" y="2249055"/>
            <a:ext cx="5562600"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CONTACT US</a:t>
            </a:r>
            <a:endParaRPr/>
          </a:p>
        </p:txBody>
      </p:sp>
      <p:sp>
        <p:nvSpPr>
          <p:cNvPr id="807" name="Google Shape;807;p28"/>
          <p:cNvSpPr txBox="1"/>
          <p:nvPr/>
        </p:nvSpPr>
        <p:spPr>
          <a:xfrm>
            <a:off x="1851633" y="4408599"/>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 Anywhere St., Any City,ST 12345</a:t>
            </a:r>
            <a:endParaRPr/>
          </a:p>
        </p:txBody>
      </p:sp>
      <p:sp>
        <p:nvSpPr>
          <p:cNvPr id="808" name="Google Shape;808;p28"/>
          <p:cNvSpPr txBox="1"/>
          <p:nvPr/>
        </p:nvSpPr>
        <p:spPr>
          <a:xfrm>
            <a:off x="1851633" y="533422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123-456-7890</a:t>
            </a:r>
            <a:endParaRPr/>
          </a:p>
        </p:txBody>
      </p:sp>
      <p:sp>
        <p:nvSpPr>
          <p:cNvPr id="809" name="Google Shape;809;p28"/>
          <p:cNvSpPr txBox="1"/>
          <p:nvPr/>
        </p:nvSpPr>
        <p:spPr>
          <a:xfrm>
            <a:off x="1851633" y="622278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hello@reallygreatsite.com</a:t>
            </a:r>
            <a:endParaRPr/>
          </a:p>
        </p:txBody>
      </p:sp>
      <p:sp>
        <p:nvSpPr>
          <p:cNvPr id="810" name="Google Shape;810;p28"/>
          <p:cNvSpPr txBox="1"/>
          <p:nvPr/>
        </p:nvSpPr>
        <p:spPr>
          <a:xfrm>
            <a:off x="1851633" y="789479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reallygreatsite.com</a:t>
            </a:r>
            <a:endParaRPr/>
          </a:p>
        </p:txBody>
      </p:sp>
      <p:sp>
        <p:nvSpPr>
          <p:cNvPr id="811" name="Google Shape;811;p28"/>
          <p:cNvSpPr txBox="1"/>
          <p:nvPr/>
        </p:nvSpPr>
        <p:spPr>
          <a:xfrm>
            <a:off x="1851633" y="710012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a:t>
            </a:r>
            <a:endParaRPr/>
          </a:p>
        </p:txBody>
      </p:sp>
      <p:pic>
        <p:nvPicPr>
          <p:cNvPr id="812" name="Google Shape;812;p28"/>
          <p:cNvPicPr preferRelativeResize="0"/>
          <p:nvPr/>
        </p:nvPicPr>
        <p:blipFill>
          <a:blip r:embed="rId6">
            <a:alphaModFix/>
          </a:blip>
          <a:stretch>
            <a:fillRect/>
          </a:stretch>
        </p:blipFill>
        <p:spPr>
          <a:xfrm>
            <a:off x="1145999" y="4408599"/>
            <a:ext cx="492300" cy="3907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16" name="Shape 816"/>
        <p:cNvGrpSpPr/>
        <p:nvPr/>
      </p:nvGrpSpPr>
      <p:grpSpPr>
        <a:xfrm>
          <a:off x="0" y="0"/>
          <a:ext cx="0" cy="0"/>
          <a:chOff x="0" y="0"/>
          <a:chExt cx="0" cy="0"/>
        </a:xfrm>
      </p:grpSpPr>
      <p:pic>
        <p:nvPicPr>
          <p:cNvPr id="817" name="Google Shape;817;p2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18" name="Google Shape;818;p29"/>
          <p:cNvPicPr preferRelativeResize="0"/>
          <p:nvPr/>
        </p:nvPicPr>
        <p:blipFill>
          <a:blip r:embed="rId4">
            <a:alphaModFix/>
          </a:blip>
          <a:stretch>
            <a:fillRect/>
          </a:stretch>
        </p:blipFill>
        <p:spPr>
          <a:xfrm>
            <a:off x="9382225" y="1019825"/>
            <a:ext cx="7877075" cy="8261181"/>
          </a:xfrm>
          <a:prstGeom prst="rect">
            <a:avLst/>
          </a:prstGeom>
          <a:noFill/>
          <a:ln>
            <a:noFill/>
          </a:ln>
        </p:spPr>
      </p:pic>
      <p:sp>
        <p:nvSpPr>
          <p:cNvPr id="819" name="Google Shape;819;p29"/>
          <p:cNvSpPr txBox="1"/>
          <p:nvPr/>
        </p:nvSpPr>
        <p:spPr>
          <a:xfrm>
            <a:off x="898375" y="1127621"/>
            <a:ext cx="7565498"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9A00"/>
                </a:solidFill>
                <a:latin typeface="Bebas Neue"/>
                <a:ea typeface="Bebas Neue"/>
                <a:cs typeface="Bebas Neue"/>
                <a:sym typeface="Bebas Neue"/>
              </a:rPr>
              <a:t>RESOURCE  PAGE</a:t>
            </a:r>
            <a:endParaRPr/>
          </a:p>
        </p:txBody>
      </p:sp>
      <p:sp>
        <p:nvSpPr>
          <p:cNvPr id="820" name="Google Shape;820;p29"/>
          <p:cNvSpPr txBox="1"/>
          <p:nvPr/>
        </p:nvSpPr>
        <p:spPr>
          <a:xfrm>
            <a:off x="1028700" y="3392805"/>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Don't forget to delete this page before presenting. </a:t>
            </a:r>
            <a:endParaRPr/>
          </a:p>
        </p:txBody>
      </p:sp>
      <p:sp>
        <p:nvSpPr>
          <p:cNvPr id="821" name="Google Shape;821;p29"/>
          <p:cNvSpPr txBox="1"/>
          <p:nvPr/>
        </p:nvSpPr>
        <p:spPr>
          <a:xfrm>
            <a:off x="1028700" y="4684966"/>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Arimo"/>
                <a:ea typeface="Arimo"/>
                <a:cs typeface="Arimo"/>
                <a:sym typeface="Arimo"/>
              </a:rPr>
              <a:t>This presentation template uses the following free fonts:</a:t>
            </a:r>
            <a:endParaRPr/>
          </a:p>
        </p:txBody>
      </p:sp>
      <p:sp>
        <p:nvSpPr>
          <p:cNvPr id="822" name="Google Shape;822;p29"/>
          <p:cNvSpPr txBox="1"/>
          <p:nvPr/>
        </p:nvSpPr>
        <p:spPr>
          <a:xfrm>
            <a:off x="1028700" y="5946219"/>
            <a:ext cx="28431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FFFFFF"/>
              </a:buClr>
              <a:buSzPts val="1662"/>
              <a:buFont typeface="Arimo"/>
              <a:buAutoNum type="arabicPeriod"/>
            </a:pPr>
            <a:r>
              <a:rPr b="0" i="0" lang="en-US" sz="1662" u="none" cap="none" strike="noStrike">
                <a:solidFill>
                  <a:srgbClr val="FFFFFF"/>
                </a:solidFill>
                <a:latin typeface="Arimo"/>
                <a:ea typeface="Arimo"/>
                <a:cs typeface="Arimo"/>
                <a:sym typeface="Arimo"/>
              </a:rPr>
              <a:t>Titles: Bebas Neue</a:t>
            </a:r>
            <a:endParaRPr/>
          </a:p>
          <a:p>
            <a:pPr indent="-179433" lvl="1" marL="358866" marR="0" rtl="0" algn="l">
              <a:lnSpc>
                <a:spcPct val="115000"/>
              </a:lnSpc>
              <a:spcBef>
                <a:spcPts val="0"/>
              </a:spcBef>
              <a:spcAft>
                <a:spcPts val="0"/>
              </a:spcAft>
              <a:buClr>
                <a:srgbClr val="FFFFFF"/>
              </a:buClr>
              <a:buSzPts val="1662"/>
              <a:buFont typeface="Arimo"/>
              <a:buAutoNum type="arabicPeriod"/>
            </a:pPr>
            <a:r>
              <a:rPr b="0" i="0" lang="en-US" sz="1662" u="none" cap="none" strike="noStrike">
                <a:solidFill>
                  <a:srgbClr val="FFFFFF"/>
                </a:solidFill>
                <a:latin typeface="Arimo"/>
                <a:ea typeface="Arimo"/>
                <a:cs typeface="Arimo"/>
                <a:sym typeface="Arimo"/>
              </a:rPr>
              <a:t>Headers: Bebas Neue</a:t>
            </a:r>
            <a:endParaRPr/>
          </a:p>
          <a:p>
            <a:pPr indent="-179433" lvl="1" marL="358866" marR="0" rtl="0" algn="l">
              <a:lnSpc>
                <a:spcPct val="115000"/>
              </a:lnSpc>
              <a:spcBef>
                <a:spcPts val="0"/>
              </a:spcBef>
              <a:spcAft>
                <a:spcPts val="0"/>
              </a:spcAft>
              <a:buClr>
                <a:srgbClr val="FFFFFF"/>
              </a:buClr>
              <a:buSzPts val="1662"/>
              <a:buFont typeface="Arimo"/>
              <a:buAutoNum type="arabicPeriod"/>
            </a:pPr>
            <a:r>
              <a:rPr b="0" i="0" lang="en-US" sz="1662" u="none" cap="none" strike="noStrike">
                <a:solidFill>
                  <a:srgbClr val="FFFFFF"/>
                </a:solidFill>
                <a:latin typeface="Arimo"/>
                <a:ea typeface="Arimo"/>
                <a:cs typeface="Arimo"/>
                <a:sym typeface="Arimo"/>
              </a:rPr>
              <a:t>Body Copy: Arimo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5" name="Shape 195"/>
        <p:cNvGrpSpPr/>
        <p:nvPr/>
      </p:nvGrpSpPr>
      <p:grpSpPr>
        <a:xfrm>
          <a:off x="0" y="0"/>
          <a:ext cx="0" cy="0"/>
          <a:chOff x="0" y="0"/>
          <a:chExt cx="0" cy="0"/>
        </a:xfrm>
      </p:grpSpPr>
      <p:pic>
        <p:nvPicPr>
          <p:cNvPr id="196" name="Google Shape;196;p1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97" name="Google Shape;197;p12"/>
          <p:cNvGrpSpPr/>
          <p:nvPr/>
        </p:nvGrpSpPr>
        <p:grpSpPr>
          <a:xfrm>
            <a:off x="0" y="201550"/>
            <a:ext cx="18288000" cy="1280475"/>
            <a:chOff x="0" y="-231087"/>
            <a:chExt cx="24384000" cy="1707301"/>
          </a:xfrm>
        </p:grpSpPr>
        <p:grpSp>
          <p:nvGrpSpPr>
            <p:cNvPr id="198" name="Google Shape;198;p12"/>
            <p:cNvGrpSpPr/>
            <p:nvPr/>
          </p:nvGrpSpPr>
          <p:grpSpPr>
            <a:xfrm>
              <a:off x="1371600" y="-231087"/>
              <a:ext cx="3386850" cy="1102867"/>
              <a:chOff x="0" y="-47625"/>
              <a:chExt cx="697998" cy="227291"/>
            </a:xfrm>
          </p:grpSpPr>
          <p:sp>
            <p:nvSpPr>
              <p:cNvPr id="199" name="Google Shape;199;p12"/>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2"/>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2"/>
            <p:cNvGrpSpPr/>
            <p:nvPr/>
          </p:nvGrpSpPr>
          <p:grpSpPr>
            <a:xfrm>
              <a:off x="6329324" y="-231087"/>
              <a:ext cx="3386850" cy="1102867"/>
              <a:chOff x="0" y="-47625"/>
              <a:chExt cx="697998" cy="227291"/>
            </a:xfrm>
          </p:grpSpPr>
          <p:sp>
            <p:nvSpPr>
              <p:cNvPr id="202" name="Google Shape;202;p12"/>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2"/>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2"/>
            <p:cNvGrpSpPr/>
            <p:nvPr/>
          </p:nvGrpSpPr>
          <p:grpSpPr>
            <a:xfrm>
              <a:off x="19625550" y="-231087"/>
              <a:ext cx="3386850" cy="1102867"/>
              <a:chOff x="0" y="-47625"/>
              <a:chExt cx="697998" cy="227291"/>
            </a:xfrm>
          </p:grpSpPr>
          <p:sp>
            <p:nvSpPr>
              <p:cNvPr id="205" name="Google Shape;205;p12"/>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2"/>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7" name="Google Shape;207;p12"/>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208" name="Google Shape;208;p12"/>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209" name="Google Shape;209;p12"/>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210" name="Google Shape;210;p12"/>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211" name="Google Shape;211;p12"/>
          <p:cNvGrpSpPr/>
          <p:nvPr/>
        </p:nvGrpSpPr>
        <p:grpSpPr>
          <a:xfrm>
            <a:off x="1028700" y="3961835"/>
            <a:ext cx="2153044" cy="2204279"/>
            <a:chOff x="0" y="-47625"/>
            <a:chExt cx="567057" cy="580551"/>
          </a:xfrm>
        </p:grpSpPr>
        <p:sp>
          <p:nvSpPr>
            <p:cNvPr id="212" name="Google Shape;212;p12"/>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2"/>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2"/>
          <p:cNvGrpSpPr/>
          <p:nvPr/>
        </p:nvGrpSpPr>
        <p:grpSpPr>
          <a:xfrm>
            <a:off x="7179945" y="3961835"/>
            <a:ext cx="2153044" cy="2204279"/>
            <a:chOff x="0" y="-47625"/>
            <a:chExt cx="567057" cy="580551"/>
          </a:xfrm>
        </p:grpSpPr>
        <p:sp>
          <p:nvSpPr>
            <p:cNvPr id="215" name="Google Shape;215;p12"/>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2"/>
          <p:cNvGrpSpPr/>
          <p:nvPr/>
        </p:nvGrpSpPr>
        <p:grpSpPr>
          <a:xfrm>
            <a:off x="12880223" y="3961835"/>
            <a:ext cx="2153044" cy="2204279"/>
            <a:chOff x="0" y="-47625"/>
            <a:chExt cx="567057" cy="580551"/>
          </a:xfrm>
        </p:grpSpPr>
        <p:sp>
          <p:nvSpPr>
            <p:cNvPr id="218" name="Google Shape;218;p12"/>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2"/>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2"/>
          <p:cNvSpPr txBox="1"/>
          <p:nvPr/>
        </p:nvSpPr>
        <p:spPr>
          <a:xfrm>
            <a:off x="7179945" y="6752179"/>
            <a:ext cx="4913003"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OUR PROJECTS</a:t>
            </a:r>
            <a:endParaRPr/>
          </a:p>
        </p:txBody>
      </p:sp>
      <p:sp>
        <p:nvSpPr>
          <p:cNvPr id="221" name="Google Shape;221;p12"/>
          <p:cNvSpPr txBox="1"/>
          <p:nvPr/>
        </p:nvSpPr>
        <p:spPr>
          <a:xfrm>
            <a:off x="7179945" y="7952329"/>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22" name="Google Shape;222;p12"/>
          <p:cNvSpPr txBox="1"/>
          <p:nvPr/>
        </p:nvSpPr>
        <p:spPr>
          <a:xfrm>
            <a:off x="1028700" y="6752179"/>
            <a:ext cx="4601984"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INTRODUCTION</a:t>
            </a:r>
            <a:endParaRPr/>
          </a:p>
        </p:txBody>
      </p:sp>
      <p:sp>
        <p:nvSpPr>
          <p:cNvPr id="223" name="Google Shape;223;p12"/>
          <p:cNvSpPr txBox="1"/>
          <p:nvPr/>
        </p:nvSpPr>
        <p:spPr>
          <a:xfrm>
            <a:off x="1028700" y="7951412"/>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24" name="Google Shape;224;p12"/>
          <p:cNvSpPr txBox="1"/>
          <p:nvPr/>
        </p:nvSpPr>
        <p:spPr>
          <a:xfrm>
            <a:off x="12880223" y="6752179"/>
            <a:ext cx="3794478"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ABOUT US</a:t>
            </a:r>
            <a:endParaRPr/>
          </a:p>
        </p:txBody>
      </p:sp>
      <p:sp>
        <p:nvSpPr>
          <p:cNvPr id="225" name="Google Shape;225;p12"/>
          <p:cNvSpPr txBox="1"/>
          <p:nvPr/>
        </p:nvSpPr>
        <p:spPr>
          <a:xfrm>
            <a:off x="12869549" y="7951412"/>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26" name="Google Shape;226;p12"/>
          <p:cNvSpPr txBox="1"/>
          <p:nvPr/>
        </p:nvSpPr>
        <p:spPr>
          <a:xfrm>
            <a:off x="846636" y="1928513"/>
            <a:ext cx="9069651" cy="176647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TABLE OF CONTENTS</a:t>
            </a:r>
            <a:endParaRPr/>
          </a:p>
        </p:txBody>
      </p:sp>
      <p:sp>
        <p:nvSpPr>
          <p:cNvPr id="227" name="Google Shape;227;p12"/>
          <p:cNvSpPr txBox="1"/>
          <p:nvPr/>
        </p:nvSpPr>
        <p:spPr>
          <a:xfrm>
            <a:off x="1137868" y="4327789"/>
            <a:ext cx="1934700" cy="177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01</a:t>
            </a:r>
            <a:endParaRPr/>
          </a:p>
        </p:txBody>
      </p:sp>
      <p:sp>
        <p:nvSpPr>
          <p:cNvPr id="228" name="Google Shape;228;p12"/>
          <p:cNvSpPr txBox="1"/>
          <p:nvPr/>
        </p:nvSpPr>
        <p:spPr>
          <a:xfrm>
            <a:off x="7289113" y="4327789"/>
            <a:ext cx="1934700" cy="177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02</a:t>
            </a:r>
            <a:endParaRPr/>
          </a:p>
        </p:txBody>
      </p:sp>
      <p:sp>
        <p:nvSpPr>
          <p:cNvPr id="229" name="Google Shape;229;p12"/>
          <p:cNvSpPr txBox="1"/>
          <p:nvPr/>
        </p:nvSpPr>
        <p:spPr>
          <a:xfrm>
            <a:off x="12989392" y="4327789"/>
            <a:ext cx="1934700" cy="177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03</a:t>
            </a:r>
            <a:endParaRPr/>
          </a:p>
        </p:txBody>
      </p:sp>
      <p:grpSp>
        <p:nvGrpSpPr>
          <p:cNvPr id="230" name="Google Shape;230;p12"/>
          <p:cNvGrpSpPr/>
          <p:nvPr/>
        </p:nvGrpSpPr>
        <p:grpSpPr>
          <a:xfrm>
            <a:off x="12410790" y="2291822"/>
            <a:ext cx="4848509" cy="803805"/>
            <a:chOff x="0" y="0"/>
            <a:chExt cx="6464680" cy="1071740"/>
          </a:xfrm>
        </p:grpSpPr>
        <p:sp>
          <p:nvSpPr>
            <p:cNvPr id="231" name="Google Shape;231;p12"/>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232" name="Google Shape;232;p12"/>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233" name="Google Shape;233;p12"/>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234" name="Google Shape;234;p12"/>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235" name="Google Shape;235;p12"/>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4">
                <a:alphaModFix/>
              </a:blip>
              <a:stretch>
                <a:fillRect b="0" l="0" r="0" t="0"/>
              </a:stretch>
            </a:blipFill>
            <a:ln>
              <a:noFill/>
            </a:ln>
          </p:spPr>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26" name="Shape 826"/>
        <p:cNvGrpSpPr/>
        <p:nvPr/>
      </p:nvGrpSpPr>
      <p:grpSpPr>
        <a:xfrm>
          <a:off x="0" y="0"/>
          <a:ext cx="0" cy="0"/>
          <a:chOff x="0" y="0"/>
          <a:chExt cx="0" cy="0"/>
        </a:xfrm>
      </p:grpSpPr>
      <p:pic>
        <p:nvPicPr>
          <p:cNvPr id="827" name="Google Shape;827;p30"/>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28" name="Google Shape;828;p30"/>
          <p:cNvPicPr preferRelativeResize="0"/>
          <p:nvPr/>
        </p:nvPicPr>
        <p:blipFill>
          <a:blip r:embed="rId4">
            <a:alphaModFix/>
          </a:blip>
          <a:stretch>
            <a:fillRect/>
          </a:stretch>
        </p:blipFill>
        <p:spPr>
          <a:xfrm>
            <a:off x="6131250" y="3416276"/>
            <a:ext cx="6025501" cy="1506375"/>
          </a:xfrm>
          <a:prstGeom prst="rect">
            <a:avLst/>
          </a:prstGeom>
          <a:noFill/>
          <a:ln>
            <a:noFill/>
          </a:ln>
        </p:spPr>
      </p:pic>
      <p:sp>
        <p:nvSpPr>
          <p:cNvPr id="829" name="Google Shape;829;p30"/>
          <p:cNvSpPr txBox="1"/>
          <p:nvPr/>
        </p:nvSpPr>
        <p:spPr>
          <a:xfrm>
            <a:off x="5280936" y="1279149"/>
            <a:ext cx="7726128" cy="1762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CREDITS</a:t>
            </a:r>
            <a:endParaRPr/>
          </a:p>
        </p:txBody>
      </p:sp>
      <p:sp>
        <p:nvSpPr>
          <p:cNvPr id="830" name="Google Shape;830;p30"/>
          <p:cNvSpPr txBox="1"/>
          <p:nvPr/>
        </p:nvSpPr>
        <p:spPr>
          <a:xfrm>
            <a:off x="3143698" y="5553424"/>
            <a:ext cx="11810379"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831" name="Google Shape;831;p30"/>
          <p:cNvSpPr txBox="1"/>
          <p:nvPr/>
        </p:nvSpPr>
        <p:spPr>
          <a:xfrm>
            <a:off x="2818025" y="6280785"/>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Pexels for the photos</a:t>
            </a:r>
            <a:endParaRPr/>
          </a:p>
        </p:txBody>
      </p:sp>
      <p:sp>
        <p:nvSpPr>
          <p:cNvPr id="832" name="Google Shape;832;p30"/>
          <p:cNvSpPr txBox="1"/>
          <p:nvPr/>
        </p:nvSpPr>
        <p:spPr>
          <a:xfrm>
            <a:off x="2818025" y="7496175"/>
            <a:ext cx="12651949" cy="1762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HAPPY DESIGNING! </a:t>
            </a:r>
            <a:endParaRPr/>
          </a:p>
        </p:txBody>
      </p:sp>
      <p:grpSp>
        <p:nvGrpSpPr>
          <p:cNvPr id="833" name="Google Shape;833;p30"/>
          <p:cNvGrpSpPr/>
          <p:nvPr/>
        </p:nvGrpSpPr>
        <p:grpSpPr>
          <a:xfrm>
            <a:off x="719443" y="1361169"/>
            <a:ext cx="4848509" cy="803805"/>
            <a:chOff x="0" y="0"/>
            <a:chExt cx="6464680" cy="1071740"/>
          </a:xfrm>
        </p:grpSpPr>
        <p:sp>
          <p:nvSpPr>
            <p:cNvPr id="834" name="Google Shape;834;p30"/>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35" name="Google Shape;835;p30"/>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36" name="Google Shape;836;p30"/>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37" name="Google Shape;837;p30"/>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38" name="Google Shape;838;p30"/>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grpSp>
        <p:nvGrpSpPr>
          <p:cNvPr id="839" name="Google Shape;839;p30"/>
          <p:cNvGrpSpPr/>
          <p:nvPr/>
        </p:nvGrpSpPr>
        <p:grpSpPr>
          <a:xfrm>
            <a:off x="14281172" y="7980098"/>
            <a:ext cx="4848509" cy="803805"/>
            <a:chOff x="0" y="0"/>
            <a:chExt cx="6464680" cy="1071740"/>
          </a:xfrm>
        </p:grpSpPr>
        <p:sp>
          <p:nvSpPr>
            <p:cNvPr id="840" name="Google Shape;840;p30"/>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41" name="Google Shape;841;p30"/>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42" name="Google Shape;842;p30"/>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43" name="Google Shape;843;p30"/>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844" name="Google Shape;844;p30"/>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9" name="Shape 239"/>
        <p:cNvGrpSpPr/>
        <p:nvPr/>
      </p:nvGrpSpPr>
      <p:grpSpPr>
        <a:xfrm>
          <a:off x="0" y="0"/>
          <a:ext cx="0" cy="0"/>
          <a:chOff x="0" y="0"/>
          <a:chExt cx="0" cy="0"/>
        </a:xfrm>
      </p:grpSpPr>
      <p:pic>
        <p:nvPicPr>
          <p:cNvPr id="240" name="Google Shape;240;p1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41" name="Google Shape;241;p13"/>
          <p:cNvPicPr preferRelativeResize="0"/>
          <p:nvPr/>
        </p:nvPicPr>
        <p:blipFill>
          <a:blip r:embed="rId4">
            <a:alphaModFix/>
          </a:blip>
          <a:stretch>
            <a:fillRect/>
          </a:stretch>
        </p:blipFill>
        <p:spPr>
          <a:xfrm>
            <a:off x="13066500" y="1491550"/>
            <a:ext cx="5246374" cy="8786455"/>
          </a:xfrm>
          <a:prstGeom prst="rect">
            <a:avLst/>
          </a:prstGeom>
          <a:noFill/>
          <a:ln>
            <a:noFill/>
          </a:ln>
        </p:spPr>
      </p:pic>
      <p:grpSp>
        <p:nvGrpSpPr>
          <p:cNvPr id="242" name="Google Shape;242;p13"/>
          <p:cNvGrpSpPr/>
          <p:nvPr/>
        </p:nvGrpSpPr>
        <p:grpSpPr>
          <a:xfrm>
            <a:off x="1028700" y="2085781"/>
            <a:ext cx="2153044" cy="2204279"/>
            <a:chOff x="0" y="-47625"/>
            <a:chExt cx="567057" cy="580551"/>
          </a:xfrm>
        </p:grpSpPr>
        <p:sp>
          <p:nvSpPr>
            <p:cNvPr id="243" name="Google Shape;243;p13"/>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3"/>
          <p:cNvGrpSpPr/>
          <p:nvPr/>
        </p:nvGrpSpPr>
        <p:grpSpPr>
          <a:xfrm>
            <a:off x="0" y="201550"/>
            <a:ext cx="18288000" cy="1280475"/>
            <a:chOff x="0" y="-231087"/>
            <a:chExt cx="24384000" cy="1707301"/>
          </a:xfrm>
        </p:grpSpPr>
        <p:grpSp>
          <p:nvGrpSpPr>
            <p:cNvPr id="246" name="Google Shape;246;p13"/>
            <p:cNvGrpSpPr/>
            <p:nvPr/>
          </p:nvGrpSpPr>
          <p:grpSpPr>
            <a:xfrm>
              <a:off x="1371600" y="-231087"/>
              <a:ext cx="3386850" cy="1102867"/>
              <a:chOff x="0" y="-47625"/>
              <a:chExt cx="697998" cy="227291"/>
            </a:xfrm>
          </p:grpSpPr>
          <p:sp>
            <p:nvSpPr>
              <p:cNvPr id="247" name="Google Shape;247;p1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3"/>
            <p:cNvGrpSpPr/>
            <p:nvPr/>
          </p:nvGrpSpPr>
          <p:grpSpPr>
            <a:xfrm>
              <a:off x="6329324" y="-231087"/>
              <a:ext cx="3386850" cy="1102867"/>
              <a:chOff x="0" y="-47625"/>
              <a:chExt cx="697998" cy="227291"/>
            </a:xfrm>
          </p:grpSpPr>
          <p:sp>
            <p:nvSpPr>
              <p:cNvPr id="250" name="Google Shape;250;p1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3"/>
            <p:cNvGrpSpPr/>
            <p:nvPr/>
          </p:nvGrpSpPr>
          <p:grpSpPr>
            <a:xfrm>
              <a:off x="19625550" y="-231087"/>
              <a:ext cx="3386850" cy="1102867"/>
              <a:chOff x="0" y="-47625"/>
              <a:chExt cx="697998" cy="227291"/>
            </a:xfrm>
          </p:grpSpPr>
          <p:sp>
            <p:nvSpPr>
              <p:cNvPr id="253" name="Google Shape;253;p13"/>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5" name="Google Shape;255;p13"/>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256" name="Google Shape;256;p13"/>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257" name="Google Shape;257;p13"/>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258" name="Google Shape;258;p13"/>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
        <p:nvSpPr>
          <p:cNvPr id="259" name="Google Shape;259;p13"/>
          <p:cNvSpPr txBox="1"/>
          <p:nvPr/>
        </p:nvSpPr>
        <p:spPr>
          <a:xfrm>
            <a:off x="3694855" y="2527935"/>
            <a:ext cx="7378075"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INTRODUCTION</a:t>
            </a:r>
            <a:endParaRPr/>
          </a:p>
        </p:txBody>
      </p:sp>
      <p:sp>
        <p:nvSpPr>
          <p:cNvPr id="260" name="Google Shape;260;p13"/>
          <p:cNvSpPr txBox="1"/>
          <p:nvPr/>
        </p:nvSpPr>
        <p:spPr>
          <a:xfrm>
            <a:off x="3694855" y="4242435"/>
            <a:ext cx="88584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In this guide, we'll journey through the essential elements of storytelling, delve into character development, and uncover the secrets to creating compelling plots. We'll also explore various writing styles and techniques that can help bring your narratives to life.</a:t>
            </a:r>
            <a:endParaRPr/>
          </a:p>
        </p:txBody>
      </p:sp>
      <p:sp>
        <p:nvSpPr>
          <p:cNvPr id="261" name="Google Shape;261;p13"/>
          <p:cNvSpPr txBox="1"/>
          <p:nvPr/>
        </p:nvSpPr>
        <p:spPr>
          <a:xfrm>
            <a:off x="1137868" y="2451735"/>
            <a:ext cx="1934700" cy="177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01</a:t>
            </a:r>
            <a:endParaRPr/>
          </a:p>
        </p:txBody>
      </p:sp>
      <p:grpSp>
        <p:nvGrpSpPr>
          <p:cNvPr id="262" name="Google Shape;262;p13"/>
          <p:cNvGrpSpPr/>
          <p:nvPr/>
        </p:nvGrpSpPr>
        <p:grpSpPr>
          <a:xfrm>
            <a:off x="-1775934" y="6542409"/>
            <a:ext cx="4848509" cy="803805"/>
            <a:chOff x="0" y="0"/>
            <a:chExt cx="6464680" cy="1071740"/>
          </a:xfrm>
        </p:grpSpPr>
        <p:sp>
          <p:nvSpPr>
            <p:cNvPr id="263" name="Google Shape;263;p13"/>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264" name="Google Shape;264;p13"/>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265" name="Google Shape;265;p13"/>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266" name="Google Shape;266;p13"/>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267" name="Google Shape;267;p13"/>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grpSp>
        <p:nvGrpSpPr>
          <p:cNvPr id="268" name="Google Shape;268;p13"/>
          <p:cNvGrpSpPr/>
          <p:nvPr/>
        </p:nvGrpSpPr>
        <p:grpSpPr>
          <a:xfrm>
            <a:off x="15304168" y="2474528"/>
            <a:ext cx="4848509" cy="803805"/>
            <a:chOff x="0" y="0"/>
            <a:chExt cx="6464680" cy="1071740"/>
          </a:xfrm>
        </p:grpSpPr>
        <p:sp>
          <p:nvSpPr>
            <p:cNvPr id="269" name="Google Shape;269;p13"/>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6">
                <a:alphaModFix/>
              </a:blip>
              <a:stretch>
                <a:fillRect b="0" l="0" r="0" t="0"/>
              </a:stretch>
            </a:blipFill>
            <a:ln>
              <a:noFill/>
            </a:ln>
          </p:spPr>
        </p:sp>
        <p:sp>
          <p:nvSpPr>
            <p:cNvPr id="270" name="Google Shape;270;p13"/>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6">
                <a:alphaModFix/>
              </a:blip>
              <a:stretch>
                <a:fillRect b="0" l="0" r="0" t="0"/>
              </a:stretch>
            </a:blipFill>
            <a:ln>
              <a:noFill/>
            </a:ln>
          </p:spPr>
        </p:sp>
        <p:sp>
          <p:nvSpPr>
            <p:cNvPr id="271" name="Google Shape;271;p13"/>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6">
                <a:alphaModFix/>
              </a:blip>
              <a:stretch>
                <a:fillRect b="0" l="0" r="0" t="0"/>
              </a:stretch>
            </a:blipFill>
            <a:ln>
              <a:noFill/>
            </a:ln>
          </p:spPr>
        </p:sp>
        <p:sp>
          <p:nvSpPr>
            <p:cNvPr id="272" name="Google Shape;272;p13"/>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273" name="Google Shape;273;p13"/>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7" name="Shape 277"/>
        <p:cNvGrpSpPr/>
        <p:nvPr/>
      </p:nvGrpSpPr>
      <p:grpSpPr>
        <a:xfrm>
          <a:off x="0" y="0"/>
          <a:ext cx="0" cy="0"/>
          <a:chOff x="0" y="0"/>
          <a:chExt cx="0" cy="0"/>
        </a:xfrm>
      </p:grpSpPr>
      <p:pic>
        <p:nvPicPr>
          <p:cNvPr id="278" name="Google Shape;278;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79" name="Google Shape;279;p14"/>
          <p:cNvPicPr preferRelativeResize="0"/>
          <p:nvPr/>
        </p:nvPicPr>
        <p:blipFill>
          <a:blip r:embed="rId4">
            <a:alphaModFix/>
          </a:blip>
          <a:stretch>
            <a:fillRect/>
          </a:stretch>
        </p:blipFill>
        <p:spPr>
          <a:xfrm>
            <a:off x="5169950" y="1482025"/>
            <a:ext cx="7604125" cy="4957609"/>
          </a:xfrm>
          <a:prstGeom prst="rect">
            <a:avLst/>
          </a:prstGeom>
          <a:noFill/>
          <a:ln>
            <a:noFill/>
          </a:ln>
        </p:spPr>
      </p:pic>
      <p:grpSp>
        <p:nvGrpSpPr>
          <p:cNvPr id="280" name="Google Shape;280;p14"/>
          <p:cNvGrpSpPr/>
          <p:nvPr/>
        </p:nvGrpSpPr>
        <p:grpSpPr>
          <a:xfrm>
            <a:off x="1028700" y="201550"/>
            <a:ext cx="2540137" cy="827150"/>
            <a:chOff x="0" y="-47625"/>
            <a:chExt cx="697998" cy="227291"/>
          </a:xfrm>
        </p:grpSpPr>
        <p:sp>
          <p:nvSpPr>
            <p:cNvPr id="281" name="Google Shape;281;p1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4"/>
          <p:cNvGrpSpPr/>
          <p:nvPr/>
        </p:nvGrpSpPr>
        <p:grpSpPr>
          <a:xfrm>
            <a:off x="4746993" y="201550"/>
            <a:ext cx="2540137" cy="827150"/>
            <a:chOff x="0" y="-47625"/>
            <a:chExt cx="697998" cy="227291"/>
          </a:xfrm>
        </p:grpSpPr>
        <p:sp>
          <p:nvSpPr>
            <p:cNvPr id="284" name="Google Shape;284;p1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4"/>
          <p:cNvGrpSpPr/>
          <p:nvPr/>
        </p:nvGrpSpPr>
        <p:grpSpPr>
          <a:xfrm>
            <a:off x="14719163" y="201550"/>
            <a:ext cx="2540137" cy="827150"/>
            <a:chOff x="0" y="-47625"/>
            <a:chExt cx="697998" cy="227291"/>
          </a:xfrm>
        </p:grpSpPr>
        <p:sp>
          <p:nvSpPr>
            <p:cNvPr id="287" name="Google Shape;287;p14"/>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9" name="Google Shape;289;p14"/>
          <p:cNvCxnSpPr/>
          <p:nvPr/>
        </p:nvCxnSpPr>
        <p:spPr>
          <a:xfrm>
            <a:off x="0" y="1482026"/>
            <a:ext cx="18288000" cy="0"/>
          </a:xfrm>
          <a:prstGeom prst="straightConnector1">
            <a:avLst/>
          </a:prstGeom>
          <a:noFill/>
          <a:ln cap="flat" cmpd="sng" w="19050">
            <a:solidFill>
              <a:srgbClr val="FFFFFF"/>
            </a:solidFill>
            <a:prstDash val="solid"/>
            <a:round/>
            <a:headEnd len="sm" w="sm" type="none"/>
            <a:tailEnd len="sm" w="sm" type="none"/>
          </a:ln>
        </p:spPr>
      </p:cxnSp>
      <p:cxnSp>
        <p:nvCxnSpPr>
          <p:cNvPr id="290" name="Google Shape;290;p14"/>
          <p:cNvCxnSpPr/>
          <p:nvPr/>
        </p:nvCxnSpPr>
        <p:spPr>
          <a:xfrm>
            <a:off x="0" y="6446146"/>
            <a:ext cx="18288000" cy="0"/>
          </a:xfrm>
          <a:prstGeom prst="straightConnector1">
            <a:avLst/>
          </a:prstGeom>
          <a:noFill/>
          <a:ln cap="flat" cmpd="sng" w="19050">
            <a:solidFill>
              <a:srgbClr val="FFFFFF"/>
            </a:solidFill>
            <a:prstDash val="solid"/>
            <a:round/>
            <a:headEnd len="sm" w="sm" type="none"/>
            <a:tailEnd len="sm" w="sm" type="none"/>
          </a:ln>
        </p:spPr>
      </p:cxnSp>
      <p:sp>
        <p:nvSpPr>
          <p:cNvPr id="291" name="Google Shape;291;p14"/>
          <p:cNvSpPr txBox="1"/>
          <p:nvPr/>
        </p:nvSpPr>
        <p:spPr>
          <a:xfrm>
            <a:off x="1365337" y="6888380"/>
            <a:ext cx="15557326" cy="1762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WELCOME TO PRESENTATION</a:t>
            </a:r>
            <a:endParaRPr/>
          </a:p>
        </p:txBody>
      </p:sp>
      <p:sp>
        <p:nvSpPr>
          <p:cNvPr id="292" name="Google Shape;292;p14"/>
          <p:cNvSpPr txBox="1"/>
          <p:nvPr/>
        </p:nvSpPr>
        <p:spPr>
          <a:xfrm>
            <a:off x="1365337" y="8602880"/>
            <a:ext cx="1555732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I'm Rain, and I'll be sharing with you my beautiful ideas. Follow me at @reallygreatsite to learn more. </a:t>
            </a:r>
            <a:endParaRPr/>
          </a:p>
        </p:txBody>
      </p:sp>
      <p:sp>
        <p:nvSpPr>
          <p:cNvPr id="293" name="Google Shape;293;p14"/>
          <p:cNvSpPr txBox="1"/>
          <p:nvPr/>
        </p:nvSpPr>
        <p:spPr>
          <a:xfrm>
            <a:off x="1283945" y="475847"/>
            <a:ext cx="2029648" cy="518628"/>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294" name="Google Shape;294;p14"/>
          <p:cNvSpPr txBox="1"/>
          <p:nvPr/>
        </p:nvSpPr>
        <p:spPr>
          <a:xfrm>
            <a:off x="5002238" y="477985"/>
            <a:ext cx="2029648"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295" name="Google Shape;295;p14"/>
          <p:cNvSpPr txBox="1"/>
          <p:nvPr/>
        </p:nvSpPr>
        <p:spPr>
          <a:xfrm>
            <a:off x="14974407" y="477985"/>
            <a:ext cx="2029648"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nvGrpSpPr>
          <p:cNvPr id="296" name="Google Shape;296;p14"/>
          <p:cNvGrpSpPr/>
          <p:nvPr/>
        </p:nvGrpSpPr>
        <p:grpSpPr>
          <a:xfrm>
            <a:off x="185570" y="2379661"/>
            <a:ext cx="4848509" cy="803805"/>
            <a:chOff x="0" y="0"/>
            <a:chExt cx="6464680" cy="1071740"/>
          </a:xfrm>
        </p:grpSpPr>
        <p:sp>
          <p:nvSpPr>
            <p:cNvPr id="297" name="Google Shape;297;p14"/>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298" name="Google Shape;298;p14"/>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299" name="Google Shape;299;p14"/>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300" name="Google Shape;300;p14"/>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301" name="Google Shape;301;p14"/>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grpSp>
        <p:nvGrpSpPr>
          <p:cNvPr id="302" name="Google Shape;302;p14"/>
          <p:cNvGrpSpPr/>
          <p:nvPr/>
        </p:nvGrpSpPr>
        <p:grpSpPr>
          <a:xfrm>
            <a:off x="13131497" y="4890243"/>
            <a:ext cx="4848509" cy="803805"/>
            <a:chOff x="0" y="0"/>
            <a:chExt cx="6464680" cy="1071740"/>
          </a:xfrm>
        </p:grpSpPr>
        <p:sp>
          <p:nvSpPr>
            <p:cNvPr id="303" name="Google Shape;303;p14"/>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304" name="Google Shape;304;p14"/>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305" name="Google Shape;305;p14"/>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306" name="Google Shape;306;p14"/>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307" name="Google Shape;307;p14"/>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1" name="Shape 311"/>
        <p:cNvGrpSpPr/>
        <p:nvPr/>
      </p:nvGrpSpPr>
      <p:grpSpPr>
        <a:xfrm>
          <a:off x="0" y="0"/>
          <a:ext cx="0" cy="0"/>
          <a:chOff x="0" y="0"/>
          <a:chExt cx="0" cy="0"/>
        </a:xfrm>
      </p:grpSpPr>
      <p:pic>
        <p:nvPicPr>
          <p:cNvPr id="312" name="Google Shape;312;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13" name="Google Shape;313;p15"/>
          <p:cNvPicPr preferRelativeResize="0"/>
          <p:nvPr/>
        </p:nvPicPr>
        <p:blipFill>
          <a:blip r:embed="rId4">
            <a:alphaModFix/>
          </a:blip>
          <a:stretch>
            <a:fillRect/>
          </a:stretch>
        </p:blipFill>
        <p:spPr>
          <a:xfrm>
            <a:off x="8987475" y="2267275"/>
            <a:ext cx="8467389" cy="6858051"/>
          </a:xfrm>
          <a:prstGeom prst="rect">
            <a:avLst/>
          </a:prstGeom>
          <a:noFill/>
          <a:ln>
            <a:noFill/>
          </a:ln>
        </p:spPr>
      </p:pic>
      <p:grpSp>
        <p:nvGrpSpPr>
          <p:cNvPr id="314" name="Google Shape;314;p15"/>
          <p:cNvGrpSpPr/>
          <p:nvPr/>
        </p:nvGrpSpPr>
        <p:grpSpPr>
          <a:xfrm>
            <a:off x="0" y="201550"/>
            <a:ext cx="18288000" cy="1280475"/>
            <a:chOff x="0" y="-231087"/>
            <a:chExt cx="24384000" cy="1707301"/>
          </a:xfrm>
        </p:grpSpPr>
        <p:grpSp>
          <p:nvGrpSpPr>
            <p:cNvPr id="315" name="Google Shape;315;p15"/>
            <p:cNvGrpSpPr/>
            <p:nvPr/>
          </p:nvGrpSpPr>
          <p:grpSpPr>
            <a:xfrm>
              <a:off x="1371600" y="-231087"/>
              <a:ext cx="3386850" cy="1102867"/>
              <a:chOff x="0" y="-47625"/>
              <a:chExt cx="697998" cy="227291"/>
            </a:xfrm>
          </p:grpSpPr>
          <p:sp>
            <p:nvSpPr>
              <p:cNvPr id="316" name="Google Shape;316;p1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5"/>
            <p:cNvGrpSpPr/>
            <p:nvPr/>
          </p:nvGrpSpPr>
          <p:grpSpPr>
            <a:xfrm>
              <a:off x="6329324" y="-231087"/>
              <a:ext cx="3386850" cy="1102867"/>
              <a:chOff x="0" y="-47625"/>
              <a:chExt cx="697998" cy="227291"/>
            </a:xfrm>
          </p:grpSpPr>
          <p:sp>
            <p:nvSpPr>
              <p:cNvPr id="319" name="Google Shape;319;p1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5"/>
            <p:cNvGrpSpPr/>
            <p:nvPr/>
          </p:nvGrpSpPr>
          <p:grpSpPr>
            <a:xfrm>
              <a:off x="19625550" y="-231087"/>
              <a:ext cx="3386850" cy="1102867"/>
              <a:chOff x="0" y="-47625"/>
              <a:chExt cx="697998" cy="227291"/>
            </a:xfrm>
          </p:grpSpPr>
          <p:sp>
            <p:nvSpPr>
              <p:cNvPr id="322" name="Google Shape;322;p15"/>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4" name="Google Shape;324;p15"/>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325" name="Google Shape;325;p15"/>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326" name="Google Shape;326;p15"/>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327" name="Google Shape;327;p15"/>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328" name="Google Shape;328;p15"/>
          <p:cNvGrpSpPr/>
          <p:nvPr/>
        </p:nvGrpSpPr>
        <p:grpSpPr>
          <a:xfrm>
            <a:off x="1028700" y="3950947"/>
            <a:ext cx="2153044" cy="2204279"/>
            <a:chOff x="0" y="-47625"/>
            <a:chExt cx="567057" cy="580551"/>
          </a:xfrm>
        </p:grpSpPr>
        <p:sp>
          <p:nvSpPr>
            <p:cNvPr id="329" name="Google Shape;329;p15"/>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5"/>
          <p:cNvGrpSpPr/>
          <p:nvPr/>
        </p:nvGrpSpPr>
        <p:grpSpPr>
          <a:xfrm>
            <a:off x="1028700" y="6770692"/>
            <a:ext cx="2153044" cy="2204279"/>
            <a:chOff x="0" y="-47625"/>
            <a:chExt cx="567057" cy="580551"/>
          </a:xfrm>
        </p:grpSpPr>
        <p:sp>
          <p:nvSpPr>
            <p:cNvPr id="332" name="Google Shape;332;p15"/>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15"/>
          <p:cNvSpPr txBox="1"/>
          <p:nvPr/>
        </p:nvSpPr>
        <p:spPr>
          <a:xfrm>
            <a:off x="1028700" y="2023489"/>
            <a:ext cx="6782665"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OUR COMPANY</a:t>
            </a:r>
            <a:endParaRPr/>
          </a:p>
        </p:txBody>
      </p:sp>
      <p:sp>
        <p:nvSpPr>
          <p:cNvPr id="335" name="Google Shape;335;p15"/>
          <p:cNvSpPr txBox="1"/>
          <p:nvPr/>
        </p:nvSpPr>
        <p:spPr>
          <a:xfrm>
            <a:off x="3792548" y="7060819"/>
            <a:ext cx="4584125"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WHAT WE DO? </a:t>
            </a:r>
            <a:endParaRPr/>
          </a:p>
        </p:txBody>
      </p:sp>
      <p:sp>
        <p:nvSpPr>
          <p:cNvPr id="336" name="Google Shape;336;p15"/>
          <p:cNvSpPr txBox="1"/>
          <p:nvPr/>
        </p:nvSpPr>
        <p:spPr>
          <a:xfrm>
            <a:off x="3792548" y="4181661"/>
            <a:ext cx="4584125"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WHO WE ARE?</a:t>
            </a:r>
            <a:endParaRPr/>
          </a:p>
        </p:txBody>
      </p:sp>
      <p:sp>
        <p:nvSpPr>
          <p:cNvPr id="337" name="Google Shape;337;p15"/>
          <p:cNvSpPr txBox="1"/>
          <p:nvPr/>
        </p:nvSpPr>
        <p:spPr>
          <a:xfrm>
            <a:off x="3792548" y="5261424"/>
            <a:ext cx="45841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Briefly elaborate on what you want to discuss. </a:t>
            </a:r>
            <a:endParaRPr/>
          </a:p>
        </p:txBody>
      </p:sp>
      <p:sp>
        <p:nvSpPr>
          <p:cNvPr id="338" name="Google Shape;338;p15"/>
          <p:cNvSpPr txBox="1"/>
          <p:nvPr/>
        </p:nvSpPr>
        <p:spPr>
          <a:xfrm>
            <a:off x="3792548" y="8140582"/>
            <a:ext cx="45841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Briefly elaborate on what you want to discuss. </a:t>
            </a:r>
            <a:endParaRPr/>
          </a:p>
        </p:txBody>
      </p:sp>
      <p:cxnSp>
        <p:nvCxnSpPr>
          <p:cNvPr id="339" name="Google Shape;339;p15"/>
          <p:cNvCxnSpPr/>
          <p:nvPr/>
        </p:nvCxnSpPr>
        <p:spPr>
          <a:xfrm>
            <a:off x="8993860" y="1491551"/>
            <a:ext cx="0" cy="8795449"/>
          </a:xfrm>
          <a:prstGeom prst="straightConnector1">
            <a:avLst/>
          </a:prstGeom>
          <a:noFill/>
          <a:ln cap="flat" cmpd="sng" w="38100">
            <a:solidFill>
              <a:srgbClr val="FFFFFF"/>
            </a:solidFill>
            <a:prstDash val="solid"/>
            <a:round/>
            <a:headEnd len="sm" w="sm" type="none"/>
            <a:tailEnd len="sm" w="sm" type="none"/>
          </a:ln>
        </p:spPr>
      </p:cxnSp>
      <p:cxnSp>
        <p:nvCxnSpPr>
          <p:cNvPr id="340" name="Google Shape;340;p15"/>
          <p:cNvCxnSpPr/>
          <p:nvPr/>
        </p:nvCxnSpPr>
        <p:spPr>
          <a:xfrm>
            <a:off x="17436400" y="1491551"/>
            <a:ext cx="0" cy="8795449"/>
          </a:xfrm>
          <a:prstGeom prst="straightConnector1">
            <a:avLst/>
          </a:prstGeom>
          <a:noFill/>
          <a:ln cap="flat" cmpd="sng" w="38100">
            <a:solidFill>
              <a:srgbClr val="FFFFFF"/>
            </a:solidFill>
            <a:prstDash val="solid"/>
            <a:round/>
            <a:headEnd len="sm" w="sm" type="none"/>
            <a:tailEnd len="sm" w="sm" type="none"/>
          </a:ln>
        </p:spPr>
      </p:cxnSp>
      <p:pic>
        <p:nvPicPr>
          <p:cNvPr id="341" name="Google Shape;341;p15"/>
          <p:cNvPicPr preferRelativeResize="0"/>
          <p:nvPr/>
        </p:nvPicPr>
        <p:blipFill>
          <a:blip r:embed="rId5">
            <a:alphaModFix/>
          </a:blip>
          <a:stretch>
            <a:fillRect/>
          </a:stretch>
        </p:blipFill>
        <p:spPr>
          <a:xfrm>
            <a:off x="1434551" y="4457516"/>
            <a:ext cx="1341350" cy="1371959"/>
          </a:xfrm>
          <a:prstGeom prst="rect">
            <a:avLst/>
          </a:prstGeom>
          <a:noFill/>
          <a:ln>
            <a:noFill/>
          </a:ln>
        </p:spPr>
      </p:pic>
      <p:pic>
        <p:nvPicPr>
          <p:cNvPr id="342" name="Google Shape;342;p15"/>
          <p:cNvPicPr preferRelativeResize="0"/>
          <p:nvPr/>
        </p:nvPicPr>
        <p:blipFill>
          <a:blip r:embed="rId6">
            <a:alphaModFix/>
          </a:blip>
          <a:stretch>
            <a:fillRect/>
          </a:stretch>
        </p:blipFill>
        <p:spPr>
          <a:xfrm>
            <a:off x="1434546" y="7336977"/>
            <a:ext cx="1341350" cy="13611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6" name="Shape 346"/>
        <p:cNvGrpSpPr/>
        <p:nvPr/>
      </p:nvGrpSpPr>
      <p:grpSpPr>
        <a:xfrm>
          <a:off x="0" y="0"/>
          <a:ext cx="0" cy="0"/>
          <a:chOff x="0" y="0"/>
          <a:chExt cx="0" cy="0"/>
        </a:xfrm>
      </p:grpSpPr>
      <p:pic>
        <p:nvPicPr>
          <p:cNvPr id="347" name="Google Shape;347;p1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48" name="Google Shape;348;p16"/>
          <p:cNvGrpSpPr/>
          <p:nvPr/>
        </p:nvGrpSpPr>
        <p:grpSpPr>
          <a:xfrm>
            <a:off x="1863071" y="1884390"/>
            <a:ext cx="6969627" cy="7631107"/>
            <a:chOff x="0" y="-47625"/>
            <a:chExt cx="1835622" cy="2009839"/>
          </a:xfrm>
        </p:grpSpPr>
        <p:sp>
          <p:nvSpPr>
            <p:cNvPr id="349" name="Google Shape;349;p16"/>
            <p:cNvSpPr/>
            <p:nvPr/>
          </p:nvSpPr>
          <p:spPr>
            <a:xfrm>
              <a:off x="0" y="0"/>
              <a:ext cx="1835622" cy="1962214"/>
            </a:xfrm>
            <a:custGeom>
              <a:rect b="b" l="l" r="r" t="t"/>
              <a:pathLst>
                <a:path extrusionOk="0" h="1962214" w="1835622">
                  <a:moveTo>
                    <a:pt x="56651" y="0"/>
                  </a:moveTo>
                  <a:lnTo>
                    <a:pt x="1778971" y="0"/>
                  </a:lnTo>
                  <a:cubicBezTo>
                    <a:pt x="1793996" y="0"/>
                    <a:pt x="1808405" y="5969"/>
                    <a:pt x="1819029" y="16593"/>
                  </a:cubicBezTo>
                  <a:cubicBezTo>
                    <a:pt x="1829653" y="27217"/>
                    <a:pt x="1835622" y="41626"/>
                    <a:pt x="1835622" y="56651"/>
                  </a:cubicBezTo>
                  <a:lnTo>
                    <a:pt x="1835622" y="1905563"/>
                  </a:lnTo>
                  <a:cubicBezTo>
                    <a:pt x="1835622" y="1920588"/>
                    <a:pt x="1829653" y="1934997"/>
                    <a:pt x="1819029" y="1945621"/>
                  </a:cubicBezTo>
                  <a:cubicBezTo>
                    <a:pt x="1808405" y="1956245"/>
                    <a:pt x="1793996" y="1962214"/>
                    <a:pt x="1778971" y="1962214"/>
                  </a:cubicBezTo>
                  <a:lnTo>
                    <a:pt x="56651" y="1962214"/>
                  </a:lnTo>
                  <a:cubicBezTo>
                    <a:pt x="41626" y="1962214"/>
                    <a:pt x="27217" y="1956245"/>
                    <a:pt x="16593" y="1945621"/>
                  </a:cubicBezTo>
                  <a:cubicBezTo>
                    <a:pt x="5969" y="1934997"/>
                    <a:pt x="0" y="1920588"/>
                    <a:pt x="0" y="1905563"/>
                  </a:cubicBezTo>
                  <a:lnTo>
                    <a:pt x="0" y="56651"/>
                  </a:lnTo>
                  <a:cubicBezTo>
                    <a:pt x="0" y="41626"/>
                    <a:pt x="5969" y="27217"/>
                    <a:pt x="16593" y="16593"/>
                  </a:cubicBezTo>
                  <a:cubicBezTo>
                    <a:pt x="27217" y="5969"/>
                    <a:pt x="41626" y="0"/>
                    <a:pt x="56651"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6"/>
            <p:cNvSpPr txBox="1"/>
            <p:nvPr/>
          </p:nvSpPr>
          <p:spPr>
            <a:xfrm>
              <a:off x="0" y="-47625"/>
              <a:ext cx="1835622" cy="20098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6"/>
          <p:cNvGrpSpPr/>
          <p:nvPr/>
        </p:nvGrpSpPr>
        <p:grpSpPr>
          <a:xfrm>
            <a:off x="9455303" y="1884390"/>
            <a:ext cx="6969627" cy="7631107"/>
            <a:chOff x="0" y="-47625"/>
            <a:chExt cx="1835622" cy="2009839"/>
          </a:xfrm>
        </p:grpSpPr>
        <p:sp>
          <p:nvSpPr>
            <p:cNvPr id="352" name="Google Shape;352;p16"/>
            <p:cNvSpPr/>
            <p:nvPr/>
          </p:nvSpPr>
          <p:spPr>
            <a:xfrm>
              <a:off x="0" y="0"/>
              <a:ext cx="1835622" cy="1962214"/>
            </a:xfrm>
            <a:custGeom>
              <a:rect b="b" l="l" r="r" t="t"/>
              <a:pathLst>
                <a:path extrusionOk="0" h="1962214" w="1835622">
                  <a:moveTo>
                    <a:pt x="56651" y="0"/>
                  </a:moveTo>
                  <a:lnTo>
                    <a:pt x="1778971" y="0"/>
                  </a:lnTo>
                  <a:cubicBezTo>
                    <a:pt x="1793996" y="0"/>
                    <a:pt x="1808405" y="5969"/>
                    <a:pt x="1819029" y="16593"/>
                  </a:cubicBezTo>
                  <a:cubicBezTo>
                    <a:pt x="1829653" y="27217"/>
                    <a:pt x="1835622" y="41626"/>
                    <a:pt x="1835622" y="56651"/>
                  </a:cubicBezTo>
                  <a:lnTo>
                    <a:pt x="1835622" y="1905563"/>
                  </a:lnTo>
                  <a:cubicBezTo>
                    <a:pt x="1835622" y="1920588"/>
                    <a:pt x="1829653" y="1934997"/>
                    <a:pt x="1819029" y="1945621"/>
                  </a:cubicBezTo>
                  <a:cubicBezTo>
                    <a:pt x="1808405" y="1956245"/>
                    <a:pt x="1793996" y="1962214"/>
                    <a:pt x="1778971" y="1962214"/>
                  </a:cubicBezTo>
                  <a:lnTo>
                    <a:pt x="56651" y="1962214"/>
                  </a:lnTo>
                  <a:cubicBezTo>
                    <a:pt x="41626" y="1962214"/>
                    <a:pt x="27217" y="1956245"/>
                    <a:pt x="16593" y="1945621"/>
                  </a:cubicBezTo>
                  <a:cubicBezTo>
                    <a:pt x="5969" y="1934997"/>
                    <a:pt x="0" y="1920588"/>
                    <a:pt x="0" y="1905563"/>
                  </a:cubicBezTo>
                  <a:lnTo>
                    <a:pt x="0" y="56651"/>
                  </a:lnTo>
                  <a:cubicBezTo>
                    <a:pt x="0" y="41626"/>
                    <a:pt x="5969" y="27217"/>
                    <a:pt x="16593" y="16593"/>
                  </a:cubicBezTo>
                  <a:cubicBezTo>
                    <a:pt x="27217" y="5969"/>
                    <a:pt x="41626" y="0"/>
                    <a:pt x="56651"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
            <p:cNvSpPr txBox="1"/>
            <p:nvPr/>
          </p:nvSpPr>
          <p:spPr>
            <a:xfrm>
              <a:off x="0" y="-47625"/>
              <a:ext cx="1835622" cy="20098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16"/>
          <p:cNvSpPr txBox="1"/>
          <p:nvPr/>
        </p:nvSpPr>
        <p:spPr>
          <a:xfrm>
            <a:off x="4351351" y="2622454"/>
            <a:ext cx="2796976"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MISSION</a:t>
            </a:r>
            <a:endParaRPr/>
          </a:p>
        </p:txBody>
      </p:sp>
      <p:sp>
        <p:nvSpPr>
          <p:cNvPr id="355" name="Google Shape;355;p16"/>
          <p:cNvSpPr txBox="1"/>
          <p:nvPr/>
        </p:nvSpPr>
        <p:spPr>
          <a:xfrm>
            <a:off x="11678515" y="2514916"/>
            <a:ext cx="2099553"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VISION</a:t>
            </a:r>
            <a:endParaRPr/>
          </a:p>
        </p:txBody>
      </p:sp>
      <p:grpSp>
        <p:nvGrpSpPr>
          <p:cNvPr id="356" name="Google Shape;356;p16"/>
          <p:cNvGrpSpPr/>
          <p:nvPr/>
        </p:nvGrpSpPr>
        <p:grpSpPr>
          <a:xfrm>
            <a:off x="0" y="201550"/>
            <a:ext cx="18288000" cy="1280475"/>
            <a:chOff x="0" y="-231087"/>
            <a:chExt cx="24384000" cy="1707301"/>
          </a:xfrm>
        </p:grpSpPr>
        <p:grpSp>
          <p:nvGrpSpPr>
            <p:cNvPr id="357" name="Google Shape;357;p16"/>
            <p:cNvGrpSpPr/>
            <p:nvPr/>
          </p:nvGrpSpPr>
          <p:grpSpPr>
            <a:xfrm>
              <a:off x="1371600" y="-231087"/>
              <a:ext cx="3386850" cy="1102867"/>
              <a:chOff x="0" y="-47625"/>
              <a:chExt cx="697998" cy="227291"/>
            </a:xfrm>
          </p:grpSpPr>
          <p:sp>
            <p:nvSpPr>
              <p:cNvPr id="358" name="Google Shape;358;p1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6"/>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6"/>
            <p:cNvGrpSpPr/>
            <p:nvPr/>
          </p:nvGrpSpPr>
          <p:grpSpPr>
            <a:xfrm>
              <a:off x="6329324" y="-231087"/>
              <a:ext cx="3386850" cy="1102867"/>
              <a:chOff x="0" y="-47625"/>
              <a:chExt cx="697998" cy="227291"/>
            </a:xfrm>
          </p:grpSpPr>
          <p:sp>
            <p:nvSpPr>
              <p:cNvPr id="361" name="Google Shape;361;p1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6"/>
            <p:cNvGrpSpPr/>
            <p:nvPr/>
          </p:nvGrpSpPr>
          <p:grpSpPr>
            <a:xfrm>
              <a:off x="19625550" y="-231087"/>
              <a:ext cx="3386850" cy="1102867"/>
              <a:chOff x="0" y="-47625"/>
              <a:chExt cx="697998" cy="227291"/>
            </a:xfrm>
          </p:grpSpPr>
          <p:sp>
            <p:nvSpPr>
              <p:cNvPr id="364" name="Google Shape;364;p16"/>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6" name="Google Shape;366;p16"/>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367" name="Google Shape;367;p16"/>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368" name="Google Shape;368;p16"/>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369" name="Google Shape;369;p16"/>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sp>
        <p:nvSpPr>
          <p:cNvPr id="370" name="Google Shape;370;p16"/>
          <p:cNvSpPr txBox="1"/>
          <p:nvPr/>
        </p:nvSpPr>
        <p:spPr>
          <a:xfrm>
            <a:off x="2450006" y="3922547"/>
            <a:ext cx="57957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To explore the uncharted territories of human potential and innovation. Our goal is to push the boundaries of what is possible, fostering creativity and collaboration among diverse minds.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We strive to create solutions that not only address the challenges of today but also anticipate the needs of tomorrow.We strive to create solutions that not only address the challenges of today but also anticipate the needs of tomorrow.</a:t>
            </a:r>
            <a:endParaRPr/>
          </a:p>
        </p:txBody>
      </p:sp>
      <p:sp>
        <p:nvSpPr>
          <p:cNvPr id="371" name="Google Shape;371;p16"/>
          <p:cNvSpPr txBox="1"/>
          <p:nvPr/>
        </p:nvSpPr>
        <p:spPr>
          <a:xfrm>
            <a:off x="10042238" y="3922547"/>
            <a:ext cx="57957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To explore the uncharted territories of human potential and innovation. Our goal is to push the boundaries of what is possible, fostering creativity and collaboration among diverse minds.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We strive to create solutions that not only address the challenges of today but also anticipate the needs of tomorrow.We strive to create solutions that not only address the challenges of today but also anticipate the needs of tomorrow.</a:t>
            </a:r>
            <a:endParaRPr/>
          </a:p>
        </p:txBody>
      </p:sp>
      <p:pic>
        <p:nvPicPr>
          <p:cNvPr id="372" name="Google Shape;372;p16"/>
          <p:cNvPicPr preferRelativeResize="0"/>
          <p:nvPr/>
        </p:nvPicPr>
        <p:blipFill>
          <a:blip r:embed="rId4">
            <a:alphaModFix/>
          </a:blip>
          <a:stretch>
            <a:fillRect/>
          </a:stretch>
        </p:blipFill>
        <p:spPr>
          <a:xfrm>
            <a:off x="2729475" y="2390600"/>
            <a:ext cx="1217175" cy="1324946"/>
          </a:xfrm>
          <a:prstGeom prst="rect">
            <a:avLst/>
          </a:prstGeom>
          <a:noFill/>
          <a:ln>
            <a:noFill/>
          </a:ln>
        </p:spPr>
      </p:pic>
      <p:pic>
        <p:nvPicPr>
          <p:cNvPr id="373" name="Google Shape;373;p16"/>
          <p:cNvPicPr preferRelativeResize="0"/>
          <p:nvPr/>
        </p:nvPicPr>
        <p:blipFill>
          <a:blip r:embed="rId5">
            <a:alphaModFix/>
          </a:blip>
          <a:stretch>
            <a:fillRect/>
          </a:stretch>
        </p:blipFill>
        <p:spPr>
          <a:xfrm>
            <a:off x="10042250" y="2265155"/>
            <a:ext cx="1217175" cy="14240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7" name="Shape 377"/>
        <p:cNvGrpSpPr/>
        <p:nvPr/>
      </p:nvGrpSpPr>
      <p:grpSpPr>
        <a:xfrm>
          <a:off x="0" y="0"/>
          <a:ext cx="0" cy="0"/>
          <a:chOff x="0" y="0"/>
          <a:chExt cx="0" cy="0"/>
        </a:xfrm>
      </p:grpSpPr>
      <p:pic>
        <p:nvPicPr>
          <p:cNvPr id="378" name="Google Shape;378;p1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79" name="Google Shape;379;p17"/>
          <p:cNvPicPr preferRelativeResize="0"/>
          <p:nvPr/>
        </p:nvPicPr>
        <p:blipFill>
          <a:blip r:embed="rId4">
            <a:alphaModFix/>
          </a:blip>
          <a:stretch>
            <a:fillRect/>
          </a:stretch>
        </p:blipFill>
        <p:spPr>
          <a:xfrm>
            <a:off x="12660654" y="1491550"/>
            <a:ext cx="5001525" cy="7484131"/>
          </a:xfrm>
          <a:prstGeom prst="rect">
            <a:avLst/>
          </a:prstGeom>
          <a:noFill/>
          <a:ln>
            <a:noFill/>
          </a:ln>
        </p:spPr>
      </p:pic>
      <p:grpSp>
        <p:nvGrpSpPr>
          <p:cNvPr id="380" name="Google Shape;380;p17"/>
          <p:cNvGrpSpPr/>
          <p:nvPr/>
        </p:nvGrpSpPr>
        <p:grpSpPr>
          <a:xfrm>
            <a:off x="0" y="201550"/>
            <a:ext cx="18288000" cy="1280475"/>
            <a:chOff x="0" y="-231087"/>
            <a:chExt cx="24384000" cy="1707301"/>
          </a:xfrm>
        </p:grpSpPr>
        <p:grpSp>
          <p:nvGrpSpPr>
            <p:cNvPr id="381" name="Google Shape;381;p17"/>
            <p:cNvGrpSpPr/>
            <p:nvPr/>
          </p:nvGrpSpPr>
          <p:grpSpPr>
            <a:xfrm>
              <a:off x="1371600" y="-231087"/>
              <a:ext cx="3386850" cy="1102867"/>
              <a:chOff x="0" y="-47625"/>
              <a:chExt cx="697998" cy="227291"/>
            </a:xfrm>
          </p:grpSpPr>
          <p:sp>
            <p:nvSpPr>
              <p:cNvPr id="382" name="Google Shape;382;p1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7"/>
            <p:cNvGrpSpPr/>
            <p:nvPr/>
          </p:nvGrpSpPr>
          <p:grpSpPr>
            <a:xfrm>
              <a:off x="6329324" y="-231087"/>
              <a:ext cx="3386850" cy="1102867"/>
              <a:chOff x="0" y="-47625"/>
              <a:chExt cx="697998" cy="227291"/>
            </a:xfrm>
          </p:grpSpPr>
          <p:sp>
            <p:nvSpPr>
              <p:cNvPr id="385" name="Google Shape;385;p1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7"/>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7"/>
            <p:cNvGrpSpPr/>
            <p:nvPr/>
          </p:nvGrpSpPr>
          <p:grpSpPr>
            <a:xfrm>
              <a:off x="19625550" y="-231087"/>
              <a:ext cx="3386850" cy="1102867"/>
              <a:chOff x="0" y="-47625"/>
              <a:chExt cx="697998" cy="227291"/>
            </a:xfrm>
          </p:grpSpPr>
          <p:sp>
            <p:nvSpPr>
              <p:cNvPr id="388" name="Google Shape;388;p17"/>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0" name="Google Shape;390;p17"/>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391" name="Google Shape;391;p17"/>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392" name="Google Shape;392;p17"/>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393" name="Google Shape;393;p17"/>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394" name="Google Shape;394;p17"/>
          <p:cNvGrpSpPr/>
          <p:nvPr/>
        </p:nvGrpSpPr>
        <p:grpSpPr>
          <a:xfrm>
            <a:off x="1028700" y="1984789"/>
            <a:ext cx="2153044" cy="2204279"/>
            <a:chOff x="0" y="-47625"/>
            <a:chExt cx="567057" cy="580551"/>
          </a:xfrm>
        </p:grpSpPr>
        <p:sp>
          <p:nvSpPr>
            <p:cNvPr id="395" name="Google Shape;395;p17"/>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7"/>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7" name="Google Shape;397;p17"/>
          <p:cNvCxnSpPr/>
          <p:nvPr/>
        </p:nvCxnSpPr>
        <p:spPr>
          <a:xfrm>
            <a:off x="12660662" y="8993835"/>
            <a:ext cx="0" cy="8795449"/>
          </a:xfrm>
          <a:prstGeom prst="straightConnector1">
            <a:avLst/>
          </a:prstGeom>
          <a:noFill/>
          <a:ln cap="flat" cmpd="sng" w="38100">
            <a:solidFill>
              <a:srgbClr val="FFFFFF"/>
            </a:solidFill>
            <a:prstDash val="solid"/>
            <a:round/>
            <a:headEnd len="sm" w="sm" type="none"/>
            <a:tailEnd len="sm" w="sm" type="none"/>
          </a:ln>
        </p:spPr>
      </p:cxnSp>
      <p:cxnSp>
        <p:nvCxnSpPr>
          <p:cNvPr id="398" name="Google Shape;398;p17"/>
          <p:cNvCxnSpPr/>
          <p:nvPr/>
        </p:nvCxnSpPr>
        <p:spPr>
          <a:xfrm>
            <a:off x="17624085" y="8993835"/>
            <a:ext cx="0" cy="8795449"/>
          </a:xfrm>
          <a:prstGeom prst="straightConnector1">
            <a:avLst/>
          </a:prstGeom>
          <a:noFill/>
          <a:ln cap="flat" cmpd="sng" w="38100">
            <a:solidFill>
              <a:srgbClr val="FFFFFF"/>
            </a:solidFill>
            <a:prstDash val="solid"/>
            <a:round/>
            <a:headEnd len="sm" w="sm" type="none"/>
            <a:tailEnd len="sm" w="sm" type="none"/>
          </a:ln>
        </p:spPr>
      </p:cxnSp>
      <p:cxnSp>
        <p:nvCxnSpPr>
          <p:cNvPr id="399" name="Google Shape;399;p17"/>
          <p:cNvCxnSpPr/>
          <p:nvPr/>
        </p:nvCxnSpPr>
        <p:spPr>
          <a:xfrm>
            <a:off x="632848" y="1491551"/>
            <a:ext cx="0" cy="8795449"/>
          </a:xfrm>
          <a:prstGeom prst="straightConnector1">
            <a:avLst/>
          </a:prstGeom>
          <a:noFill/>
          <a:ln cap="flat" cmpd="sng" w="38100">
            <a:solidFill>
              <a:srgbClr val="FFFFFF"/>
            </a:solidFill>
            <a:prstDash val="solid"/>
            <a:round/>
            <a:headEnd len="sm" w="sm" type="none"/>
            <a:tailEnd len="sm" w="sm" type="none"/>
          </a:ln>
        </p:spPr>
      </p:cxnSp>
      <p:sp>
        <p:nvSpPr>
          <p:cNvPr id="400" name="Google Shape;400;p17"/>
          <p:cNvSpPr txBox="1"/>
          <p:nvPr/>
        </p:nvSpPr>
        <p:spPr>
          <a:xfrm>
            <a:off x="3409755" y="2426943"/>
            <a:ext cx="7378075"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OUR PROJECTS</a:t>
            </a:r>
            <a:endParaRPr/>
          </a:p>
        </p:txBody>
      </p:sp>
      <p:sp>
        <p:nvSpPr>
          <p:cNvPr id="401" name="Google Shape;401;p17"/>
          <p:cNvSpPr txBox="1"/>
          <p:nvPr/>
        </p:nvSpPr>
        <p:spPr>
          <a:xfrm>
            <a:off x="1063472" y="2350743"/>
            <a:ext cx="1934700" cy="177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02</a:t>
            </a:r>
            <a:endParaRPr/>
          </a:p>
        </p:txBody>
      </p:sp>
      <p:sp>
        <p:nvSpPr>
          <p:cNvPr id="402" name="Google Shape;402;p17"/>
          <p:cNvSpPr txBox="1"/>
          <p:nvPr/>
        </p:nvSpPr>
        <p:spPr>
          <a:xfrm>
            <a:off x="3409755" y="4232910"/>
            <a:ext cx="85857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One of our flagship projects focuses on providing clean drinking water to rural areas, ensuring that everyone has access to this basic necessity. Another key initiative is our mentorship program, which pairs experienced professionals with young adults to guide them in their career paths and personal development.</a:t>
            </a:r>
            <a:endParaRPr/>
          </a:p>
        </p:txBody>
      </p:sp>
      <p:grpSp>
        <p:nvGrpSpPr>
          <p:cNvPr id="403" name="Google Shape;403;p17"/>
          <p:cNvGrpSpPr/>
          <p:nvPr/>
        </p:nvGrpSpPr>
        <p:grpSpPr>
          <a:xfrm rot="5400000">
            <a:off x="-393429" y="6887696"/>
            <a:ext cx="4848509" cy="803805"/>
            <a:chOff x="0" y="0"/>
            <a:chExt cx="6464680" cy="1071740"/>
          </a:xfrm>
        </p:grpSpPr>
        <p:sp>
          <p:nvSpPr>
            <p:cNvPr id="404" name="Google Shape;404;p17"/>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405" name="Google Shape;405;p17"/>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406" name="Google Shape;406;p17"/>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407" name="Google Shape;407;p17"/>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5">
                <a:alphaModFix/>
              </a:blip>
              <a:stretch>
                <a:fillRect b="0" l="0" r="0" t="0"/>
              </a:stretch>
            </a:blipFill>
            <a:ln>
              <a:noFill/>
            </a:ln>
          </p:spPr>
        </p:sp>
        <p:sp>
          <p:nvSpPr>
            <p:cNvPr id="408" name="Google Shape;408;p17"/>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2" name="Shape 412"/>
        <p:cNvGrpSpPr/>
        <p:nvPr/>
      </p:nvGrpSpPr>
      <p:grpSpPr>
        <a:xfrm>
          <a:off x="0" y="0"/>
          <a:ext cx="0" cy="0"/>
          <a:chOff x="0" y="0"/>
          <a:chExt cx="0" cy="0"/>
        </a:xfrm>
      </p:grpSpPr>
      <p:pic>
        <p:nvPicPr>
          <p:cNvPr id="413" name="Google Shape;413;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14" name="Google Shape;414;p18"/>
          <p:cNvSpPr txBox="1"/>
          <p:nvPr/>
        </p:nvSpPr>
        <p:spPr>
          <a:xfrm>
            <a:off x="1028700" y="2018953"/>
            <a:ext cx="8568219"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WHAT WE OFFER</a:t>
            </a:r>
            <a:endParaRPr/>
          </a:p>
        </p:txBody>
      </p:sp>
      <p:sp>
        <p:nvSpPr>
          <p:cNvPr id="415" name="Google Shape;415;p18"/>
          <p:cNvSpPr txBox="1"/>
          <p:nvPr/>
        </p:nvSpPr>
        <p:spPr>
          <a:xfrm>
            <a:off x="3557818" y="4237246"/>
            <a:ext cx="3870752" cy="107124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SERVICE ONE</a:t>
            </a:r>
            <a:endParaRPr/>
          </a:p>
        </p:txBody>
      </p:sp>
      <p:sp>
        <p:nvSpPr>
          <p:cNvPr id="416" name="Google Shape;416;p18"/>
          <p:cNvSpPr txBox="1"/>
          <p:nvPr/>
        </p:nvSpPr>
        <p:spPr>
          <a:xfrm>
            <a:off x="12097144" y="4237246"/>
            <a:ext cx="4032753" cy="107124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SERVICE TWO</a:t>
            </a:r>
            <a:endParaRPr/>
          </a:p>
        </p:txBody>
      </p:sp>
      <p:sp>
        <p:nvSpPr>
          <p:cNvPr id="417" name="Google Shape;417;p18"/>
          <p:cNvSpPr txBox="1"/>
          <p:nvPr/>
        </p:nvSpPr>
        <p:spPr>
          <a:xfrm>
            <a:off x="3557818" y="7230442"/>
            <a:ext cx="4787099" cy="107124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SERVICE THREE</a:t>
            </a:r>
            <a:endParaRPr/>
          </a:p>
        </p:txBody>
      </p:sp>
      <p:sp>
        <p:nvSpPr>
          <p:cNvPr id="418" name="Google Shape;418;p18"/>
          <p:cNvSpPr txBox="1"/>
          <p:nvPr/>
        </p:nvSpPr>
        <p:spPr>
          <a:xfrm>
            <a:off x="12097144" y="7230442"/>
            <a:ext cx="4032753" cy="107124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69" u="none" cap="none" strike="noStrike">
                <a:solidFill>
                  <a:srgbClr val="FF9A00"/>
                </a:solidFill>
                <a:latin typeface="Bebas Neue"/>
                <a:ea typeface="Bebas Neue"/>
                <a:cs typeface="Bebas Neue"/>
                <a:sym typeface="Bebas Neue"/>
              </a:rPr>
              <a:t>SERVICE FOUR</a:t>
            </a:r>
            <a:endParaRPr/>
          </a:p>
        </p:txBody>
      </p:sp>
      <p:sp>
        <p:nvSpPr>
          <p:cNvPr id="419" name="Google Shape;419;p18"/>
          <p:cNvSpPr txBox="1"/>
          <p:nvPr/>
        </p:nvSpPr>
        <p:spPr>
          <a:xfrm>
            <a:off x="3557818" y="5205827"/>
            <a:ext cx="3641646"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420" name="Google Shape;420;p18"/>
          <p:cNvSpPr txBox="1"/>
          <p:nvPr/>
        </p:nvSpPr>
        <p:spPr>
          <a:xfrm>
            <a:off x="12144769" y="5205827"/>
            <a:ext cx="3641646"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421" name="Google Shape;421;p18"/>
          <p:cNvSpPr txBox="1"/>
          <p:nvPr/>
        </p:nvSpPr>
        <p:spPr>
          <a:xfrm>
            <a:off x="3557818" y="8199023"/>
            <a:ext cx="374453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422" name="Google Shape;422;p18"/>
          <p:cNvSpPr txBox="1"/>
          <p:nvPr/>
        </p:nvSpPr>
        <p:spPr>
          <a:xfrm>
            <a:off x="12144769" y="8199023"/>
            <a:ext cx="374453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grpSp>
        <p:nvGrpSpPr>
          <p:cNvPr id="423" name="Google Shape;423;p18"/>
          <p:cNvGrpSpPr/>
          <p:nvPr/>
        </p:nvGrpSpPr>
        <p:grpSpPr>
          <a:xfrm>
            <a:off x="0" y="201550"/>
            <a:ext cx="18288000" cy="1280475"/>
            <a:chOff x="0" y="-231087"/>
            <a:chExt cx="24384000" cy="1707301"/>
          </a:xfrm>
        </p:grpSpPr>
        <p:grpSp>
          <p:nvGrpSpPr>
            <p:cNvPr id="424" name="Google Shape;424;p18"/>
            <p:cNvGrpSpPr/>
            <p:nvPr/>
          </p:nvGrpSpPr>
          <p:grpSpPr>
            <a:xfrm>
              <a:off x="1371600" y="-231087"/>
              <a:ext cx="3386850" cy="1102867"/>
              <a:chOff x="0" y="-47625"/>
              <a:chExt cx="697998" cy="227291"/>
            </a:xfrm>
          </p:grpSpPr>
          <p:sp>
            <p:nvSpPr>
              <p:cNvPr id="425" name="Google Shape;425;p1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8"/>
            <p:cNvGrpSpPr/>
            <p:nvPr/>
          </p:nvGrpSpPr>
          <p:grpSpPr>
            <a:xfrm>
              <a:off x="6329324" y="-231087"/>
              <a:ext cx="3386850" cy="1102867"/>
              <a:chOff x="0" y="-47625"/>
              <a:chExt cx="697998" cy="227291"/>
            </a:xfrm>
          </p:grpSpPr>
          <p:sp>
            <p:nvSpPr>
              <p:cNvPr id="428" name="Google Shape;428;p1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18"/>
            <p:cNvGrpSpPr/>
            <p:nvPr/>
          </p:nvGrpSpPr>
          <p:grpSpPr>
            <a:xfrm>
              <a:off x="19625550" y="-231087"/>
              <a:ext cx="3386850" cy="1102867"/>
              <a:chOff x="0" y="-47625"/>
              <a:chExt cx="697998" cy="227291"/>
            </a:xfrm>
          </p:grpSpPr>
          <p:sp>
            <p:nvSpPr>
              <p:cNvPr id="431" name="Google Shape;431;p18"/>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8"/>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3" name="Google Shape;433;p18"/>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434" name="Google Shape;434;p18"/>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435" name="Google Shape;435;p18"/>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436" name="Google Shape;436;p18"/>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437" name="Google Shape;437;p18"/>
          <p:cNvGrpSpPr/>
          <p:nvPr/>
        </p:nvGrpSpPr>
        <p:grpSpPr>
          <a:xfrm>
            <a:off x="1028700" y="3950947"/>
            <a:ext cx="2153044" cy="2204279"/>
            <a:chOff x="0" y="-47625"/>
            <a:chExt cx="567057" cy="580551"/>
          </a:xfrm>
        </p:grpSpPr>
        <p:sp>
          <p:nvSpPr>
            <p:cNvPr id="438" name="Google Shape;438;p18"/>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8"/>
          <p:cNvGrpSpPr/>
          <p:nvPr/>
        </p:nvGrpSpPr>
        <p:grpSpPr>
          <a:xfrm>
            <a:off x="9144000" y="3950947"/>
            <a:ext cx="2153044" cy="2204279"/>
            <a:chOff x="0" y="-47625"/>
            <a:chExt cx="567057" cy="580551"/>
          </a:xfrm>
        </p:grpSpPr>
        <p:sp>
          <p:nvSpPr>
            <p:cNvPr id="441" name="Google Shape;441;p18"/>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8"/>
          <p:cNvGrpSpPr/>
          <p:nvPr/>
        </p:nvGrpSpPr>
        <p:grpSpPr>
          <a:xfrm>
            <a:off x="1028700" y="6844303"/>
            <a:ext cx="2153044" cy="2204279"/>
            <a:chOff x="0" y="-47625"/>
            <a:chExt cx="567057" cy="580551"/>
          </a:xfrm>
        </p:grpSpPr>
        <p:sp>
          <p:nvSpPr>
            <p:cNvPr id="444" name="Google Shape;444;p18"/>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8"/>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8"/>
          <p:cNvGrpSpPr/>
          <p:nvPr/>
        </p:nvGrpSpPr>
        <p:grpSpPr>
          <a:xfrm>
            <a:off x="9144000" y="6844303"/>
            <a:ext cx="2153044" cy="2204279"/>
            <a:chOff x="0" y="-47625"/>
            <a:chExt cx="567057" cy="580551"/>
          </a:xfrm>
        </p:grpSpPr>
        <p:sp>
          <p:nvSpPr>
            <p:cNvPr id="447" name="Google Shape;447;p18"/>
            <p:cNvSpPr/>
            <p:nvPr/>
          </p:nvSpPr>
          <p:spPr>
            <a:xfrm>
              <a:off x="0" y="0"/>
              <a:ext cx="567057" cy="532926"/>
            </a:xfrm>
            <a:custGeom>
              <a:rect b="b" l="l" r="r" t="t"/>
              <a:pathLst>
                <a:path extrusionOk="0" h="532926" w="567057">
                  <a:moveTo>
                    <a:pt x="183386" y="0"/>
                  </a:moveTo>
                  <a:lnTo>
                    <a:pt x="383671" y="0"/>
                  </a:lnTo>
                  <a:cubicBezTo>
                    <a:pt x="484952" y="0"/>
                    <a:pt x="567057" y="82105"/>
                    <a:pt x="567057" y="183386"/>
                  </a:cubicBezTo>
                  <a:lnTo>
                    <a:pt x="567057" y="349540"/>
                  </a:lnTo>
                  <a:cubicBezTo>
                    <a:pt x="567057" y="450821"/>
                    <a:pt x="484952" y="532926"/>
                    <a:pt x="383671" y="532926"/>
                  </a:cubicBezTo>
                  <a:lnTo>
                    <a:pt x="183386" y="532926"/>
                  </a:lnTo>
                  <a:cubicBezTo>
                    <a:pt x="82105" y="532926"/>
                    <a:pt x="0" y="450821"/>
                    <a:pt x="0" y="349540"/>
                  </a:cubicBezTo>
                  <a:lnTo>
                    <a:pt x="0" y="183386"/>
                  </a:lnTo>
                  <a:cubicBezTo>
                    <a:pt x="0" y="82105"/>
                    <a:pt x="82105" y="0"/>
                    <a:pt x="183386"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txBox="1"/>
            <p:nvPr/>
          </p:nvSpPr>
          <p:spPr>
            <a:xfrm>
              <a:off x="0" y="-47625"/>
              <a:ext cx="567057" cy="5805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18"/>
          <p:cNvGrpSpPr/>
          <p:nvPr/>
        </p:nvGrpSpPr>
        <p:grpSpPr>
          <a:xfrm rot="5400000">
            <a:off x="14433142" y="4076206"/>
            <a:ext cx="4848509" cy="803805"/>
            <a:chOff x="0" y="0"/>
            <a:chExt cx="6464680" cy="1071740"/>
          </a:xfrm>
        </p:grpSpPr>
        <p:sp>
          <p:nvSpPr>
            <p:cNvPr id="450" name="Google Shape;450;p18"/>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451" name="Google Shape;451;p18"/>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452" name="Google Shape;452;p18"/>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453" name="Google Shape;453;p18"/>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4">
                <a:alphaModFix/>
              </a:blip>
              <a:stretch>
                <a:fillRect b="0" l="0" r="0" t="0"/>
              </a:stretch>
            </a:blipFill>
            <a:ln>
              <a:noFill/>
            </a:ln>
          </p:spPr>
        </p:sp>
        <p:sp>
          <p:nvSpPr>
            <p:cNvPr id="454" name="Google Shape;454;p18"/>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4">
                <a:alphaModFix/>
              </a:blip>
              <a:stretch>
                <a:fillRect b="0" l="0" r="0" t="0"/>
              </a:stretch>
            </a:blipFill>
            <a:ln>
              <a:noFill/>
            </a:ln>
          </p:spPr>
        </p:sp>
      </p:grpSp>
      <p:pic>
        <p:nvPicPr>
          <p:cNvPr id="455" name="Google Shape;455;p18"/>
          <p:cNvPicPr preferRelativeResize="0"/>
          <p:nvPr/>
        </p:nvPicPr>
        <p:blipFill>
          <a:blip r:embed="rId5">
            <a:alphaModFix/>
          </a:blip>
          <a:stretch>
            <a:fillRect/>
          </a:stretch>
        </p:blipFill>
        <p:spPr>
          <a:xfrm>
            <a:off x="1466950" y="4527050"/>
            <a:ext cx="1234125" cy="1234125"/>
          </a:xfrm>
          <a:prstGeom prst="rect">
            <a:avLst/>
          </a:prstGeom>
          <a:noFill/>
          <a:ln>
            <a:noFill/>
          </a:ln>
        </p:spPr>
      </p:pic>
      <p:pic>
        <p:nvPicPr>
          <p:cNvPr id="456" name="Google Shape;456;p18"/>
          <p:cNvPicPr preferRelativeResize="0"/>
          <p:nvPr/>
        </p:nvPicPr>
        <p:blipFill>
          <a:blip r:embed="rId6">
            <a:alphaModFix/>
          </a:blip>
          <a:stretch>
            <a:fillRect/>
          </a:stretch>
        </p:blipFill>
        <p:spPr>
          <a:xfrm>
            <a:off x="9584875" y="4471550"/>
            <a:ext cx="1280475" cy="1280475"/>
          </a:xfrm>
          <a:prstGeom prst="rect">
            <a:avLst/>
          </a:prstGeom>
          <a:noFill/>
          <a:ln>
            <a:noFill/>
          </a:ln>
        </p:spPr>
      </p:pic>
      <p:pic>
        <p:nvPicPr>
          <p:cNvPr id="457" name="Google Shape;457;p18"/>
          <p:cNvPicPr preferRelativeResize="0"/>
          <p:nvPr/>
        </p:nvPicPr>
        <p:blipFill>
          <a:blip r:embed="rId7">
            <a:alphaModFix/>
          </a:blip>
          <a:stretch>
            <a:fillRect/>
          </a:stretch>
        </p:blipFill>
        <p:spPr>
          <a:xfrm>
            <a:off x="1462651" y="7500257"/>
            <a:ext cx="1280475" cy="1234118"/>
          </a:xfrm>
          <a:prstGeom prst="rect">
            <a:avLst/>
          </a:prstGeom>
          <a:noFill/>
          <a:ln>
            <a:noFill/>
          </a:ln>
        </p:spPr>
      </p:pic>
      <p:pic>
        <p:nvPicPr>
          <p:cNvPr id="458" name="Google Shape;458;p18"/>
          <p:cNvPicPr preferRelativeResize="0"/>
          <p:nvPr/>
        </p:nvPicPr>
        <p:blipFill>
          <a:blip r:embed="rId8">
            <a:alphaModFix/>
          </a:blip>
          <a:stretch>
            <a:fillRect/>
          </a:stretch>
        </p:blipFill>
        <p:spPr>
          <a:xfrm>
            <a:off x="9546711" y="7466041"/>
            <a:ext cx="1348650" cy="13025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2" name="Shape 462"/>
        <p:cNvGrpSpPr/>
        <p:nvPr/>
      </p:nvGrpSpPr>
      <p:grpSpPr>
        <a:xfrm>
          <a:off x="0" y="0"/>
          <a:ext cx="0" cy="0"/>
          <a:chOff x="0" y="0"/>
          <a:chExt cx="0" cy="0"/>
        </a:xfrm>
      </p:grpSpPr>
      <p:pic>
        <p:nvPicPr>
          <p:cNvPr id="463" name="Google Shape;463;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64" name="Google Shape;464;p19"/>
          <p:cNvPicPr preferRelativeResize="0"/>
          <p:nvPr/>
        </p:nvPicPr>
        <p:blipFill>
          <a:blip r:embed="rId4">
            <a:alphaModFix/>
          </a:blip>
          <a:stretch>
            <a:fillRect/>
          </a:stretch>
        </p:blipFill>
        <p:spPr>
          <a:xfrm>
            <a:off x="1028699" y="4257275"/>
            <a:ext cx="5344372" cy="5240776"/>
          </a:xfrm>
          <a:prstGeom prst="rect">
            <a:avLst/>
          </a:prstGeom>
          <a:noFill/>
          <a:ln>
            <a:noFill/>
          </a:ln>
        </p:spPr>
      </p:pic>
      <p:pic>
        <p:nvPicPr>
          <p:cNvPr id="465" name="Google Shape;465;p19"/>
          <p:cNvPicPr preferRelativeResize="0"/>
          <p:nvPr/>
        </p:nvPicPr>
        <p:blipFill>
          <a:blip r:embed="rId5">
            <a:alphaModFix/>
          </a:blip>
          <a:stretch>
            <a:fillRect/>
          </a:stretch>
        </p:blipFill>
        <p:spPr>
          <a:xfrm>
            <a:off x="6497875" y="4271225"/>
            <a:ext cx="5344375" cy="5234801"/>
          </a:xfrm>
          <a:prstGeom prst="rect">
            <a:avLst/>
          </a:prstGeom>
          <a:noFill/>
          <a:ln>
            <a:noFill/>
          </a:ln>
        </p:spPr>
      </p:pic>
      <p:pic>
        <p:nvPicPr>
          <p:cNvPr id="466" name="Google Shape;466;p19"/>
          <p:cNvPicPr preferRelativeResize="0"/>
          <p:nvPr/>
        </p:nvPicPr>
        <p:blipFill>
          <a:blip r:embed="rId6">
            <a:alphaModFix/>
          </a:blip>
          <a:stretch>
            <a:fillRect/>
          </a:stretch>
        </p:blipFill>
        <p:spPr>
          <a:xfrm>
            <a:off x="11908902" y="4257275"/>
            <a:ext cx="5344374" cy="5240771"/>
          </a:xfrm>
          <a:prstGeom prst="rect">
            <a:avLst/>
          </a:prstGeom>
          <a:noFill/>
          <a:ln>
            <a:noFill/>
          </a:ln>
        </p:spPr>
      </p:pic>
      <p:grpSp>
        <p:nvGrpSpPr>
          <p:cNvPr id="467" name="Google Shape;467;p19"/>
          <p:cNvGrpSpPr/>
          <p:nvPr/>
        </p:nvGrpSpPr>
        <p:grpSpPr>
          <a:xfrm>
            <a:off x="0" y="201550"/>
            <a:ext cx="18288000" cy="1280475"/>
            <a:chOff x="0" y="-231087"/>
            <a:chExt cx="24384000" cy="1707301"/>
          </a:xfrm>
        </p:grpSpPr>
        <p:grpSp>
          <p:nvGrpSpPr>
            <p:cNvPr id="468" name="Google Shape;468;p19"/>
            <p:cNvGrpSpPr/>
            <p:nvPr/>
          </p:nvGrpSpPr>
          <p:grpSpPr>
            <a:xfrm>
              <a:off x="1371600" y="-231087"/>
              <a:ext cx="3386850" cy="1102867"/>
              <a:chOff x="0" y="-47625"/>
              <a:chExt cx="697998" cy="227291"/>
            </a:xfrm>
          </p:grpSpPr>
          <p:sp>
            <p:nvSpPr>
              <p:cNvPr id="469" name="Google Shape;469;p19"/>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9"/>
            <p:cNvGrpSpPr/>
            <p:nvPr/>
          </p:nvGrpSpPr>
          <p:grpSpPr>
            <a:xfrm>
              <a:off x="6329324" y="-231087"/>
              <a:ext cx="3386850" cy="1102867"/>
              <a:chOff x="0" y="-47625"/>
              <a:chExt cx="697998" cy="227291"/>
            </a:xfrm>
          </p:grpSpPr>
          <p:sp>
            <p:nvSpPr>
              <p:cNvPr id="472" name="Google Shape;472;p19"/>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19"/>
            <p:cNvGrpSpPr/>
            <p:nvPr/>
          </p:nvGrpSpPr>
          <p:grpSpPr>
            <a:xfrm>
              <a:off x="19625550" y="-231087"/>
              <a:ext cx="3386850" cy="1102867"/>
              <a:chOff x="0" y="-47625"/>
              <a:chExt cx="697998" cy="227291"/>
            </a:xfrm>
          </p:grpSpPr>
          <p:sp>
            <p:nvSpPr>
              <p:cNvPr id="475" name="Google Shape;475;p19"/>
              <p:cNvSpPr/>
              <p:nvPr/>
            </p:nvSpPr>
            <p:spPr>
              <a:xfrm>
                <a:off x="0" y="0"/>
                <a:ext cx="697998" cy="179666"/>
              </a:xfrm>
              <a:custGeom>
                <a:rect b="b" l="l" r="r" t="t"/>
                <a:pathLst>
                  <a:path extrusionOk="0" h="179666" w="697998">
                    <a:moveTo>
                      <a:pt x="89833" y="0"/>
                    </a:moveTo>
                    <a:lnTo>
                      <a:pt x="608165" y="0"/>
                    </a:lnTo>
                    <a:cubicBezTo>
                      <a:pt x="657778" y="0"/>
                      <a:pt x="697998" y="40220"/>
                      <a:pt x="697998" y="89833"/>
                    </a:cubicBezTo>
                    <a:lnTo>
                      <a:pt x="697998" y="89833"/>
                    </a:lnTo>
                    <a:cubicBezTo>
                      <a:pt x="697998" y="113658"/>
                      <a:pt x="688533" y="136507"/>
                      <a:pt x="671686" y="153354"/>
                    </a:cubicBezTo>
                    <a:cubicBezTo>
                      <a:pt x="654839" y="170201"/>
                      <a:pt x="631990" y="179666"/>
                      <a:pt x="608165" y="179666"/>
                    </a:cubicBezTo>
                    <a:lnTo>
                      <a:pt x="89833" y="179666"/>
                    </a:lnTo>
                    <a:cubicBezTo>
                      <a:pt x="66008" y="179666"/>
                      <a:pt x="43158" y="170201"/>
                      <a:pt x="26311" y="153354"/>
                    </a:cubicBezTo>
                    <a:cubicBezTo>
                      <a:pt x="9464" y="136507"/>
                      <a:pt x="0" y="113658"/>
                      <a:pt x="0" y="89833"/>
                    </a:cubicBezTo>
                    <a:lnTo>
                      <a:pt x="0" y="89833"/>
                    </a:lnTo>
                    <a:cubicBezTo>
                      <a:pt x="0" y="66008"/>
                      <a:pt x="9464" y="43158"/>
                      <a:pt x="26311" y="26311"/>
                    </a:cubicBezTo>
                    <a:cubicBezTo>
                      <a:pt x="43158" y="9464"/>
                      <a:pt x="66008" y="0"/>
                      <a:pt x="8983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txBox="1"/>
              <p:nvPr/>
            </p:nvSpPr>
            <p:spPr>
              <a:xfrm>
                <a:off x="0" y="-47625"/>
                <a:ext cx="697998" cy="227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7" name="Google Shape;477;p19"/>
            <p:cNvCxnSpPr/>
            <p:nvPr/>
          </p:nvCxnSpPr>
          <p:spPr>
            <a:xfrm>
              <a:off x="0" y="1476214"/>
              <a:ext cx="24384000" cy="0"/>
            </a:xfrm>
            <a:prstGeom prst="straightConnector1">
              <a:avLst/>
            </a:prstGeom>
            <a:noFill/>
            <a:ln cap="flat" cmpd="sng" w="25400">
              <a:solidFill>
                <a:srgbClr val="FFFFFF"/>
              </a:solidFill>
              <a:prstDash val="solid"/>
              <a:round/>
              <a:headEnd len="sm" w="sm" type="none"/>
              <a:tailEnd len="sm" w="sm" type="none"/>
            </a:ln>
          </p:spPr>
        </p:cxnSp>
        <p:sp>
          <p:nvSpPr>
            <p:cNvPr id="478" name="Google Shape;478;p19"/>
            <p:cNvSpPr txBox="1"/>
            <p:nvPr/>
          </p:nvSpPr>
          <p:spPr>
            <a:xfrm>
              <a:off x="1711926" y="137817"/>
              <a:ext cx="2706197" cy="688329"/>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49" u="none" cap="none" strike="noStrike">
                  <a:solidFill>
                    <a:srgbClr val="FF9A00"/>
                  </a:solidFill>
                  <a:latin typeface="Bebas Neue"/>
                  <a:ea typeface="Bebas Neue"/>
                  <a:cs typeface="Bebas Neue"/>
                  <a:sym typeface="Bebas Neue"/>
                </a:rPr>
                <a:t>LOGO COMPANY</a:t>
              </a:r>
              <a:endParaRPr/>
            </a:p>
          </p:txBody>
        </p:sp>
        <p:sp>
          <p:nvSpPr>
            <p:cNvPr id="479" name="Google Shape;479;p19"/>
            <p:cNvSpPr txBox="1"/>
            <p:nvPr/>
          </p:nvSpPr>
          <p:spPr>
            <a:xfrm>
              <a:off x="6669650"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ABOUTS US</a:t>
              </a:r>
              <a:endParaRPr/>
            </a:p>
          </p:txBody>
        </p:sp>
        <p:sp>
          <p:nvSpPr>
            <p:cNvPr id="480" name="Google Shape;480;p19"/>
            <p:cNvSpPr txBox="1"/>
            <p:nvPr/>
          </p:nvSpPr>
          <p:spPr>
            <a:xfrm>
              <a:off x="19965876" y="140669"/>
              <a:ext cx="2706197" cy="682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49" u="none" cap="none" strike="noStrike">
                  <a:solidFill>
                    <a:srgbClr val="FFFFFF"/>
                  </a:solidFill>
                  <a:latin typeface="Bebas Neue"/>
                  <a:ea typeface="Bebas Neue"/>
                  <a:cs typeface="Bebas Neue"/>
                  <a:sym typeface="Bebas Neue"/>
                </a:rPr>
                <a:t>CONTACT US</a:t>
              </a:r>
              <a:endParaRPr/>
            </a:p>
          </p:txBody>
        </p:sp>
      </p:grpSp>
      <p:grpSp>
        <p:nvGrpSpPr>
          <p:cNvPr id="481" name="Google Shape;481;p19"/>
          <p:cNvGrpSpPr/>
          <p:nvPr/>
        </p:nvGrpSpPr>
        <p:grpSpPr>
          <a:xfrm>
            <a:off x="11620899" y="2264988"/>
            <a:ext cx="4848509" cy="803805"/>
            <a:chOff x="0" y="0"/>
            <a:chExt cx="6464680" cy="1071740"/>
          </a:xfrm>
        </p:grpSpPr>
        <p:sp>
          <p:nvSpPr>
            <p:cNvPr id="482" name="Google Shape;482;p19"/>
            <p:cNvSpPr/>
            <p:nvPr/>
          </p:nvSpPr>
          <p:spPr>
            <a:xfrm>
              <a:off x="0"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483" name="Google Shape;483;p19"/>
            <p:cNvSpPr/>
            <p:nvPr/>
          </p:nvSpPr>
          <p:spPr>
            <a:xfrm>
              <a:off x="1347747"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484" name="Google Shape;484;p19"/>
            <p:cNvSpPr/>
            <p:nvPr/>
          </p:nvSpPr>
          <p:spPr>
            <a:xfrm>
              <a:off x="2695494"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7">
                <a:alphaModFix/>
              </a:blip>
              <a:stretch>
                <a:fillRect b="0" l="0" r="0" t="0"/>
              </a:stretch>
            </a:blipFill>
            <a:ln>
              <a:noFill/>
            </a:ln>
          </p:spPr>
        </p:sp>
        <p:sp>
          <p:nvSpPr>
            <p:cNvPr id="485" name="Google Shape;485;p19"/>
            <p:cNvSpPr/>
            <p:nvPr/>
          </p:nvSpPr>
          <p:spPr>
            <a:xfrm>
              <a:off x="4043241" y="0"/>
              <a:ext cx="1073692" cy="1071740"/>
            </a:xfrm>
            <a:custGeom>
              <a:rect b="b" l="l" r="r" t="t"/>
              <a:pathLst>
                <a:path extrusionOk="0" h="1071740" w="1073692">
                  <a:moveTo>
                    <a:pt x="0" y="0"/>
                  </a:moveTo>
                  <a:lnTo>
                    <a:pt x="1073692" y="0"/>
                  </a:lnTo>
                  <a:lnTo>
                    <a:pt x="1073692" y="1071740"/>
                  </a:lnTo>
                  <a:lnTo>
                    <a:pt x="0" y="1071740"/>
                  </a:lnTo>
                  <a:lnTo>
                    <a:pt x="0" y="0"/>
                  </a:lnTo>
                  <a:close/>
                </a:path>
              </a:pathLst>
            </a:custGeom>
            <a:blipFill rotWithShape="1">
              <a:blip r:embed="rId8">
                <a:alphaModFix/>
              </a:blip>
              <a:stretch>
                <a:fillRect b="0" l="0" r="0" t="0"/>
              </a:stretch>
            </a:blipFill>
            <a:ln>
              <a:noFill/>
            </a:ln>
          </p:spPr>
        </p:sp>
        <p:sp>
          <p:nvSpPr>
            <p:cNvPr id="486" name="Google Shape;486;p19"/>
            <p:cNvSpPr/>
            <p:nvPr/>
          </p:nvSpPr>
          <p:spPr>
            <a:xfrm>
              <a:off x="5390988" y="0"/>
              <a:ext cx="1073692" cy="1071740"/>
            </a:xfrm>
            <a:custGeom>
              <a:rect b="b" l="l" r="r" t="t"/>
              <a:pathLst>
                <a:path extrusionOk="0" h="1071740" w="1073692">
                  <a:moveTo>
                    <a:pt x="0" y="0"/>
                  </a:moveTo>
                  <a:lnTo>
                    <a:pt x="1073693" y="0"/>
                  </a:lnTo>
                  <a:lnTo>
                    <a:pt x="1073693" y="1071740"/>
                  </a:lnTo>
                  <a:lnTo>
                    <a:pt x="0" y="1071740"/>
                  </a:lnTo>
                  <a:lnTo>
                    <a:pt x="0" y="0"/>
                  </a:lnTo>
                  <a:close/>
                </a:path>
              </a:pathLst>
            </a:custGeom>
            <a:blipFill rotWithShape="1">
              <a:blip r:embed="rId8">
                <a:alphaModFix/>
              </a:blip>
              <a:stretch>
                <a:fillRect b="0" l="0" r="0" t="0"/>
              </a:stretch>
            </a:blipFill>
            <a:ln>
              <a:noFill/>
            </a:ln>
          </p:spPr>
        </p:sp>
      </p:grpSp>
      <p:sp>
        <p:nvSpPr>
          <p:cNvPr id="487" name="Google Shape;487;p19"/>
          <p:cNvSpPr txBox="1"/>
          <p:nvPr/>
        </p:nvSpPr>
        <p:spPr>
          <a:xfrm>
            <a:off x="1028700" y="1781066"/>
            <a:ext cx="7162374" cy="1762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560" u="none" cap="none" strike="noStrike">
                <a:solidFill>
                  <a:srgbClr val="FFFFFF"/>
                </a:solidFill>
                <a:latin typeface="Bebas Neue"/>
                <a:ea typeface="Bebas Neue"/>
                <a:cs typeface="Bebas Neue"/>
                <a:sym typeface="Bebas Neue"/>
              </a:rPr>
              <a:t>GALLERY </a:t>
            </a:r>
            <a:r>
              <a:rPr b="0" i="0" lang="en-US" sz="11560" u="none" cap="none" strike="noStrike">
                <a:solidFill>
                  <a:srgbClr val="FF9A00"/>
                </a:solidFill>
                <a:latin typeface="Bebas Neue"/>
                <a:ea typeface="Bebas Neue"/>
                <a:cs typeface="Bebas Neue"/>
                <a:sym typeface="Bebas Neue"/>
              </a:rPr>
              <a:t>IMAGE</a:t>
            </a:r>
            <a:endParaRPr/>
          </a:p>
        </p:txBody>
      </p:sp>
      <p:sp>
        <p:nvSpPr>
          <p:cNvPr id="488" name="Google Shape;488;p19"/>
          <p:cNvSpPr txBox="1"/>
          <p:nvPr/>
        </p:nvSpPr>
        <p:spPr>
          <a:xfrm>
            <a:off x="1028700" y="3306971"/>
            <a:ext cx="8259282"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Real Estate  Market Analysis ">
  <a:themeElements>
    <a:clrScheme name="Office">
      <a:dk1>
        <a:srgbClr val="000000"/>
      </a:dk1>
      <a:lt1>
        <a:srgbClr val="FFFFFF"/>
      </a:lt1>
      <a:dk2>
        <a:srgbClr val="FF9A00"/>
      </a:dk2>
      <a:lt2>
        <a:srgbClr val="FFFFFF"/>
      </a:lt2>
      <a:accent1>
        <a:srgbClr val="FF9A00"/>
      </a:accent1>
      <a:accent2>
        <a:srgbClr val="888888"/>
      </a:accent2>
      <a:accent3>
        <a:srgbClr val="FFFFFF"/>
      </a:accent3>
      <a:accent4>
        <a:srgbClr val="FF9A00"/>
      </a:accent4>
      <a:accent5>
        <a:srgbClr val="888888"/>
      </a:accent5>
      <a:accent6>
        <a:srgbClr val="FFFFFF"/>
      </a:accent6>
      <a:hlink>
        <a:srgbClr val="FF9A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