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ontserra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14565550" y="3196450"/>
            <a:ext cx="7596199" cy="7596199"/>
          </a:xfrm>
          <a:prstGeom prst="rect">
            <a:avLst/>
          </a:prstGeom>
          <a:noFill/>
          <a:ln>
            <a:noFill/>
          </a:ln>
        </p:spPr>
      </p:pic>
      <p:sp>
        <p:nvSpPr>
          <p:cNvPr id="11" name="Google Shape;11;p3"/>
          <p:cNvSpPr txBox="1"/>
          <p:nvPr>
            <p:ph type="ctrTitle"/>
          </p:nvPr>
        </p:nvSpPr>
        <p:spPr>
          <a:xfrm>
            <a:off x="914400" y="2282825"/>
            <a:ext cx="16201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5586300" y="57811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3" name="Google Shape;13;p3"/>
          <p:cNvGrpSpPr/>
          <p:nvPr/>
        </p:nvGrpSpPr>
        <p:grpSpPr>
          <a:xfrm>
            <a:off x="866592" y="652943"/>
            <a:ext cx="2453000" cy="498830"/>
            <a:chOff x="0" y="0"/>
            <a:chExt cx="3270666" cy="665106"/>
          </a:xfrm>
        </p:grpSpPr>
        <p:sp>
          <p:nvSpPr>
            <p:cNvPr id="14" name="Google Shape;14;p3"/>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3">
                <a:alphaModFix/>
              </a:blip>
              <a:stretch>
                <a:fillRect b="0" l="0" r="0" t="0"/>
              </a:stretch>
            </a:blipFill>
            <a:ln>
              <a:noFill/>
            </a:ln>
          </p:spPr>
        </p:sp>
        <p:sp>
          <p:nvSpPr>
            <p:cNvPr id="15" name="Google Shape;15;p3"/>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16" name="Google Shape;16;p3"/>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pic>
        <p:nvPicPr>
          <p:cNvPr id="17" name="Google Shape;17;p3"/>
          <p:cNvPicPr preferRelativeResize="0"/>
          <p:nvPr/>
        </p:nvPicPr>
        <p:blipFill>
          <a:blip r:embed="rId4">
            <a:alphaModFix/>
          </a:blip>
          <a:stretch>
            <a:fillRect/>
          </a:stretch>
        </p:blipFill>
        <p:spPr>
          <a:xfrm>
            <a:off x="553063" y="8076142"/>
            <a:ext cx="1442400" cy="13690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16460825" y="-289800"/>
            <a:ext cx="7596199" cy="7596199"/>
          </a:xfrm>
          <a:prstGeom prst="rect">
            <a:avLst/>
          </a:prstGeom>
          <a:noFill/>
          <a:ln>
            <a:noFill/>
          </a:ln>
        </p:spPr>
      </p:pic>
      <p:sp>
        <p:nvSpPr>
          <p:cNvPr id="20" name="Google Shape;20;p4"/>
          <p:cNvSpPr txBox="1"/>
          <p:nvPr>
            <p:ph type="title"/>
          </p:nvPr>
        </p:nvSpPr>
        <p:spPr>
          <a:xfrm>
            <a:off x="897100" y="2414625"/>
            <a:ext cx="16328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6101650" y="5491675"/>
            <a:ext cx="5919600" cy="3832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grpSp>
        <p:nvGrpSpPr>
          <p:cNvPr id="22" name="Google Shape;22;p4"/>
          <p:cNvGrpSpPr/>
          <p:nvPr/>
        </p:nvGrpSpPr>
        <p:grpSpPr>
          <a:xfrm>
            <a:off x="866592" y="652943"/>
            <a:ext cx="2453000" cy="498830"/>
            <a:chOff x="0" y="0"/>
            <a:chExt cx="3270666" cy="665106"/>
          </a:xfrm>
        </p:grpSpPr>
        <p:sp>
          <p:nvSpPr>
            <p:cNvPr id="23" name="Google Shape;23;p4"/>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3">
                <a:alphaModFix/>
              </a:blip>
              <a:stretch>
                <a:fillRect b="0" l="0" r="0" t="0"/>
              </a:stretch>
            </a:blipFill>
            <a:ln>
              <a:noFill/>
            </a:ln>
          </p:spPr>
        </p:sp>
        <p:sp>
          <p:nvSpPr>
            <p:cNvPr id="24" name="Google Shape;24;p4"/>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25" name="Google Shape;25;p4"/>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pic>
        <p:nvPicPr>
          <p:cNvPr id="26" name="Google Shape;26;p4"/>
          <p:cNvPicPr preferRelativeResize="0"/>
          <p:nvPr/>
        </p:nvPicPr>
        <p:blipFill>
          <a:blip r:embed="rId4">
            <a:alphaModFix/>
          </a:blip>
          <a:stretch>
            <a:fillRect/>
          </a:stretch>
        </p:blipFill>
        <p:spPr>
          <a:xfrm>
            <a:off x="3627113" y="6426567"/>
            <a:ext cx="1442400" cy="13690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11698125" y="6537750"/>
            <a:ext cx="7596199" cy="7596199"/>
          </a:xfrm>
          <a:prstGeom prst="rect">
            <a:avLst/>
          </a:prstGeom>
          <a:noFill/>
          <a:ln>
            <a:noFill/>
          </a:ln>
        </p:spPr>
      </p:pic>
      <p:sp>
        <p:nvSpPr>
          <p:cNvPr id="29" name="Google Shape;29;p5"/>
          <p:cNvSpPr txBox="1"/>
          <p:nvPr>
            <p:ph type="title"/>
          </p:nvPr>
        </p:nvSpPr>
        <p:spPr>
          <a:xfrm>
            <a:off x="866600" y="1140700"/>
            <a:ext cx="16131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2000"/>
              <a:buFont typeface="Calibri"/>
              <a:buNone/>
              <a:defRPr cap="none"/>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p:txBody>
      </p:sp>
      <p:sp>
        <p:nvSpPr>
          <p:cNvPr id="30" name="Google Shape;30;p5"/>
          <p:cNvSpPr txBox="1"/>
          <p:nvPr>
            <p:ph idx="1" type="body"/>
          </p:nvPr>
        </p:nvSpPr>
        <p:spPr>
          <a:xfrm>
            <a:off x="4613788" y="70181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31" name="Google Shape;31;p5"/>
          <p:cNvGrpSpPr/>
          <p:nvPr/>
        </p:nvGrpSpPr>
        <p:grpSpPr>
          <a:xfrm>
            <a:off x="866592" y="652943"/>
            <a:ext cx="2453000" cy="498830"/>
            <a:chOff x="0" y="0"/>
            <a:chExt cx="3270666" cy="665106"/>
          </a:xfrm>
        </p:grpSpPr>
        <p:sp>
          <p:nvSpPr>
            <p:cNvPr id="32" name="Google Shape;32;p5"/>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3">
                <a:alphaModFix/>
              </a:blip>
              <a:stretch>
                <a:fillRect b="0" l="0" r="0" t="0"/>
              </a:stretch>
            </a:blipFill>
            <a:ln>
              <a:noFill/>
            </a:ln>
          </p:spPr>
        </p:sp>
        <p:sp>
          <p:nvSpPr>
            <p:cNvPr id="33" name="Google Shape;33;p5"/>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34" name="Google Shape;34;p5"/>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897100" y="2414625"/>
            <a:ext cx="16328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3528738" y="5001000"/>
            <a:ext cx="5430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Font typeface="Anton"/>
              <a:buChar char="•"/>
              <a:defRPr>
                <a:latin typeface="Anton"/>
                <a:ea typeface="Anton"/>
                <a:cs typeface="Anton"/>
                <a:sym typeface="Anton"/>
              </a:defRPr>
            </a:lvl1pPr>
            <a:lvl2pPr indent="-361950" lvl="1" marL="914400" algn="l">
              <a:spcBef>
                <a:spcPts val="480"/>
              </a:spcBef>
              <a:spcAft>
                <a:spcPts val="0"/>
              </a:spcAft>
              <a:buClr>
                <a:schemeClr val="dk1"/>
              </a:buClr>
              <a:buSzPts val="2100"/>
              <a:buFont typeface="Anton"/>
              <a:buChar char="–"/>
              <a:defRPr>
                <a:latin typeface="Anton"/>
                <a:ea typeface="Anton"/>
                <a:cs typeface="Anton"/>
                <a:sym typeface="Anton"/>
              </a:defRPr>
            </a:lvl2pPr>
            <a:lvl3pPr indent="-361950" lvl="2" marL="1371600" algn="l">
              <a:spcBef>
                <a:spcPts val="400"/>
              </a:spcBef>
              <a:spcAft>
                <a:spcPts val="0"/>
              </a:spcAft>
              <a:buClr>
                <a:schemeClr val="dk1"/>
              </a:buClr>
              <a:buSzPts val="2100"/>
              <a:buFont typeface="Anton"/>
              <a:buChar char="•"/>
              <a:defRPr>
                <a:latin typeface="Anton"/>
                <a:ea typeface="Anton"/>
                <a:cs typeface="Anton"/>
                <a:sym typeface="Anton"/>
              </a:defRPr>
            </a:lvl3pPr>
            <a:lvl4pPr indent="-361950" lvl="3" marL="1828800" algn="l">
              <a:spcBef>
                <a:spcPts val="360"/>
              </a:spcBef>
              <a:spcAft>
                <a:spcPts val="0"/>
              </a:spcAft>
              <a:buClr>
                <a:schemeClr val="dk1"/>
              </a:buClr>
              <a:buSzPts val="2100"/>
              <a:buFont typeface="Anton"/>
              <a:buChar char="–"/>
              <a:defRPr>
                <a:latin typeface="Anton"/>
                <a:ea typeface="Anton"/>
                <a:cs typeface="Anton"/>
                <a:sym typeface="Anton"/>
              </a:defRPr>
            </a:lvl4pPr>
            <a:lvl5pPr indent="-361950" lvl="4" marL="2286000" algn="l">
              <a:spcBef>
                <a:spcPts val="360"/>
              </a:spcBef>
              <a:spcAft>
                <a:spcPts val="0"/>
              </a:spcAft>
              <a:buClr>
                <a:schemeClr val="dk1"/>
              </a:buClr>
              <a:buSzPts val="2100"/>
              <a:buFont typeface="Anton"/>
              <a:buChar char="»"/>
              <a:defRPr>
                <a:latin typeface="Anton"/>
                <a:ea typeface="Anton"/>
                <a:cs typeface="Anton"/>
                <a:sym typeface="Anton"/>
              </a:defRPr>
            </a:lvl5pPr>
            <a:lvl6pPr indent="-361950" lvl="5" marL="2743200" algn="l">
              <a:spcBef>
                <a:spcPts val="360"/>
              </a:spcBef>
              <a:spcAft>
                <a:spcPts val="0"/>
              </a:spcAft>
              <a:buClr>
                <a:schemeClr val="dk1"/>
              </a:buClr>
              <a:buSzPts val="2100"/>
              <a:buFont typeface="Anton"/>
              <a:buChar char="•"/>
              <a:defRPr>
                <a:latin typeface="Anton"/>
                <a:ea typeface="Anton"/>
                <a:cs typeface="Anton"/>
                <a:sym typeface="Anton"/>
              </a:defRPr>
            </a:lvl6pPr>
            <a:lvl7pPr indent="-361950" lvl="6" marL="3200400" algn="l">
              <a:spcBef>
                <a:spcPts val="360"/>
              </a:spcBef>
              <a:spcAft>
                <a:spcPts val="0"/>
              </a:spcAft>
              <a:buClr>
                <a:schemeClr val="dk1"/>
              </a:buClr>
              <a:buSzPts val="2100"/>
              <a:buFont typeface="Anton"/>
              <a:buChar char="•"/>
              <a:defRPr>
                <a:latin typeface="Anton"/>
                <a:ea typeface="Anton"/>
                <a:cs typeface="Anton"/>
                <a:sym typeface="Anton"/>
              </a:defRPr>
            </a:lvl7pPr>
            <a:lvl8pPr indent="-361950" lvl="7" marL="3657600" algn="l">
              <a:spcBef>
                <a:spcPts val="360"/>
              </a:spcBef>
              <a:spcAft>
                <a:spcPts val="0"/>
              </a:spcAft>
              <a:buClr>
                <a:schemeClr val="dk1"/>
              </a:buClr>
              <a:buSzPts val="2100"/>
              <a:buFont typeface="Anton"/>
              <a:buChar char="•"/>
              <a:defRPr>
                <a:latin typeface="Anton"/>
                <a:ea typeface="Anton"/>
                <a:cs typeface="Anton"/>
                <a:sym typeface="Anton"/>
              </a:defRPr>
            </a:lvl8pPr>
            <a:lvl9pPr indent="-361950" lvl="8" marL="4114800" algn="l">
              <a:spcBef>
                <a:spcPts val="360"/>
              </a:spcBef>
              <a:spcAft>
                <a:spcPts val="0"/>
              </a:spcAft>
              <a:buClr>
                <a:schemeClr val="dk1"/>
              </a:buClr>
              <a:buSzPts val="2100"/>
              <a:buFont typeface="Anton"/>
              <a:buChar char="•"/>
              <a:defRPr>
                <a:latin typeface="Anton"/>
                <a:ea typeface="Anton"/>
                <a:cs typeface="Anton"/>
                <a:sym typeface="Anton"/>
              </a:defRPr>
            </a:lvl9pPr>
          </a:lstStyle>
          <a:p/>
        </p:txBody>
      </p:sp>
      <p:sp>
        <p:nvSpPr>
          <p:cNvPr id="38" name="Google Shape;38;p6"/>
          <p:cNvSpPr txBox="1"/>
          <p:nvPr>
            <p:ph idx="2" type="body"/>
          </p:nvPr>
        </p:nvSpPr>
        <p:spPr>
          <a:xfrm>
            <a:off x="9163862" y="5001000"/>
            <a:ext cx="5430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Font typeface="Anton"/>
              <a:buChar char="•"/>
              <a:defRPr>
                <a:latin typeface="Anton"/>
                <a:ea typeface="Anton"/>
                <a:cs typeface="Anton"/>
                <a:sym typeface="Anton"/>
              </a:defRPr>
            </a:lvl1pPr>
            <a:lvl2pPr indent="-361950" lvl="1" marL="914400" algn="l">
              <a:spcBef>
                <a:spcPts val="480"/>
              </a:spcBef>
              <a:spcAft>
                <a:spcPts val="0"/>
              </a:spcAft>
              <a:buClr>
                <a:schemeClr val="dk1"/>
              </a:buClr>
              <a:buSzPts val="2100"/>
              <a:buFont typeface="Anton"/>
              <a:buChar char="–"/>
              <a:defRPr>
                <a:latin typeface="Anton"/>
                <a:ea typeface="Anton"/>
                <a:cs typeface="Anton"/>
                <a:sym typeface="Anton"/>
              </a:defRPr>
            </a:lvl2pPr>
            <a:lvl3pPr indent="-361950" lvl="2" marL="1371600" algn="l">
              <a:spcBef>
                <a:spcPts val="400"/>
              </a:spcBef>
              <a:spcAft>
                <a:spcPts val="0"/>
              </a:spcAft>
              <a:buClr>
                <a:schemeClr val="dk1"/>
              </a:buClr>
              <a:buSzPts val="2100"/>
              <a:buFont typeface="Anton"/>
              <a:buChar char="•"/>
              <a:defRPr>
                <a:latin typeface="Anton"/>
                <a:ea typeface="Anton"/>
                <a:cs typeface="Anton"/>
                <a:sym typeface="Anton"/>
              </a:defRPr>
            </a:lvl3pPr>
            <a:lvl4pPr indent="-361950" lvl="3" marL="1828800" algn="l">
              <a:spcBef>
                <a:spcPts val="360"/>
              </a:spcBef>
              <a:spcAft>
                <a:spcPts val="0"/>
              </a:spcAft>
              <a:buClr>
                <a:schemeClr val="dk1"/>
              </a:buClr>
              <a:buSzPts val="2100"/>
              <a:buFont typeface="Anton"/>
              <a:buChar char="–"/>
              <a:defRPr>
                <a:latin typeface="Anton"/>
                <a:ea typeface="Anton"/>
                <a:cs typeface="Anton"/>
                <a:sym typeface="Anton"/>
              </a:defRPr>
            </a:lvl4pPr>
            <a:lvl5pPr indent="-361950" lvl="4" marL="2286000" algn="l">
              <a:spcBef>
                <a:spcPts val="360"/>
              </a:spcBef>
              <a:spcAft>
                <a:spcPts val="0"/>
              </a:spcAft>
              <a:buClr>
                <a:schemeClr val="dk1"/>
              </a:buClr>
              <a:buSzPts val="2100"/>
              <a:buFont typeface="Anton"/>
              <a:buChar char="»"/>
              <a:defRPr>
                <a:latin typeface="Anton"/>
                <a:ea typeface="Anton"/>
                <a:cs typeface="Anton"/>
                <a:sym typeface="Anton"/>
              </a:defRPr>
            </a:lvl5pPr>
            <a:lvl6pPr indent="-361950" lvl="5" marL="2743200" algn="l">
              <a:spcBef>
                <a:spcPts val="360"/>
              </a:spcBef>
              <a:spcAft>
                <a:spcPts val="0"/>
              </a:spcAft>
              <a:buClr>
                <a:schemeClr val="dk1"/>
              </a:buClr>
              <a:buSzPts val="2100"/>
              <a:buFont typeface="Anton"/>
              <a:buChar char="•"/>
              <a:defRPr>
                <a:latin typeface="Anton"/>
                <a:ea typeface="Anton"/>
                <a:cs typeface="Anton"/>
                <a:sym typeface="Anton"/>
              </a:defRPr>
            </a:lvl6pPr>
            <a:lvl7pPr indent="-361950" lvl="6" marL="3200400" algn="l">
              <a:spcBef>
                <a:spcPts val="360"/>
              </a:spcBef>
              <a:spcAft>
                <a:spcPts val="0"/>
              </a:spcAft>
              <a:buClr>
                <a:schemeClr val="dk1"/>
              </a:buClr>
              <a:buSzPts val="2100"/>
              <a:buFont typeface="Anton"/>
              <a:buChar char="•"/>
              <a:defRPr>
                <a:latin typeface="Anton"/>
                <a:ea typeface="Anton"/>
                <a:cs typeface="Anton"/>
                <a:sym typeface="Anton"/>
              </a:defRPr>
            </a:lvl7pPr>
            <a:lvl8pPr indent="-361950" lvl="7" marL="3657600" algn="l">
              <a:spcBef>
                <a:spcPts val="360"/>
              </a:spcBef>
              <a:spcAft>
                <a:spcPts val="0"/>
              </a:spcAft>
              <a:buClr>
                <a:schemeClr val="dk1"/>
              </a:buClr>
              <a:buSzPts val="2100"/>
              <a:buFont typeface="Anton"/>
              <a:buChar char="•"/>
              <a:defRPr>
                <a:latin typeface="Anton"/>
                <a:ea typeface="Anton"/>
                <a:cs typeface="Anton"/>
                <a:sym typeface="Anton"/>
              </a:defRPr>
            </a:lvl8pPr>
            <a:lvl9pPr indent="-361950" lvl="8" marL="4114800" algn="l">
              <a:spcBef>
                <a:spcPts val="360"/>
              </a:spcBef>
              <a:spcAft>
                <a:spcPts val="0"/>
              </a:spcAft>
              <a:buClr>
                <a:schemeClr val="dk1"/>
              </a:buClr>
              <a:buSzPts val="2100"/>
              <a:buFont typeface="Anton"/>
              <a:buChar char="•"/>
              <a:defRPr>
                <a:latin typeface="Anton"/>
                <a:ea typeface="Anton"/>
                <a:cs typeface="Anton"/>
                <a:sym typeface="Anton"/>
              </a:defRPr>
            </a:lvl9pPr>
          </a:lstStyle>
          <a:p/>
        </p:txBody>
      </p:sp>
      <p:grpSp>
        <p:nvGrpSpPr>
          <p:cNvPr id="39" name="Google Shape;39;p6"/>
          <p:cNvGrpSpPr/>
          <p:nvPr/>
        </p:nvGrpSpPr>
        <p:grpSpPr>
          <a:xfrm>
            <a:off x="866592" y="652943"/>
            <a:ext cx="2453000" cy="498830"/>
            <a:chOff x="0" y="0"/>
            <a:chExt cx="3270666" cy="665106"/>
          </a:xfrm>
        </p:grpSpPr>
        <p:sp>
          <p:nvSpPr>
            <p:cNvPr id="40" name="Google Shape;40;p6"/>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2">
                <a:alphaModFix/>
              </a:blip>
              <a:stretch>
                <a:fillRect b="0" l="0" r="0" t="0"/>
              </a:stretch>
            </a:blipFill>
            <a:ln>
              <a:noFill/>
            </a:ln>
          </p:spPr>
        </p:sp>
        <p:sp>
          <p:nvSpPr>
            <p:cNvPr id="41" name="Google Shape;41;p6"/>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42" name="Google Shape;42;p6"/>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pic>
        <p:nvPicPr>
          <p:cNvPr id="43" name="Google Shape;43;p6"/>
          <p:cNvPicPr preferRelativeResize="0"/>
          <p:nvPr/>
        </p:nvPicPr>
        <p:blipFill>
          <a:blip r:embed="rId3">
            <a:alphaModFix/>
          </a:blip>
          <a:stretch>
            <a:fillRect/>
          </a:stretch>
        </p:blipFill>
        <p:spPr>
          <a:xfrm>
            <a:off x="-6729600" y="4228950"/>
            <a:ext cx="7596199" cy="7596199"/>
          </a:xfrm>
          <a:prstGeom prst="rect">
            <a:avLst/>
          </a:prstGeom>
          <a:noFill/>
          <a:ln>
            <a:noFill/>
          </a:ln>
        </p:spPr>
      </p:pic>
      <p:pic>
        <p:nvPicPr>
          <p:cNvPr id="44" name="Google Shape;44;p6"/>
          <p:cNvPicPr preferRelativeResize="0"/>
          <p:nvPr/>
        </p:nvPicPr>
        <p:blipFill>
          <a:blip r:embed="rId3">
            <a:alphaModFix/>
          </a:blip>
          <a:stretch>
            <a:fillRect/>
          </a:stretch>
        </p:blipFill>
        <p:spPr>
          <a:xfrm>
            <a:off x="16937800" y="510950"/>
            <a:ext cx="7596199" cy="7596199"/>
          </a:xfrm>
          <a:prstGeom prst="rect">
            <a:avLst/>
          </a:prstGeom>
          <a:noFill/>
          <a:ln>
            <a:noFill/>
          </a:ln>
        </p:spPr>
      </p:pic>
      <p:pic>
        <p:nvPicPr>
          <p:cNvPr id="45" name="Google Shape;45;p6"/>
          <p:cNvPicPr preferRelativeResize="0"/>
          <p:nvPr/>
        </p:nvPicPr>
        <p:blipFill>
          <a:blip r:embed="rId4">
            <a:alphaModFix/>
          </a:blip>
          <a:stretch>
            <a:fillRect/>
          </a:stretch>
        </p:blipFill>
        <p:spPr>
          <a:xfrm>
            <a:off x="13505425" y="202792"/>
            <a:ext cx="1442400" cy="13690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897100" y="2414625"/>
            <a:ext cx="16328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3679000" y="5880225"/>
            <a:ext cx="53658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9" name="Google Shape;49;p7"/>
          <p:cNvSpPr txBox="1"/>
          <p:nvPr>
            <p:ph idx="2" type="body"/>
          </p:nvPr>
        </p:nvSpPr>
        <p:spPr>
          <a:xfrm>
            <a:off x="9240790" y="5880225"/>
            <a:ext cx="5368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50" name="Google Shape;50;p7"/>
          <p:cNvGrpSpPr/>
          <p:nvPr/>
        </p:nvGrpSpPr>
        <p:grpSpPr>
          <a:xfrm>
            <a:off x="866592" y="652943"/>
            <a:ext cx="2453000" cy="498830"/>
            <a:chOff x="0" y="0"/>
            <a:chExt cx="3270666" cy="665106"/>
          </a:xfrm>
        </p:grpSpPr>
        <p:sp>
          <p:nvSpPr>
            <p:cNvPr id="51" name="Google Shape;51;p7"/>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2">
                <a:alphaModFix/>
              </a:blip>
              <a:stretch>
                <a:fillRect b="0" l="0" r="0" t="0"/>
              </a:stretch>
            </a:blipFill>
            <a:ln>
              <a:noFill/>
            </a:ln>
          </p:spPr>
        </p:sp>
        <p:sp>
          <p:nvSpPr>
            <p:cNvPr id="52" name="Google Shape;52;p7"/>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53" name="Google Shape;53;p7"/>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pic>
        <p:nvPicPr>
          <p:cNvPr id="54" name="Google Shape;54;p7"/>
          <p:cNvPicPr preferRelativeResize="0"/>
          <p:nvPr/>
        </p:nvPicPr>
        <p:blipFill>
          <a:blip r:embed="rId3">
            <a:alphaModFix/>
          </a:blip>
          <a:stretch>
            <a:fillRect/>
          </a:stretch>
        </p:blipFill>
        <p:spPr>
          <a:xfrm>
            <a:off x="-3181525" y="7496563"/>
            <a:ext cx="7596199" cy="7596199"/>
          </a:xfrm>
          <a:prstGeom prst="rect">
            <a:avLst/>
          </a:prstGeom>
          <a:noFill/>
          <a:ln>
            <a:noFill/>
          </a:ln>
        </p:spPr>
      </p:pic>
      <p:pic>
        <p:nvPicPr>
          <p:cNvPr id="55" name="Google Shape;55;p7"/>
          <p:cNvPicPr preferRelativeResize="0"/>
          <p:nvPr/>
        </p:nvPicPr>
        <p:blipFill>
          <a:blip r:embed="rId4">
            <a:alphaModFix/>
          </a:blip>
          <a:stretch>
            <a:fillRect/>
          </a:stretch>
        </p:blipFill>
        <p:spPr>
          <a:xfrm>
            <a:off x="13978575" y="7171342"/>
            <a:ext cx="1442400" cy="13690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897100" y="2414625"/>
            <a:ext cx="16328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8"/>
          <p:cNvGrpSpPr/>
          <p:nvPr/>
        </p:nvGrpSpPr>
        <p:grpSpPr>
          <a:xfrm>
            <a:off x="866592" y="652943"/>
            <a:ext cx="2453000" cy="498830"/>
            <a:chOff x="0" y="0"/>
            <a:chExt cx="3270666" cy="665106"/>
          </a:xfrm>
        </p:grpSpPr>
        <p:sp>
          <p:nvSpPr>
            <p:cNvPr id="59" name="Google Shape;59;p8"/>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2">
                <a:alphaModFix/>
              </a:blip>
              <a:stretch>
                <a:fillRect b="0" l="0" r="0" t="0"/>
              </a:stretch>
            </a:blipFill>
            <a:ln>
              <a:noFill/>
            </a:ln>
          </p:spPr>
        </p:sp>
        <p:sp>
          <p:nvSpPr>
            <p:cNvPr id="60" name="Google Shape;60;p8"/>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61" name="Google Shape;61;p8"/>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pic>
        <p:nvPicPr>
          <p:cNvPr id="63" name="Google Shape;63;p9"/>
          <p:cNvPicPr preferRelativeResize="0"/>
          <p:nvPr/>
        </p:nvPicPr>
        <p:blipFill>
          <a:blip r:embed="rId2">
            <a:alphaModFix/>
          </a:blip>
          <a:stretch>
            <a:fillRect/>
          </a:stretch>
        </p:blipFill>
        <p:spPr>
          <a:xfrm>
            <a:off x="14675238" y="4411350"/>
            <a:ext cx="7596199" cy="7596199"/>
          </a:xfrm>
          <a:prstGeom prst="rect">
            <a:avLst/>
          </a:prstGeom>
          <a:noFill/>
          <a:ln>
            <a:noFill/>
          </a:ln>
        </p:spPr>
      </p:pic>
      <p:sp>
        <p:nvSpPr>
          <p:cNvPr id="64" name="Google Shape;64;p9"/>
          <p:cNvSpPr txBox="1"/>
          <p:nvPr>
            <p:ph type="title"/>
          </p:nvPr>
        </p:nvSpPr>
        <p:spPr>
          <a:xfrm>
            <a:off x="914400" y="3702050"/>
            <a:ext cx="167010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000"/>
              <a:buNone/>
              <a:defRPr/>
            </a:lvl1pPr>
            <a:lvl2pPr lvl="1">
              <a:spcBef>
                <a:spcPts val="0"/>
              </a:spcBef>
              <a:spcAft>
                <a:spcPts val="0"/>
              </a:spcAft>
              <a:buSzPts val="12000"/>
              <a:buFont typeface="Anton"/>
              <a:buNone/>
              <a:defRPr sz="12000">
                <a:latin typeface="Anton"/>
                <a:ea typeface="Anton"/>
                <a:cs typeface="Anton"/>
                <a:sym typeface="Anton"/>
              </a:defRPr>
            </a:lvl2pPr>
            <a:lvl3pPr lvl="2">
              <a:spcBef>
                <a:spcPts val="0"/>
              </a:spcBef>
              <a:spcAft>
                <a:spcPts val="0"/>
              </a:spcAft>
              <a:buSzPts val="12000"/>
              <a:buFont typeface="Anton"/>
              <a:buNone/>
              <a:defRPr sz="12000">
                <a:latin typeface="Anton"/>
                <a:ea typeface="Anton"/>
                <a:cs typeface="Anton"/>
                <a:sym typeface="Anton"/>
              </a:defRPr>
            </a:lvl3pPr>
            <a:lvl4pPr lvl="3">
              <a:spcBef>
                <a:spcPts val="0"/>
              </a:spcBef>
              <a:spcAft>
                <a:spcPts val="0"/>
              </a:spcAft>
              <a:buSzPts val="12000"/>
              <a:buFont typeface="Anton"/>
              <a:buNone/>
              <a:defRPr sz="12000">
                <a:latin typeface="Anton"/>
                <a:ea typeface="Anton"/>
                <a:cs typeface="Anton"/>
                <a:sym typeface="Anton"/>
              </a:defRPr>
            </a:lvl4pPr>
            <a:lvl5pPr lvl="4">
              <a:spcBef>
                <a:spcPts val="0"/>
              </a:spcBef>
              <a:spcAft>
                <a:spcPts val="0"/>
              </a:spcAft>
              <a:buSzPts val="12000"/>
              <a:buFont typeface="Anton"/>
              <a:buNone/>
              <a:defRPr sz="12000">
                <a:latin typeface="Anton"/>
                <a:ea typeface="Anton"/>
                <a:cs typeface="Anton"/>
                <a:sym typeface="Anton"/>
              </a:defRPr>
            </a:lvl5pPr>
            <a:lvl6pPr lvl="5">
              <a:spcBef>
                <a:spcPts val="0"/>
              </a:spcBef>
              <a:spcAft>
                <a:spcPts val="0"/>
              </a:spcAft>
              <a:buSzPts val="12000"/>
              <a:buFont typeface="Anton"/>
              <a:buNone/>
              <a:defRPr sz="12000">
                <a:latin typeface="Anton"/>
                <a:ea typeface="Anton"/>
                <a:cs typeface="Anton"/>
                <a:sym typeface="Anton"/>
              </a:defRPr>
            </a:lvl6pPr>
            <a:lvl7pPr lvl="6">
              <a:spcBef>
                <a:spcPts val="0"/>
              </a:spcBef>
              <a:spcAft>
                <a:spcPts val="0"/>
              </a:spcAft>
              <a:buSzPts val="12000"/>
              <a:buFont typeface="Anton"/>
              <a:buNone/>
              <a:defRPr sz="12000">
                <a:latin typeface="Anton"/>
                <a:ea typeface="Anton"/>
                <a:cs typeface="Anton"/>
                <a:sym typeface="Anton"/>
              </a:defRPr>
            </a:lvl7pPr>
            <a:lvl8pPr lvl="7">
              <a:spcBef>
                <a:spcPts val="0"/>
              </a:spcBef>
              <a:spcAft>
                <a:spcPts val="0"/>
              </a:spcAft>
              <a:buSzPts val="12000"/>
              <a:buFont typeface="Anton"/>
              <a:buNone/>
              <a:defRPr sz="12000">
                <a:latin typeface="Anton"/>
                <a:ea typeface="Anton"/>
                <a:cs typeface="Anton"/>
                <a:sym typeface="Anton"/>
              </a:defRPr>
            </a:lvl8pPr>
            <a:lvl9pPr lvl="8">
              <a:spcBef>
                <a:spcPts val="0"/>
              </a:spcBef>
              <a:spcAft>
                <a:spcPts val="0"/>
              </a:spcAft>
              <a:buSzPts val="12000"/>
              <a:buFont typeface="Anton"/>
              <a:buNone/>
              <a:defRPr sz="12000">
                <a:latin typeface="Anton"/>
                <a:ea typeface="Anton"/>
                <a:cs typeface="Anton"/>
                <a:sym typeface="Anton"/>
              </a:defRPr>
            </a:lvl9pPr>
          </a:lstStyle>
          <a:p/>
        </p:txBody>
      </p:sp>
      <p:sp>
        <p:nvSpPr>
          <p:cNvPr id="65" name="Google Shape;65;p9"/>
          <p:cNvSpPr txBox="1"/>
          <p:nvPr>
            <p:ph idx="1" type="body"/>
          </p:nvPr>
        </p:nvSpPr>
        <p:spPr>
          <a:xfrm>
            <a:off x="9563550" y="5467025"/>
            <a:ext cx="5111700" cy="36681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66" name="Google Shape;66;p9"/>
          <p:cNvSpPr txBox="1"/>
          <p:nvPr>
            <p:ph idx="2" type="body"/>
          </p:nvPr>
        </p:nvSpPr>
        <p:spPr>
          <a:xfrm>
            <a:off x="3612750" y="5467025"/>
            <a:ext cx="5950800" cy="3668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67" name="Google Shape;67;p9"/>
          <p:cNvGrpSpPr/>
          <p:nvPr/>
        </p:nvGrpSpPr>
        <p:grpSpPr>
          <a:xfrm>
            <a:off x="866592" y="652943"/>
            <a:ext cx="2453000" cy="498830"/>
            <a:chOff x="0" y="0"/>
            <a:chExt cx="3270666" cy="665106"/>
          </a:xfrm>
        </p:grpSpPr>
        <p:sp>
          <p:nvSpPr>
            <p:cNvPr id="68" name="Google Shape;68;p9"/>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3">
                <a:alphaModFix/>
              </a:blip>
              <a:stretch>
                <a:fillRect b="0" l="0" r="0" t="0"/>
              </a:stretch>
            </a:blipFill>
            <a:ln>
              <a:noFill/>
            </a:ln>
          </p:spPr>
        </p:sp>
        <p:sp>
          <p:nvSpPr>
            <p:cNvPr id="69" name="Google Shape;69;p9"/>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70" name="Google Shape;70;p9"/>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pic>
        <p:nvPicPr>
          <p:cNvPr id="71" name="Google Shape;71;p9"/>
          <p:cNvPicPr preferRelativeResize="0"/>
          <p:nvPr/>
        </p:nvPicPr>
        <p:blipFill>
          <a:blip r:embed="rId4">
            <a:alphaModFix/>
          </a:blip>
          <a:stretch>
            <a:fillRect/>
          </a:stretch>
        </p:blipFill>
        <p:spPr>
          <a:xfrm>
            <a:off x="2126875" y="6872449"/>
            <a:ext cx="1339275" cy="12711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pic>
        <p:nvPicPr>
          <p:cNvPr id="73" name="Google Shape;73;p10"/>
          <p:cNvPicPr preferRelativeResize="0"/>
          <p:nvPr/>
        </p:nvPicPr>
        <p:blipFill>
          <a:blip r:embed="rId2">
            <a:alphaModFix/>
          </a:blip>
          <a:stretch>
            <a:fillRect/>
          </a:stretch>
        </p:blipFill>
        <p:spPr>
          <a:xfrm>
            <a:off x="10760675" y="5163525"/>
            <a:ext cx="7855700" cy="7855700"/>
          </a:xfrm>
          <a:prstGeom prst="rect">
            <a:avLst/>
          </a:prstGeom>
          <a:noFill/>
          <a:ln>
            <a:noFill/>
          </a:ln>
        </p:spPr>
      </p:pic>
      <p:sp>
        <p:nvSpPr>
          <p:cNvPr id="74" name="Google Shape;74;p10"/>
          <p:cNvSpPr txBox="1"/>
          <p:nvPr>
            <p:ph type="title"/>
          </p:nvPr>
        </p:nvSpPr>
        <p:spPr>
          <a:xfrm>
            <a:off x="894725" y="4315775"/>
            <a:ext cx="15653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000"/>
              <a:buNone/>
              <a:defRPr/>
            </a:lvl1pPr>
            <a:lvl2pPr lvl="1">
              <a:spcBef>
                <a:spcPts val="0"/>
              </a:spcBef>
              <a:spcAft>
                <a:spcPts val="0"/>
              </a:spcAft>
              <a:buSzPts val="12000"/>
              <a:buFont typeface="Anton"/>
              <a:buNone/>
              <a:defRPr sz="12000">
                <a:latin typeface="Anton"/>
                <a:ea typeface="Anton"/>
                <a:cs typeface="Anton"/>
                <a:sym typeface="Anton"/>
              </a:defRPr>
            </a:lvl2pPr>
            <a:lvl3pPr lvl="2">
              <a:spcBef>
                <a:spcPts val="0"/>
              </a:spcBef>
              <a:spcAft>
                <a:spcPts val="0"/>
              </a:spcAft>
              <a:buSzPts val="12000"/>
              <a:buFont typeface="Anton"/>
              <a:buNone/>
              <a:defRPr sz="12000">
                <a:latin typeface="Anton"/>
                <a:ea typeface="Anton"/>
                <a:cs typeface="Anton"/>
                <a:sym typeface="Anton"/>
              </a:defRPr>
            </a:lvl3pPr>
            <a:lvl4pPr lvl="3">
              <a:spcBef>
                <a:spcPts val="0"/>
              </a:spcBef>
              <a:spcAft>
                <a:spcPts val="0"/>
              </a:spcAft>
              <a:buSzPts val="12000"/>
              <a:buFont typeface="Anton"/>
              <a:buNone/>
              <a:defRPr sz="12000">
                <a:latin typeface="Anton"/>
                <a:ea typeface="Anton"/>
                <a:cs typeface="Anton"/>
                <a:sym typeface="Anton"/>
              </a:defRPr>
            </a:lvl4pPr>
            <a:lvl5pPr lvl="4">
              <a:spcBef>
                <a:spcPts val="0"/>
              </a:spcBef>
              <a:spcAft>
                <a:spcPts val="0"/>
              </a:spcAft>
              <a:buSzPts val="12000"/>
              <a:buFont typeface="Anton"/>
              <a:buNone/>
              <a:defRPr sz="12000">
                <a:latin typeface="Anton"/>
                <a:ea typeface="Anton"/>
                <a:cs typeface="Anton"/>
                <a:sym typeface="Anton"/>
              </a:defRPr>
            </a:lvl5pPr>
            <a:lvl6pPr lvl="5">
              <a:spcBef>
                <a:spcPts val="0"/>
              </a:spcBef>
              <a:spcAft>
                <a:spcPts val="0"/>
              </a:spcAft>
              <a:buSzPts val="12000"/>
              <a:buFont typeface="Anton"/>
              <a:buNone/>
              <a:defRPr sz="12000">
                <a:latin typeface="Anton"/>
                <a:ea typeface="Anton"/>
                <a:cs typeface="Anton"/>
                <a:sym typeface="Anton"/>
              </a:defRPr>
            </a:lvl6pPr>
            <a:lvl7pPr lvl="6">
              <a:spcBef>
                <a:spcPts val="0"/>
              </a:spcBef>
              <a:spcAft>
                <a:spcPts val="0"/>
              </a:spcAft>
              <a:buSzPts val="12000"/>
              <a:buFont typeface="Anton"/>
              <a:buNone/>
              <a:defRPr sz="12000">
                <a:latin typeface="Anton"/>
                <a:ea typeface="Anton"/>
                <a:cs typeface="Anton"/>
                <a:sym typeface="Anton"/>
              </a:defRPr>
            </a:lvl7pPr>
            <a:lvl8pPr lvl="7">
              <a:spcBef>
                <a:spcPts val="0"/>
              </a:spcBef>
              <a:spcAft>
                <a:spcPts val="0"/>
              </a:spcAft>
              <a:buSzPts val="12000"/>
              <a:buFont typeface="Anton"/>
              <a:buNone/>
              <a:defRPr sz="12000">
                <a:latin typeface="Anton"/>
                <a:ea typeface="Anton"/>
                <a:cs typeface="Anton"/>
                <a:sym typeface="Anton"/>
              </a:defRPr>
            </a:lvl8pPr>
            <a:lvl9pPr lvl="8">
              <a:spcBef>
                <a:spcPts val="0"/>
              </a:spcBef>
              <a:spcAft>
                <a:spcPts val="0"/>
              </a:spcAft>
              <a:buSzPts val="12000"/>
              <a:buFont typeface="Anton"/>
              <a:buNone/>
              <a:defRPr sz="12000">
                <a:latin typeface="Anton"/>
                <a:ea typeface="Anton"/>
                <a:cs typeface="Anton"/>
                <a:sym typeface="Anton"/>
              </a:defRPr>
            </a:lvl9pPr>
          </a:lstStyle>
          <a:p/>
        </p:txBody>
      </p:sp>
      <p:sp>
        <p:nvSpPr>
          <p:cNvPr id="75" name="Google Shape;75;p10"/>
          <p:cNvSpPr/>
          <p:nvPr>
            <p:ph idx="2" type="pic"/>
          </p:nvPr>
        </p:nvSpPr>
        <p:spPr>
          <a:xfrm>
            <a:off x="11744332" y="5428650"/>
            <a:ext cx="4457400" cy="3342600"/>
          </a:xfrm>
          <a:prstGeom prst="rect">
            <a:avLst/>
          </a:prstGeom>
          <a:noFill/>
          <a:ln>
            <a:noFill/>
          </a:ln>
        </p:spPr>
      </p:sp>
      <p:sp>
        <p:nvSpPr>
          <p:cNvPr id="76" name="Google Shape;76;p10"/>
          <p:cNvSpPr txBox="1"/>
          <p:nvPr>
            <p:ph idx="1" type="body"/>
          </p:nvPr>
        </p:nvSpPr>
        <p:spPr>
          <a:xfrm>
            <a:off x="3547963" y="58748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77" name="Google Shape;77;p10"/>
          <p:cNvGrpSpPr/>
          <p:nvPr/>
        </p:nvGrpSpPr>
        <p:grpSpPr>
          <a:xfrm>
            <a:off x="866592" y="652943"/>
            <a:ext cx="2453000" cy="498830"/>
            <a:chOff x="0" y="0"/>
            <a:chExt cx="3270666" cy="665106"/>
          </a:xfrm>
        </p:grpSpPr>
        <p:sp>
          <p:nvSpPr>
            <p:cNvPr id="78" name="Google Shape;78;p10"/>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3">
                <a:alphaModFix/>
              </a:blip>
              <a:stretch>
                <a:fillRect b="0" l="0" r="0" t="0"/>
              </a:stretch>
            </a:blipFill>
            <a:ln>
              <a:noFill/>
            </a:ln>
          </p:spPr>
        </p:sp>
        <p:sp>
          <p:nvSpPr>
            <p:cNvPr id="79" name="Google Shape;79;p10"/>
            <p:cNvSpPr txBox="1"/>
            <p:nvPr/>
          </p:nvSpPr>
          <p:spPr>
            <a:xfrm>
              <a:off x="880566" y="131312"/>
              <a:ext cx="2390100" cy="4080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80" name="Google Shape;80;p10"/>
          <p:cNvSpPr txBox="1"/>
          <p:nvPr/>
        </p:nvSpPr>
        <p:spPr>
          <a:xfrm>
            <a:off x="16779634" y="9113254"/>
            <a:ext cx="959400" cy="522000"/>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7100" y="2414625"/>
            <a:ext cx="16328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2"/>
              </a:buClr>
              <a:buSzPts val="12000"/>
              <a:buFont typeface="Anton"/>
              <a:buNone/>
              <a:defRPr i="0" sz="12000" u="none" cap="none" strike="noStrike">
                <a:solidFill>
                  <a:schemeClr val="accent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101650" y="5491675"/>
            <a:ext cx="5919600" cy="38328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1pPr>
            <a:lvl2pPr indent="-361950" lvl="1" marL="914400" marR="0" rtl="0" algn="l">
              <a:spcBef>
                <a:spcPts val="56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2pPr>
            <a:lvl3pPr indent="-361950" lvl="2" marL="1371600" marR="0" rtl="0" algn="l">
              <a:spcBef>
                <a:spcPts val="48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3pPr>
            <a:lvl4pPr indent="-361950" lvl="3" marL="18288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4pPr>
            <a:lvl5pPr indent="-361950" lvl="4" marL="22860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5pPr>
            <a:lvl6pPr indent="-361950" lvl="5" marL="27432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6pPr>
            <a:lvl7pPr indent="-361950" lvl="6" marL="32004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7pPr>
            <a:lvl8pPr indent="-361950" lvl="7" marL="36576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8pPr>
            <a:lvl9pPr indent="-361950" lvl="8" marL="4114800" marR="0" rtl="0" algn="l">
              <a:spcBef>
                <a:spcPts val="400"/>
              </a:spcBef>
              <a:spcAft>
                <a:spcPts val="0"/>
              </a:spcAft>
              <a:buClr>
                <a:schemeClr val="dk1"/>
              </a:buClr>
              <a:buSzPts val="2100"/>
              <a:buFont typeface="Anton"/>
              <a:buChar char="•"/>
              <a:defRPr i="0" sz="21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2.pn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2.png"/><Relationship Id="rId6" Type="http://schemas.openxmlformats.org/officeDocument/2006/relationships/image" Target="../media/image3.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29.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21.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43.png"/><Relationship Id="rId6" Type="http://schemas.openxmlformats.org/officeDocument/2006/relationships/image" Target="../media/image3.png"/><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png"/><Relationship Id="rId11" Type="http://schemas.openxmlformats.org/officeDocument/2006/relationships/image" Target="../media/image3.png"/><Relationship Id="rId10" Type="http://schemas.openxmlformats.org/officeDocument/2006/relationships/image" Target="../media/image27.png"/><Relationship Id="rId12" Type="http://schemas.openxmlformats.org/officeDocument/2006/relationships/image" Target="../media/image39.png"/><Relationship Id="rId9"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44.png"/><Relationship Id="rId7" Type="http://schemas.openxmlformats.org/officeDocument/2006/relationships/image" Target="../media/image34.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3.png"/><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png"/><Relationship Id="rId10" Type="http://schemas.openxmlformats.org/officeDocument/2006/relationships/image" Target="../media/image1.png"/><Relationship Id="rId9" Type="http://schemas.openxmlformats.org/officeDocument/2006/relationships/image" Target="../media/image33.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84" name="Shape 84"/>
        <p:cNvGrpSpPr/>
        <p:nvPr/>
      </p:nvGrpSpPr>
      <p:grpSpPr>
        <a:xfrm>
          <a:off x="0" y="0"/>
          <a:ext cx="0" cy="0"/>
          <a:chOff x="0" y="0"/>
          <a:chExt cx="0" cy="0"/>
        </a:xfrm>
      </p:grpSpPr>
      <p:pic>
        <p:nvPicPr>
          <p:cNvPr id="85" name="Google Shape;85;p11"/>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86" name="Google Shape;86;p11"/>
          <p:cNvPicPr preferRelativeResize="0"/>
          <p:nvPr/>
        </p:nvPicPr>
        <p:blipFill>
          <a:blip r:embed="rId4">
            <a:alphaModFix/>
          </a:blip>
          <a:stretch>
            <a:fillRect/>
          </a:stretch>
        </p:blipFill>
        <p:spPr>
          <a:xfrm>
            <a:off x="8450638" y="786163"/>
            <a:ext cx="7319175" cy="7319175"/>
          </a:xfrm>
          <a:prstGeom prst="rect">
            <a:avLst/>
          </a:prstGeom>
          <a:noFill/>
          <a:ln>
            <a:noFill/>
          </a:ln>
        </p:spPr>
      </p:pic>
      <p:pic>
        <p:nvPicPr>
          <p:cNvPr id="87" name="Google Shape;87;p11"/>
          <p:cNvPicPr preferRelativeResize="0"/>
          <p:nvPr/>
        </p:nvPicPr>
        <p:blipFill>
          <a:blip r:embed="rId5">
            <a:alphaModFix/>
          </a:blip>
          <a:stretch>
            <a:fillRect/>
          </a:stretch>
        </p:blipFill>
        <p:spPr>
          <a:xfrm>
            <a:off x="13969025" y="44199"/>
            <a:ext cx="3566975" cy="6602821"/>
          </a:xfrm>
          <a:prstGeom prst="rect">
            <a:avLst/>
          </a:prstGeom>
          <a:noFill/>
          <a:ln>
            <a:noFill/>
          </a:ln>
        </p:spPr>
      </p:pic>
      <p:pic>
        <p:nvPicPr>
          <p:cNvPr id="88" name="Google Shape;88;p11"/>
          <p:cNvPicPr preferRelativeResize="0"/>
          <p:nvPr/>
        </p:nvPicPr>
        <p:blipFill>
          <a:blip r:embed="rId6">
            <a:alphaModFix/>
          </a:blip>
          <a:stretch>
            <a:fillRect/>
          </a:stretch>
        </p:blipFill>
        <p:spPr>
          <a:xfrm>
            <a:off x="9611164" y="3620009"/>
            <a:ext cx="3638751" cy="6655965"/>
          </a:xfrm>
          <a:prstGeom prst="rect">
            <a:avLst/>
          </a:prstGeom>
          <a:noFill/>
          <a:ln>
            <a:noFill/>
          </a:ln>
        </p:spPr>
      </p:pic>
      <p:grpSp>
        <p:nvGrpSpPr>
          <p:cNvPr id="89" name="Google Shape;89;p11"/>
          <p:cNvGrpSpPr/>
          <p:nvPr/>
        </p:nvGrpSpPr>
        <p:grpSpPr>
          <a:xfrm>
            <a:off x="797052" y="1763907"/>
            <a:ext cx="8094913" cy="4156760"/>
            <a:chOff x="0" y="-47625"/>
            <a:chExt cx="2412249" cy="1238697"/>
          </a:xfrm>
        </p:grpSpPr>
        <p:sp>
          <p:nvSpPr>
            <p:cNvPr id="90" name="Google Shape;90;p11"/>
            <p:cNvSpPr/>
            <p:nvPr/>
          </p:nvSpPr>
          <p:spPr>
            <a:xfrm>
              <a:off x="0" y="0"/>
              <a:ext cx="2412249" cy="1191072"/>
            </a:xfrm>
            <a:custGeom>
              <a:rect b="b" l="l" r="r" t="t"/>
              <a:pathLst>
                <a:path extrusionOk="0" h="1191072" w="2412249">
                  <a:moveTo>
                    <a:pt x="0" y="0"/>
                  </a:moveTo>
                  <a:lnTo>
                    <a:pt x="2412249" y="0"/>
                  </a:lnTo>
                  <a:lnTo>
                    <a:pt x="2412249" y="1191072"/>
                  </a:lnTo>
                  <a:lnTo>
                    <a:pt x="0" y="1191072"/>
                  </a:lnTo>
                  <a:close/>
                </a:path>
              </a:pathLst>
            </a:custGeom>
            <a:solidFill>
              <a:srgbClr val="FFD13A"/>
            </a:solidFill>
            <a:ln cap="sq" cmpd="sng" w="38100">
              <a:solidFill>
                <a:srgbClr val="FFFFFF"/>
              </a:solidFill>
              <a:prstDash val="solid"/>
              <a:miter lim="8000"/>
              <a:headEnd len="sm" w="sm" type="none"/>
              <a:tailEnd len="sm" w="sm" type="none"/>
            </a:ln>
          </p:spPr>
        </p:sp>
        <p:sp>
          <p:nvSpPr>
            <p:cNvPr id="91" name="Google Shape;91;p11"/>
            <p:cNvSpPr txBox="1"/>
            <p:nvPr/>
          </p:nvSpPr>
          <p:spPr>
            <a:xfrm>
              <a:off x="0" y="-47625"/>
              <a:ext cx="2412249"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797052" y="6240517"/>
            <a:ext cx="2522496" cy="1255113"/>
            <a:chOff x="0" y="-47625"/>
            <a:chExt cx="751693" cy="374018"/>
          </a:xfrm>
        </p:grpSpPr>
        <p:sp>
          <p:nvSpPr>
            <p:cNvPr id="93" name="Google Shape;93;p11"/>
            <p:cNvSpPr/>
            <p:nvPr/>
          </p:nvSpPr>
          <p:spPr>
            <a:xfrm>
              <a:off x="0" y="0"/>
              <a:ext cx="751693" cy="326393"/>
            </a:xfrm>
            <a:custGeom>
              <a:rect b="b" l="l" r="r" t="t"/>
              <a:pathLst>
                <a:path extrusionOk="0" h="326393" w="751693">
                  <a:moveTo>
                    <a:pt x="0" y="0"/>
                  </a:moveTo>
                  <a:lnTo>
                    <a:pt x="751693" y="0"/>
                  </a:lnTo>
                  <a:lnTo>
                    <a:pt x="751693" y="326393"/>
                  </a:lnTo>
                  <a:lnTo>
                    <a:pt x="0" y="326393"/>
                  </a:lnTo>
                  <a:close/>
                </a:path>
              </a:pathLst>
            </a:custGeom>
            <a:solidFill>
              <a:srgbClr val="000000"/>
            </a:solidFill>
            <a:ln cap="sq" cmpd="sng" w="38100">
              <a:solidFill>
                <a:srgbClr val="FFFFFF"/>
              </a:solidFill>
              <a:prstDash val="solid"/>
              <a:miter lim="8000"/>
              <a:headEnd len="sm" w="sm" type="none"/>
              <a:tailEnd len="sm" w="sm" type="none"/>
            </a:ln>
          </p:spPr>
        </p:sp>
        <p:sp>
          <p:nvSpPr>
            <p:cNvPr id="94" name="Google Shape;94;p11"/>
            <p:cNvSpPr txBox="1"/>
            <p:nvPr/>
          </p:nvSpPr>
          <p:spPr>
            <a:xfrm>
              <a:off x="0" y="-47625"/>
              <a:ext cx="751693" cy="374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1"/>
          <p:cNvGrpSpPr/>
          <p:nvPr/>
        </p:nvGrpSpPr>
        <p:grpSpPr>
          <a:xfrm>
            <a:off x="16821624" y="5244639"/>
            <a:ext cx="1950545" cy="1840159"/>
            <a:chOff x="0" y="-47625"/>
            <a:chExt cx="513724" cy="484651"/>
          </a:xfrm>
        </p:grpSpPr>
        <p:sp>
          <p:nvSpPr>
            <p:cNvPr id="96" name="Google Shape;96;p11"/>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97" name="Google Shape;97;p11"/>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1"/>
          <p:cNvGrpSpPr/>
          <p:nvPr/>
        </p:nvGrpSpPr>
        <p:grpSpPr>
          <a:xfrm>
            <a:off x="10699100" y="-2445632"/>
            <a:ext cx="1223458" cy="4156760"/>
            <a:chOff x="0" y="-213090"/>
            <a:chExt cx="1631277" cy="5542346"/>
          </a:xfrm>
        </p:grpSpPr>
        <p:grpSp>
          <p:nvGrpSpPr>
            <p:cNvPr id="99" name="Google Shape;99;p11"/>
            <p:cNvGrpSpPr/>
            <p:nvPr/>
          </p:nvGrpSpPr>
          <p:grpSpPr>
            <a:xfrm>
              <a:off x="0" y="-213090"/>
              <a:ext cx="63500" cy="5542346"/>
              <a:chOff x="0" y="-47625"/>
              <a:chExt cx="14192" cy="1238697"/>
            </a:xfrm>
          </p:grpSpPr>
          <p:sp>
            <p:nvSpPr>
              <p:cNvPr id="100" name="Google Shape;100;p1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01" name="Google Shape;101;p1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1"/>
            <p:cNvGrpSpPr/>
            <p:nvPr/>
          </p:nvGrpSpPr>
          <p:grpSpPr>
            <a:xfrm>
              <a:off x="783889" y="-213090"/>
              <a:ext cx="63500" cy="5542346"/>
              <a:chOff x="0" y="-47625"/>
              <a:chExt cx="14192" cy="1238697"/>
            </a:xfrm>
          </p:grpSpPr>
          <p:sp>
            <p:nvSpPr>
              <p:cNvPr id="103" name="Google Shape;103;p1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04" name="Google Shape;104;p1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1"/>
            <p:cNvGrpSpPr/>
            <p:nvPr/>
          </p:nvGrpSpPr>
          <p:grpSpPr>
            <a:xfrm>
              <a:off x="1567777" y="-213090"/>
              <a:ext cx="63500" cy="5542346"/>
              <a:chOff x="0" y="-47625"/>
              <a:chExt cx="14192" cy="1238697"/>
            </a:xfrm>
          </p:grpSpPr>
          <p:sp>
            <p:nvSpPr>
              <p:cNvPr id="106" name="Google Shape;106;p1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07" name="Google Shape;107;p1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8" name="Google Shape;108;p11"/>
          <p:cNvGrpSpPr/>
          <p:nvPr/>
        </p:nvGrpSpPr>
        <p:grpSpPr>
          <a:xfrm>
            <a:off x="15272815" y="7962660"/>
            <a:ext cx="959331" cy="839415"/>
            <a:chOff x="0" y="0"/>
            <a:chExt cx="812800" cy="711200"/>
          </a:xfrm>
        </p:grpSpPr>
        <p:sp>
          <p:nvSpPr>
            <p:cNvPr id="109" name="Google Shape;109;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110" name="Google Shape;110;p1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1"/>
          <p:cNvGrpSpPr/>
          <p:nvPr/>
        </p:nvGrpSpPr>
        <p:grpSpPr>
          <a:xfrm>
            <a:off x="3652203" y="6574342"/>
            <a:ext cx="747280" cy="747280"/>
            <a:chOff x="0" y="0"/>
            <a:chExt cx="812800" cy="812800"/>
          </a:xfrm>
        </p:grpSpPr>
        <p:sp>
          <p:nvSpPr>
            <p:cNvPr id="112" name="Google Shape;112;p11"/>
            <p:cNvSpPr/>
            <p:nvPr/>
          </p:nvSpPr>
          <p:spPr>
            <a:xfrm>
              <a:off x="0" y="0"/>
              <a:ext cx="812800" cy="812800"/>
            </a:xfrm>
            <a:custGeom>
              <a:rect b="b" l="l" r="r" t="t"/>
              <a:pathLst>
                <a:path extrusionOk="0"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D13A"/>
            </a:solidFill>
            <a:ln cap="sq" cmpd="sng" w="38100">
              <a:solidFill>
                <a:srgbClr val="FFFFFF"/>
              </a:solidFill>
              <a:prstDash val="solid"/>
              <a:miter lim="8000"/>
              <a:headEnd len="sm" w="sm" type="none"/>
              <a:tailEnd len="sm" w="sm" type="none"/>
            </a:ln>
          </p:spPr>
        </p:sp>
        <p:sp>
          <p:nvSpPr>
            <p:cNvPr id="113" name="Google Shape;113;p11"/>
            <p:cNvSpPr txBox="1"/>
            <p:nvPr/>
          </p:nvSpPr>
          <p:spPr>
            <a:xfrm>
              <a:off x="0" y="155575"/>
              <a:ext cx="7112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1"/>
          <p:cNvSpPr txBox="1"/>
          <p:nvPr/>
        </p:nvSpPr>
        <p:spPr>
          <a:xfrm>
            <a:off x="1131465" y="2083871"/>
            <a:ext cx="7319100" cy="370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30" u="none" cap="none" strike="noStrike">
                <a:solidFill>
                  <a:srgbClr val="292929"/>
                </a:solidFill>
                <a:latin typeface="Anton"/>
                <a:ea typeface="Anton"/>
                <a:cs typeface="Anton"/>
                <a:sym typeface="Anton"/>
              </a:rPr>
              <a:t>B2B MARKET RESEARCH </a:t>
            </a:r>
            <a:endParaRPr/>
          </a:p>
        </p:txBody>
      </p:sp>
      <p:sp>
        <p:nvSpPr>
          <p:cNvPr id="115" name="Google Shape;115;p11"/>
          <p:cNvSpPr txBox="1"/>
          <p:nvPr/>
        </p:nvSpPr>
        <p:spPr>
          <a:xfrm>
            <a:off x="16779634" y="9113254"/>
            <a:ext cx="959331"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01/20</a:t>
            </a:r>
            <a:endParaRPr/>
          </a:p>
        </p:txBody>
      </p:sp>
      <p:sp>
        <p:nvSpPr>
          <p:cNvPr id="116" name="Google Shape;116;p11"/>
          <p:cNvSpPr txBox="1"/>
          <p:nvPr/>
        </p:nvSpPr>
        <p:spPr>
          <a:xfrm>
            <a:off x="1131465" y="6472812"/>
            <a:ext cx="2188082" cy="95034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259" u="none" cap="none" strike="noStrike">
                <a:solidFill>
                  <a:srgbClr val="FFFFFF"/>
                </a:solidFill>
                <a:latin typeface="Anton"/>
                <a:ea typeface="Anton"/>
                <a:cs typeface="Anton"/>
                <a:sym typeface="Anton"/>
              </a:rPr>
              <a:t>SLIDES</a:t>
            </a:r>
            <a:endParaRPr/>
          </a:p>
        </p:txBody>
      </p:sp>
      <p:grpSp>
        <p:nvGrpSpPr>
          <p:cNvPr id="117" name="Google Shape;117;p11"/>
          <p:cNvGrpSpPr/>
          <p:nvPr/>
        </p:nvGrpSpPr>
        <p:grpSpPr>
          <a:xfrm>
            <a:off x="866592" y="652943"/>
            <a:ext cx="2452957" cy="498829"/>
            <a:chOff x="0" y="0"/>
            <a:chExt cx="3270608" cy="665106"/>
          </a:xfrm>
        </p:grpSpPr>
        <p:sp>
          <p:nvSpPr>
            <p:cNvPr id="118" name="Google Shape;118;p11"/>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7">
                <a:alphaModFix/>
              </a:blip>
              <a:stretch>
                <a:fillRect b="0" l="0" r="0" t="0"/>
              </a:stretch>
            </a:blipFill>
            <a:ln>
              <a:noFill/>
            </a:ln>
          </p:spPr>
        </p:sp>
        <p:sp>
          <p:nvSpPr>
            <p:cNvPr id="119" name="Google Shape;119;p11"/>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120" name="Google Shape;120;p11"/>
          <p:cNvSpPr txBox="1"/>
          <p:nvPr/>
        </p:nvSpPr>
        <p:spPr>
          <a:xfrm>
            <a:off x="866592" y="7934960"/>
            <a:ext cx="6165505" cy="13233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Customize each slide with specific data and examples relevant to your market.</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Use visuals effectively to support your points and make the presentation more engaging.</a:t>
            </a:r>
            <a:endParaRPr/>
          </a:p>
        </p:txBody>
      </p:sp>
      <p:pic>
        <p:nvPicPr>
          <p:cNvPr id="121" name="Google Shape;121;p11"/>
          <p:cNvPicPr preferRelativeResize="0"/>
          <p:nvPr/>
        </p:nvPicPr>
        <p:blipFill>
          <a:blip r:embed="rId8">
            <a:alphaModFix/>
          </a:blip>
          <a:stretch>
            <a:fillRect/>
          </a:stretch>
        </p:blipFill>
        <p:spPr>
          <a:xfrm>
            <a:off x="7056213" y="9368930"/>
            <a:ext cx="1442400" cy="1369058"/>
          </a:xfrm>
          <a:prstGeom prst="rect">
            <a:avLst/>
          </a:prstGeom>
          <a:noFill/>
          <a:ln>
            <a:noFill/>
          </a:ln>
        </p:spPr>
      </p:pic>
      <p:pic>
        <p:nvPicPr>
          <p:cNvPr id="122" name="Google Shape;122;p11"/>
          <p:cNvPicPr preferRelativeResize="0"/>
          <p:nvPr/>
        </p:nvPicPr>
        <p:blipFill>
          <a:blip r:embed="rId8">
            <a:alphaModFix/>
          </a:blip>
          <a:stretch>
            <a:fillRect/>
          </a:stretch>
        </p:blipFill>
        <p:spPr>
          <a:xfrm>
            <a:off x="16523098" y="177125"/>
            <a:ext cx="1616152" cy="1533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420" name="Shape 420"/>
        <p:cNvGrpSpPr/>
        <p:nvPr/>
      </p:nvGrpSpPr>
      <p:grpSpPr>
        <a:xfrm>
          <a:off x="0" y="0"/>
          <a:ext cx="0" cy="0"/>
          <a:chOff x="0" y="0"/>
          <a:chExt cx="0" cy="0"/>
        </a:xfrm>
      </p:grpSpPr>
      <p:pic>
        <p:nvPicPr>
          <p:cNvPr id="421" name="Google Shape;421;p20"/>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422" name="Google Shape;422;p20"/>
          <p:cNvPicPr preferRelativeResize="0"/>
          <p:nvPr/>
        </p:nvPicPr>
        <p:blipFill>
          <a:blip r:embed="rId4">
            <a:alphaModFix/>
          </a:blip>
          <a:stretch>
            <a:fillRect/>
          </a:stretch>
        </p:blipFill>
        <p:spPr>
          <a:xfrm>
            <a:off x="12321050" y="-3949800"/>
            <a:ext cx="7596199" cy="7596199"/>
          </a:xfrm>
          <a:prstGeom prst="rect">
            <a:avLst/>
          </a:prstGeom>
          <a:noFill/>
          <a:ln>
            <a:noFill/>
          </a:ln>
        </p:spPr>
      </p:pic>
      <p:grpSp>
        <p:nvGrpSpPr>
          <p:cNvPr id="423" name="Google Shape;423;p20"/>
          <p:cNvGrpSpPr/>
          <p:nvPr/>
        </p:nvGrpSpPr>
        <p:grpSpPr>
          <a:xfrm>
            <a:off x="647655" y="4562991"/>
            <a:ext cx="3499553" cy="3401412"/>
            <a:chOff x="0" y="-47625"/>
            <a:chExt cx="1042852" cy="1013606"/>
          </a:xfrm>
        </p:grpSpPr>
        <p:sp>
          <p:nvSpPr>
            <p:cNvPr id="424" name="Google Shape;424;p20"/>
            <p:cNvSpPr/>
            <p:nvPr/>
          </p:nvSpPr>
          <p:spPr>
            <a:xfrm>
              <a:off x="0" y="0"/>
              <a:ext cx="1042852" cy="965981"/>
            </a:xfrm>
            <a:custGeom>
              <a:rect b="b" l="l" r="r" t="t"/>
              <a:pathLst>
                <a:path extrusionOk="0" h="965981" w="1042852">
                  <a:moveTo>
                    <a:pt x="0" y="0"/>
                  </a:moveTo>
                  <a:lnTo>
                    <a:pt x="1042852" y="0"/>
                  </a:lnTo>
                  <a:lnTo>
                    <a:pt x="1042852" y="965981"/>
                  </a:lnTo>
                  <a:lnTo>
                    <a:pt x="0" y="965981"/>
                  </a:lnTo>
                  <a:close/>
                </a:path>
              </a:pathLst>
            </a:custGeom>
            <a:solidFill>
              <a:srgbClr val="FFD13A"/>
            </a:solidFill>
            <a:ln cap="sq" cmpd="sng" w="38100">
              <a:solidFill>
                <a:srgbClr val="FFFFFF"/>
              </a:solidFill>
              <a:prstDash val="solid"/>
              <a:miter lim="8000"/>
              <a:headEnd len="sm" w="sm" type="none"/>
              <a:tailEnd len="sm" w="sm" type="none"/>
            </a:ln>
          </p:spPr>
        </p:sp>
        <p:sp>
          <p:nvSpPr>
            <p:cNvPr id="425" name="Google Shape;425;p20"/>
            <p:cNvSpPr txBox="1"/>
            <p:nvPr/>
          </p:nvSpPr>
          <p:spPr>
            <a:xfrm>
              <a:off x="0" y="-47625"/>
              <a:ext cx="1042852" cy="10136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0"/>
          <p:cNvGrpSpPr/>
          <p:nvPr/>
        </p:nvGrpSpPr>
        <p:grpSpPr>
          <a:xfrm>
            <a:off x="6112433" y="4562991"/>
            <a:ext cx="3499553" cy="3401412"/>
            <a:chOff x="0" y="-47625"/>
            <a:chExt cx="1042852" cy="1013606"/>
          </a:xfrm>
        </p:grpSpPr>
        <p:sp>
          <p:nvSpPr>
            <p:cNvPr id="427" name="Google Shape;427;p20"/>
            <p:cNvSpPr/>
            <p:nvPr/>
          </p:nvSpPr>
          <p:spPr>
            <a:xfrm>
              <a:off x="0" y="0"/>
              <a:ext cx="1042852" cy="965981"/>
            </a:xfrm>
            <a:custGeom>
              <a:rect b="b" l="l" r="r" t="t"/>
              <a:pathLst>
                <a:path extrusionOk="0" h="965981" w="1042852">
                  <a:moveTo>
                    <a:pt x="0" y="0"/>
                  </a:moveTo>
                  <a:lnTo>
                    <a:pt x="1042852" y="0"/>
                  </a:lnTo>
                  <a:lnTo>
                    <a:pt x="1042852" y="965981"/>
                  </a:lnTo>
                  <a:lnTo>
                    <a:pt x="0" y="965981"/>
                  </a:lnTo>
                  <a:close/>
                </a:path>
              </a:pathLst>
            </a:custGeom>
            <a:solidFill>
              <a:srgbClr val="FFD13A"/>
            </a:solidFill>
            <a:ln cap="sq" cmpd="sng" w="38100">
              <a:solidFill>
                <a:srgbClr val="FFFFFF"/>
              </a:solidFill>
              <a:prstDash val="solid"/>
              <a:miter lim="8000"/>
              <a:headEnd len="sm" w="sm" type="none"/>
              <a:tailEnd len="sm" w="sm" type="none"/>
            </a:ln>
          </p:spPr>
        </p:sp>
        <p:sp>
          <p:nvSpPr>
            <p:cNvPr id="428" name="Google Shape;428;p20"/>
            <p:cNvSpPr txBox="1"/>
            <p:nvPr/>
          </p:nvSpPr>
          <p:spPr>
            <a:xfrm>
              <a:off x="0" y="-47625"/>
              <a:ext cx="1042852" cy="10136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0"/>
          <p:cNvGrpSpPr/>
          <p:nvPr/>
        </p:nvGrpSpPr>
        <p:grpSpPr>
          <a:xfrm>
            <a:off x="11881572" y="4562991"/>
            <a:ext cx="3499553" cy="3401412"/>
            <a:chOff x="0" y="-47625"/>
            <a:chExt cx="1042852" cy="1013606"/>
          </a:xfrm>
        </p:grpSpPr>
        <p:sp>
          <p:nvSpPr>
            <p:cNvPr id="430" name="Google Shape;430;p20"/>
            <p:cNvSpPr/>
            <p:nvPr/>
          </p:nvSpPr>
          <p:spPr>
            <a:xfrm>
              <a:off x="0" y="0"/>
              <a:ext cx="1042852" cy="965981"/>
            </a:xfrm>
            <a:custGeom>
              <a:rect b="b" l="l" r="r" t="t"/>
              <a:pathLst>
                <a:path extrusionOk="0" h="965981" w="1042852">
                  <a:moveTo>
                    <a:pt x="0" y="0"/>
                  </a:moveTo>
                  <a:lnTo>
                    <a:pt x="1042852" y="0"/>
                  </a:lnTo>
                  <a:lnTo>
                    <a:pt x="1042852" y="965981"/>
                  </a:lnTo>
                  <a:lnTo>
                    <a:pt x="0" y="965981"/>
                  </a:lnTo>
                  <a:close/>
                </a:path>
              </a:pathLst>
            </a:custGeom>
            <a:solidFill>
              <a:srgbClr val="FFD13A"/>
            </a:solidFill>
            <a:ln cap="sq" cmpd="sng" w="38100">
              <a:solidFill>
                <a:srgbClr val="FFFFFF"/>
              </a:solidFill>
              <a:prstDash val="solid"/>
              <a:miter lim="8000"/>
              <a:headEnd len="sm" w="sm" type="none"/>
              <a:tailEnd len="sm" w="sm" type="none"/>
            </a:ln>
          </p:spPr>
        </p:sp>
        <p:sp>
          <p:nvSpPr>
            <p:cNvPr id="431" name="Google Shape;431;p20"/>
            <p:cNvSpPr txBox="1"/>
            <p:nvPr/>
          </p:nvSpPr>
          <p:spPr>
            <a:xfrm>
              <a:off x="0" y="-47625"/>
              <a:ext cx="1042852" cy="10136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2" name="Google Shape;432;p20"/>
          <p:cNvPicPr preferRelativeResize="0"/>
          <p:nvPr/>
        </p:nvPicPr>
        <p:blipFill rotWithShape="1">
          <a:blip r:embed="rId5">
            <a:alphaModFix/>
          </a:blip>
          <a:srcRect b="0" l="0" r="0" t="0"/>
          <a:stretch/>
        </p:blipFill>
        <p:spPr>
          <a:xfrm>
            <a:off x="766641" y="4771251"/>
            <a:ext cx="3144710" cy="3144710"/>
          </a:xfrm>
          <a:prstGeom prst="rect">
            <a:avLst/>
          </a:prstGeom>
          <a:noFill/>
          <a:ln>
            <a:noFill/>
          </a:ln>
        </p:spPr>
      </p:pic>
      <p:pic>
        <p:nvPicPr>
          <p:cNvPr id="433" name="Google Shape;433;p20"/>
          <p:cNvPicPr preferRelativeResize="0"/>
          <p:nvPr/>
        </p:nvPicPr>
        <p:blipFill rotWithShape="1">
          <a:blip r:embed="rId6">
            <a:alphaModFix/>
          </a:blip>
          <a:srcRect b="0" l="0" r="0" t="0"/>
          <a:stretch/>
        </p:blipFill>
        <p:spPr>
          <a:xfrm>
            <a:off x="6289854" y="4771251"/>
            <a:ext cx="3144710" cy="3144710"/>
          </a:xfrm>
          <a:prstGeom prst="rect">
            <a:avLst/>
          </a:prstGeom>
          <a:noFill/>
          <a:ln>
            <a:noFill/>
          </a:ln>
        </p:spPr>
      </p:pic>
      <p:sp>
        <p:nvSpPr>
          <p:cNvPr id="434" name="Google Shape;434;p20"/>
          <p:cNvSpPr txBox="1"/>
          <p:nvPr/>
        </p:nvSpPr>
        <p:spPr>
          <a:xfrm>
            <a:off x="952017" y="8339222"/>
            <a:ext cx="289082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the featured statistic.</a:t>
            </a:r>
            <a:endParaRPr/>
          </a:p>
        </p:txBody>
      </p:sp>
      <p:sp>
        <p:nvSpPr>
          <p:cNvPr id="435" name="Google Shape;435;p20"/>
          <p:cNvSpPr txBox="1"/>
          <p:nvPr/>
        </p:nvSpPr>
        <p:spPr>
          <a:xfrm>
            <a:off x="6309675" y="8339222"/>
            <a:ext cx="289082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the featured statistic.</a:t>
            </a:r>
            <a:endParaRPr/>
          </a:p>
        </p:txBody>
      </p:sp>
      <p:sp>
        <p:nvSpPr>
          <p:cNvPr id="436" name="Google Shape;436;p20"/>
          <p:cNvSpPr txBox="1"/>
          <p:nvPr/>
        </p:nvSpPr>
        <p:spPr>
          <a:xfrm>
            <a:off x="782774" y="1723069"/>
            <a:ext cx="11098798"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MARKET RESEARCH</a:t>
            </a:r>
            <a:endParaRPr/>
          </a:p>
        </p:txBody>
      </p:sp>
      <p:sp>
        <p:nvSpPr>
          <p:cNvPr id="437" name="Google Shape;437;p20"/>
          <p:cNvSpPr txBox="1"/>
          <p:nvPr/>
        </p:nvSpPr>
        <p:spPr>
          <a:xfrm>
            <a:off x="647655" y="3608295"/>
            <a:ext cx="5550203"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the featured statistic.</a:t>
            </a:r>
            <a:endParaRPr/>
          </a:p>
        </p:txBody>
      </p:sp>
      <p:grpSp>
        <p:nvGrpSpPr>
          <p:cNvPr id="438" name="Google Shape;438;p20"/>
          <p:cNvGrpSpPr/>
          <p:nvPr/>
        </p:nvGrpSpPr>
        <p:grpSpPr>
          <a:xfrm>
            <a:off x="866592" y="652943"/>
            <a:ext cx="2452957" cy="498829"/>
            <a:chOff x="0" y="0"/>
            <a:chExt cx="3270608" cy="665106"/>
          </a:xfrm>
        </p:grpSpPr>
        <p:sp>
          <p:nvSpPr>
            <p:cNvPr id="439" name="Google Shape;439;p20"/>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7">
                <a:alphaModFix/>
              </a:blip>
              <a:stretch>
                <a:fillRect b="0" l="0" r="0" t="0"/>
              </a:stretch>
            </a:blipFill>
            <a:ln>
              <a:noFill/>
            </a:ln>
          </p:spPr>
        </p:sp>
        <p:sp>
          <p:nvSpPr>
            <p:cNvPr id="440" name="Google Shape;440;p20"/>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pic>
        <p:nvPicPr>
          <p:cNvPr id="441" name="Google Shape;441;p20"/>
          <p:cNvPicPr preferRelativeResize="0"/>
          <p:nvPr/>
        </p:nvPicPr>
        <p:blipFill rotWithShape="1">
          <a:blip r:embed="rId8">
            <a:alphaModFix/>
          </a:blip>
          <a:srcRect b="0" l="0" r="0" t="0"/>
          <a:stretch/>
        </p:blipFill>
        <p:spPr>
          <a:xfrm>
            <a:off x="12058994" y="4771251"/>
            <a:ext cx="3144710" cy="3144710"/>
          </a:xfrm>
          <a:prstGeom prst="rect">
            <a:avLst/>
          </a:prstGeom>
          <a:noFill/>
          <a:ln>
            <a:noFill/>
          </a:ln>
        </p:spPr>
      </p:pic>
      <p:sp>
        <p:nvSpPr>
          <p:cNvPr id="442" name="Google Shape;442;p20"/>
          <p:cNvSpPr txBox="1"/>
          <p:nvPr/>
        </p:nvSpPr>
        <p:spPr>
          <a:xfrm>
            <a:off x="12185934" y="8339222"/>
            <a:ext cx="289082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the featured statistic.</a:t>
            </a:r>
            <a:endParaRPr/>
          </a:p>
        </p:txBody>
      </p:sp>
      <p:grpSp>
        <p:nvGrpSpPr>
          <p:cNvPr id="443" name="Google Shape;443;p20"/>
          <p:cNvGrpSpPr/>
          <p:nvPr/>
        </p:nvGrpSpPr>
        <p:grpSpPr>
          <a:xfrm rot="5400000">
            <a:off x="9552028" y="482651"/>
            <a:ext cx="959331" cy="839415"/>
            <a:chOff x="0" y="0"/>
            <a:chExt cx="812800" cy="711200"/>
          </a:xfrm>
        </p:grpSpPr>
        <p:sp>
          <p:nvSpPr>
            <p:cNvPr id="444" name="Google Shape;444;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445" name="Google Shape;445;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0"/>
          <p:cNvGrpSpPr/>
          <p:nvPr/>
        </p:nvGrpSpPr>
        <p:grpSpPr>
          <a:xfrm rot="10800000">
            <a:off x="4767777" y="8838593"/>
            <a:ext cx="959331" cy="839415"/>
            <a:chOff x="0" y="0"/>
            <a:chExt cx="812800" cy="711200"/>
          </a:xfrm>
        </p:grpSpPr>
        <p:sp>
          <p:nvSpPr>
            <p:cNvPr id="447" name="Google Shape;447;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448" name="Google Shape;448;p2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0"/>
          <p:cNvGrpSpPr/>
          <p:nvPr/>
        </p:nvGrpSpPr>
        <p:grpSpPr>
          <a:xfrm>
            <a:off x="17009779" y="6413402"/>
            <a:ext cx="1950545" cy="1840159"/>
            <a:chOff x="0" y="-47625"/>
            <a:chExt cx="513724" cy="484651"/>
          </a:xfrm>
        </p:grpSpPr>
        <p:sp>
          <p:nvSpPr>
            <p:cNvPr id="450" name="Google Shape;450;p20"/>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451" name="Google Shape;451;p20"/>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20"/>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10/20</a:t>
            </a:r>
            <a:endParaRPr/>
          </a:p>
        </p:txBody>
      </p:sp>
      <p:pic>
        <p:nvPicPr>
          <p:cNvPr id="453" name="Google Shape;453;p20"/>
          <p:cNvPicPr preferRelativeResize="0"/>
          <p:nvPr/>
        </p:nvPicPr>
        <p:blipFill>
          <a:blip r:embed="rId9">
            <a:alphaModFix/>
          </a:blip>
          <a:stretch>
            <a:fillRect/>
          </a:stretch>
        </p:blipFill>
        <p:spPr>
          <a:xfrm>
            <a:off x="16140625" y="4345367"/>
            <a:ext cx="1442400" cy="13690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457" name="Shape 457"/>
        <p:cNvGrpSpPr/>
        <p:nvPr/>
      </p:nvGrpSpPr>
      <p:grpSpPr>
        <a:xfrm>
          <a:off x="0" y="0"/>
          <a:ext cx="0" cy="0"/>
          <a:chOff x="0" y="0"/>
          <a:chExt cx="0" cy="0"/>
        </a:xfrm>
      </p:grpSpPr>
      <p:pic>
        <p:nvPicPr>
          <p:cNvPr id="458" name="Google Shape;458;p21"/>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459" name="Google Shape;459;p21"/>
          <p:cNvPicPr preferRelativeResize="0"/>
          <p:nvPr/>
        </p:nvPicPr>
        <p:blipFill>
          <a:blip r:embed="rId4">
            <a:alphaModFix/>
          </a:blip>
          <a:stretch>
            <a:fillRect/>
          </a:stretch>
        </p:blipFill>
        <p:spPr>
          <a:xfrm>
            <a:off x="-5019700" y="3417850"/>
            <a:ext cx="7596199" cy="7596199"/>
          </a:xfrm>
          <a:prstGeom prst="rect">
            <a:avLst/>
          </a:prstGeom>
          <a:noFill/>
          <a:ln>
            <a:noFill/>
          </a:ln>
        </p:spPr>
      </p:pic>
      <p:pic>
        <p:nvPicPr>
          <p:cNvPr id="460" name="Google Shape;460;p21"/>
          <p:cNvPicPr preferRelativeResize="0"/>
          <p:nvPr/>
        </p:nvPicPr>
        <p:blipFill>
          <a:blip r:embed="rId4">
            <a:alphaModFix/>
          </a:blip>
          <a:stretch>
            <a:fillRect/>
          </a:stretch>
        </p:blipFill>
        <p:spPr>
          <a:xfrm>
            <a:off x="11508763" y="4540500"/>
            <a:ext cx="7596199" cy="7596199"/>
          </a:xfrm>
          <a:prstGeom prst="rect">
            <a:avLst/>
          </a:prstGeom>
          <a:noFill/>
          <a:ln>
            <a:noFill/>
          </a:ln>
        </p:spPr>
      </p:pic>
      <p:grpSp>
        <p:nvGrpSpPr>
          <p:cNvPr id="461" name="Google Shape;461;p21"/>
          <p:cNvGrpSpPr/>
          <p:nvPr/>
        </p:nvGrpSpPr>
        <p:grpSpPr>
          <a:xfrm>
            <a:off x="866592" y="652943"/>
            <a:ext cx="2452957" cy="498829"/>
            <a:chOff x="0" y="0"/>
            <a:chExt cx="3270608" cy="665106"/>
          </a:xfrm>
        </p:grpSpPr>
        <p:sp>
          <p:nvSpPr>
            <p:cNvPr id="462" name="Google Shape;462;p21"/>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463" name="Google Shape;463;p21"/>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464" name="Google Shape;464;p21"/>
          <p:cNvGrpSpPr/>
          <p:nvPr/>
        </p:nvGrpSpPr>
        <p:grpSpPr>
          <a:xfrm rot="5400000">
            <a:off x="15268826" y="437189"/>
            <a:ext cx="959331" cy="839415"/>
            <a:chOff x="0" y="0"/>
            <a:chExt cx="812800" cy="711200"/>
          </a:xfrm>
        </p:grpSpPr>
        <p:sp>
          <p:nvSpPr>
            <p:cNvPr id="465" name="Google Shape;465;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466" name="Google Shape;466;p21"/>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1"/>
          <p:cNvGrpSpPr/>
          <p:nvPr/>
        </p:nvGrpSpPr>
        <p:grpSpPr>
          <a:xfrm>
            <a:off x="866592" y="1876683"/>
            <a:ext cx="3878895" cy="6961910"/>
            <a:chOff x="0" y="-47625"/>
            <a:chExt cx="1155894" cy="2074619"/>
          </a:xfrm>
        </p:grpSpPr>
        <p:sp>
          <p:nvSpPr>
            <p:cNvPr id="468" name="Google Shape;468;p21"/>
            <p:cNvSpPr/>
            <p:nvPr/>
          </p:nvSpPr>
          <p:spPr>
            <a:xfrm>
              <a:off x="0" y="0"/>
              <a:ext cx="1155894" cy="2026994"/>
            </a:xfrm>
            <a:custGeom>
              <a:rect b="b" l="l" r="r" t="t"/>
              <a:pathLst>
                <a:path extrusionOk="0" h="2026994" w="1155894">
                  <a:moveTo>
                    <a:pt x="0" y="0"/>
                  </a:moveTo>
                  <a:lnTo>
                    <a:pt x="1155894" y="0"/>
                  </a:lnTo>
                  <a:lnTo>
                    <a:pt x="1155894" y="2026994"/>
                  </a:lnTo>
                  <a:lnTo>
                    <a:pt x="0" y="2026994"/>
                  </a:lnTo>
                  <a:close/>
                </a:path>
              </a:pathLst>
            </a:custGeom>
            <a:solidFill>
              <a:srgbClr val="FFD13A"/>
            </a:solidFill>
            <a:ln cap="sq" cmpd="sng" w="38100">
              <a:solidFill>
                <a:srgbClr val="FFFFFF"/>
              </a:solidFill>
              <a:prstDash val="solid"/>
              <a:miter lim="8000"/>
              <a:headEnd len="sm" w="sm" type="none"/>
              <a:tailEnd len="sm" w="sm" type="none"/>
            </a:ln>
          </p:spPr>
        </p:sp>
        <p:sp>
          <p:nvSpPr>
            <p:cNvPr id="469" name="Google Shape;469;p21"/>
            <p:cNvSpPr txBox="1"/>
            <p:nvPr/>
          </p:nvSpPr>
          <p:spPr>
            <a:xfrm>
              <a:off x="0" y="-47625"/>
              <a:ext cx="1155894" cy="2074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1"/>
          <p:cNvGrpSpPr/>
          <p:nvPr/>
        </p:nvGrpSpPr>
        <p:grpSpPr>
          <a:xfrm>
            <a:off x="5181942" y="1876683"/>
            <a:ext cx="3878895" cy="6961910"/>
            <a:chOff x="0" y="-47625"/>
            <a:chExt cx="1155894" cy="2074619"/>
          </a:xfrm>
        </p:grpSpPr>
        <p:sp>
          <p:nvSpPr>
            <p:cNvPr id="471" name="Google Shape;471;p21"/>
            <p:cNvSpPr/>
            <p:nvPr/>
          </p:nvSpPr>
          <p:spPr>
            <a:xfrm>
              <a:off x="0" y="0"/>
              <a:ext cx="1155894" cy="2026994"/>
            </a:xfrm>
            <a:custGeom>
              <a:rect b="b" l="l" r="r" t="t"/>
              <a:pathLst>
                <a:path extrusionOk="0" h="2026994" w="1155894">
                  <a:moveTo>
                    <a:pt x="0" y="0"/>
                  </a:moveTo>
                  <a:lnTo>
                    <a:pt x="1155894" y="0"/>
                  </a:lnTo>
                  <a:lnTo>
                    <a:pt x="1155894" y="2026994"/>
                  </a:lnTo>
                  <a:lnTo>
                    <a:pt x="0" y="2026994"/>
                  </a:lnTo>
                  <a:close/>
                </a:path>
              </a:pathLst>
            </a:custGeom>
            <a:solidFill>
              <a:srgbClr val="FFD13A"/>
            </a:solidFill>
            <a:ln cap="sq" cmpd="sng" w="38100">
              <a:solidFill>
                <a:srgbClr val="FFFFFF"/>
              </a:solidFill>
              <a:prstDash val="solid"/>
              <a:miter lim="8000"/>
              <a:headEnd len="sm" w="sm" type="none"/>
              <a:tailEnd len="sm" w="sm" type="none"/>
            </a:ln>
          </p:spPr>
        </p:sp>
        <p:sp>
          <p:nvSpPr>
            <p:cNvPr id="472" name="Google Shape;472;p21"/>
            <p:cNvSpPr txBox="1"/>
            <p:nvPr/>
          </p:nvSpPr>
          <p:spPr>
            <a:xfrm>
              <a:off x="0" y="-47625"/>
              <a:ext cx="1155894" cy="2074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1"/>
          <p:cNvGrpSpPr/>
          <p:nvPr/>
        </p:nvGrpSpPr>
        <p:grpSpPr>
          <a:xfrm>
            <a:off x="9493694" y="1876683"/>
            <a:ext cx="3878895" cy="6961910"/>
            <a:chOff x="0" y="-47625"/>
            <a:chExt cx="1155894" cy="2074619"/>
          </a:xfrm>
        </p:grpSpPr>
        <p:sp>
          <p:nvSpPr>
            <p:cNvPr id="474" name="Google Shape;474;p21"/>
            <p:cNvSpPr/>
            <p:nvPr/>
          </p:nvSpPr>
          <p:spPr>
            <a:xfrm>
              <a:off x="0" y="0"/>
              <a:ext cx="1155894" cy="2026994"/>
            </a:xfrm>
            <a:custGeom>
              <a:rect b="b" l="l" r="r" t="t"/>
              <a:pathLst>
                <a:path extrusionOk="0" h="2026994" w="1155894">
                  <a:moveTo>
                    <a:pt x="0" y="0"/>
                  </a:moveTo>
                  <a:lnTo>
                    <a:pt x="1155894" y="0"/>
                  </a:lnTo>
                  <a:lnTo>
                    <a:pt x="1155894" y="2026994"/>
                  </a:lnTo>
                  <a:lnTo>
                    <a:pt x="0" y="2026994"/>
                  </a:lnTo>
                  <a:close/>
                </a:path>
              </a:pathLst>
            </a:custGeom>
            <a:solidFill>
              <a:srgbClr val="FFD13A"/>
            </a:solidFill>
            <a:ln cap="sq" cmpd="sng" w="38100">
              <a:solidFill>
                <a:srgbClr val="FFFFFF"/>
              </a:solidFill>
              <a:prstDash val="solid"/>
              <a:miter lim="8000"/>
              <a:headEnd len="sm" w="sm" type="none"/>
              <a:tailEnd len="sm" w="sm" type="none"/>
            </a:ln>
          </p:spPr>
        </p:sp>
        <p:sp>
          <p:nvSpPr>
            <p:cNvPr id="475" name="Google Shape;475;p21"/>
            <p:cNvSpPr txBox="1"/>
            <p:nvPr/>
          </p:nvSpPr>
          <p:spPr>
            <a:xfrm>
              <a:off x="0" y="-47625"/>
              <a:ext cx="1155894" cy="2074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1"/>
          <p:cNvGrpSpPr/>
          <p:nvPr/>
        </p:nvGrpSpPr>
        <p:grpSpPr>
          <a:xfrm>
            <a:off x="13809044" y="1876683"/>
            <a:ext cx="3878895" cy="6961910"/>
            <a:chOff x="0" y="-47625"/>
            <a:chExt cx="1155894" cy="2074619"/>
          </a:xfrm>
        </p:grpSpPr>
        <p:sp>
          <p:nvSpPr>
            <p:cNvPr id="477" name="Google Shape;477;p21"/>
            <p:cNvSpPr/>
            <p:nvPr/>
          </p:nvSpPr>
          <p:spPr>
            <a:xfrm>
              <a:off x="0" y="0"/>
              <a:ext cx="1155894" cy="2026994"/>
            </a:xfrm>
            <a:custGeom>
              <a:rect b="b" l="l" r="r" t="t"/>
              <a:pathLst>
                <a:path extrusionOk="0" h="2026994" w="1155894">
                  <a:moveTo>
                    <a:pt x="0" y="0"/>
                  </a:moveTo>
                  <a:lnTo>
                    <a:pt x="1155894" y="0"/>
                  </a:lnTo>
                  <a:lnTo>
                    <a:pt x="1155894" y="2026994"/>
                  </a:lnTo>
                  <a:lnTo>
                    <a:pt x="0" y="2026994"/>
                  </a:lnTo>
                  <a:close/>
                </a:path>
              </a:pathLst>
            </a:custGeom>
            <a:solidFill>
              <a:srgbClr val="FFD13A"/>
            </a:solidFill>
            <a:ln cap="sq" cmpd="sng" w="38100">
              <a:solidFill>
                <a:srgbClr val="FFFFFF"/>
              </a:solidFill>
              <a:prstDash val="solid"/>
              <a:miter lim="8000"/>
              <a:headEnd len="sm" w="sm" type="none"/>
              <a:tailEnd len="sm" w="sm" type="none"/>
            </a:ln>
          </p:spPr>
        </p:sp>
        <p:sp>
          <p:nvSpPr>
            <p:cNvPr id="478" name="Google Shape;478;p21"/>
            <p:cNvSpPr txBox="1"/>
            <p:nvPr/>
          </p:nvSpPr>
          <p:spPr>
            <a:xfrm>
              <a:off x="0" y="-47625"/>
              <a:ext cx="1155894" cy="20746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21"/>
          <p:cNvSpPr txBox="1"/>
          <p:nvPr/>
        </p:nvSpPr>
        <p:spPr>
          <a:xfrm>
            <a:off x="1686338" y="2303201"/>
            <a:ext cx="2143054" cy="29193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292929"/>
                </a:solidFill>
                <a:latin typeface="Anton"/>
                <a:ea typeface="Anton"/>
                <a:cs typeface="Anton"/>
                <a:sym typeface="Anton"/>
              </a:rPr>
              <a:t>S</a:t>
            </a:r>
            <a:endParaRPr/>
          </a:p>
        </p:txBody>
      </p:sp>
      <p:sp>
        <p:nvSpPr>
          <p:cNvPr id="480" name="Google Shape;480;p21"/>
          <p:cNvSpPr txBox="1"/>
          <p:nvPr/>
        </p:nvSpPr>
        <p:spPr>
          <a:xfrm>
            <a:off x="6281906" y="2218139"/>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292929"/>
                </a:solidFill>
                <a:latin typeface="Anton"/>
                <a:ea typeface="Anton"/>
                <a:cs typeface="Anton"/>
                <a:sym typeface="Anton"/>
              </a:rPr>
              <a:t>W</a:t>
            </a:r>
            <a:endParaRPr/>
          </a:p>
        </p:txBody>
      </p:sp>
      <p:sp>
        <p:nvSpPr>
          <p:cNvPr id="481" name="Google Shape;481;p21"/>
          <p:cNvSpPr txBox="1"/>
          <p:nvPr/>
        </p:nvSpPr>
        <p:spPr>
          <a:xfrm>
            <a:off x="10594362" y="2218139"/>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292929"/>
                </a:solidFill>
                <a:latin typeface="Anton"/>
                <a:ea typeface="Anton"/>
                <a:cs typeface="Anton"/>
                <a:sym typeface="Anton"/>
              </a:rPr>
              <a:t>O</a:t>
            </a:r>
            <a:endParaRPr/>
          </a:p>
        </p:txBody>
      </p:sp>
      <p:sp>
        <p:nvSpPr>
          <p:cNvPr id="482" name="Google Shape;482;p21"/>
          <p:cNvSpPr txBox="1"/>
          <p:nvPr/>
        </p:nvSpPr>
        <p:spPr>
          <a:xfrm>
            <a:off x="14946087" y="2036501"/>
            <a:ext cx="1342499" cy="29241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205" u="none" cap="none" strike="noStrike">
                <a:solidFill>
                  <a:srgbClr val="292929"/>
                </a:solidFill>
                <a:latin typeface="Anton"/>
                <a:ea typeface="Anton"/>
                <a:cs typeface="Anton"/>
                <a:sym typeface="Anton"/>
              </a:rPr>
              <a:t>T</a:t>
            </a:r>
            <a:endParaRPr/>
          </a:p>
        </p:txBody>
      </p:sp>
      <p:sp>
        <p:nvSpPr>
          <p:cNvPr id="483" name="Google Shape;483;p21"/>
          <p:cNvSpPr txBox="1"/>
          <p:nvPr/>
        </p:nvSpPr>
        <p:spPr>
          <a:xfrm>
            <a:off x="1491912" y="6124988"/>
            <a:ext cx="249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your good qualities?</a:t>
            </a:r>
            <a:endParaRPr/>
          </a:p>
        </p:txBody>
      </p:sp>
      <p:sp>
        <p:nvSpPr>
          <p:cNvPr id="484" name="Google Shape;484;p21"/>
          <p:cNvSpPr txBox="1"/>
          <p:nvPr/>
        </p:nvSpPr>
        <p:spPr>
          <a:xfrm>
            <a:off x="5873710" y="6124988"/>
            <a:ext cx="249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your good qualities?</a:t>
            </a:r>
            <a:endParaRPr/>
          </a:p>
        </p:txBody>
      </p:sp>
      <p:sp>
        <p:nvSpPr>
          <p:cNvPr id="485" name="Google Shape;485;p21"/>
          <p:cNvSpPr txBox="1"/>
          <p:nvPr/>
        </p:nvSpPr>
        <p:spPr>
          <a:xfrm>
            <a:off x="10187261" y="6124988"/>
            <a:ext cx="249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your good qualities?</a:t>
            </a:r>
            <a:endParaRPr/>
          </a:p>
        </p:txBody>
      </p:sp>
      <p:sp>
        <p:nvSpPr>
          <p:cNvPr id="486" name="Google Shape;486;p21"/>
          <p:cNvSpPr txBox="1"/>
          <p:nvPr/>
        </p:nvSpPr>
        <p:spPr>
          <a:xfrm>
            <a:off x="14454053" y="6124988"/>
            <a:ext cx="24918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 doing well?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sets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you apart? </a:t>
            </a:r>
            <a:endParaRPr/>
          </a:p>
          <a:p>
            <a:pPr indent="0" lvl="0" marL="0" marR="0" rtl="0" algn="ctr">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What are your good qualities?</a:t>
            </a:r>
            <a:endParaRPr/>
          </a:p>
        </p:txBody>
      </p:sp>
      <p:sp>
        <p:nvSpPr>
          <p:cNvPr id="487" name="Google Shape;487;p21"/>
          <p:cNvSpPr txBox="1"/>
          <p:nvPr/>
        </p:nvSpPr>
        <p:spPr>
          <a:xfrm>
            <a:off x="1463950" y="5222546"/>
            <a:ext cx="2547685" cy="747259"/>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US" sz="4910" u="none" cap="none" strike="noStrike">
                <a:solidFill>
                  <a:srgbClr val="292929"/>
                </a:solidFill>
                <a:latin typeface="Anton"/>
                <a:ea typeface="Anton"/>
                <a:cs typeface="Anton"/>
                <a:sym typeface="Anton"/>
              </a:rPr>
              <a:t>STRENGTHS</a:t>
            </a:r>
            <a:endParaRPr/>
          </a:p>
        </p:txBody>
      </p:sp>
      <p:sp>
        <p:nvSpPr>
          <p:cNvPr id="488" name="Google Shape;488;p21"/>
          <p:cNvSpPr txBox="1"/>
          <p:nvPr/>
        </p:nvSpPr>
        <p:spPr>
          <a:xfrm>
            <a:off x="5627172" y="5222546"/>
            <a:ext cx="2984837" cy="74295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US" sz="4910" u="none" cap="none" strike="noStrike">
                <a:solidFill>
                  <a:srgbClr val="292929"/>
                </a:solidFill>
                <a:latin typeface="Anton"/>
                <a:ea typeface="Anton"/>
                <a:cs typeface="Anton"/>
                <a:sym typeface="Anton"/>
              </a:rPr>
              <a:t>WEAKNESSES</a:t>
            </a:r>
            <a:endParaRPr/>
          </a:p>
        </p:txBody>
      </p:sp>
      <p:sp>
        <p:nvSpPr>
          <p:cNvPr id="489" name="Google Shape;489;p21"/>
          <p:cNvSpPr txBox="1"/>
          <p:nvPr/>
        </p:nvSpPr>
        <p:spPr>
          <a:xfrm>
            <a:off x="9723047" y="5222546"/>
            <a:ext cx="3420189" cy="74295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US" sz="4910" u="none" cap="none" strike="noStrike">
                <a:solidFill>
                  <a:srgbClr val="292929"/>
                </a:solidFill>
                <a:latin typeface="Anton"/>
                <a:ea typeface="Anton"/>
                <a:cs typeface="Anton"/>
                <a:sym typeface="Anton"/>
              </a:rPr>
              <a:t>OPPORTUNITIES</a:t>
            </a:r>
            <a:endParaRPr/>
          </a:p>
        </p:txBody>
      </p:sp>
      <p:sp>
        <p:nvSpPr>
          <p:cNvPr id="490" name="Google Shape;490;p21"/>
          <p:cNvSpPr txBox="1"/>
          <p:nvPr/>
        </p:nvSpPr>
        <p:spPr>
          <a:xfrm>
            <a:off x="14725139" y="5190407"/>
            <a:ext cx="1949589" cy="742950"/>
          </a:xfrm>
          <a:prstGeom prst="rect">
            <a:avLst/>
          </a:prstGeom>
          <a:noFill/>
          <a:ln>
            <a:noFill/>
          </a:ln>
        </p:spPr>
        <p:txBody>
          <a:bodyPr anchorCtr="0" anchor="t" bIns="0" lIns="0" spcFirstLastPara="1" rIns="0" wrap="square" tIns="0">
            <a:spAutoFit/>
          </a:bodyPr>
          <a:lstStyle/>
          <a:p>
            <a:pPr indent="0" lvl="0" marL="0" marR="0" rtl="0" algn="l">
              <a:lnSpc>
                <a:spcPct val="120020"/>
              </a:lnSpc>
              <a:spcBef>
                <a:spcPts val="0"/>
              </a:spcBef>
              <a:spcAft>
                <a:spcPts val="0"/>
              </a:spcAft>
              <a:buNone/>
            </a:pPr>
            <a:r>
              <a:rPr b="0" i="0" lang="en-US" sz="4910" u="none" cap="none" strike="noStrike">
                <a:solidFill>
                  <a:srgbClr val="292929"/>
                </a:solidFill>
                <a:latin typeface="Anton"/>
                <a:ea typeface="Anton"/>
                <a:cs typeface="Anton"/>
                <a:sym typeface="Anton"/>
              </a:rPr>
              <a:t>THREATS</a:t>
            </a:r>
            <a:endParaRPr/>
          </a:p>
        </p:txBody>
      </p:sp>
      <p:grpSp>
        <p:nvGrpSpPr>
          <p:cNvPr id="491" name="Google Shape;491;p21"/>
          <p:cNvGrpSpPr/>
          <p:nvPr/>
        </p:nvGrpSpPr>
        <p:grpSpPr>
          <a:xfrm>
            <a:off x="8636714" y="-503597"/>
            <a:ext cx="1950545" cy="1840159"/>
            <a:chOff x="0" y="-47625"/>
            <a:chExt cx="513724" cy="484651"/>
          </a:xfrm>
        </p:grpSpPr>
        <p:sp>
          <p:nvSpPr>
            <p:cNvPr id="492" name="Google Shape;492;p21"/>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493" name="Google Shape;493;p21"/>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1"/>
          <p:cNvSpPr txBox="1"/>
          <p:nvPr/>
        </p:nvSpPr>
        <p:spPr>
          <a:xfrm>
            <a:off x="16649213" y="535931"/>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11/20</a:t>
            </a:r>
            <a:endParaRPr/>
          </a:p>
        </p:txBody>
      </p:sp>
      <p:grpSp>
        <p:nvGrpSpPr>
          <p:cNvPr id="495" name="Google Shape;495;p21"/>
          <p:cNvGrpSpPr/>
          <p:nvPr/>
        </p:nvGrpSpPr>
        <p:grpSpPr>
          <a:xfrm>
            <a:off x="6945958" y="8959788"/>
            <a:ext cx="1223458" cy="4156760"/>
            <a:chOff x="0" y="-213090"/>
            <a:chExt cx="1631277" cy="5542346"/>
          </a:xfrm>
        </p:grpSpPr>
        <p:grpSp>
          <p:nvGrpSpPr>
            <p:cNvPr id="496" name="Google Shape;496;p21"/>
            <p:cNvGrpSpPr/>
            <p:nvPr/>
          </p:nvGrpSpPr>
          <p:grpSpPr>
            <a:xfrm>
              <a:off x="0" y="-213090"/>
              <a:ext cx="63500" cy="5542346"/>
              <a:chOff x="0" y="-47625"/>
              <a:chExt cx="14192" cy="1238697"/>
            </a:xfrm>
          </p:grpSpPr>
          <p:sp>
            <p:nvSpPr>
              <p:cNvPr id="497" name="Google Shape;497;p2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498" name="Google Shape;498;p2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1"/>
            <p:cNvGrpSpPr/>
            <p:nvPr/>
          </p:nvGrpSpPr>
          <p:grpSpPr>
            <a:xfrm>
              <a:off x="783889" y="-213090"/>
              <a:ext cx="63500" cy="5542346"/>
              <a:chOff x="0" y="-47625"/>
              <a:chExt cx="14192" cy="1238697"/>
            </a:xfrm>
          </p:grpSpPr>
          <p:sp>
            <p:nvSpPr>
              <p:cNvPr id="500" name="Google Shape;500;p2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501" name="Google Shape;501;p2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1"/>
            <p:cNvGrpSpPr/>
            <p:nvPr/>
          </p:nvGrpSpPr>
          <p:grpSpPr>
            <a:xfrm>
              <a:off x="1567777" y="-213090"/>
              <a:ext cx="63500" cy="5542346"/>
              <a:chOff x="0" y="-47625"/>
              <a:chExt cx="14192" cy="1238697"/>
            </a:xfrm>
          </p:grpSpPr>
          <p:sp>
            <p:nvSpPr>
              <p:cNvPr id="503" name="Google Shape;503;p21"/>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504" name="Google Shape;504;p21"/>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05" name="Google Shape;505;p21"/>
          <p:cNvPicPr preferRelativeResize="0"/>
          <p:nvPr/>
        </p:nvPicPr>
        <p:blipFill>
          <a:blip r:embed="rId6">
            <a:alphaModFix/>
          </a:blip>
          <a:stretch>
            <a:fillRect/>
          </a:stretch>
        </p:blipFill>
        <p:spPr>
          <a:xfrm>
            <a:off x="13143225" y="217830"/>
            <a:ext cx="1442400" cy="13690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509" name="Shape 509"/>
        <p:cNvGrpSpPr/>
        <p:nvPr/>
      </p:nvGrpSpPr>
      <p:grpSpPr>
        <a:xfrm>
          <a:off x="0" y="0"/>
          <a:ext cx="0" cy="0"/>
          <a:chOff x="0" y="0"/>
          <a:chExt cx="0" cy="0"/>
        </a:xfrm>
      </p:grpSpPr>
      <p:pic>
        <p:nvPicPr>
          <p:cNvPr id="510" name="Google Shape;510;p22"/>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511" name="Google Shape;511;p22"/>
          <p:cNvPicPr preferRelativeResize="0"/>
          <p:nvPr/>
        </p:nvPicPr>
        <p:blipFill>
          <a:blip r:embed="rId4">
            <a:alphaModFix/>
          </a:blip>
          <a:stretch>
            <a:fillRect/>
          </a:stretch>
        </p:blipFill>
        <p:spPr>
          <a:xfrm>
            <a:off x="1049075" y="3979400"/>
            <a:ext cx="2926200" cy="2926200"/>
          </a:xfrm>
          <a:prstGeom prst="rect">
            <a:avLst/>
          </a:prstGeom>
          <a:noFill/>
          <a:ln>
            <a:noFill/>
          </a:ln>
        </p:spPr>
      </p:pic>
      <p:pic>
        <p:nvPicPr>
          <p:cNvPr id="512" name="Google Shape;512;p22"/>
          <p:cNvPicPr preferRelativeResize="0"/>
          <p:nvPr/>
        </p:nvPicPr>
        <p:blipFill>
          <a:blip r:embed="rId5">
            <a:alphaModFix/>
          </a:blip>
          <a:stretch>
            <a:fillRect/>
          </a:stretch>
        </p:blipFill>
        <p:spPr>
          <a:xfrm>
            <a:off x="6889975" y="3959425"/>
            <a:ext cx="2926200" cy="2926200"/>
          </a:xfrm>
          <a:prstGeom prst="rect">
            <a:avLst/>
          </a:prstGeom>
          <a:noFill/>
          <a:ln>
            <a:noFill/>
          </a:ln>
        </p:spPr>
      </p:pic>
      <p:pic>
        <p:nvPicPr>
          <p:cNvPr id="513" name="Google Shape;513;p22"/>
          <p:cNvPicPr preferRelativeResize="0"/>
          <p:nvPr/>
        </p:nvPicPr>
        <p:blipFill>
          <a:blip r:embed="rId6">
            <a:alphaModFix/>
          </a:blip>
          <a:stretch>
            <a:fillRect/>
          </a:stretch>
        </p:blipFill>
        <p:spPr>
          <a:xfrm>
            <a:off x="12763675" y="4026538"/>
            <a:ext cx="2845576" cy="2845574"/>
          </a:xfrm>
          <a:prstGeom prst="rect">
            <a:avLst/>
          </a:prstGeom>
          <a:noFill/>
          <a:ln>
            <a:noFill/>
          </a:ln>
        </p:spPr>
      </p:pic>
      <p:pic>
        <p:nvPicPr>
          <p:cNvPr id="514" name="Google Shape;514;p22"/>
          <p:cNvPicPr preferRelativeResize="0"/>
          <p:nvPr/>
        </p:nvPicPr>
        <p:blipFill>
          <a:blip r:embed="rId7">
            <a:alphaModFix/>
          </a:blip>
          <a:stretch>
            <a:fillRect/>
          </a:stretch>
        </p:blipFill>
        <p:spPr>
          <a:xfrm>
            <a:off x="9663100" y="-4639575"/>
            <a:ext cx="7596199" cy="7596199"/>
          </a:xfrm>
          <a:prstGeom prst="rect">
            <a:avLst/>
          </a:prstGeom>
          <a:noFill/>
          <a:ln>
            <a:noFill/>
          </a:ln>
        </p:spPr>
      </p:pic>
      <p:sp>
        <p:nvSpPr>
          <p:cNvPr id="515" name="Google Shape;515;p22"/>
          <p:cNvSpPr txBox="1"/>
          <p:nvPr/>
        </p:nvSpPr>
        <p:spPr>
          <a:xfrm>
            <a:off x="866592" y="7807768"/>
            <a:ext cx="50897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CLIENT NAME</a:t>
            </a:r>
            <a:endParaRPr/>
          </a:p>
        </p:txBody>
      </p:sp>
      <p:sp>
        <p:nvSpPr>
          <p:cNvPr id="516" name="Google Shape;516;p22"/>
          <p:cNvSpPr txBox="1"/>
          <p:nvPr/>
        </p:nvSpPr>
        <p:spPr>
          <a:xfrm>
            <a:off x="6934189" y="7807768"/>
            <a:ext cx="50897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CLIENT NAME</a:t>
            </a:r>
            <a:endParaRPr/>
          </a:p>
        </p:txBody>
      </p:sp>
      <p:sp>
        <p:nvSpPr>
          <p:cNvPr id="517" name="Google Shape;517;p22"/>
          <p:cNvSpPr txBox="1"/>
          <p:nvPr/>
        </p:nvSpPr>
        <p:spPr>
          <a:xfrm>
            <a:off x="12811854" y="7807768"/>
            <a:ext cx="50897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CLIENT NAME</a:t>
            </a:r>
            <a:endParaRPr/>
          </a:p>
        </p:txBody>
      </p:sp>
      <p:sp>
        <p:nvSpPr>
          <p:cNvPr id="518" name="Google Shape;518;p22"/>
          <p:cNvSpPr txBox="1"/>
          <p:nvPr/>
        </p:nvSpPr>
        <p:spPr>
          <a:xfrm>
            <a:off x="866592" y="871750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519" name="Google Shape;519;p22"/>
          <p:cNvSpPr txBox="1"/>
          <p:nvPr/>
        </p:nvSpPr>
        <p:spPr>
          <a:xfrm>
            <a:off x="6934189" y="871750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520" name="Google Shape;520;p22"/>
          <p:cNvSpPr txBox="1"/>
          <p:nvPr/>
        </p:nvSpPr>
        <p:spPr>
          <a:xfrm>
            <a:off x="12811854" y="871750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521" name="Google Shape;521;p22"/>
          <p:cNvSpPr txBox="1"/>
          <p:nvPr/>
        </p:nvSpPr>
        <p:spPr>
          <a:xfrm>
            <a:off x="866592" y="1492162"/>
            <a:ext cx="8985196"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TESTIMONIALS</a:t>
            </a:r>
            <a:endParaRPr/>
          </a:p>
        </p:txBody>
      </p:sp>
      <p:grpSp>
        <p:nvGrpSpPr>
          <p:cNvPr id="522" name="Google Shape;522;p22"/>
          <p:cNvGrpSpPr/>
          <p:nvPr/>
        </p:nvGrpSpPr>
        <p:grpSpPr>
          <a:xfrm rot="10800000">
            <a:off x="4923077" y="3726941"/>
            <a:ext cx="959331" cy="839415"/>
            <a:chOff x="0" y="0"/>
            <a:chExt cx="812800" cy="711200"/>
          </a:xfrm>
        </p:grpSpPr>
        <p:sp>
          <p:nvSpPr>
            <p:cNvPr id="523" name="Google Shape;523;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24" name="Google Shape;524;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2"/>
          <p:cNvGrpSpPr/>
          <p:nvPr/>
        </p:nvGrpSpPr>
        <p:grpSpPr>
          <a:xfrm rot="5400000">
            <a:off x="16779634" y="5707225"/>
            <a:ext cx="959331" cy="839415"/>
            <a:chOff x="0" y="0"/>
            <a:chExt cx="812800" cy="711200"/>
          </a:xfrm>
        </p:grpSpPr>
        <p:sp>
          <p:nvSpPr>
            <p:cNvPr id="526" name="Google Shape;526;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27" name="Google Shape;527;p2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2"/>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12/20</a:t>
            </a:r>
            <a:endParaRPr/>
          </a:p>
        </p:txBody>
      </p:sp>
      <p:grpSp>
        <p:nvGrpSpPr>
          <p:cNvPr id="529" name="Google Shape;529;p22"/>
          <p:cNvGrpSpPr/>
          <p:nvPr/>
        </p:nvGrpSpPr>
        <p:grpSpPr>
          <a:xfrm>
            <a:off x="866592" y="652943"/>
            <a:ext cx="2452957" cy="498829"/>
            <a:chOff x="0" y="0"/>
            <a:chExt cx="3270608" cy="665106"/>
          </a:xfrm>
        </p:grpSpPr>
        <p:sp>
          <p:nvSpPr>
            <p:cNvPr id="530" name="Google Shape;530;p22"/>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8">
                <a:alphaModFix/>
              </a:blip>
              <a:stretch>
                <a:fillRect b="0" l="0" r="0" t="0"/>
              </a:stretch>
            </a:blipFill>
            <a:ln>
              <a:noFill/>
            </a:ln>
          </p:spPr>
        </p:sp>
        <p:sp>
          <p:nvSpPr>
            <p:cNvPr id="531" name="Google Shape;531;p22"/>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532" name="Google Shape;532;p22"/>
          <p:cNvGrpSpPr/>
          <p:nvPr/>
        </p:nvGrpSpPr>
        <p:grpSpPr>
          <a:xfrm>
            <a:off x="3931863" y="9112842"/>
            <a:ext cx="1950545" cy="1840159"/>
            <a:chOff x="0" y="-47625"/>
            <a:chExt cx="513724" cy="484651"/>
          </a:xfrm>
        </p:grpSpPr>
        <p:sp>
          <p:nvSpPr>
            <p:cNvPr id="533" name="Google Shape;533;p22"/>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534" name="Google Shape;534;p22"/>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5" name="Google Shape;535;p22"/>
          <p:cNvPicPr preferRelativeResize="0"/>
          <p:nvPr/>
        </p:nvPicPr>
        <p:blipFill>
          <a:blip r:embed="rId9">
            <a:alphaModFix/>
          </a:blip>
          <a:stretch>
            <a:fillRect/>
          </a:stretch>
        </p:blipFill>
        <p:spPr>
          <a:xfrm>
            <a:off x="10743150" y="4141230"/>
            <a:ext cx="1442400" cy="13690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539" name="Shape 539"/>
        <p:cNvGrpSpPr/>
        <p:nvPr/>
      </p:nvGrpSpPr>
      <p:grpSpPr>
        <a:xfrm>
          <a:off x="0" y="0"/>
          <a:ext cx="0" cy="0"/>
          <a:chOff x="0" y="0"/>
          <a:chExt cx="0" cy="0"/>
        </a:xfrm>
      </p:grpSpPr>
      <p:pic>
        <p:nvPicPr>
          <p:cNvPr id="540" name="Google Shape;540;p23"/>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541" name="Google Shape;541;p23"/>
          <p:cNvPicPr preferRelativeResize="0"/>
          <p:nvPr/>
        </p:nvPicPr>
        <p:blipFill>
          <a:blip r:embed="rId4">
            <a:alphaModFix/>
          </a:blip>
          <a:stretch>
            <a:fillRect/>
          </a:stretch>
        </p:blipFill>
        <p:spPr>
          <a:xfrm>
            <a:off x="9599225" y="5012525"/>
            <a:ext cx="7855700" cy="7855700"/>
          </a:xfrm>
          <a:prstGeom prst="rect">
            <a:avLst/>
          </a:prstGeom>
          <a:noFill/>
          <a:ln>
            <a:noFill/>
          </a:ln>
        </p:spPr>
      </p:pic>
      <p:pic>
        <p:nvPicPr>
          <p:cNvPr id="542" name="Google Shape;542;p23"/>
          <p:cNvPicPr preferRelativeResize="0"/>
          <p:nvPr/>
        </p:nvPicPr>
        <p:blipFill>
          <a:blip r:embed="rId5">
            <a:alphaModFix/>
          </a:blip>
          <a:stretch>
            <a:fillRect/>
          </a:stretch>
        </p:blipFill>
        <p:spPr>
          <a:xfrm>
            <a:off x="10003225" y="1711925"/>
            <a:ext cx="9535450" cy="6365075"/>
          </a:xfrm>
          <a:prstGeom prst="rect">
            <a:avLst/>
          </a:prstGeom>
          <a:noFill/>
          <a:ln>
            <a:noFill/>
          </a:ln>
        </p:spPr>
      </p:pic>
      <p:grpSp>
        <p:nvGrpSpPr>
          <p:cNvPr id="543" name="Google Shape;543;p23"/>
          <p:cNvGrpSpPr/>
          <p:nvPr/>
        </p:nvGrpSpPr>
        <p:grpSpPr>
          <a:xfrm>
            <a:off x="866592" y="1545051"/>
            <a:ext cx="1984234" cy="1997790"/>
            <a:chOff x="0" y="-47625"/>
            <a:chExt cx="591293" cy="595333"/>
          </a:xfrm>
        </p:grpSpPr>
        <p:sp>
          <p:nvSpPr>
            <p:cNvPr id="544" name="Google Shape;544;p23"/>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545" name="Google Shape;545;p23"/>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23"/>
          <p:cNvGrpSpPr/>
          <p:nvPr/>
        </p:nvGrpSpPr>
        <p:grpSpPr>
          <a:xfrm>
            <a:off x="-445469" y="4648739"/>
            <a:ext cx="1950545" cy="1840159"/>
            <a:chOff x="0" y="-47625"/>
            <a:chExt cx="513724" cy="484651"/>
          </a:xfrm>
        </p:grpSpPr>
        <p:sp>
          <p:nvSpPr>
            <p:cNvPr id="547" name="Google Shape;547;p23"/>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548" name="Google Shape;548;p23"/>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9" name="Google Shape;549;p23"/>
          <p:cNvSpPr txBox="1"/>
          <p:nvPr/>
        </p:nvSpPr>
        <p:spPr>
          <a:xfrm>
            <a:off x="3319547" y="1704516"/>
            <a:ext cx="7378075"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ABOUT US</a:t>
            </a:r>
            <a:endParaRPr/>
          </a:p>
        </p:txBody>
      </p:sp>
      <p:sp>
        <p:nvSpPr>
          <p:cNvPr id="550" name="Google Shape;550;p23"/>
          <p:cNvSpPr txBox="1"/>
          <p:nvPr/>
        </p:nvSpPr>
        <p:spPr>
          <a:xfrm>
            <a:off x="3247646" y="3701415"/>
            <a:ext cx="5734200" cy="6206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40000"/>
              </a:lnSpc>
              <a:spcBef>
                <a:spcPts val="0"/>
              </a:spcBef>
              <a:spcAft>
                <a:spcPts val="0"/>
              </a:spcAft>
              <a:buNone/>
            </a:pPr>
            <a:r>
              <a:t/>
            </a:r>
            <a:endParaRPr b="0" i="0" sz="2100" u="none" cap="none" strike="noStrike">
              <a:solidFill>
                <a:srgbClr val="292929"/>
              </a:solidFill>
              <a:latin typeface="Montserrat"/>
              <a:ea typeface="Montserrat"/>
              <a:cs typeface="Montserrat"/>
              <a:sym typeface="Montserrat"/>
            </a:endParaRPr>
          </a:p>
          <a:p>
            <a:pPr indent="0" lvl="0" marL="0" marR="0" rtl="0" algn="l">
              <a:lnSpc>
                <a:spcPct val="140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One of our flagship projects focuses on providing clean drinking water to rural areas, ensuring that everyone has access to this basic </a:t>
            </a:r>
            <a:r>
              <a:rPr lang="en-US" sz="2100">
                <a:solidFill>
                  <a:srgbClr val="292929"/>
                </a:solidFill>
                <a:latin typeface="Montserrat"/>
                <a:ea typeface="Montserrat"/>
                <a:cs typeface="Montserrat"/>
                <a:sym typeface="Montserrat"/>
              </a:rPr>
              <a:t>necessity</a:t>
            </a:r>
            <a:r>
              <a:rPr b="0" i="0" lang="en-US" sz="2100" u="none" cap="none" strike="noStrike">
                <a:solidFill>
                  <a:srgbClr val="292929"/>
                </a:solidFill>
                <a:latin typeface="Montserrat"/>
                <a:ea typeface="Montserrat"/>
                <a:cs typeface="Montserrat"/>
                <a:sym typeface="Montserrat"/>
              </a:rPr>
              <a:t> personal development.</a:t>
            </a:r>
            <a:endParaRPr/>
          </a:p>
        </p:txBody>
      </p:sp>
      <p:grpSp>
        <p:nvGrpSpPr>
          <p:cNvPr id="551" name="Google Shape;551;p23"/>
          <p:cNvGrpSpPr/>
          <p:nvPr/>
        </p:nvGrpSpPr>
        <p:grpSpPr>
          <a:xfrm rot="5400000">
            <a:off x="11544249" y="472401"/>
            <a:ext cx="959331" cy="839415"/>
            <a:chOff x="0" y="0"/>
            <a:chExt cx="812800" cy="711200"/>
          </a:xfrm>
        </p:grpSpPr>
        <p:sp>
          <p:nvSpPr>
            <p:cNvPr id="552" name="Google Shape;552;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53" name="Google Shape;553;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23"/>
          <p:cNvSpPr txBox="1"/>
          <p:nvPr/>
        </p:nvSpPr>
        <p:spPr>
          <a:xfrm>
            <a:off x="16649213" y="51313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13/20</a:t>
            </a:r>
            <a:endParaRPr/>
          </a:p>
        </p:txBody>
      </p:sp>
      <p:grpSp>
        <p:nvGrpSpPr>
          <p:cNvPr id="555" name="Google Shape;555;p23"/>
          <p:cNvGrpSpPr/>
          <p:nvPr/>
        </p:nvGrpSpPr>
        <p:grpSpPr>
          <a:xfrm rot="10800000">
            <a:off x="7689750" y="8886825"/>
            <a:ext cx="959331" cy="839415"/>
            <a:chOff x="0" y="0"/>
            <a:chExt cx="812800" cy="711200"/>
          </a:xfrm>
        </p:grpSpPr>
        <p:sp>
          <p:nvSpPr>
            <p:cNvPr id="556" name="Google Shape;556;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57" name="Google Shape;557;p2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8" name="Google Shape;558;p23"/>
          <p:cNvSpPr txBox="1"/>
          <p:nvPr/>
        </p:nvSpPr>
        <p:spPr>
          <a:xfrm>
            <a:off x="866592" y="1695344"/>
            <a:ext cx="1949817"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03</a:t>
            </a:r>
            <a:endParaRPr/>
          </a:p>
        </p:txBody>
      </p:sp>
      <p:grpSp>
        <p:nvGrpSpPr>
          <p:cNvPr id="559" name="Google Shape;559;p23"/>
          <p:cNvGrpSpPr/>
          <p:nvPr/>
        </p:nvGrpSpPr>
        <p:grpSpPr>
          <a:xfrm>
            <a:off x="866592" y="652943"/>
            <a:ext cx="2452957" cy="498829"/>
            <a:chOff x="0" y="0"/>
            <a:chExt cx="3270608" cy="665106"/>
          </a:xfrm>
        </p:grpSpPr>
        <p:sp>
          <p:nvSpPr>
            <p:cNvPr id="560" name="Google Shape;560;p23"/>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6">
                <a:alphaModFix/>
              </a:blip>
              <a:stretch>
                <a:fillRect b="0" l="0" r="0" t="0"/>
              </a:stretch>
            </a:blipFill>
            <a:ln>
              <a:noFill/>
            </a:ln>
          </p:spPr>
        </p:sp>
        <p:sp>
          <p:nvSpPr>
            <p:cNvPr id="561" name="Google Shape;561;p23"/>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562" name="Google Shape;562;p23"/>
          <p:cNvGrpSpPr/>
          <p:nvPr/>
        </p:nvGrpSpPr>
        <p:grpSpPr>
          <a:xfrm>
            <a:off x="5785127" y="-3004988"/>
            <a:ext cx="1223458" cy="4156760"/>
            <a:chOff x="0" y="-213090"/>
            <a:chExt cx="1631277" cy="5542346"/>
          </a:xfrm>
        </p:grpSpPr>
        <p:grpSp>
          <p:nvGrpSpPr>
            <p:cNvPr id="563" name="Google Shape;563;p23"/>
            <p:cNvGrpSpPr/>
            <p:nvPr/>
          </p:nvGrpSpPr>
          <p:grpSpPr>
            <a:xfrm>
              <a:off x="0" y="-213090"/>
              <a:ext cx="63500" cy="5542346"/>
              <a:chOff x="0" y="-47625"/>
              <a:chExt cx="14192" cy="1238697"/>
            </a:xfrm>
          </p:grpSpPr>
          <p:sp>
            <p:nvSpPr>
              <p:cNvPr id="564" name="Google Shape;564;p23"/>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565" name="Google Shape;565;p23"/>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3"/>
            <p:cNvGrpSpPr/>
            <p:nvPr/>
          </p:nvGrpSpPr>
          <p:grpSpPr>
            <a:xfrm>
              <a:off x="783889" y="-213090"/>
              <a:ext cx="63500" cy="5542346"/>
              <a:chOff x="0" y="-47625"/>
              <a:chExt cx="14192" cy="1238697"/>
            </a:xfrm>
          </p:grpSpPr>
          <p:sp>
            <p:nvSpPr>
              <p:cNvPr id="567" name="Google Shape;567;p23"/>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568" name="Google Shape;568;p23"/>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3"/>
            <p:cNvGrpSpPr/>
            <p:nvPr/>
          </p:nvGrpSpPr>
          <p:grpSpPr>
            <a:xfrm>
              <a:off x="1567777" y="-213090"/>
              <a:ext cx="63500" cy="5542346"/>
              <a:chOff x="0" y="-47625"/>
              <a:chExt cx="14192" cy="1238697"/>
            </a:xfrm>
          </p:grpSpPr>
          <p:sp>
            <p:nvSpPr>
              <p:cNvPr id="570" name="Google Shape;570;p23"/>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571" name="Google Shape;571;p23"/>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72" name="Google Shape;572;p23"/>
          <p:cNvPicPr preferRelativeResize="0"/>
          <p:nvPr/>
        </p:nvPicPr>
        <p:blipFill>
          <a:blip r:embed="rId7">
            <a:alphaModFix/>
          </a:blip>
          <a:stretch>
            <a:fillRect/>
          </a:stretch>
        </p:blipFill>
        <p:spPr>
          <a:xfrm>
            <a:off x="866600" y="7338905"/>
            <a:ext cx="1442400" cy="13690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576" name="Shape 576"/>
        <p:cNvGrpSpPr/>
        <p:nvPr/>
      </p:nvGrpSpPr>
      <p:grpSpPr>
        <a:xfrm>
          <a:off x="0" y="0"/>
          <a:ext cx="0" cy="0"/>
          <a:chOff x="0" y="0"/>
          <a:chExt cx="0" cy="0"/>
        </a:xfrm>
      </p:grpSpPr>
      <p:pic>
        <p:nvPicPr>
          <p:cNvPr id="577" name="Google Shape;577;p24"/>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578" name="Google Shape;578;p24"/>
          <p:cNvPicPr preferRelativeResize="0"/>
          <p:nvPr/>
        </p:nvPicPr>
        <p:blipFill>
          <a:blip r:embed="rId4">
            <a:alphaModFix/>
          </a:blip>
          <a:stretch>
            <a:fillRect/>
          </a:stretch>
        </p:blipFill>
        <p:spPr>
          <a:xfrm>
            <a:off x="17009900" y="-3775900"/>
            <a:ext cx="7855700" cy="7855700"/>
          </a:xfrm>
          <a:prstGeom prst="rect">
            <a:avLst/>
          </a:prstGeom>
          <a:noFill/>
          <a:ln>
            <a:noFill/>
          </a:ln>
        </p:spPr>
      </p:pic>
      <p:pic>
        <p:nvPicPr>
          <p:cNvPr id="579" name="Google Shape;579;p24"/>
          <p:cNvPicPr preferRelativeResize="0"/>
          <p:nvPr/>
        </p:nvPicPr>
        <p:blipFill>
          <a:blip r:embed="rId4">
            <a:alphaModFix/>
          </a:blip>
          <a:stretch>
            <a:fillRect/>
          </a:stretch>
        </p:blipFill>
        <p:spPr>
          <a:xfrm>
            <a:off x="-4767675" y="6238975"/>
            <a:ext cx="7855700" cy="7855700"/>
          </a:xfrm>
          <a:prstGeom prst="rect">
            <a:avLst/>
          </a:prstGeom>
          <a:noFill/>
          <a:ln>
            <a:noFill/>
          </a:ln>
        </p:spPr>
      </p:pic>
      <p:sp>
        <p:nvSpPr>
          <p:cNvPr id="580" name="Google Shape;580;p24"/>
          <p:cNvSpPr txBox="1"/>
          <p:nvPr/>
        </p:nvSpPr>
        <p:spPr>
          <a:xfrm>
            <a:off x="8872290" y="1808246"/>
            <a:ext cx="7505213"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OUR HISTORY</a:t>
            </a:r>
            <a:endParaRPr/>
          </a:p>
        </p:txBody>
      </p:sp>
      <p:sp>
        <p:nvSpPr>
          <p:cNvPr id="581" name="Google Shape;581;p24"/>
          <p:cNvSpPr txBox="1"/>
          <p:nvPr/>
        </p:nvSpPr>
        <p:spPr>
          <a:xfrm>
            <a:off x="8726821" y="3891978"/>
            <a:ext cx="74364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 profound challenges.</a:t>
            </a:r>
            <a:endParaRPr/>
          </a:p>
          <a:p>
            <a:pPr indent="0" lvl="0" marL="0" marR="0" rtl="0" algn="l">
              <a:lnSpc>
                <a:spcPct val="115000"/>
              </a:lnSpc>
              <a:spcBef>
                <a:spcPts val="0"/>
              </a:spcBef>
              <a:spcAft>
                <a:spcPts val="0"/>
              </a:spcAft>
              <a:buNone/>
            </a:pPr>
            <a:r>
              <a:t/>
            </a:r>
            <a:endParaRPr b="0" i="0" sz="2100" u="none" cap="none" strike="noStrike">
              <a:solidFill>
                <a:srgbClr val="292929"/>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100" u="none" cap="none" strike="noStrike">
                <a:solidFill>
                  <a:srgbClr val="292929"/>
                </a:solidFill>
                <a:latin typeface="Montserrat"/>
                <a:ea typeface="Montserrat"/>
                <a:cs typeface="Montserrat"/>
                <a:sym typeface="Montserrat"/>
              </a:rPr>
              <a:t>Ancient empires rose and fell, leaving behind ruins that whisper tales of glory and innovation. Philosophers and scholars pondered life's mysteries, laying the foundations for science, art, and literature. </a:t>
            </a:r>
            <a:endParaRPr/>
          </a:p>
        </p:txBody>
      </p:sp>
      <p:sp>
        <p:nvSpPr>
          <p:cNvPr id="582" name="Google Shape;582;p24"/>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14/20</a:t>
            </a:r>
            <a:endParaRPr/>
          </a:p>
        </p:txBody>
      </p:sp>
      <p:grpSp>
        <p:nvGrpSpPr>
          <p:cNvPr id="583" name="Google Shape;583;p24"/>
          <p:cNvGrpSpPr/>
          <p:nvPr/>
        </p:nvGrpSpPr>
        <p:grpSpPr>
          <a:xfrm>
            <a:off x="866592" y="652943"/>
            <a:ext cx="2452957" cy="498829"/>
            <a:chOff x="0" y="0"/>
            <a:chExt cx="3270608" cy="665106"/>
          </a:xfrm>
        </p:grpSpPr>
        <p:sp>
          <p:nvSpPr>
            <p:cNvPr id="584" name="Google Shape;584;p24"/>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585" name="Google Shape;585;p24"/>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586" name="Google Shape;586;p24"/>
          <p:cNvGrpSpPr/>
          <p:nvPr/>
        </p:nvGrpSpPr>
        <p:grpSpPr>
          <a:xfrm>
            <a:off x="7648685" y="-620787"/>
            <a:ext cx="1950545" cy="1840159"/>
            <a:chOff x="0" y="-47625"/>
            <a:chExt cx="513724" cy="484651"/>
          </a:xfrm>
        </p:grpSpPr>
        <p:sp>
          <p:nvSpPr>
            <p:cNvPr id="587" name="Google Shape;587;p24"/>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588" name="Google Shape;588;p24"/>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24"/>
          <p:cNvGrpSpPr/>
          <p:nvPr/>
        </p:nvGrpSpPr>
        <p:grpSpPr>
          <a:xfrm rot="10800000">
            <a:off x="16530237" y="5862272"/>
            <a:ext cx="959331" cy="839415"/>
            <a:chOff x="0" y="0"/>
            <a:chExt cx="812800" cy="711200"/>
          </a:xfrm>
        </p:grpSpPr>
        <p:sp>
          <p:nvSpPr>
            <p:cNvPr id="590" name="Google Shape;590;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91" name="Google Shape;591;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24"/>
          <p:cNvGrpSpPr/>
          <p:nvPr/>
        </p:nvGrpSpPr>
        <p:grpSpPr>
          <a:xfrm rot="5400000">
            <a:off x="11544249" y="572596"/>
            <a:ext cx="959331" cy="839415"/>
            <a:chOff x="0" y="0"/>
            <a:chExt cx="812800" cy="711200"/>
          </a:xfrm>
        </p:grpSpPr>
        <p:sp>
          <p:nvSpPr>
            <p:cNvPr id="593" name="Google Shape;593;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594" name="Google Shape;594;p2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95" name="Google Shape;595;p24"/>
          <p:cNvPicPr preferRelativeResize="0"/>
          <p:nvPr/>
        </p:nvPicPr>
        <p:blipFill>
          <a:blip r:embed="rId6">
            <a:alphaModFix/>
          </a:blip>
          <a:stretch>
            <a:fillRect/>
          </a:stretch>
        </p:blipFill>
        <p:spPr>
          <a:xfrm>
            <a:off x="14020175" y="8549467"/>
            <a:ext cx="1442400" cy="1369058"/>
          </a:xfrm>
          <a:prstGeom prst="rect">
            <a:avLst/>
          </a:prstGeom>
          <a:noFill/>
          <a:ln>
            <a:noFill/>
          </a:ln>
        </p:spPr>
      </p:pic>
      <p:pic>
        <p:nvPicPr>
          <p:cNvPr id="596" name="Google Shape;596;p24"/>
          <p:cNvPicPr preferRelativeResize="0"/>
          <p:nvPr/>
        </p:nvPicPr>
        <p:blipFill>
          <a:blip r:embed="rId7">
            <a:alphaModFix/>
          </a:blip>
          <a:stretch>
            <a:fillRect/>
          </a:stretch>
        </p:blipFill>
        <p:spPr>
          <a:xfrm>
            <a:off x="866598" y="1808250"/>
            <a:ext cx="7236699" cy="74075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600" name="Shape 600"/>
        <p:cNvGrpSpPr/>
        <p:nvPr/>
      </p:nvGrpSpPr>
      <p:grpSpPr>
        <a:xfrm>
          <a:off x="0" y="0"/>
          <a:ext cx="0" cy="0"/>
          <a:chOff x="0" y="0"/>
          <a:chExt cx="0" cy="0"/>
        </a:xfrm>
      </p:grpSpPr>
      <p:pic>
        <p:nvPicPr>
          <p:cNvPr id="601" name="Google Shape;601;p25"/>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602" name="Google Shape;602;p25"/>
          <p:cNvPicPr preferRelativeResize="0"/>
          <p:nvPr/>
        </p:nvPicPr>
        <p:blipFill>
          <a:blip r:embed="rId4">
            <a:alphaModFix/>
          </a:blip>
          <a:stretch>
            <a:fillRect/>
          </a:stretch>
        </p:blipFill>
        <p:spPr>
          <a:xfrm>
            <a:off x="8462375" y="-4091825"/>
            <a:ext cx="7855700" cy="7855700"/>
          </a:xfrm>
          <a:prstGeom prst="rect">
            <a:avLst/>
          </a:prstGeom>
          <a:noFill/>
          <a:ln>
            <a:noFill/>
          </a:ln>
        </p:spPr>
      </p:pic>
      <p:sp>
        <p:nvSpPr>
          <p:cNvPr id="603" name="Google Shape;603;p25"/>
          <p:cNvSpPr txBox="1"/>
          <p:nvPr/>
        </p:nvSpPr>
        <p:spPr>
          <a:xfrm>
            <a:off x="866592" y="2030037"/>
            <a:ext cx="7815591"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OUR HISTORY</a:t>
            </a:r>
            <a:endParaRPr/>
          </a:p>
        </p:txBody>
      </p:sp>
      <p:grpSp>
        <p:nvGrpSpPr>
          <p:cNvPr id="604" name="Google Shape;604;p25"/>
          <p:cNvGrpSpPr/>
          <p:nvPr/>
        </p:nvGrpSpPr>
        <p:grpSpPr>
          <a:xfrm>
            <a:off x="866592" y="652943"/>
            <a:ext cx="2452957" cy="498829"/>
            <a:chOff x="0" y="0"/>
            <a:chExt cx="3270608" cy="665106"/>
          </a:xfrm>
        </p:grpSpPr>
        <p:sp>
          <p:nvSpPr>
            <p:cNvPr id="605" name="Google Shape;605;p25"/>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606" name="Google Shape;606;p25"/>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607" name="Google Shape;607;p25"/>
          <p:cNvGrpSpPr/>
          <p:nvPr/>
        </p:nvGrpSpPr>
        <p:grpSpPr>
          <a:xfrm>
            <a:off x="866592" y="4596334"/>
            <a:ext cx="1984234" cy="1997790"/>
            <a:chOff x="0" y="-47625"/>
            <a:chExt cx="591293" cy="595333"/>
          </a:xfrm>
        </p:grpSpPr>
        <p:sp>
          <p:nvSpPr>
            <p:cNvPr id="608" name="Google Shape;608;p25"/>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609" name="Google Shape;609;p25"/>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5"/>
          <p:cNvGrpSpPr/>
          <p:nvPr/>
        </p:nvGrpSpPr>
        <p:grpSpPr>
          <a:xfrm>
            <a:off x="6809339" y="4596334"/>
            <a:ext cx="1984234" cy="1997790"/>
            <a:chOff x="0" y="-47625"/>
            <a:chExt cx="591293" cy="595333"/>
          </a:xfrm>
        </p:grpSpPr>
        <p:sp>
          <p:nvSpPr>
            <p:cNvPr id="611" name="Google Shape;611;p25"/>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612" name="Google Shape;612;p25"/>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5"/>
          <p:cNvGrpSpPr/>
          <p:nvPr/>
        </p:nvGrpSpPr>
        <p:grpSpPr>
          <a:xfrm>
            <a:off x="16822813" y="-735365"/>
            <a:ext cx="1223458" cy="4156760"/>
            <a:chOff x="0" y="-213090"/>
            <a:chExt cx="1631277" cy="5542346"/>
          </a:xfrm>
        </p:grpSpPr>
        <p:grpSp>
          <p:nvGrpSpPr>
            <p:cNvPr id="614" name="Google Shape;614;p25"/>
            <p:cNvGrpSpPr/>
            <p:nvPr/>
          </p:nvGrpSpPr>
          <p:grpSpPr>
            <a:xfrm>
              <a:off x="0" y="-213090"/>
              <a:ext cx="63500" cy="5542346"/>
              <a:chOff x="0" y="-47625"/>
              <a:chExt cx="14192" cy="1238697"/>
            </a:xfrm>
          </p:grpSpPr>
          <p:sp>
            <p:nvSpPr>
              <p:cNvPr id="615" name="Google Shape;615;p25"/>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16" name="Google Shape;616;p25"/>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5"/>
            <p:cNvGrpSpPr/>
            <p:nvPr/>
          </p:nvGrpSpPr>
          <p:grpSpPr>
            <a:xfrm>
              <a:off x="783889" y="-213090"/>
              <a:ext cx="63500" cy="5542346"/>
              <a:chOff x="0" y="-47625"/>
              <a:chExt cx="14192" cy="1238697"/>
            </a:xfrm>
          </p:grpSpPr>
          <p:sp>
            <p:nvSpPr>
              <p:cNvPr id="618" name="Google Shape;618;p25"/>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19" name="Google Shape;619;p25"/>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5"/>
            <p:cNvGrpSpPr/>
            <p:nvPr/>
          </p:nvGrpSpPr>
          <p:grpSpPr>
            <a:xfrm>
              <a:off x="1567777" y="-213090"/>
              <a:ext cx="63500" cy="5542346"/>
              <a:chOff x="0" y="-47625"/>
              <a:chExt cx="14192" cy="1238697"/>
            </a:xfrm>
          </p:grpSpPr>
          <p:sp>
            <p:nvSpPr>
              <p:cNvPr id="621" name="Google Shape;621;p25"/>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22" name="Google Shape;622;p25"/>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3" name="Google Shape;623;p25"/>
          <p:cNvGrpSpPr/>
          <p:nvPr/>
        </p:nvGrpSpPr>
        <p:grpSpPr>
          <a:xfrm>
            <a:off x="12752087" y="4596334"/>
            <a:ext cx="1984234" cy="1997790"/>
            <a:chOff x="0" y="-47625"/>
            <a:chExt cx="591293" cy="595333"/>
          </a:xfrm>
        </p:grpSpPr>
        <p:sp>
          <p:nvSpPr>
            <p:cNvPr id="624" name="Google Shape;624;p25"/>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625" name="Google Shape;625;p25"/>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5"/>
          <p:cNvGrpSpPr/>
          <p:nvPr/>
        </p:nvGrpSpPr>
        <p:grpSpPr>
          <a:xfrm>
            <a:off x="17070999" y="4575326"/>
            <a:ext cx="1950545" cy="1840159"/>
            <a:chOff x="0" y="-47625"/>
            <a:chExt cx="513724" cy="484651"/>
          </a:xfrm>
        </p:grpSpPr>
        <p:sp>
          <p:nvSpPr>
            <p:cNvPr id="627" name="Google Shape;627;p25"/>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628" name="Google Shape;628;p25"/>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25"/>
          <p:cNvGrpSpPr/>
          <p:nvPr/>
        </p:nvGrpSpPr>
        <p:grpSpPr>
          <a:xfrm rot="5400000">
            <a:off x="5101071" y="482651"/>
            <a:ext cx="959331" cy="839415"/>
            <a:chOff x="0" y="0"/>
            <a:chExt cx="812800" cy="711200"/>
          </a:xfrm>
        </p:grpSpPr>
        <p:sp>
          <p:nvSpPr>
            <p:cNvPr id="630" name="Google Shape;630;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31" name="Google Shape;631;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5"/>
          <p:cNvGrpSpPr/>
          <p:nvPr/>
        </p:nvGrpSpPr>
        <p:grpSpPr>
          <a:xfrm rot="5400000">
            <a:off x="10776551" y="5516112"/>
            <a:ext cx="959331" cy="839415"/>
            <a:chOff x="0" y="0"/>
            <a:chExt cx="812800" cy="711200"/>
          </a:xfrm>
        </p:grpSpPr>
        <p:sp>
          <p:nvSpPr>
            <p:cNvPr id="633" name="Google Shape;633;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34" name="Google Shape;634;p2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5" name="Google Shape;635;p25"/>
          <p:cNvSpPr txBox="1"/>
          <p:nvPr/>
        </p:nvSpPr>
        <p:spPr>
          <a:xfrm>
            <a:off x="866592" y="7426608"/>
            <a:ext cx="3745687"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MAIN POINT</a:t>
            </a:r>
            <a:endParaRPr/>
          </a:p>
        </p:txBody>
      </p:sp>
      <p:sp>
        <p:nvSpPr>
          <p:cNvPr id="636" name="Google Shape;636;p25"/>
          <p:cNvSpPr txBox="1"/>
          <p:nvPr/>
        </p:nvSpPr>
        <p:spPr>
          <a:xfrm>
            <a:off x="6809339" y="7426608"/>
            <a:ext cx="3745687"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MAIN POINT</a:t>
            </a:r>
            <a:endParaRPr/>
          </a:p>
        </p:txBody>
      </p:sp>
      <p:sp>
        <p:nvSpPr>
          <p:cNvPr id="637" name="Google Shape;637;p25"/>
          <p:cNvSpPr txBox="1"/>
          <p:nvPr/>
        </p:nvSpPr>
        <p:spPr>
          <a:xfrm>
            <a:off x="12752087" y="7426608"/>
            <a:ext cx="3745687"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MAIN POINT</a:t>
            </a:r>
            <a:endParaRPr/>
          </a:p>
        </p:txBody>
      </p:sp>
      <p:sp>
        <p:nvSpPr>
          <p:cNvPr id="638" name="Google Shape;638;p25"/>
          <p:cNvSpPr txBox="1"/>
          <p:nvPr/>
        </p:nvSpPr>
        <p:spPr>
          <a:xfrm>
            <a:off x="866592" y="8415905"/>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639" name="Google Shape;639;p25"/>
          <p:cNvSpPr txBox="1"/>
          <p:nvPr/>
        </p:nvSpPr>
        <p:spPr>
          <a:xfrm>
            <a:off x="6809339" y="8415905"/>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640" name="Google Shape;640;p25"/>
          <p:cNvSpPr txBox="1"/>
          <p:nvPr/>
        </p:nvSpPr>
        <p:spPr>
          <a:xfrm>
            <a:off x="12752087" y="8415905"/>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641" name="Google Shape;641;p25"/>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15/20</a:t>
            </a:r>
            <a:endParaRPr/>
          </a:p>
        </p:txBody>
      </p:sp>
      <p:pic>
        <p:nvPicPr>
          <p:cNvPr id="642" name="Google Shape;642;p25"/>
          <p:cNvPicPr preferRelativeResize="0"/>
          <p:nvPr/>
        </p:nvPicPr>
        <p:blipFill>
          <a:blip r:embed="rId6">
            <a:alphaModFix/>
          </a:blip>
          <a:stretch>
            <a:fillRect/>
          </a:stretch>
        </p:blipFill>
        <p:spPr>
          <a:xfrm>
            <a:off x="1238525" y="4976643"/>
            <a:ext cx="1240400" cy="1341657"/>
          </a:xfrm>
          <a:prstGeom prst="rect">
            <a:avLst/>
          </a:prstGeom>
          <a:noFill/>
          <a:ln>
            <a:noFill/>
          </a:ln>
        </p:spPr>
      </p:pic>
      <p:pic>
        <p:nvPicPr>
          <p:cNvPr id="643" name="Google Shape;643;p25"/>
          <p:cNvPicPr preferRelativeResize="0"/>
          <p:nvPr/>
        </p:nvPicPr>
        <p:blipFill>
          <a:blip r:embed="rId7">
            <a:alphaModFix/>
          </a:blip>
          <a:stretch>
            <a:fillRect/>
          </a:stretch>
        </p:blipFill>
        <p:spPr>
          <a:xfrm>
            <a:off x="7187125" y="4951075"/>
            <a:ext cx="1220175" cy="1428812"/>
          </a:xfrm>
          <a:prstGeom prst="rect">
            <a:avLst/>
          </a:prstGeom>
          <a:noFill/>
          <a:ln>
            <a:noFill/>
          </a:ln>
        </p:spPr>
      </p:pic>
      <p:pic>
        <p:nvPicPr>
          <p:cNvPr id="644" name="Google Shape;644;p25"/>
          <p:cNvPicPr preferRelativeResize="0"/>
          <p:nvPr/>
        </p:nvPicPr>
        <p:blipFill>
          <a:blip r:embed="rId8">
            <a:alphaModFix/>
          </a:blip>
          <a:stretch>
            <a:fillRect/>
          </a:stretch>
        </p:blipFill>
        <p:spPr>
          <a:xfrm>
            <a:off x="13124025" y="5100414"/>
            <a:ext cx="1240400" cy="1246524"/>
          </a:xfrm>
          <a:prstGeom prst="rect">
            <a:avLst/>
          </a:prstGeom>
          <a:noFill/>
          <a:ln>
            <a:noFill/>
          </a:ln>
        </p:spPr>
      </p:pic>
      <p:pic>
        <p:nvPicPr>
          <p:cNvPr id="645" name="Google Shape;645;p25"/>
          <p:cNvPicPr preferRelativeResize="0"/>
          <p:nvPr/>
        </p:nvPicPr>
        <p:blipFill>
          <a:blip r:embed="rId9">
            <a:alphaModFix/>
          </a:blip>
          <a:stretch>
            <a:fillRect/>
          </a:stretch>
        </p:blipFill>
        <p:spPr>
          <a:xfrm>
            <a:off x="4571988" y="8415892"/>
            <a:ext cx="1442400" cy="13690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651" name="Google Shape;651;p26"/>
          <p:cNvPicPr preferRelativeResize="0"/>
          <p:nvPr/>
        </p:nvPicPr>
        <p:blipFill>
          <a:blip r:embed="rId4">
            <a:alphaModFix/>
          </a:blip>
          <a:stretch>
            <a:fillRect/>
          </a:stretch>
        </p:blipFill>
        <p:spPr>
          <a:xfrm>
            <a:off x="0" y="44205"/>
            <a:ext cx="18288000" cy="10269141"/>
          </a:xfrm>
          <a:prstGeom prst="rect">
            <a:avLst/>
          </a:prstGeom>
          <a:noFill/>
          <a:ln>
            <a:noFill/>
          </a:ln>
        </p:spPr>
      </p:pic>
      <p:sp>
        <p:nvSpPr>
          <p:cNvPr id="652" name="Google Shape;652;p26"/>
          <p:cNvSpPr txBox="1"/>
          <p:nvPr/>
        </p:nvSpPr>
        <p:spPr>
          <a:xfrm>
            <a:off x="1028700" y="1476375"/>
            <a:ext cx="10138500" cy="73248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FFFFFF"/>
                </a:solidFill>
                <a:latin typeface="Anton"/>
                <a:ea typeface="Anton"/>
                <a:cs typeface="Anton"/>
                <a:sym typeface="Anton"/>
              </a:rPr>
              <a:t>A PICTURE IS WORTH A THOUSAND WORDS</a:t>
            </a:r>
            <a:endParaRPr/>
          </a:p>
        </p:txBody>
      </p:sp>
      <p:grpSp>
        <p:nvGrpSpPr>
          <p:cNvPr id="653" name="Google Shape;653;p26"/>
          <p:cNvGrpSpPr/>
          <p:nvPr/>
        </p:nvGrpSpPr>
        <p:grpSpPr>
          <a:xfrm>
            <a:off x="8462376" y="9100372"/>
            <a:ext cx="1950545" cy="1840159"/>
            <a:chOff x="0" y="-47625"/>
            <a:chExt cx="513724" cy="484651"/>
          </a:xfrm>
        </p:grpSpPr>
        <p:sp>
          <p:nvSpPr>
            <p:cNvPr id="654" name="Google Shape;654;p26"/>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655" name="Google Shape;655;p26"/>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26"/>
          <p:cNvGrpSpPr/>
          <p:nvPr/>
        </p:nvGrpSpPr>
        <p:grpSpPr>
          <a:xfrm rot="5400000">
            <a:off x="12511889" y="5504480"/>
            <a:ext cx="959331" cy="839415"/>
            <a:chOff x="0" y="0"/>
            <a:chExt cx="812800" cy="711200"/>
          </a:xfrm>
        </p:grpSpPr>
        <p:sp>
          <p:nvSpPr>
            <p:cNvPr id="657" name="Google Shape;657;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58" name="Google Shape;658;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6"/>
          <p:cNvGrpSpPr/>
          <p:nvPr/>
        </p:nvGrpSpPr>
        <p:grpSpPr>
          <a:xfrm rot="10800000">
            <a:off x="5673229" y="294177"/>
            <a:ext cx="959331" cy="839415"/>
            <a:chOff x="0" y="0"/>
            <a:chExt cx="812800" cy="711200"/>
          </a:xfrm>
        </p:grpSpPr>
        <p:sp>
          <p:nvSpPr>
            <p:cNvPr id="660" name="Google Shape;660;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61" name="Google Shape;661;p2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2" name="Google Shape;662;p26"/>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16/20</a:t>
            </a:r>
            <a:endParaRPr/>
          </a:p>
        </p:txBody>
      </p:sp>
      <p:pic>
        <p:nvPicPr>
          <p:cNvPr id="663" name="Google Shape;663;p26"/>
          <p:cNvPicPr preferRelativeResize="0"/>
          <p:nvPr/>
        </p:nvPicPr>
        <p:blipFill>
          <a:blip r:embed="rId5">
            <a:alphaModFix/>
          </a:blip>
          <a:stretch>
            <a:fillRect/>
          </a:stretch>
        </p:blipFill>
        <p:spPr>
          <a:xfrm>
            <a:off x="15689925" y="713888"/>
            <a:ext cx="7855700" cy="785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667" name="Shape 667"/>
        <p:cNvGrpSpPr/>
        <p:nvPr/>
      </p:nvGrpSpPr>
      <p:grpSpPr>
        <a:xfrm>
          <a:off x="0" y="0"/>
          <a:ext cx="0" cy="0"/>
          <a:chOff x="0" y="0"/>
          <a:chExt cx="0" cy="0"/>
        </a:xfrm>
      </p:grpSpPr>
      <p:pic>
        <p:nvPicPr>
          <p:cNvPr id="668" name="Google Shape;668;p27"/>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669" name="Google Shape;669;p27"/>
          <p:cNvPicPr preferRelativeResize="0"/>
          <p:nvPr/>
        </p:nvPicPr>
        <p:blipFill>
          <a:blip r:embed="rId4">
            <a:alphaModFix/>
          </a:blip>
          <a:stretch>
            <a:fillRect/>
          </a:stretch>
        </p:blipFill>
        <p:spPr>
          <a:xfrm>
            <a:off x="12512100" y="379850"/>
            <a:ext cx="7855700" cy="7855700"/>
          </a:xfrm>
          <a:prstGeom prst="rect">
            <a:avLst/>
          </a:prstGeom>
          <a:noFill/>
          <a:ln>
            <a:noFill/>
          </a:ln>
        </p:spPr>
      </p:pic>
      <p:pic>
        <p:nvPicPr>
          <p:cNvPr id="670" name="Google Shape;670;p27"/>
          <p:cNvPicPr preferRelativeResize="0"/>
          <p:nvPr/>
        </p:nvPicPr>
        <p:blipFill>
          <a:blip r:embed="rId5">
            <a:alphaModFix/>
          </a:blip>
          <a:stretch>
            <a:fillRect/>
          </a:stretch>
        </p:blipFill>
        <p:spPr>
          <a:xfrm>
            <a:off x="13189175" y="44200"/>
            <a:ext cx="4776075" cy="7530408"/>
          </a:xfrm>
          <a:prstGeom prst="rect">
            <a:avLst/>
          </a:prstGeom>
          <a:noFill/>
          <a:ln>
            <a:noFill/>
          </a:ln>
        </p:spPr>
      </p:pic>
      <p:sp>
        <p:nvSpPr>
          <p:cNvPr id="671" name="Google Shape;671;p27"/>
          <p:cNvSpPr txBox="1"/>
          <p:nvPr/>
        </p:nvSpPr>
        <p:spPr>
          <a:xfrm>
            <a:off x="866592" y="1971752"/>
            <a:ext cx="12804900" cy="555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30" u="none" cap="none" strike="noStrike">
                <a:solidFill>
                  <a:srgbClr val="292929"/>
                </a:solidFill>
                <a:latin typeface="Anton"/>
                <a:ea typeface="Anton"/>
                <a:cs typeface="Anton"/>
                <a:sym typeface="Anton"/>
              </a:rPr>
              <a:t>WRITE AN ORIGINAL STATEMENT OR INSPIRING QUOTE</a:t>
            </a:r>
            <a:endParaRPr/>
          </a:p>
        </p:txBody>
      </p:sp>
      <p:grpSp>
        <p:nvGrpSpPr>
          <p:cNvPr id="672" name="Google Shape;672;p27"/>
          <p:cNvGrpSpPr/>
          <p:nvPr/>
        </p:nvGrpSpPr>
        <p:grpSpPr>
          <a:xfrm>
            <a:off x="866592" y="652943"/>
            <a:ext cx="2452957" cy="498829"/>
            <a:chOff x="0" y="0"/>
            <a:chExt cx="3270608" cy="665106"/>
          </a:xfrm>
        </p:grpSpPr>
        <p:sp>
          <p:nvSpPr>
            <p:cNvPr id="673" name="Google Shape;673;p27"/>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6">
                <a:alphaModFix/>
              </a:blip>
              <a:stretch>
                <a:fillRect b="0" l="0" r="0" t="0"/>
              </a:stretch>
            </a:blipFill>
            <a:ln>
              <a:noFill/>
            </a:ln>
          </p:spPr>
        </p:sp>
        <p:sp>
          <p:nvSpPr>
            <p:cNvPr id="674" name="Google Shape;674;p27"/>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675" name="Google Shape;675;p27"/>
          <p:cNvGrpSpPr/>
          <p:nvPr/>
        </p:nvGrpSpPr>
        <p:grpSpPr>
          <a:xfrm rot="5400000">
            <a:off x="9582715" y="608993"/>
            <a:ext cx="959331" cy="839415"/>
            <a:chOff x="0" y="0"/>
            <a:chExt cx="812800" cy="711200"/>
          </a:xfrm>
        </p:grpSpPr>
        <p:sp>
          <p:nvSpPr>
            <p:cNvPr id="676" name="Google Shape;676;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77" name="Google Shape;677;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7"/>
          <p:cNvGrpSpPr/>
          <p:nvPr/>
        </p:nvGrpSpPr>
        <p:grpSpPr>
          <a:xfrm>
            <a:off x="9506815" y="8695063"/>
            <a:ext cx="1950545" cy="1840159"/>
            <a:chOff x="0" y="-47625"/>
            <a:chExt cx="513724" cy="484651"/>
          </a:xfrm>
        </p:grpSpPr>
        <p:sp>
          <p:nvSpPr>
            <p:cNvPr id="679" name="Google Shape;679;p27"/>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680" name="Google Shape;680;p27"/>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7"/>
          <p:cNvGrpSpPr/>
          <p:nvPr/>
        </p:nvGrpSpPr>
        <p:grpSpPr>
          <a:xfrm rot="10800000">
            <a:off x="1028700" y="9096373"/>
            <a:ext cx="959331" cy="839415"/>
            <a:chOff x="0" y="0"/>
            <a:chExt cx="812800" cy="711200"/>
          </a:xfrm>
        </p:grpSpPr>
        <p:sp>
          <p:nvSpPr>
            <p:cNvPr id="682" name="Google Shape;682;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683" name="Google Shape;683;p2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4" name="Google Shape;684;p27"/>
          <p:cNvSpPr txBox="1"/>
          <p:nvPr/>
        </p:nvSpPr>
        <p:spPr>
          <a:xfrm>
            <a:off x="866592" y="7914031"/>
            <a:ext cx="7225200" cy="292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 Include a credit, citation, or supporting message</a:t>
            </a:r>
            <a:endParaRPr/>
          </a:p>
        </p:txBody>
      </p:sp>
      <p:sp>
        <p:nvSpPr>
          <p:cNvPr id="685" name="Google Shape;685;p27"/>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17/20</a:t>
            </a:r>
            <a:endParaRPr/>
          </a:p>
        </p:txBody>
      </p:sp>
      <p:grpSp>
        <p:nvGrpSpPr>
          <p:cNvPr id="686" name="Google Shape;686;p27"/>
          <p:cNvGrpSpPr/>
          <p:nvPr/>
        </p:nvGrpSpPr>
        <p:grpSpPr>
          <a:xfrm>
            <a:off x="4479245" y="-2648395"/>
            <a:ext cx="1223458" cy="4156760"/>
            <a:chOff x="0" y="-213090"/>
            <a:chExt cx="1631277" cy="5542346"/>
          </a:xfrm>
        </p:grpSpPr>
        <p:grpSp>
          <p:nvGrpSpPr>
            <p:cNvPr id="687" name="Google Shape;687;p27"/>
            <p:cNvGrpSpPr/>
            <p:nvPr/>
          </p:nvGrpSpPr>
          <p:grpSpPr>
            <a:xfrm>
              <a:off x="0" y="-213090"/>
              <a:ext cx="63500" cy="5542346"/>
              <a:chOff x="0" y="-47625"/>
              <a:chExt cx="14192" cy="1238697"/>
            </a:xfrm>
          </p:grpSpPr>
          <p:sp>
            <p:nvSpPr>
              <p:cNvPr id="688" name="Google Shape;688;p2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89" name="Google Shape;689;p2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7"/>
            <p:cNvGrpSpPr/>
            <p:nvPr/>
          </p:nvGrpSpPr>
          <p:grpSpPr>
            <a:xfrm>
              <a:off x="783889" y="-213090"/>
              <a:ext cx="63500" cy="5542346"/>
              <a:chOff x="0" y="-47625"/>
              <a:chExt cx="14192" cy="1238697"/>
            </a:xfrm>
          </p:grpSpPr>
          <p:sp>
            <p:nvSpPr>
              <p:cNvPr id="691" name="Google Shape;691;p2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92" name="Google Shape;692;p2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7"/>
            <p:cNvGrpSpPr/>
            <p:nvPr/>
          </p:nvGrpSpPr>
          <p:grpSpPr>
            <a:xfrm>
              <a:off x="1567777" y="-213090"/>
              <a:ext cx="63500" cy="5542346"/>
              <a:chOff x="0" y="-47625"/>
              <a:chExt cx="14192" cy="1238697"/>
            </a:xfrm>
          </p:grpSpPr>
          <p:sp>
            <p:nvSpPr>
              <p:cNvPr id="694" name="Google Shape;694;p2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695" name="Google Shape;695;p2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96" name="Google Shape;696;p27"/>
          <p:cNvPicPr preferRelativeResize="0"/>
          <p:nvPr/>
        </p:nvPicPr>
        <p:blipFill>
          <a:blip r:embed="rId7">
            <a:alphaModFix/>
          </a:blip>
          <a:stretch>
            <a:fillRect/>
          </a:stretch>
        </p:blipFill>
        <p:spPr>
          <a:xfrm>
            <a:off x="6408963" y="8438567"/>
            <a:ext cx="1442400" cy="13690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700" name="Shape 700"/>
        <p:cNvGrpSpPr/>
        <p:nvPr/>
      </p:nvGrpSpPr>
      <p:grpSpPr>
        <a:xfrm>
          <a:off x="0" y="0"/>
          <a:ext cx="0" cy="0"/>
          <a:chOff x="0" y="0"/>
          <a:chExt cx="0" cy="0"/>
        </a:xfrm>
      </p:grpSpPr>
      <p:pic>
        <p:nvPicPr>
          <p:cNvPr id="701" name="Google Shape;701;p28"/>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702" name="Google Shape;702;p28"/>
          <p:cNvPicPr preferRelativeResize="0"/>
          <p:nvPr/>
        </p:nvPicPr>
        <p:blipFill>
          <a:blip r:embed="rId4">
            <a:alphaModFix/>
          </a:blip>
          <a:stretch>
            <a:fillRect/>
          </a:stretch>
        </p:blipFill>
        <p:spPr>
          <a:xfrm>
            <a:off x="8271175" y="2197775"/>
            <a:ext cx="7855700" cy="7855700"/>
          </a:xfrm>
          <a:prstGeom prst="rect">
            <a:avLst/>
          </a:prstGeom>
          <a:noFill/>
          <a:ln>
            <a:noFill/>
          </a:ln>
        </p:spPr>
      </p:pic>
      <p:sp>
        <p:nvSpPr>
          <p:cNvPr id="703" name="Google Shape;703;p28"/>
          <p:cNvSpPr/>
          <p:nvPr/>
        </p:nvSpPr>
        <p:spPr>
          <a:xfrm>
            <a:off x="978732" y="3959457"/>
            <a:ext cx="477811" cy="682587"/>
          </a:xfrm>
          <a:custGeom>
            <a:rect b="b" l="l" r="r" t="t"/>
            <a:pathLst>
              <a:path extrusionOk="0" h="682587" w="477811">
                <a:moveTo>
                  <a:pt x="0" y="0"/>
                </a:moveTo>
                <a:lnTo>
                  <a:pt x="477810" y="0"/>
                </a:lnTo>
                <a:lnTo>
                  <a:pt x="477810" y="682586"/>
                </a:lnTo>
                <a:lnTo>
                  <a:pt x="0" y="682586"/>
                </a:lnTo>
                <a:lnTo>
                  <a:pt x="0" y="0"/>
                </a:lnTo>
                <a:close/>
              </a:path>
            </a:pathLst>
          </a:custGeom>
          <a:blipFill rotWithShape="1">
            <a:blip r:embed="rId5">
              <a:alphaModFix/>
            </a:blip>
            <a:stretch>
              <a:fillRect b="0" l="0" r="0" t="0"/>
            </a:stretch>
          </a:blipFill>
          <a:ln>
            <a:noFill/>
          </a:ln>
        </p:spPr>
      </p:sp>
      <p:pic>
        <p:nvPicPr>
          <p:cNvPr id="704" name="Google Shape;704;p28"/>
          <p:cNvPicPr preferRelativeResize="0"/>
          <p:nvPr/>
        </p:nvPicPr>
        <p:blipFill rotWithShape="1">
          <a:blip r:embed="rId6">
            <a:alphaModFix/>
          </a:blip>
          <a:srcRect b="5282" l="0" r="0" t="5283"/>
          <a:stretch/>
        </p:blipFill>
        <p:spPr>
          <a:xfrm>
            <a:off x="10564397" y="-288420"/>
            <a:ext cx="6694903" cy="8981200"/>
          </a:xfrm>
          <a:prstGeom prst="rect">
            <a:avLst/>
          </a:prstGeom>
          <a:noFill/>
          <a:ln>
            <a:noFill/>
          </a:ln>
        </p:spPr>
      </p:pic>
      <p:sp>
        <p:nvSpPr>
          <p:cNvPr id="705" name="Google Shape;705;p28"/>
          <p:cNvSpPr/>
          <p:nvPr/>
        </p:nvSpPr>
        <p:spPr>
          <a:xfrm>
            <a:off x="918192" y="5172554"/>
            <a:ext cx="598891" cy="598891"/>
          </a:xfrm>
          <a:custGeom>
            <a:rect b="b" l="l" r="r" t="t"/>
            <a:pathLst>
              <a:path extrusionOk="0" h="598891" w="598891">
                <a:moveTo>
                  <a:pt x="0" y="0"/>
                </a:moveTo>
                <a:lnTo>
                  <a:pt x="598890" y="0"/>
                </a:lnTo>
                <a:lnTo>
                  <a:pt x="598890" y="598890"/>
                </a:lnTo>
                <a:lnTo>
                  <a:pt x="0" y="598890"/>
                </a:lnTo>
                <a:lnTo>
                  <a:pt x="0" y="0"/>
                </a:lnTo>
                <a:close/>
              </a:path>
            </a:pathLst>
          </a:custGeom>
          <a:blipFill rotWithShape="1">
            <a:blip r:embed="rId7">
              <a:alphaModFix/>
            </a:blip>
            <a:stretch>
              <a:fillRect b="0" l="0" r="0" t="0"/>
            </a:stretch>
          </a:blipFill>
          <a:ln>
            <a:noFill/>
          </a:ln>
        </p:spPr>
      </p:sp>
      <p:sp>
        <p:nvSpPr>
          <p:cNvPr id="706" name="Google Shape;706;p28"/>
          <p:cNvSpPr/>
          <p:nvPr/>
        </p:nvSpPr>
        <p:spPr>
          <a:xfrm>
            <a:off x="937791" y="6301955"/>
            <a:ext cx="559692" cy="384788"/>
          </a:xfrm>
          <a:custGeom>
            <a:rect b="b" l="l" r="r" t="t"/>
            <a:pathLst>
              <a:path extrusionOk="0" h="384788" w="559692">
                <a:moveTo>
                  <a:pt x="0" y="0"/>
                </a:moveTo>
                <a:lnTo>
                  <a:pt x="559692" y="0"/>
                </a:lnTo>
                <a:lnTo>
                  <a:pt x="559692" y="384788"/>
                </a:lnTo>
                <a:lnTo>
                  <a:pt x="0" y="384788"/>
                </a:lnTo>
                <a:lnTo>
                  <a:pt x="0" y="0"/>
                </a:lnTo>
                <a:close/>
              </a:path>
            </a:pathLst>
          </a:custGeom>
          <a:blipFill rotWithShape="1">
            <a:blip r:embed="rId8">
              <a:alphaModFix/>
            </a:blip>
            <a:stretch>
              <a:fillRect b="0" l="0" r="0" t="0"/>
            </a:stretch>
          </a:blipFill>
          <a:ln>
            <a:noFill/>
          </a:ln>
        </p:spPr>
      </p:sp>
      <p:sp>
        <p:nvSpPr>
          <p:cNvPr id="707" name="Google Shape;707;p28"/>
          <p:cNvSpPr/>
          <p:nvPr/>
        </p:nvSpPr>
        <p:spPr>
          <a:xfrm>
            <a:off x="907199" y="8379644"/>
            <a:ext cx="620875" cy="620875"/>
          </a:xfrm>
          <a:custGeom>
            <a:rect b="b" l="l" r="r" t="t"/>
            <a:pathLst>
              <a:path extrusionOk="0" h="620875" w="620875">
                <a:moveTo>
                  <a:pt x="0" y="0"/>
                </a:moveTo>
                <a:lnTo>
                  <a:pt x="620875" y="0"/>
                </a:lnTo>
                <a:lnTo>
                  <a:pt x="620875" y="620875"/>
                </a:lnTo>
                <a:lnTo>
                  <a:pt x="0" y="620875"/>
                </a:lnTo>
                <a:lnTo>
                  <a:pt x="0" y="0"/>
                </a:lnTo>
                <a:close/>
              </a:path>
            </a:pathLst>
          </a:custGeom>
          <a:blipFill rotWithShape="1">
            <a:blip r:embed="rId9">
              <a:alphaModFix/>
            </a:blip>
            <a:stretch>
              <a:fillRect b="0" l="0" r="0" t="0"/>
            </a:stretch>
          </a:blipFill>
          <a:ln>
            <a:noFill/>
          </a:ln>
        </p:spPr>
      </p:sp>
      <p:sp>
        <p:nvSpPr>
          <p:cNvPr id="708" name="Google Shape;708;p28"/>
          <p:cNvSpPr/>
          <p:nvPr/>
        </p:nvSpPr>
        <p:spPr>
          <a:xfrm>
            <a:off x="866592" y="7217253"/>
            <a:ext cx="702090" cy="631881"/>
          </a:xfrm>
          <a:custGeom>
            <a:rect b="b" l="l" r="r" t="t"/>
            <a:pathLst>
              <a:path extrusionOk="0" h="631881" w="702090">
                <a:moveTo>
                  <a:pt x="0" y="0"/>
                </a:moveTo>
                <a:lnTo>
                  <a:pt x="702090" y="0"/>
                </a:lnTo>
                <a:lnTo>
                  <a:pt x="702090" y="631881"/>
                </a:lnTo>
                <a:lnTo>
                  <a:pt x="0" y="631881"/>
                </a:lnTo>
                <a:lnTo>
                  <a:pt x="0" y="0"/>
                </a:lnTo>
                <a:close/>
              </a:path>
            </a:pathLst>
          </a:custGeom>
          <a:blipFill rotWithShape="1">
            <a:blip r:embed="rId10">
              <a:alphaModFix/>
            </a:blip>
            <a:stretch>
              <a:fillRect b="0" l="0" r="0" t="0"/>
            </a:stretch>
          </a:blipFill>
          <a:ln>
            <a:noFill/>
          </a:ln>
        </p:spPr>
      </p:sp>
      <p:sp>
        <p:nvSpPr>
          <p:cNvPr id="709" name="Google Shape;709;p28"/>
          <p:cNvSpPr txBox="1"/>
          <p:nvPr/>
        </p:nvSpPr>
        <p:spPr>
          <a:xfrm>
            <a:off x="917230" y="1629633"/>
            <a:ext cx="8115300"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CONTACT US</a:t>
            </a:r>
            <a:endParaRPr/>
          </a:p>
        </p:txBody>
      </p:sp>
      <p:sp>
        <p:nvSpPr>
          <p:cNvPr id="710" name="Google Shape;710;p28"/>
          <p:cNvSpPr txBox="1"/>
          <p:nvPr/>
        </p:nvSpPr>
        <p:spPr>
          <a:xfrm>
            <a:off x="1947365" y="4074088"/>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 Anywhere St., Any City,ST 12345</a:t>
            </a:r>
            <a:endParaRPr/>
          </a:p>
        </p:txBody>
      </p:sp>
      <p:sp>
        <p:nvSpPr>
          <p:cNvPr id="711" name="Google Shape;711;p28"/>
          <p:cNvSpPr txBox="1"/>
          <p:nvPr/>
        </p:nvSpPr>
        <p:spPr>
          <a:xfrm>
            <a:off x="1947365" y="5245337"/>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123-456-7890</a:t>
            </a:r>
            <a:endParaRPr/>
          </a:p>
        </p:txBody>
      </p:sp>
      <p:sp>
        <p:nvSpPr>
          <p:cNvPr id="712" name="Google Shape;712;p28"/>
          <p:cNvSpPr txBox="1"/>
          <p:nvPr/>
        </p:nvSpPr>
        <p:spPr>
          <a:xfrm>
            <a:off x="1947365" y="6254330"/>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hello@reallygreatsite.com</a:t>
            </a:r>
            <a:endParaRPr/>
          </a:p>
        </p:txBody>
      </p:sp>
      <p:sp>
        <p:nvSpPr>
          <p:cNvPr id="713" name="Google Shape;713;p28"/>
          <p:cNvSpPr txBox="1"/>
          <p:nvPr/>
        </p:nvSpPr>
        <p:spPr>
          <a:xfrm>
            <a:off x="1947365" y="8463420"/>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reallygreatsite.com</a:t>
            </a:r>
            <a:endParaRPr/>
          </a:p>
        </p:txBody>
      </p:sp>
      <p:sp>
        <p:nvSpPr>
          <p:cNvPr id="714" name="Google Shape;714;p28"/>
          <p:cNvSpPr txBox="1"/>
          <p:nvPr/>
        </p:nvSpPr>
        <p:spPr>
          <a:xfrm>
            <a:off x="1947365" y="730653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@reallygreatsite</a:t>
            </a:r>
            <a:endParaRPr/>
          </a:p>
        </p:txBody>
      </p:sp>
      <p:grpSp>
        <p:nvGrpSpPr>
          <p:cNvPr id="715" name="Google Shape;715;p28"/>
          <p:cNvGrpSpPr/>
          <p:nvPr/>
        </p:nvGrpSpPr>
        <p:grpSpPr>
          <a:xfrm>
            <a:off x="5976517" y="-811459"/>
            <a:ext cx="1950545" cy="1840159"/>
            <a:chOff x="0" y="-47625"/>
            <a:chExt cx="513724" cy="484651"/>
          </a:xfrm>
        </p:grpSpPr>
        <p:sp>
          <p:nvSpPr>
            <p:cNvPr id="716" name="Google Shape;716;p28"/>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717" name="Google Shape;717;p28"/>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8"/>
          <p:cNvGrpSpPr/>
          <p:nvPr/>
        </p:nvGrpSpPr>
        <p:grpSpPr>
          <a:xfrm rot="10800000">
            <a:off x="5992458" y="8094035"/>
            <a:ext cx="959331" cy="839415"/>
            <a:chOff x="0" y="0"/>
            <a:chExt cx="812800" cy="711200"/>
          </a:xfrm>
        </p:grpSpPr>
        <p:sp>
          <p:nvSpPr>
            <p:cNvPr id="719" name="Google Shape;719;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720" name="Google Shape;720;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8"/>
          <p:cNvGrpSpPr/>
          <p:nvPr/>
        </p:nvGrpSpPr>
        <p:grpSpPr>
          <a:xfrm rot="5400000">
            <a:off x="8766064" y="608993"/>
            <a:ext cx="959331" cy="839415"/>
            <a:chOff x="0" y="0"/>
            <a:chExt cx="812800" cy="711200"/>
          </a:xfrm>
        </p:grpSpPr>
        <p:sp>
          <p:nvSpPr>
            <p:cNvPr id="722" name="Google Shape;722;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723" name="Google Shape;723;p2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4" name="Google Shape;724;p28"/>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18/20</a:t>
            </a:r>
            <a:endParaRPr/>
          </a:p>
        </p:txBody>
      </p:sp>
      <p:grpSp>
        <p:nvGrpSpPr>
          <p:cNvPr id="725" name="Google Shape;725;p28"/>
          <p:cNvGrpSpPr/>
          <p:nvPr/>
        </p:nvGrpSpPr>
        <p:grpSpPr>
          <a:xfrm>
            <a:off x="866592" y="652943"/>
            <a:ext cx="2452957" cy="498829"/>
            <a:chOff x="0" y="0"/>
            <a:chExt cx="3270608" cy="665106"/>
          </a:xfrm>
        </p:grpSpPr>
        <p:sp>
          <p:nvSpPr>
            <p:cNvPr id="726" name="Google Shape;726;p28"/>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11">
                <a:alphaModFix/>
              </a:blip>
              <a:stretch>
                <a:fillRect b="0" l="0" r="0" t="0"/>
              </a:stretch>
            </a:blipFill>
            <a:ln>
              <a:noFill/>
            </a:ln>
          </p:spPr>
        </p:sp>
        <p:sp>
          <p:nvSpPr>
            <p:cNvPr id="727" name="Google Shape;727;p28"/>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pic>
        <p:nvPicPr>
          <p:cNvPr id="728" name="Google Shape;728;p28"/>
          <p:cNvPicPr preferRelativeResize="0"/>
          <p:nvPr/>
        </p:nvPicPr>
        <p:blipFill>
          <a:blip r:embed="rId12">
            <a:alphaModFix/>
          </a:blip>
          <a:stretch>
            <a:fillRect/>
          </a:stretch>
        </p:blipFill>
        <p:spPr>
          <a:xfrm>
            <a:off x="10608424" y="-288425"/>
            <a:ext cx="6694901" cy="8981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732" name="Shape 732"/>
        <p:cNvGrpSpPr/>
        <p:nvPr/>
      </p:nvGrpSpPr>
      <p:grpSpPr>
        <a:xfrm>
          <a:off x="0" y="0"/>
          <a:ext cx="0" cy="0"/>
          <a:chOff x="0" y="0"/>
          <a:chExt cx="0" cy="0"/>
        </a:xfrm>
      </p:grpSpPr>
      <p:pic>
        <p:nvPicPr>
          <p:cNvPr id="733" name="Google Shape;733;p29"/>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734" name="Google Shape;734;p29"/>
          <p:cNvPicPr preferRelativeResize="0"/>
          <p:nvPr/>
        </p:nvPicPr>
        <p:blipFill>
          <a:blip r:embed="rId4">
            <a:alphaModFix/>
          </a:blip>
          <a:stretch>
            <a:fillRect/>
          </a:stretch>
        </p:blipFill>
        <p:spPr>
          <a:xfrm>
            <a:off x="10048625" y="740773"/>
            <a:ext cx="6637825" cy="8789552"/>
          </a:xfrm>
          <a:prstGeom prst="rect">
            <a:avLst/>
          </a:prstGeom>
          <a:noFill/>
          <a:ln>
            <a:noFill/>
          </a:ln>
        </p:spPr>
      </p:pic>
      <p:pic>
        <p:nvPicPr>
          <p:cNvPr id="735" name="Google Shape;735;p29"/>
          <p:cNvPicPr preferRelativeResize="0"/>
          <p:nvPr/>
        </p:nvPicPr>
        <p:blipFill>
          <a:blip r:embed="rId5">
            <a:alphaModFix/>
          </a:blip>
          <a:stretch>
            <a:fillRect/>
          </a:stretch>
        </p:blipFill>
        <p:spPr>
          <a:xfrm>
            <a:off x="17506200" y="1184100"/>
            <a:ext cx="7855700" cy="7855700"/>
          </a:xfrm>
          <a:prstGeom prst="rect">
            <a:avLst/>
          </a:prstGeom>
          <a:noFill/>
          <a:ln>
            <a:noFill/>
          </a:ln>
        </p:spPr>
      </p:pic>
      <p:sp>
        <p:nvSpPr>
          <p:cNvPr id="736" name="Google Shape;736;p29"/>
          <p:cNvSpPr txBox="1"/>
          <p:nvPr/>
        </p:nvSpPr>
        <p:spPr>
          <a:xfrm>
            <a:off x="1028700" y="969826"/>
            <a:ext cx="6203100" cy="370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30" u="none" cap="none" strike="noStrike">
                <a:solidFill>
                  <a:srgbClr val="292929"/>
                </a:solidFill>
                <a:latin typeface="Anton"/>
                <a:ea typeface="Anton"/>
                <a:cs typeface="Anton"/>
                <a:sym typeface="Anton"/>
              </a:rPr>
              <a:t>RESOURCE PAGE</a:t>
            </a:r>
            <a:endParaRPr/>
          </a:p>
        </p:txBody>
      </p:sp>
      <p:sp>
        <p:nvSpPr>
          <p:cNvPr id="737" name="Google Shape;737;p29"/>
          <p:cNvSpPr txBox="1"/>
          <p:nvPr/>
        </p:nvSpPr>
        <p:spPr>
          <a:xfrm>
            <a:off x="1028700" y="5861596"/>
            <a:ext cx="6533100" cy="3332700"/>
          </a:xfrm>
          <a:prstGeom prst="rect">
            <a:avLst/>
          </a:prstGeom>
          <a:noFill/>
          <a:ln>
            <a:noFill/>
          </a:ln>
        </p:spPr>
        <p:txBody>
          <a:bodyPr anchorCtr="0" anchor="t" bIns="0" lIns="0" spcFirstLastPara="1" rIns="0" wrap="square" tIns="0">
            <a:spAutoFit/>
          </a:bodyPr>
          <a:lstStyle/>
          <a:p>
            <a:pPr indent="0" lvl="0" marL="0" marR="0" rtl="0" algn="l">
              <a:lnSpc>
                <a:spcPct val="130015"/>
              </a:lnSpc>
              <a:spcBef>
                <a:spcPts val="0"/>
              </a:spcBef>
              <a:spcAft>
                <a:spcPts val="0"/>
              </a:spcAft>
              <a:buNone/>
            </a:pPr>
            <a:r>
              <a:rPr b="0" i="0" lang="en-US" sz="1899" u="none" cap="none" strike="noStrike">
                <a:solidFill>
                  <a:srgbClr val="000000"/>
                </a:solidFill>
                <a:latin typeface="Montserrat"/>
                <a:ea typeface="Montserrat"/>
                <a:cs typeface="Montserrat"/>
                <a:sym typeface="Montserrat"/>
              </a:rPr>
              <a:t>Use these design resources in your Canva Presentation.</a:t>
            </a:r>
            <a:endParaRPr/>
          </a:p>
          <a:p>
            <a:pPr indent="0" lvl="0" marL="0" marR="0" rtl="0" algn="l">
              <a:lnSpc>
                <a:spcPct val="130015"/>
              </a:lnSpc>
              <a:spcBef>
                <a:spcPts val="0"/>
              </a:spcBef>
              <a:spcAft>
                <a:spcPts val="0"/>
              </a:spcAft>
              <a:buNone/>
            </a:pPr>
            <a:r>
              <a:t/>
            </a:r>
            <a:endParaRPr b="0" i="0" sz="1899" u="none" cap="none" strike="noStrike">
              <a:solidFill>
                <a:srgbClr val="000000"/>
              </a:solidFill>
              <a:latin typeface="Montserrat"/>
              <a:ea typeface="Montserrat"/>
              <a:cs typeface="Montserrat"/>
              <a:sym typeface="Montserrat"/>
            </a:endParaRPr>
          </a:p>
          <a:p>
            <a:pPr indent="0" lvl="0" marL="0" marR="0" rtl="0" algn="l">
              <a:lnSpc>
                <a:spcPct val="130015"/>
              </a:lnSpc>
              <a:spcBef>
                <a:spcPts val="0"/>
              </a:spcBef>
              <a:spcAft>
                <a:spcPts val="0"/>
              </a:spcAft>
              <a:buNone/>
            </a:pPr>
            <a:r>
              <a:t/>
            </a:r>
            <a:endParaRPr b="0" i="0" sz="1899" u="none" cap="none" strike="noStrike">
              <a:solidFill>
                <a:srgbClr val="000000"/>
              </a:solidFill>
              <a:latin typeface="Montserrat"/>
              <a:ea typeface="Montserrat"/>
              <a:cs typeface="Montserrat"/>
              <a:sym typeface="Montserrat"/>
            </a:endParaRPr>
          </a:p>
          <a:p>
            <a:pPr indent="0" lvl="0" marL="0" marR="0" rtl="0" algn="l">
              <a:lnSpc>
                <a:spcPct val="130015"/>
              </a:lnSpc>
              <a:spcBef>
                <a:spcPts val="0"/>
              </a:spcBef>
              <a:spcAft>
                <a:spcPts val="0"/>
              </a:spcAft>
              <a:buNone/>
            </a:pPr>
            <a:r>
              <a:t/>
            </a:r>
            <a:endParaRPr b="0" i="0" sz="1899" u="none" cap="none" strike="noStrike">
              <a:solidFill>
                <a:srgbClr val="000000"/>
              </a:solidFill>
              <a:latin typeface="Montserrat"/>
              <a:ea typeface="Montserrat"/>
              <a:cs typeface="Montserrat"/>
              <a:sym typeface="Montserrat"/>
            </a:endParaRPr>
          </a:p>
          <a:p>
            <a:pPr indent="0" lvl="0" marL="0" marR="0" rtl="0" algn="l">
              <a:lnSpc>
                <a:spcPct val="130015"/>
              </a:lnSpc>
              <a:spcBef>
                <a:spcPts val="0"/>
              </a:spcBef>
              <a:spcAft>
                <a:spcPts val="0"/>
              </a:spcAft>
              <a:buNone/>
            </a:pPr>
            <a:r>
              <a:t/>
            </a:r>
            <a:endParaRPr b="0" i="0" sz="1899" u="none" cap="none" strike="noStrike">
              <a:solidFill>
                <a:srgbClr val="000000"/>
              </a:solidFill>
              <a:latin typeface="Montserrat"/>
              <a:ea typeface="Montserrat"/>
              <a:cs typeface="Montserrat"/>
              <a:sym typeface="Montserrat"/>
            </a:endParaRPr>
          </a:p>
          <a:p>
            <a:pPr indent="0" lvl="0" marL="0" marR="0" rtl="0" algn="l">
              <a:lnSpc>
                <a:spcPct val="130015"/>
              </a:lnSpc>
              <a:spcBef>
                <a:spcPts val="0"/>
              </a:spcBef>
              <a:spcAft>
                <a:spcPts val="0"/>
              </a:spcAft>
              <a:buNone/>
            </a:pPr>
            <a:r>
              <a:rPr b="0" i="0" lang="en-US" sz="1899"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30015"/>
              </a:lnSpc>
              <a:spcBef>
                <a:spcPts val="0"/>
              </a:spcBef>
              <a:spcAft>
                <a:spcPts val="0"/>
              </a:spcAft>
              <a:buNone/>
            </a:pPr>
            <a:r>
              <a:t/>
            </a:r>
            <a:endParaRPr b="0" i="0" sz="1899" u="none" cap="none" strike="noStrike">
              <a:solidFill>
                <a:srgbClr val="000000"/>
              </a:solidFill>
              <a:latin typeface="Montserrat"/>
              <a:ea typeface="Montserrat"/>
              <a:cs typeface="Montserrat"/>
              <a:sym typeface="Montserrat"/>
            </a:endParaRPr>
          </a:p>
          <a:p>
            <a:pPr indent="0" lvl="0" marL="0" marR="0" rtl="0" algn="l">
              <a:lnSpc>
                <a:spcPct val="130015"/>
              </a:lnSpc>
              <a:spcBef>
                <a:spcPts val="0"/>
              </a:spcBef>
              <a:spcAft>
                <a:spcPts val="0"/>
              </a:spcAft>
              <a:buNone/>
            </a:pPr>
            <a:r>
              <a:rPr b="0" i="0" lang="en-US" sz="1899" u="none" cap="none" strike="noStrike">
                <a:solidFill>
                  <a:srgbClr val="000000"/>
                </a:solidFill>
                <a:latin typeface="Montserrat"/>
                <a:ea typeface="Montserrat"/>
                <a:cs typeface="Montserrat"/>
                <a:sym typeface="Montserrat"/>
              </a:rPr>
              <a:t>Don't forget to delete this page before presenting. </a:t>
            </a:r>
            <a:endParaRPr/>
          </a:p>
        </p:txBody>
      </p:sp>
      <p:sp>
        <p:nvSpPr>
          <p:cNvPr id="738" name="Google Shape;738;p29"/>
          <p:cNvSpPr txBox="1"/>
          <p:nvPr/>
        </p:nvSpPr>
        <p:spPr>
          <a:xfrm>
            <a:off x="1028700" y="4870434"/>
            <a:ext cx="4676765" cy="604520"/>
          </a:xfrm>
          <a:prstGeom prst="rect">
            <a:avLst/>
          </a:prstGeom>
          <a:noFill/>
          <a:ln>
            <a:noFill/>
          </a:ln>
        </p:spPr>
        <p:txBody>
          <a:bodyPr anchorCtr="0" anchor="t" bIns="0" lIns="0" spcFirstLastPara="1" rIns="0" wrap="square" tIns="0">
            <a:spAutoFit/>
          </a:bodyPr>
          <a:lstStyle/>
          <a:p>
            <a:pPr indent="0" lvl="0" marL="0" marR="0" rtl="0" algn="l">
              <a:lnSpc>
                <a:spcPct val="130015"/>
              </a:lnSpc>
              <a:spcBef>
                <a:spcPts val="0"/>
              </a:spcBef>
              <a:spcAft>
                <a:spcPts val="0"/>
              </a:spcAft>
              <a:buNone/>
            </a:pPr>
            <a:r>
              <a:rPr b="0" i="0" lang="en-US" sz="1899" u="none" cap="none" strike="noStrike">
                <a:solidFill>
                  <a:srgbClr val="000000"/>
                </a:solidFill>
                <a:latin typeface="Montserrat"/>
                <a:ea typeface="Montserrat"/>
                <a:cs typeface="Montserrat"/>
                <a:sym typeface="Montserrat"/>
              </a:rPr>
              <a:t>This presentation template uses the following free fonts:</a:t>
            </a:r>
            <a:endParaRPr/>
          </a:p>
        </p:txBody>
      </p:sp>
      <p:sp>
        <p:nvSpPr>
          <p:cNvPr id="739" name="Google Shape;739;p29"/>
          <p:cNvSpPr txBox="1"/>
          <p:nvPr/>
        </p:nvSpPr>
        <p:spPr>
          <a:xfrm>
            <a:off x="1028700" y="6803033"/>
            <a:ext cx="5991300" cy="103770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292929"/>
              </a:buClr>
              <a:buSzPts val="1899"/>
              <a:buFont typeface="Montserrat"/>
              <a:buAutoNum type="arabicPeriod"/>
            </a:pPr>
            <a:r>
              <a:rPr b="0" i="0" lang="en-US" sz="1899" u="none" cap="none" strike="noStrike">
                <a:solidFill>
                  <a:srgbClr val="292929"/>
                </a:solidFill>
                <a:latin typeface="Montserrat"/>
                <a:ea typeface="Montserrat"/>
                <a:cs typeface="Montserrat"/>
                <a:sym typeface="Montserrat"/>
              </a:rPr>
              <a:t>Titles: Anton</a:t>
            </a:r>
            <a:endParaRPr/>
          </a:p>
          <a:p>
            <a:pPr indent="-205105" lvl="1" marL="410209" marR="0" rtl="0" algn="l">
              <a:lnSpc>
                <a:spcPct val="115000"/>
              </a:lnSpc>
              <a:spcBef>
                <a:spcPts val="0"/>
              </a:spcBef>
              <a:spcAft>
                <a:spcPts val="0"/>
              </a:spcAft>
              <a:buClr>
                <a:srgbClr val="292929"/>
              </a:buClr>
              <a:buSzPts val="1899"/>
              <a:buFont typeface="Montserrat"/>
              <a:buAutoNum type="arabicPeriod"/>
            </a:pPr>
            <a:r>
              <a:rPr b="0" i="0" lang="en-US" sz="1899" u="none" cap="none" strike="noStrike">
                <a:solidFill>
                  <a:srgbClr val="292929"/>
                </a:solidFill>
                <a:latin typeface="Montserrat"/>
                <a:ea typeface="Montserrat"/>
                <a:cs typeface="Montserrat"/>
                <a:sym typeface="Montserrat"/>
              </a:rPr>
              <a:t>Headers: Anton</a:t>
            </a:r>
            <a:endParaRPr/>
          </a:p>
          <a:p>
            <a:pPr indent="-205105" lvl="1" marL="410209" marR="0" rtl="0" algn="l">
              <a:lnSpc>
                <a:spcPct val="140021"/>
              </a:lnSpc>
              <a:spcBef>
                <a:spcPts val="0"/>
              </a:spcBef>
              <a:spcAft>
                <a:spcPts val="0"/>
              </a:spcAft>
              <a:buClr>
                <a:srgbClr val="292929"/>
              </a:buClr>
              <a:buSzPts val="1899"/>
              <a:buFont typeface="Montserrat"/>
              <a:buAutoNum type="arabicPeriod"/>
            </a:pPr>
            <a:r>
              <a:rPr b="0" i="0" lang="en-US" sz="1899" u="none" cap="none" strike="noStrike">
                <a:solidFill>
                  <a:srgbClr val="292929"/>
                </a:solidFill>
                <a:latin typeface="Montserrat"/>
                <a:ea typeface="Montserrat"/>
                <a:cs typeface="Montserrat"/>
                <a:sym typeface="Montserrat"/>
              </a:rPr>
              <a:t>Body Copy: Montserrat</a:t>
            </a:r>
            <a:endParaRPr/>
          </a:p>
        </p:txBody>
      </p:sp>
      <p:grpSp>
        <p:nvGrpSpPr>
          <p:cNvPr id="740" name="Google Shape;740;p29"/>
          <p:cNvGrpSpPr/>
          <p:nvPr/>
        </p:nvGrpSpPr>
        <p:grpSpPr>
          <a:xfrm rot="10800000">
            <a:off x="8346356" y="2925324"/>
            <a:ext cx="959331" cy="839415"/>
            <a:chOff x="0" y="0"/>
            <a:chExt cx="812800" cy="711200"/>
          </a:xfrm>
        </p:grpSpPr>
        <p:sp>
          <p:nvSpPr>
            <p:cNvPr id="741" name="Google Shape;741;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742" name="Google Shape;742;p2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9"/>
          <p:cNvGrpSpPr/>
          <p:nvPr/>
        </p:nvGrpSpPr>
        <p:grpSpPr>
          <a:xfrm>
            <a:off x="6445261" y="9276508"/>
            <a:ext cx="1950545" cy="1840159"/>
            <a:chOff x="0" y="-47625"/>
            <a:chExt cx="513724" cy="484651"/>
          </a:xfrm>
        </p:grpSpPr>
        <p:sp>
          <p:nvSpPr>
            <p:cNvPr id="744" name="Google Shape;744;p29"/>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745" name="Google Shape;745;p29"/>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6" name="Google Shape;746;p29"/>
          <p:cNvPicPr preferRelativeResize="0"/>
          <p:nvPr/>
        </p:nvPicPr>
        <p:blipFill>
          <a:blip r:embed="rId6">
            <a:alphaModFix/>
          </a:blip>
          <a:stretch>
            <a:fillRect/>
          </a:stretch>
        </p:blipFill>
        <p:spPr>
          <a:xfrm>
            <a:off x="6739288" y="4963430"/>
            <a:ext cx="1442400" cy="1369058"/>
          </a:xfrm>
          <a:prstGeom prst="rect">
            <a:avLst/>
          </a:prstGeom>
          <a:noFill/>
          <a:ln>
            <a:noFill/>
          </a:ln>
        </p:spPr>
      </p:pic>
      <p:pic>
        <p:nvPicPr>
          <p:cNvPr id="747" name="Google Shape;747;p29"/>
          <p:cNvPicPr preferRelativeResize="0"/>
          <p:nvPr/>
        </p:nvPicPr>
        <p:blipFill>
          <a:blip r:embed="rId6">
            <a:alphaModFix/>
          </a:blip>
          <a:stretch>
            <a:fillRect/>
          </a:stretch>
        </p:blipFill>
        <p:spPr>
          <a:xfrm>
            <a:off x="7405538" y="-301920"/>
            <a:ext cx="1442400" cy="13690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126" name="Shape 126"/>
        <p:cNvGrpSpPr/>
        <p:nvPr/>
      </p:nvGrpSpPr>
      <p:grpSpPr>
        <a:xfrm>
          <a:off x="0" y="0"/>
          <a:ext cx="0" cy="0"/>
          <a:chOff x="0" y="0"/>
          <a:chExt cx="0" cy="0"/>
        </a:xfrm>
      </p:grpSpPr>
      <p:pic>
        <p:nvPicPr>
          <p:cNvPr id="127" name="Google Shape;127;p12"/>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128" name="Google Shape;128;p12"/>
          <p:cNvPicPr preferRelativeResize="0"/>
          <p:nvPr/>
        </p:nvPicPr>
        <p:blipFill>
          <a:blip r:embed="rId4">
            <a:alphaModFix/>
          </a:blip>
          <a:stretch>
            <a:fillRect/>
          </a:stretch>
        </p:blipFill>
        <p:spPr>
          <a:xfrm>
            <a:off x="14764900" y="-2194775"/>
            <a:ext cx="7596199" cy="7596199"/>
          </a:xfrm>
          <a:prstGeom prst="rect">
            <a:avLst/>
          </a:prstGeom>
          <a:noFill/>
          <a:ln>
            <a:noFill/>
          </a:ln>
        </p:spPr>
      </p:pic>
      <p:sp>
        <p:nvSpPr>
          <p:cNvPr id="129" name="Google Shape;129;p12"/>
          <p:cNvSpPr txBox="1"/>
          <p:nvPr/>
        </p:nvSpPr>
        <p:spPr>
          <a:xfrm>
            <a:off x="6362090" y="7363208"/>
            <a:ext cx="4479870" cy="6667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499" u="none" cap="none" strike="noStrike">
                <a:solidFill>
                  <a:srgbClr val="292929"/>
                </a:solidFill>
                <a:latin typeface="Anton"/>
                <a:ea typeface="Anton"/>
                <a:cs typeface="Anton"/>
                <a:sym typeface="Anton"/>
              </a:rPr>
              <a:t>OUR PROJECTS</a:t>
            </a:r>
            <a:endParaRPr/>
          </a:p>
        </p:txBody>
      </p:sp>
      <p:sp>
        <p:nvSpPr>
          <p:cNvPr id="130" name="Google Shape;130;p12"/>
          <p:cNvSpPr txBox="1"/>
          <p:nvPr/>
        </p:nvSpPr>
        <p:spPr>
          <a:xfrm>
            <a:off x="866592" y="7353700"/>
            <a:ext cx="4284238" cy="6667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499" u="none" cap="none" strike="noStrike">
                <a:solidFill>
                  <a:srgbClr val="292929"/>
                </a:solidFill>
                <a:latin typeface="Anton"/>
                <a:ea typeface="Anton"/>
                <a:cs typeface="Anton"/>
                <a:sym typeface="Anton"/>
              </a:rPr>
              <a:t>INTRODUCTION</a:t>
            </a:r>
            <a:endParaRPr/>
          </a:p>
        </p:txBody>
      </p:sp>
      <p:sp>
        <p:nvSpPr>
          <p:cNvPr id="131" name="Google Shape;131;p12"/>
          <p:cNvSpPr txBox="1"/>
          <p:nvPr/>
        </p:nvSpPr>
        <p:spPr>
          <a:xfrm>
            <a:off x="866592" y="834393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132" name="Google Shape;132;p12"/>
          <p:cNvSpPr txBox="1"/>
          <p:nvPr/>
        </p:nvSpPr>
        <p:spPr>
          <a:xfrm>
            <a:off x="6362090" y="834393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133" name="Google Shape;133;p12"/>
          <p:cNvSpPr txBox="1"/>
          <p:nvPr/>
        </p:nvSpPr>
        <p:spPr>
          <a:xfrm>
            <a:off x="11858914" y="8343930"/>
            <a:ext cx="3306074"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134" name="Google Shape;134;p12"/>
          <p:cNvSpPr txBox="1"/>
          <p:nvPr/>
        </p:nvSpPr>
        <p:spPr>
          <a:xfrm>
            <a:off x="11857589" y="7353700"/>
            <a:ext cx="3794478" cy="66675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499" u="none" cap="none" strike="noStrike">
                <a:solidFill>
                  <a:srgbClr val="292929"/>
                </a:solidFill>
                <a:latin typeface="Anton"/>
                <a:ea typeface="Anton"/>
                <a:cs typeface="Anton"/>
                <a:sym typeface="Anton"/>
              </a:rPr>
              <a:t>ABOUT US</a:t>
            </a:r>
            <a:endParaRPr/>
          </a:p>
        </p:txBody>
      </p:sp>
      <p:sp>
        <p:nvSpPr>
          <p:cNvPr id="135" name="Google Shape;135;p12"/>
          <p:cNvSpPr txBox="1"/>
          <p:nvPr/>
        </p:nvSpPr>
        <p:spPr>
          <a:xfrm>
            <a:off x="866592" y="1669524"/>
            <a:ext cx="11616731"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TABLE OF CONTENTS</a:t>
            </a:r>
            <a:endParaRPr/>
          </a:p>
        </p:txBody>
      </p:sp>
      <p:grpSp>
        <p:nvGrpSpPr>
          <p:cNvPr id="136" name="Google Shape;136;p12"/>
          <p:cNvGrpSpPr/>
          <p:nvPr/>
        </p:nvGrpSpPr>
        <p:grpSpPr>
          <a:xfrm>
            <a:off x="866592" y="3938021"/>
            <a:ext cx="2257745" cy="2251140"/>
            <a:chOff x="0" y="-47625"/>
            <a:chExt cx="672798" cy="670830"/>
          </a:xfrm>
        </p:grpSpPr>
        <p:sp>
          <p:nvSpPr>
            <p:cNvPr id="137" name="Google Shape;137;p12"/>
            <p:cNvSpPr/>
            <p:nvPr/>
          </p:nvSpPr>
          <p:spPr>
            <a:xfrm>
              <a:off x="0" y="0"/>
              <a:ext cx="672798" cy="623205"/>
            </a:xfrm>
            <a:custGeom>
              <a:rect b="b" l="l" r="r" t="t"/>
              <a:pathLst>
                <a:path extrusionOk="0" h="623205" w="672798">
                  <a:moveTo>
                    <a:pt x="0" y="0"/>
                  </a:moveTo>
                  <a:lnTo>
                    <a:pt x="672798" y="0"/>
                  </a:lnTo>
                  <a:lnTo>
                    <a:pt x="672798" y="623205"/>
                  </a:lnTo>
                  <a:lnTo>
                    <a:pt x="0" y="623205"/>
                  </a:lnTo>
                  <a:close/>
                </a:path>
              </a:pathLst>
            </a:custGeom>
            <a:solidFill>
              <a:srgbClr val="FFD13A"/>
            </a:solidFill>
            <a:ln cap="sq" cmpd="sng" w="38100">
              <a:solidFill>
                <a:srgbClr val="FFFFFF"/>
              </a:solidFill>
              <a:prstDash val="solid"/>
              <a:miter lim="8000"/>
              <a:headEnd len="sm" w="sm" type="none"/>
              <a:tailEnd len="sm" w="sm" type="none"/>
            </a:ln>
          </p:spPr>
        </p:sp>
        <p:sp>
          <p:nvSpPr>
            <p:cNvPr id="138" name="Google Shape;138;p12"/>
            <p:cNvSpPr txBox="1"/>
            <p:nvPr/>
          </p:nvSpPr>
          <p:spPr>
            <a:xfrm>
              <a:off x="0" y="-47625"/>
              <a:ext cx="672798" cy="6708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2"/>
          <p:cNvSpPr txBox="1"/>
          <p:nvPr/>
        </p:nvSpPr>
        <p:spPr>
          <a:xfrm>
            <a:off x="1020556" y="4219575"/>
            <a:ext cx="1949817"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01</a:t>
            </a:r>
            <a:endParaRPr/>
          </a:p>
        </p:txBody>
      </p:sp>
      <p:sp>
        <p:nvSpPr>
          <p:cNvPr id="140" name="Google Shape;140;p12"/>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02/20</a:t>
            </a:r>
            <a:endParaRPr/>
          </a:p>
        </p:txBody>
      </p:sp>
      <p:grpSp>
        <p:nvGrpSpPr>
          <p:cNvPr id="141" name="Google Shape;141;p12"/>
          <p:cNvGrpSpPr/>
          <p:nvPr/>
        </p:nvGrpSpPr>
        <p:grpSpPr>
          <a:xfrm>
            <a:off x="866592" y="652943"/>
            <a:ext cx="2452957" cy="498829"/>
            <a:chOff x="0" y="0"/>
            <a:chExt cx="3270608" cy="665106"/>
          </a:xfrm>
        </p:grpSpPr>
        <p:sp>
          <p:nvSpPr>
            <p:cNvPr id="142" name="Google Shape;142;p12"/>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143" name="Google Shape;143;p12"/>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144" name="Google Shape;144;p12"/>
          <p:cNvGrpSpPr/>
          <p:nvPr/>
        </p:nvGrpSpPr>
        <p:grpSpPr>
          <a:xfrm>
            <a:off x="6362090" y="3938021"/>
            <a:ext cx="2257745" cy="2251140"/>
            <a:chOff x="0" y="-47625"/>
            <a:chExt cx="672798" cy="670830"/>
          </a:xfrm>
        </p:grpSpPr>
        <p:sp>
          <p:nvSpPr>
            <p:cNvPr id="145" name="Google Shape;145;p12"/>
            <p:cNvSpPr/>
            <p:nvPr/>
          </p:nvSpPr>
          <p:spPr>
            <a:xfrm>
              <a:off x="0" y="0"/>
              <a:ext cx="672798" cy="623205"/>
            </a:xfrm>
            <a:custGeom>
              <a:rect b="b" l="l" r="r" t="t"/>
              <a:pathLst>
                <a:path extrusionOk="0" h="623205" w="672798">
                  <a:moveTo>
                    <a:pt x="0" y="0"/>
                  </a:moveTo>
                  <a:lnTo>
                    <a:pt x="672798" y="0"/>
                  </a:lnTo>
                  <a:lnTo>
                    <a:pt x="672798" y="623205"/>
                  </a:lnTo>
                  <a:lnTo>
                    <a:pt x="0" y="623205"/>
                  </a:lnTo>
                  <a:close/>
                </a:path>
              </a:pathLst>
            </a:custGeom>
            <a:solidFill>
              <a:srgbClr val="FFD13A"/>
            </a:solidFill>
            <a:ln cap="sq" cmpd="sng" w="38100">
              <a:solidFill>
                <a:srgbClr val="FFFFFF"/>
              </a:solidFill>
              <a:prstDash val="solid"/>
              <a:miter lim="8000"/>
              <a:headEnd len="sm" w="sm" type="none"/>
              <a:tailEnd len="sm" w="sm" type="none"/>
            </a:ln>
          </p:spPr>
        </p:sp>
        <p:sp>
          <p:nvSpPr>
            <p:cNvPr id="146" name="Google Shape;146;p12"/>
            <p:cNvSpPr txBox="1"/>
            <p:nvPr/>
          </p:nvSpPr>
          <p:spPr>
            <a:xfrm>
              <a:off x="0" y="-47625"/>
              <a:ext cx="672798" cy="6708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2"/>
          <p:cNvSpPr txBox="1"/>
          <p:nvPr/>
        </p:nvSpPr>
        <p:spPr>
          <a:xfrm>
            <a:off x="6516055" y="4219575"/>
            <a:ext cx="1949817"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02</a:t>
            </a:r>
            <a:endParaRPr/>
          </a:p>
        </p:txBody>
      </p:sp>
      <p:grpSp>
        <p:nvGrpSpPr>
          <p:cNvPr id="148" name="Google Shape;148;p12"/>
          <p:cNvGrpSpPr/>
          <p:nvPr/>
        </p:nvGrpSpPr>
        <p:grpSpPr>
          <a:xfrm>
            <a:off x="11857589" y="3938021"/>
            <a:ext cx="2257745" cy="2251140"/>
            <a:chOff x="0" y="-47625"/>
            <a:chExt cx="672798" cy="670830"/>
          </a:xfrm>
        </p:grpSpPr>
        <p:sp>
          <p:nvSpPr>
            <p:cNvPr id="149" name="Google Shape;149;p12"/>
            <p:cNvSpPr/>
            <p:nvPr/>
          </p:nvSpPr>
          <p:spPr>
            <a:xfrm>
              <a:off x="0" y="0"/>
              <a:ext cx="672798" cy="623205"/>
            </a:xfrm>
            <a:custGeom>
              <a:rect b="b" l="l" r="r" t="t"/>
              <a:pathLst>
                <a:path extrusionOk="0" h="623205" w="672798">
                  <a:moveTo>
                    <a:pt x="0" y="0"/>
                  </a:moveTo>
                  <a:lnTo>
                    <a:pt x="672798" y="0"/>
                  </a:lnTo>
                  <a:lnTo>
                    <a:pt x="672798" y="623205"/>
                  </a:lnTo>
                  <a:lnTo>
                    <a:pt x="0" y="623205"/>
                  </a:lnTo>
                  <a:close/>
                </a:path>
              </a:pathLst>
            </a:custGeom>
            <a:solidFill>
              <a:srgbClr val="FFD13A"/>
            </a:solidFill>
            <a:ln cap="sq" cmpd="sng" w="38100">
              <a:solidFill>
                <a:srgbClr val="FFFFFF"/>
              </a:solidFill>
              <a:prstDash val="solid"/>
              <a:miter lim="8000"/>
              <a:headEnd len="sm" w="sm" type="none"/>
              <a:tailEnd len="sm" w="sm" type="none"/>
            </a:ln>
          </p:spPr>
        </p:sp>
        <p:sp>
          <p:nvSpPr>
            <p:cNvPr id="150" name="Google Shape;150;p12"/>
            <p:cNvSpPr txBox="1"/>
            <p:nvPr/>
          </p:nvSpPr>
          <p:spPr>
            <a:xfrm>
              <a:off x="0" y="-47625"/>
              <a:ext cx="672798" cy="6708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2"/>
          <p:cNvSpPr txBox="1"/>
          <p:nvPr/>
        </p:nvSpPr>
        <p:spPr>
          <a:xfrm>
            <a:off x="12011553" y="4219575"/>
            <a:ext cx="1949817"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03</a:t>
            </a:r>
            <a:endParaRPr/>
          </a:p>
        </p:txBody>
      </p:sp>
      <p:grpSp>
        <p:nvGrpSpPr>
          <p:cNvPr id="152" name="Google Shape;152;p12"/>
          <p:cNvGrpSpPr/>
          <p:nvPr/>
        </p:nvGrpSpPr>
        <p:grpSpPr>
          <a:xfrm>
            <a:off x="13801936" y="-1031915"/>
            <a:ext cx="1950545" cy="1840159"/>
            <a:chOff x="0" y="-47625"/>
            <a:chExt cx="513724" cy="484651"/>
          </a:xfrm>
        </p:grpSpPr>
        <p:sp>
          <p:nvSpPr>
            <p:cNvPr id="153" name="Google Shape;153;p12"/>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154" name="Google Shape;154;p12"/>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2"/>
          <p:cNvGrpSpPr/>
          <p:nvPr/>
        </p:nvGrpSpPr>
        <p:grpSpPr>
          <a:xfrm>
            <a:off x="16299969" y="3088142"/>
            <a:ext cx="959331" cy="839415"/>
            <a:chOff x="0" y="0"/>
            <a:chExt cx="812800" cy="711200"/>
          </a:xfrm>
        </p:grpSpPr>
        <p:sp>
          <p:nvSpPr>
            <p:cNvPr id="156" name="Google Shape;156;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157" name="Google Shape;157;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2"/>
          <p:cNvGrpSpPr/>
          <p:nvPr/>
        </p:nvGrpSpPr>
        <p:grpSpPr>
          <a:xfrm rot="5400000">
            <a:off x="4398973" y="9000519"/>
            <a:ext cx="959331" cy="839415"/>
            <a:chOff x="0" y="0"/>
            <a:chExt cx="812800" cy="711200"/>
          </a:xfrm>
        </p:grpSpPr>
        <p:sp>
          <p:nvSpPr>
            <p:cNvPr id="159" name="Google Shape;159;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160" name="Google Shape;160;p12"/>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2"/>
          <p:cNvGrpSpPr/>
          <p:nvPr/>
        </p:nvGrpSpPr>
        <p:grpSpPr>
          <a:xfrm>
            <a:off x="10635456" y="-2696786"/>
            <a:ext cx="1223458" cy="4156760"/>
            <a:chOff x="0" y="-213090"/>
            <a:chExt cx="1631277" cy="5542346"/>
          </a:xfrm>
        </p:grpSpPr>
        <p:grpSp>
          <p:nvGrpSpPr>
            <p:cNvPr id="162" name="Google Shape;162;p12"/>
            <p:cNvGrpSpPr/>
            <p:nvPr/>
          </p:nvGrpSpPr>
          <p:grpSpPr>
            <a:xfrm>
              <a:off x="0" y="-213090"/>
              <a:ext cx="63500" cy="5542346"/>
              <a:chOff x="0" y="-47625"/>
              <a:chExt cx="14192" cy="1238697"/>
            </a:xfrm>
          </p:grpSpPr>
          <p:sp>
            <p:nvSpPr>
              <p:cNvPr id="163" name="Google Shape;163;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64" name="Google Shape;164;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2"/>
            <p:cNvGrpSpPr/>
            <p:nvPr/>
          </p:nvGrpSpPr>
          <p:grpSpPr>
            <a:xfrm>
              <a:off x="783889" y="-213090"/>
              <a:ext cx="63500" cy="5542346"/>
              <a:chOff x="0" y="-47625"/>
              <a:chExt cx="14192" cy="1238697"/>
            </a:xfrm>
          </p:grpSpPr>
          <p:sp>
            <p:nvSpPr>
              <p:cNvPr id="166" name="Google Shape;166;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67" name="Google Shape;167;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2"/>
            <p:cNvGrpSpPr/>
            <p:nvPr/>
          </p:nvGrpSpPr>
          <p:grpSpPr>
            <a:xfrm>
              <a:off x="1567777" y="-213090"/>
              <a:ext cx="63500" cy="5542346"/>
              <a:chOff x="0" y="-47625"/>
              <a:chExt cx="14192" cy="1238697"/>
            </a:xfrm>
          </p:grpSpPr>
          <p:sp>
            <p:nvSpPr>
              <p:cNvPr id="169" name="Google Shape;169;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170" name="Google Shape;170;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1" name="Google Shape;171;p12"/>
          <p:cNvGrpSpPr/>
          <p:nvPr/>
        </p:nvGrpSpPr>
        <p:grpSpPr>
          <a:xfrm rot="-5400000">
            <a:off x="17059314" y="5170416"/>
            <a:ext cx="1223458" cy="4156760"/>
            <a:chOff x="0" y="-213090"/>
            <a:chExt cx="1631277" cy="5542346"/>
          </a:xfrm>
        </p:grpSpPr>
        <p:grpSp>
          <p:nvGrpSpPr>
            <p:cNvPr id="172" name="Google Shape;172;p12"/>
            <p:cNvGrpSpPr/>
            <p:nvPr/>
          </p:nvGrpSpPr>
          <p:grpSpPr>
            <a:xfrm>
              <a:off x="0" y="-213090"/>
              <a:ext cx="63500" cy="5542346"/>
              <a:chOff x="0" y="-47625"/>
              <a:chExt cx="14192" cy="1238697"/>
            </a:xfrm>
          </p:grpSpPr>
          <p:sp>
            <p:nvSpPr>
              <p:cNvPr id="173" name="Google Shape;173;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174" name="Google Shape;174;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2"/>
            <p:cNvGrpSpPr/>
            <p:nvPr/>
          </p:nvGrpSpPr>
          <p:grpSpPr>
            <a:xfrm>
              <a:off x="783889" y="-213090"/>
              <a:ext cx="63500" cy="5542346"/>
              <a:chOff x="0" y="-47625"/>
              <a:chExt cx="14192" cy="1238697"/>
            </a:xfrm>
          </p:grpSpPr>
          <p:sp>
            <p:nvSpPr>
              <p:cNvPr id="176" name="Google Shape;176;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177" name="Google Shape;177;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2"/>
            <p:cNvGrpSpPr/>
            <p:nvPr/>
          </p:nvGrpSpPr>
          <p:grpSpPr>
            <a:xfrm>
              <a:off x="1567777" y="-213090"/>
              <a:ext cx="63500" cy="5542346"/>
              <a:chOff x="0" y="-47625"/>
              <a:chExt cx="14192" cy="1238697"/>
            </a:xfrm>
          </p:grpSpPr>
          <p:sp>
            <p:nvSpPr>
              <p:cNvPr id="179" name="Google Shape;179;p12"/>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180" name="Google Shape;180;p12"/>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81" name="Google Shape;181;p12"/>
          <p:cNvPicPr preferRelativeResize="0"/>
          <p:nvPr/>
        </p:nvPicPr>
        <p:blipFill>
          <a:blip r:embed="rId6">
            <a:alphaModFix/>
          </a:blip>
          <a:stretch>
            <a:fillRect/>
          </a:stretch>
        </p:blipFill>
        <p:spPr>
          <a:xfrm>
            <a:off x="4022038" y="4219567"/>
            <a:ext cx="1442400" cy="13690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751" name="Shape 751"/>
        <p:cNvGrpSpPr/>
        <p:nvPr/>
      </p:nvGrpSpPr>
      <p:grpSpPr>
        <a:xfrm>
          <a:off x="0" y="0"/>
          <a:ext cx="0" cy="0"/>
          <a:chOff x="0" y="0"/>
          <a:chExt cx="0" cy="0"/>
        </a:xfrm>
      </p:grpSpPr>
      <p:pic>
        <p:nvPicPr>
          <p:cNvPr id="752" name="Google Shape;752;p30"/>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753" name="Google Shape;753;p30"/>
          <p:cNvPicPr preferRelativeResize="0"/>
          <p:nvPr/>
        </p:nvPicPr>
        <p:blipFill>
          <a:blip r:embed="rId4">
            <a:alphaModFix/>
          </a:blip>
          <a:stretch>
            <a:fillRect/>
          </a:stretch>
        </p:blipFill>
        <p:spPr>
          <a:xfrm>
            <a:off x="14954075" y="847700"/>
            <a:ext cx="7855700" cy="7855700"/>
          </a:xfrm>
          <a:prstGeom prst="rect">
            <a:avLst/>
          </a:prstGeom>
          <a:noFill/>
          <a:ln>
            <a:noFill/>
          </a:ln>
        </p:spPr>
      </p:pic>
      <p:sp>
        <p:nvSpPr>
          <p:cNvPr id="754" name="Google Shape;754;p30"/>
          <p:cNvSpPr txBox="1"/>
          <p:nvPr/>
        </p:nvSpPr>
        <p:spPr>
          <a:xfrm>
            <a:off x="5280936" y="1129924"/>
            <a:ext cx="7726128"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CREDITS</a:t>
            </a:r>
            <a:endParaRPr/>
          </a:p>
        </p:txBody>
      </p:sp>
      <p:sp>
        <p:nvSpPr>
          <p:cNvPr id="755" name="Google Shape;755;p30"/>
          <p:cNvSpPr txBox="1"/>
          <p:nvPr/>
        </p:nvSpPr>
        <p:spPr>
          <a:xfrm>
            <a:off x="3143698" y="5461349"/>
            <a:ext cx="11810379" cy="2997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756" name="Google Shape;756;p30"/>
          <p:cNvSpPr txBox="1"/>
          <p:nvPr/>
        </p:nvSpPr>
        <p:spPr>
          <a:xfrm>
            <a:off x="2818025" y="6249035"/>
            <a:ext cx="12651949"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Pexels for the photos</a:t>
            </a:r>
            <a:endParaRPr/>
          </a:p>
        </p:txBody>
      </p:sp>
      <p:sp>
        <p:nvSpPr>
          <p:cNvPr id="757" name="Google Shape;757;p30"/>
          <p:cNvSpPr txBox="1"/>
          <p:nvPr/>
        </p:nvSpPr>
        <p:spPr>
          <a:xfrm>
            <a:off x="2818025" y="7419975"/>
            <a:ext cx="12651949"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HAPPY DESIGNING! </a:t>
            </a:r>
            <a:endParaRPr/>
          </a:p>
        </p:txBody>
      </p:sp>
      <p:grpSp>
        <p:nvGrpSpPr>
          <p:cNvPr id="758" name="Google Shape;758;p30"/>
          <p:cNvGrpSpPr/>
          <p:nvPr/>
        </p:nvGrpSpPr>
        <p:grpSpPr>
          <a:xfrm>
            <a:off x="2168426" y="-700710"/>
            <a:ext cx="1950545" cy="1840159"/>
            <a:chOff x="0" y="-47625"/>
            <a:chExt cx="513724" cy="484651"/>
          </a:xfrm>
        </p:grpSpPr>
        <p:sp>
          <p:nvSpPr>
            <p:cNvPr id="759" name="Google Shape;759;p30"/>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760" name="Google Shape;760;p30"/>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30"/>
          <p:cNvGrpSpPr/>
          <p:nvPr/>
        </p:nvGrpSpPr>
        <p:grpSpPr>
          <a:xfrm rot="10800000">
            <a:off x="1028700" y="5761069"/>
            <a:ext cx="959331" cy="839415"/>
            <a:chOff x="0" y="0"/>
            <a:chExt cx="812800" cy="711200"/>
          </a:xfrm>
        </p:grpSpPr>
        <p:sp>
          <p:nvSpPr>
            <p:cNvPr id="762" name="Google Shape;762;p3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763" name="Google Shape;763;p3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30"/>
          <p:cNvGrpSpPr/>
          <p:nvPr/>
        </p:nvGrpSpPr>
        <p:grpSpPr>
          <a:xfrm rot="5400000">
            <a:off x="12947106" y="1424129"/>
            <a:ext cx="959331" cy="839415"/>
            <a:chOff x="0" y="0"/>
            <a:chExt cx="812800" cy="711200"/>
          </a:xfrm>
        </p:grpSpPr>
        <p:sp>
          <p:nvSpPr>
            <p:cNvPr id="765" name="Google Shape;765;p3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766" name="Google Shape;766;p30"/>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7" name="Google Shape;767;p30"/>
          <p:cNvPicPr preferRelativeResize="0"/>
          <p:nvPr/>
        </p:nvPicPr>
        <p:blipFill>
          <a:blip r:embed="rId5">
            <a:alphaModFix/>
          </a:blip>
          <a:stretch>
            <a:fillRect/>
          </a:stretch>
        </p:blipFill>
        <p:spPr>
          <a:xfrm>
            <a:off x="6131250" y="3276700"/>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185" name="Shape 185"/>
        <p:cNvGrpSpPr/>
        <p:nvPr/>
      </p:nvGrpSpPr>
      <p:grpSpPr>
        <a:xfrm>
          <a:off x="0" y="0"/>
          <a:ext cx="0" cy="0"/>
          <a:chOff x="0" y="0"/>
          <a:chExt cx="0" cy="0"/>
        </a:xfrm>
      </p:grpSpPr>
      <p:pic>
        <p:nvPicPr>
          <p:cNvPr id="186" name="Google Shape;186;p13"/>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187" name="Google Shape;187;p13"/>
          <p:cNvPicPr preferRelativeResize="0"/>
          <p:nvPr/>
        </p:nvPicPr>
        <p:blipFill>
          <a:blip r:embed="rId4">
            <a:alphaModFix/>
          </a:blip>
          <a:stretch>
            <a:fillRect/>
          </a:stretch>
        </p:blipFill>
        <p:spPr>
          <a:xfrm>
            <a:off x="13672625" y="652950"/>
            <a:ext cx="7596199" cy="7596199"/>
          </a:xfrm>
          <a:prstGeom prst="rect">
            <a:avLst/>
          </a:prstGeom>
          <a:noFill/>
          <a:ln>
            <a:noFill/>
          </a:ln>
        </p:spPr>
      </p:pic>
      <p:grpSp>
        <p:nvGrpSpPr>
          <p:cNvPr id="188" name="Google Shape;188;p13"/>
          <p:cNvGrpSpPr/>
          <p:nvPr/>
        </p:nvGrpSpPr>
        <p:grpSpPr>
          <a:xfrm>
            <a:off x="866592" y="1593347"/>
            <a:ext cx="2257745" cy="2251140"/>
            <a:chOff x="0" y="-47625"/>
            <a:chExt cx="672798" cy="670830"/>
          </a:xfrm>
        </p:grpSpPr>
        <p:sp>
          <p:nvSpPr>
            <p:cNvPr id="189" name="Google Shape;189;p13"/>
            <p:cNvSpPr/>
            <p:nvPr/>
          </p:nvSpPr>
          <p:spPr>
            <a:xfrm>
              <a:off x="0" y="0"/>
              <a:ext cx="672798" cy="623205"/>
            </a:xfrm>
            <a:custGeom>
              <a:rect b="b" l="l" r="r" t="t"/>
              <a:pathLst>
                <a:path extrusionOk="0" h="623205" w="672798">
                  <a:moveTo>
                    <a:pt x="0" y="0"/>
                  </a:moveTo>
                  <a:lnTo>
                    <a:pt x="672798" y="0"/>
                  </a:lnTo>
                  <a:lnTo>
                    <a:pt x="672798" y="623205"/>
                  </a:lnTo>
                  <a:lnTo>
                    <a:pt x="0" y="623205"/>
                  </a:lnTo>
                  <a:close/>
                </a:path>
              </a:pathLst>
            </a:custGeom>
            <a:solidFill>
              <a:srgbClr val="FFD13A"/>
            </a:solidFill>
            <a:ln cap="sq" cmpd="sng" w="38100">
              <a:solidFill>
                <a:srgbClr val="FFFFFF"/>
              </a:solidFill>
              <a:prstDash val="solid"/>
              <a:miter lim="8000"/>
              <a:headEnd len="sm" w="sm" type="none"/>
              <a:tailEnd len="sm" w="sm" type="none"/>
            </a:ln>
          </p:spPr>
        </p:sp>
        <p:sp>
          <p:nvSpPr>
            <p:cNvPr id="190" name="Google Shape;190;p13"/>
            <p:cNvSpPr txBox="1"/>
            <p:nvPr/>
          </p:nvSpPr>
          <p:spPr>
            <a:xfrm>
              <a:off x="0" y="-47625"/>
              <a:ext cx="672798" cy="6708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3"/>
          <p:cNvGrpSpPr/>
          <p:nvPr/>
        </p:nvGrpSpPr>
        <p:grpSpPr>
          <a:xfrm>
            <a:off x="866592" y="652943"/>
            <a:ext cx="2452957" cy="498829"/>
            <a:chOff x="0" y="0"/>
            <a:chExt cx="3270608" cy="665106"/>
          </a:xfrm>
        </p:grpSpPr>
        <p:sp>
          <p:nvSpPr>
            <p:cNvPr id="192" name="Google Shape;192;p13"/>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193" name="Google Shape;193;p13"/>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194" name="Google Shape;194;p13"/>
          <p:cNvSpPr txBox="1"/>
          <p:nvPr/>
        </p:nvSpPr>
        <p:spPr>
          <a:xfrm>
            <a:off x="3670598" y="1874901"/>
            <a:ext cx="9301797"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INTRODUCTION</a:t>
            </a:r>
            <a:endParaRPr/>
          </a:p>
        </p:txBody>
      </p:sp>
      <p:sp>
        <p:nvSpPr>
          <p:cNvPr id="195" name="Google Shape;195;p13"/>
          <p:cNvSpPr txBox="1"/>
          <p:nvPr/>
        </p:nvSpPr>
        <p:spPr>
          <a:xfrm>
            <a:off x="1020556" y="1874901"/>
            <a:ext cx="1949817" cy="183832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01</a:t>
            </a:r>
            <a:endParaRPr/>
          </a:p>
        </p:txBody>
      </p:sp>
      <p:sp>
        <p:nvSpPr>
          <p:cNvPr id="196" name="Google Shape;196;p13"/>
          <p:cNvSpPr txBox="1"/>
          <p:nvPr/>
        </p:nvSpPr>
        <p:spPr>
          <a:xfrm>
            <a:off x="3670598" y="4085816"/>
            <a:ext cx="6374738" cy="39903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40000"/>
              </a:lnSpc>
              <a:spcBef>
                <a:spcPts val="0"/>
              </a:spcBef>
              <a:spcAft>
                <a:spcPts val="0"/>
              </a:spcAft>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In this guide, we'll journey through the essential elements of storytelling, delve into character development, and uncover the secrets to creating compelling plots. </a:t>
            </a:r>
            <a:endParaRPr/>
          </a:p>
        </p:txBody>
      </p:sp>
      <p:sp>
        <p:nvSpPr>
          <p:cNvPr id="197" name="Google Shape;197;p13"/>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03/20</a:t>
            </a:r>
            <a:endParaRPr/>
          </a:p>
        </p:txBody>
      </p:sp>
      <p:grpSp>
        <p:nvGrpSpPr>
          <p:cNvPr id="198" name="Google Shape;198;p13"/>
          <p:cNvGrpSpPr/>
          <p:nvPr/>
        </p:nvGrpSpPr>
        <p:grpSpPr>
          <a:xfrm>
            <a:off x="10045337" y="8076155"/>
            <a:ext cx="959331" cy="839415"/>
            <a:chOff x="0" y="0"/>
            <a:chExt cx="812800" cy="711200"/>
          </a:xfrm>
        </p:grpSpPr>
        <p:sp>
          <p:nvSpPr>
            <p:cNvPr id="199" name="Google Shape;199;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00" name="Google Shape;200;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3"/>
          <p:cNvGrpSpPr/>
          <p:nvPr/>
        </p:nvGrpSpPr>
        <p:grpSpPr>
          <a:xfrm>
            <a:off x="1274272" y="8734744"/>
            <a:ext cx="1950545" cy="1840159"/>
            <a:chOff x="0" y="-47625"/>
            <a:chExt cx="513724" cy="484651"/>
          </a:xfrm>
        </p:grpSpPr>
        <p:sp>
          <p:nvSpPr>
            <p:cNvPr id="202" name="Google Shape;202;p13"/>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203" name="Google Shape;203;p13"/>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3"/>
          <p:cNvGrpSpPr/>
          <p:nvPr/>
        </p:nvGrpSpPr>
        <p:grpSpPr>
          <a:xfrm rot="5400000">
            <a:off x="1096092" y="4973744"/>
            <a:ext cx="959331" cy="839415"/>
            <a:chOff x="0" y="0"/>
            <a:chExt cx="812800" cy="711200"/>
          </a:xfrm>
        </p:grpSpPr>
        <p:sp>
          <p:nvSpPr>
            <p:cNvPr id="205" name="Google Shape;205;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06" name="Google Shape;206;p13"/>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7" name="Google Shape;207;p13"/>
          <p:cNvPicPr preferRelativeResize="0"/>
          <p:nvPr/>
        </p:nvPicPr>
        <p:blipFill>
          <a:blip r:embed="rId6">
            <a:alphaModFix/>
          </a:blip>
          <a:stretch>
            <a:fillRect/>
          </a:stretch>
        </p:blipFill>
        <p:spPr>
          <a:xfrm>
            <a:off x="553063" y="8076142"/>
            <a:ext cx="1442400" cy="1369058"/>
          </a:xfrm>
          <a:prstGeom prst="rect">
            <a:avLst/>
          </a:prstGeom>
          <a:noFill/>
          <a:ln>
            <a:noFill/>
          </a:ln>
        </p:spPr>
      </p:pic>
      <p:pic>
        <p:nvPicPr>
          <p:cNvPr id="208" name="Google Shape;208;p13"/>
          <p:cNvPicPr preferRelativeResize="0"/>
          <p:nvPr/>
        </p:nvPicPr>
        <p:blipFill>
          <a:blip r:embed="rId7">
            <a:alphaModFix/>
          </a:blip>
          <a:stretch>
            <a:fillRect/>
          </a:stretch>
        </p:blipFill>
        <p:spPr>
          <a:xfrm>
            <a:off x="12257775" y="-51750"/>
            <a:ext cx="5001525" cy="87072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212" name="Shape 212"/>
        <p:cNvGrpSpPr/>
        <p:nvPr/>
      </p:nvGrpSpPr>
      <p:grpSpPr>
        <a:xfrm>
          <a:off x="0" y="0"/>
          <a:ext cx="0" cy="0"/>
          <a:chOff x="0" y="0"/>
          <a:chExt cx="0" cy="0"/>
        </a:xfrm>
      </p:grpSpPr>
      <p:pic>
        <p:nvPicPr>
          <p:cNvPr id="213" name="Google Shape;213;p14"/>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214" name="Google Shape;214;p14"/>
          <p:cNvPicPr preferRelativeResize="0"/>
          <p:nvPr/>
        </p:nvPicPr>
        <p:blipFill>
          <a:blip r:embed="rId4">
            <a:alphaModFix/>
          </a:blip>
          <a:stretch>
            <a:fillRect/>
          </a:stretch>
        </p:blipFill>
        <p:spPr>
          <a:xfrm>
            <a:off x="-296125" y="1472975"/>
            <a:ext cx="18894566" cy="4945050"/>
          </a:xfrm>
          <a:prstGeom prst="rect">
            <a:avLst/>
          </a:prstGeom>
          <a:noFill/>
          <a:ln>
            <a:noFill/>
          </a:ln>
        </p:spPr>
      </p:pic>
      <p:sp>
        <p:nvSpPr>
          <p:cNvPr id="215" name="Google Shape;215;p14"/>
          <p:cNvSpPr txBox="1"/>
          <p:nvPr/>
        </p:nvSpPr>
        <p:spPr>
          <a:xfrm>
            <a:off x="1365337" y="9026999"/>
            <a:ext cx="15557326" cy="3232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grpSp>
        <p:nvGrpSpPr>
          <p:cNvPr id="216" name="Google Shape;216;p14"/>
          <p:cNvGrpSpPr/>
          <p:nvPr/>
        </p:nvGrpSpPr>
        <p:grpSpPr>
          <a:xfrm>
            <a:off x="866592" y="652943"/>
            <a:ext cx="2452957" cy="498829"/>
            <a:chOff x="0" y="0"/>
            <a:chExt cx="3270608" cy="665106"/>
          </a:xfrm>
        </p:grpSpPr>
        <p:sp>
          <p:nvSpPr>
            <p:cNvPr id="217" name="Google Shape;217;p14"/>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218" name="Google Shape;218;p14"/>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219" name="Google Shape;219;p14"/>
          <p:cNvGrpSpPr/>
          <p:nvPr/>
        </p:nvGrpSpPr>
        <p:grpSpPr>
          <a:xfrm>
            <a:off x="4730645" y="1049676"/>
            <a:ext cx="959331" cy="839415"/>
            <a:chOff x="0" y="0"/>
            <a:chExt cx="812800" cy="711200"/>
          </a:xfrm>
        </p:grpSpPr>
        <p:sp>
          <p:nvSpPr>
            <p:cNvPr id="220" name="Google Shape;220;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21" name="Google Shape;221;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4"/>
          <p:cNvGrpSpPr/>
          <p:nvPr/>
        </p:nvGrpSpPr>
        <p:grpSpPr>
          <a:xfrm>
            <a:off x="12942744" y="5749185"/>
            <a:ext cx="959331" cy="839415"/>
            <a:chOff x="0" y="0"/>
            <a:chExt cx="812800" cy="711200"/>
          </a:xfrm>
        </p:grpSpPr>
        <p:sp>
          <p:nvSpPr>
            <p:cNvPr id="223" name="Google Shape;223;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24" name="Google Shape;224;p14"/>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4"/>
          <p:cNvGrpSpPr/>
          <p:nvPr/>
        </p:nvGrpSpPr>
        <p:grpSpPr>
          <a:xfrm>
            <a:off x="17608861" y="5072290"/>
            <a:ext cx="1950545" cy="1840159"/>
            <a:chOff x="0" y="-47625"/>
            <a:chExt cx="513724" cy="484651"/>
          </a:xfrm>
        </p:grpSpPr>
        <p:sp>
          <p:nvSpPr>
            <p:cNvPr id="226" name="Google Shape;226;p14"/>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227" name="Google Shape;227;p14"/>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4"/>
          <p:cNvGrpSpPr/>
          <p:nvPr/>
        </p:nvGrpSpPr>
        <p:grpSpPr>
          <a:xfrm>
            <a:off x="12198952" y="-3007646"/>
            <a:ext cx="1223458" cy="4156760"/>
            <a:chOff x="0" y="-213090"/>
            <a:chExt cx="1631277" cy="5542346"/>
          </a:xfrm>
        </p:grpSpPr>
        <p:grpSp>
          <p:nvGrpSpPr>
            <p:cNvPr id="229" name="Google Shape;229;p14"/>
            <p:cNvGrpSpPr/>
            <p:nvPr/>
          </p:nvGrpSpPr>
          <p:grpSpPr>
            <a:xfrm>
              <a:off x="0" y="-213090"/>
              <a:ext cx="63500" cy="5542346"/>
              <a:chOff x="0" y="-47625"/>
              <a:chExt cx="14192" cy="1238697"/>
            </a:xfrm>
          </p:grpSpPr>
          <p:sp>
            <p:nvSpPr>
              <p:cNvPr id="230" name="Google Shape;230;p14"/>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231" name="Google Shape;231;p14"/>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4"/>
            <p:cNvGrpSpPr/>
            <p:nvPr/>
          </p:nvGrpSpPr>
          <p:grpSpPr>
            <a:xfrm>
              <a:off x="783889" y="-213090"/>
              <a:ext cx="63500" cy="5542346"/>
              <a:chOff x="0" y="-47625"/>
              <a:chExt cx="14192" cy="1238697"/>
            </a:xfrm>
          </p:grpSpPr>
          <p:sp>
            <p:nvSpPr>
              <p:cNvPr id="233" name="Google Shape;233;p14"/>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234" name="Google Shape;234;p14"/>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4"/>
            <p:cNvGrpSpPr/>
            <p:nvPr/>
          </p:nvGrpSpPr>
          <p:grpSpPr>
            <a:xfrm>
              <a:off x="1567777" y="-213090"/>
              <a:ext cx="63500" cy="5542346"/>
              <a:chOff x="0" y="-47625"/>
              <a:chExt cx="14192" cy="1238697"/>
            </a:xfrm>
          </p:grpSpPr>
          <p:sp>
            <p:nvSpPr>
              <p:cNvPr id="236" name="Google Shape;236;p14"/>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237" name="Google Shape;237;p14"/>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8" name="Google Shape;238;p14"/>
          <p:cNvSpPr txBox="1"/>
          <p:nvPr/>
        </p:nvSpPr>
        <p:spPr>
          <a:xfrm>
            <a:off x="1365337" y="6902924"/>
            <a:ext cx="15893963"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WELCOME TO PRESENTATION</a:t>
            </a:r>
            <a:endParaRPr/>
          </a:p>
        </p:txBody>
      </p:sp>
      <p:sp>
        <p:nvSpPr>
          <p:cNvPr id="239" name="Google Shape;239;p14"/>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04/20</a:t>
            </a:r>
            <a:endParaRPr/>
          </a:p>
        </p:txBody>
      </p:sp>
      <p:pic>
        <p:nvPicPr>
          <p:cNvPr id="240" name="Google Shape;240;p14"/>
          <p:cNvPicPr preferRelativeResize="0"/>
          <p:nvPr/>
        </p:nvPicPr>
        <p:blipFill>
          <a:blip r:embed="rId6">
            <a:alphaModFix/>
          </a:blip>
          <a:stretch>
            <a:fillRect/>
          </a:stretch>
        </p:blipFill>
        <p:spPr>
          <a:xfrm>
            <a:off x="345188" y="9152917"/>
            <a:ext cx="1442400" cy="13690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244" name="Shape 244"/>
        <p:cNvGrpSpPr/>
        <p:nvPr/>
      </p:nvGrpSpPr>
      <p:grpSpPr>
        <a:xfrm>
          <a:off x="0" y="0"/>
          <a:ext cx="0" cy="0"/>
          <a:chOff x="0" y="0"/>
          <a:chExt cx="0" cy="0"/>
        </a:xfrm>
      </p:grpSpPr>
      <p:pic>
        <p:nvPicPr>
          <p:cNvPr id="245" name="Google Shape;245;p15"/>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246" name="Google Shape;246;p15"/>
          <p:cNvPicPr preferRelativeResize="0"/>
          <p:nvPr/>
        </p:nvPicPr>
        <p:blipFill>
          <a:blip r:embed="rId4">
            <a:alphaModFix/>
          </a:blip>
          <a:stretch>
            <a:fillRect/>
          </a:stretch>
        </p:blipFill>
        <p:spPr>
          <a:xfrm>
            <a:off x="8166925" y="5027675"/>
            <a:ext cx="7596199" cy="7596199"/>
          </a:xfrm>
          <a:prstGeom prst="rect">
            <a:avLst/>
          </a:prstGeom>
          <a:noFill/>
          <a:ln>
            <a:noFill/>
          </a:ln>
        </p:spPr>
      </p:pic>
      <p:pic>
        <p:nvPicPr>
          <p:cNvPr id="247" name="Google Shape;247;p15"/>
          <p:cNvPicPr preferRelativeResize="0"/>
          <p:nvPr/>
        </p:nvPicPr>
        <p:blipFill>
          <a:blip r:embed="rId5">
            <a:alphaModFix/>
          </a:blip>
          <a:stretch>
            <a:fillRect/>
          </a:stretch>
        </p:blipFill>
        <p:spPr>
          <a:xfrm>
            <a:off x="10047275" y="1247925"/>
            <a:ext cx="8501574" cy="7370060"/>
          </a:xfrm>
          <a:prstGeom prst="rect">
            <a:avLst/>
          </a:prstGeom>
          <a:noFill/>
          <a:ln>
            <a:noFill/>
          </a:ln>
        </p:spPr>
      </p:pic>
      <p:sp>
        <p:nvSpPr>
          <p:cNvPr id="248" name="Google Shape;248;p15"/>
          <p:cNvSpPr txBox="1"/>
          <p:nvPr/>
        </p:nvSpPr>
        <p:spPr>
          <a:xfrm>
            <a:off x="866592" y="1673606"/>
            <a:ext cx="9180690"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OUR COMPANY</a:t>
            </a:r>
            <a:endParaRPr/>
          </a:p>
        </p:txBody>
      </p:sp>
      <p:grpSp>
        <p:nvGrpSpPr>
          <p:cNvPr id="249" name="Google Shape;249;p15"/>
          <p:cNvGrpSpPr/>
          <p:nvPr/>
        </p:nvGrpSpPr>
        <p:grpSpPr>
          <a:xfrm>
            <a:off x="866592" y="652943"/>
            <a:ext cx="2452957" cy="498829"/>
            <a:chOff x="0" y="0"/>
            <a:chExt cx="3270608" cy="665106"/>
          </a:xfrm>
        </p:grpSpPr>
        <p:sp>
          <p:nvSpPr>
            <p:cNvPr id="250" name="Google Shape;250;p15"/>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6">
                <a:alphaModFix/>
              </a:blip>
              <a:stretch>
                <a:fillRect b="0" l="0" r="0" t="0"/>
              </a:stretch>
            </a:blipFill>
            <a:ln>
              <a:noFill/>
            </a:ln>
          </p:spPr>
        </p:sp>
        <p:sp>
          <p:nvSpPr>
            <p:cNvPr id="251" name="Google Shape;251;p15"/>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252" name="Google Shape;252;p15"/>
          <p:cNvGrpSpPr/>
          <p:nvPr/>
        </p:nvGrpSpPr>
        <p:grpSpPr>
          <a:xfrm>
            <a:off x="866592" y="3883472"/>
            <a:ext cx="1984234" cy="1997790"/>
            <a:chOff x="0" y="-47625"/>
            <a:chExt cx="591293" cy="595333"/>
          </a:xfrm>
        </p:grpSpPr>
        <p:sp>
          <p:nvSpPr>
            <p:cNvPr id="253" name="Google Shape;253;p15"/>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254" name="Google Shape;254;p15"/>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5"/>
          <p:cNvGrpSpPr/>
          <p:nvPr/>
        </p:nvGrpSpPr>
        <p:grpSpPr>
          <a:xfrm>
            <a:off x="866592" y="6459612"/>
            <a:ext cx="1984234" cy="1997790"/>
            <a:chOff x="0" y="-47625"/>
            <a:chExt cx="591293" cy="595333"/>
          </a:xfrm>
        </p:grpSpPr>
        <p:sp>
          <p:nvSpPr>
            <p:cNvPr id="256" name="Google Shape;256;p15"/>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257" name="Google Shape;257;p15"/>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5"/>
          <p:cNvSpPr txBox="1"/>
          <p:nvPr/>
        </p:nvSpPr>
        <p:spPr>
          <a:xfrm>
            <a:off x="3326983" y="6743255"/>
            <a:ext cx="45841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WHAT WE DO? </a:t>
            </a:r>
            <a:endParaRPr/>
          </a:p>
        </p:txBody>
      </p:sp>
      <p:sp>
        <p:nvSpPr>
          <p:cNvPr id="259" name="Google Shape;259;p15"/>
          <p:cNvSpPr txBox="1"/>
          <p:nvPr/>
        </p:nvSpPr>
        <p:spPr>
          <a:xfrm>
            <a:off x="3326983" y="4167115"/>
            <a:ext cx="4584125"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WHO WE ARE?</a:t>
            </a:r>
            <a:endParaRPr/>
          </a:p>
        </p:txBody>
      </p:sp>
      <p:sp>
        <p:nvSpPr>
          <p:cNvPr id="260" name="Google Shape;260;p15"/>
          <p:cNvSpPr txBox="1"/>
          <p:nvPr/>
        </p:nvSpPr>
        <p:spPr>
          <a:xfrm>
            <a:off x="3326983" y="5080190"/>
            <a:ext cx="3475539"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Briefly elaborate on what you want to discuss. </a:t>
            </a:r>
            <a:endParaRPr/>
          </a:p>
        </p:txBody>
      </p:sp>
      <p:sp>
        <p:nvSpPr>
          <p:cNvPr id="261" name="Google Shape;261;p15"/>
          <p:cNvSpPr txBox="1"/>
          <p:nvPr/>
        </p:nvSpPr>
        <p:spPr>
          <a:xfrm>
            <a:off x="3326983" y="7657655"/>
            <a:ext cx="3475539" cy="6565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Briefly elaborate on what you want to discuss. </a:t>
            </a:r>
            <a:endParaRPr/>
          </a:p>
        </p:txBody>
      </p:sp>
      <p:sp>
        <p:nvSpPr>
          <p:cNvPr id="262" name="Google Shape;262;p15"/>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05/20</a:t>
            </a:r>
            <a:endParaRPr/>
          </a:p>
        </p:txBody>
      </p:sp>
      <p:grpSp>
        <p:nvGrpSpPr>
          <p:cNvPr id="263" name="Google Shape;263;p15"/>
          <p:cNvGrpSpPr/>
          <p:nvPr/>
        </p:nvGrpSpPr>
        <p:grpSpPr>
          <a:xfrm>
            <a:off x="15673940" y="145892"/>
            <a:ext cx="1950545" cy="1840159"/>
            <a:chOff x="0" y="-47625"/>
            <a:chExt cx="513724" cy="484651"/>
          </a:xfrm>
        </p:grpSpPr>
        <p:sp>
          <p:nvSpPr>
            <p:cNvPr id="264" name="Google Shape;264;p15"/>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265" name="Google Shape;265;p15"/>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5"/>
          <p:cNvGrpSpPr/>
          <p:nvPr/>
        </p:nvGrpSpPr>
        <p:grpSpPr>
          <a:xfrm>
            <a:off x="10921205" y="822018"/>
            <a:ext cx="959331" cy="839415"/>
            <a:chOff x="0" y="0"/>
            <a:chExt cx="812800" cy="711200"/>
          </a:xfrm>
        </p:grpSpPr>
        <p:sp>
          <p:nvSpPr>
            <p:cNvPr id="267" name="Google Shape;267;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68" name="Google Shape;268;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5"/>
          <p:cNvGrpSpPr/>
          <p:nvPr/>
        </p:nvGrpSpPr>
        <p:grpSpPr>
          <a:xfrm rot="5400000">
            <a:off x="2847317" y="8907603"/>
            <a:ext cx="959331" cy="839415"/>
            <a:chOff x="0" y="0"/>
            <a:chExt cx="812800" cy="711200"/>
          </a:xfrm>
        </p:grpSpPr>
        <p:sp>
          <p:nvSpPr>
            <p:cNvPr id="270" name="Google Shape;270;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71" name="Google Shape;271;p15"/>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2" name="Google Shape;272;p15"/>
          <p:cNvPicPr preferRelativeResize="0"/>
          <p:nvPr/>
        </p:nvPicPr>
        <p:blipFill>
          <a:blip r:embed="rId7">
            <a:alphaModFix/>
          </a:blip>
          <a:stretch>
            <a:fillRect/>
          </a:stretch>
        </p:blipFill>
        <p:spPr>
          <a:xfrm>
            <a:off x="1248638" y="4356776"/>
            <a:ext cx="1220175" cy="1257968"/>
          </a:xfrm>
          <a:prstGeom prst="rect">
            <a:avLst/>
          </a:prstGeom>
          <a:noFill/>
          <a:ln>
            <a:noFill/>
          </a:ln>
        </p:spPr>
      </p:pic>
      <p:pic>
        <p:nvPicPr>
          <p:cNvPr id="273" name="Google Shape;273;p15"/>
          <p:cNvPicPr preferRelativeResize="0"/>
          <p:nvPr/>
        </p:nvPicPr>
        <p:blipFill>
          <a:blip r:embed="rId8">
            <a:alphaModFix/>
          </a:blip>
          <a:stretch>
            <a:fillRect/>
          </a:stretch>
        </p:blipFill>
        <p:spPr>
          <a:xfrm>
            <a:off x="1248639" y="7002475"/>
            <a:ext cx="1220175" cy="11786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277" name="Shape 277"/>
        <p:cNvGrpSpPr/>
        <p:nvPr/>
      </p:nvGrpSpPr>
      <p:grpSpPr>
        <a:xfrm>
          <a:off x="0" y="0"/>
          <a:ext cx="0" cy="0"/>
          <a:chOff x="0" y="0"/>
          <a:chExt cx="0" cy="0"/>
        </a:xfrm>
      </p:grpSpPr>
      <p:pic>
        <p:nvPicPr>
          <p:cNvPr id="278" name="Google Shape;278;p16"/>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279" name="Google Shape;279;p16"/>
          <p:cNvPicPr preferRelativeResize="0"/>
          <p:nvPr/>
        </p:nvPicPr>
        <p:blipFill>
          <a:blip r:embed="rId4">
            <a:alphaModFix/>
          </a:blip>
          <a:stretch>
            <a:fillRect/>
          </a:stretch>
        </p:blipFill>
        <p:spPr>
          <a:xfrm>
            <a:off x="-6165125" y="3449625"/>
            <a:ext cx="7596199" cy="7596199"/>
          </a:xfrm>
          <a:prstGeom prst="rect">
            <a:avLst/>
          </a:prstGeom>
          <a:noFill/>
          <a:ln>
            <a:noFill/>
          </a:ln>
        </p:spPr>
      </p:pic>
      <p:pic>
        <p:nvPicPr>
          <p:cNvPr id="280" name="Google Shape;280;p16"/>
          <p:cNvPicPr preferRelativeResize="0"/>
          <p:nvPr/>
        </p:nvPicPr>
        <p:blipFill>
          <a:blip r:embed="rId4">
            <a:alphaModFix/>
          </a:blip>
          <a:stretch>
            <a:fillRect/>
          </a:stretch>
        </p:blipFill>
        <p:spPr>
          <a:xfrm>
            <a:off x="16937800" y="510950"/>
            <a:ext cx="7596199" cy="7596199"/>
          </a:xfrm>
          <a:prstGeom prst="rect">
            <a:avLst/>
          </a:prstGeom>
          <a:noFill/>
          <a:ln>
            <a:noFill/>
          </a:ln>
        </p:spPr>
      </p:pic>
      <p:grpSp>
        <p:nvGrpSpPr>
          <p:cNvPr id="281" name="Google Shape;281;p16"/>
          <p:cNvGrpSpPr/>
          <p:nvPr/>
        </p:nvGrpSpPr>
        <p:grpSpPr>
          <a:xfrm>
            <a:off x="1897794" y="1732925"/>
            <a:ext cx="6809844" cy="1997790"/>
            <a:chOff x="0" y="-47625"/>
            <a:chExt cx="2029304" cy="595333"/>
          </a:xfrm>
        </p:grpSpPr>
        <p:sp>
          <p:nvSpPr>
            <p:cNvPr id="282" name="Google Shape;282;p16"/>
            <p:cNvSpPr/>
            <p:nvPr/>
          </p:nvSpPr>
          <p:spPr>
            <a:xfrm>
              <a:off x="0" y="0"/>
              <a:ext cx="2029304" cy="547708"/>
            </a:xfrm>
            <a:custGeom>
              <a:rect b="b" l="l" r="r" t="t"/>
              <a:pathLst>
                <a:path extrusionOk="0" h="547708" w="2029304">
                  <a:moveTo>
                    <a:pt x="0" y="0"/>
                  </a:moveTo>
                  <a:lnTo>
                    <a:pt x="2029304" y="0"/>
                  </a:lnTo>
                  <a:lnTo>
                    <a:pt x="2029304"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283" name="Google Shape;283;p16"/>
            <p:cNvSpPr txBox="1"/>
            <p:nvPr/>
          </p:nvSpPr>
          <p:spPr>
            <a:xfrm>
              <a:off x="0" y="-47625"/>
              <a:ext cx="2029304"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16"/>
          <p:cNvGrpSpPr/>
          <p:nvPr/>
        </p:nvGrpSpPr>
        <p:grpSpPr>
          <a:xfrm>
            <a:off x="9448775" y="1732925"/>
            <a:ext cx="6941432" cy="1997790"/>
            <a:chOff x="0" y="-47625"/>
            <a:chExt cx="2068517" cy="595333"/>
          </a:xfrm>
        </p:grpSpPr>
        <p:sp>
          <p:nvSpPr>
            <p:cNvPr id="285" name="Google Shape;285;p16"/>
            <p:cNvSpPr/>
            <p:nvPr/>
          </p:nvSpPr>
          <p:spPr>
            <a:xfrm>
              <a:off x="0" y="0"/>
              <a:ext cx="2068517" cy="547708"/>
            </a:xfrm>
            <a:custGeom>
              <a:rect b="b" l="l" r="r" t="t"/>
              <a:pathLst>
                <a:path extrusionOk="0" h="547708" w="2068517">
                  <a:moveTo>
                    <a:pt x="0" y="0"/>
                  </a:moveTo>
                  <a:lnTo>
                    <a:pt x="2068517" y="0"/>
                  </a:lnTo>
                  <a:lnTo>
                    <a:pt x="2068517"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286" name="Google Shape;286;p16"/>
            <p:cNvSpPr txBox="1"/>
            <p:nvPr/>
          </p:nvSpPr>
          <p:spPr>
            <a:xfrm>
              <a:off x="0" y="-47625"/>
              <a:ext cx="2068517"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6"/>
          <p:cNvGrpSpPr/>
          <p:nvPr/>
        </p:nvGrpSpPr>
        <p:grpSpPr>
          <a:xfrm>
            <a:off x="866592" y="652943"/>
            <a:ext cx="2452957" cy="498829"/>
            <a:chOff x="0" y="0"/>
            <a:chExt cx="3270608" cy="665106"/>
          </a:xfrm>
        </p:grpSpPr>
        <p:sp>
          <p:nvSpPr>
            <p:cNvPr id="288" name="Google Shape;288;p16"/>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289" name="Google Shape;289;p16"/>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290" name="Google Shape;290;p16"/>
          <p:cNvSpPr txBox="1"/>
          <p:nvPr/>
        </p:nvSpPr>
        <p:spPr>
          <a:xfrm>
            <a:off x="3679502" y="1892391"/>
            <a:ext cx="5464472"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MISSION</a:t>
            </a:r>
            <a:endParaRPr/>
          </a:p>
        </p:txBody>
      </p:sp>
      <p:sp>
        <p:nvSpPr>
          <p:cNvPr id="291" name="Google Shape;291;p16"/>
          <p:cNvSpPr txBox="1"/>
          <p:nvPr/>
        </p:nvSpPr>
        <p:spPr>
          <a:xfrm>
            <a:off x="11231542" y="1892391"/>
            <a:ext cx="4584125"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VISION</a:t>
            </a:r>
            <a:endParaRPr/>
          </a:p>
        </p:txBody>
      </p:sp>
      <p:sp>
        <p:nvSpPr>
          <p:cNvPr id="292" name="Google Shape;292;p16"/>
          <p:cNvSpPr txBox="1"/>
          <p:nvPr/>
        </p:nvSpPr>
        <p:spPr>
          <a:xfrm>
            <a:off x="2093070" y="4051276"/>
            <a:ext cx="6614700" cy="500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course  tomorrow.</a:t>
            </a:r>
            <a:endParaRPr/>
          </a:p>
          <a:p>
            <a:pPr indent="0" lvl="0" marL="0" marR="0" rtl="0" algn="l">
              <a:lnSpc>
                <a:spcPct val="115000"/>
              </a:lnSpc>
              <a:spcBef>
                <a:spcPts val="0"/>
              </a:spcBef>
              <a:spcAft>
                <a:spcPts val="0"/>
              </a:spcAft>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course tomorrow.</a:t>
            </a:r>
            <a:endParaRPr/>
          </a:p>
        </p:txBody>
      </p:sp>
      <p:sp>
        <p:nvSpPr>
          <p:cNvPr id="293" name="Google Shape;293;p16"/>
          <p:cNvSpPr txBox="1"/>
          <p:nvPr/>
        </p:nvSpPr>
        <p:spPr>
          <a:xfrm>
            <a:off x="9612206" y="4051276"/>
            <a:ext cx="6614700" cy="500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course  tomorrow.</a:t>
            </a:r>
            <a:endParaRPr/>
          </a:p>
          <a:p>
            <a:pPr indent="0" lvl="0" marL="0" marR="0" rtl="0" algn="l">
              <a:lnSpc>
                <a:spcPct val="115000"/>
              </a:lnSpc>
              <a:spcBef>
                <a:spcPts val="0"/>
              </a:spcBef>
              <a:spcAft>
                <a:spcPts val="0"/>
              </a:spcAft>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course tomorrow.</a:t>
            </a:r>
            <a:endParaRPr/>
          </a:p>
        </p:txBody>
      </p:sp>
      <p:sp>
        <p:nvSpPr>
          <p:cNvPr id="294" name="Google Shape;294;p16"/>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06/20</a:t>
            </a:r>
            <a:endParaRPr/>
          </a:p>
        </p:txBody>
      </p:sp>
      <p:grpSp>
        <p:nvGrpSpPr>
          <p:cNvPr id="295" name="Google Shape;295;p16"/>
          <p:cNvGrpSpPr/>
          <p:nvPr/>
        </p:nvGrpSpPr>
        <p:grpSpPr>
          <a:xfrm rot="5400000">
            <a:off x="10921205" y="570902"/>
            <a:ext cx="959331" cy="839415"/>
            <a:chOff x="0" y="0"/>
            <a:chExt cx="812800" cy="711200"/>
          </a:xfrm>
        </p:grpSpPr>
        <p:sp>
          <p:nvSpPr>
            <p:cNvPr id="296" name="Google Shape;296;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297" name="Google Shape;297;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6"/>
          <p:cNvGrpSpPr/>
          <p:nvPr/>
        </p:nvGrpSpPr>
        <p:grpSpPr>
          <a:xfrm>
            <a:off x="5916638" y="-811459"/>
            <a:ext cx="1950545" cy="1840159"/>
            <a:chOff x="0" y="-47625"/>
            <a:chExt cx="513724" cy="484651"/>
          </a:xfrm>
        </p:grpSpPr>
        <p:sp>
          <p:nvSpPr>
            <p:cNvPr id="299" name="Google Shape;299;p16"/>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300" name="Google Shape;300;p16"/>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6"/>
          <p:cNvGrpSpPr/>
          <p:nvPr/>
        </p:nvGrpSpPr>
        <p:grpSpPr>
          <a:xfrm>
            <a:off x="7387517" y="9096373"/>
            <a:ext cx="959331" cy="839415"/>
            <a:chOff x="0" y="0"/>
            <a:chExt cx="812800" cy="711200"/>
          </a:xfrm>
        </p:grpSpPr>
        <p:sp>
          <p:nvSpPr>
            <p:cNvPr id="302" name="Google Shape;302;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303" name="Google Shape;303;p16"/>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4" name="Google Shape;304;p16"/>
          <p:cNvPicPr preferRelativeResize="0"/>
          <p:nvPr/>
        </p:nvPicPr>
        <p:blipFill>
          <a:blip r:embed="rId6">
            <a:alphaModFix/>
          </a:blip>
          <a:stretch>
            <a:fillRect/>
          </a:stretch>
        </p:blipFill>
        <p:spPr>
          <a:xfrm>
            <a:off x="2154525" y="2225789"/>
            <a:ext cx="1220175" cy="1171872"/>
          </a:xfrm>
          <a:prstGeom prst="rect">
            <a:avLst/>
          </a:prstGeom>
          <a:noFill/>
          <a:ln>
            <a:noFill/>
          </a:ln>
        </p:spPr>
      </p:pic>
      <p:pic>
        <p:nvPicPr>
          <p:cNvPr id="305" name="Google Shape;305;p16"/>
          <p:cNvPicPr preferRelativeResize="0"/>
          <p:nvPr/>
        </p:nvPicPr>
        <p:blipFill>
          <a:blip r:embed="rId7">
            <a:alphaModFix/>
          </a:blip>
          <a:stretch>
            <a:fillRect/>
          </a:stretch>
        </p:blipFill>
        <p:spPr>
          <a:xfrm>
            <a:off x="9863050" y="2254770"/>
            <a:ext cx="959350" cy="1113905"/>
          </a:xfrm>
          <a:prstGeom prst="rect">
            <a:avLst/>
          </a:prstGeom>
          <a:noFill/>
          <a:ln>
            <a:noFill/>
          </a:ln>
        </p:spPr>
      </p:pic>
      <p:pic>
        <p:nvPicPr>
          <p:cNvPr id="306" name="Google Shape;306;p16"/>
          <p:cNvPicPr preferRelativeResize="0"/>
          <p:nvPr/>
        </p:nvPicPr>
        <p:blipFill>
          <a:blip r:embed="rId8">
            <a:alphaModFix/>
          </a:blip>
          <a:stretch>
            <a:fillRect/>
          </a:stretch>
        </p:blipFill>
        <p:spPr>
          <a:xfrm>
            <a:off x="13505425" y="202792"/>
            <a:ext cx="1442400" cy="13690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310" name="Shape 310"/>
        <p:cNvGrpSpPr/>
        <p:nvPr/>
      </p:nvGrpSpPr>
      <p:grpSpPr>
        <a:xfrm>
          <a:off x="0" y="0"/>
          <a:ext cx="0" cy="0"/>
          <a:chOff x="0" y="0"/>
          <a:chExt cx="0" cy="0"/>
        </a:xfrm>
      </p:grpSpPr>
      <p:pic>
        <p:nvPicPr>
          <p:cNvPr id="311" name="Google Shape;311;p17"/>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312" name="Google Shape;312;p17"/>
          <p:cNvPicPr preferRelativeResize="0"/>
          <p:nvPr/>
        </p:nvPicPr>
        <p:blipFill>
          <a:blip r:embed="rId4">
            <a:alphaModFix/>
          </a:blip>
          <a:stretch>
            <a:fillRect/>
          </a:stretch>
        </p:blipFill>
        <p:spPr>
          <a:xfrm>
            <a:off x="866600" y="8167638"/>
            <a:ext cx="7596199" cy="7596199"/>
          </a:xfrm>
          <a:prstGeom prst="rect">
            <a:avLst/>
          </a:prstGeom>
          <a:noFill/>
          <a:ln>
            <a:noFill/>
          </a:ln>
        </p:spPr>
      </p:pic>
      <p:pic>
        <p:nvPicPr>
          <p:cNvPr id="313" name="Google Shape;313;p17"/>
          <p:cNvPicPr preferRelativeResize="0"/>
          <p:nvPr/>
        </p:nvPicPr>
        <p:blipFill>
          <a:blip r:embed="rId5">
            <a:alphaModFix/>
          </a:blip>
          <a:stretch>
            <a:fillRect/>
          </a:stretch>
        </p:blipFill>
        <p:spPr>
          <a:xfrm>
            <a:off x="9646700" y="1860475"/>
            <a:ext cx="9213818" cy="6358750"/>
          </a:xfrm>
          <a:prstGeom prst="rect">
            <a:avLst/>
          </a:prstGeom>
          <a:noFill/>
          <a:ln>
            <a:noFill/>
          </a:ln>
        </p:spPr>
      </p:pic>
      <p:grpSp>
        <p:nvGrpSpPr>
          <p:cNvPr id="314" name="Google Shape;314;p17"/>
          <p:cNvGrpSpPr/>
          <p:nvPr/>
        </p:nvGrpSpPr>
        <p:grpSpPr>
          <a:xfrm>
            <a:off x="866592" y="652943"/>
            <a:ext cx="2452957" cy="498829"/>
            <a:chOff x="0" y="0"/>
            <a:chExt cx="3270608" cy="665106"/>
          </a:xfrm>
        </p:grpSpPr>
        <p:sp>
          <p:nvSpPr>
            <p:cNvPr id="315" name="Google Shape;315;p17"/>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6">
                <a:alphaModFix/>
              </a:blip>
              <a:stretch>
                <a:fillRect b="0" l="0" r="0" t="0"/>
              </a:stretch>
            </a:blipFill>
            <a:ln>
              <a:noFill/>
            </a:ln>
          </p:spPr>
        </p:sp>
        <p:sp>
          <p:nvSpPr>
            <p:cNvPr id="316" name="Google Shape;316;p17"/>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sp>
        <p:nvSpPr>
          <p:cNvPr id="317" name="Google Shape;317;p17"/>
          <p:cNvSpPr txBox="1"/>
          <p:nvPr/>
        </p:nvSpPr>
        <p:spPr>
          <a:xfrm>
            <a:off x="866592" y="1763509"/>
            <a:ext cx="8519266"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OUR PROJECTS</a:t>
            </a:r>
            <a:endParaRPr/>
          </a:p>
        </p:txBody>
      </p:sp>
      <p:sp>
        <p:nvSpPr>
          <p:cNvPr id="318" name="Google Shape;318;p17"/>
          <p:cNvSpPr txBox="1"/>
          <p:nvPr/>
        </p:nvSpPr>
        <p:spPr>
          <a:xfrm>
            <a:off x="866592" y="3891547"/>
            <a:ext cx="8025000" cy="365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sp>
        <p:nvSpPr>
          <p:cNvPr id="319" name="Google Shape;319;p17"/>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07/20</a:t>
            </a:r>
            <a:endParaRPr/>
          </a:p>
        </p:txBody>
      </p:sp>
      <p:grpSp>
        <p:nvGrpSpPr>
          <p:cNvPr id="320" name="Google Shape;320;p17"/>
          <p:cNvGrpSpPr/>
          <p:nvPr/>
        </p:nvGrpSpPr>
        <p:grpSpPr>
          <a:xfrm>
            <a:off x="8618903" y="482651"/>
            <a:ext cx="959331" cy="839415"/>
            <a:chOff x="0" y="0"/>
            <a:chExt cx="812800" cy="711200"/>
          </a:xfrm>
        </p:grpSpPr>
        <p:sp>
          <p:nvSpPr>
            <p:cNvPr id="321" name="Google Shape;321;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322" name="Google Shape;322;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7"/>
          <p:cNvGrpSpPr/>
          <p:nvPr/>
        </p:nvGrpSpPr>
        <p:grpSpPr>
          <a:xfrm rot="-5400000">
            <a:off x="14397924" y="8838593"/>
            <a:ext cx="959331" cy="839415"/>
            <a:chOff x="0" y="0"/>
            <a:chExt cx="812800" cy="711200"/>
          </a:xfrm>
        </p:grpSpPr>
        <p:sp>
          <p:nvSpPr>
            <p:cNvPr id="324" name="Google Shape;324;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325" name="Google Shape;325;p17"/>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7"/>
          <p:cNvGrpSpPr/>
          <p:nvPr/>
        </p:nvGrpSpPr>
        <p:grpSpPr>
          <a:xfrm rot="-5400000">
            <a:off x="16184423" y="-1176022"/>
            <a:ext cx="1223458" cy="4156760"/>
            <a:chOff x="0" y="-213090"/>
            <a:chExt cx="1631277" cy="5542346"/>
          </a:xfrm>
        </p:grpSpPr>
        <p:grpSp>
          <p:nvGrpSpPr>
            <p:cNvPr id="327" name="Google Shape;327;p17"/>
            <p:cNvGrpSpPr/>
            <p:nvPr/>
          </p:nvGrpSpPr>
          <p:grpSpPr>
            <a:xfrm>
              <a:off x="0" y="-213090"/>
              <a:ext cx="63500" cy="5542346"/>
              <a:chOff x="0" y="-47625"/>
              <a:chExt cx="14192" cy="1238697"/>
            </a:xfrm>
          </p:grpSpPr>
          <p:sp>
            <p:nvSpPr>
              <p:cNvPr id="328" name="Google Shape;328;p1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329" name="Google Shape;329;p1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7"/>
            <p:cNvGrpSpPr/>
            <p:nvPr/>
          </p:nvGrpSpPr>
          <p:grpSpPr>
            <a:xfrm>
              <a:off x="783889" y="-213090"/>
              <a:ext cx="63500" cy="5542346"/>
              <a:chOff x="0" y="-47625"/>
              <a:chExt cx="14192" cy="1238697"/>
            </a:xfrm>
          </p:grpSpPr>
          <p:sp>
            <p:nvSpPr>
              <p:cNvPr id="331" name="Google Shape;331;p1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332" name="Google Shape;332;p1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7"/>
            <p:cNvGrpSpPr/>
            <p:nvPr/>
          </p:nvGrpSpPr>
          <p:grpSpPr>
            <a:xfrm>
              <a:off x="1567777" y="-213090"/>
              <a:ext cx="63500" cy="5542346"/>
              <a:chOff x="0" y="-47625"/>
              <a:chExt cx="14192" cy="1238697"/>
            </a:xfrm>
          </p:grpSpPr>
          <p:sp>
            <p:nvSpPr>
              <p:cNvPr id="334" name="Google Shape;334;p17"/>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FFFF"/>
              </a:solidFill>
              <a:ln>
                <a:noFill/>
              </a:ln>
            </p:spPr>
          </p:sp>
          <p:sp>
            <p:nvSpPr>
              <p:cNvPr id="335" name="Google Shape;335;p17"/>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6" name="Google Shape;336;p17"/>
          <p:cNvGrpSpPr/>
          <p:nvPr/>
        </p:nvGrpSpPr>
        <p:grpSpPr>
          <a:xfrm>
            <a:off x="4378260" y="-937801"/>
            <a:ext cx="1950545" cy="1840159"/>
            <a:chOff x="0" y="-47625"/>
            <a:chExt cx="513724" cy="484651"/>
          </a:xfrm>
        </p:grpSpPr>
        <p:sp>
          <p:nvSpPr>
            <p:cNvPr id="337" name="Google Shape;337;p17"/>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338" name="Google Shape;338;p17"/>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9" name="Google Shape;339;p17"/>
          <p:cNvPicPr preferRelativeResize="0"/>
          <p:nvPr/>
        </p:nvPicPr>
        <p:blipFill>
          <a:blip r:embed="rId7">
            <a:alphaModFix/>
          </a:blip>
          <a:stretch>
            <a:fillRect/>
          </a:stretch>
        </p:blipFill>
        <p:spPr>
          <a:xfrm>
            <a:off x="11056150" y="8573767"/>
            <a:ext cx="1442400" cy="13690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343" name="Shape 343"/>
        <p:cNvGrpSpPr/>
        <p:nvPr/>
      </p:nvGrpSpPr>
      <p:grpSpPr>
        <a:xfrm>
          <a:off x="0" y="0"/>
          <a:ext cx="0" cy="0"/>
          <a:chOff x="0" y="0"/>
          <a:chExt cx="0" cy="0"/>
        </a:xfrm>
      </p:grpSpPr>
      <p:pic>
        <p:nvPicPr>
          <p:cNvPr id="344" name="Google Shape;344;p18"/>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345" name="Google Shape;345;p18"/>
          <p:cNvPicPr preferRelativeResize="0"/>
          <p:nvPr/>
        </p:nvPicPr>
        <p:blipFill>
          <a:blip r:embed="rId4">
            <a:alphaModFix/>
          </a:blip>
          <a:stretch>
            <a:fillRect/>
          </a:stretch>
        </p:blipFill>
        <p:spPr>
          <a:xfrm>
            <a:off x="13461213" y="-4091000"/>
            <a:ext cx="7596199" cy="7596199"/>
          </a:xfrm>
          <a:prstGeom prst="rect">
            <a:avLst/>
          </a:prstGeom>
          <a:noFill/>
          <a:ln>
            <a:noFill/>
          </a:ln>
        </p:spPr>
      </p:pic>
      <p:grpSp>
        <p:nvGrpSpPr>
          <p:cNvPr id="346" name="Google Shape;346;p18"/>
          <p:cNvGrpSpPr/>
          <p:nvPr/>
        </p:nvGrpSpPr>
        <p:grpSpPr>
          <a:xfrm>
            <a:off x="866592" y="652943"/>
            <a:ext cx="2452957" cy="498829"/>
            <a:chOff x="0" y="0"/>
            <a:chExt cx="3270608" cy="665106"/>
          </a:xfrm>
        </p:grpSpPr>
        <p:sp>
          <p:nvSpPr>
            <p:cNvPr id="347" name="Google Shape;347;p18"/>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5">
                <a:alphaModFix/>
              </a:blip>
              <a:stretch>
                <a:fillRect b="0" l="0" r="0" t="0"/>
              </a:stretch>
            </a:blipFill>
            <a:ln>
              <a:noFill/>
            </a:ln>
          </p:spPr>
        </p:sp>
        <p:sp>
          <p:nvSpPr>
            <p:cNvPr id="348" name="Google Shape;348;p18"/>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349" name="Google Shape;349;p18"/>
          <p:cNvGrpSpPr/>
          <p:nvPr/>
        </p:nvGrpSpPr>
        <p:grpSpPr>
          <a:xfrm>
            <a:off x="866592" y="3883472"/>
            <a:ext cx="1984234" cy="1997790"/>
            <a:chOff x="0" y="-47625"/>
            <a:chExt cx="591293" cy="595333"/>
          </a:xfrm>
        </p:grpSpPr>
        <p:sp>
          <p:nvSpPr>
            <p:cNvPr id="350" name="Google Shape;350;p18"/>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351" name="Google Shape;351;p18"/>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8550787" y="3883472"/>
            <a:ext cx="1984234" cy="1997790"/>
            <a:chOff x="0" y="-47625"/>
            <a:chExt cx="591293" cy="595333"/>
          </a:xfrm>
        </p:grpSpPr>
        <p:sp>
          <p:nvSpPr>
            <p:cNvPr id="353" name="Google Shape;353;p18"/>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354" name="Google Shape;354;p18"/>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8"/>
          <p:cNvGrpSpPr/>
          <p:nvPr/>
        </p:nvGrpSpPr>
        <p:grpSpPr>
          <a:xfrm>
            <a:off x="866592" y="7153581"/>
            <a:ext cx="1984234" cy="1997790"/>
            <a:chOff x="0" y="-47625"/>
            <a:chExt cx="591293" cy="595333"/>
          </a:xfrm>
        </p:grpSpPr>
        <p:sp>
          <p:nvSpPr>
            <p:cNvPr id="356" name="Google Shape;356;p18"/>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357" name="Google Shape;357;p18"/>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8"/>
          <p:cNvGrpSpPr/>
          <p:nvPr/>
        </p:nvGrpSpPr>
        <p:grpSpPr>
          <a:xfrm>
            <a:off x="8550787" y="7153581"/>
            <a:ext cx="1984234" cy="1997790"/>
            <a:chOff x="0" y="-47625"/>
            <a:chExt cx="591293" cy="595333"/>
          </a:xfrm>
        </p:grpSpPr>
        <p:sp>
          <p:nvSpPr>
            <p:cNvPr id="359" name="Google Shape;359;p18"/>
            <p:cNvSpPr/>
            <p:nvPr/>
          </p:nvSpPr>
          <p:spPr>
            <a:xfrm>
              <a:off x="0" y="0"/>
              <a:ext cx="591293" cy="547708"/>
            </a:xfrm>
            <a:custGeom>
              <a:rect b="b" l="l" r="r" t="t"/>
              <a:pathLst>
                <a:path extrusionOk="0" h="547708" w="591293">
                  <a:moveTo>
                    <a:pt x="0" y="0"/>
                  </a:moveTo>
                  <a:lnTo>
                    <a:pt x="591293" y="0"/>
                  </a:lnTo>
                  <a:lnTo>
                    <a:pt x="591293" y="547708"/>
                  </a:lnTo>
                  <a:lnTo>
                    <a:pt x="0" y="547708"/>
                  </a:lnTo>
                  <a:close/>
                </a:path>
              </a:pathLst>
            </a:custGeom>
            <a:solidFill>
              <a:srgbClr val="FFD13A"/>
            </a:solidFill>
            <a:ln cap="sq" cmpd="sng" w="38100">
              <a:solidFill>
                <a:srgbClr val="FFFFFF"/>
              </a:solidFill>
              <a:prstDash val="solid"/>
              <a:miter lim="8000"/>
              <a:headEnd len="sm" w="sm" type="none"/>
              <a:tailEnd len="sm" w="sm" type="none"/>
            </a:ln>
          </p:spPr>
        </p:sp>
        <p:sp>
          <p:nvSpPr>
            <p:cNvPr id="360" name="Google Shape;360;p18"/>
            <p:cNvSpPr txBox="1"/>
            <p:nvPr/>
          </p:nvSpPr>
          <p:spPr>
            <a:xfrm>
              <a:off x="0" y="-47625"/>
              <a:ext cx="591293" cy="5953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1" name="Google Shape;361;p18"/>
          <p:cNvSpPr txBox="1"/>
          <p:nvPr/>
        </p:nvSpPr>
        <p:spPr>
          <a:xfrm>
            <a:off x="866592" y="1700472"/>
            <a:ext cx="9894609"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WHAT WE OFFER</a:t>
            </a:r>
            <a:endParaRPr/>
          </a:p>
        </p:txBody>
      </p:sp>
      <p:sp>
        <p:nvSpPr>
          <p:cNvPr id="362" name="Google Shape;362;p18"/>
          <p:cNvSpPr txBox="1"/>
          <p:nvPr/>
        </p:nvSpPr>
        <p:spPr>
          <a:xfrm>
            <a:off x="3578553" y="4211613"/>
            <a:ext cx="3870752"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SERVICE ONE</a:t>
            </a:r>
            <a:endParaRPr/>
          </a:p>
        </p:txBody>
      </p:sp>
      <p:sp>
        <p:nvSpPr>
          <p:cNvPr id="363" name="Google Shape;363;p18"/>
          <p:cNvSpPr txBox="1"/>
          <p:nvPr/>
        </p:nvSpPr>
        <p:spPr>
          <a:xfrm>
            <a:off x="11258922" y="4211613"/>
            <a:ext cx="4032753"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SERVICE TWO</a:t>
            </a:r>
            <a:endParaRPr/>
          </a:p>
        </p:txBody>
      </p:sp>
      <p:sp>
        <p:nvSpPr>
          <p:cNvPr id="364" name="Google Shape;364;p18"/>
          <p:cNvSpPr txBox="1"/>
          <p:nvPr/>
        </p:nvSpPr>
        <p:spPr>
          <a:xfrm>
            <a:off x="3578553" y="7518292"/>
            <a:ext cx="4972234"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SERVICE THREE</a:t>
            </a:r>
            <a:endParaRPr/>
          </a:p>
        </p:txBody>
      </p:sp>
      <p:sp>
        <p:nvSpPr>
          <p:cNvPr id="365" name="Google Shape;365;p18"/>
          <p:cNvSpPr txBox="1"/>
          <p:nvPr/>
        </p:nvSpPr>
        <p:spPr>
          <a:xfrm>
            <a:off x="11258922" y="7518292"/>
            <a:ext cx="4032753" cy="695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500" u="none" cap="none" strike="noStrike">
                <a:solidFill>
                  <a:srgbClr val="292929"/>
                </a:solidFill>
                <a:latin typeface="Anton"/>
                <a:ea typeface="Anton"/>
                <a:cs typeface="Anton"/>
                <a:sym typeface="Anton"/>
              </a:rPr>
              <a:t>SERVICE FOUR</a:t>
            </a:r>
            <a:endParaRPr/>
          </a:p>
        </p:txBody>
      </p:sp>
      <p:sp>
        <p:nvSpPr>
          <p:cNvPr id="366" name="Google Shape;366;p18"/>
          <p:cNvSpPr txBox="1"/>
          <p:nvPr/>
        </p:nvSpPr>
        <p:spPr>
          <a:xfrm>
            <a:off x="3578553" y="5011285"/>
            <a:ext cx="3377232" cy="660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367" name="Google Shape;367;p18"/>
          <p:cNvSpPr txBox="1"/>
          <p:nvPr/>
        </p:nvSpPr>
        <p:spPr>
          <a:xfrm>
            <a:off x="11258922" y="5011285"/>
            <a:ext cx="3377232" cy="660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368" name="Google Shape;368;p18"/>
          <p:cNvSpPr txBox="1"/>
          <p:nvPr/>
        </p:nvSpPr>
        <p:spPr>
          <a:xfrm>
            <a:off x="3578553" y="8317122"/>
            <a:ext cx="3377232" cy="660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369" name="Google Shape;369;p18"/>
          <p:cNvSpPr txBox="1"/>
          <p:nvPr/>
        </p:nvSpPr>
        <p:spPr>
          <a:xfrm>
            <a:off x="11258922" y="8317122"/>
            <a:ext cx="3377232" cy="660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Elaborate on what you want to discuss. </a:t>
            </a:r>
            <a:endParaRPr/>
          </a:p>
        </p:txBody>
      </p:sp>
      <p:sp>
        <p:nvSpPr>
          <p:cNvPr id="370" name="Google Shape;370;p18"/>
          <p:cNvSpPr txBox="1"/>
          <p:nvPr/>
        </p:nvSpPr>
        <p:spPr>
          <a:xfrm>
            <a:off x="16649213" y="9000519"/>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08/20</a:t>
            </a:r>
            <a:endParaRPr/>
          </a:p>
        </p:txBody>
      </p:sp>
      <p:grpSp>
        <p:nvGrpSpPr>
          <p:cNvPr id="371" name="Google Shape;371;p18"/>
          <p:cNvGrpSpPr/>
          <p:nvPr/>
        </p:nvGrpSpPr>
        <p:grpSpPr>
          <a:xfrm rot="-5400000">
            <a:off x="10701242" y="482651"/>
            <a:ext cx="959331" cy="839415"/>
            <a:chOff x="0" y="0"/>
            <a:chExt cx="812800" cy="711200"/>
          </a:xfrm>
        </p:grpSpPr>
        <p:sp>
          <p:nvSpPr>
            <p:cNvPr id="372" name="Google Shape;372;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373" name="Google Shape;373;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8"/>
          <p:cNvGrpSpPr/>
          <p:nvPr/>
        </p:nvGrpSpPr>
        <p:grpSpPr>
          <a:xfrm rot="5400000">
            <a:off x="16359927" y="6414026"/>
            <a:ext cx="959331" cy="839415"/>
            <a:chOff x="0" y="0"/>
            <a:chExt cx="812800" cy="711200"/>
          </a:xfrm>
        </p:grpSpPr>
        <p:sp>
          <p:nvSpPr>
            <p:cNvPr id="375" name="Google Shape;375;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376" name="Google Shape;376;p18"/>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18"/>
          <p:cNvGrpSpPr/>
          <p:nvPr/>
        </p:nvGrpSpPr>
        <p:grpSpPr>
          <a:xfrm>
            <a:off x="16282275" y="991955"/>
            <a:ext cx="1223458" cy="4156760"/>
            <a:chOff x="0" y="-213090"/>
            <a:chExt cx="1631277" cy="5542346"/>
          </a:xfrm>
        </p:grpSpPr>
        <p:grpSp>
          <p:nvGrpSpPr>
            <p:cNvPr id="378" name="Google Shape;378;p18"/>
            <p:cNvGrpSpPr/>
            <p:nvPr/>
          </p:nvGrpSpPr>
          <p:grpSpPr>
            <a:xfrm>
              <a:off x="0" y="-213090"/>
              <a:ext cx="63500" cy="5542346"/>
              <a:chOff x="0" y="-47625"/>
              <a:chExt cx="14192" cy="1238697"/>
            </a:xfrm>
          </p:grpSpPr>
          <p:sp>
            <p:nvSpPr>
              <p:cNvPr id="379" name="Google Shape;379;p18"/>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380" name="Google Shape;380;p18"/>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8"/>
            <p:cNvGrpSpPr/>
            <p:nvPr/>
          </p:nvGrpSpPr>
          <p:grpSpPr>
            <a:xfrm>
              <a:off x="783889" y="-213090"/>
              <a:ext cx="63500" cy="5542346"/>
              <a:chOff x="0" y="-47625"/>
              <a:chExt cx="14192" cy="1238697"/>
            </a:xfrm>
          </p:grpSpPr>
          <p:sp>
            <p:nvSpPr>
              <p:cNvPr id="382" name="Google Shape;382;p18"/>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383" name="Google Shape;383;p18"/>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8"/>
            <p:cNvGrpSpPr/>
            <p:nvPr/>
          </p:nvGrpSpPr>
          <p:grpSpPr>
            <a:xfrm>
              <a:off x="1567777" y="-213090"/>
              <a:ext cx="63500" cy="5542346"/>
              <a:chOff x="0" y="-47625"/>
              <a:chExt cx="14192" cy="1238697"/>
            </a:xfrm>
          </p:grpSpPr>
          <p:sp>
            <p:nvSpPr>
              <p:cNvPr id="385" name="Google Shape;385;p18"/>
              <p:cNvSpPr/>
              <p:nvPr/>
            </p:nvSpPr>
            <p:spPr>
              <a:xfrm>
                <a:off x="0" y="0"/>
                <a:ext cx="14192" cy="1191072"/>
              </a:xfrm>
              <a:custGeom>
                <a:rect b="b" l="l" r="r" t="t"/>
                <a:pathLst>
                  <a:path extrusionOk="0" h="1191072" w="14192">
                    <a:moveTo>
                      <a:pt x="0" y="0"/>
                    </a:moveTo>
                    <a:lnTo>
                      <a:pt x="14192" y="0"/>
                    </a:lnTo>
                    <a:lnTo>
                      <a:pt x="14192" y="1191072"/>
                    </a:lnTo>
                    <a:lnTo>
                      <a:pt x="0" y="1191072"/>
                    </a:lnTo>
                    <a:close/>
                  </a:path>
                </a:pathLst>
              </a:custGeom>
              <a:solidFill>
                <a:srgbClr val="FFD13A"/>
              </a:solidFill>
              <a:ln>
                <a:noFill/>
              </a:ln>
            </p:spPr>
          </p:sp>
          <p:sp>
            <p:nvSpPr>
              <p:cNvPr id="386" name="Google Shape;386;p18"/>
              <p:cNvSpPr txBox="1"/>
              <p:nvPr/>
            </p:nvSpPr>
            <p:spPr>
              <a:xfrm>
                <a:off x="0" y="-47625"/>
                <a:ext cx="14192" cy="1238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87" name="Google Shape;387;p18"/>
          <p:cNvPicPr preferRelativeResize="0"/>
          <p:nvPr/>
        </p:nvPicPr>
        <p:blipFill>
          <a:blip r:embed="rId6">
            <a:alphaModFix/>
          </a:blip>
          <a:stretch>
            <a:fillRect/>
          </a:stretch>
        </p:blipFill>
        <p:spPr>
          <a:xfrm>
            <a:off x="1192725" y="4349692"/>
            <a:ext cx="1284350" cy="1236194"/>
          </a:xfrm>
          <a:prstGeom prst="rect">
            <a:avLst/>
          </a:prstGeom>
          <a:noFill/>
          <a:ln>
            <a:noFill/>
          </a:ln>
        </p:spPr>
      </p:pic>
      <p:pic>
        <p:nvPicPr>
          <p:cNvPr id="388" name="Google Shape;388;p18"/>
          <p:cNvPicPr preferRelativeResize="0"/>
          <p:nvPr/>
        </p:nvPicPr>
        <p:blipFill>
          <a:blip r:embed="rId7">
            <a:alphaModFix/>
          </a:blip>
          <a:stretch>
            <a:fillRect/>
          </a:stretch>
        </p:blipFill>
        <p:spPr>
          <a:xfrm>
            <a:off x="1216546" y="7500547"/>
            <a:ext cx="1284350" cy="1460378"/>
          </a:xfrm>
          <a:prstGeom prst="rect">
            <a:avLst/>
          </a:prstGeom>
          <a:noFill/>
          <a:ln>
            <a:noFill/>
          </a:ln>
        </p:spPr>
      </p:pic>
      <p:pic>
        <p:nvPicPr>
          <p:cNvPr id="389" name="Google Shape;389;p18"/>
          <p:cNvPicPr preferRelativeResize="0"/>
          <p:nvPr/>
        </p:nvPicPr>
        <p:blipFill>
          <a:blip r:embed="rId8">
            <a:alphaModFix/>
          </a:blip>
          <a:stretch>
            <a:fillRect/>
          </a:stretch>
        </p:blipFill>
        <p:spPr>
          <a:xfrm>
            <a:off x="8845370" y="4395805"/>
            <a:ext cx="1442375" cy="1143952"/>
          </a:xfrm>
          <a:prstGeom prst="rect">
            <a:avLst/>
          </a:prstGeom>
          <a:noFill/>
          <a:ln>
            <a:noFill/>
          </a:ln>
        </p:spPr>
      </p:pic>
      <p:pic>
        <p:nvPicPr>
          <p:cNvPr id="390" name="Google Shape;390;p18"/>
          <p:cNvPicPr preferRelativeResize="0"/>
          <p:nvPr/>
        </p:nvPicPr>
        <p:blipFill>
          <a:blip r:embed="rId9">
            <a:alphaModFix/>
          </a:blip>
          <a:stretch>
            <a:fillRect/>
          </a:stretch>
        </p:blipFill>
        <p:spPr>
          <a:xfrm>
            <a:off x="8845375" y="7609870"/>
            <a:ext cx="1284350" cy="1241742"/>
          </a:xfrm>
          <a:prstGeom prst="rect">
            <a:avLst/>
          </a:prstGeom>
          <a:noFill/>
          <a:ln>
            <a:noFill/>
          </a:ln>
        </p:spPr>
      </p:pic>
      <p:pic>
        <p:nvPicPr>
          <p:cNvPr id="391" name="Google Shape;391;p18"/>
          <p:cNvPicPr preferRelativeResize="0"/>
          <p:nvPr/>
        </p:nvPicPr>
        <p:blipFill>
          <a:blip r:embed="rId10">
            <a:alphaModFix/>
          </a:blip>
          <a:stretch>
            <a:fillRect/>
          </a:stretch>
        </p:blipFill>
        <p:spPr>
          <a:xfrm>
            <a:off x="6751675" y="5579767"/>
            <a:ext cx="1442400" cy="13690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E8ED"/>
        </a:solidFill>
      </p:bgPr>
    </p:bg>
    <p:spTree>
      <p:nvGrpSpPr>
        <p:cNvPr id="395" name="Shape 395"/>
        <p:cNvGrpSpPr/>
        <p:nvPr/>
      </p:nvGrpSpPr>
      <p:grpSpPr>
        <a:xfrm>
          <a:off x="0" y="0"/>
          <a:ext cx="0" cy="0"/>
          <a:chOff x="0" y="0"/>
          <a:chExt cx="0" cy="0"/>
        </a:xfrm>
      </p:grpSpPr>
      <p:pic>
        <p:nvPicPr>
          <p:cNvPr id="396" name="Google Shape;396;p19"/>
          <p:cNvPicPr preferRelativeResize="0"/>
          <p:nvPr/>
        </p:nvPicPr>
        <p:blipFill>
          <a:blip r:embed="rId3">
            <a:alphaModFix/>
          </a:blip>
          <a:stretch>
            <a:fillRect/>
          </a:stretch>
        </p:blipFill>
        <p:spPr>
          <a:xfrm>
            <a:off x="0" y="44205"/>
            <a:ext cx="18288000" cy="10269141"/>
          </a:xfrm>
          <a:prstGeom prst="rect">
            <a:avLst/>
          </a:prstGeom>
          <a:noFill/>
          <a:ln>
            <a:noFill/>
          </a:ln>
        </p:spPr>
      </p:pic>
      <p:pic>
        <p:nvPicPr>
          <p:cNvPr id="397" name="Google Shape;397;p19"/>
          <p:cNvPicPr preferRelativeResize="0"/>
          <p:nvPr/>
        </p:nvPicPr>
        <p:blipFill>
          <a:blip r:embed="rId4">
            <a:alphaModFix/>
          </a:blip>
          <a:stretch>
            <a:fillRect/>
          </a:stretch>
        </p:blipFill>
        <p:spPr>
          <a:xfrm>
            <a:off x="12409538" y="1380675"/>
            <a:ext cx="7596199" cy="7596199"/>
          </a:xfrm>
          <a:prstGeom prst="rect">
            <a:avLst/>
          </a:prstGeom>
          <a:noFill/>
          <a:ln>
            <a:noFill/>
          </a:ln>
        </p:spPr>
      </p:pic>
      <p:pic>
        <p:nvPicPr>
          <p:cNvPr id="398" name="Google Shape;398;p19"/>
          <p:cNvPicPr preferRelativeResize="0"/>
          <p:nvPr/>
        </p:nvPicPr>
        <p:blipFill>
          <a:blip r:embed="rId5">
            <a:alphaModFix/>
          </a:blip>
          <a:stretch>
            <a:fillRect/>
          </a:stretch>
        </p:blipFill>
        <p:spPr>
          <a:xfrm>
            <a:off x="0" y="4489375"/>
            <a:ext cx="6029041" cy="5797625"/>
          </a:xfrm>
          <a:prstGeom prst="rect">
            <a:avLst/>
          </a:prstGeom>
          <a:noFill/>
          <a:ln>
            <a:noFill/>
          </a:ln>
        </p:spPr>
      </p:pic>
      <p:pic>
        <p:nvPicPr>
          <p:cNvPr id="399" name="Google Shape;399;p19"/>
          <p:cNvPicPr preferRelativeResize="0"/>
          <p:nvPr/>
        </p:nvPicPr>
        <p:blipFill>
          <a:blip r:embed="rId6">
            <a:alphaModFix/>
          </a:blip>
          <a:stretch>
            <a:fillRect/>
          </a:stretch>
        </p:blipFill>
        <p:spPr>
          <a:xfrm>
            <a:off x="6148400" y="4489375"/>
            <a:ext cx="6029051" cy="5797618"/>
          </a:xfrm>
          <a:prstGeom prst="rect">
            <a:avLst/>
          </a:prstGeom>
          <a:noFill/>
          <a:ln>
            <a:noFill/>
          </a:ln>
        </p:spPr>
      </p:pic>
      <p:pic>
        <p:nvPicPr>
          <p:cNvPr id="400" name="Google Shape;400;p19"/>
          <p:cNvPicPr preferRelativeResize="0"/>
          <p:nvPr/>
        </p:nvPicPr>
        <p:blipFill>
          <a:blip r:embed="rId7">
            <a:alphaModFix/>
          </a:blip>
          <a:stretch>
            <a:fillRect/>
          </a:stretch>
        </p:blipFill>
        <p:spPr>
          <a:xfrm>
            <a:off x="12296800" y="4489375"/>
            <a:ext cx="6029051" cy="5797625"/>
          </a:xfrm>
          <a:prstGeom prst="rect">
            <a:avLst/>
          </a:prstGeom>
          <a:noFill/>
          <a:ln>
            <a:noFill/>
          </a:ln>
        </p:spPr>
      </p:pic>
      <p:sp>
        <p:nvSpPr>
          <p:cNvPr id="401" name="Google Shape;401;p19"/>
          <p:cNvSpPr txBox="1"/>
          <p:nvPr/>
        </p:nvSpPr>
        <p:spPr>
          <a:xfrm>
            <a:off x="866592" y="1485277"/>
            <a:ext cx="10717569" cy="18383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0" i="0" lang="en-US" sz="12030" u="none" cap="none" strike="noStrike">
                <a:solidFill>
                  <a:srgbClr val="292929"/>
                </a:solidFill>
                <a:latin typeface="Anton"/>
                <a:ea typeface="Anton"/>
                <a:cs typeface="Anton"/>
                <a:sym typeface="Anton"/>
              </a:rPr>
              <a:t>GALLERY IMAGE</a:t>
            </a:r>
            <a:endParaRPr/>
          </a:p>
        </p:txBody>
      </p:sp>
      <p:grpSp>
        <p:nvGrpSpPr>
          <p:cNvPr id="402" name="Google Shape;402;p19"/>
          <p:cNvGrpSpPr/>
          <p:nvPr/>
        </p:nvGrpSpPr>
        <p:grpSpPr>
          <a:xfrm>
            <a:off x="866592" y="652943"/>
            <a:ext cx="2452957" cy="498829"/>
            <a:chOff x="0" y="0"/>
            <a:chExt cx="3270608" cy="665106"/>
          </a:xfrm>
        </p:grpSpPr>
        <p:sp>
          <p:nvSpPr>
            <p:cNvPr id="403" name="Google Shape;403;p19"/>
            <p:cNvSpPr/>
            <p:nvPr/>
          </p:nvSpPr>
          <p:spPr>
            <a:xfrm>
              <a:off x="0" y="0"/>
              <a:ext cx="665106" cy="665106"/>
            </a:xfrm>
            <a:custGeom>
              <a:rect b="b" l="l" r="r" t="t"/>
              <a:pathLst>
                <a:path extrusionOk="0" h="665106" w="665106">
                  <a:moveTo>
                    <a:pt x="0" y="0"/>
                  </a:moveTo>
                  <a:lnTo>
                    <a:pt x="665106" y="0"/>
                  </a:lnTo>
                  <a:lnTo>
                    <a:pt x="665106" y="665106"/>
                  </a:lnTo>
                  <a:lnTo>
                    <a:pt x="0" y="665106"/>
                  </a:lnTo>
                  <a:lnTo>
                    <a:pt x="0" y="0"/>
                  </a:lnTo>
                  <a:close/>
                </a:path>
              </a:pathLst>
            </a:custGeom>
            <a:blipFill rotWithShape="1">
              <a:blip r:embed="rId8">
                <a:alphaModFix/>
              </a:blip>
              <a:stretch>
                <a:fillRect b="0" l="0" r="0" t="0"/>
              </a:stretch>
            </a:blipFill>
            <a:ln>
              <a:noFill/>
            </a:ln>
          </p:spPr>
        </p:sp>
        <p:sp>
          <p:nvSpPr>
            <p:cNvPr id="404" name="Google Shape;404;p19"/>
            <p:cNvSpPr txBox="1"/>
            <p:nvPr/>
          </p:nvSpPr>
          <p:spPr>
            <a:xfrm>
              <a:off x="880566" y="131312"/>
              <a:ext cx="2390042" cy="402481"/>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b="0" i="0" lang="en-US" sz="1987" u="none" cap="none" strike="noStrike">
                  <a:solidFill>
                    <a:srgbClr val="292929"/>
                  </a:solidFill>
                  <a:latin typeface="Anton"/>
                  <a:ea typeface="Anton"/>
                  <a:cs typeface="Anton"/>
                  <a:sym typeface="Anton"/>
                </a:rPr>
                <a:t>COMPANY NAME</a:t>
              </a:r>
              <a:endParaRPr/>
            </a:p>
          </p:txBody>
        </p:sp>
      </p:grpSp>
      <p:grpSp>
        <p:nvGrpSpPr>
          <p:cNvPr id="405" name="Google Shape;405;p19"/>
          <p:cNvGrpSpPr/>
          <p:nvPr/>
        </p:nvGrpSpPr>
        <p:grpSpPr>
          <a:xfrm>
            <a:off x="11334642" y="3283744"/>
            <a:ext cx="3528316" cy="638452"/>
            <a:chOff x="0" y="-47625"/>
            <a:chExt cx="1051423" cy="190256"/>
          </a:xfrm>
        </p:grpSpPr>
        <p:sp>
          <p:nvSpPr>
            <p:cNvPr id="406" name="Google Shape;406;p19"/>
            <p:cNvSpPr/>
            <p:nvPr/>
          </p:nvSpPr>
          <p:spPr>
            <a:xfrm>
              <a:off x="0" y="0"/>
              <a:ext cx="1051423" cy="142631"/>
            </a:xfrm>
            <a:custGeom>
              <a:rect b="b" l="l" r="r" t="t"/>
              <a:pathLst>
                <a:path extrusionOk="0" h="142631" w="1051423">
                  <a:moveTo>
                    <a:pt x="0" y="0"/>
                  </a:moveTo>
                  <a:lnTo>
                    <a:pt x="1051423" y="0"/>
                  </a:lnTo>
                  <a:lnTo>
                    <a:pt x="1051423" y="142631"/>
                  </a:lnTo>
                  <a:lnTo>
                    <a:pt x="0" y="142631"/>
                  </a:lnTo>
                  <a:close/>
                </a:path>
              </a:pathLst>
            </a:custGeom>
            <a:solidFill>
              <a:srgbClr val="FFD13A"/>
            </a:solidFill>
            <a:ln cap="sq" cmpd="sng" w="38100">
              <a:solidFill>
                <a:srgbClr val="FFFFFF"/>
              </a:solidFill>
              <a:prstDash val="solid"/>
              <a:miter lim="8000"/>
              <a:headEnd len="sm" w="sm" type="none"/>
              <a:tailEnd len="sm" w="sm" type="none"/>
            </a:ln>
          </p:spPr>
        </p:sp>
        <p:sp>
          <p:nvSpPr>
            <p:cNvPr id="407" name="Google Shape;407;p19"/>
            <p:cNvSpPr txBox="1"/>
            <p:nvPr/>
          </p:nvSpPr>
          <p:spPr>
            <a:xfrm>
              <a:off x="0" y="-47625"/>
              <a:ext cx="1051423" cy="1902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9"/>
          <p:cNvGrpSpPr/>
          <p:nvPr/>
        </p:nvGrpSpPr>
        <p:grpSpPr>
          <a:xfrm rot="5400000">
            <a:off x="11120950" y="623563"/>
            <a:ext cx="959331" cy="839415"/>
            <a:chOff x="0" y="0"/>
            <a:chExt cx="812800" cy="711200"/>
          </a:xfrm>
        </p:grpSpPr>
        <p:sp>
          <p:nvSpPr>
            <p:cNvPr id="409" name="Google Shape;409;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D13A"/>
            </a:solidFill>
            <a:ln cap="sq" cmpd="sng" w="38100">
              <a:solidFill>
                <a:srgbClr val="FFFFFF"/>
              </a:solidFill>
              <a:prstDash val="solid"/>
              <a:miter lim="8000"/>
              <a:headEnd len="sm" w="sm" type="none"/>
              <a:tailEnd len="sm" w="sm" type="none"/>
            </a:ln>
          </p:spPr>
        </p:sp>
        <p:sp>
          <p:nvSpPr>
            <p:cNvPr id="410" name="Google Shape;410;p19"/>
            <p:cNvSpPr txBox="1"/>
            <p:nvPr/>
          </p:nvSpPr>
          <p:spPr>
            <a:xfrm>
              <a:off x="127000" y="282575"/>
              <a:ext cx="558800" cy="377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19"/>
          <p:cNvSpPr txBox="1"/>
          <p:nvPr/>
        </p:nvSpPr>
        <p:spPr>
          <a:xfrm>
            <a:off x="866592" y="3450009"/>
            <a:ext cx="7296337"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Montserrat"/>
                <a:ea typeface="Montserrat"/>
                <a:cs typeface="Montserrat"/>
                <a:sym typeface="Montserrat"/>
              </a:rPr>
              <a:t>What can you say about your projects? Share it here!</a:t>
            </a:r>
            <a:endParaRPr/>
          </a:p>
        </p:txBody>
      </p:sp>
      <p:grpSp>
        <p:nvGrpSpPr>
          <p:cNvPr id="412" name="Google Shape;412;p19"/>
          <p:cNvGrpSpPr/>
          <p:nvPr/>
        </p:nvGrpSpPr>
        <p:grpSpPr>
          <a:xfrm>
            <a:off x="4378260" y="-937801"/>
            <a:ext cx="1950545" cy="1840159"/>
            <a:chOff x="0" y="-47625"/>
            <a:chExt cx="513724" cy="484651"/>
          </a:xfrm>
        </p:grpSpPr>
        <p:sp>
          <p:nvSpPr>
            <p:cNvPr id="413" name="Google Shape;413;p19"/>
            <p:cNvSpPr/>
            <p:nvPr/>
          </p:nvSpPr>
          <p:spPr>
            <a:xfrm>
              <a:off x="0" y="0"/>
              <a:ext cx="513724" cy="437026"/>
            </a:xfrm>
            <a:custGeom>
              <a:rect b="b" l="l" r="r" t="t"/>
              <a:pathLst>
                <a:path extrusionOk="0" h="437026" w="513724">
                  <a:moveTo>
                    <a:pt x="0" y="0"/>
                  </a:moveTo>
                  <a:lnTo>
                    <a:pt x="513724" y="0"/>
                  </a:lnTo>
                  <a:lnTo>
                    <a:pt x="513724" y="437026"/>
                  </a:lnTo>
                  <a:lnTo>
                    <a:pt x="0" y="437026"/>
                  </a:lnTo>
                  <a:close/>
                </a:path>
              </a:pathLst>
            </a:custGeom>
            <a:solidFill>
              <a:srgbClr val="000000">
                <a:alpha val="0"/>
              </a:srgbClr>
            </a:solidFill>
            <a:ln cap="sq" cmpd="sng" w="76200">
              <a:solidFill>
                <a:srgbClr val="FFFFFF"/>
              </a:solidFill>
              <a:prstDash val="solid"/>
              <a:miter lim="8000"/>
              <a:headEnd len="sm" w="sm" type="none"/>
              <a:tailEnd len="sm" w="sm" type="none"/>
            </a:ln>
          </p:spPr>
        </p:sp>
        <p:sp>
          <p:nvSpPr>
            <p:cNvPr id="414" name="Google Shape;414;p19"/>
            <p:cNvSpPr txBox="1"/>
            <p:nvPr/>
          </p:nvSpPr>
          <p:spPr>
            <a:xfrm>
              <a:off x="0" y="-47625"/>
              <a:ext cx="513724" cy="4846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19"/>
          <p:cNvSpPr txBox="1"/>
          <p:nvPr/>
        </p:nvSpPr>
        <p:spPr>
          <a:xfrm>
            <a:off x="16649213" y="557986"/>
            <a:ext cx="1220175" cy="515561"/>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3391" u="none" cap="none" strike="noStrike">
                <a:solidFill>
                  <a:srgbClr val="292929"/>
                </a:solidFill>
                <a:latin typeface="Anton"/>
                <a:ea typeface="Anton"/>
                <a:cs typeface="Anton"/>
                <a:sym typeface="Anton"/>
              </a:rPr>
              <a:t>09/20</a:t>
            </a:r>
            <a:endParaRPr/>
          </a:p>
        </p:txBody>
      </p:sp>
      <p:pic>
        <p:nvPicPr>
          <p:cNvPr id="416" name="Google Shape;416;p19"/>
          <p:cNvPicPr preferRelativeResize="0"/>
          <p:nvPr/>
        </p:nvPicPr>
        <p:blipFill>
          <a:blip r:embed="rId9">
            <a:alphaModFix/>
          </a:blip>
          <a:stretch>
            <a:fillRect/>
          </a:stretch>
        </p:blipFill>
        <p:spPr>
          <a:xfrm>
            <a:off x="4378250" y="4967449"/>
            <a:ext cx="1339275" cy="1271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2B Market Research Slides   ">
  <a:themeElements>
    <a:clrScheme name="Office">
      <a:dk1>
        <a:srgbClr val="000000"/>
      </a:dk1>
      <a:lt1>
        <a:srgbClr val="FFFFFF"/>
      </a:lt1>
      <a:dk2>
        <a:srgbClr val="B6E8ED"/>
      </a:dk2>
      <a:lt2>
        <a:srgbClr val="FFD13A"/>
      </a:lt2>
      <a:accent1>
        <a:srgbClr val="888888"/>
      </a:accent1>
      <a:accent2>
        <a:srgbClr val="292929"/>
      </a:accent2>
      <a:accent3>
        <a:srgbClr val="FFFFFF"/>
      </a:accent3>
      <a:accent4>
        <a:srgbClr val="B6E8ED"/>
      </a:accent4>
      <a:accent5>
        <a:srgbClr val="FFD13A"/>
      </a:accent5>
      <a:accent6>
        <a:srgbClr val="292929"/>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