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p:nvPr/>
        </p:nvSpPr>
        <p:spPr>
          <a:xfrm>
            <a:off x="375" y="-3942582"/>
            <a:ext cx="18287249" cy="8164449"/>
          </a:xfrm>
          <a:custGeom>
            <a:rect b="b" l="l" r="r" t="t"/>
            <a:pathLst>
              <a:path extrusionOk="0" h="834171" w="1868429">
                <a:moveTo>
                  <a:pt x="42333" y="0"/>
                </a:moveTo>
                <a:lnTo>
                  <a:pt x="1826096" y="0"/>
                </a:lnTo>
                <a:cubicBezTo>
                  <a:pt x="1837324" y="0"/>
                  <a:pt x="1848091" y="4460"/>
                  <a:pt x="1856030" y="12399"/>
                </a:cubicBezTo>
                <a:cubicBezTo>
                  <a:pt x="1863969" y="20338"/>
                  <a:pt x="1868429" y="31106"/>
                  <a:pt x="1868429" y="42333"/>
                </a:cubicBezTo>
                <a:lnTo>
                  <a:pt x="1868429" y="791838"/>
                </a:lnTo>
                <a:cubicBezTo>
                  <a:pt x="1868429" y="803065"/>
                  <a:pt x="1863969" y="813833"/>
                  <a:pt x="1856030" y="821772"/>
                </a:cubicBezTo>
                <a:cubicBezTo>
                  <a:pt x="1848091" y="829711"/>
                  <a:pt x="1837324" y="834171"/>
                  <a:pt x="1826096" y="834171"/>
                </a:cubicBezTo>
                <a:lnTo>
                  <a:pt x="42333" y="834171"/>
                </a:lnTo>
                <a:cubicBezTo>
                  <a:pt x="31106" y="834171"/>
                  <a:pt x="20338" y="829711"/>
                  <a:pt x="12399" y="821772"/>
                </a:cubicBezTo>
                <a:cubicBezTo>
                  <a:pt x="4460" y="813833"/>
                  <a:pt x="0" y="803065"/>
                  <a:pt x="0" y="791838"/>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3"/>
          <p:cNvSpPr txBox="1"/>
          <p:nvPr>
            <p:ph type="ctrTitle"/>
          </p:nvPr>
        </p:nvSpPr>
        <p:spPr>
          <a:xfrm>
            <a:off x="1371600" y="1597025"/>
            <a:ext cx="112392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accent2"/>
              </a:buClr>
              <a:buSzPts val="1800"/>
              <a:buNone/>
              <a:defRPr>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 name="Google Shape;12;p3"/>
          <p:cNvSpPr txBox="1"/>
          <p:nvPr>
            <p:ph idx="1" type="subTitle"/>
          </p:nvPr>
        </p:nvSpPr>
        <p:spPr>
          <a:xfrm>
            <a:off x="5092800" y="4955775"/>
            <a:ext cx="8102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3" name="Google Shape;13;p3"/>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14" name="Google Shape;14;p3"/>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Service</a:t>
            </a:r>
            <a:endParaRPr>
              <a:solidFill>
                <a:schemeClr val="lt1"/>
              </a:solidFill>
            </a:endParaRPr>
          </a:p>
        </p:txBody>
      </p:sp>
      <p:sp>
        <p:nvSpPr>
          <p:cNvPr id="15" name="Google Shape;15;p3"/>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Contact</a:t>
            </a:r>
            <a:endParaRPr>
              <a:solidFill>
                <a:schemeClr val="lt1"/>
              </a:solidFill>
            </a:endParaRPr>
          </a:p>
        </p:txBody>
      </p:sp>
      <p:sp>
        <p:nvSpPr>
          <p:cNvPr id="16" name="Google Shape;16;p3"/>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About</a:t>
            </a:r>
            <a:endParaRPr>
              <a:solidFill>
                <a:schemeClr val="lt1"/>
              </a:solidFill>
            </a:endParaRPr>
          </a:p>
        </p:txBody>
      </p:sp>
      <p:sp>
        <p:nvSpPr>
          <p:cNvPr id="17" name="Google Shape;17;p3"/>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Home</a:t>
            </a:r>
            <a:endParaRPr>
              <a:solidFill>
                <a:schemeClr val="lt1"/>
              </a:solidFill>
            </a:endParaRPr>
          </a:p>
        </p:txBody>
      </p:sp>
      <p:sp>
        <p:nvSpPr>
          <p:cNvPr id="18" name="Google Shape;18;p3"/>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LOGO</a:t>
            </a:r>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4"/>
          <p:cNvSpPr/>
          <p:nvPr/>
        </p:nvSpPr>
        <p:spPr>
          <a:xfrm>
            <a:off x="0" y="3845995"/>
            <a:ext cx="17619976" cy="8668750"/>
          </a:xfrm>
          <a:custGeom>
            <a:rect b="b" l="l" r="r" t="t"/>
            <a:pathLst>
              <a:path extrusionOk="0" h="885696" w="1800253">
                <a:moveTo>
                  <a:pt x="43937" y="0"/>
                </a:moveTo>
                <a:lnTo>
                  <a:pt x="1756317" y="0"/>
                </a:lnTo>
                <a:cubicBezTo>
                  <a:pt x="1780582" y="0"/>
                  <a:pt x="1800253" y="19671"/>
                  <a:pt x="1800253" y="43937"/>
                </a:cubicBezTo>
                <a:lnTo>
                  <a:pt x="1800253" y="841759"/>
                </a:lnTo>
                <a:cubicBezTo>
                  <a:pt x="1800253" y="853412"/>
                  <a:pt x="1795624" y="864587"/>
                  <a:pt x="1787384" y="872827"/>
                </a:cubicBezTo>
                <a:cubicBezTo>
                  <a:pt x="1779145" y="881067"/>
                  <a:pt x="1767969" y="885696"/>
                  <a:pt x="1756317" y="885696"/>
                </a:cubicBezTo>
                <a:lnTo>
                  <a:pt x="43937" y="885696"/>
                </a:lnTo>
                <a:cubicBezTo>
                  <a:pt x="19671" y="885696"/>
                  <a:pt x="0" y="866025"/>
                  <a:pt x="0" y="841759"/>
                </a:cubicBezTo>
                <a:lnTo>
                  <a:pt x="0" y="43937"/>
                </a:lnTo>
                <a:cubicBezTo>
                  <a:pt x="0" y="19671"/>
                  <a:pt x="19671" y="0"/>
                  <a:pt x="43937"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1370850" y="1755150"/>
            <a:ext cx="957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5029200" y="45441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4"/>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24" name="Google Shape;24;p4"/>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5" name="Google Shape;25;p4"/>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6" name="Google Shape;26;p4"/>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7" name="Google Shape;27;p4"/>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8" name="Google Shape;28;p4"/>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p:nvPr/>
        </p:nvSpPr>
        <p:spPr>
          <a:xfrm>
            <a:off x="0" y="1170263"/>
            <a:ext cx="18287249" cy="9970526"/>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title"/>
          </p:nvPr>
        </p:nvSpPr>
        <p:spPr>
          <a:xfrm>
            <a:off x="1366675" y="1170875"/>
            <a:ext cx="117864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accent2"/>
              </a:buClr>
              <a:buSzPts val="7000"/>
              <a:buNone/>
              <a:defRPr cap="none">
                <a:solidFill>
                  <a:schemeClr val="accent2"/>
                </a:solidFill>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32" name="Google Shape;32;p5"/>
          <p:cNvSpPr txBox="1"/>
          <p:nvPr>
            <p:ph idx="1" type="body"/>
          </p:nvPr>
        </p:nvSpPr>
        <p:spPr>
          <a:xfrm>
            <a:off x="5527638" y="69256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2400"/>
              <a:buNone/>
              <a:defRPr>
                <a:solidFill>
                  <a:schemeClr val="lt1"/>
                </a:solidFill>
              </a:defRPr>
            </a:lvl1pPr>
            <a:lvl2pPr indent="-228600" lvl="1" marL="914400" algn="l">
              <a:spcBef>
                <a:spcPts val="360"/>
              </a:spcBef>
              <a:spcAft>
                <a:spcPts val="0"/>
              </a:spcAft>
              <a:buClr>
                <a:schemeClr val="lt1"/>
              </a:buClr>
              <a:buSzPts val="2400"/>
              <a:buNone/>
              <a:defRPr>
                <a:solidFill>
                  <a:schemeClr val="lt1"/>
                </a:solidFill>
              </a:defRPr>
            </a:lvl2pPr>
            <a:lvl3pPr indent="-228600" lvl="2" marL="1371600" algn="l">
              <a:spcBef>
                <a:spcPts val="320"/>
              </a:spcBef>
              <a:spcAft>
                <a:spcPts val="0"/>
              </a:spcAft>
              <a:buClr>
                <a:schemeClr val="lt1"/>
              </a:buClr>
              <a:buSzPts val="2400"/>
              <a:buNone/>
              <a:defRPr>
                <a:solidFill>
                  <a:schemeClr val="lt1"/>
                </a:solidFill>
              </a:defRPr>
            </a:lvl3pPr>
            <a:lvl4pPr indent="-228600" lvl="3" marL="1828800" algn="l">
              <a:spcBef>
                <a:spcPts val="280"/>
              </a:spcBef>
              <a:spcAft>
                <a:spcPts val="0"/>
              </a:spcAft>
              <a:buClr>
                <a:schemeClr val="lt1"/>
              </a:buClr>
              <a:buSzPts val="2400"/>
              <a:buNone/>
              <a:defRPr>
                <a:solidFill>
                  <a:schemeClr val="lt1"/>
                </a:solidFill>
              </a:defRPr>
            </a:lvl4pPr>
            <a:lvl5pPr indent="-228600" lvl="4" marL="2286000" algn="l">
              <a:spcBef>
                <a:spcPts val="280"/>
              </a:spcBef>
              <a:spcAft>
                <a:spcPts val="0"/>
              </a:spcAft>
              <a:buClr>
                <a:schemeClr val="lt1"/>
              </a:buClr>
              <a:buSzPts val="2400"/>
              <a:buNone/>
              <a:defRPr>
                <a:solidFill>
                  <a:schemeClr val="lt1"/>
                </a:solidFill>
              </a:defRPr>
            </a:lvl5pPr>
            <a:lvl6pPr indent="-228600" lvl="5" marL="2743200" algn="l">
              <a:spcBef>
                <a:spcPts val="280"/>
              </a:spcBef>
              <a:spcAft>
                <a:spcPts val="0"/>
              </a:spcAft>
              <a:buClr>
                <a:schemeClr val="lt1"/>
              </a:buClr>
              <a:buSzPts val="2400"/>
              <a:buNone/>
              <a:defRPr>
                <a:solidFill>
                  <a:schemeClr val="lt1"/>
                </a:solidFill>
              </a:defRPr>
            </a:lvl6pPr>
            <a:lvl7pPr indent="-228600" lvl="6" marL="3200400" algn="l">
              <a:spcBef>
                <a:spcPts val="280"/>
              </a:spcBef>
              <a:spcAft>
                <a:spcPts val="0"/>
              </a:spcAft>
              <a:buClr>
                <a:schemeClr val="lt1"/>
              </a:buClr>
              <a:buSzPts val="2400"/>
              <a:buNone/>
              <a:defRPr>
                <a:solidFill>
                  <a:schemeClr val="lt1"/>
                </a:solidFill>
              </a:defRPr>
            </a:lvl7pPr>
            <a:lvl8pPr indent="-228600" lvl="7" marL="3657600" algn="l">
              <a:spcBef>
                <a:spcPts val="280"/>
              </a:spcBef>
              <a:spcAft>
                <a:spcPts val="0"/>
              </a:spcAft>
              <a:buClr>
                <a:schemeClr val="lt1"/>
              </a:buClr>
              <a:buSzPts val="2400"/>
              <a:buNone/>
              <a:defRPr>
                <a:solidFill>
                  <a:schemeClr val="lt1"/>
                </a:solidFill>
              </a:defRPr>
            </a:lvl8pPr>
            <a:lvl9pPr indent="-228600" lvl="8" marL="4114800" algn="l">
              <a:spcBef>
                <a:spcPts val="280"/>
              </a:spcBef>
              <a:spcAft>
                <a:spcPts val="0"/>
              </a:spcAft>
              <a:buClr>
                <a:schemeClr val="lt1"/>
              </a:buClr>
              <a:buSzPts val="2400"/>
              <a:buNone/>
              <a:defRPr>
                <a:solidFill>
                  <a:schemeClr val="lt1"/>
                </a:solidFill>
              </a:defRPr>
            </a:lvl9pPr>
          </a:lstStyle>
          <a:p/>
        </p:txBody>
      </p:sp>
      <p:sp>
        <p:nvSpPr>
          <p:cNvPr id="33" name="Google Shape;33;p5"/>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34" name="Google Shape;34;p5"/>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5" name="Google Shape;35;p5"/>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6" name="Google Shape;36;p5"/>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7" name="Google Shape;37;p5"/>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8" name="Google Shape;38;p5"/>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6"/>
          <p:cNvSpPr/>
          <p:nvPr/>
        </p:nvSpPr>
        <p:spPr>
          <a:xfrm>
            <a:off x="556551" y="3617706"/>
            <a:ext cx="14649861" cy="8693992"/>
          </a:xfrm>
          <a:custGeom>
            <a:rect b="b" l="l" r="r" t="t"/>
            <a:pathLst>
              <a:path extrusionOk="0" h="888275" w="1496793">
                <a:moveTo>
                  <a:pt x="52844" y="0"/>
                </a:moveTo>
                <a:lnTo>
                  <a:pt x="1443949" y="0"/>
                </a:lnTo>
                <a:cubicBezTo>
                  <a:pt x="1473134" y="0"/>
                  <a:pt x="1496793" y="23659"/>
                  <a:pt x="1496793" y="52844"/>
                </a:cubicBezTo>
                <a:lnTo>
                  <a:pt x="1496793" y="835431"/>
                </a:lnTo>
                <a:cubicBezTo>
                  <a:pt x="1496793" y="849446"/>
                  <a:pt x="1491226" y="862888"/>
                  <a:pt x="1481315" y="872798"/>
                </a:cubicBezTo>
                <a:cubicBezTo>
                  <a:pt x="1471405" y="882708"/>
                  <a:pt x="1457964" y="888275"/>
                  <a:pt x="1443949" y="888275"/>
                </a:cubicBezTo>
                <a:lnTo>
                  <a:pt x="52844" y="888275"/>
                </a:lnTo>
                <a:cubicBezTo>
                  <a:pt x="23659" y="888275"/>
                  <a:pt x="0" y="864616"/>
                  <a:pt x="0" y="835431"/>
                </a:cubicBezTo>
                <a:lnTo>
                  <a:pt x="0" y="52844"/>
                </a:lnTo>
                <a:cubicBezTo>
                  <a:pt x="0" y="38829"/>
                  <a:pt x="5567" y="25388"/>
                  <a:pt x="15478" y="15478"/>
                </a:cubicBezTo>
                <a:cubicBezTo>
                  <a:pt x="25388" y="5567"/>
                  <a:pt x="38829" y="0"/>
                  <a:pt x="52844"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6"/>
          <p:cNvSpPr txBox="1"/>
          <p:nvPr>
            <p:ph type="title"/>
          </p:nvPr>
        </p:nvSpPr>
        <p:spPr>
          <a:xfrm>
            <a:off x="1370850" y="1755150"/>
            <a:ext cx="957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3920563" y="4549875"/>
            <a:ext cx="5126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3" name="Google Shape;43;p6"/>
          <p:cNvSpPr txBox="1"/>
          <p:nvPr>
            <p:ph idx="2" type="body"/>
          </p:nvPr>
        </p:nvSpPr>
        <p:spPr>
          <a:xfrm>
            <a:off x="9240735" y="4549875"/>
            <a:ext cx="5126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4" name="Google Shape;44;p6"/>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45" name="Google Shape;45;p6"/>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6" name="Google Shape;46;p6"/>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7" name="Google Shape;47;p6"/>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8" name="Google Shape;48;p6"/>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9" name="Google Shape;49;p6"/>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7"/>
          <p:cNvSpPr/>
          <p:nvPr/>
        </p:nvSpPr>
        <p:spPr>
          <a:xfrm>
            <a:off x="0" y="1093440"/>
            <a:ext cx="18287249" cy="9970526"/>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7"/>
          <p:cNvSpPr txBox="1"/>
          <p:nvPr>
            <p:ph type="title"/>
          </p:nvPr>
        </p:nvSpPr>
        <p:spPr>
          <a:xfrm>
            <a:off x="1370850" y="1755150"/>
            <a:ext cx="957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3813425" y="5001650"/>
            <a:ext cx="5143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a:solidFill>
                  <a:schemeClr val="lt1"/>
                </a:solidFill>
              </a:defRPr>
            </a:lvl1pPr>
            <a:lvl2pPr indent="-381000" lvl="1" marL="914400" algn="l">
              <a:spcBef>
                <a:spcPts val="400"/>
              </a:spcBef>
              <a:spcAft>
                <a:spcPts val="0"/>
              </a:spcAft>
              <a:buClr>
                <a:schemeClr val="lt1"/>
              </a:buClr>
              <a:buSzPts val="2400"/>
              <a:buChar char="–"/>
              <a:defRPr>
                <a:solidFill>
                  <a:schemeClr val="lt1"/>
                </a:solidFill>
              </a:defRPr>
            </a:lvl2pPr>
            <a:lvl3pPr indent="-381000" lvl="2" marL="1371600" algn="l">
              <a:spcBef>
                <a:spcPts val="360"/>
              </a:spcBef>
              <a:spcAft>
                <a:spcPts val="0"/>
              </a:spcAft>
              <a:buClr>
                <a:schemeClr val="lt1"/>
              </a:buClr>
              <a:buSzPts val="2400"/>
              <a:buChar char="•"/>
              <a:defRPr>
                <a:solidFill>
                  <a:schemeClr val="lt1"/>
                </a:solidFill>
              </a:defRPr>
            </a:lvl3pPr>
            <a:lvl4pPr indent="-381000" lvl="3" marL="1828800" algn="l">
              <a:spcBef>
                <a:spcPts val="320"/>
              </a:spcBef>
              <a:spcAft>
                <a:spcPts val="0"/>
              </a:spcAft>
              <a:buClr>
                <a:schemeClr val="lt1"/>
              </a:buClr>
              <a:buSzPts val="2400"/>
              <a:buChar char="–"/>
              <a:defRPr>
                <a:solidFill>
                  <a:schemeClr val="lt1"/>
                </a:solidFill>
              </a:defRPr>
            </a:lvl4pPr>
            <a:lvl5pPr indent="-381000" lvl="4" marL="2286000" algn="l">
              <a:spcBef>
                <a:spcPts val="320"/>
              </a:spcBef>
              <a:spcAft>
                <a:spcPts val="0"/>
              </a:spcAft>
              <a:buClr>
                <a:schemeClr val="lt1"/>
              </a:buClr>
              <a:buSzPts val="2400"/>
              <a:buChar char="»"/>
              <a:defRPr>
                <a:solidFill>
                  <a:schemeClr val="lt1"/>
                </a:solidFill>
              </a:defRPr>
            </a:lvl5pPr>
            <a:lvl6pPr indent="-381000" lvl="5" marL="2743200" algn="l">
              <a:spcBef>
                <a:spcPts val="320"/>
              </a:spcBef>
              <a:spcAft>
                <a:spcPts val="0"/>
              </a:spcAft>
              <a:buClr>
                <a:schemeClr val="lt1"/>
              </a:buClr>
              <a:buSzPts val="2400"/>
              <a:buChar char="•"/>
              <a:defRPr>
                <a:solidFill>
                  <a:schemeClr val="lt1"/>
                </a:solidFill>
              </a:defRPr>
            </a:lvl6pPr>
            <a:lvl7pPr indent="-381000" lvl="6" marL="3200400" algn="l">
              <a:spcBef>
                <a:spcPts val="320"/>
              </a:spcBef>
              <a:spcAft>
                <a:spcPts val="0"/>
              </a:spcAft>
              <a:buClr>
                <a:schemeClr val="lt1"/>
              </a:buClr>
              <a:buSzPts val="2400"/>
              <a:buChar char="•"/>
              <a:defRPr>
                <a:solidFill>
                  <a:schemeClr val="lt1"/>
                </a:solidFill>
              </a:defRPr>
            </a:lvl7pPr>
            <a:lvl8pPr indent="-381000" lvl="7" marL="3657600" algn="l">
              <a:spcBef>
                <a:spcPts val="320"/>
              </a:spcBef>
              <a:spcAft>
                <a:spcPts val="0"/>
              </a:spcAft>
              <a:buClr>
                <a:schemeClr val="lt1"/>
              </a:buClr>
              <a:buSzPts val="2400"/>
              <a:buChar char="•"/>
              <a:defRPr>
                <a:solidFill>
                  <a:schemeClr val="lt1"/>
                </a:solidFill>
              </a:defRPr>
            </a:lvl8pPr>
            <a:lvl9pPr indent="-381000" lvl="8" marL="4114800" algn="l">
              <a:spcBef>
                <a:spcPts val="320"/>
              </a:spcBef>
              <a:spcAft>
                <a:spcPts val="0"/>
              </a:spcAft>
              <a:buClr>
                <a:schemeClr val="lt1"/>
              </a:buClr>
              <a:buSzPts val="2400"/>
              <a:buChar char="•"/>
              <a:defRPr>
                <a:solidFill>
                  <a:schemeClr val="lt1"/>
                </a:solidFill>
              </a:defRPr>
            </a:lvl9pPr>
          </a:lstStyle>
          <a:p/>
        </p:txBody>
      </p:sp>
      <p:sp>
        <p:nvSpPr>
          <p:cNvPr id="54" name="Google Shape;54;p7"/>
          <p:cNvSpPr txBox="1"/>
          <p:nvPr>
            <p:ph idx="2" type="body"/>
          </p:nvPr>
        </p:nvSpPr>
        <p:spPr>
          <a:xfrm>
            <a:off x="9145047" y="5001650"/>
            <a:ext cx="5145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lt1"/>
              </a:buClr>
              <a:buSzPts val="2400"/>
              <a:buChar char="•"/>
              <a:defRPr>
                <a:solidFill>
                  <a:schemeClr val="lt1"/>
                </a:solidFill>
              </a:defRPr>
            </a:lvl1pPr>
            <a:lvl2pPr indent="-381000" lvl="1" marL="914400" algn="l">
              <a:spcBef>
                <a:spcPts val="400"/>
              </a:spcBef>
              <a:spcAft>
                <a:spcPts val="0"/>
              </a:spcAft>
              <a:buClr>
                <a:schemeClr val="lt1"/>
              </a:buClr>
              <a:buSzPts val="2400"/>
              <a:buChar char="–"/>
              <a:defRPr>
                <a:solidFill>
                  <a:schemeClr val="lt1"/>
                </a:solidFill>
              </a:defRPr>
            </a:lvl2pPr>
            <a:lvl3pPr indent="-381000" lvl="2" marL="1371600" algn="l">
              <a:spcBef>
                <a:spcPts val="360"/>
              </a:spcBef>
              <a:spcAft>
                <a:spcPts val="0"/>
              </a:spcAft>
              <a:buClr>
                <a:schemeClr val="lt1"/>
              </a:buClr>
              <a:buSzPts val="2400"/>
              <a:buChar char="•"/>
              <a:defRPr>
                <a:solidFill>
                  <a:schemeClr val="lt1"/>
                </a:solidFill>
              </a:defRPr>
            </a:lvl3pPr>
            <a:lvl4pPr indent="-381000" lvl="3" marL="1828800" algn="l">
              <a:spcBef>
                <a:spcPts val="320"/>
              </a:spcBef>
              <a:spcAft>
                <a:spcPts val="0"/>
              </a:spcAft>
              <a:buClr>
                <a:schemeClr val="lt1"/>
              </a:buClr>
              <a:buSzPts val="2400"/>
              <a:buChar char="–"/>
              <a:defRPr>
                <a:solidFill>
                  <a:schemeClr val="lt1"/>
                </a:solidFill>
              </a:defRPr>
            </a:lvl4pPr>
            <a:lvl5pPr indent="-381000" lvl="4" marL="2286000" algn="l">
              <a:spcBef>
                <a:spcPts val="320"/>
              </a:spcBef>
              <a:spcAft>
                <a:spcPts val="0"/>
              </a:spcAft>
              <a:buClr>
                <a:schemeClr val="lt1"/>
              </a:buClr>
              <a:buSzPts val="2400"/>
              <a:buChar char="»"/>
              <a:defRPr>
                <a:solidFill>
                  <a:schemeClr val="lt1"/>
                </a:solidFill>
              </a:defRPr>
            </a:lvl5pPr>
            <a:lvl6pPr indent="-381000" lvl="5" marL="2743200" algn="l">
              <a:spcBef>
                <a:spcPts val="320"/>
              </a:spcBef>
              <a:spcAft>
                <a:spcPts val="0"/>
              </a:spcAft>
              <a:buClr>
                <a:schemeClr val="lt1"/>
              </a:buClr>
              <a:buSzPts val="2400"/>
              <a:buChar char="•"/>
              <a:defRPr>
                <a:solidFill>
                  <a:schemeClr val="lt1"/>
                </a:solidFill>
              </a:defRPr>
            </a:lvl6pPr>
            <a:lvl7pPr indent="-381000" lvl="6" marL="3200400" algn="l">
              <a:spcBef>
                <a:spcPts val="320"/>
              </a:spcBef>
              <a:spcAft>
                <a:spcPts val="0"/>
              </a:spcAft>
              <a:buClr>
                <a:schemeClr val="lt1"/>
              </a:buClr>
              <a:buSzPts val="2400"/>
              <a:buChar char="•"/>
              <a:defRPr>
                <a:solidFill>
                  <a:schemeClr val="lt1"/>
                </a:solidFill>
              </a:defRPr>
            </a:lvl7pPr>
            <a:lvl8pPr indent="-381000" lvl="7" marL="3657600" algn="l">
              <a:spcBef>
                <a:spcPts val="320"/>
              </a:spcBef>
              <a:spcAft>
                <a:spcPts val="0"/>
              </a:spcAft>
              <a:buClr>
                <a:schemeClr val="lt1"/>
              </a:buClr>
              <a:buSzPts val="2400"/>
              <a:buChar char="•"/>
              <a:defRPr>
                <a:solidFill>
                  <a:schemeClr val="lt1"/>
                </a:solidFill>
              </a:defRPr>
            </a:lvl8pPr>
            <a:lvl9pPr indent="-381000" lvl="8" marL="4114800" algn="l">
              <a:spcBef>
                <a:spcPts val="320"/>
              </a:spcBef>
              <a:spcAft>
                <a:spcPts val="0"/>
              </a:spcAft>
              <a:buClr>
                <a:schemeClr val="lt1"/>
              </a:buClr>
              <a:buSzPts val="2400"/>
              <a:buChar char="•"/>
              <a:defRPr>
                <a:solidFill>
                  <a:schemeClr val="lt1"/>
                </a:solidFill>
              </a:defRPr>
            </a:lvl9pPr>
          </a:lstStyle>
          <a:p/>
        </p:txBody>
      </p:sp>
      <p:sp>
        <p:nvSpPr>
          <p:cNvPr id="55" name="Google Shape;55;p7"/>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56" name="Google Shape;56;p7"/>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57" name="Google Shape;57;p7"/>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58" name="Google Shape;58;p7"/>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59" name="Google Shape;59;p7"/>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60" name="Google Shape;60;p7"/>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 name="Shape 61"/>
        <p:cNvGrpSpPr/>
        <p:nvPr/>
      </p:nvGrpSpPr>
      <p:grpSpPr>
        <a:xfrm>
          <a:off x="0" y="0"/>
          <a:ext cx="0" cy="0"/>
          <a:chOff x="0" y="0"/>
          <a:chExt cx="0" cy="0"/>
        </a:xfrm>
      </p:grpSpPr>
      <p:sp>
        <p:nvSpPr>
          <p:cNvPr id="62" name="Google Shape;62;p8"/>
          <p:cNvSpPr/>
          <p:nvPr/>
        </p:nvSpPr>
        <p:spPr>
          <a:xfrm>
            <a:off x="0" y="-925852"/>
            <a:ext cx="18287249" cy="4691070"/>
          </a:xfrm>
          <a:custGeom>
            <a:rect b="b" l="l" r="r" t="t"/>
            <a:pathLst>
              <a:path extrusionOk="0" h="479292" w="1868429">
                <a:moveTo>
                  <a:pt x="42333" y="0"/>
                </a:moveTo>
                <a:lnTo>
                  <a:pt x="1826096" y="0"/>
                </a:lnTo>
                <a:cubicBezTo>
                  <a:pt x="1837324" y="0"/>
                  <a:pt x="1848091" y="4460"/>
                  <a:pt x="1856030" y="12399"/>
                </a:cubicBezTo>
                <a:cubicBezTo>
                  <a:pt x="1863969" y="20338"/>
                  <a:pt x="1868429" y="31106"/>
                  <a:pt x="1868429" y="42333"/>
                </a:cubicBezTo>
                <a:lnTo>
                  <a:pt x="1868429" y="436959"/>
                </a:lnTo>
                <a:cubicBezTo>
                  <a:pt x="1868429" y="448186"/>
                  <a:pt x="1863969" y="458954"/>
                  <a:pt x="1856030" y="466893"/>
                </a:cubicBezTo>
                <a:cubicBezTo>
                  <a:pt x="1848091" y="474832"/>
                  <a:pt x="1837324" y="479292"/>
                  <a:pt x="1826096" y="479292"/>
                </a:cubicBezTo>
                <a:lnTo>
                  <a:pt x="42333" y="479292"/>
                </a:lnTo>
                <a:cubicBezTo>
                  <a:pt x="31106" y="479292"/>
                  <a:pt x="20338" y="474832"/>
                  <a:pt x="12399" y="466893"/>
                </a:cubicBezTo>
                <a:cubicBezTo>
                  <a:pt x="4460" y="458954"/>
                  <a:pt x="0" y="448186"/>
                  <a:pt x="0" y="436959"/>
                </a:cubicBezTo>
                <a:lnTo>
                  <a:pt x="0" y="42333"/>
                </a:lnTo>
                <a:cubicBezTo>
                  <a:pt x="0" y="31106"/>
                  <a:pt x="4460" y="20338"/>
                  <a:pt x="12399" y="12399"/>
                </a:cubicBezTo>
                <a:cubicBezTo>
                  <a:pt x="20338" y="4460"/>
                  <a:pt x="31106" y="0"/>
                  <a:pt x="42333"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txBox="1"/>
          <p:nvPr>
            <p:ph type="title"/>
          </p:nvPr>
        </p:nvSpPr>
        <p:spPr>
          <a:xfrm>
            <a:off x="1370850" y="1755150"/>
            <a:ext cx="95778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8"/>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65" name="Google Shape;65;p8"/>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66" name="Google Shape;66;p8"/>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67" name="Google Shape;67;p8"/>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68" name="Google Shape;68;p8"/>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69" name="Google Shape;69;p8"/>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0" name="Shape 70"/>
        <p:cNvGrpSpPr/>
        <p:nvPr/>
      </p:nvGrpSpPr>
      <p:grpSpPr>
        <a:xfrm>
          <a:off x="0" y="0"/>
          <a:ext cx="0" cy="0"/>
          <a:chOff x="0" y="0"/>
          <a:chExt cx="0" cy="0"/>
        </a:xfrm>
      </p:grpSpPr>
      <p:sp>
        <p:nvSpPr>
          <p:cNvPr id="71" name="Google Shape;71;p9"/>
          <p:cNvSpPr/>
          <p:nvPr/>
        </p:nvSpPr>
        <p:spPr>
          <a:xfrm>
            <a:off x="0" y="-4289087"/>
            <a:ext cx="18287249" cy="8164449"/>
          </a:xfrm>
          <a:custGeom>
            <a:rect b="b" l="l" r="r" t="t"/>
            <a:pathLst>
              <a:path extrusionOk="0" h="834171" w="1868429">
                <a:moveTo>
                  <a:pt x="42333" y="0"/>
                </a:moveTo>
                <a:lnTo>
                  <a:pt x="1826096" y="0"/>
                </a:lnTo>
                <a:cubicBezTo>
                  <a:pt x="1837324" y="0"/>
                  <a:pt x="1848091" y="4460"/>
                  <a:pt x="1856030" y="12399"/>
                </a:cubicBezTo>
                <a:cubicBezTo>
                  <a:pt x="1863969" y="20338"/>
                  <a:pt x="1868429" y="31106"/>
                  <a:pt x="1868429" y="42333"/>
                </a:cubicBezTo>
                <a:lnTo>
                  <a:pt x="1868429" y="791838"/>
                </a:lnTo>
                <a:cubicBezTo>
                  <a:pt x="1868429" y="803065"/>
                  <a:pt x="1863969" y="813833"/>
                  <a:pt x="1856030" y="821772"/>
                </a:cubicBezTo>
                <a:cubicBezTo>
                  <a:pt x="1848091" y="829711"/>
                  <a:pt x="1837324" y="834171"/>
                  <a:pt x="1826096" y="834171"/>
                </a:cubicBezTo>
                <a:lnTo>
                  <a:pt x="42333" y="834171"/>
                </a:lnTo>
                <a:cubicBezTo>
                  <a:pt x="31106" y="834171"/>
                  <a:pt x="20338" y="829711"/>
                  <a:pt x="12399" y="821772"/>
                </a:cubicBezTo>
                <a:cubicBezTo>
                  <a:pt x="4460" y="813833"/>
                  <a:pt x="0" y="803065"/>
                  <a:pt x="0" y="791838"/>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ph type="title"/>
          </p:nvPr>
        </p:nvSpPr>
        <p:spPr>
          <a:xfrm>
            <a:off x="1360825" y="2302150"/>
            <a:ext cx="115977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7000"/>
              <a:buNone/>
              <a:defRPr>
                <a:solidFill>
                  <a:schemeClr val="lt1"/>
                </a:solidFill>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73" name="Google Shape;73;p9"/>
          <p:cNvSpPr txBox="1"/>
          <p:nvPr>
            <p:ph idx="1" type="body"/>
          </p:nvPr>
        </p:nvSpPr>
        <p:spPr>
          <a:xfrm>
            <a:off x="9635763" y="4229925"/>
            <a:ext cx="5111700" cy="42096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4" name="Google Shape;74;p9"/>
          <p:cNvSpPr txBox="1"/>
          <p:nvPr>
            <p:ph idx="2" type="body"/>
          </p:nvPr>
        </p:nvSpPr>
        <p:spPr>
          <a:xfrm>
            <a:off x="3540538" y="4229925"/>
            <a:ext cx="57051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75" name="Google Shape;75;p9"/>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76" name="Google Shape;76;p9"/>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Service</a:t>
            </a:r>
            <a:endParaRPr>
              <a:solidFill>
                <a:schemeClr val="lt1"/>
              </a:solidFill>
            </a:endParaRPr>
          </a:p>
        </p:txBody>
      </p:sp>
      <p:sp>
        <p:nvSpPr>
          <p:cNvPr id="77" name="Google Shape;77;p9"/>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Contact</a:t>
            </a:r>
            <a:endParaRPr>
              <a:solidFill>
                <a:schemeClr val="lt1"/>
              </a:solidFill>
            </a:endParaRPr>
          </a:p>
        </p:txBody>
      </p:sp>
      <p:sp>
        <p:nvSpPr>
          <p:cNvPr id="78" name="Google Shape;78;p9"/>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About</a:t>
            </a:r>
            <a:endParaRPr>
              <a:solidFill>
                <a:schemeClr val="lt1"/>
              </a:solidFill>
            </a:endParaRPr>
          </a:p>
        </p:txBody>
      </p:sp>
      <p:sp>
        <p:nvSpPr>
          <p:cNvPr id="79" name="Google Shape;79;p9"/>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Home</a:t>
            </a:r>
            <a:endParaRPr>
              <a:solidFill>
                <a:schemeClr val="lt1"/>
              </a:solidFill>
            </a:endParaRPr>
          </a:p>
        </p:txBody>
      </p:sp>
      <p:sp>
        <p:nvSpPr>
          <p:cNvPr id="80" name="Google Shape;80;p9"/>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chemeClr val="lt1"/>
                </a:solidFill>
                <a:latin typeface="Open Sans"/>
                <a:ea typeface="Open Sans"/>
                <a:cs typeface="Open Sans"/>
                <a:sym typeface="Open Sans"/>
              </a:rPr>
              <a:t>LOGO</a:t>
            </a:r>
            <a:endParaRPr>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10"/>
          <p:cNvSpPr/>
          <p:nvPr/>
        </p:nvSpPr>
        <p:spPr>
          <a:xfrm>
            <a:off x="-2031372" y="1259551"/>
            <a:ext cx="20318537" cy="9506119"/>
          </a:xfrm>
          <a:custGeom>
            <a:rect b="b" l="l" r="r" t="t"/>
            <a:pathLst>
              <a:path extrusionOk="0" h="971251" w="2075968">
                <a:moveTo>
                  <a:pt x="38101" y="0"/>
                </a:moveTo>
                <a:lnTo>
                  <a:pt x="2037867" y="0"/>
                </a:lnTo>
                <a:cubicBezTo>
                  <a:pt x="2058910" y="0"/>
                  <a:pt x="2075968" y="17058"/>
                  <a:pt x="2075968" y="38101"/>
                </a:cubicBezTo>
                <a:lnTo>
                  <a:pt x="2075968" y="933150"/>
                </a:lnTo>
                <a:cubicBezTo>
                  <a:pt x="2075968" y="954192"/>
                  <a:pt x="2058910" y="971251"/>
                  <a:pt x="2037867" y="971251"/>
                </a:cubicBezTo>
                <a:lnTo>
                  <a:pt x="38101" y="971251"/>
                </a:lnTo>
                <a:cubicBezTo>
                  <a:pt x="17058" y="971251"/>
                  <a:pt x="0" y="954192"/>
                  <a:pt x="0" y="933150"/>
                </a:cubicBezTo>
                <a:lnTo>
                  <a:pt x="0" y="38101"/>
                </a:lnTo>
                <a:cubicBezTo>
                  <a:pt x="0" y="17058"/>
                  <a:pt x="17058" y="0"/>
                  <a:pt x="38101"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txBox="1"/>
          <p:nvPr>
            <p:ph type="title"/>
          </p:nvPr>
        </p:nvSpPr>
        <p:spPr>
          <a:xfrm>
            <a:off x="1366686" y="2888900"/>
            <a:ext cx="106551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84" name="Google Shape;84;p10"/>
          <p:cNvSpPr/>
          <p:nvPr>
            <p:ph idx="2" type="pic"/>
          </p:nvPr>
        </p:nvSpPr>
        <p:spPr>
          <a:xfrm>
            <a:off x="1894213" y="4842375"/>
            <a:ext cx="5486400" cy="4114800"/>
          </a:xfrm>
          <a:prstGeom prst="rect">
            <a:avLst/>
          </a:prstGeom>
          <a:noFill/>
          <a:ln>
            <a:noFill/>
          </a:ln>
        </p:spPr>
      </p:sp>
      <p:sp>
        <p:nvSpPr>
          <p:cNvPr id="85" name="Google Shape;85;p10"/>
          <p:cNvSpPr txBox="1"/>
          <p:nvPr>
            <p:ph idx="1" type="body"/>
          </p:nvPr>
        </p:nvSpPr>
        <p:spPr>
          <a:xfrm>
            <a:off x="10355788" y="54219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86" name="Google Shape;86;p10"/>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2">
              <a:alphaModFix/>
            </a:blip>
            <a:stretch>
              <a:fillRect b="0" l="0" r="0" t="0"/>
            </a:stretch>
          </a:blipFill>
          <a:ln>
            <a:noFill/>
          </a:ln>
        </p:spPr>
      </p:sp>
      <p:sp>
        <p:nvSpPr>
          <p:cNvPr id="87" name="Google Shape;87;p10"/>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88" name="Google Shape;88;p10"/>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89" name="Google Shape;89;p10"/>
          <p:cNvSpPr txBox="1"/>
          <p:nvPr/>
        </p:nvSpPr>
        <p:spPr>
          <a:xfrm>
            <a:off x="11592148" y="544086"/>
            <a:ext cx="5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90" name="Google Shape;90;p10"/>
          <p:cNvSpPr txBox="1"/>
          <p:nvPr/>
        </p:nvSpPr>
        <p:spPr>
          <a:xfrm>
            <a:off x="9144000" y="544086"/>
            <a:ext cx="53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91" name="Google Shape;91;p10"/>
          <p:cNvSpPr txBox="1"/>
          <p:nvPr/>
        </p:nvSpPr>
        <p:spPr>
          <a:xfrm>
            <a:off x="1894235" y="544086"/>
            <a:ext cx="534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370850" y="1755150"/>
            <a:ext cx="9577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7000"/>
              <a:buFont typeface="Archivo Black"/>
              <a:buNone/>
              <a:defRPr i="0" sz="7000" u="none" cap="none" strike="noStrike">
                <a:solidFill>
                  <a:schemeClr val="dk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5441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1pPr>
            <a:lvl2pPr indent="-381000" lvl="1" marL="914400" marR="0" rtl="0" algn="l">
              <a:spcBef>
                <a:spcPts val="56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2pPr>
            <a:lvl3pPr indent="-381000" lvl="2" marL="1371600" marR="0" rtl="0" algn="l">
              <a:spcBef>
                <a:spcPts val="48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3pPr>
            <a:lvl4pPr indent="-381000" lvl="3" marL="1828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4pPr>
            <a:lvl5pPr indent="-381000" lvl="4" marL="22860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5pPr>
            <a:lvl6pPr indent="-381000" lvl="5" marL="27432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6pPr>
            <a:lvl7pPr indent="-381000" lvl="6" marL="32004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7pPr>
            <a:lvl8pPr indent="-381000" lvl="7" marL="36576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8pPr>
            <a:lvl9pPr indent="-381000" lvl="8" marL="4114800" marR="0" rtl="0" algn="l">
              <a:spcBef>
                <a:spcPts val="400"/>
              </a:spcBef>
              <a:spcAft>
                <a:spcPts val="0"/>
              </a:spcAft>
              <a:buClr>
                <a:schemeClr val="dk1"/>
              </a:buClr>
              <a:buSzPts val="2400"/>
              <a:buFont typeface="Archivo Black"/>
              <a:buChar char="•"/>
              <a:defRPr i="0" sz="2400" u="none" cap="none" strike="noStrike">
                <a:solidFill>
                  <a:schemeClr val="dk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6.png"/><Relationship Id="rId4" Type="http://schemas.openxmlformats.org/officeDocument/2006/relationships/image" Target="../media/image1.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62.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5.png"/><Relationship Id="rId4" Type="http://schemas.openxmlformats.org/officeDocument/2006/relationships/image" Target="../media/image60.png"/><Relationship Id="rId5" Type="http://schemas.openxmlformats.org/officeDocument/2006/relationships/image" Target="../media/image73.png"/><Relationship Id="rId6" Type="http://schemas.openxmlformats.org/officeDocument/2006/relationships/image" Target="../media/image1.png"/><Relationship Id="rId7"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4.png"/><Relationship Id="rId4" Type="http://schemas.openxmlformats.org/officeDocument/2006/relationships/image" Target="../media/image1.png"/><Relationship Id="rId5"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8.png"/><Relationship Id="rId4" Type="http://schemas.openxmlformats.org/officeDocument/2006/relationships/image" Target="../media/image1.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 Id="rId4" Type="http://schemas.openxmlformats.org/officeDocument/2006/relationships/image" Target="../media/image1.png"/><Relationship Id="rId10" Type="http://schemas.openxmlformats.org/officeDocument/2006/relationships/image" Target="../media/image20.png"/><Relationship Id="rId9" Type="http://schemas.openxmlformats.org/officeDocument/2006/relationships/image" Target="../media/image66.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70.png"/><Relationship Id="rId8"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10.png"/><Relationship Id="rId5"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7.png"/><Relationship Id="rId4" Type="http://schemas.openxmlformats.org/officeDocument/2006/relationships/image" Target="../media/image1.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 Id="rId4" Type="http://schemas.openxmlformats.org/officeDocument/2006/relationships/image" Target="../media/image1.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17.png"/><Relationship Id="rId7"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image" Target="../media/image30.png"/><Relationship Id="rId6" Type="http://schemas.openxmlformats.org/officeDocument/2006/relationships/image" Target="../media/image19.png"/><Relationship Id="rId7"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6.png"/><Relationship Id="rId4" Type="http://schemas.openxmlformats.org/officeDocument/2006/relationships/image" Target="../media/image1.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34.png"/><Relationship Id="rId6" Type="http://schemas.openxmlformats.org/officeDocument/2006/relationships/image" Target="../media/image45.png"/><Relationship Id="rId7" Type="http://schemas.openxmlformats.org/officeDocument/2006/relationships/image" Target="../media/image32.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1"/>
          <p:cNvSpPr/>
          <p:nvPr/>
        </p:nvSpPr>
        <p:spPr>
          <a:xfrm>
            <a:off x="11742397" y="4889256"/>
            <a:ext cx="8738088" cy="873808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C5D"/>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11"/>
          <p:cNvGrpSpPr/>
          <p:nvPr/>
        </p:nvGrpSpPr>
        <p:grpSpPr>
          <a:xfrm>
            <a:off x="14306932" y="2577147"/>
            <a:ext cx="3800093" cy="3800093"/>
            <a:chOff x="0" y="0"/>
            <a:chExt cx="812800" cy="812800"/>
          </a:xfrm>
        </p:grpSpPr>
        <p:sp>
          <p:nvSpPr>
            <p:cNvPr id="98" name="Google Shape;9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0">
              <a:solidFill>
                <a:srgbClr val="F9D548">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0" name="Google Shape;100;p11"/>
          <p:cNvPicPr preferRelativeResize="0"/>
          <p:nvPr/>
        </p:nvPicPr>
        <p:blipFill>
          <a:blip r:embed="rId3">
            <a:alphaModFix/>
          </a:blip>
          <a:stretch>
            <a:fillRect/>
          </a:stretch>
        </p:blipFill>
        <p:spPr>
          <a:xfrm>
            <a:off x="10295280" y="-192572"/>
            <a:ext cx="7003126" cy="9453248"/>
          </a:xfrm>
          <a:prstGeom prst="rect">
            <a:avLst/>
          </a:prstGeom>
          <a:noFill/>
          <a:ln>
            <a:noFill/>
          </a:ln>
        </p:spPr>
      </p:pic>
      <p:sp>
        <p:nvSpPr>
          <p:cNvPr id="101" name="Google Shape;101;p11"/>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grpSp>
        <p:nvGrpSpPr>
          <p:cNvPr id="102" name="Google Shape;102;p11"/>
          <p:cNvGrpSpPr/>
          <p:nvPr/>
        </p:nvGrpSpPr>
        <p:grpSpPr>
          <a:xfrm>
            <a:off x="-514350" y="7606754"/>
            <a:ext cx="5739170" cy="1132464"/>
            <a:chOff x="0" y="-28575"/>
            <a:chExt cx="1511551" cy="298262"/>
          </a:xfrm>
        </p:grpSpPr>
        <p:sp>
          <p:nvSpPr>
            <p:cNvPr id="103" name="Google Shape;103;p11"/>
            <p:cNvSpPr/>
            <p:nvPr/>
          </p:nvSpPr>
          <p:spPr>
            <a:xfrm>
              <a:off x="0" y="0"/>
              <a:ext cx="1511551" cy="269687"/>
            </a:xfrm>
            <a:custGeom>
              <a:rect b="b" l="l" r="r" t="t"/>
              <a:pathLst>
                <a:path extrusionOk="0" h="269687" w="1511551">
                  <a:moveTo>
                    <a:pt x="68797" y="0"/>
                  </a:moveTo>
                  <a:lnTo>
                    <a:pt x="1442754" y="0"/>
                  </a:lnTo>
                  <a:cubicBezTo>
                    <a:pt x="1480749" y="0"/>
                    <a:pt x="1511551" y="30801"/>
                    <a:pt x="1511551" y="68797"/>
                  </a:cubicBezTo>
                  <a:lnTo>
                    <a:pt x="1511551" y="200890"/>
                  </a:lnTo>
                  <a:cubicBezTo>
                    <a:pt x="1511551" y="219136"/>
                    <a:pt x="1504303" y="236635"/>
                    <a:pt x="1491401" y="249537"/>
                  </a:cubicBezTo>
                  <a:cubicBezTo>
                    <a:pt x="1478499" y="262439"/>
                    <a:pt x="1461000" y="269687"/>
                    <a:pt x="1442754" y="269687"/>
                  </a:cubicBezTo>
                  <a:lnTo>
                    <a:pt x="68797" y="269687"/>
                  </a:lnTo>
                  <a:cubicBezTo>
                    <a:pt x="30801" y="269687"/>
                    <a:pt x="0" y="238885"/>
                    <a:pt x="0" y="200890"/>
                  </a:cubicBezTo>
                  <a:lnTo>
                    <a:pt x="0" y="68797"/>
                  </a:lnTo>
                  <a:cubicBezTo>
                    <a:pt x="0" y="30801"/>
                    <a:pt x="30801" y="0"/>
                    <a:pt x="68797" y="0"/>
                  </a:cubicBezTo>
                  <a:close/>
                </a:path>
              </a:pathLst>
            </a:custGeom>
            <a:solidFill>
              <a:srgbClr val="F9D5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1"/>
            <p:cNvSpPr txBox="1"/>
            <p:nvPr/>
          </p:nvSpPr>
          <p:spPr>
            <a:xfrm>
              <a:off x="0" y="-28575"/>
              <a:ext cx="1511551" cy="29826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1"/>
          <p:cNvSpPr txBox="1"/>
          <p:nvPr/>
        </p:nvSpPr>
        <p:spPr>
          <a:xfrm>
            <a:off x="1368983" y="1830956"/>
            <a:ext cx="6849300" cy="449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300" u="none" cap="none" strike="noStrike">
                <a:solidFill>
                  <a:srgbClr val="045C5D"/>
                </a:solidFill>
                <a:latin typeface="Archivo Black"/>
                <a:ea typeface="Archivo Black"/>
                <a:cs typeface="Archivo Black"/>
                <a:sym typeface="Archivo Black"/>
              </a:rPr>
              <a:t>ECOMMERCE </a:t>
            </a:r>
            <a:r>
              <a:rPr b="0" i="0" lang="en-US" sz="7300" u="none" cap="none" strike="noStrike">
                <a:solidFill>
                  <a:srgbClr val="000000"/>
                </a:solidFill>
                <a:latin typeface="Archivo Black"/>
                <a:ea typeface="Archivo Black"/>
                <a:cs typeface="Archivo Black"/>
                <a:sym typeface="Archivo Black"/>
              </a:rPr>
              <a:t>MARKET RESEARCH PLAN</a:t>
            </a:r>
            <a:r>
              <a:rPr b="0" i="0" lang="en-US" sz="7300" u="none" cap="none" strike="noStrike">
                <a:solidFill>
                  <a:srgbClr val="FFCF47"/>
                </a:solidFill>
                <a:latin typeface="Archivo Black"/>
                <a:ea typeface="Archivo Black"/>
                <a:cs typeface="Archivo Black"/>
                <a:sym typeface="Archivo Black"/>
              </a:rPr>
              <a:t> </a:t>
            </a:r>
            <a:endParaRPr/>
          </a:p>
        </p:txBody>
      </p:sp>
      <p:sp>
        <p:nvSpPr>
          <p:cNvPr id="106" name="Google Shape;106;p11"/>
          <p:cNvSpPr txBox="1"/>
          <p:nvPr/>
        </p:nvSpPr>
        <p:spPr>
          <a:xfrm>
            <a:off x="1368983" y="7936384"/>
            <a:ext cx="3291324" cy="511664"/>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None/>
            </a:pPr>
            <a:r>
              <a:rPr b="0" i="0" lang="en-US" sz="2952" u="none" cap="none" strike="noStrike">
                <a:solidFill>
                  <a:srgbClr val="000000"/>
                </a:solidFill>
                <a:latin typeface="Archivo Black"/>
                <a:ea typeface="Archivo Black"/>
                <a:cs typeface="Archivo Black"/>
                <a:sym typeface="Archivo Black"/>
              </a:rPr>
              <a:t>PRESENTATION</a:t>
            </a:r>
            <a:endParaRPr/>
          </a:p>
        </p:txBody>
      </p:sp>
      <p:sp>
        <p:nvSpPr>
          <p:cNvPr id="107" name="Google Shape;107;p11"/>
          <p:cNvSpPr txBox="1"/>
          <p:nvPr/>
        </p:nvSpPr>
        <p:spPr>
          <a:xfrm>
            <a:off x="1368983" y="6293539"/>
            <a:ext cx="5915653" cy="1044575"/>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US" sz="1999" u="none" cap="none" strike="noStrike">
                <a:solidFill>
                  <a:srgbClr val="000000"/>
                </a:solidFill>
                <a:latin typeface="Open Sans"/>
                <a:ea typeface="Open Sans"/>
                <a:cs typeface="Open Sans"/>
                <a:sym typeface="Open Sans"/>
              </a:rPr>
              <a:t>Comprehensive Analysis and Strategic Insights for Understanding and Capitalizing on Trends in the E-commerce Market.</a:t>
            </a:r>
            <a:endParaRPr/>
          </a:p>
        </p:txBody>
      </p:sp>
      <p:sp>
        <p:nvSpPr>
          <p:cNvPr id="108" name="Google Shape;108;p11"/>
          <p:cNvSpPr txBox="1"/>
          <p:nvPr/>
        </p:nvSpPr>
        <p:spPr>
          <a:xfrm>
            <a:off x="7369148" y="780975"/>
            <a:ext cx="849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09" name="Google Shape;109;p11"/>
          <p:cNvSpPr txBox="1"/>
          <p:nvPr/>
        </p:nvSpPr>
        <p:spPr>
          <a:xfrm>
            <a:off x="8802325" y="780975"/>
            <a:ext cx="849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10" name="Google Shape;110;p11"/>
          <p:cNvSpPr txBox="1"/>
          <p:nvPr/>
        </p:nvSpPr>
        <p:spPr>
          <a:xfrm>
            <a:off x="6074476"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11" name="Google Shape;111;p11"/>
          <p:cNvSpPr txBox="1"/>
          <p:nvPr/>
        </p:nvSpPr>
        <p:spPr>
          <a:xfrm>
            <a:off x="4815548"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12" name="Google Shape;112;p11"/>
          <p:cNvSpPr txBox="1"/>
          <p:nvPr/>
        </p:nvSpPr>
        <p:spPr>
          <a:xfrm>
            <a:off x="1886974" y="780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00000"/>
                </a:solidFill>
                <a:latin typeface="Open Sans"/>
                <a:ea typeface="Open Sans"/>
                <a:cs typeface="Open Sans"/>
                <a:sym typeface="Open Sans"/>
              </a:rPr>
              <a:t>LOGO</a:t>
            </a:r>
            <a:endParaRPr/>
          </a:p>
        </p:txBody>
      </p:sp>
      <p:pic>
        <p:nvPicPr>
          <p:cNvPr id="113" name="Google Shape;113;p11"/>
          <p:cNvPicPr preferRelativeResize="0"/>
          <p:nvPr/>
        </p:nvPicPr>
        <p:blipFill>
          <a:blip r:embed="rId5">
            <a:alphaModFix/>
          </a:blip>
          <a:stretch>
            <a:fillRect/>
          </a:stretch>
        </p:blipFill>
        <p:spPr>
          <a:xfrm>
            <a:off x="8994100" y="1641175"/>
            <a:ext cx="2989725" cy="8820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0"/>
          <p:cNvPicPr preferRelativeResize="0"/>
          <p:nvPr/>
        </p:nvPicPr>
        <p:blipFill>
          <a:blip r:embed="rId3">
            <a:alphaModFix/>
          </a:blip>
          <a:stretch>
            <a:fillRect/>
          </a:stretch>
        </p:blipFill>
        <p:spPr>
          <a:xfrm>
            <a:off x="502825" y="4081450"/>
            <a:ext cx="5388400" cy="5599819"/>
          </a:xfrm>
          <a:prstGeom prst="rect">
            <a:avLst/>
          </a:prstGeom>
          <a:noFill/>
          <a:ln>
            <a:noFill/>
          </a:ln>
        </p:spPr>
      </p:pic>
      <p:pic>
        <p:nvPicPr>
          <p:cNvPr id="328" name="Google Shape;328;p20"/>
          <p:cNvPicPr preferRelativeResize="0"/>
          <p:nvPr/>
        </p:nvPicPr>
        <p:blipFill>
          <a:blip r:embed="rId4">
            <a:alphaModFix/>
          </a:blip>
          <a:stretch>
            <a:fillRect/>
          </a:stretch>
        </p:blipFill>
        <p:spPr>
          <a:xfrm>
            <a:off x="6451225" y="4098775"/>
            <a:ext cx="5388400" cy="5599838"/>
          </a:xfrm>
          <a:prstGeom prst="rect">
            <a:avLst/>
          </a:prstGeom>
          <a:noFill/>
          <a:ln>
            <a:noFill/>
          </a:ln>
        </p:spPr>
      </p:pic>
      <p:pic>
        <p:nvPicPr>
          <p:cNvPr id="329" name="Google Shape;329;p20"/>
          <p:cNvPicPr preferRelativeResize="0"/>
          <p:nvPr/>
        </p:nvPicPr>
        <p:blipFill>
          <a:blip r:embed="rId5">
            <a:alphaModFix/>
          </a:blip>
          <a:stretch>
            <a:fillRect/>
          </a:stretch>
        </p:blipFill>
        <p:spPr>
          <a:xfrm>
            <a:off x="12399625" y="4098775"/>
            <a:ext cx="5388400" cy="5599852"/>
          </a:xfrm>
          <a:prstGeom prst="rect">
            <a:avLst/>
          </a:prstGeom>
          <a:noFill/>
          <a:ln>
            <a:noFill/>
          </a:ln>
        </p:spPr>
      </p:pic>
      <p:sp>
        <p:nvSpPr>
          <p:cNvPr id="330" name="Google Shape;330;p20"/>
          <p:cNvSpPr/>
          <p:nvPr/>
        </p:nvSpPr>
        <p:spPr>
          <a:xfrm>
            <a:off x="0" y="-1078252"/>
            <a:ext cx="18288000" cy="4691263"/>
          </a:xfrm>
          <a:custGeom>
            <a:rect b="b" l="l" r="r" t="t"/>
            <a:pathLst>
              <a:path extrusionOk="0" h="479292" w="1868429">
                <a:moveTo>
                  <a:pt x="42333" y="0"/>
                </a:moveTo>
                <a:lnTo>
                  <a:pt x="1826096" y="0"/>
                </a:lnTo>
                <a:cubicBezTo>
                  <a:pt x="1837324" y="0"/>
                  <a:pt x="1848091" y="4460"/>
                  <a:pt x="1856030" y="12399"/>
                </a:cubicBezTo>
                <a:cubicBezTo>
                  <a:pt x="1863969" y="20338"/>
                  <a:pt x="1868429" y="31106"/>
                  <a:pt x="1868429" y="42333"/>
                </a:cubicBezTo>
                <a:lnTo>
                  <a:pt x="1868429" y="436959"/>
                </a:lnTo>
                <a:cubicBezTo>
                  <a:pt x="1868429" y="448186"/>
                  <a:pt x="1863969" y="458954"/>
                  <a:pt x="1856030" y="466893"/>
                </a:cubicBezTo>
                <a:cubicBezTo>
                  <a:pt x="1848091" y="474832"/>
                  <a:pt x="1837324" y="479292"/>
                  <a:pt x="1826096" y="479292"/>
                </a:cubicBezTo>
                <a:lnTo>
                  <a:pt x="42333" y="479292"/>
                </a:lnTo>
                <a:cubicBezTo>
                  <a:pt x="31106" y="479292"/>
                  <a:pt x="20338" y="474832"/>
                  <a:pt x="12399" y="466893"/>
                </a:cubicBezTo>
                <a:cubicBezTo>
                  <a:pt x="4460" y="458954"/>
                  <a:pt x="0" y="448186"/>
                  <a:pt x="0" y="436959"/>
                </a:cubicBezTo>
                <a:lnTo>
                  <a:pt x="0" y="42333"/>
                </a:lnTo>
                <a:cubicBezTo>
                  <a:pt x="0" y="31106"/>
                  <a:pt x="4460" y="20338"/>
                  <a:pt x="12399" y="12399"/>
                </a:cubicBezTo>
                <a:cubicBezTo>
                  <a:pt x="20338" y="4460"/>
                  <a:pt x="31106" y="0"/>
                  <a:pt x="42333"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6">
              <a:alphaModFix/>
            </a:blip>
            <a:stretch>
              <a:fillRect b="0" l="0" r="0" t="0"/>
            </a:stretch>
          </a:blipFill>
          <a:ln>
            <a:noFill/>
          </a:ln>
        </p:spPr>
      </p:sp>
      <p:sp>
        <p:nvSpPr>
          <p:cNvPr id="332" name="Google Shape;332;p20"/>
          <p:cNvSpPr txBox="1"/>
          <p:nvPr/>
        </p:nvSpPr>
        <p:spPr>
          <a:xfrm>
            <a:off x="16789723" y="511950"/>
            <a:ext cx="84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33" name="Google Shape;333;p20"/>
          <p:cNvSpPr txBox="1"/>
          <p:nvPr/>
        </p:nvSpPr>
        <p:spPr>
          <a:xfrm>
            <a:off x="14037101" y="525025"/>
            <a:ext cx="84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34" name="Google Shape;334;p20"/>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35" name="Google Shape;335;p20"/>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36" name="Google Shape;336;p20"/>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337" name="Google Shape;337;p20"/>
          <p:cNvSpPr txBox="1"/>
          <p:nvPr/>
        </p:nvSpPr>
        <p:spPr>
          <a:xfrm>
            <a:off x="1290477" y="1229279"/>
            <a:ext cx="102906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GALLERY IMAGE</a:t>
            </a:r>
            <a:endParaRPr/>
          </a:p>
        </p:txBody>
      </p:sp>
      <p:sp>
        <p:nvSpPr>
          <p:cNvPr id="338" name="Google Shape;338;p20"/>
          <p:cNvSpPr txBox="1"/>
          <p:nvPr/>
        </p:nvSpPr>
        <p:spPr>
          <a:xfrm>
            <a:off x="1298245" y="2439616"/>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sp>
        <p:nvSpPr>
          <p:cNvPr id="339" name="Google Shape;339;p20"/>
          <p:cNvSpPr/>
          <p:nvPr/>
        </p:nvSpPr>
        <p:spPr>
          <a:xfrm>
            <a:off x="14412288" y="3177992"/>
            <a:ext cx="6479097" cy="2194581"/>
          </a:xfrm>
          <a:custGeom>
            <a:rect b="b" l="l" r="r" t="t"/>
            <a:pathLst>
              <a:path extrusionOk="0" h="2194581" w="6479097">
                <a:moveTo>
                  <a:pt x="0" y="0"/>
                </a:moveTo>
                <a:lnTo>
                  <a:pt x="6479097" y="0"/>
                </a:lnTo>
                <a:lnTo>
                  <a:pt x="6479097" y="2194582"/>
                </a:lnTo>
                <a:lnTo>
                  <a:pt x="0" y="2194582"/>
                </a:lnTo>
                <a:lnTo>
                  <a:pt x="0" y="0"/>
                </a:lnTo>
                <a:close/>
              </a:path>
            </a:pathLst>
          </a:custGeom>
          <a:blipFill rotWithShape="1">
            <a:blip r:embed="rId7">
              <a:alphaModFix/>
            </a:blip>
            <a:stretch>
              <a:fillRect b="0" l="0" r="0" t="0"/>
            </a:stretch>
          </a:blipFill>
          <a:ln>
            <a:noFill/>
          </a:ln>
        </p:spPr>
      </p:sp>
      <p:sp>
        <p:nvSpPr>
          <p:cNvPr id="340" name="Google Shape;340;p20"/>
          <p:cNvSpPr/>
          <p:nvPr/>
        </p:nvSpPr>
        <p:spPr>
          <a:xfrm rot="10800000">
            <a:off x="-2322538" y="8544916"/>
            <a:ext cx="6479097" cy="2194581"/>
          </a:xfrm>
          <a:custGeom>
            <a:rect b="b" l="l" r="r" t="t"/>
            <a:pathLst>
              <a:path extrusionOk="0" h="2194581" w="6479097">
                <a:moveTo>
                  <a:pt x="0" y="0"/>
                </a:moveTo>
                <a:lnTo>
                  <a:pt x="6479097" y="0"/>
                </a:lnTo>
                <a:lnTo>
                  <a:pt x="6479097" y="2194581"/>
                </a:lnTo>
                <a:lnTo>
                  <a:pt x="0" y="219458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1"/>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sp>
        <p:nvSpPr>
          <p:cNvPr id="346" name="Google Shape;346;p21"/>
          <p:cNvSpPr txBox="1"/>
          <p:nvPr/>
        </p:nvSpPr>
        <p:spPr>
          <a:xfrm>
            <a:off x="16575948" y="525025"/>
            <a:ext cx="866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47" name="Google Shape;347;p21"/>
          <p:cNvSpPr txBox="1"/>
          <p:nvPr/>
        </p:nvSpPr>
        <p:spPr>
          <a:xfrm>
            <a:off x="14037101" y="525025"/>
            <a:ext cx="866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48" name="Google Shape;348;p21"/>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49" name="Google Shape;349;p21"/>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50" name="Google Shape;350;p21"/>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351" name="Google Shape;351;p21"/>
          <p:cNvSpPr/>
          <p:nvPr/>
        </p:nvSpPr>
        <p:spPr>
          <a:xfrm>
            <a:off x="0" y="1185149"/>
            <a:ext cx="18288000" cy="9970932"/>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 name="Google Shape;352;p21"/>
          <p:cNvPicPr preferRelativeResize="0"/>
          <p:nvPr/>
        </p:nvPicPr>
        <p:blipFill rotWithShape="1">
          <a:blip r:embed="rId4">
            <a:alphaModFix/>
          </a:blip>
          <a:srcRect b="0" l="0" r="0" t="0"/>
          <a:stretch/>
        </p:blipFill>
        <p:spPr>
          <a:xfrm>
            <a:off x="1167480" y="3586239"/>
            <a:ext cx="3849673" cy="3849673"/>
          </a:xfrm>
          <a:prstGeom prst="rect">
            <a:avLst/>
          </a:prstGeom>
          <a:noFill/>
          <a:ln>
            <a:noFill/>
          </a:ln>
        </p:spPr>
      </p:pic>
      <p:sp>
        <p:nvSpPr>
          <p:cNvPr id="353" name="Google Shape;353;p21"/>
          <p:cNvSpPr txBox="1"/>
          <p:nvPr/>
        </p:nvSpPr>
        <p:spPr>
          <a:xfrm>
            <a:off x="1596004" y="7934256"/>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54" name="Google Shape;354;p21"/>
          <p:cNvSpPr txBox="1"/>
          <p:nvPr/>
        </p:nvSpPr>
        <p:spPr>
          <a:xfrm>
            <a:off x="13496663" y="7934256"/>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355" name="Google Shape;355;p21"/>
          <p:cNvSpPr txBox="1"/>
          <p:nvPr/>
        </p:nvSpPr>
        <p:spPr>
          <a:xfrm>
            <a:off x="7465638" y="7937381"/>
            <a:ext cx="353887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356" name="Google Shape;356;p21"/>
          <p:cNvPicPr preferRelativeResize="0"/>
          <p:nvPr/>
        </p:nvPicPr>
        <p:blipFill rotWithShape="1">
          <a:blip r:embed="rId5">
            <a:alphaModFix/>
          </a:blip>
          <a:srcRect b="0" l="0" r="0" t="0"/>
          <a:stretch/>
        </p:blipFill>
        <p:spPr>
          <a:xfrm>
            <a:off x="7144832" y="3586239"/>
            <a:ext cx="3849673" cy="3849673"/>
          </a:xfrm>
          <a:prstGeom prst="rect">
            <a:avLst/>
          </a:prstGeom>
          <a:noFill/>
          <a:ln>
            <a:noFill/>
          </a:ln>
        </p:spPr>
      </p:pic>
      <p:pic>
        <p:nvPicPr>
          <p:cNvPr id="357" name="Google Shape;357;p21"/>
          <p:cNvPicPr preferRelativeResize="0"/>
          <p:nvPr/>
        </p:nvPicPr>
        <p:blipFill rotWithShape="1">
          <a:blip r:embed="rId6">
            <a:alphaModFix/>
          </a:blip>
          <a:srcRect b="0" l="0" r="0" t="0"/>
          <a:stretch/>
        </p:blipFill>
        <p:spPr>
          <a:xfrm>
            <a:off x="13122184" y="3586239"/>
            <a:ext cx="3849673" cy="3849673"/>
          </a:xfrm>
          <a:prstGeom prst="rect">
            <a:avLst/>
          </a:prstGeom>
          <a:noFill/>
          <a:ln>
            <a:noFill/>
          </a:ln>
        </p:spPr>
      </p:pic>
      <p:sp>
        <p:nvSpPr>
          <p:cNvPr id="358" name="Google Shape;358;p21"/>
          <p:cNvSpPr txBox="1"/>
          <p:nvPr/>
        </p:nvSpPr>
        <p:spPr>
          <a:xfrm>
            <a:off x="1803175" y="2088424"/>
            <a:ext cx="13944632" cy="9487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MARKET RESEARCH</a:t>
            </a:r>
            <a:endParaRPr/>
          </a:p>
        </p:txBody>
      </p:sp>
      <p:sp>
        <p:nvSpPr>
          <p:cNvPr id="359" name="Google Shape;359;p21"/>
          <p:cNvSpPr/>
          <p:nvPr/>
        </p:nvSpPr>
        <p:spPr>
          <a:xfrm>
            <a:off x="13841224" y="1590567"/>
            <a:ext cx="5469464" cy="1852601"/>
          </a:xfrm>
          <a:custGeom>
            <a:rect b="b" l="l" r="r" t="t"/>
            <a:pathLst>
              <a:path extrusionOk="0" h="1852601" w="5469464">
                <a:moveTo>
                  <a:pt x="0" y="0"/>
                </a:moveTo>
                <a:lnTo>
                  <a:pt x="5469463" y="0"/>
                </a:lnTo>
                <a:lnTo>
                  <a:pt x="5469463" y="1852601"/>
                </a:lnTo>
                <a:lnTo>
                  <a:pt x="0" y="1852601"/>
                </a:lnTo>
                <a:lnTo>
                  <a:pt x="0" y="0"/>
                </a:lnTo>
                <a:close/>
              </a:path>
            </a:pathLst>
          </a:custGeom>
          <a:blipFill rotWithShape="1">
            <a:blip r:embed="rId7">
              <a:alphaModFix/>
            </a:blip>
            <a:stretch>
              <a:fillRect b="0" l="0" r="0" t="0"/>
            </a:stretch>
          </a:blipFill>
          <a:ln>
            <a:noFill/>
          </a:ln>
        </p:spPr>
      </p:sp>
      <p:grpSp>
        <p:nvGrpSpPr>
          <p:cNvPr id="360" name="Google Shape;360;p21"/>
          <p:cNvGrpSpPr/>
          <p:nvPr/>
        </p:nvGrpSpPr>
        <p:grpSpPr>
          <a:xfrm>
            <a:off x="16575956" y="8678739"/>
            <a:ext cx="3216522" cy="3216522"/>
            <a:chOff x="0" y="0"/>
            <a:chExt cx="812800" cy="812800"/>
          </a:xfrm>
        </p:grpSpPr>
        <p:sp>
          <p:nvSpPr>
            <p:cNvPr id="361" name="Google Shape;36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FFFFFF">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22"/>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grpSp>
        <p:nvGrpSpPr>
          <p:cNvPr id="368" name="Google Shape;368;p22"/>
          <p:cNvGrpSpPr/>
          <p:nvPr/>
        </p:nvGrpSpPr>
        <p:grpSpPr>
          <a:xfrm>
            <a:off x="1998925" y="2159566"/>
            <a:ext cx="6806966" cy="2888041"/>
            <a:chOff x="0" y="-28575"/>
            <a:chExt cx="2029667" cy="861141"/>
          </a:xfrm>
        </p:grpSpPr>
        <p:sp>
          <p:nvSpPr>
            <p:cNvPr id="369" name="Google Shape;369;p22"/>
            <p:cNvSpPr/>
            <p:nvPr/>
          </p:nvSpPr>
          <p:spPr>
            <a:xfrm>
              <a:off x="0" y="0"/>
              <a:ext cx="2029667" cy="832566"/>
            </a:xfrm>
            <a:custGeom>
              <a:rect b="b" l="l" r="r" t="t"/>
              <a:pathLst>
                <a:path extrusionOk="0" h="832566" w="2029667">
                  <a:moveTo>
                    <a:pt x="58005" y="0"/>
                  </a:moveTo>
                  <a:lnTo>
                    <a:pt x="1971662" y="0"/>
                  </a:lnTo>
                  <a:cubicBezTo>
                    <a:pt x="1987046" y="0"/>
                    <a:pt x="2001799" y="6111"/>
                    <a:pt x="2012677" y="16989"/>
                  </a:cubicBezTo>
                  <a:cubicBezTo>
                    <a:pt x="2023555" y="27867"/>
                    <a:pt x="2029667" y="42621"/>
                    <a:pt x="2029667" y="58005"/>
                  </a:cubicBezTo>
                  <a:lnTo>
                    <a:pt x="2029667" y="774561"/>
                  </a:lnTo>
                  <a:cubicBezTo>
                    <a:pt x="2029667" y="806597"/>
                    <a:pt x="2003697" y="832566"/>
                    <a:pt x="1971662" y="832566"/>
                  </a:cubicBezTo>
                  <a:lnTo>
                    <a:pt x="58005" y="832566"/>
                  </a:lnTo>
                  <a:cubicBezTo>
                    <a:pt x="42621" y="832566"/>
                    <a:pt x="27867" y="826455"/>
                    <a:pt x="16989" y="815577"/>
                  </a:cubicBezTo>
                  <a:cubicBezTo>
                    <a:pt x="6111" y="804699"/>
                    <a:pt x="0" y="789945"/>
                    <a:pt x="0" y="774561"/>
                  </a:cubicBezTo>
                  <a:lnTo>
                    <a:pt x="0" y="58005"/>
                  </a:lnTo>
                  <a:cubicBezTo>
                    <a:pt x="0" y="42621"/>
                    <a:pt x="6111" y="27867"/>
                    <a:pt x="16989" y="16989"/>
                  </a:cubicBezTo>
                  <a:cubicBezTo>
                    <a:pt x="27867" y="6111"/>
                    <a:pt x="42621" y="0"/>
                    <a:pt x="58005" y="0"/>
                  </a:cubicBezTo>
                  <a:close/>
                </a:path>
              </a:pathLst>
            </a:custGeom>
            <a:solidFill>
              <a:srgbClr val="000000">
                <a:alpha val="0"/>
              </a:srgbClr>
            </a:solidFill>
            <a:ln cap="rnd" cmpd="sng" w="95250">
              <a:solidFill>
                <a:srgbClr val="045C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2"/>
            <p:cNvSpPr txBox="1"/>
            <p:nvPr/>
          </p:nvSpPr>
          <p:spPr>
            <a:xfrm>
              <a:off x="0" y="-28575"/>
              <a:ext cx="2029667" cy="8611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22"/>
          <p:cNvGrpSpPr/>
          <p:nvPr/>
        </p:nvGrpSpPr>
        <p:grpSpPr>
          <a:xfrm>
            <a:off x="1998925" y="5750128"/>
            <a:ext cx="6806894" cy="2888009"/>
            <a:chOff x="0" y="-28575"/>
            <a:chExt cx="2029667" cy="861141"/>
          </a:xfrm>
        </p:grpSpPr>
        <p:sp>
          <p:nvSpPr>
            <p:cNvPr id="372" name="Google Shape;372;p22"/>
            <p:cNvSpPr/>
            <p:nvPr/>
          </p:nvSpPr>
          <p:spPr>
            <a:xfrm>
              <a:off x="0" y="0"/>
              <a:ext cx="2029667" cy="832566"/>
            </a:xfrm>
            <a:custGeom>
              <a:rect b="b" l="l" r="r" t="t"/>
              <a:pathLst>
                <a:path extrusionOk="0" h="832566" w="2029667">
                  <a:moveTo>
                    <a:pt x="58005" y="0"/>
                  </a:moveTo>
                  <a:lnTo>
                    <a:pt x="1971662" y="0"/>
                  </a:lnTo>
                  <a:cubicBezTo>
                    <a:pt x="1987046" y="0"/>
                    <a:pt x="2001799" y="6111"/>
                    <a:pt x="2012677" y="16989"/>
                  </a:cubicBezTo>
                  <a:cubicBezTo>
                    <a:pt x="2023555" y="27867"/>
                    <a:pt x="2029667" y="42621"/>
                    <a:pt x="2029667" y="58005"/>
                  </a:cubicBezTo>
                  <a:lnTo>
                    <a:pt x="2029667" y="774561"/>
                  </a:lnTo>
                  <a:cubicBezTo>
                    <a:pt x="2029667" y="806597"/>
                    <a:pt x="2003697" y="832566"/>
                    <a:pt x="1971662" y="832566"/>
                  </a:cubicBezTo>
                  <a:lnTo>
                    <a:pt x="58005" y="832566"/>
                  </a:lnTo>
                  <a:cubicBezTo>
                    <a:pt x="42621" y="832566"/>
                    <a:pt x="27867" y="826455"/>
                    <a:pt x="16989" y="815577"/>
                  </a:cubicBezTo>
                  <a:cubicBezTo>
                    <a:pt x="6111" y="804699"/>
                    <a:pt x="0" y="789945"/>
                    <a:pt x="0" y="774561"/>
                  </a:cubicBezTo>
                  <a:lnTo>
                    <a:pt x="0" y="58005"/>
                  </a:lnTo>
                  <a:cubicBezTo>
                    <a:pt x="0" y="42621"/>
                    <a:pt x="6111" y="27867"/>
                    <a:pt x="16989" y="16989"/>
                  </a:cubicBezTo>
                  <a:cubicBezTo>
                    <a:pt x="27867" y="6111"/>
                    <a:pt x="42621" y="0"/>
                    <a:pt x="58005" y="0"/>
                  </a:cubicBezTo>
                  <a:close/>
                </a:path>
              </a:pathLst>
            </a:custGeom>
            <a:solidFill>
              <a:srgbClr val="000000">
                <a:alpha val="0"/>
              </a:srgbClr>
            </a:solidFill>
            <a:ln cap="rnd" cmpd="sng" w="95250">
              <a:solidFill>
                <a:srgbClr val="F9D5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2"/>
            <p:cNvSpPr txBox="1"/>
            <p:nvPr/>
          </p:nvSpPr>
          <p:spPr>
            <a:xfrm>
              <a:off x="0" y="-28575"/>
              <a:ext cx="2029667" cy="8611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2"/>
          <p:cNvGrpSpPr/>
          <p:nvPr/>
        </p:nvGrpSpPr>
        <p:grpSpPr>
          <a:xfrm>
            <a:off x="9507293" y="2159566"/>
            <a:ext cx="6806966" cy="2888041"/>
            <a:chOff x="0" y="-28575"/>
            <a:chExt cx="2029667" cy="861141"/>
          </a:xfrm>
        </p:grpSpPr>
        <p:sp>
          <p:nvSpPr>
            <p:cNvPr id="375" name="Google Shape;375;p22"/>
            <p:cNvSpPr/>
            <p:nvPr/>
          </p:nvSpPr>
          <p:spPr>
            <a:xfrm>
              <a:off x="0" y="0"/>
              <a:ext cx="2029667" cy="832566"/>
            </a:xfrm>
            <a:custGeom>
              <a:rect b="b" l="l" r="r" t="t"/>
              <a:pathLst>
                <a:path extrusionOk="0" h="832566" w="2029667">
                  <a:moveTo>
                    <a:pt x="58005" y="0"/>
                  </a:moveTo>
                  <a:lnTo>
                    <a:pt x="1971662" y="0"/>
                  </a:lnTo>
                  <a:cubicBezTo>
                    <a:pt x="1987046" y="0"/>
                    <a:pt x="2001799" y="6111"/>
                    <a:pt x="2012677" y="16989"/>
                  </a:cubicBezTo>
                  <a:cubicBezTo>
                    <a:pt x="2023555" y="27867"/>
                    <a:pt x="2029667" y="42621"/>
                    <a:pt x="2029667" y="58005"/>
                  </a:cubicBezTo>
                  <a:lnTo>
                    <a:pt x="2029667" y="774561"/>
                  </a:lnTo>
                  <a:cubicBezTo>
                    <a:pt x="2029667" y="806597"/>
                    <a:pt x="2003697" y="832566"/>
                    <a:pt x="1971662" y="832566"/>
                  </a:cubicBezTo>
                  <a:lnTo>
                    <a:pt x="58005" y="832566"/>
                  </a:lnTo>
                  <a:cubicBezTo>
                    <a:pt x="42621" y="832566"/>
                    <a:pt x="27867" y="826455"/>
                    <a:pt x="16989" y="815577"/>
                  </a:cubicBezTo>
                  <a:cubicBezTo>
                    <a:pt x="6111" y="804699"/>
                    <a:pt x="0" y="789945"/>
                    <a:pt x="0" y="774561"/>
                  </a:cubicBezTo>
                  <a:lnTo>
                    <a:pt x="0" y="58005"/>
                  </a:lnTo>
                  <a:cubicBezTo>
                    <a:pt x="0" y="42621"/>
                    <a:pt x="6111" y="27867"/>
                    <a:pt x="16989" y="16989"/>
                  </a:cubicBezTo>
                  <a:cubicBezTo>
                    <a:pt x="27867" y="6111"/>
                    <a:pt x="42621" y="0"/>
                    <a:pt x="58005" y="0"/>
                  </a:cubicBezTo>
                  <a:close/>
                </a:path>
              </a:pathLst>
            </a:custGeom>
            <a:solidFill>
              <a:srgbClr val="000000">
                <a:alpha val="0"/>
              </a:srgbClr>
            </a:solidFill>
            <a:ln cap="rnd" cmpd="sng" w="95250">
              <a:solidFill>
                <a:srgbClr val="F9D5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2"/>
            <p:cNvSpPr txBox="1"/>
            <p:nvPr/>
          </p:nvSpPr>
          <p:spPr>
            <a:xfrm>
              <a:off x="0" y="-28575"/>
              <a:ext cx="2029667" cy="8611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2"/>
          <p:cNvGrpSpPr/>
          <p:nvPr/>
        </p:nvGrpSpPr>
        <p:grpSpPr>
          <a:xfrm>
            <a:off x="9507293" y="5750127"/>
            <a:ext cx="6806966" cy="2888041"/>
            <a:chOff x="0" y="-28575"/>
            <a:chExt cx="2029667" cy="861141"/>
          </a:xfrm>
        </p:grpSpPr>
        <p:sp>
          <p:nvSpPr>
            <p:cNvPr id="378" name="Google Shape;378;p22"/>
            <p:cNvSpPr/>
            <p:nvPr/>
          </p:nvSpPr>
          <p:spPr>
            <a:xfrm>
              <a:off x="0" y="0"/>
              <a:ext cx="2029667" cy="832566"/>
            </a:xfrm>
            <a:custGeom>
              <a:rect b="b" l="l" r="r" t="t"/>
              <a:pathLst>
                <a:path extrusionOk="0" h="832566" w="2029667">
                  <a:moveTo>
                    <a:pt x="58005" y="0"/>
                  </a:moveTo>
                  <a:lnTo>
                    <a:pt x="1971662" y="0"/>
                  </a:lnTo>
                  <a:cubicBezTo>
                    <a:pt x="1987046" y="0"/>
                    <a:pt x="2001799" y="6111"/>
                    <a:pt x="2012677" y="16989"/>
                  </a:cubicBezTo>
                  <a:cubicBezTo>
                    <a:pt x="2023555" y="27867"/>
                    <a:pt x="2029667" y="42621"/>
                    <a:pt x="2029667" y="58005"/>
                  </a:cubicBezTo>
                  <a:lnTo>
                    <a:pt x="2029667" y="774561"/>
                  </a:lnTo>
                  <a:cubicBezTo>
                    <a:pt x="2029667" y="806597"/>
                    <a:pt x="2003697" y="832566"/>
                    <a:pt x="1971662" y="832566"/>
                  </a:cubicBezTo>
                  <a:lnTo>
                    <a:pt x="58005" y="832566"/>
                  </a:lnTo>
                  <a:cubicBezTo>
                    <a:pt x="42621" y="832566"/>
                    <a:pt x="27867" y="826455"/>
                    <a:pt x="16989" y="815577"/>
                  </a:cubicBezTo>
                  <a:cubicBezTo>
                    <a:pt x="6111" y="804699"/>
                    <a:pt x="0" y="789945"/>
                    <a:pt x="0" y="774561"/>
                  </a:cubicBezTo>
                  <a:lnTo>
                    <a:pt x="0" y="58005"/>
                  </a:lnTo>
                  <a:cubicBezTo>
                    <a:pt x="0" y="42621"/>
                    <a:pt x="6111" y="27867"/>
                    <a:pt x="16989" y="16989"/>
                  </a:cubicBezTo>
                  <a:cubicBezTo>
                    <a:pt x="27867" y="6111"/>
                    <a:pt x="42621" y="0"/>
                    <a:pt x="58005" y="0"/>
                  </a:cubicBezTo>
                  <a:close/>
                </a:path>
              </a:pathLst>
            </a:custGeom>
            <a:solidFill>
              <a:srgbClr val="000000">
                <a:alpha val="0"/>
              </a:srgbClr>
            </a:solidFill>
            <a:ln cap="rnd" cmpd="sng" w="95250">
              <a:solidFill>
                <a:srgbClr val="045C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2"/>
            <p:cNvSpPr txBox="1"/>
            <p:nvPr/>
          </p:nvSpPr>
          <p:spPr>
            <a:xfrm>
              <a:off x="0" y="-28575"/>
              <a:ext cx="2029667" cy="8611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2"/>
          <p:cNvSpPr/>
          <p:nvPr/>
        </p:nvSpPr>
        <p:spPr>
          <a:xfrm rot="10800000">
            <a:off x="1478760" y="1335199"/>
            <a:ext cx="2316304" cy="2316304"/>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045C5D"/>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2"/>
          <p:cNvSpPr/>
          <p:nvPr/>
        </p:nvSpPr>
        <p:spPr>
          <a:xfrm>
            <a:off x="14492936" y="7242064"/>
            <a:ext cx="2316304" cy="2316304"/>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045C5D"/>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2"/>
          <p:cNvSpPr/>
          <p:nvPr/>
        </p:nvSpPr>
        <p:spPr>
          <a:xfrm rot="-5400000">
            <a:off x="14492936" y="1335199"/>
            <a:ext cx="2316304" cy="2316304"/>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F9D54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2"/>
          <p:cNvSpPr/>
          <p:nvPr/>
        </p:nvSpPr>
        <p:spPr>
          <a:xfrm rot="5400000">
            <a:off x="1478760" y="7242064"/>
            <a:ext cx="2316304" cy="2316304"/>
          </a:xfrm>
          <a:custGeom>
            <a:rect b="b" l="l" r="r" t="t"/>
            <a:pathLst>
              <a:path extrusionOk="0" h="3331210" w="3331210">
                <a:moveTo>
                  <a:pt x="0" y="0"/>
                </a:moveTo>
                <a:lnTo>
                  <a:pt x="3331210" y="0"/>
                </a:lnTo>
                <a:cubicBezTo>
                  <a:pt x="3331210" y="1840230"/>
                  <a:pt x="1840230" y="3331210"/>
                  <a:pt x="0" y="3331210"/>
                </a:cubicBezTo>
                <a:lnTo>
                  <a:pt x="0" y="0"/>
                </a:lnTo>
                <a:close/>
              </a:path>
            </a:pathLst>
          </a:custGeom>
          <a:solidFill>
            <a:srgbClr val="F9D54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2"/>
          <p:cNvSpPr txBox="1"/>
          <p:nvPr/>
        </p:nvSpPr>
        <p:spPr>
          <a:xfrm>
            <a:off x="16470900" y="551204"/>
            <a:ext cx="788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85" name="Google Shape;385;p22"/>
          <p:cNvSpPr txBox="1"/>
          <p:nvPr/>
        </p:nvSpPr>
        <p:spPr>
          <a:xfrm>
            <a:off x="14205101" y="525025"/>
            <a:ext cx="788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86" name="Google Shape;386;p22"/>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87" name="Google Shape;387;p22"/>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88" name="Google Shape;388;p22"/>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389" name="Google Shape;389;p22"/>
          <p:cNvSpPr txBox="1"/>
          <p:nvPr/>
        </p:nvSpPr>
        <p:spPr>
          <a:xfrm>
            <a:off x="2410580" y="2180038"/>
            <a:ext cx="937710"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9D547"/>
                </a:solidFill>
                <a:latin typeface="Archivo Black"/>
                <a:ea typeface="Archivo Black"/>
                <a:cs typeface="Archivo Black"/>
                <a:sym typeface="Archivo Black"/>
              </a:rPr>
              <a:t>S</a:t>
            </a:r>
            <a:endParaRPr/>
          </a:p>
        </p:txBody>
      </p:sp>
      <p:sp>
        <p:nvSpPr>
          <p:cNvPr id="390" name="Google Shape;390;p22"/>
          <p:cNvSpPr txBox="1"/>
          <p:nvPr/>
        </p:nvSpPr>
        <p:spPr>
          <a:xfrm>
            <a:off x="2328261" y="7735437"/>
            <a:ext cx="937710"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45C5D"/>
                </a:solidFill>
                <a:latin typeface="Archivo Black"/>
                <a:ea typeface="Archivo Black"/>
                <a:cs typeface="Archivo Black"/>
                <a:sym typeface="Archivo Black"/>
              </a:rPr>
              <a:t>O</a:t>
            </a:r>
            <a:endParaRPr/>
          </a:p>
        </p:txBody>
      </p:sp>
      <p:sp>
        <p:nvSpPr>
          <p:cNvPr id="391" name="Google Shape;391;p22"/>
          <p:cNvSpPr txBox="1"/>
          <p:nvPr/>
        </p:nvSpPr>
        <p:spPr>
          <a:xfrm>
            <a:off x="14835520" y="2180038"/>
            <a:ext cx="1149388"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045C5D"/>
                </a:solidFill>
                <a:latin typeface="Archivo Black"/>
                <a:ea typeface="Archivo Black"/>
                <a:cs typeface="Archivo Black"/>
                <a:sym typeface="Archivo Black"/>
              </a:rPr>
              <a:t>W</a:t>
            </a:r>
            <a:endParaRPr/>
          </a:p>
        </p:txBody>
      </p:sp>
      <p:sp>
        <p:nvSpPr>
          <p:cNvPr id="392" name="Google Shape;392;p22"/>
          <p:cNvSpPr txBox="1"/>
          <p:nvPr/>
        </p:nvSpPr>
        <p:spPr>
          <a:xfrm>
            <a:off x="14968870" y="7735437"/>
            <a:ext cx="1149388" cy="12096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9000" u="none" cap="none" strike="noStrike">
                <a:solidFill>
                  <a:srgbClr val="F9D547"/>
                </a:solidFill>
                <a:latin typeface="Archivo Black"/>
                <a:ea typeface="Archivo Black"/>
                <a:cs typeface="Archivo Black"/>
                <a:sym typeface="Archivo Black"/>
              </a:rPr>
              <a:t>T</a:t>
            </a:r>
            <a:endParaRPr/>
          </a:p>
        </p:txBody>
      </p:sp>
      <p:sp>
        <p:nvSpPr>
          <p:cNvPr id="393" name="Google Shape;393;p22"/>
          <p:cNvSpPr txBox="1"/>
          <p:nvPr/>
        </p:nvSpPr>
        <p:spPr>
          <a:xfrm>
            <a:off x="4221767" y="2694388"/>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45C5D"/>
                </a:solidFill>
                <a:latin typeface="Archivo Black"/>
                <a:ea typeface="Archivo Black"/>
                <a:cs typeface="Archivo Black"/>
                <a:sym typeface="Archivo Black"/>
              </a:rPr>
              <a:t>STRENGTHS</a:t>
            </a:r>
            <a:endParaRPr/>
          </a:p>
        </p:txBody>
      </p:sp>
      <p:sp>
        <p:nvSpPr>
          <p:cNvPr id="394" name="Google Shape;394;p22"/>
          <p:cNvSpPr txBox="1"/>
          <p:nvPr/>
        </p:nvSpPr>
        <p:spPr>
          <a:xfrm>
            <a:off x="4361193" y="621400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OPPORTUNITIES</a:t>
            </a:r>
            <a:endParaRPr/>
          </a:p>
        </p:txBody>
      </p:sp>
      <p:sp>
        <p:nvSpPr>
          <p:cNvPr id="395" name="Google Shape;395;p22"/>
          <p:cNvSpPr txBox="1"/>
          <p:nvPr/>
        </p:nvSpPr>
        <p:spPr>
          <a:xfrm>
            <a:off x="10138443" y="2714350"/>
            <a:ext cx="3356391" cy="495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200" u="none" cap="none" strike="noStrike">
                <a:solidFill>
                  <a:srgbClr val="F9D547"/>
                </a:solidFill>
                <a:latin typeface="Archivo Black"/>
                <a:ea typeface="Archivo Black"/>
                <a:cs typeface="Archivo Black"/>
                <a:sym typeface="Archivo Black"/>
              </a:rPr>
              <a:t>WEAKNESSES</a:t>
            </a:r>
            <a:endParaRPr/>
          </a:p>
        </p:txBody>
      </p:sp>
      <p:sp>
        <p:nvSpPr>
          <p:cNvPr id="396" name="Google Shape;396;p22"/>
          <p:cNvSpPr txBox="1"/>
          <p:nvPr/>
        </p:nvSpPr>
        <p:spPr>
          <a:xfrm>
            <a:off x="10277869" y="6159709"/>
            <a:ext cx="3356391" cy="4953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200" u="none" cap="none" strike="noStrike">
                <a:solidFill>
                  <a:srgbClr val="045C5D"/>
                </a:solidFill>
                <a:latin typeface="Archivo Black"/>
                <a:ea typeface="Archivo Black"/>
                <a:cs typeface="Archivo Black"/>
                <a:sym typeface="Archivo Black"/>
              </a:rPr>
              <a:t>THREATS</a:t>
            </a:r>
            <a:endParaRPr/>
          </a:p>
        </p:txBody>
      </p:sp>
      <p:sp>
        <p:nvSpPr>
          <p:cNvPr id="397" name="Google Shape;397;p22"/>
          <p:cNvSpPr txBox="1"/>
          <p:nvPr/>
        </p:nvSpPr>
        <p:spPr>
          <a:xfrm>
            <a:off x="4011924" y="3394874"/>
            <a:ext cx="4284560" cy="1386354"/>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What are you doing well? </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What sets you apart? What are your good qualities?</a:t>
            </a:r>
            <a:endParaRPr/>
          </a:p>
          <a:p>
            <a:pPr indent="0" lvl="0" marL="0" marR="0" rtl="0" algn="l">
              <a:lnSpc>
                <a:spcPct val="140000"/>
              </a:lnSpc>
              <a:spcBef>
                <a:spcPts val="0"/>
              </a:spcBef>
              <a:spcAft>
                <a:spcPts val="0"/>
              </a:spcAft>
              <a:buNone/>
            </a:pPr>
            <a:r>
              <a:t/>
            </a:r>
            <a:endParaRPr b="0" i="0" sz="2000" u="none" cap="none" strike="noStrike">
              <a:solidFill>
                <a:srgbClr val="000000"/>
              </a:solidFill>
              <a:latin typeface="Open Sans"/>
              <a:ea typeface="Open Sans"/>
              <a:cs typeface="Open Sans"/>
              <a:sym typeface="Open Sans"/>
            </a:endParaRPr>
          </a:p>
        </p:txBody>
      </p:sp>
      <p:sp>
        <p:nvSpPr>
          <p:cNvPr id="398" name="Google Shape;398;p22"/>
          <p:cNvSpPr txBox="1"/>
          <p:nvPr/>
        </p:nvSpPr>
        <p:spPr>
          <a:xfrm>
            <a:off x="4116845" y="6869654"/>
            <a:ext cx="4074718" cy="1386354"/>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What are your goals? </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Are demands shifting? How can it be improved?</a:t>
            </a:r>
            <a:endParaRPr/>
          </a:p>
          <a:p>
            <a:pPr indent="0" lvl="0" marL="0" marR="0" rtl="0" algn="l">
              <a:lnSpc>
                <a:spcPct val="140000"/>
              </a:lnSpc>
              <a:spcBef>
                <a:spcPts val="0"/>
              </a:spcBef>
              <a:spcAft>
                <a:spcPts val="0"/>
              </a:spcAft>
              <a:buNone/>
            </a:pPr>
            <a:r>
              <a:t/>
            </a:r>
            <a:endParaRPr b="0" i="0" sz="2000" u="none" cap="none" strike="noStrike">
              <a:solidFill>
                <a:srgbClr val="000000"/>
              </a:solidFill>
              <a:latin typeface="Open Sans"/>
              <a:ea typeface="Open Sans"/>
              <a:cs typeface="Open Sans"/>
              <a:sym typeface="Open Sans"/>
            </a:endParaRPr>
          </a:p>
        </p:txBody>
      </p:sp>
      <p:sp>
        <p:nvSpPr>
          <p:cNvPr id="399" name="Google Shape;399;p22"/>
          <p:cNvSpPr txBox="1"/>
          <p:nvPr/>
        </p:nvSpPr>
        <p:spPr>
          <a:xfrm>
            <a:off x="9935732" y="6760478"/>
            <a:ext cx="3698529" cy="1733736"/>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What are the blockers you're facing? </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What are factors outside of your control?</a:t>
            </a:r>
            <a:endParaRPr/>
          </a:p>
          <a:p>
            <a:pPr indent="0" lvl="0" marL="0" marR="0" rtl="0" algn="l">
              <a:lnSpc>
                <a:spcPct val="140000"/>
              </a:lnSpc>
              <a:spcBef>
                <a:spcPts val="0"/>
              </a:spcBef>
              <a:spcAft>
                <a:spcPts val="0"/>
              </a:spcAft>
              <a:buNone/>
            </a:pPr>
            <a:r>
              <a:t/>
            </a:r>
            <a:endParaRPr b="0" i="0" sz="2000" u="none" cap="none" strike="noStrike">
              <a:solidFill>
                <a:srgbClr val="000000"/>
              </a:solidFill>
              <a:latin typeface="Open Sans"/>
              <a:ea typeface="Open Sans"/>
              <a:cs typeface="Open Sans"/>
              <a:sym typeface="Open Sans"/>
            </a:endParaRPr>
          </a:p>
        </p:txBody>
      </p:sp>
      <p:sp>
        <p:nvSpPr>
          <p:cNvPr id="400" name="Google Shape;400;p22"/>
          <p:cNvSpPr txBox="1"/>
          <p:nvPr/>
        </p:nvSpPr>
        <p:spPr>
          <a:xfrm>
            <a:off x="9908812" y="3394874"/>
            <a:ext cx="3896174" cy="1038972"/>
          </a:xfrm>
          <a:prstGeom prst="rect">
            <a:avLst/>
          </a:prstGeom>
          <a:noFill/>
          <a:ln>
            <a:noFill/>
          </a:ln>
        </p:spPr>
        <p:txBody>
          <a:bodyPr anchorCtr="0" anchor="t" bIns="0" lIns="0" spcFirstLastPara="1" rIns="0" wrap="square" tIns="0">
            <a:spAutoFit/>
          </a:bodyPr>
          <a:lstStyle/>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Where do you need to improve? </a:t>
            </a:r>
            <a:endParaRPr/>
          </a:p>
          <a:p>
            <a:pPr indent="-215901" lvl="1" marL="431802" marR="0" rtl="0" algn="l">
              <a:lnSpc>
                <a:spcPct val="140000"/>
              </a:lnSpc>
              <a:spcBef>
                <a:spcPts val="0"/>
              </a:spcBef>
              <a:spcAft>
                <a:spcPts val="0"/>
              </a:spcAft>
              <a:buClr>
                <a:srgbClr val="000000"/>
              </a:buClr>
              <a:buSzPts val="2000"/>
              <a:buFont typeface="Arial"/>
              <a:buChar char="•"/>
            </a:pPr>
            <a:r>
              <a:rPr b="0" i="0" lang="en-US" sz="2000" u="none" cap="none" strike="noStrike">
                <a:solidFill>
                  <a:srgbClr val="000000"/>
                </a:solidFill>
                <a:latin typeface="Open Sans"/>
                <a:ea typeface="Open Sans"/>
                <a:cs typeface="Open Sans"/>
                <a:sym typeface="Open Sans"/>
              </a:rPr>
              <a:t>Are resources adequate? </a:t>
            </a:r>
            <a:endParaRPr/>
          </a:p>
        </p:txBody>
      </p:sp>
      <p:pic>
        <p:nvPicPr>
          <p:cNvPr id="401" name="Google Shape;401;p22"/>
          <p:cNvPicPr preferRelativeResize="0"/>
          <p:nvPr/>
        </p:nvPicPr>
        <p:blipFill>
          <a:blip r:embed="rId4">
            <a:alphaModFix/>
          </a:blip>
          <a:stretch>
            <a:fillRect/>
          </a:stretch>
        </p:blipFill>
        <p:spPr>
          <a:xfrm>
            <a:off x="2536175" y="3819282"/>
            <a:ext cx="766350" cy="857742"/>
          </a:xfrm>
          <a:prstGeom prst="rect">
            <a:avLst/>
          </a:prstGeom>
          <a:noFill/>
          <a:ln>
            <a:noFill/>
          </a:ln>
        </p:spPr>
      </p:pic>
      <p:pic>
        <p:nvPicPr>
          <p:cNvPr id="402" name="Google Shape;402;p22"/>
          <p:cNvPicPr preferRelativeResize="0"/>
          <p:nvPr/>
        </p:nvPicPr>
        <p:blipFill>
          <a:blip r:embed="rId5">
            <a:alphaModFix/>
          </a:blip>
          <a:stretch>
            <a:fillRect/>
          </a:stretch>
        </p:blipFill>
        <p:spPr>
          <a:xfrm>
            <a:off x="2652714" y="6119925"/>
            <a:ext cx="649811" cy="857750"/>
          </a:xfrm>
          <a:prstGeom prst="rect">
            <a:avLst/>
          </a:prstGeom>
          <a:noFill/>
          <a:ln>
            <a:noFill/>
          </a:ln>
        </p:spPr>
      </p:pic>
      <p:pic>
        <p:nvPicPr>
          <p:cNvPr id="403" name="Google Shape;403;p22"/>
          <p:cNvPicPr preferRelativeResize="0"/>
          <p:nvPr/>
        </p:nvPicPr>
        <p:blipFill>
          <a:blip r:embed="rId6">
            <a:alphaModFix/>
          </a:blip>
          <a:stretch>
            <a:fillRect/>
          </a:stretch>
        </p:blipFill>
        <p:spPr>
          <a:xfrm>
            <a:off x="15058975" y="6214004"/>
            <a:ext cx="766350" cy="742021"/>
          </a:xfrm>
          <a:prstGeom prst="rect">
            <a:avLst/>
          </a:prstGeom>
          <a:noFill/>
          <a:ln>
            <a:noFill/>
          </a:ln>
        </p:spPr>
      </p:pic>
      <p:pic>
        <p:nvPicPr>
          <p:cNvPr id="404" name="Google Shape;404;p22"/>
          <p:cNvPicPr preferRelativeResize="0"/>
          <p:nvPr/>
        </p:nvPicPr>
        <p:blipFill>
          <a:blip r:embed="rId7">
            <a:alphaModFix/>
          </a:blip>
          <a:stretch>
            <a:fillRect/>
          </a:stretch>
        </p:blipFill>
        <p:spPr>
          <a:xfrm>
            <a:off x="15047938" y="3937118"/>
            <a:ext cx="788425" cy="7399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10" name="Google Shape;410;p23"/>
          <p:cNvSpPr/>
          <p:nvPr/>
        </p:nvSpPr>
        <p:spPr>
          <a:xfrm>
            <a:off x="0" y="8097428"/>
            <a:ext cx="18288000" cy="3793924"/>
          </a:xfrm>
          <a:custGeom>
            <a:rect b="b" l="l" r="r" t="t"/>
            <a:pathLst>
              <a:path extrusionOk="0" h="387614" w="1868429">
                <a:moveTo>
                  <a:pt x="42333" y="0"/>
                </a:moveTo>
                <a:lnTo>
                  <a:pt x="1826096" y="0"/>
                </a:lnTo>
                <a:cubicBezTo>
                  <a:pt x="1837324" y="0"/>
                  <a:pt x="1848091" y="4460"/>
                  <a:pt x="1856030" y="12399"/>
                </a:cubicBezTo>
                <a:cubicBezTo>
                  <a:pt x="1863969" y="20338"/>
                  <a:pt x="1868429" y="31106"/>
                  <a:pt x="1868429" y="42333"/>
                </a:cubicBezTo>
                <a:lnTo>
                  <a:pt x="1868429" y="345280"/>
                </a:lnTo>
                <a:cubicBezTo>
                  <a:pt x="1868429" y="356508"/>
                  <a:pt x="1863969" y="367275"/>
                  <a:pt x="1856030" y="375215"/>
                </a:cubicBezTo>
                <a:cubicBezTo>
                  <a:pt x="1848091" y="383154"/>
                  <a:pt x="1837324" y="387614"/>
                  <a:pt x="1826096" y="387614"/>
                </a:cubicBezTo>
                <a:lnTo>
                  <a:pt x="42333" y="387614"/>
                </a:lnTo>
                <a:cubicBezTo>
                  <a:pt x="31106" y="387614"/>
                  <a:pt x="20338" y="383154"/>
                  <a:pt x="12399" y="375215"/>
                </a:cubicBezTo>
                <a:cubicBezTo>
                  <a:pt x="4460" y="367275"/>
                  <a:pt x="0" y="356508"/>
                  <a:pt x="0" y="345280"/>
                </a:cubicBezTo>
                <a:lnTo>
                  <a:pt x="0" y="42333"/>
                </a:lnTo>
                <a:cubicBezTo>
                  <a:pt x="0" y="31106"/>
                  <a:pt x="4460" y="20338"/>
                  <a:pt x="12399" y="12399"/>
                </a:cubicBezTo>
                <a:cubicBezTo>
                  <a:pt x="20338" y="4460"/>
                  <a:pt x="31106" y="0"/>
                  <a:pt x="42333"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3"/>
          <p:cNvSpPr txBox="1"/>
          <p:nvPr/>
        </p:nvSpPr>
        <p:spPr>
          <a:xfrm>
            <a:off x="4843662" y="8619573"/>
            <a:ext cx="8600676" cy="137270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271" u="none" cap="none" strike="noStrike">
                <a:solidFill>
                  <a:srgbClr val="000000"/>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24"/>
          <p:cNvPicPr preferRelativeResize="0"/>
          <p:nvPr/>
        </p:nvPicPr>
        <p:blipFill>
          <a:blip r:embed="rId3">
            <a:alphaModFix/>
          </a:blip>
          <a:stretch>
            <a:fillRect/>
          </a:stretch>
        </p:blipFill>
        <p:spPr>
          <a:xfrm>
            <a:off x="1453050" y="3148083"/>
            <a:ext cx="3899675" cy="4504743"/>
          </a:xfrm>
          <a:prstGeom prst="rect">
            <a:avLst/>
          </a:prstGeom>
          <a:noFill/>
          <a:ln>
            <a:noFill/>
          </a:ln>
        </p:spPr>
      </p:pic>
      <p:pic>
        <p:nvPicPr>
          <p:cNvPr id="417" name="Google Shape;417;p24"/>
          <p:cNvPicPr preferRelativeResize="0"/>
          <p:nvPr/>
        </p:nvPicPr>
        <p:blipFill>
          <a:blip r:embed="rId4">
            <a:alphaModFix/>
          </a:blip>
          <a:stretch>
            <a:fillRect/>
          </a:stretch>
        </p:blipFill>
        <p:spPr>
          <a:xfrm>
            <a:off x="7224902" y="3135163"/>
            <a:ext cx="3899675" cy="4498688"/>
          </a:xfrm>
          <a:prstGeom prst="rect">
            <a:avLst/>
          </a:prstGeom>
          <a:noFill/>
          <a:ln>
            <a:noFill/>
          </a:ln>
        </p:spPr>
      </p:pic>
      <p:pic>
        <p:nvPicPr>
          <p:cNvPr id="418" name="Google Shape;418;p24"/>
          <p:cNvPicPr preferRelativeResize="0"/>
          <p:nvPr/>
        </p:nvPicPr>
        <p:blipFill>
          <a:blip r:embed="rId5">
            <a:alphaModFix/>
          </a:blip>
          <a:stretch>
            <a:fillRect/>
          </a:stretch>
        </p:blipFill>
        <p:spPr>
          <a:xfrm>
            <a:off x="12935275" y="3121892"/>
            <a:ext cx="3899676" cy="4505759"/>
          </a:xfrm>
          <a:prstGeom prst="rect">
            <a:avLst/>
          </a:prstGeom>
          <a:noFill/>
          <a:ln>
            <a:noFill/>
          </a:ln>
        </p:spPr>
      </p:pic>
      <p:sp>
        <p:nvSpPr>
          <p:cNvPr id="419" name="Google Shape;419;p24"/>
          <p:cNvSpPr txBox="1"/>
          <p:nvPr/>
        </p:nvSpPr>
        <p:spPr>
          <a:xfrm>
            <a:off x="7392218" y="7959151"/>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CLIENT NAME</a:t>
            </a:r>
            <a:endParaRPr/>
          </a:p>
        </p:txBody>
      </p:sp>
      <p:sp>
        <p:nvSpPr>
          <p:cNvPr id="420" name="Google Shape;420;p24"/>
          <p:cNvSpPr txBox="1"/>
          <p:nvPr/>
        </p:nvSpPr>
        <p:spPr>
          <a:xfrm>
            <a:off x="7392218" y="858800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21" name="Google Shape;421;p24"/>
          <p:cNvSpPr txBox="1"/>
          <p:nvPr/>
        </p:nvSpPr>
        <p:spPr>
          <a:xfrm>
            <a:off x="1514553" y="7959151"/>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CLIENT NAME</a:t>
            </a:r>
            <a:endParaRPr/>
          </a:p>
        </p:txBody>
      </p:sp>
      <p:sp>
        <p:nvSpPr>
          <p:cNvPr id="422" name="Google Shape;422;p24"/>
          <p:cNvSpPr txBox="1"/>
          <p:nvPr/>
        </p:nvSpPr>
        <p:spPr>
          <a:xfrm>
            <a:off x="1514553" y="858800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23" name="Google Shape;423;p24"/>
          <p:cNvSpPr txBox="1"/>
          <p:nvPr/>
        </p:nvSpPr>
        <p:spPr>
          <a:xfrm>
            <a:off x="13269882" y="7959151"/>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CLIENT NAME</a:t>
            </a:r>
            <a:endParaRPr/>
          </a:p>
        </p:txBody>
      </p:sp>
      <p:sp>
        <p:nvSpPr>
          <p:cNvPr id="424" name="Google Shape;424;p24"/>
          <p:cNvSpPr txBox="1"/>
          <p:nvPr/>
        </p:nvSpPr>
        <p:spPr>
          <a:xfrm>
            <a:off x="13269882" y="8588003"/>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25" name="Google Shape;425;p24"/>
          <p:cNvSpPr/>
          <p:nvPr/>
        </p:nvSpPr>
        <p:spPr>
          <a:xfrm>
            <a:off x="0" y="-5432087"/>
            <a:ext cx="18288000" cy="8164781"/>
          </a:xfrm>
          <a:custGeom>
            <a:rect b="b" l="l" r="r" t="t"/>
            <a:pathLst>
              <a:path extrusionOk="0" h="834171" w="1868429">
                <a:moveTo>
                  <a:pt x="42333" y="0"/>
                </a:moveTo>
                <a:lnTo>
                  <a:pt x="1826096" y="0"/>
                </a:lnTo>
                <a:cubicBezTo>
                  <a:pt x="1837324" y="0"/>
                  <a:pt x="1848091" y="4460"/>
                  <a:pt x="1856030" y="12399"/>
                </a:cubicBezTo>
                <a:cubicBezTo>
                  <a:pt x="1863969" y="20338"/>
                  <a:pt x="1868429" y="31106"/>
                  <a:pt x="1868429" y="42333"/>
                </a:cubicBezTo>
                <a:lnTo>
                  <a:pt x="1868429" y="791838"/>
                </a:lnTo>
                <a:cubicBezTo>
                  <a:pt x="1868429" y="803065"/>
                  <a:pt x="1863969" y="813833"/>
                  <a:pt x="1856030" y="821772"/>
                </a:cubicBezTo>
                <a:cubicBezTo>
                  <a:pt x="1848091" y="829711"/>
                  <a:pt x="1837324" y="834171"/>
                  <a:pt x="1826096" y="834171"/>
                </a:cubicBezTo>
                <a:lnTo>
                  <a:pt x="42333" y="834171"/>
                </a:lnTo>
                <a:cubicBezTo>
                  <a:pt x="31106" y="834171"/>
                  <a:pt x="20338" y="829711"/>
                  <a:pt x="12399" y="821772"/>
                </a:cubicBezTo>
                <a:cubicBezTo>
                  <a:pt x="4460" y="813833"/>
                  <a:pt x="0" y="803065"/>
                  <a:pt x="0" y="791838"/>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4"/>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6">
              <a:alphaModFix/>
            </a:blip>
            <a:stretch>
              <a:fillRect b="0" l="0" r="0" t="0"/>
            </a:stretch>
          </a:blipFill>
          <a:ln>
            <a:noFill/>
          </a:ln>
        </p:spPr>
      </p:sp>
      <p:sp>
        <p:nvSpPr>
          <p:cNvPr id="427" name="Google Shape;427;p24"/>
          <p:cNvSpPr txBox="1"/>
          <p:nvPr/>
        </p:nvSpPr>
        <p:spPr>
          <a:xfrm>
            <a:off x="14037100" y="5440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28" name="Google Shape;428;p24"/>
          <p:cNvSpPr txBox="1"/>
          <p:nvPr/>
        </p:nvSpPr>
        <p:spPr>
          <a:xfrm>
            <a:off x="16575949" y="544075"/>
            <a:ext cx="810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429" name="Google Shape;429;p24"/>
          <p:cNvSpPr txBox="1"/>
          <p:nvPr/>
        </p:nvSpPr>
        <p:spPr>
          <a:xfrm>
            <a:off x="11592148" y="54408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430" name="Google Shape;430;p24"/>
          <p:cNvSpPr txBox="1"/>
          <p:nvPr/>
        </p:nvSpPr>
        <p:spPr>
          <a:xfrm>
            <a:off x="9144000" y="54408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431" name="Google Shape;431;p24"/>
          <p:cNvSpPr txBox="1"/>
          <p:nvPr/>
        </p:nvSpPr>
        <p:spPr>
          <a:xfrm>
            <a:off x="1894235" y="54408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LOGO</a:t>
            </a:r>
            <a:endParaRPr/>
          </a:p>
        </p:txBody>
      </p:sp>
      <p:sp>
        <p:nvSpPr>
          <p:cNvPr id="432" name="Google Shape;432;p24"/>
          <p:cNvSpPr txBox="1"/>
          <p:nvPr/>
        </p:nvSpPr>
        <p:spPr>
          <a:xfrm>
            <a:off x="1290477" y="1357717"/>
            <a:ext cx="7853523"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9D548"/>
                </a:solidFill>
                <a:latin typeface="Archivo Black"/>
                <a:ea typeface="Archivo Black"/>
                <a:cs typeface="Archivo Black"/>
                <a:sym typeface="Archivo Black"/>
              </a:rPr>
              <a:t>TESTIMONIALS</a:t>
            </a:r>
            <a:endParaRPr/>
          </a:p>
        </p:txBody>
      </p:sp>
      <p:sp>
        <p:nvSpPr>
          <p:cNvPr id="433" name="Google Shape;433;p24"/>
          <p:cNvSpPr/>
          <p:nvPr/>
        </p:nvSpPr>
        <p:spPr>
          <a:xfrm>
            <a:off x="15918871" y="8553243"/>
            <a:ext cx="5469464" cy="1852601"/>
          </a:xfrm>
          <a:custGeom>
            <a:rect b="b" l="l" r="r" t="t"/>
            <a:pathLst>
              <a:path extrusionOk="0" h="1852601" w="5469464">
                <a:moveTo>
                  <a:pt x="0" y="0"/>
                </a:moveTo>
                <a:lnTo>
                  <a:pt x="5469463" y="0"/>
                </a:lnTo>
                <a:lnTo>
                  <a:pt x="5469463" y="1852601"/>
                </a:lnTo>
                <a:lnTo>
                  <a:pt x="0" y="1852601"/>
                </a:lnTo>
                <a:lnTo>
                  <a:pt x="0" y="0"/>
                </a:lnTo>
                <a:close/>
              </a:path>
            </a:pathLst>
          </a:custGeom>
          <a:blipFill rotWithShape="1">
            <a:blip r:embed="rId7">
              <a:alphaModFix/>
            </a:blip>
            <a:stretch>
              <a:fillRect b="0" l="0" r="0" t="0"/>
            </a:stretch>
          </a:blipFill>
          <a:ln>
            <a:noFill/>
          </a:ln>
        </p:spPr>
      </p:sp>
      <p:sp>
        <p:nvSpPr>
          <p:cNvPr id="434" name="Google Shape;434;p24"/>
          <p:cNvSpPr/>
          <p:nvPr/>
        </p:nvSpPr>
        <p:spPr>
          <a:xfrm rot="10800000">
            <a:off x="-3040936" y="2244544"/>
            <a:ext cx="5469464" cy="1852601"/>
          </a:xfrm>
          <a:custGeom>
            <a:rect b="b" l="l" r="r" t="t"/>
            <a:pathLst>
              <a:path extrusionOk="0" h="1852601" w="5469464">
                <a:moveTo>
                  <a:pt x="0" y="0"/>
                </a:moveTo>
                <a:lnTo>
                  <a:pt x="5469464" y="0"/>
                </a:lnTo>
                <a:lnTo>
                  <a:pt x="5469464" y="1852601"/>
                </a:lnTo>
                <a:lnTo>
                  <a:pt x="0" y="1852601"/>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25"/>
          <p:cNvSpPr/>
          <p:nvPr/>
        </p:nvSpPr>
        <p:spPr>
          <a:xfrm>
            <a:off x="0" y="3327559"/>
            <a:ext cx="17620698" cy="8489264"/>
          </a:xfrm>
          <a:custGeom>
            <a:rect b="b" l="l" r="r" t="t"/>
            <a:pathLst>
              <a:path extrusionOk="0" h="867322" w="1800253">
                <a:moveTo>
                  <a:pt x="43937" y="0"/>
                </a:moveTo>
                <a:lnTo>
                  <a:pt x="1756317" y="0"/>
                </a:lnTo>
                <a:cubicBezTo>
                  <a:pt x="1780582" y="0"/>
                  <a:pt x="1800253" y="19671"/>
                  <a:pt x="1800253" y="43937"/>
                </a:cubicBezTo>
                <a:lnTo>
                  <a:pt x="1800253" y="823386"/>
                </a:lnTo>
                <a:cubicBezTo>
                  <a:pt x="1800253" y="835038"/>
                  <a:pt x="1795624" y="846214"/>
                  <a:pt x="1787384" y="854454"/>
                </a:cubicBezTo>
                <a:cubicBezTo>
                  <a:pt x="1779145" y="862693"/>
                  <a:pt x="1767969" y="867322"/>
                  <a:pt x="1756317" y="867322"/>
                </a:cubicBezTo>
                <a:lnTo>
                  <a:pt x="43937" y="867322"/>
                </a:lnTo>
                <a:cubicBezTo>
                  <a:pt x="19671" y="867322"/>
                  <a:pt x="0" y="847651"/>
                  <a:pt x="0" y="823386"/>
                </a:cubicBezTo>
                <a:lnTo>
                  <a:pt x="0" y="43937"/>
                </a:lnTo>
                <a:cubicBezTo>
                  <a:pt x="0" y="19671"/>
                  <a:pt x="19671" y="0"/>
                  <a:pt x="43937"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0" name="Google Shape;440;p25"/>
          <p:cNvPicPr preferRelativeResize="0"/>
          <p:nvPr/>
        </p:nvPicPr>
        <p:blipFill>
          <a:blip r:embed="rId3">
            <a:alphaModFix/>
          </a:blip>
          <a:stretch>
            <a:fillRect/>
          </a:stretch>
        </p:blipFill>
        <p:spPr>
          <a:xfrm>
            <a:off x="-807075" y="1673375"/>
            <a:ext cx="10490799" cy="8613312"/>
          </a:xfrm>
          <a:prstGeom prst="rect">
            <a:avLst/>
          </a:prstGeom>
          <a:noFill/>
          <a:ln>
            <a:noFill/>
          </a:ln>
        </p:spPr>
      </p:pic>
      <p:sp>
        <p:nvSpPr>
          <p:cNvPr id="441" name="Google Shape;441;p25"/>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442" name="Google Shape;442;p25"/>
          <p:cNvSpPr txBox="1"/>
          <p:nvPr/>
        </p:nvSpPr>
        <p:spPr>
          <a:xfrm>
            <a:off x="11590548" y="3900250"/>
            <a:ext cx="4985407" cy="51854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p:txBody>
      </p:sp>
      <p:sp>
        <p:nvSpPr>
          <p:cNvPr id="443" name="Google Shape;443;p25"/>
          <p:cNvSpPr txBox="1"/>
          <p:nvPr/>
        </p:nvSpPr>
        <p:spPr>
          <a:xfrm>
            <a:off x="11592148" y="1787684"/>
            <a:ext cx="5208315"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ABOUT US</a:t>
            </a:r>
            <a:endParaRPr/>
          </a:p>
        </p:txBody>
      </p:sp>
      <p:sp>
        <p:nvSpPr>
          <p:cNvPr id="444" name="Google Shape;444;p25"/>
          <p:cNvSpPr txBox="1"/>
          <p:nvPr/>
        </p:nvSpPr>
        <p:spPr>
          <a:xfrm>
            <a:off x="16399200" y="780975"/>
            <a:ext cx="860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45" name="Google Shape;445;p25"/>
          <p:cNvSpPr txBox="1"/>
          <p:nvPr/>
        </p:nvSpPr>
        <p:spPr>
          <a:xfrm>
            <a:off x="14037101" y="780975"/>
            <a:ext cx="72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46" name="Google Shape;446;p25"/>
          <p:cNvSpPr txBox="1"/>
          <p:nvPr/>
        </p:nvSpPr>
        <p:spPr>
          <a:xfrm>
            <a:off x="11592148"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47" name="Google Shape;447;p25"/>
          <p:cNvSpPr txBox="1"/>
          <p:nvPr/>
        </p:nvSpPr>
        <p:spPr>
          <a:xfrm>
            <a:off x="9144000"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48" name="Google Shape;448;p25"/>
          <p:cNvSpPr txBox="1"/>
          <p:nvPr/>
        </p:nvSpPr>
        <p:spPr>
          <a:xfrm>
            <a:off x="1894235" y="780984"/>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449" name="Google Shape;449;p25"/>
          <p:cNvSpPr/>
          <p:nvPr/>
        </p:nvSpPr>
        <p:spPr>
          <a:xfrm rot="-5400000">
            <a:off x="5638867" y="5233349"/>
            <a:ext cx="7549991" cy="2557311"/>
          </a:xfrm>
          <a:custGeom>
            <a:rect b="b" l="l" r="r" t="t"/>
            <a:pathLst>
              <a:path extrusionOk="0" h="2557311" w="7549991">
                <a:moveTo>
                  <a:pt x="0" y="0"/>
                </a:moveTo>
                <a:lnTo>
                  <a:pt x="7549991" y="0"/>
                </a:lnTo>
                <a:lnTo>
                  <a:pt x="7549991" y="2557311"/>
                </a:lnTo>
                <a:lnTo>
                  <a:pt x="0" y="255731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26"/>
          <p:cNvSpPr/>
          <p:nvPr/>
        </p:nvSpPr>
        <p:spPr>
          <a:xfrm>
            <a:off x="0" y="1546374"/>
            <a:ext cx="18288000" cy="9970932"/>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5" name="Google Shape;455;p26"/>
          <p:cNvPicPr preferRelativeResize="0"/>
          <p:nvPr/>
        </p:nvPicPr>
        <p:blipFill>
          <a:blip r:embed="rId3">
            <a:alphaModFix/>
          </a:blip>
          <a:stretch>
            <a:fillRect/>
          </a:stretch>
        </p:blipFill>
        <p:spPr>
          <a:xfrm>
            <a:off x="10109950" y="0"/>
            <a:ext cx="8204223" cy="10221789"/>
          </a:xfrm>
          <a:prstGeom prst="rect">
            <a:avLst/>
          </a:prstGeom>
          <a:noFill/>
          <a:ln>
            <a:noFill/>
          </a:ln>
        </p:spPr>
      </p:pic>
      <p:sp>
        <p:nvSpPr>
          <p:cNvPr id="456" name="Google Shape;456;p26"/>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457" name="Google Shape;457;p26"/>
          <p:cNvSpPr txBox="1"/>
          <p:nvPr/>
        </p:nvSpPr>
        <p:spPr>
          <a:xfrm>
            <a:off x="16458000" y="780975"/>
            <a:ext cx="80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58" name="Google Shape;458;p26"/>
          <p:cNvSpPr txBox="1"/>
          <p:nvPr/>
        </p:nvSpPr>
        <p:spPr>
          <a:xfrm>
            <a:off x="14037101" y="780975"/>
            <a:ext cx="801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59" name="Google Shape;459;p26"/>
          <p:cNvSpPr txBox="1"/>
          <p:nvPr/>
        </p:nvSpPr>
        <p:spPr>
          <a:xfrm>
            <a:off x="11592148"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60" name="Google Shape;460;p26"/>
          <p:cNvSpPr txBox="1"/>
          <p:nvPr/>
        </p:nvSpPr>
        <p:spPr>
          <a:xfrm>
            <a:off x="9144000"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61" name="Google Shape;461;p26"/>
          <p:cNvSpPr txBox="1"/>
          <p:nvPr/>
        </p:nvSpPr>
        <p:spPr>
          <a:xfrm>
            <a:off x="1894235" y="780984"/>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462" name="Google Shape;462;p26"/>
          <p:cNvSpPr txBox="1"/>
          <p:nvPr/>
        </p:nvSpPr>
        <p:spPr>
          <a:xfrm>
            <a:off x="1290477" y="2525775"/>
            <a:ext cx="7457906"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9D548"/>
                </a:solidFill>
                <a:latin typeface="Archivo Black"/>
                <a:ea typeface="Archivo Black"/>
                <a:cs typeface="Archivo Black"/>
                <a:sym typeface="Archivo Black"/>
              </a:rPr>
              <a:t>OUR HISTORY</a:t>
            </a:r>
            <a:endParaRPr/>
          </a:p>
        </p:txBody>
      </p:sp>
      <p:sp>
        <p:nvSpPr>
          <p:cNvPr id="463" name="Google Shape;463;p26"/>
          <p:cNvSpPr txBox="1"/>
          <p:nvPr/>
        </p:nvSpPr>
        <p:spPr>
          <a:xfrm>
            <a:off x="1290477" y="3797194"/>
            <a:ext cx="7069500" cy="4040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Is a rich tapestry woven from countless stories, each thread representing a unique moment in time. From the dawn of civilization to the present day, humanity has journeyed through epochs of discovery, struggle, triumph, and transformation.</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In ancient times, great empires rose and fell, leaving behind monuments that still stand as testimonies to their grandeur. The pyramids of Egypt, the Parthenon in Greece, and the Great Wall of China each tell tales of human ambition, ingenuity, and resilience.</a:t>
            </a:r>
            <a:endParaRPr/>
          </a:p>
        </p:txBody>
      </p:sp>
      <p:grpSp>
        <p:nvGrpSpPr>
          <p:cNvPr id="464" name="Google Shape;464;p26"/>
          <p:cNvGrpSpPr/>
          <p:nvPr/>
        </p:nvGrpSpPr>
        <p:grpSpPr>
          <a:xfrm>
            <a:off x="-1322287" y="8300785"/>
            <a:ext cx="3216522" cy="3216522"/>
            <a:chOff x="0" y="0"/>
            <a:chExt cx="812800" cy="812800"/>
          </a:xfrm>
        </p:grpSpPr>
        <p:sp>
          <p:nvSpPr>
            <p:cNvPr id="465" name="Google Shape;46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FFFFFF">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7" name="Google Shape;467;p26"/>
          <p:cNvSpPr/>
          <p:nvPr/>
        </p:nvSpPr>
        <p:spPr>
          <a:xfrm>
            <a:off x="6203659" y="7868179"/>
            <a:ext cx="6420407" cy="2174702"/>
          </a:xfrm>
          <a:custGeom>
            <a:rect b="b" l="l" r="r" t="t"/>
            <a:pathLst>
              <a:path extrusionOk="0" h="2174702" w="6420407">
                <a:moveTo>
                  <a:pt x="0" y="0"/>
                </a:moveTo>
                <a:lnTo>
                  <a:pt x="6420407" y="0"/>
                </a:lnTo>
                <a:lnTo>
                  <a:pt x="6420407" y="2174702"/>
                </a:lnTo>
                <a:lnTo>
                  <a:pt x="0" y="2174702"/>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7"/>
          <p:cNvSpPr/>
          <p:nvPr/>
        </p:nvSpPr>
        <p:spPr>
          <a:xfrm>
            <a:off x="-1252108" y="0"/>
            <a:ext cx="16970737" cy="10287000"/>
          </a:xfrm>
          <a:custGeom>
            <a:rect b="b" l="l" r="r" t="t"/>
            <a:pathLst>
              <a:path extrusionOk="0" h="1050991" w="1733849">
                <a:moveTo>
                  <a:pt x="45619" y="0"/>
                </a:moveTo>
                <a:lnTo>
                  <a:pt x="1688229" y="0"/>
                </a:lnTo>
                <a:cubicBezTo>
                  <a:pt x="1713424" y="0"/>
                  <a:pt x="1733849" y="20424"/>
                  <a:pt x="1733849" y="45619"/>
                </a:cubicBezTo>
                <a:lnTo>
                  <a:pt x="1733849" y="1005372"/>
                </a:lnTo>
                <a:cubicBezTo>
                  <a:pt x="1733849" y="1030567"/>
                  <a:pt x="1713424" y="1050991"/>
                  <a:pt x="1688229" y="1050991"/>
                </a:cubicBezTo>
                <a:lnTo>
                  <a:pt x="45619" y="1050991"/>
                </a:lnTo>
                <a:cubicBezTo>
                  <a:pt x="20424" y="1050991"/>
                  <a:pt x="0" y="1030567"/>
                  <a:pt x="0" y="1005372"/>
                </a:cubicBezTo>
                <a:lnTo>
                  <a:pt x="0" y="45619"/>
                </a:lnTo>
                <a:cubicBezTo>
                  <a:pt x="0" y="20424"/>
                  <a:pt x="20424" y="0"/>
                  <a:pt x="45619"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7"/>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sp>
        <p:nvSpPr>
          <p:cNvPr id="474" name="Google Shape;474;p27"/>
          <p:cNvSpPr txBox="1"/>
          <p:nvPr/>
        </p:nvSpPr>
        <p:spPr>
          <a:xfrm>
            <a:off x="16475500" y="780975"/>
            <a:ext cx="783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75" name="Google Shape;475;p27"/>
          <p:cNvSpPr txBox="1"/>
          <p:nvPr/>
        </p:nvSpPr>
        <p:spPr>
          <a:xfrm>
            <a:off x="14037101" y="78097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476" name="Google Shape;476;p27"/>
          <p:cNvSpPr txBox="1"/>
          <p:nvPr/>
        </p:nvSpPr>
        <p:spPr>
          <a:xfrm>
            <a:off x="11592148"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477" name="Google Shape;477;p27"/>
          <p:cNvSpPr txBox="1"/>
          <p:nvPr/>
        </p:nvSpPr>
        <p:spPr>
          <a:xfrm>
            <a:off x="9144000"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478" name="Google Shape;478;p27"/>
          <p:cNvSpPr txBox="1"/>
          <p:nvPr/>
        </p:nvSpPr>
        <p:spPr>
          <a:xfrm>
            <a:off x="1894235" y="780984"/>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LOGO</a:t>
            </a:r>
            <a:endParaRPr/>
          </a:p>
        </p:txBody>
      </p:sp>
      <p:sp>
        <p:nvSpPr>
          <p:cNvPr id="479" name="Google Shape;479;p27"/>
          <p:cNvSpPr txBox="1"/>
          <p:nvPr/>
        </p:nvSpPr>
        <p:spPr>
          <a:xfrm>
            <a:off x="1028700" y="2855895"/>
            <a:ext cx="12804900" cy="369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99" u="none" cap="none" strike="noStrike">
                <a:solidFill>
                  <a:srgbClr val="F9D548"/>
                </a:solidFill>
                <a:latin typeface="Archivo Black"/>
                <a:ea typeface="Archivo Black"/>
                <a:cs typeface="Archivo Black"/>
                <a:sym typeface="Archivo Black"/>
              </a:rPr>
              <a:t>WRITE AN ORIGINAL STATEMENT OR INSPIRING QUOTE</a:t>
            </a:r>
            <a:endParaRPr/>
          </a:p>
        </p:txBody>
      </p:sp>
      <p:sp>
        <p:nvSpPr>
          <p:cNvPr id="480" name="Google Shape;480;p27"/>
          <p:cNvSpPr txBox="1"/>
          <p:nvPr/>
        </p:nvSpPr>
        <p:spPr>
          <a:xfrm>
            <a:off x="1028700" y="6836745"/>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 Include a credit, citation, or supporting message</a:t>
            </a:r>
            <a:endParaRPr/>
          </a:p>
        </p:txBody>
      </p:sp>
      <p:grpSp>
        <p:nvGrpSpPr>
          <p:cNvPr id="481" name="Google Shape;481;p27"/>
          <p:cNvGrpSpPr/>
          <p:nvPr/>
        </p:nvGrpSpPr>
        <p:grpSpPr>
          <a:xfrm>
            <a:off x="-1252108" y="8356568"/>
            <a:ext cx="3216522" cy="3216522"/>
            <a:chOff x="0" y="0"/>
            <a:chExt cx="812800" cy="812800"/>
          </a:xfrm>
        </p:grpSpPr>
        <p:sp>
          <p:nvSpPr>
            <p:cNvPr id="482" name="Google Shape;48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FFFFFF">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7"/>
          <p:cNvSpPr/>
          <p:nvPr/>
        </p:nvSpPr>
        <p:spPr>
          <a:xfrm rot="-5400000">
            <a:off x="11392752" y="4495875"/>
            <a:ext cx="8651754" cy="2930497"/>
          </a:xfrm>
          <a:custGeom>
            <a:rect b="b" l="l" r="r" t="t"/>
            <a:pathLst>
              <a:path extrusionOk="0" h="2930497" w="8651754">
                <a:moveTo>
                  <a:pt x="0" y="0"/>
                </a:moveTo>
                <a:lnTo>
                  <a:pt x="8651754" y="0"/>
                </a:lnTo>
                <a:lnTo>
                  <a:pt x="8651754" y="2930497"/>
                </a:lnTo>
                <a:lnTo>
                  <a:pt x="0" y="293049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28"/>
          <p:cNvSpPr/>
          <p:nvPr/>
        </p:nvSpPr>
        <p:spPr>
          <a:xfrm>
            <a:off x="-2031372" y="1869151"/>
            <a:ext cx="20319372" cy="9506506"/>
          </a:xfrm>
          <a:custGeom>
            <a:rect b="b" l="l" r="r" t="t"/>
            <a:pathLst>
              <a:path extrusionOk="0" h="971251" w="2075968">
                <a:moveTo>
                  <a:pt x="38101" y="0"/>
                </a:moveTo>
                <a:lnTo>
                  <a:pt x="2037867" y="0"/>
                </a:lnTo>
                <a:cubicBezTo>
                  <a:pt x="2058910" y="0"/>
                  <a:pt x="2075968" y="17058"/>
                  <a:pt x="2075968" y="38101"/>
                </a:cubicBezTo>
                <a:lnTo>
                  <a:pt x="2075968" y="933150"/>
                </a:lnTo>
                <a:cubicBezTo>
                  <a:pt x="2075968" y="954192"/>
                  <a:pt x="2058910" y="971251"/>
                  <a:pt x="2037867" y="971251"/>
                </a:cubicBezTo>
                <a:lnTo>
                  <a:pt x="38101" y="971251"/>
                </a:lnTo>
                <a:cubicBezTo>
                  <a:pt x="17058" y="971251"/>
                  <a:pt x="0" y="954192"/>
                  <a:pt x="0" y="933150"/>
                </a:cubicBezTo>
                <a:lnTo>
                  <a:pt x="0" y="38101"/>
                </a:lnTo>
                <a:cubicBezTo>
                  <a:pt x="0" y="17058"/>
                  <a:pt x="17058" y="0"/>
                  <a:pt x="38101"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0" name="Google Shape;490;p28"/>
          <p:cNvPicPr preferRelativeResize="0"/>
          <p:nvPr/>
        </p:nvPicPr>
        <p:blipFill>
          <a:blip r:embed="rId3">
            <a:alphaModFix/>
          </a:blip>
          <a:stretch>
            <a:fillRect/>
          </a:stretch>
        </p:blipFill>
        <p:spPr>
          <a:xfrm>
            <a:off x="37550" y="25600"/>
            <a:ext cx="8252725" cy="10287001"/>
          </a:xfrm>
          <a:prstGeom prst="rect">
            <a:avLst/>
          </a:prstGeom>
          <a:noFill/>
          <a:ln>
            <a:noFill/>
          </a:ln>
        </p:spPr>
      </p:pic>
      <p:grpSp>
        <p:nvGrpSpPr>
          <p:cNvPr id="491" name="Google Shape;491;p28"/>
          <p:cNvGrpSpPr/>
          <p:nvPr/>
        </p:nvGrpSpPr>
        <p:grpSpPr>
          <a:xfrm>
            <a:off x="-1322287" y="-1137075"/>
            <a:ext cx="3216522" cy="3216522"/>
            <a:chOff x="0" y="0"/>
            <a:chExt cx="812800" cy="812800"/>
          </a:xfrm>
        </p:grpSpPr>
        <p:sp>
          <p:nvSpPr>
            <p:cNvPr id="492" name="Google Shape;49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42900">
              <a:solidFill>
                <a:srgbClr val="FFFFFF">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4" name="Google Shape;494;p28"/>
          <p:cNvSpPr/>
          <p:nvPr/>
        </p:nvSpPr>
        <p:spPr>
          <a:xfrm>
            <a:off x="1290477" y="867936"/>
            <a:ext cx="395617" cy="321529"/>
          </a:xfrm>
          <a:custGeom>
            <a:rect b="b" l="l" r="r" t="t"/>
            <a:pathLst>
              <a:path extrusionOk="0" h="321529" w="395617">
                <a:moveTo>
                  <a:pt x="0" y="0"/>
                </a:moveTo>
                <a:lnTo>
                  <a:pt x="395617" y="0"/>
                </a:lnTo>
                <a:lnTo>
                  <a:pt x="395617" y="321528"/>
                </a:lnTo>
                <a:lnTo>
                  <a:pt x="0" y="321528"/>
                </a:lnTo>
                <a:lnTo>
                  <a:pt x="0" y="0"/>
                </a:lnTo>
                <a:close/>
              </a:path>
            </a:pathLst>
          </a:custGeom>
          <a:blipFill rotWithShape="1">
            <a:blip r:embed="rId4">
              <a:alphaModFix/>
            </a:blip>
            <a:stretch>
              <a:fillRect b="0" l="0" r="0" t="0"/>
            </a:stretch>
          </a:blipFill>
          <a:ln>
            <a:noFill/>
          </a:ln>
        </p:spPr>
      </p:sp>
      <p:sp>
        <p:nvSpPr>
          <p:cNvPr id="495" name="Google Shape;495;p28"/>
          <p:cNvSpPr txBox="1"/>
          <p:nvPr/>
        </p:nvSpPr>
        <p:spPr>
          <a:xfrm>
            <a:off x="16462500" y="885825"/>
            <a:ext cx="79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496" name="Google Shape;496;p28"/>
          <p:cNvSpPr txBox="1"/>
          <p:nvPr/>
        </p:nvSpPr>
        <p:spPr>
          <a:xfrm>
            <a:off x="14037101" y="885825"/>
            <a:ext cx="79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497" name="Google Shape;497;p28"/>
          <p:cNvSpPr txBox="1"/>
          <p:nvPr/>
        </p:nvSpPr>
        <p:spPr>
          <a:xfrm>
            <a:off x="11592148" y="885825"/>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498" name="Google Shape;498;p28"/>
          <p:cNvSpPr txBox="1"/>
          <p:nvPr/>
        </p:nvSpPr>
        <p:spPr>
          <a:xfrm>
            <a:off x="9144000" y="885825"/>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499" name="Google Shape;499;p28"/>
          <p:cNvSpPr txBox="1"/>
          <p:nvPr/>
        </p:nvSpPr>
        <p:spPr>
          <a:xfrm>
            <a:off x="1894235" y="885825"/>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500" name="Google Shape;500;p28"/>
          <p:cNvSpPr txBox="1"/>
          <p:nvPr/>
        </p:nvSpPr>
        <p:spPr>
          <a:xfrm>
            <a:off x="10985620" y="2432393"/>
            <a:ext cx="6733389"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CONTACT US</a:t>
            </a:r>
            <a:endParaRPr/>
          </a:p>
        </p:txBody>
      </p:sp>
      <p:sp>
        <p:nvSpPr>
          <p:cNvPr id="501" name="Google Shape;501;p28"/>
          <p:cNvSpPr/>
          <p:nvPr/>
        </p:nvSpPr>
        <p:spPr>
          <a:xfrm>
            <a:off x="11034935" y="4048095"/>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502" name="Google Shape;502;p28"/>
          <p:cNvSpPr/>
          <p:nvPr/>
        </p:nvSpPr>
        <p:spPr>
          <a:xfrm>
            <a:off x="11008312" y="4999662"/>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503" name="Google Shape;503;p28"/>
          <p:cNvSpPr/>
          <p:nvPr/>
        </p:nvSpPr>
        <p:spPr>
          <a:xfrm>
            <a:off x="11016931" y="5949657"/>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504" name="Google Shape;504;p28"/>
          <p:cNvSpPr/>
          <p:nvPr/>
        </p:nvSpPr>
        <p:spPr>
          <a:xfrm>
            <a:off x="11003478" y="7693336"/>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8">
              <a:alphaModFix/>
            </a:blip>
            <a:stretch>
              <a:fillRect b="0" l="0" r="0" t="0"/>
            </a:stretch>
          </a:blipFill>
          <a:ln>
            <a:noFill/>
          </a:ln>
        </p:spPr>
      </p:sp>
      <p:sp>
        <p:nvSpPr>
          <p:cNvPr id="505" name="Google Shape;505;p28"/>
          <p:cNvSpPr/>
          <p:nvPr/>
        </p:nvSpPr>
        <p:spPr>
          <a:xfrm>
            <a:off x="10985620" y="6786615"/>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506" name="Google Shape;506;p28"/>
          <p:cNvSpPr txBox="1"/>
          <p:nvPr/>
        </p:nvSpPr>
        <p:spPr>
          <a:xfrm>
            <a:off x="11673054" y="4016889"/>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507" name="Google Shape;507;p28"/>
          <p:cNvSpPr txBox="1"/>
          <p:nvPr/>
        </p:nvSpPr>
        <p:spPr>
          <a:xfrm>
            <a:off x="11673054" y="494251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508" name="Google Shape;508;p28"/>
          <p:cNvSpPr txBox="1"/>
          <p:nvPr/>
        </p:nvSpPr>
        <p:spPr>
          <a:xfrm>
            <a:off x="11673054" y="5831071"/>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509" name="Google Shape;509;p28"/>
          <p:cNvSpPr txBox="1"/>
          <p:nvPr/>
        </p:nvSpPr>
        <p:spPr>
          <a:xfrm>
            <a:off x="11673054" y="761271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510" name="Google Shape;510;p28"/>
          <p:cNvSpPr txBox="1"/>
          <p:nvPr/>
        </p:nvSpPr>
        <p:spPr>
          <a:xfrm>
            <a:off x="11673054" y="670841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sp>
        <p:nvSpPr>
          <p:cNvPr id="511" name="Google Shape;511;p28"/>
          <p:cNvSpPr/>
          <p:nvPr/>
        </p:nvSpPr>
        <p:spPr>
          <a:xfrm rot="-5400000">
            <a:off x="4440193" y="4670800"/>
            <a:ext cx="8390421" cy="2841979"/>
          </a:xfrm>
          <a:custGeom>
            <a:rect b="b" l="l" r="r" t="t"/>
            <a:pathLst>
              <a:path extrusionOk="0" h="2841979" w="8390421">
                <a:moveTo>
                  <a:pt x="0" y="0"/>
                </a:moveTo>
                <a:lnTo>
                  <a:pt x="8390421" y="0"/>
                </a:lnTo>
                <a:lnTo>
                  <a:pt x="8390421" y="2841979"/>
                </a:lnTo>
                <a:lnTo>
                  <a:pt x="0" y="2841979"/>
                </a:lnTo>
                <a:lnTo>
                  <a:pt x="0" y="0"/>
                </a:lnTo>
                <a:close/>
              </a:path>
            </a:pathLst>
          </a:custGeom>
          <a:blipFill rotWithShape="1">
            <a:blip r:embed="rId10">
              <a:alphaModFix/>
            </a:blip>
            <a:stretch>
              <a:fillRect b="0" l="0" r="0" t="0"/>
            </a:stretch>
          </a:blipFill>
          <a:ln>
            <a:noFill/>
          </a:ln>
        </p:spPr>
      </p:sp>
      <p:grpSp>
        <p:nvGrpSpPr>
          <p:cNvPr id="512" name="Google Shape;512;p28"/>
          <p:cNvGrpSpPr/>
          <p:nvPr/>
        </p:nvGrpSpPr>
        <p:grpSpPr>
          <a:xfrm>
            <a:off x="15818962" y="8386953"/>
            <a:ext cx="3800093" cy="3800093"/>
            <a:chOff x="0" y="0"/>
            <a:chExt cx="812800" cy="812800"/>
          </a:xfrm>
        </p:grpSpPr>
        <p:sp>
          <p:nvSpPr>
            <p:cNvPr id="513" name="Google Shape;51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0">
              <a:solidFill>
                <a:srgbClr val="045C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29"/>
          <p:cNvPicPr preferRelativeResize="0"/>
          <p:nvPr/>
        </p:nvPicPr>
        <p:blipFill>
          <a:blip r:embed="rId3">
            <a:alphaModFix/>
          </a:blip>
          <a:stretch>
            <a:fillRect/>
          </a:stretch>
        </p:blipFill>
        <p:spPr>
          <a:xfrm>
            <a:off x="9144000" y="871525"/>
            <a:ext cx="7765530" cy="8440226"/>
          </a:xfrm>
          <a:prstGeom prst="rect">
            <a:avLst/>
          </a:prstGeom>
          <a:noFill/>
          <a:ln>
            <a:noFill/>
          </a:ln>
        </p:spPr>
      </p:pic>
      <p:sp>
        <p:nvSpPr>
          <p:cNvPr id="520" name="Google Shape;520;p29"/>
          <p:cNvSpPr txBox="1"/>
          <p:nvPr/>
        </p:nvSpPr>
        <p:spPr>
          <a:xfrm>
            <a:off x="1028700" y="2994660"/>
            <a:ext cx="5059200" cy="6317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just">
              <a:lnSpc>
                <a:spcPct val="115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521" name="Google Shape;521;p29"/>
          <p:cNvSpPr txBox="1"/>
          <p:nvPr/>
        </p:nvSpPr>
        <p:spPr>
          <a:xfrm>
            <a:off x="1028700" y="4143946"/>
            <a:ext cx="4676700" cy="79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399" u="none" cap="none" strike="noStrike">
                <a:solidFill>
                  <a:srgbClr val="000000"/>
                </a:solidFill>
                <a:latin typeface="Open Sans"/>
                <a:ea typeface="Open Sans"/>
                <a:cs typeface="Open Sans"/>
                <a:sym typeface="Open Sans"/>
              </a:rPr>
              <a:t>This presentation template uses the following free fonts:</a:t>
            </a:r>
            <a:endParaRPr/>
          </a:p>
        </p:txBody>
      </p:sp>
      <p:sp>
        <p:nvSpPr>
          <p:cNvPr id="522" name="Google Shape;522;p29"/>
          <p:cNvSpPr txBox="1"/>
          <p:nvPr/>
        </p:nvSpPr>
        <p:spPr>
          <a:xfrm>
            <a:off x="1028700" y="5504450"/>
            <a:ext cx="5059200" cy="1219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Titles: Archivo Black</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Headers: Archivo Black</a:t>
            </a:r>
            <a:endParaRPr/>
          </a:p>
          <a:p>
            <a:pPr indent="0" lvl="0" marL="0" marR="0" rtl="0" algn="just">
              <a:lnSpc>
                <a:spcPct val="115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Body Copy: Open Sans</a:t>
            </a:r>
            <a:endParaRPr/>
          </a:p>
        </p:txBody>
      </p:sp>
      <p:sp>
        <p:nvSpPr>
          <p:cNvPr id="523" name="Google Shape;523;p29"/>
          <p:cNvSpPr txBox="1"/>
          <p:nvPr/>
        </p:nvSpPr>
        <p:spPr>
          <a:xfrm>
            <a:off x="1028700" y="899101"/>
            <a:ext cx="5605049"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045C5D"/>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045C5D"/>
                </a:solidFill>
                <a:latin typeface="Archivo Black"/>
                <a:ea typeface="Archivo Black"/>
                <a:cs typeface="Archivo Black"/>
                <a:sym typeface="Archivo Black"/>
              </a:rPr>
              <a:t>PAGE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2"/>
          <p:cNvSpPr/>
          <p:nvPr/>
        </p:nvSpPr>
        <p:spPr>
          <a:xfrm>
            <a:off x="0" y="1322663"/>
            <a:ext cx="18288000" cy="9970932"/>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9" name="Google Shape;119;p12"/>
          <p:cNvPicPr preferRelativeResize="0"/>
          <p:nvPr/>
        </p:nvPicPr>
        <p:blipFill>
          <a:blip r:embed="rId3">
            <a:alphaModFix/>
          </a:blip>
          <a:stretch>
            <a:fillRect/>
          </a:stretch>
        </p:blipFill>
        <p:spPr>
          <a:xfrm>
            <a:off x="9259325" y="2998924"/>
            <a:ext cx="10185973" cy="7278290"/>
          </a:xfrm>
          <a:prstGeom prst="rect">
            <a:avLst/>
          </a:prstGeom>
          <a:noFill/>
          <a:ln>
            <a:noFill/>
          </a:ln>
        </p:spPr>
      </p:pic>
      <p:grpSp>
        <p:nvGrpSpPr>
          <p:cNvPr id="120" name="Google Shape;120;p12"/>
          <p:cNvGrpSpPr/>
          <p:nvPr/>
        </p:nvGrpSpPr>
        <p:grpSpPr>
          <a:xfrm>
            <a:off x="1013867" y="3503130"/>
            <a:ext cx="1391259" cy="1391259"/>
            <a:chOff x="0" y="0"/>
            <a:chExt cx="812800" cy="812800"/>
          </a:xfrm>
        </p:grpSpPr>
        <p:sp>
          <p:nvSpPr>
            <p:cNvPr id="121" name="Google Shape;12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1013867" y="5646864"/>
            <a:ext cx="1391259" cy="1391259"/>
            <a:chOff x="0" y="0"/>
            <a:chExt cx="812800" cy="812800"/>
          </a:xfrm>
        </p:grpSpPr>
        <p:sp>
          <p:nvSpPr>
            <p:cNvPr id="124" name="Google Shape;12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12"/>
          <p:cNvGrpSpPr/>
          <p:nvPr/>
        </p:nvGrpSpPr>
        <p:grpSpPr>
          <a:xfrm>
            <a:off x="1013867" y="7790598"/>
            <a:ext cx="1391259" cy="1391259"/>
            <a:chOff x="0" y="0"/>
            <a:chExt cx="812800" cy="812800"/>
          </a:xfrm>
        </p:grpSpPr>
        <p:sp>
          <p:nvSpPr>
            <p:cNvPr id="127" name="Google Shape;12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15324758" y="-1629341"/>
            <a:ext cx="6772841" cy="6772841"/>
            <a:chOff x="0" y="0"/>
            <a:chExt cx="812800" cy="812800"/>
          </a:xfrm>
        </p:grpSpPr>
        <p:sp>
          <p:nvSpPr>
            <p:cNvPr id="130" name="Google Shape;13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476250">
              <a:solidFill>
                <a:srgbClr val="F9D5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2"/>
          <p:cNvSpPr txBox="1"/>
          <p:nvPr/>
        </p:nvSpPr>
        <p:spPr>
          <a:xfrm>
            <a:off x="1028700" y="1952558"/>
            <a:ext cx="11226440"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TABLE OF CONTENTS</a:t>
            </a:r>
            <a:endParaRPr/>
          </a:p>
        </p:txBody>
      </p:sp>
      <p:sp>
        <p:nvSpPr>
          <p:cNvPr id="133" name="Google Shape;133;p12"/>
          <p:cNvSpPr txBox="1"/>
          <p:nvPr/>
        </p:nvSpPr>
        <p:spPr>
          <a:xfrm>
            <a:off x="1272847" y="3811568"/>
            <a:ext cx="898200" cy="7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956" u="none" cap="none" strike="noStrike">
                <a:solidFill>
                  <a:srgbClr val="FFFFFF"/>
                </a:solidFill>
                <a:latin typeface="Archivo Black"/>
                <a:ea typeface="Archivo Black"/>
                <a:cs typeface="Archivo Black"/>
                <a:sym typeface="Archivo Black"/>
              </a:rPr>
              <a:t>01</a:t>
            </a:r>
            <a:endParaRPr/>
          </a:p>
        </p:txBody>
      </p:sp>
      <p:sp>
        <p:nvSpPr>
          <p:cNvPr id="134" name="Google Shape;134;p12"/>
          <p:cNvSpPr txBox="1"/>
          <p:nvPr/>
        </p:nvSpPr>
        <p:spPr>
          <a:xfrm>
            <a:off x="1260466" y="5974353"/>
            <a:ext cx="898200" cy="7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956" u="none" cap="none" strike="noStrike">
                <a:solidFill>
                  <a:srgbClr val="FFFFFF"/>
                </a:solidFill>
                <a:latin typeface="Archivo Black"/>
                <a:ea typeface="Archivo Black"/>
                <a:cs typeface="Archivo Black"/>
                <a:sym typeface="Archivo Black"/>
              </a:rPr>
              <a:t>02</a:t>
            </a:r>
            <a:endParaRPr/>
          </a:p>
        </p:txBody>
      </p:sp>
      <p:sp>
        <p:nvSpPr>
          <p:cNvPr id="135" name="Google Shape;135;p12"/>
          <p:cNvSpPr txBox="1"/>
          <p:nvPr/>
        </p:nvSpPr>
        <p:spPr>
          <a:xfrm>
            <a:off x="1260466" y="8133498"/>
            <a:ext cx="898200" cy="7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956" u="none" cap="none" strike="noStrike">
                <a:solidFill>
                  <a:srgbClr val="FFFFFF"/>
                </a:solidFill>
                <a:latin typeface="Archivo Black"/>
                <a:ea typeface="Archivo Black"/>
                <a:cs typeface="Archivo Black"/>
                <a:sym typeface="Archivo Black"/>
              </a:rPr>
              <a:t>03</a:t>
            </a:r>
            <a:endParaRPr/>
          </a:p>
        </p:txBody>
      </p:sp>
      <p:sp>
        <p:nvSpPr>
          <p:cNvPr id="136" name="Google Shape;136;p12"/>
          <p:cNvSpPr txBox="1"/>
          <p:nvPr/>
        </p:nvSpPr>
        <p:spPr>
          <a:xfrm>
            <a:off x="3025981" y="5577206"/>
            <a:ext cx="361593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OUR PROJECTS</a:t>
            </a:r>
            <a:endParaRPr/>
          </a:p>
        </p:txBody>
      </p:sp>
      <p:sp>
        <p:nvSpPr>
          <p:cNvPr id="137" name="Google Shape;137;p12"/>
          <p:cNvSpPr txBox="1"/>
          <p:nvPr/>
        </p:nvSpPr>
        <p:spPr>
          <a:xfrm>
            <a:off x="3025981" y="6158231"/>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38" name="Google Shape;138;p12"/>
          <p:cNvSpPr txBox="1"/>
          <p:nvPr/>
        </p:nvSpPr>
        <p:spPr>
          <a:xfrm>
            <a:off x="3088355" y="3437891"/>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INTRODUCTION</a:t>
            </a:r>
            <a:endParaRPr/>
          </a:p>
        </p:txBody>
      </p:sp>
      <p:sp>
        <p:nvSpPr>
          <p:cNvPr id="139" name="Google Shape;139;p12"/>
          <p:cNvSpPr txBox="1"/>
          <p:nvPr/>
        </p:nvSpPr>
        <p:spPr>
          <a:xfrm>
            <a:off x="3088355" y="4018916"/>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40" name="Google Shape;140;p12"/>
          <p:cNvSpPr txBox="1"/>
          <p:nvPr/>
        </p:nvSpPr>
        <p:spPr>
          <a:xfrm>
            <a:off x="3088355" y="7785493"/>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ABOUT US</a:t>
            </a:r>
            <a:endParaRPr/>
          </a:p>
        </p:txBody>
      </p:sp>
      <p:sp>
        <p:nvSpPr>
          <p:cNvPr id="141" name="Google Shape;141;p12"/>
          <p:cNvSpPr txBox="1"/>
          <p:nvPr/>
        </p:nvSpPr>
        <p:spPr>
          <a:xfrm>
            <a:off x="3088355" y="8366518"/>
            <a:ext cx="3306074"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42" name="Google Shape;142;p12"/>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143" name="Google Shape;143;p12"/>
          <p:cNvSpPr txBox="1"/>
          <p:nvPr/>
        </p:nvSpPr>
        <p:spPr>
          <a:xfrm>
            <a:off x="14037101"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44" name="Google Shape;144;p12"/>
          <p:cNvSpPr txBox="1"/>
          <p:nvPr/>
        </p:nvSpPr>
        <p:spPr>
          <a:xfrm>
            <a:off x="16575948" y="544075"/>
            <a:ext cx="898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45" name="Google Shape;145;p12"/>
          <p:cNvSpPr txBox="1"/>
          <p:nvPr/>
        </p:nvSpPr>
        <p:spPr>
          <a:xfrm>
            <a:off x="11592148" y="54408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46" name="Google Shape;146;p12"/>
          <p:cNvSpPr txBox="1"/>
          <p:nvPr/>
        </p:nvSpPr>
        <p:spPr>
          <a:xfrm>
            <a:off x="9144000" y="54408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47" name="Google Shape;147;p12"/>
          <p:cNvSpPr txBox="1"/>
          <p:nvPr/>
        </p:nvSpPr>
        <p:spPr>
          <a:xfrm>
            <a:off x="1894235" y="54408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pic>
        <p:nvPicPr>
          <p:cNvPr id="148" name="Google Shape;148;p12"/>
          <p:cNvPicPr preferRelativeResize="0"/>
          <p:nvPr/>
        </p:nvPicPr>
        <p:blipFill>
          <a:blip r:embed="rId5">
            <a:alphaModFix/>
          </a:blip>
          <a:stretch>
            <a:fillRect/>
          </a:stretch>
        </p:blipFill>
        <p:spPr>
          <a:xfrm>
            <a:off x="8317483" y="4834251"/>
            <a:ext cx="2086905" cy="61570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30"/>
          <p:cNvPicPr preferRelativeResize="0"/>
          <p:nvPr/>
        </p:nvPicPr>
        <p:blipFill>
          <a:blip r:embed="rId3">
            <a:alphaModFix/>
          </a:blip>
          <a:stretch>
            <a:fillRect/>
          </a:stretch>
        </p:blipFill>
        <p:spPr>
          <a:xfrm>
            <a:off x="6131250" y="2753825"/>
            <a:ext cx="6025456" cy="1506375"/>
          </a:xfrm>
          <a:prstGeom prst="rect">
            <a:avLst/>
          </a:prstGeom>
          <a:noFill/>
          <a:ln>
            <a:noFill/>
          </a:ln>
        </p:spPr>
      </p:pic>
      <p:sp>
        <p:nvSpPr>
          <p:cNvPr id="529" name="Google Shape;529;p30"/>
          <p:cNvSpPr txBox="1"/>
          <p:nvPr/>
        </p:nvSpPr>
        <p:spPr>
          <a:xfrm>
            <a:off x="5280936" y="1143000"/>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045C5D"/>
                </a:solidFill>
                <a:latin typeface="Archivo Black"/>
                <a:ea typeface="Archivo Black"/>
                <a:cs typeface="Archivo Black"/>
                <a:sym typeface="Archivo Black"/>
              </a:rPr>
              <a:t>CREDITS</a:t>
            </a:r>
            <a:endParaRPr/>
          </a:p>
        </p:txBody>
      </p:sp>
      <p:sp>
        <p:nvSpPr>
          <p:cNvPr id="530" name="Google Shape;530;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531" name="Google Shape;531;p30"/>
          <p:cNvSpPr txBox="1"/>
          <p:nvPr/>
        </p:nvSpPr>
        <p:spPr>
          <a:xfrm>
            <a:off x="2818025" y="708588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532" name="Google Shape;532;p30"/>
          <p:cNvSpPr txBox="1"/>
          <p:nvPr/>
        </p:nvSpPr>
        <p:spPr>
          <a:xfrm>
            <a:off x="2818025" y="85241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sp>
        <p:nvSpPr>
          <p:cNvPr id="533" name="Google Shape;533;p30"/>
          <p:cNvSpPr/>
          <p:nvPr/>
        </p:nvSpPr>
        <p:spPr>
          <a:xfrm rot="5400000">
            <a:off x="12444628" y="6281229"/>
            <a:ext cx="8390421" cy="2841979"/>
          </a:xfrm>
          <a:custGeom>
            <a:rect b="b" l="l" r="r" t="t"/>
            <a:pathLst>
              <a:path extrusionOk="0" h="2841979" w="8390421">
                <a:moveTo>
                  <a:pt x="0" y="0"/>
                </a:moveTo>
                <a:lnTo>
                  <a:pt x="8390421" y="0"/>
                </a:lnTo>
                <a:lnTo>
                  <a:pt x="8390421" y="2841979"/>
                </a:lnTo>
                <a:lnTo>
                  <a:pt x="0" y="2841979"/>
                </a:lnTo>
                <a:lnTo>
                  <a:pt x="0" y="0"/>
                </a:lnTo>
                <a:close/>
              </a:path>
            </a:pathLst>
          </a:custGeom>
          <a:blipFill rotWithShape="1">
            <a:blip r:embed="rId4">
              <a:alphaModFix/>
            </a:blip>
            <a:stretch>
              <a:fillRect b="0" l="0" r="0" t="0"/>
            </a:stretch>
          </a:blipFill>
          <a:ln>
            <a:noFill/>
          </a:ln>
        </p:spPr>
      </p:sp>
      <p:sp>
        <p:nvSpPr>
          <p:cNvPr id="534" name="Google Shape;534;p30"/>
          <p:cNvSpPr/>
          <p:nvPr/>
        </p:nvSpPr>
        <p:spPr>
          <a:xfrm rot="10800000">
            <a:off x="-1945957" y="282243"/>
            <a:ext cx="8390421" cy="2841979"/>
          </a:xfrm>
          <a:custGeom>
            <a:rect b="b" l="l" r="r" t="t"/>
            <a:pathLst>
              <a:path extrusionOk="0" h="2841979" w="8390421">
                <a:moveTo>
                  <a:pt x="0" y="0"/>
                </a:moveTo>
                <a:lnTo>
                  <a:pt x="8390421" y="0"/>
                </a:lnTo>
                <a:lnTo>
                  <a:pt x="8390421" y="2841979"/>
                </a:lnTo>
                <a:lnTo>
                  <a:pt x="0" y="2841979"/>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3"/>
          <p:cNvSpPr/>
          <p:nvPr/>
        </p:nvSpPr>
        <p:spPr>
          <a:xfrm>
            <a:off x="0" y="3312595"/>
            <a:ext cx="17620698" cy="8669102"/>
          </a:xfrm>
          <a:custGeom>
            <a:rect b="b" l="l" r="r" t="t"/>
            <a:pathLst>
              <a:path extrusionOk="0" h="885696" w="1800253">
                <a:moveTo>
                  <a:pt x="43937" y="0"/>
                </a:moveTo>
                <a:lnTo>
                  <a:pt x="1756317" y="0"/>
                </a:lnTo>
                <a:cubicBezTo>
                  <a:pt x="1780582" y="0"/>
                  <a:pt x="1800253" y="19671"/>
                  <a:pt x="1800253" y="43937"/>
                </a:cubicBezTo>
                <a:lnTo>
                  <a:pt x="1800253" y="841759"/>
                </a:lnTo>
                <a:cubicBezTo>
                  <a:pt x="1800253" y="853412"/>
                  <a:pt x="1795624" y="864587"/>
                  <a:pt x="1787384" y="872827"/>
                </a:cubicBezTo>
                <a:cubicBezTo>
                  <a:pt x="1779145" y="881067"/>
                  <a:pt x="1767969" y="885696"/>
                  <a:pt x="1756317" y="885696"/>
                </a:cubicBezTo>
                <a:lnTo>
                  <a:pt x="43937" y="885696"/>
                </a:lnTo>
                <a:cubicBezTo>
                  <a:pt x="19671" y="885696"/>
                  <a:pt x="0" y="866025"/>
                  <a:pt x="0" y="841759"/>
                </a:cubicBezTo>
                <a:lnTo>
                  <a:pt x="0" y="43937"/>
                </a:lnTo>
                <a:cubicBezTo>
                  <a:pt x="0" y="19671"/>
                  <a:pt x="19671" y="0"/>
                  <a:pt x="43937"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 name="Google Shape;154;p13"/>
          <p:cNvPicPr preferRelativeResize="0"/>
          <p:nvPr/>
        </p:nvPicPr>
        <p:blipFill>
          <a:blip r:embed="rId3">
            <a:alphaModFix/>
          </a:blip>
          <a:stretch>
            <a:fillRect/>
          </a:stretch>
        </p:blipFill>
        <p:spPr>
          <a:xfrm>
            <a:off x="-4770513" y="-917475"/>
            <a:ext cx="12121976" cy="12121951"/>
          </a:xfrm>
          <a:prstGeom prst="rect">
            <a:avLst/>
          </a:prstGeom>
          <a:noFill/>
          <a:ln>
            <a:noFill/>
          </a:ln>
        </p:spPr>
      </p:pic>
      <p:sp>
        <p:nvSpPr>
          <p:cNvPr id="155" name="Google Shape;155;p13"/>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grpSp>
        <p:nvGrpSpPr>
          <p:cNvPr id="156" name="Google Shape;156;p13"/>
          <p:cNvGrpSpPr/>
          <p:nvPr/>
        </p:nvGrpSpPr>
        <p:grpSpPr>
          <a:xfrm>
            <a:off x="16076995" y="9123772"/>
            <a:ext cx="3761913" cy="3761913"/>
            <a:chOff x="0" y="0"/>
            <a:chExt cx="812800" cy="812800"/>
          </a:xfrm>
        </p:grpSpPr>
        <p:sp>
          <p:nvSpPr>
            <p:cNvPr id="157" name="Google Shape;15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0">
              <a:solidFill>
                <a:srgbClr val="045C5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13"/>
          <p:cNvSpPr txBox="1"/>
          <p:nvPr/>
        </p:nvSpPr>
        <p:spPr>
          <a:xfrm>
            <a:off x="9144000" y="3852100"/>
            <a:ext cx="7251270" cy="479208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To the remarkable world of storytelling, where imagination knows no bounds and every word carries the power to transport you to new realms. In this journey, we'll explore tales of courage and compassion, mystery and magic, love and loss.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Whether you're a seasoned reader or just beginning to discover the wonders of literature, this is a space where stories come alive, characters leap off the page, and adventures unfold in the most unexpected ways. So, grab your favorite book, find a cozy nook, and let the adventure begin. Welcome to a place where every page is a doorway to a new adventure.</a:t>
            </a:r>
            <a:endParaRPr/>
          </a:p>
        </p:txBody>
      </p:sp>
      <p:sp>
        <p:nvSpPr>
          <p:cNvPr id="160" name="Google Shape;160;p13"/>
          <p:cNvSpPr txBox="1"/>
          <p:nvPr/>
        </p:nvSpPr>
        <p:spPr>
          <a:xfrm>
            <a:off x="14037101" y="780975"/>
            <a:ext cx="790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61" name="Google Shape;161;p13"/>
          <p:cNvSpPr txBox="1"/>
          <p:nvPr/>
        </p:nvSpPr>
        <p:spPr>
          <a:xfrm>
            <a:off x="16575948" y="780975"/>
            <a:ext cx="95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62" name="Google Shape;162;p13"/>
          <p:cNvSpPr txBox="1"/>
          <p:nvPr/>
        </p:nvSpPr>
        <p:spPr>
          <a:xfrm>
            <a:off x="11592148"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63" name="Google Shape;163;p13"/>
          <p:cNvSpPr txBox="1"/>
          <p:nvPr/>
        </p:nvSpPr>
        <p:spPr>
          <a:xfrm>
            <a:off x="9144000"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64" name="Google Shape;164;p13"/>
          <p:cNvSpPr txBox="1"/>
          <p:nvPr/>
        </p:nvSpPr>
        <p:spPr>
          <a:xfrm>
            <a:off x="1894235" y="780984"/>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165" name="Google Shape;165;p13"/>
          <p:cNvSpPr txBox="1"/>
          <p:nvPr/>
        </p:nvSpPr>
        <p:spPr>
          <a:xfrm>
            <a:off x="9144000" y="1914458"/>
            <a:ext cx="7875543"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INTRODUCTION</a:t>
            </a:r>
            <a:endParaRPr/>
          </a:p>
        </p:txBody>
      </p:sp>
      <p:pic>
        <p:nvPicPr>
          <p:cNvPr id="166" name="Google Shape;166;p13"/>
          <p:cNvPicPr preferRelativeResize="0"/>
          <p:nvPr/>
        </p:nvPicPr>
        <p:blipFill>
          <a:blip r:embed="rId5">
            <a:alphaModFix/>
          </a:blip>
          <a:stretch>
            <a:fillRect/>
          </a:stretch>
        </p:blipFill>
        <p:spPr>
          <a:xfrm>
            <a:off x="5989352" y="1800150"/>
            <a:ext cx="2767350" cy="8184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1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72" name="Google Shape;172;p14"/>
          <p:cNvSpPr/>
          <p:nvPr/>
        </p:nvSpPr>
        <p:spPr>
          <a:xfrm>
            <a:off x="0" y="-4539907"/>
            <a:ext cx="18288000" cy="8164781"/>
          </a:xfrm>
          <a:custGeom>
            <a:rect b="b" l="l" r="r" t="t"/>
            <a:pathLst>
              <a:path extrusionOk="0" h="834171" w="1868429">
                <a:moveTo>
                  <a:pt x="42333" y="0"/>
                </a:moveTo>
                <a:lnTo>
                  <a:pt x="1826096" y="0"/>
                </a:lnTo>
                <a:cubicBezTo>
                  <a:pt x="1837324" y="0"/>
                  <a:pt x="1848091" y="4460"/>
                  <a:pt x="1856030" y="12399"/>
                </a:cubicBezTo>
                <a:cubicBezTo>
                  <a:pt x="1863969" y="20338"/>
                  <a:pt x="1868429" y="31106"/>
                  <a:pt x="1868429" y="42333"/>
                </a:cubicBezTo>
                <a:lnTo>
                  <a:pt x="1868429" y="791838"/>
                </a:lnTo>
                <a:cubicBezTo>
                  <a:pt x="1868429" y="803065"/>
                  <a:pt x="1863969" y="813833"/>
                  <a:pt x="1856030" y="821772"/>
                </a:cubicBezTo>
                <a:cubicBezTo>
                  <a:pt x="1848091" y="829711"/>
                  <a:pt x="1837324" y="834171"/>
                  <a:pt x="1826096" y="834171"/>
                </a:cubicBezTo>
                <a:lnTo>
                  <a:pt x="42333" y="834171"/>
                </a:lnTo>
                <a:cubicBezTo>
                  <a:pt x="31106" y="834171"/>
                  <a:pt x="20338" y="829711"/>
                  <a:pt x="12399" y="821772"/>
                </a:cubicBezTo>
                <a:cubicBezTo>
                  <a:pt x="4460" y="813833"/>
                  <a:pt x="0" y="803065"/>
                  <a:pt x="0" y="791838"/>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4"/>
          <p:cNvSpPr/>
          <p:nvPr/>
        </p:nvSpPr>
        <p:spPr>
          <a:xfrm>
            <a:off x="1290477" y="52619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174" name="Google Shape;174;p14"/>
          <p:cNvSpPr txBox="1"/>
          <p:nvPr/>
        </p:nvSpPr>
        <p:spPr>
          <a:xfrm>
            <a:off x="14037101" y="544075"/>
            <a:ext cx="732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175" name="Google Shape;175;p14"/>
          <p:cNvSpPr txBox="1"/>
          <p:nvPr/>
        </p:nvSpPr>
        <p:spPr>
          <a:xfrm>
            <a:off x="16575948" y="544075"/>
            <a:ext cx="863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176" name="Google Shape;176;p14"/>
          <p:cNvSpPr txBox="1"/>
          <p:nvPr/>
        </p:nvSpPr>
        <p:spPr>
          <a:xfrm>
            <a:off x="11592148" y="54408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About</a:t>
            </a:r>
            <a:endParaRPr/>
          </a:p>
        </p:txBody>
      </p:sp>
      <p:sp>
        <p:nvSpPr>
          <p:cNvPr id="177" name="Google Shape;177;p14"/>
          <p:cNvSpPr txBox="1"/>
          <p:nvPr/>
        </p:nvSpPr>
        <p:spPr>
          <a:xfrm>
            <a:off x="9144000" y="54408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Home</a:t>
            </a:r>
            <a:endParaRPr/>
          </a:p>
        </p:txBody>
      </p:sp>
      <p:sp>
        <p:nvSpPr>
          <p:cNvPr id="178" name="Google Shape;178;p14"/>
          <p:cNvSpPr txBox="1"/>
          <p:nvPr/>
        </p:nvSpPr>
        <p:spPr>
          <a:xfrm>
            <a:off x="1894235" y="54408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LOGO</a:t>
            </a:r>
            <a:endParaRPr/>
          </a:p>
        </p:txBody>
      </p:sp>
      <p:sp>
        <p:nvSpPr>
          <p:cNvPr id="179" name="Google Shape;179;p14"/>
          <p:cNvSpPr txBox="1"/>
          <p:nvPr/>
        </p:nvSpPr>
        <p:spPr>
          <a:xfrm>
            <a:off x="1365337" y="1434186"/>
            <a:ext cx="149247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000" u="none" cap="none" strike="noStrike">
                <a:solidFill>
                  <a:srgbClr val="F9D548"/>
                </a:solidFill>
                <a:latin typeface="Archivo Black"/>
                <a:ea typeface="Archivo Black"/>
                <a:cs typeface="Archivo Black"/>
                <a:sym typeface="Archivo Black"/>
              </a:rPr>
              <a:t>WELCOME TO PRESENTATION</a:t>
            </a:r>
            <a:endParaRPr/>
          </a:p>
        </p:txBody>
      </p:sp>
      <p:sp>
        <p:nvSpPr>
          <p:cNvPr id="180" name="Google Shape;180;p14"/>
          <p:cNvSpPr txBox="1"/>
          <p:nvPr/>
        </p:nvSpPr>
        <p:spPr>
          <a:xfrm>
            <a:off x="1365337" y="2641836"/>
            <a:ext cx="15557326" cy="391758"/>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pic>
        <p:nvPicPr>
          <p:cNvPr id="181" name="Google Shape;181;p14"/>
          <p:cNvPicPr preferRelativeResize="0"/>
          <p:nvPr/>
        </p:nvPicPr>
        <p:blipFill>
          <a:blip r:embed="rId5">
            <a:alphaModFix/>
          </a:blip>
          <a:stretch>
            <a:fillRect/>
          </a:stretch>
        </p:blipFill>
        <p:spPr>
          <a:xfrm>
            <a:off x="-1088612" y="3624875"/>
            <a:ext cx="2177225" cy="6431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p:nvPr/>
        </p:nvSpPr>
        <p:spPr>
          <a:xfrm>
            <a:off x="17220" y="-868262"/>
            <a:ext cx="18288000" cy="3793924"/>
          </a:xfrm>
          <a:custGeom>
            <a:rect b="b" l="l" r="r" t="t"/>
            <a:pathLst>
              <a:path extrusionOk="0" h="387614" w="1868429">
                <a:moveTo>
                  <a:pt x="42333" y="0"/>
                </a:moveTo>
                <a:lnTo>
                  <a:pt x="1826096" y="0"/>
                </a:lnTo>
                <a:cubicBezTo>
                  <a:pt x="1837324" y="0"/>
                  <a:pt x="1848091" y="4460"/>
                  <a:pt x="1856030" y="12399"/>
                </a:cubicBezTo>
                <a:cubicBezTo>
                  <a:pt x="1863969" y="20338"/>
                  <a:pt x="1868429" y="31106"/>
                  <a:pt x="1868429" y="42333"/>
                </a:cubicBezTo>
                <a:lnTo>
                  <a:pt x="1868429" y="345280"/>
                </a:lnTo>
                <a:cubicBezTo>
                  <a:pt x="1868429" y="356508"/>
                  <a:pt x="1863969" y="367275"/>
                  <a:pt x="1856030" y="375215"/>
                </a:cubicBezTo>
                <a:cubicBezTo>
                  <a:pt x="1848091" y="383154"/>
                  <a:pt x="1837324" y="387614"/>
                  <a:pt x="1826096" y="387614"/>
                </a:cubicBezTo>
                <a:lnTo>
                  <a:pt x="42333" y="387614"/>
                </a:lnTo>
                <a:cubicBezTo>
                  <a:pt x="31106" y="387614"/>
                  <a:pt x="20338" y="383154"/>
                  <a:pt x="12399" y="375215"/>
                </a:cubicBezTo>
                <a:cubicBezTo>
                  <a:pt x="4460" y="367275"/>
                  <a:pt x="0" y="356508"/>
                  <a:pt x="0" y="345280"/>
                </a:cubicBezTo>
                <a:lnTo>
                  <a:pt x="0" y="42333"/>
                </a:lnTo>
                <a:cubicBezTo>
                  <a:pt x="0" y="31106"/>
                  <a:pt x="4460" y="20338"/>
                  <a:pt x="12399" y="12399"/>
                </a:cubicBezTo>
                <a:cubicBezTo>
                  <a:pt x="20338" y="4460"/>
                  <a:pt x="31106" y="0"/>
                  <a:pt x="42333"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sp>
        <p:nvSpPr>
          <p:cNvPr id="188" name="Google Shape;188;p15"/>
          <p:cNvSpPr txBox="1"/>
          <p:nvPr/>
        </p:nvSpPr>
        <p:spPr>
          <a:xfrm>
            <a:off x="16386900" y="525025"/>
            <a:ext cx="87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189" name="Google Shape;189;p15"/>
          <p:cNvSpPr txBox="1"/>
          <p:nvPr/>
        </p:nvSpPr>
        <p:spPr>
          <a:xfrm>
            <a:off x="14037101" y="525025"/>
            <a:ext cx="87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190" name="Google Shape;190;p15"/>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191" name="Google Shape;191;p15"/>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192" name="Google Shape;192;p15"/>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193" name="Google Shape;193;p15"/>
          <p:cNvSpPr txBox="1"/>
          <p:nvPr/>
        </p:nvSpPr>
        <p:spPr>
          <a:xfrm>
            <a:off x="1290477" y="1381679"/>
            <a:ext cx="10290453"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OUR HISTORY</a:t>
            </a:r>
            <a:endParaRPr/>
          </a:p>
        </p:txBody>
      </p:sp>
      <p:sp>
        <p:nvSpPr>
          <p:cNvPr id="194" name="Google Shape;194;p15"/>
          <p:cNvSpPr/>
          <p:nvPr/>
        </p:nvSpPr>
        <p:spPr>
          <a:xfrm>
            <a:off x="14667533" y="1957893"/>
            <a:ext cx="6479097" cy="2194581"/>
          </a:xfrm>
          <a:custGeom>
            <a:rect b="b" l="l" r="r" t="t"/>
            <a:pathLst>
              <a:path extrusionOk="0" h="2194581" w="6479097">
                <a:moveTo>
                  <a:pt x="0" y="0"/>
                </a:moveTo>
                <a:lnTo>
                  <a:pt x="6479097" y="0"/>
                </a:lnTo>
                <a:lnTo>
                  <a:pt x="6479097" y="2194581"/>
                </a:lnTo>
                <a:lnTo>
                  <a:pt x="0" y="2194581"/>
                </a:lnTo>
                <a:lnTo>
                  <a:pt x="0" y="0"/>
                </a:lnTo>
                <a:close/>
              </a:path>
            </a:pathLst>
          </a:custGeom>
          <a:blipFill rotWithShape="1">
            <a:blip r:embed="rId4">
              <a:alphaModFix/>
            </a:blip>
            <a:stretch>
              <a:fillRect b="0" l="0" r="0" t="0"/>
            </a:stretch>
          </a:blipFill>
          <a:ln>
            <a:noFill/>
          </a:ln>
        </p:spPr>
      </p:sp>
      <p:cxnSp>
        <p:nvCxnSpPr>
          <p:cNvPr id="195" name="Google Shape;195;p15"/>
          <p:cNvCxnSpPr/>
          <p:nvPr/>
        </p:nvCxnSpPr>
        <p:spPr>
          <a:xfrm>
            <a:off x="927290" y="5458158"/>
            <a:ext cx="16230600" cy="0"/>
          </a:xfrm>
          <a:prstGeom prst="straightConnector1">
            <a:avLst/>
          </a:prstGeom>
          <a:noFill/>
          <a:ln cap="flat" cmpd="sng" w="95250">
            <a:solidFill>
              <a:srgbClr val="F9D548"/>
            </a:solidFill>
            <a:prstDash val="solid"/>
            <a:round/>
            <a:headEnd len="sm" w="sm" type="none"/>
            <a:tailEnd len="sm" w="sm" type="none"/>
          </a:ln>
        </p:spPr>
      </p:cxnSp>
      <p:grpSp>
        <p:nvGrpSpPr>
          <p:cNvPr id="196" name="Google Shape;196;p15"/>
          <p:cNvGrpSpPr/>
          <p:nvPr/>
        </p:nvGrpSpPr>
        <p:grpSpPr>
          <a:xfrm rot="-5400000">
            <a:off x="1373512" y="3749116"/>
            <a:ext cx="2196321" cy="3234394"/>
            <a:chOff x="0" y="-38100"/>
            <a:chExt cx="1463439" cy="2155122"/>
          </a:xfrm>
        </p:grpSpPr>
        <p:sp>
          <p:nvSpPr>
            <p:cNvPr id="197" name="Google Shape;197;p15"/>
            <p:cNvSpPr/>
            <p:nvPr/>
          </p:nvSpPr>
          <p:spPr>
            <a:xfrm>
              <a:off x="0" y="0"/>
              <a:ext cx="1463439" cy="2117022"/>
            </a:xfrm>
            <a:custGeom>
              <a:rect b="b" l="l" r="r" t="t"/>
              <a:pathLst>
                <a:path extrusionOk="0" h="2117022" w="1463439">
                  <a:moveTo>
                    <a:pt x="229122" y="0"/>
                  </a:moveTo>
                  <a:lnTo>
                    <a:pt x="1234318" y="0"/>
                  </a:lnTo>
                  <a:cubicBezTo>
                    <a:pt x="1360858" y="0"/>
                    <a:pt x="1463439" y="102581"/>
                    <a:pt x="1463439" y="229122"/>
                  </a:cubicBezTo>
                  <a:lnTo>
                    <a:pt x="1463439" y="1887900"/>
                  </a:lnTo>
                  <a:cubicBezTo>
                    <a:pt x="1463439" y="2014440"/>
                    <a:pt x="1360858" y="2117022"/>
                    <a:pt x="1234318" y="2117022"/>
                  </a:cubicBezTo>
                  <a:lnTo>
                    <a:pt x="229122" y="2117022"/>
                  </a:lnTo>
                  <a:cubicBezTo>
                    <a:pt x="102581" y="2117022"/>
                    <a:pt x="0" y="2014440"/>
                    <a:pt x="0" y="1887900"/>
                  </a:cubicBezTo>
                  <a:lnTo>
                    <a:pt x="0" y="229122"/>
                  </a:lnTo>
                  <a:cubicBezTo>
                    <a:pt x="0" y="102581"/>
                    <a:pt x="102581" y="0"/>
                    <a:pt x="229122" y="0"/>
                  </a:cubicBezTo>
                  <a:close/>
                </a:path>
              </a:pathLst>
            </a:custGeom>
            <a:solidFill>
              <a:srgbClr val="045C5D"/>
            </a:solidFill>
            <a:ln cap="rnd" cmpd="sng" w="47625">
              <a:solidFill>
                <a:srgbClr val="F9D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txBox="1"/>
            <p:nvPr/>
          </p:nvSpPr>
          <p:spPr>
            <a:xfrm>
              <a:off x="0" y="-38100"/>
              <a:ext cx="1463439" cy="21551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5"/>
          <p:cNvGrpSpPr/>
          <p:nvPr/>
        </p:nvGrpSpPr>
        <p:grpSpPr>
          <a:xfrm rot="-5400000">
            <a:off x="7908022" y="3733733"/>
            <a:ext cx="2196321" cy="3234394"/>
            <a:chOff x="0" y="-38100"/>
            <a:chExt cx="1463439" cy="2155122"/>
          </a:xfrm>
        </p:grpSpPr>
        <p:sp>
          <p:nvSpPr>
            <p:cNvPr id="200" name="Google Shape;200;p15"/>
            <p:cNvSpPr/>
            <p:nvPr/>
          </p:nvSpPr>
          <p:spPr>
            <a:xfrm>
              <a:off x="0" y="0"/>
              <a:ext cx="1463439" cy="2117022"/>
            </a:xfrm>
            <a:custGeom>
              <a:rect b="b" l="l" r="r" t="t"/>
              <a:pathLst>
                <a:path extrusionOk="0" h="2117022" w="1463439">
                  <a:moveTo>
                    <a:pt x="229122" y="0"/>
                  </a:moveTo>
                  <a:lnTo>
                    <a:pt x="1234318" y="0"/>
                  </a:lnTo>
                  <a:cubicBezTo>
                    <a:pt x="1360858" y="0"/>
                    <a:pt x="1463439" y="102581"/>
                    <a:pt x="1463439" y="229122"/>
                  </a:cubicBezTo>
                  <a:lnTo>
                    <a:pt x="1463439" y="1887900"/>
                  </a:lnTo>
                  <a:cubicBezTo>
                    <a:pt x="1463439" y="2014440"/>
                    <a:pt x="1360858" y="2117022"/>
                    <a:pt x="1234318" y="2117022"/>
                  </a:cubicBezTo>
                  <a:lnTo>
                    <a:pt x="229122" y="2117022"/>
                  </a:lnTo>
                  <a:cubicBezTo>
                    <a:pt x="102581" y="2117022"/>
                    <a:pt x="0" y="2014440"/>
                    <a:pt x="0" y="1887900"/>
                  </a:cubicBezTo>
                  <a:lnTo>
                    <a:pt x="0" y="229122"/>
                  </a:lnTo>
                  <a:cubicBezTo>
                    <a:pt x="0" y="102581"/>
                    <a:pt x="102581" y="0"/>
                    <a:pt x="229122" y="0"/>
                  </a:cubicBezTo>
                  <a:close/>
                </a:path>
              </a:pathLst>
            </a:custGeom>
            <a:solidFill>
              <a:srgbClr val="045C5D"/>
            </a:solidFill>
            <a:ln cap="rnd" cmpd="sng" w="47625">
              <a:solidFill>
                <a:srgbClr val="F9D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txBox="1"/>
            <p:nvPr/>
          </p:nvSpPr>
          <p:spPr>
            <a:xfrm>
              <a:off x="0" y="-38100"/>
              <a:ext cx="1463439" cy="21551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5"/>
          <p:cNvGrpSpPr/>
          <p:nvPr/>
        </p:nvGrpSpPr>
        <p:grpSpPr>
          <a:xfrm rot="-5400000">
            <a:off x="14442532" y="3633438"/>
            <a:ext cx="2196321" cy="3234394"/>
            <a:chOff x="0" y="-38100"/>
            <a:chExt cx="1463439" cy="2155122"/>
          </a:xfrm>
        </p:grpSpPr>
        <p:sp>
          <p:nvSpPr>
            <p:cNvPr id="203" name="Google Shape;203;p15"/>
            <p:cNvSpPr/>
            <p:nvPr/>
          </p:nvSpPr>
          <p:spPr>
            <a:xfrm>
              <a:off x="0" y="0"/>
              <a:ext cx="1463439" cy="2117022"/>
            </a:xfrm>
            <a:custGeom>
              <a:rect b="b" l="l" r="r" t="t"/>
              <a:pathLst>
                <a:path extrusionOk="0" h="2117022" w="1463439">
                  <a:moveTo>
                    <a:pt x="229122" y="0"/>
                  </a:moveTo>
                  <a:lnTo>
                    <a:pt x="1234318" y="0"/>
                  </a:lnTo>
                  <a:cubicBezTo>
                    <a:pt x="1360858" y="0"/>
                    <a:pt x="1463439" y="102581"/>
                    <a:pt x="1463439" y="229122"/>
                  </a:cubicBezTo>
                  <a:lnTo>
                    <a:pt x="1463439" y="1887900"/>
                  </a:lnTo>
                  <a:cubicBezTo>
                    <a:pt x="1463439" y="2014440"/>
                    <a:pt x="1360858" y="2117022"/>
                    <a:pt x="1234318" y="2117022"/>
                  </a:cubicBezTo>
                  <a:lnTo>
                    <a:pt x="229122" y="2117022"/>
                  </a:lnTo>
                  <a:cubicBezTo>
                    <a:pt x="102581" y="2117022"/>
                    <a:pt x="0" y="2014440"/>
                    <a:pt x="0" y="1887900"/>
                  </a:cubicBezTo>
                  <a:lnTo>
                    <a:pt x="0" y="229122"/>
                  </a:lnTo>
                  <a:cubicBezTo>
                    <a:pt x="0" y="102581"/>
                    <a:pt x="102581" y="0"/>
                    <a:pt x="229122" y="0"/>
                  </a:cubicBezTo>
                  <a:close/>
                </a:path>
              </a:pathLst>
            </a:custGeom>
            <a:solidFill>
              <a:srgbClr val="045C5D"/>
            </a:solidFill>
            <a:ln cap="rnd" cmpd="sng" w="47625">
              <a:solidFill>
                <a:srgbClr val="F9D54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txBox="1"/>
            <p:nvPr/>
          </p:nvSpPr>
          <p:spPr>
            <a:xfrm>
              <a:off x="0" y="-38100"/>
              <a:ext cx="1463439" cy="21551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5" name="Google Shape;205;p15"/>
          <p:cNvSpPr txBox="1"/>
          <p:nvPr/>
        </p:nvSpPr>
        <p:spPr>
          <a:xfrm>
            <a:off x="911656" y="7681760"/>
            <a:ext cx="457278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ADD A MAIN POINT</a:t>
            </a:r>
            <a:endParaRPr/>
          </a:p>
        </p:txBody>
      </p:sp>
      <p:sp>
        <p:nvSpPr>
          <p:cNvPr id="206" name="Google Shape;206;p15"/>
          <p:cNvSpPr txBox="1"/>
          <p:nvPr/>
        </p:nvSpPr>
        <p:spPr>
          <a:xfrm>
            <a:off x="7127470" y="7653672"/>
            <a:ext cx="457278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ADD A MAIN POINT</a:t>
            </a:r>
            <a:endParaRPr/>
          </a:p>
        </p:txBody>
      </p:sp>
      <p:sp>
        <p:nvSpPr>
          <p:cNvPr id="207" name="Google Shape;207;p15"/>
          <p:cNvSpPr txBox="1"/>
          <p:nvPr/>
        </p:nvSpPr>
        <p:spPr>
          <a:xfrm>
            <a:off x="13267256" y="7705944"/>
            <a:ext cx="4572786"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ADD A MAIN POINT</a:t>
            </a:r>
            <a:endParaRPr/>
          </a:p>
        </p:txBody>
      </p:sp>
      <p:sp>
        <p:nvSpPr>
          <p:cNvPr id="208" name="Google Shape;208;p15"/>
          <p:cNvSpPr txBox="1"/>
          <p:nvPr/>
        </p:nvSpPr>
        <p:spPr>
          <a:xfrm>
            <a:off x="911650" y="8286625"/>
            <a:ext cx="33777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09" name="Google Shape;209;p15"/>
          <p:cNvSpPr txBox="1"/>
          <p:nvPr/>
        </p:nvSpPr>
        <p:spPr>
          <a:xfrm>
            <a:off x="7127475" y="8258525"/>
            <a:ext cx="32343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210" name="Google Shape;210;p15"/>
          <p:cNvSpPr txBox="1"/>
          <p:nvPr/>
        </p:nvSpPr>
        <p:spPr>
          <a:xfrm>
            <a:off x="13267250" y="8310800"/>
            <a:ext cx="33777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pic>
        <p:nvPicPr>
          <p:cNvPr id="211" name="Google Shape;211;p15"/>
          <p:cNvPicPr preferRelativeResize="0"/>
          <p:nvPr/>
        </p:nvPicPr>
        <p:blipFill>
          <a:blip r:embed="rId5">
            <a:alphaModFix/>
          </a:blip>
          <a:stretch>
            <a:fillRect/>
          </a:stretch>
        </p:blipFill>
        <p:spPr>
          <a:xfrm>
            <a:off x="1757675" y="4715550"/>
            <a:ext cx="1345075" cy="1485202"/>
          </a:xfrm>
          <a:prstGeom prst="rect">
            <a:avLst/>
          </a:prstGeom>
          <a:noFill/>
          <a:ln>
            <a:noFill/>
          </a:ln>
        </p:spPr>
      </p:pic>
      <p:pic>
        <p:nvPicPr>
          <p:cNvPr id="212" name="Google Shape;212;p15"/>
          <p:cNvPicPr preferRelativeResize="0"/>
          <p:nvPr/>
        </p:nvPicPr>
        <p:blipFill>
          <a:blip r:embed="rId6">
            <a:alphaModFix/>
          </a:blip>
          <a:stretch>
            <a:fillRect/>
          </a:stretch>
        </p:blipFill>
        <p:spPr>
          <a:xfrm>
            <a:off x="8389212" y="4547051"/>
            <a:ext cx="1233952" cy="1485200"/>
          </a:xfrm>
          <a:prstGeom prst="rect">
            <a:avLst/>
          </a:prstGeom>
          <a:noFill/>
          <a:ln>
            <a:noFill/>
          </a:ln>
        </p:spPr>
      </p:pic>
      <p:pic>
        <p:nvPicPr>
          <p:cNvPr id="213" name="Google Shape;213;p15"/>
          <p:cNvPicPr preferRelativeResize="0"/>
          <p:nvPr/>
        </p:nvPicPr>
        <p:blipFill>
          <a:blip r:embed="rId7">
            <a:alphaModFix/>
          </a:blip>
          <a:stretch>
            <a:fillRect/>
          </a:stretch>
        </p:blipFill>
        <p:spPr>
          <a:xfrm>
            <a:off x="14909634" y="4573199"/>
            <a:ext cx="1513241" cy="1485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6"/>
          <p:cNvSpPr/>
          <p:nvPr/>
        </p:nvSpPr>
        <p:spPr>
          <a:xfrm>
            <a:off x="7491367" y="6298913"/>
            <a:ext cx="8738088" cy="873808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5C5D"/>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16"/>
          <p:cNvPicPr preferRelativeResize="0"/>
          <p:nvPr/>
        </p:nvPicPr>
        <p:blipFill>
          <a:blip r:embed="rId3">
            <a:alphaModFix/>
          </a:blip>
          <a:stretch>
            <a:fillRect/>
          </a:stretch>
        </p:blipFill>
        <p:spPr>
          <a:xfrm>
            <a:off x="8978649" y="1862145"/>
            <a:ext cx="10185251" cy="8418667"/>
          </a:xfrm>
          <a:prstGeom prst="rect">
            <a:avLst/>
          </a:prstGeom>
          <a:noFill/>
          <a:ln>
            <a:noFill/>
          </a:ln>
        </p:spPr>
      </p:pic>
      <p:grpSp>
        <p:nvGrpSpPr>
          <p:cNvPr id="220" name="Google Shape;220;p16"/>
          <p:cNvGrpSpPr/>
          <p:nvPr/>
        </p:nvGrpSpPr>
        <p:grpSpPr>
          <a:xfrm>
            <a:off x="15410428" y="-2276502"/>
            <a:ext cx="5074820" cy="5074820"/>
            <a:chOff x="0" y="0"/>
            <a:chExt cx="812800" cy="812800"/>
          </a:xfrm>
        </p:grpSpPr>
        <p:sp>
          <p:nvSpPr>
            <p:cNvPr id="221" name="Google Shape;22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0">
              <a:solidFill>
                <a:srgbClr val="045C5D">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6"/>
          <p:cNvSpPr/>
          <p:nvPr/>
        </p:nvSpPr>
        <p:spPr>
          <a:xfrm>
            <a:off x="1290477" y="763094"/>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224" name="Google Shape;224;p16"/>
          <p:cNvSpPr txBox="1"/>
          <p:nvPr/>
        </p:nvSpPr>
        <p:spPr>
          <a:xfrm>
            <a:off x="16575949" y="780975"/>
            <a:ext cx="726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grpSp>
        <p:nvGrpSpPr>
          <p:cNvPr id="225" name="Google Shape;225;p16"/>
          <p:cNvGrpSpPr/>
          <p:nvPr/>
        </p:nvGrpSpPr>
        <p:grpSpPr>
          <a:xfrm>
            <a:off x="1028700" y="3266198"/>
            <a:ext cx="2272844" cy="2272844"/>
            <a:chOff x="0" y="0"/>
            <a:chExt cx="812800" cy="812800"/>
          </a:xfrm>
        </p:grpSpPr>
        <p:sp>
          <p:nvSpPr>
            <p:cNvPr id="226" name="Google Shape;22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6"/>
          <p:cNvGrpSpPr/>
          <p:nvPr/>
        </p:nvGrpSpPr>
        <p:grpSpPr>
          <a:xfrm>
            <a:off x="1028700" y="6768330"/>
            <a:ext cx="2272844" cy="2272844"/>
            <a:chOff x="0" y="0"/>
            <a:chExt cx="812800" cy="812800"/>
          </a:xfrm>
        </p:grpSpPr>
        <p:sp>
          <p:nvSpPr>
            <p:cNvPr id="229" name="Google Shape;22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16"/>
          <p:cNvSpPr txBox="1"/>
          <p:nvPr/>
        </p:nvSpPr>
        <p:spPr>
          <a:xfrm>
            <a:off x="14037101" y="780975"/>
            <a:ext cx="726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32" name="Google Shape;232;p16"/>
          <p:cNvSpPr txBox="1"/>
          <p:nvPr/>
        </p:nvSpPr>
        <p:spPr>
          <a:xfrm>
            <a:off x="11592148" y="780984"/>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33" name="Google Shape;233;p16"/>
          <p:cNvSpPr txBox="1"/>
          <p:nvPr/>
        </p:nvSpPr>
        <p:spPr>
          <a:xfrm>
            <a:off x="9144000" y="780984"/>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34" name="Google Shape;234;p16"/>
          <p:cNvSpPr txBox="1"/>
          <p:nvPr/>
        </p:nvSpPr>
        <p:spPr>
          <a:xfrm>
            <a:off x="1894235" y="780984"/>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235" name="Google Shape;235;p16"/>
          <p:cNvSpPr txBox="1"/>
          <p:nvPr/>
        </p:nvSpPr>
        <p:spPr>
          <a:xfrm>
            <a:off x="1028700" y="1970874"/>
            <a:ext cx="7522344"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OUR COMPANY</a:t>
            </a:r>
            <a:endParaRPr/>
          </a:p>
        </p:txBody>
      </p:sp>
      <p:sp>
        <p:nvSpPr>
          <p:cNvPr id="236" name="Google Shape;236;p16"/>
          <p:cNvSpPr txBox="1"/>
          <p:nvPr/>
        </p:nvSpPr>
        <p:spPr>
          <a:xfrm>
            <a:off x="3848031" y="7187520"/>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WHAT WE DO? </a:t>
            </a:r>
            <a:endParaRPr/>
          </a:p>
        </p:txBody>
      </p:sp>
      <p:sp>
        <p:nvSpPr>
          <p:cNvPr id="237" name="Google Shape;237;p16"/>
          <p:cNvSpPr txBox="1"/>
          <p:nvPr/>
        </p:nvSpPr>
        <p:spPr>
          <a:xfrm>
            <a:off x="3848031" y="3691769"/>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WHO WE ARE?</a:t>
            </a:r>
            <a:endParaRPr/>
          </a:p>
        </p:txBody>
      </p:sp>
      <p:sp>
        <p:nvSpPr>
          <p:cNvPr id="238" name="Google Shape;238;p16"/>
          <p:cNvSpPr txBox="1"/>
          <p:nvPr/>
        </p:nvSpPr>
        <p:spPr>
          <a:xfrm>
            <a:off x="3848031" y="4297479"/>
            <a:ext cx="3586022"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Briefly elaborate on what you want to discuss. </a:t>
            </a:r>
            <a:endParaRPr/>
          </a:p>
        </p:txBody>
      </p:sp>
      <p:sp>
        <p:nvSpPr>
          <p:cNvPr id="239" name="Google Shape;239;p16"/>
          <p:cNvSpPr txBox="1"/>
          <p:nvPr/>
        </p:nvSpPr>
        <p:spPr>
          <a:xfrm>
            <a:off x="3848031" y="7797120"/>
            <a:ext cx="3586022"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Briefly elaborate on what you want to discuss. </a:t>
            </a:r>
            <a:endParaRPr/>
          </a:p>
        </p:txBody>
      </p:sp>
      <p:pic>
        <p:nvPicPr>
          <p:cNvPr id="240" name="Google Shape;240;p16"/>
          <p:cNvPicPr preferRelativeResize="0"/>
          <p:nvPr/>
        </p:nvPicPr>
        <p:blipFill>
          <a:blip r:embed="rId5">
            <a:alphaModFix/>
          </a:blip>
          <a:stretch>
            <a:fillRect/>
          </a:stretch>
        </p:blipFill>
        <p:spPr>
          <a:xfrm>
            <a:off x="7796226" y="8545699"/>
            <a:ext cx="7830777" cy="2647701"/>
          </a:xfrm>
          <a:prstGeom prst="rect">
            <a:avLst/>
          </a:prstGeom>
          <a:noFill/>
          <a:ln>
            <a:noFill/>
          </a:ln>
        </p:spPr>
      </p:pic>
      <p:pic>
        <p:nvPicPr>
          <p:cNvPr id="241" name="Google Shape;241;p16"/>
          <p:cNvPicPr preferRelativeResize="0"/>
          <p:nvPr/>
        </p:nvPicPr>
        <p:blipFill>
          <a:blip r:embed="rId6">
            <a:alphaModFix/>
          </a:blip>
          <a:stretch>
            <a:fillRect/>
          </a:stretch>
        </p:blipFill>
        <p:spPr>
          <a:xfrm>
            <a:off x="1491764" y="7509677"/>
            <a:ext cx="1339225" cy="938022"/>
          </a:xfrm>
          <a:prstGeom prst="rect">
            <a:avLst/>
          </a:prstGeom>
          <a:noFill/>
          <a:ln>
            <a:noFill/>
          </a:ln>
        </p:spPr>
      </p:pic>
      <p:pic>
        <p:nvPicPr>
          <p:cNvPr id="242" name="Google Shape;242;p16"/>
          <p:cNvPicPr preferRelativeResize="0"/>
          <p:nvPr/>
        </p:nvPicPr>
        <p:blipFill>
          <a:blip r:embed="rId7">
            <a:alphaModFix/>
          </a:blip>
          <a:stretch>
            <a:fillRect/>
          </a:stretch>
        </p:blipFill>
        <p:spPr>
          <a:xfrm>
            <a:off x="1494246" y="3852925"/>
            <a:ext cx="1341743" cy="104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7"/>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sp>
        <p:nvSpPr>
          <p:cNvPr id="248" name="Google Shape;248;p17"/>
          <p:cNvSpPr/>
          <p:nvPr/>
        </p:nvSpPr>
        <p:spPr>
          <a:xfrm>
            <a:off x="0" y="1322663"/>
            <a:ext cx="18288000" cy="9970932"/>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
          <p:cNvSpPr/>
          <p:nvPr/>
        </p:nvSpPr>
        <p:spPr>
          <a:xfrm rot="5400000">
            <a:off x="-995911" y="6666350"/>
            <a:ext cx="4859663" cy="2274965"/>
          </a:xfrm>
          <a:custGeom>
            <a:rect b="b" l="l" r="r" t="t"/>
            <a:pathLst>
              <a:path extrusionOk="0" h="2274965" w="4859663">
                <a:moveTo>
                  <a:pt x="0" y="0"/>
                </a:moveTo>
                <a:lnTo>
                  <a:pt x="4859663" y="0"/>
                </a:lnTo>
                <a:lnTo>
                  <a:pt x="4859663" y="2274965"/>
                </a:lnTo>
                <a:lnTo>
                  <a:pt x="0" y="2274965"/>
                </a:lnTo>
                <a:lnTo>
                  <a:pt x="0" y="0"/>
                </a:lnTo>
                <a:close/>
              </a:path>
            </a:pathLst>
          </a:custGeom>
          <a:blipFill rotWithShape="1">
            <a:blip r:embed="rId4">
              <a:alphaModFix/>
            </a:blip>
            <a:stretch>
              <a:fillRect b="0" l="0" r="-38205" t="0"/>
            </a:stretch>
          </a:blipFill>
          <a:ln>
            <a:noFill/>
          </a:ln>
        </p:spPr>
      </p:sp>
      <p:grpSp>
        <p:nvGrpSpPr>
          <p:cNvPr id="250" name="Google Shape;250;p17"/>
          <p:cNvGrpSpPr/>
          <p:nvPr/>
        </p:nvGrpSpPr>
        <p:grpSpPr>
          <a:xfrm>
            <a:off x="1686094" y="2012837"/>
            <a:ext cx="7249960" cy="7601006"/>
            <a:chOff x="0" y="-28575"/>
            <a:chExt cx="1909454" cy="2001911"/>
          </a:xfrm>
        </p:grpSpPr>
        <p:sp>
          <p:nvSpPr>
            <p:cNvPr id="251" name="Google Shape;251;p17"/>
            <p:cNvSpPr/>
            <p:nvPr/>
          </p:nvSpPr>
          <p:spPr>
            <a:xfrm>
              <a:off x="0" y="0"/>
              <a:ext cx="1909454" cy="1973336"/>
            </a:xfrm>
            <a:custGeom>
              <a:rect b="b" l="l" r="r" t="t"/>
              <a:pathLst>
                <a:path extrusionOk="0" h="1973336" w="1909454">
                  <a:moveTo>
                    <a:pt x="54461" y="0"/>
                  </a:moveTo>
                  <a:lnTo>
                    <a:pt x="1854994" y="0"/>
                  </a:lnTo>
                  <a:cubicBezTo>
                    <a:pt x="1869438" y="0"/>
                    <a:pt x="1883290" y="5738"/>
                    <a:pt x="1893503" y="15951"/>
                  </a:cubicBezTo>
                  <a:cubicBezTo>
                    <a:pt x="1903717" y="26165"/>
                    <a:pt x="1909454" y="40017"/>
                    <a:pt x="1909454" y="54461"/>
                  </a:cubicBezTo>
                  <a:lnTo>
                    <a:pt x="1909454" y="1918875"/>
                  </a:lnTo>
                  <a:cubicBezTo>
                    <a:pt x="1909454" y="1933319"/>
                    <a:pt x="1903717" y="1947171"/>
                    <a:pt x="1893503" y="1957385"/>
                  </a:cubicBezTo>
                  <a:cubicBezTo>
                    <a:pt x="1883290" y="1967598"/>
                    <a:pt x="1869438" y="1973336"/>
                    <a:pt x="1854994" y="1973336"/>
                  </a:cubicBezTo>
                  <a:lnTo>
                    <a:pt x="54461" y="1973336"/>
                  </a:lnTo>
                  <a:cubicBezTo>
                    <a:pt x="40017" y="1973336"/>
                    <a:pt x="26165" y="1967598"/>
                    <a:pt x="15951" y="1957385"/>
                  </a:cubicBezTo>
                  <a:cubicBezTo>
                    <a:pt x="5738" y="1947171"/>
                    <a:pt x="0" y="1933319"/>
                    <a:pt x="0" y="1918875"/>
                  </a:cubicBezTo>
                  <a:lnTo>
                    <a:pt x="0" y="54461"/>
                  </a:lnTo>
                  <a:cubicBezTo>
                    <a:pt x="0" y="40017"/>
                    <a:pt x="5738" y="26165"/>
                    <a:pt x="15951" y="15951"/>
                  </a:cubicBezTo>
                  <a:cubicBezTo>
                    <a:pt x="26165" y="5738"/>
                    <a:pt x="40017" y="0"/>
                    <a:pt x="54461" y="0"/>
                  </a:cubicBezTo>
                  <a:close/>
                </a:path>
              </a:pathLst>
            </a:custGeom>
            <a:solidFill>
              <a:srgbClr val="74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nvSpPr>
          <p:spPr>
            <a:xfrm>
              <a:off x="0" y="-28575"/>
              <a:ext cx="1909454" cy="200191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7"/>
          <p:cNvGrpSpPr/>
          <p:nvPr/>
        </p:nvGrpSpPr>
        <p:grpSpPr>
          <a:xfrm>
            <a:off x="9314767" y="2012837"/>
            <a:ext cx="7249960" cy="7601006"/>
            <a:chOff x="0" y="-28575"/>
            <a:chExt cx="1909454" cy="2001911"/>
          </a:xfrm>
        </p:grpSpPr>
        <p:sp>
          <p:nvSpPr>
            <p:cNvPr id="254" name="Google Shape;254;p17"/>
            <p:cNvSpPr/>
            <p:nvPr/>
          </p:nvSpPr>
          <p:spPr>
            <a:xfrm>
              <a:off x="0" y="0"/>
              <a:ext cx="1909454" cy="1973336"/>
            </a:xfrm>
            <a:custGeom>
              <a:rect b="b" l="l" r="r" t="t"/>
              <a:pathLst>
                <a:path extrusionOk="0" h="1973336" w="1909454">
                  <a:moveTo>
                    <a:pt x="54461" y="0"/>
                  </a:moveTo>
                  <a:lnTo>
                    <a:pt x="1854994" y="0"/>
                  </a:lnTo>
                  <a:cubicBezTo>
                    <a:pt x="1869438" y="0"/>
                    <a:pt x="1883290" y="5738"/>
                    <a:pt x="1893503" y="15951"/>
                  </a:cubicBezTo>
                  <a:cubicBezTo>
                    <a:pt x="1903717" y="26165"/>
                    <a:pt x="1909454" y="40017"/>
                    <a:pt x="1909454" y="54461"/>
                  </a:cubicBezTo>
                  <a:lnTo>
                    <a:pt x="1909454" y="1918875"/>
                  </a:lnTo>
                  <a:cubicBezTo>
                    <a:pt x="1909454" y="1933319"/>
                    <a:pt x="1903717" y="1947171"/>
                    <a:pt x="1893503" y="1957385"/>
                  </a:cubicBezTo>
                  <a:cubicBezTo>
                    <a:pt x="1883290" y="1967598"/>
                    <a:pt x="1869438" y="1973336"/>
                    <a:pt x="1854994" y="1973336"/>
                  </a:cubicBezTo>
                  <a:lnTo>
                    <a:pt x="54461" y="1973336"/>
                  </a:lnTo>
                  <a:cubicBezTo>
                    <a:pt x="40017" y="1973336"/>
                    <a:pt x="26165" y="1967598"/>
                    <a:pt x="15951" y="1957385"/>
                  </a:cubicBezTo>
                  <a:cubicBezTo>
                    <a:pt x="5738" y="1947171"/>
                    <a:pt x="0" y="1933319"/>
                    <a:pt x="0" y="1918875"/>
                  </a:cubicBezTo>
                  <a:lnTo>
                    <a:pt x="0" y="54461"/>
                  </a:lnTo>
                  <a:cubicBezTo>
                    <a:pt x="0" y="40017"/>
                    <a:pt x="5738" y="26165"/>
                    <a:pt x="15951" y="15951"/>
                  </a:cubicBezTo>
                  <a:cubicBezTo>
                    <a:pt x="26165" y="5738"/>
                    <a:pt x="40017" y="0"/>
                    <a:pt x="54461" y="0"/>
                  </a:cubicBezTo>
                  <a:close/>
                </a:path>
              </a:pathLst>
            </a:custGeom>
            <a:solidFill>
              <a:srgbClr val="74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txBox="1"/>
            <p:nvPr/>
          </p:nvSpPr>
          <p:spPr>
            <a:xfrm>
              <a:off x="0" y="-28575"/>
              <a:ext cx="1909454" cy="200191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6" name="Google Shape;256;p17"/>
          <p:cNvSpPr txBox="1"/>
          <p:nvPr/>
        </p:nvSpPr>
        <p:spPr>
          <a:xfrm>
            <a:off x="16399200" y="525025"/>
            <a:ext cx="860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257" name="Google Shape;257;p17"/>
          <p:cNvSpPr txBox="1"/>
          <p:nvPr/>
        </p:nvSpPr>
        <p:spPr>
          <a:xfrm>
            <a:off x="14037101" y="525025"/>
            <a:ext cx="701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258" name="Google Shape;258;p17"/>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59" name="Google Shape;259;p17"/>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60" name="Google Shape;260;p17"/>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261" name="Google Shape;261;p17"/>
          <p:cNvSpPr txBox="1"/>
          <p:nvPr/>
        </p:nvSpPr>
        <p:spPr>
          <a:xfrm>
            <a:off x="3152766" y="2815565"/>
            <a:ext cx="4316616"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9D547"/>
                </a:solidFill>
                <a:latin typeface="Archivo Black"/>
                <a:ea typeface="Archivo Black"/>
                <a:cs typeface="Archivo Black"/>
                <a:sym typeface="Archivo Black"/>
              </a:rPr>
              <a:t>MISSION</a:t>
            </a:r>
            <a:endParaRPr/>
          </a:p>
        </p:txBody>
      </p:sp>
      <p:sp>
        <p:nvSpPr>
          <p:cNvPr id="262" name="Google Shape;262;p17"/>
          <p:cNvSpPr txBox="1"/>
          <p:nvPr/>
        </p:nvSpPr>
        <p:spPr>
          <a:xfrm>
            <a:off x="11171293" y="2876478"/>
            <a:ext cx="3536908"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9D547"/>
                </a:solidFill>
                <a:latin typeface="Archivo Black"/>
                <a:ea typeface="Archivo Black"/>
                <a:cs typeface="Archivo Black"/>
                <a:sym typeface="Archivo Black"/>
              </a:rPr>
              <a:t>VISION</a:t>
            </a:r>
            <a:endParaRPr/>
          </a:p>
        </p:txBody>
      </p:sp>
      <p:sp>
        <p:nvSpPr>
          <p:cNvPr id="263" name="Google Shape;263;p17"/>
          <p:cNvSpPr txBox="1"/>
          <p:nvPr/>
        </p:nvSpPr>
        <p:spPr>
          <a:xfrm>
            <a:off x="2428528" y="6217535"/>
            <a:ext cx="5855264" cy="257331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p:txBody>
      </p:sp>
      <p:sp>
        <p:nvSpPr>
          <p:cNvPr id="264" name="Google Shape;264;p17"/>
          <p:cNvSpPr txBox="1"/>
          <p:nvPr/>
        </p:nvSpPr>
        <p:spPr>
          <a:xfrm>
            <a:off x="10000069" y="6217535"/>
            <a:ext cx="5879355" cy="257331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1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come our way. </a:t>
            </a:r>
            <a:endParaRPr/>
          </a:p>
        </p:txBody>
      </p:sp>
      <p:pic>
        <p:nvPicPr>
          <p:cNvPr id="265" name="Google Shape;265;p17"/>
          <p:cNvPicPr preferRelativeResize="0"/>
          <p:nvPr/>
        </p:nvPicPr>
        <p:blipFill>
          <a:blip r:embed="rId5">
            <a:alphaModFix/>
          </a:blip>
          <a:stretch>
            <a:fillRect/>
          </a:stretch>
        </p:blipFill>
        <p:spPr>
          <a:xfrm>
            <a:off x="4218683" y="3825790"/>
            <a:ext cx="2274950" cy="1818657"/>
          </a:xfrm>
          <a:prstGeom prst="rect">
            <a:avLst/>
          </a:prstGeom>
          <a:noFill/>
          <a:ln>
            <a:noFill/>
          </a:ln>
        </p:spPr>
      </p:pic>
      <p:pic>
        <p:nvPicPr>
          <p:cNvPr id="266" name="Google Shape;266;p17"/>
          <p:cNvPicPr preferRelativeResize="0"/>
          <p:nvPr/>
        </p:nvPicPr>
        <p:blipFill>
          <a:blip r:embed="rId6">
            <a:alphaModFix/>
          </a:blip>
          <a:stretch>
            <a:fillRect/>
          </a:stretch>
        </p:blipFill>
        <p:spPr>
          <a:xfrm>
            <a:off x="12088946" y="4170846"/>
            <a:ext cx="1701650" cy="1701650"/>
          </a:xfrm>
          <a:prstGeom prst="rect">
            <a:avLst/>
          </a:prstGeom>
          <a:noFill/>
          <a:ln>
            <a:noFill/>
          </a:ln>
        </p:spPr>
      </p:pic>
      <p:pic>
        <p:nvPicPr>
          <p:cNvPr id="267" name="Google Shape;267;p17"/>
          <p:cNvPicPr preferRelativeResize="0"/>
          <p:nvPr/>
        </p:nvPicPr>
        <p:blipFill>
          <a:blip r:embed="rId7">
            <a:alphaModFix/>
          </a:blip>
          <a:stretch>
            <a:fillRect/>
          </a:stretch>
        </p:blipFill>
        <p:spPr>
          <a:xfrm>
            <a:off x="15761800" y="1264150"/>
            <a:ext cx="2329150" cy="4976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8"/>
          <p:cNvSpPr/>
          <p:nvPr/>
        </p:nvSpPr>
        <p:spPr>
          <a:xfrm>
            <a:off x="556551" y="3312906"/>
            <a:ext cx="14650461" cy="8694351"/>
          </a:xfrm>
          <a:custGeom>
            <a:rect b="b" l="l" r="r" t="t"/>
            <a:pathLst>
              <a:path extrusionOk="0" h="888275" w="1496793">
                <a:moveTo>
                  <a:pt x="52844" y="0"/>
                </a:moveTo>
                <a:lnTo>
                  <a:pt x="1443949" y="0"/>
                </a:lnTo>
                <a:cubicBezTo>
                  <a:pt x="1473134" y="0"/>
                  <a:pt x="1496793" y="23659"/>
                  <a:pt x="1496793" y="52844"/>
                </a:cubicBezTo>
                <a:lnTo>
                  <a:pt x="1496793" y="835431"/>
                </a:lnTo>
                <a:cubicBezTo>
                  <a:pt x="1496793" y="849446"/>
                  <a:pt x="1491226" y="862888"/>
                  <a:pt x="1481315" y="872798"/>
                </a:cubicBezTo>
                <a:cubicBezTo>
                  <a:pt x="1471405" y="882708"/>
                  <a:pt x="1457964" y="888275"/>
                  <a:pt x="1443949" y="888275"/>
                </a:cubicBezTo>
                <a:lnTo>
                  <a:pt x="52844" y="888275"/>
                </a:lnTo>
                <a:cubicBezTo>
                  <a:pt x="23659" y="888275"/>
                  <a:pt x="0" y="864616"/>
                  <a:pt x="0" y="835431"/>
                </a:cubicBezTo>
                <a:lnTo>
                  <a:pt x="0" y="52844"/>
                </a:lnTo>
                <a:cubicBezTo>
                  <a:pt x="0" y="38829"/>
                  <a:pt x="5567" y="25388"/>
                  <a:pt x="15478" y="15478"/>
                </a:cubicBezTo>
                <a:cubicBezTo>
                  <a:pt x="25388" y="5567"/>
                  <a:pt x="38829" y="0"/>
                  <a:pt x="52844" y="0"/>
                </a:cubicBezTo>
                <a:close/>
              </a:path>
            </a:pathLst>
          </a:custGeom>
          <a:solidFill>
            <a:srgbClr val="F9D547"/>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18"/>
          <p:cNvPicPr preferRelativeResize="0"/>
          <p:nvPr/>
        </p:nvPicPr>
        <p:blipFill>
          <a:blip r:embed="rId3">
            <a:alphaModFix/>
          </a:blip>
          <a:stretch>
            <a:fillRect/>
          </a:stretch>
        </p:blipFill>
        <p:spPr>
          <a:xfrm>
            <a:off x="10788925" y="-1002377"/>
            <a:ext cx="12257402" cy="12257377"/>
          </a:xfrm>
          <a:prstGeom prst="rect">
            <a:avLst/>
          </a:prstGeom>
          <a:noFill/>
          <a:ln>
            <a:noFill/>
          </a:ln>
        </p:spPr>
      </p:pic>
      <p:sp>
        <p:nvSpPr>
          <p:cNvPr id="274" name="Google Shape;274;p18"/>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4">
              <a:alphaModFix/>
            </a:blip>
            <a:stretch>
              <a:fillRect b="0" l="0" r="0" t="0"/>
            </a:stretch>
          </a:blipFill>
          <a:ln>
            <a:noFill/>
          </a:ln>
        </p:spPr>
      </p:sp>
      <p:sp>
        <p:nvSpPr>
          <p:cNvPr id="275" name="Google Shape;275;p18"/>
          <p:cNvSpPr txBox="1"/>
          <p:nvPr/>
        </p:nvSpPr>
        <p:spPr>
          <a:xfrm>
            <a:off x="16575949" y="525025"/>
            <a:ext cx="843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Contact</a:t>
            </a:r>
            <a:endParaRPr/>
          </a:p>
        </p:txBody>
      </p:sp>
      <p:sp>
        <p:nvSpPr>
          <p:cNvPr id="276" name="Google Shape;276;p18"/>
          <p:cNvSpPr txBox="1"/>
          <p:nvPr/>
        </p:nvSpPr>
        <p:spPr>
          <a:xfrm>
            <a:off x="14037100" y="525025"/>
            <a:ext cx="683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FFFFFF"/>
                </a:solidFill>
                <a:latin typeface="Open Sans"/>
                <a:ea typeface="Open Sans"/>
                <a:cs typeface="Open Sans"/>
                <a:sym typeface="Open Sans"/>
              </a:rPr>
              <a:t>Service</a:t>
            </a:r>
            <a:endParaRPr/>
          </a:p>
        </p:txBody>
      </p:sp>
      <p:sp>
        <p:nvSpPr>
          <p:cNvPr id="277" name="Google Shape;277;p18"/>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278" name="Google Shape;278;p18"/>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279" name="Google Shape;279;p18"/>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280" name="Google Shape;280;p18"/>
          <p:cNvSpPr txBox="1"/>
          <p:nvPr/>
        </p:nvSpPr>
        <p:spPr>
          <a:xfrm>
            <a:off x="1290477" y="1820825"/>
            <a:ext cx="8115300"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00000"/>
                </a:solidFill>
                <a:latin typeface="Archivo Black"/>
                <a:ea typeface="Archivo Black"/>
                <a:cs typeface="Archivo Black"/>
                <a:sym typeface="Archivo Black"/>
              </a:rPr>
              <a:t>OUR PROJECTS</a:t>
            </a:r>
            <a:endParaRPr/>
          </a:p>
        </p:txBody>
      </p:sp>
      <p:sp>
        <p:nvSpPr>
          <p:cNvPr id="281" name="Google Shape;281;p18"/>
          <p:cNvSpPr txBox="1"/>
          <p:nvPr/>
        </p:nvSpPr>
        <p:spPr>
          <a:xfrm>
            <a:off x="1290477" y="4095080"/>
            <a:ext cx="7324435" cy="48139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40000"/>
              </a:lnSpc>
              <a:spcBef>
                <a:spcPts val="0"/>
              </a:spcBef>
              <a:spcAft>
                <a:spcPts val="0"/>
              </a:spcAft>
              <a:buNone/>
            </a:pPr>
            <a:r>
              <a:t/>
            </a:r>
            <a:endParaRPr b="0" i="0" sz="2100" u="none" cap="none" strike="noStrike">
              <a:solidFill>
                <a:srgbClr val="000000"/>
              </a:solidFill>
              <a:latin typeface="Open Sans"/>
              <a:ea typeface="Open Sans"/>
              <a:cs typeface="Open Sans"/>
              <a:sym typeface="Open Sans"/>
            </a:endParaRPr>
          </a:p>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Our diverse portfolio reflects our unwavering determination to tackle complex problems with fresh perspectives and unwavering dedication. </a:t>
            </a:r>
            <a:endParaRPr/>
          </a:p>
        </p:txBody>
      </p:sp>
      <p:sp>
        <p:nvSpPr>
          <p:cNvPr id="282" name="Google Shape;282;p18"/>
          <p:cNvSpPr/>
          <p:nvPr/>
        </p:nvSpPr>
        <p:spPr>
          <a:xfrm rot="-5400000">
            <a:off x="7360193" y="5556619"/>
            <a:ext cx="7123956" cy="2413006"/>
          </a:xfrm>
          <a:custGeom>
            <a:rect b="b" l="l" r="r" t="t"/>
            <a:pathLst>
              <a:path extrusionOk="0" h="2413006" w="7123956">
                <a:moveTo>
                  <a:pt x="0" y="0"/>
                </a:moveTo>
                <a:lnTo>
                  <a:pt x="7123956" y="0"/>
                </a:lnTo>
                <a:lnTo>
                  <a:pt x="7123956" y="2413006"/>
                </a:lnTo>
                <a:lnTo>
                  <a:pt x="0" y="2413006"/>
                </a:lnTo>
                <a:lnTo>
                  <a:pt x="0" y="0"/>
                </a:lnTo>
                <a:close/>
              </a:path>
            </a:pathLst>
          </a:custGeom>
          <a:blipFill rotWithShape="1">
            <a:blip r:embed="rId5">
              <a:alphaModFix/>
            </a:blip>
            <a:stretch>
              <a:fillRect b="0" l="0" r="0" t="0"/>
            </a:stretch>
          </a:blipFill>
          <a:ln>
            <a:noFill/>
          </a:ln>
        </p:spPr>
      </p:sp>
      <p:grpSp>
        <p:nvGrpSpPr>
          <p:cNvPr id="283" name="Google Shape;283;p18"/>
          <p:cNvGrpSpPr/>
          <p:nvPr/>
        </p:nvGrpSpPr>
        <p:grpSpPr>
          <a:xfrm>
            <a:off x="15621192" y="8111994"/>
            <a:ext cx="3761913" cy="3761913"/>
            <a:chOff x="0" y="0"/>
            <a:chExt cx="812800" cy="812800"/>
          </a:xfrm>
        </p:grpSpPr>
        <p:sp>
          <p:nvSpPr>
            <p:cNvPr id="284" name="Google Shape;28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0">
              <a:solidFill>
                <a:srgbClr val="FFFFFF">
                  <a:alpha val="600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p:nvPr/>
        </p:nvSpPr>
        <p:spPr>
          <a:xfrm>
            <a:off x="1290477" y="507146"/>
            <a:ext cx="395617" cy="321529"/>
          </a:xfrm>
          <a:custGeom>
            <a:rect b="b" l="l" r="r" t="t"/>
            <a:pathLst>
              <a:path extrusionOk="0" h="321529" w="395617">
                <a:moveTo>
                  <a:pt x="0" y="0"/>
                </a:moveTo>
                <a:lnTo>
                  <a:pt x="395617" y="0"/>
                </a:lnTo>
                <a:lnTo>
                  <a:pt x="395617" y="321529"/>
                </a:lnTo>
                <a:lnTo>
                  <a:pt x="0" y="321529"/>
                </a:lnTo>
                <a:lnTo>
                  <a:pt x="0" y="0"/>
                </a:lnTo>
                <a:close/>
              </a:path>
            </a:pathLst>
          </a:custGeom>
          <a:blipFill rotWithShape="1">
            <a:blip r:embed="rId3">
              <a:alphaModFix/>
            </a:blip>
            <a:stretch>
              <a:fillRect b="0" l="0" r="0" t="0"/>
            </a:stretch>
          </a:blipFill>
          <a:ln>
            <a:noFill/>
          </a:ln>
        </p:spPr>
      </p:sp>
      <p:sp>
        <p:nvSpPr>
          <p:cNvPr id="291" name="Google Shape;291;p19"/>
          <p:cNvSpPr/>
          <p:nvPr/>
        </p:nvSpPr>
        <p:spPr>
          <a:xfrm>
            <a:off x="0" y="1322040"/>
            <a:ext cx="18288000" cy="9970932"/>
          </a:xfrm>
          <a:custGeom>
            <a:rect b="b" l="l" r="r" t="t"/>
            <a:pathLst>
              <a:path extrusionOk="0" h="1018700" w="1868429">
                <a:moveTo>
                  <a:pt x="42333" y="0"/>
                </a:moveTo>
                <a:lnTo>
                  <a:pt x="1826096" y="0"/>
                </a:lnTo>
                <a:cubicBezTo>
                  <a:pt x="1837324" y="0"/>
                  <a:pt x="1848091" y="4460"/>
                  <a:pt x="1856030" y="12399"/>
                </a:cubicBezTo>
                <a:cubicBezTo>
                  <a:pt x="1863969" y="20338"/>
                  <a:pt x="1868429" y="31106"/>
                  <a:pt x="1868429" y="42333"/>
                </a:cubicBezTo>
                <a:lnTo>
                  <a:pt x="1868429" y="976366"/>
                </a:lnTo>
                <a:cubicBezTo>
                  <a:pt x="1868429" y="987594"/>
                  <a:pt x="1863969" y="998362"/>
                  <a:pt x="1856030" y="1006301"/>
                </a:cubicBezTo>
                <a:cubicBezTo>
                  <a:pt x="1848091" y="1014240"/>
                  <a:pt x="1837324" y="1018700"/>
                  <a:pt x="1826096" y="1018700"/>
                </a:cubicBezTo>
                <a:lnTo>
                  <a:pt x="42333" y="1018700"/>
                </a:lnTo>
                <a:cubicBezTo>
                  <a:pt x="31106" y="1018700"/>
                  <a:pt x="20338" y="1014240"/>
                  <a:pt x="12399" y="1006301"/>
                </a:cubicBezTo>
                <a:cubicBezTo>
                  <a:pt x="4460" y="998362"/>
                  <a:pt x="0" y="987594"/>
                  <a:pt x="0" y="976366"/>
                </a:cubicBezTo>
                <a:lnTo>
                  <a:pt x="0" y="42333"/>
                </a:lnTo>
                <a:cubicBezTo>
                  <a:pt x="0" y="31106"/>
                  <a:pt x="4460" y="20338"/>
                  <a:pt x="12399" y="12399"/>
                </a:cubicBezTo>
                <a:cubicBezTo>
                  <a:pt x="20338" y="4460"/>
                  <a:pt x="31106" y="0"/>
                  <a:pt x="42333" y="0"/>
                </a:cubicBezTo>
                <a:close/>
              </a:path>
            </a:pathLst>
          </a:custGeom>
          <a:solidFill>
            <a:srgbClr val="045C5D"/>
          </a:solidFill>
          <a:ln cap="rnd"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 name="Google Shape;292;p19"/>
          <p:cNvGrpSpPr/>
          <p:nvPr/>
        </p:nvGrpSpPr>
        <p:grpSpPr>
          <a:xfrm>
            <a:off x="1028700" y="3934739"/>
            <a:ext cx="1892510" cy="1892510"/>
            <a:chOff x="0" y="0"/>
            <a:chExt cx="812800" cy="812800"/>
          </a:xfrm>
        </p:grpSpPr>
        <p:sp>
          <p:nvSpPr>
            <p:cNvPr id="293" name="Google Shape;29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9"/>
          <p:cNvGrpSpPr/>
          <p:nvPr/>
        </p:nvGrpSpPr>
        <p:grpSpPr>
          <a:xfrm>
            <a:off x="9144000" y="3934739"/>
            <a:ext cx="1892524" cy="1892524"/>
            <a:chOff x="0" y="0"/>
            <a:chExt cx="812800" cy="812800"/>
          </a:xfrm>
        </p:grpSpPr>
        <p:sp>
          <p:nvSpPr>
            <p:cNvPr id="296" name="Google Shape;29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9"/>
          <p:cNvGrpSpPr/>
          <p:nvPr/>
        </p:nvGrpSpPr>
        <p:grpSpPr>
          <a:xfrm>
            <a:off x="1028700" y="7145009"/>
            <a:ext cx="1892510" cy="1892510"/>
            <a:chOff x="0" y="0"/>
            <a:chExt cx="812800" cy="812800"/>
          </a:xfrm>
        </p:grpSpPr>
        <p:sp>
          <p:nvSpPr>
            <p:cNvPr id="299" name="Google Shape;29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9"/>
          <p:cNvGrpSpPr/>
          <p:nvPr/>
        </p:nvGrpSpPr>
        <p:grpSpPr>
          <a:xfrm>
            <a:off x="9144000" y="7145009"/>
            <a:ext cx="1892510" cy="1892510"/>
            <a:chOff x="0" y="0"/>
            <a:chExt cx="812800" cy="812800"/>
          </a:xfrm>
        </p:grpSpPr>
        <p:sp>
          <p:nvSpPr>
            <p:cNvPr id="302" name="Google Shape;30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5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4" name="Google Shape;304;p19"/>
          <p:cNvSpPr txBox="1"/>
          <p:nvPr/>
        </p:nvSpPr>
        <p:spPr>
          <a:xfrm>
            <a:off x="16575948" y="525025"/>
            <a:ext cx="90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Contact</a:t>
            </a:r>
            <a:endParaRPr/>
          </a:p>
        </p:txBody>
      </p:sp>
      <p:sp>
        <p:nvSpPr>
          <p:cNvPr id="305" name="Google Shape;305;p19"/>
          <p:cNvSpPr txBox="1"/>
          <p:nvPr/>
        </p:nvSpPr>
        <p:spPr>
          <a:xfrm>
            <a:off x="14231501" y="525025"/>
            <a:ext cx="90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Service</a:t>
            </a:r>
            <a:endParaRPr/>
          </a:p>
        </p:txBody>
      </p:sp>
      <p:sp>
        <p:nvSpPr>
          <p:cNvPr id="306" name="Google Shape;306;p19"/>
          <p:cNvSpPr txBox="1"/>
          <p:nvPr/>
        </p:nvSpPr>
        <p:spPr>
          <a:xfrm>
            <a:off x="11592148" y="525036"/>
            <a:ext cx="5365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About</a:t>
            </a:r>
            <a:endParaRPr/>
          </a:p>
        </p:txBody>
      </p:sp>
      <p:sp>
        <p:nvSpPr>
          <p:cNvPr id="307" name="Google Shape;307;p19"/>
          <p:cNvSpPr txBox="1"/>
          <p:nvPr/>
        </p:nvSpPr>
        <p:spPr>
          <a:xfrm>
            <a:off x="9144000" y="525036"/>
            <a:ext cx="539725"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Home</a:t>
            </a:r>
            <a:endParaRPr/>
          </a:p>
        </p:txBody>
      </p:sp>
      <p:sp>
        <p:nvSpPr>
          <p:cNvPr id="308" name="Google Shape;308;p19"/>
          <p:cNvSpPr txBox="1"/>
          <p:nvPr/>
        </p:nvSpPr>
        <p:spPr>
          <a:xfrm>
            <a:off x="1894235" y="525036"/>
            <a:ext cx="534293"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Open Sans"/>
                <a:ea typeface="Open Sans"/>
                <a:cs typeface="Open Sans"/>
                <a:sym typeface="Open Sans"/>
              </a:rPr>
              <a:t>LOGO</a:t>
            </a:r>
            <a:endParaRPr/>
          </a:p>
        </p:txBody>
      </p:sp>
      <p:sp>
        <p:nvSpPr>
          <p:cNvPr id="309" name="Google Shape;309;p19"/>
          <p:cNvSpPr txBox="1"/>
          <p:nvPr/>
        </p:nvSpPr>
        <p:spPr>
          <a:xfrm>
            <a:off x="1028700" y="2329776"/>
            <a:ext cx="8393248" cy="9493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WHAT WE OFFER</a:t>
            </a:r>
            <a:endParaRPr/>
          </a:p>
        </p:txBody>
      </p:sp>
      <p:sp>
        <p:nvSpPr>
          <p:cNvPr id="310" name="Google Shape;310;p19"/>
          <p:cNvSpPr txBox="1"/>
          <p:nvPr/>
        </p:nvSpPr>
        <p:spPr>
          <a:xfrm>
            <a:off x="3767337" y="4142287"/>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SERVICE ONE</a:t>
            </a:r>
            <a:endParaRPr/>
          </a:p>
        </p:txBody>
      </p:sp>
      <p:sp>
        <p:nvSpPr>
          <p:cNvPr id="311" name="Google Shape;311;p19"/>
          <p:cNvSpPr txBox="1"/>
          <p:nvPr/>
        </p:nvSpPr>
        <p:spPr>
          <a:xfrm>
            <a:off x="11884235" y="4142287"/>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SERVICE TWO</a:t>
            </a:r>
            <a:endParaRPr/>
          </a:p>
        </p:txBody>
      </p:sp>
      <p:sp>
        <p:nvSpPr>
          <p:cNvPr id="312" name="Google Shape;312;p19"/>
          <p:cNvSpPr txBox="1"/>
          <p:nvPr/>
        </p:nvSpPr>
        <p:spPr>
          <a:xfrm>
            <a:off x="3767337" y="7411395"/>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SERVICE THREE</a:t>
            </a:r>
            <a:endParaRPr/>
          </a:p>
        </p:txBody>
      </p:sp>
      <p:sp>
        <p:nvSpPr>
          <p:cNvPr id="313" name="Google Shape;313;p19"/>
          <p:cNvSpPr txBox="1"/>
          <p:nvPr/>
        </p:nvSpPr>
        <p:spPr>
          <a:xfrm>
            <a:off x="11884235" y="7411395"/>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9D548"/>
                </a:solidFill>
                <a:latin typeface="Archivo Black"/>
                <a:ea typeface="Archivo Black"/>
                <a:cs typeface="Archivo Black"/>
                <a:sym typeface="Archivo Black"/>
              </a:rPr>
              <a:t>SERVICE FOUR</a:t>
            </a:r>
            <a:endParaRPr/>
          </a:p>
        </p:txBody>
      </p:sp>
      <p:sp>
        <p:nvSpPr>
          <p:cNvPr id="314" name="Google Shape;314;p19"/>
          <p:cNvSpPr txBox="1"/>
          <p:nvPr/>
        </p:nvSpPr>
        <p:spPr>
          <a:xfrm>
            <a:off x="3767337" y="472303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5" name="Google Shape;315;p19"/>
          <p:cNvSpPr txBox="1"/>
          <p:nvPr/>
        </p:nvSpPr>
        <p:spPr>
          <a:xfrm>
            <a:off x="11884235" y="4723032"/>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6" name="Google Shape;316;p19"/>
          <p:cNvSpPr txBox="1"/>
          <p:nvPr/>
        </p:nvSpPr>
        <p:spPr>
          <a:xfrm>
            <a:off x="3767337" y="7931027"/>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7" name="Google Shape;317;p19"/>
          <p:cNvSpPr txBox="1"/>
          <p:nvPr/>
        </p:nvSpPr>
        <p:spPr>
          <a:xfrm>
            <a:off x="11884235" y="7931027"/>
            <a:ext cx="3668228"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Open Sans"/>
                <a:ea typeface="Open Sans"/>
                <a:cs typeface="Open Sans"/>
                <a:sym typeface="Open Sans"/>
              </a:rPr>
              <a:t>Elaborate on what you want to discuss. </a:t>
            </a:r>
            <a:endParaRPr/>
          </a:p>
        </p:txBody>
      </p:sp>
      <p:sp>
        <p:nvSpPr>
          <p:cNvPr id="318" name="Google Shape;318;p19"/>
          <p:cNvSpPr/>
          <p:nvPr/>
        </p:nvSpPr>
        <p:spPr>
          <a:xfrm rot="5400000">
            <a:off x="13895101" y="5506372"/>
            <a:ext cx="9141405" cy="3096350"/>
          </a:xfrm>
          <a:custGeom>
            <a:rect b="b" l="l" r="r" t="t"/>
            <a:pathLst>
              <a:path extrusionOk="0" h="3096350" w="9141405">
                <a:moveTo>
                  <a:pt x="0" y="0"/>
                </a:moveTo>
                <a:lnTo>
                  <a:pt x="9141404" y="0"/>
                </a:lnTo>
                <a:lnTo>
                  <a:pt x="9141404" y="3096350"/>
                </a:lnTo>
                <a:lnTo>
                  <a:pt x="0" y="3096350"/>
                </a:lnTo>
                <a:lnTo>
                  <a:pt x="0" y="0"/>
                </a:lnTo>
                <a:close/>
              </a:path>
            </a:pathLst>
          </a:custGeom>
          <a:blipFill rotWithShape="1">
            <a:blip r:embed="rId4">
              <a:alphaModFix/>
            </a:blip>
            <a:stretch>
              <a:fillRect b="0" l="0" r="0" t="0"/>
            </a:stretch>
          </a:blipFill>
          <a:ln>
            <a:noFill/>
          </a:ln>
        </p:spPr>
      </p:sp>
      <p:pic>
        <p:nvPicPr>
          <p:cNvPr id="319" name="Google Shape;319;p19"/>
          <p:cNvPicPr preferRelativeResize="0"/>
          <p:nvPr/>
        </p:nvPicPr>
        <p:blipFill>
          <a:blip r:embed="rId5">
            <a:alphaModFix/>
          </a:blip>
          <a:stretch>
            <a:fillRect/>
          </a:stretch>
        </p:blipFill>
        <p:spPr>
          <a:xfrm>
            <a:off x="1379738" y="4343776"/>
            <a:ext cx="1190450" cy="1158456"/>
          </a:xfrm>
          <a:prstGeom prst="rect">
            <a:avLst/>
          </a:prstGeom>
          <a:noFill/>
          <a:ln>
            <a:noFill/>
          </a:ln>
        </p:spPr>
      </p:pic>
      <p:pic>
        <p:nvPicPr>
          <p:cNvPr id="320" name="Google Shape;320;p19"/>
          <p:cNvPicPr preferRelativeResize="0"/>
          <p:nvPr/>
        </p:nvPicPr>
        <p:blipFill>
          <a:blip r:embed="rId6">
            <a:alphaModFix/>
          </a:blip>
          <a:stretch>
            <a:fillRect/>
          </a:stretch>
        </p:blipFill>
        <p:spPr>
          <a:xfrm>
            <a:off x="1421670" y="7552161"/>
            <a:ext cx="1106575" cy="1078201"/>
          </a:xfrm>
          <a:prstGeom prst="rect">
            <a:avLst/>
          </a:prstGeom>
          <a:noFill/>
          <a:ln>
            <a:noFill/>
          </a:ln>
        </p:spPr>
      </p:pic>
      <p:pic>
        <p:nvPicPr>
          <p:cNvPr id="321" name="Google Shape;321;p19"/>
          <p:cNvPicPr preferRelativeResize="0"/>
          <p:nvPr/>
        </p:nvPicPr>
        <p:blipFill>
          <a:blip r:embed="rId7">
            <a:alphaModFix/>
          </a:blip>
          <a:stretch>
            <a:fillRect/>
          </a:stretch>
        </p:blipFill>
        <p:spPr>
          <a:xfrm>
            <a:off x="9527462" y="7559262"/>
            <a:ext cx="1106575" cy="1063989"/>
          </a:xfrm>
          <a:prstGeom prst="rect">
            <a:avLst/>
          </a:prstGeom>
          <a:noFill/>
          <a:ln>
            <a:noFill/>
          </a:ln>
        </p:spPr>
      </p:pic>
      <p:pic>
        <p:nvPicPr>
          <p:cNvPr id="322" name="Google Shape;322;p19"/>
          <p:cNvPicPr preferRelativeResize="0"/>
          <p:nvPr/>
        </p:nvPicPr>
        <p:blipFill>
          <a:blip r:embed="rId8">
            <a:alphaModFix/>
          </a:blip>
          <a:stretch>
            <a:fillRect/>
          </a:stretch>
        </p:blipFill>
        <p:spPr>
          <a:xfrm>
            <a:off x="9536973" y="4389788"/>
            <a:ext cx="1106575" cy="9824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commerce Market Research Plan   ">
  <a:themeElements>
    <a:clrScheme name="Office">
      <a:dk1>
        <a:srgbClr val="000000"/>
      </a:dk1>
      <a:lt1>
        <a:srgbClr val="FFFFFF"/>
      </a:lt1>
      <a:dk2>
        <a:srgbClr val="045C5D"/>
      </a:dk2>
      <a:lt2>
        <a:srgbClr val="689D9E"/>
      </a:lt2>
      <a:accent1>
        <a:srgbClr val="749E9E"/>
      </a:accent1>
      <a:accent2>
        <a:srgbClr val="F9D547"/>
      </a:accent2>
      <a:accent3>
        <a:srgbClr val="F9D548"/>
      </a:accent3>
      <a:accent4>
        <a:srgbClr val="FBE691"/>
      </a:accent4>
      <a:accent5>
        <a:srgbClr val="FFCF47"/>
      </a:accent5>
      <a:accent6>
        <a:srgbClr val="FFFFFF"/>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