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regular.fntdata"/><Relationship Id="rId25" Type="http://schemas.openxmlformats.org/officeDocument/2006/relationships/slide" Target="slides/slide20.xml"/><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a:off x="10531830" y="-7639552"/>
            <a:ext cx="15512340" cy="15512340"/>
          </a:xfrm>
          <a:custGeom>
            <a:rect b="b" l="l" r="r" t="t"/>
            <a:pathLst>
              <a:path extrusionOk="0" h="15512340" w="15512340">
                <a:moveTo>
                  <a:pt x="0" y="0"/>
                </a:moveTo>
                <a:lnTo>
                  <a:pt x="15512340" y="0"/>
                </a:lnTo>
                <a:lnTo>
                  <a:pt x="15512340" y="15512339"/>
                </a:lnTo>
                <a:lnTo>
                  <a:pt x="0" y="15512339"/>
                </a:lnTo>
                <a:lnTo>
                  <a:pt x="0" y="0"/>
                </a:lnTo>
                <a:close/>
              </a:path>
            </a:pathLst>
          </a:custGeom>
          <a:blipFill rotWithShape="1">
            <a:blip r:embed="rId2">
              <a:alphaModFix/>
            </a:blip>
            <a:stretch>
              <a:fillRect b="0" l="0" r="0" t="0"/>
            </a:stretch>
          </a:blipFill>
          <a:ln>
            <a:noFill/>
          </a:ln>
        </p:spPr>
      </p:sp>
      <p:sp>
        <p:nvSpPr>
          <p:cNvPr id="11" name="Google Shape;11;p3"/>
          <p:cNvSpPr/>
          <p:nvPr/>
        </p:nvSpPr>
        <p:spPr>
          <a:xfrm>
            <a:off x="-3833039" y="6733401"/>
            <a:ext cx="7107197" cy="7107197"/>
          </a:xfrm>
          <a:custGeom>
            <a:rect b="b" l="l" r="r" t="t"/>
            <a:pathLst>
              <a:path extrusionOk="0" h="7107197" w="7107197">
                <a:moveTo>
                  <a:pt x="0" y="0"/>
                </a:moveTo>
                <a:lnTo>
                  <a:pt x="7107197" y="0"/>
                </a:lnTo>
                <a:lnTo>
                  <a:pt x="7107197" y="7107198"/>
                </a:lnTo>
                <a:lnTo>
                  <a:pt x="0" y="7107198"/>
                </a:lnTo>
                <a:lnTo>
                  <a:pt x="0" y="0"/>
                </a:lnTo>
                <a:close/>
              </a:path>
            </a:pathLst>
          </a:custGeom>
          <a:blipFill rotWithShape="1">
            <a:blip r:embed="rId2">
              <a:alphaModFix/>
            </a:blip>
            <a:stretch>
              <a:fillRect b="0" l="0" r="0" t="0"/>
            </a:stretch>
          </a:blipFill>
          <a:ln>
            <a:noFill/>
          </a:ln>
        </p:spPr>
      </p:sp>
      <p:sp>
        <p:nvSpPr>
          <p:cNvPr id="12" name="Google Shape;12;p3"/>
          <p:cNvSpPr txBox="1"/>
          <p:nvPr>
            <p:ph type="ctrTitle"/>
          </p:nvPr>
        </p:nvSpPr>
        <p:spPr>
          <a:xfrm>
            <a:off x="838200" y="1901825"/>
            <a:ext cx="122208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5308950" y="5233075"/>
            <a:ext cx="7670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4" name="Google Shape;14;p3"/>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15" name="Google Shape;15;p3"/>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6" name="Google Shape;16;p3"/>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7" name="Google Shape;17;p3"/>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8" name="Google Shape;18;p3"/>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9" name="Google Shape;19;p3"/>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p:nvPr/>
        </p:nvSpPr>
        <p:spPr>
          <a:xfrm>
            <a:off x="-10416156" y="-2684195"/>
            <a:ext cx="22738212" cy="22738212"/>
          </a:xfrm>
          <a:custGeom>
            <a:rect b="b" l="l" r="r" t="t"/>
            <a:pathLst>
              <a:path extrusionOk="0" h="22738212" w="22738212">
                <a:moveTo>
                  <a:pt x="0" y="0"/>
                </a:moveTo>
                <a:lnTo>
                  <a:pt x="22738211" y="0"/>
                </a:lnTo>
                <a:lnTo>
                  <a:pt x="22738211" y="22738212"/>
                </a:lnTo>
                <a:lnTo>
                  <a:pt x="0" y="22738212"/>
                </a:lnTo>
                <a:lnTo>
                  <a:pt x="0" y="0"/>
                </a:lnTo>
                <a:close/>
              </a:path>
            </a:pathLst>
          </a:custGeom>
          <a:blipFill rotWithShape="1">
            <a:blip r:embed="rId2">
              <a:alphaModFix/>
            </a:blip>
            <a:stretch>
              <a:fillRect b="0" l="0" r="0" t="0"/>
            </a:stretch>
          </a:blipFill>
          <a:ln>
            <a:noFill/>
          </a:ln>
        </p:spPr>
      </p:sp>
      <p:sp>
        <p:nvSpPr>
          <p:cNvPr id="22" name="Google Shape;22;p4"/>
          <p:cNvSpPr txBox="1"/>
          <p:nvPr>
            <p:ph type="title"/>
          </p:nvPr>
        </p:nvSpPr>
        <p:spPr>
          <a:xfrm>
            <a:off x="828100" y="2070450"/>
            <a:ext cx="12624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907750" y="44891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25" name="Google Shape;25;p4"/>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6" name="Google Shape;26;p4"/>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7" name="Google Shape;27;p4"/>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8" name="Google Shape;28;p4"/>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9" name="Google Shape;29;p4"/>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p:nvPr/>
        </p:nvSpPr>
        <p:spPr>
          <a:xfrm>
            <a:off x="-4266188" y="2798001"/>
            <a:ext cx="8135784" cy="8135784"/>
          </a:xfrm>
          <a:custGeom>
            <a:rect b="b" l="l" r="r" t="t"/>
            <a:pathLst>
              <a:path extrusionOk="0" h="8135784" w="8135784">
                <a:moveTo>
                  <a:pt x="0" y="0"/>
                </a:moveTo>
                <a:lnTo>
                  <a:pt x="8135784" y="0"/>
                </a:lnTo>
                <a:lnTo>
                  <a:pt x="8135784" y="8135784"/>
                </a:lnTo>
                <a:lnTo>
                  <a:pt x="0" y="8135784"/>
                </a:lnTo>
                <a:lnTo>
                  <a:pt x="0" y="0"/>
                </a:lnTo>
                <a:close/>
              </a:path>
            </a:pathLst>
          </a:custGeom>
          <a:blipFill rotWithShape="1">
            <a:blip r:embed="rId2">
              <a:alphaModFix/>
            </a:blip>
            <a:stretch>
              <a:fillRect b="0" l="0" r="0" t="0"/>
            </a:stretch>
          </a:blipFill>
          <a:ln>
            <a:noFill/>
          </a:ln>
        </p:spPr>
      </p:sp>
      <p:sp>
        <p:nvSpPr>
          <p:cNvPr id="32" name="Google Shape;32;p5"/>
          <p:cNvSpPr/>
          <p:nvPr/>
        </p:nvSpPr>
        <p:spPr>
          <a:xfrm>
            <a:off x="10531450" y="-7748241"/>
            <a:ext cx="15045110" cy="15045110"/>
          </a:xfrm>
          <a:custGeom>
            <a:rect b="b" l="l" r="r" t="t"/>
            <a:pathLst>
              <a:path extrusionOk="0" h="15045110" w="15045110">
                <a:moveTo>
                  <a:pt x="0" y="0"/>
                </a:moveTo>
                <a:lnTo>
                  <a:pt x="15045110" y="0"/>
                </a:lnTo>
                <a:lnTo>
                  <a:pt x="15045110" y="15045110"/>
                </a:lnTo>
                <a:lnTo>
                  <a:pt x="0" y="15045110"/>
                </a:lnTo>
                <a:lnTo>
                  <a:pt x="0" y="0"/>
                </a:lnTo>
                <a:close/>
              </a:path>
            </a:pathLst>
          </a:custGeom>
          <a:blipFill rotWithShape="1">
            <a:blip r:embed="rId2">
              <a:alphaModFix/>
            </a:blip>
            <a:stretch>
              <a:fillRect b="0" l="0" r="0" t="0"/>
            </a:stretch>
          </a:blipFill>
          <a:ln>
            <a:noFill/>
          </a:ln>
        </p:spPr>
      </p:sp>
      <p:sp>
        <p:nvSpPr>
          <p:cNvPr id="33" name="Google Shape;33;p5"/>
          <p:cNvSpPr txBox="1"/>
          <p:nvPr>
            <p:ph type="title"/>
          </p:nvPr>
        </p:nvSpPr>
        <p:spPr>
          <a:xfrm>
            <a:off x="874724" y="1282700"/>
            <a:ext cx="12164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None/>
              <a:defRPr cap="none"/>
            </a:lvl1pPr>
            <a:lvl2pPr lvl="1">
              <a:spcBef>
                <a:spcPts val="0"/>
              </a:spcBef>
              <a:spcAft>
                <a:spcPts val="0"/>
              </a:spcAft>
              <a:buSzPts val="8000"/>
              <a:buFont typeface="Open Sans"/>
              <a:buNone/>
              <a:defRPr sz="8000">
                <a:latin typeface="Open Sans"/>
                <a:ea typeface="Open Sans"/>
                <a:cs typeface="Open Sans"/>
                <a:sym typeface="Open Sans"/>
              </a:defRPr>
            </a:lvl2pPr>
            <a:lvl3pPr lvl="2">
              <a:spcBef>
                <a:spcPts val="0"/>
              </a:spcBef>
              <a:spcAft>
                <a:spcPts val="0"/>
              </a:spcAft>
              <a:buSzPts val="8000"/>
              <a:buFont typeface="Open Sans"/>
              <a:buNone/>
              <a:defRPr sz="8000">
                <a:latin typeface="Open Sans"/>
                <a:ea typeface="Open Sans"/>
                <a:cs typeface="Open Sans"/>
                <a:sym typeface="Open Sans"/>
              </a:defRPr>
            </a:lvl3pPr>
            <a:lvl4pPr lvl="3">
              <a:spcBef>
                <a:spcPts val="0"/>
              </a:spcBef>
              <a:spcAft>
                <a:spcPts val="0"/>
              </a:spcAft>
              <a:buSzPts val="8000"/>
              <a:buFont typeface="Open Sans"/>
              <a:buNone/>
              <a:defRPr sz="8000">
                <a:latin typeface="Open Sans"/>
                <a:ea typeface="Open Sans"/>
                <a:cs typeface="Open Sans"/>
                <a:sym typeface="Open Sans"/>
              </a:defRPr>
            </a:lvl4pPr>
            <a:lvl5pPr lvl="4">
              <a:spcBef>
                <a:spcPts val="0"/>
              </a:spcBef>
              <a:spcAft>
                <a:spcPts val="0"/>
              </a:spcAft>
              <a:buSzPts val="8000"/>
              <a:buFont typeface="Open Sans"/>
              <a:buNone/>
              <a:defRPr sz="8000">
                <a:latin typeface="Open Sans"/>
                <a:ea typeface="Open Sans"/>
                <a:cs typeface="Open Sans"/>
                <a:sym typeface="Open Sans"/>
              </a:defRPr>
            </a:lvl5pPr>
            <a:lvl6pPr lvl="5">
              <a:spcBef>
                <a:spcPts val="0"/>
              </a:spcBef>
              <a:spcAft>
                <a:spcPts val="0"/>
              </a:spcAft>
              <a:buSzPts val="8000"/>
              <a:buFont typeface="Open Sans"/>
              <a:buNone/>
              <a:defRPr sz="8000">
                <a:latin typeface="Open Sans"/>
                <a:ea typeface="Open Sans"/>
                <a:cs typeface="Open Sans"/>
                <a:sym typeface="Open Sans"/>
              </a:defRPr>
            </a:lvl6pPr>
            <a:lvl7pPr lvl="6">
              <a:spcBef>
                <a:spcPts val="0"/>
              </a:spcBef>
              <a:spcAft>
                <a:spcPts val="0"/>
              </a:spcAft>
              <a:buSzPts val="8000"/>
              <a:buFont typeface="Open Sans"/>
              <a:buNone/>
              <a:defRPr sz="8000">
                <a:latin typeface="Open Sans"/>
                <a:ea typeface="Open Sans"/>
                <a:cs typeface="Open Sans"/>
                <a:sym typeface="Open Sans"/>
              </a:defRPr>
            </a:lvl7pPr>
            <a:lvl8pPr lvl="7">
              <a:spcBef>
                <a:spcPts val="0"/>
              </a:spcBef>
              <a:spcAft>
                <a:spcPts val="0"/>
              </a:spcAft>
              <a:buSzPts val="8000"/>
              <a:buFont typeface="Open Sans"/>
              <a:buNone/>
              <a:defRPr sz="8000">
                <a:latin typeface="Open Sans"/>
                <a:ea typeface="Open Sans"/>
                <a:cs typeface="Open Sans"/>
                <a:sym typeface="Open Sans"/>
              </a:defRPr>
            </a:lvl8pPr>
            <a:lvl9pPr lvl="8">
              <a:spcBef>
                <a:spcPts val="0"/>
              </a:spcBef>
              <a:spcAft>
                <a:spcPts val="0"/>
              </a:spcAft>
              <a:buSzPts val="8000"/>
              <a:buFont typeface="Open Sans"/>
              <a:buNone/>
              <a:defRPr sz="8000">
                <a:latin typeface="Open Sans"/>
                <a:ea typeface="Open Sans"/>
                <a:cs typeface="Open Sans"/>
                <a:sym typeface="Open Sans"/>
              </a:defRPr>
            </a:lvl9pPr>
          </a:lstStyle>
          <a:p/>
        </p:txBody>
      </p:sp>
      <p:sp>
        <p:nvSpPr>
          <p:cNvPr id="34" name="Google Shape;34;p5"/>
          <p:cNvSpPr txBox="1"/>
          <p:nvPr>
            <p:ph idx="1" type="body"/>
          </p:nvPr>
        </p:nvSpPr>
        <p:spPr>
          <a:xfrm>
            <a:off x="5257788" y="6674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
        <p:nvSpPr>
          <p:cNvPr id="35" name="Google Shape;35;p5"/>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36" name="Google Shape;36;p5"/>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7" name="Google Shape;37;p5"/>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8" name="Google Shape;38;p5"/>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9" name="Google Shape;39;p5"/>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0" name="Google Shape;40;p5"/>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6"/>
          <p:cNvSpPr/>
          <p:nvPr/>
        </p:nvSpPr>
        <p:spPr>
          <a:xfrm>
            <a:off x="13605049"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2">
              <a:alphaModFix/>
            </a:blip>
            <a:stretch>
              <a:fillRect b="0" l="0" r="0" t="0"/>
            </a:stretch>
          </a:blipFill>
          <a:ln>
            <a:noFill/>
          </a:ln>
        </p:spPr>
      </p:sp>
      <p:sp>
        <p:nvSpPr>
          <p:cNvPr id="43" name="Google Shape;43;p6"/>
          <p:cNvSpPr/>
          <p:nvPr/>
        </p:nvSpPr>
        <p:spPr>
          <a:xfrm>
            <a:off x="-5972651" y="544975"/>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2">
              <a:alphaModFix/>
            </a:blip>
            <a:stretch>
              <a:fillRect b="0" l="0" r="0" t="0"/>
            </a:stretch>
          </a:blipFill>
          <a:ln>
            <a:noFill/>
          </a:ln>
        </p:spPr>
      </p:sp>
      <p:sp>
        <p:nvSpPr>
          <p:cNvPr id="44" name="Google Shape;44;p6"/>
          <p:cNvSpPr txBox="1"/>
          <p:nvPr>
            <p:ph type="title"/>
          </p:nvPr>
        </p:nvSpPr>
        <p:spPr>
          <a:xfrm>
            <a:off x="828100" y="2070450"/>
            <a:ext cx="12624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3673650" y="4879550"/>
            <a:ext cx="5325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6" name="Google Shape;46;p6"/>
          <p:cNvSpPr txBox="1"/>
          <p:nvPr>
            <p:ph idx="2" type="body"/>
          </p:nvPr>
        </p:nvSpPr>
        <p:spPr>
          <a:xfrm>
            <a:off x="9200693" y="4879550"/>
            <a:ext cx="5325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7" name="Google Shape;47;p6"/>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48" name="Google Shape;48;p6"/>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9" name="Google Shape;49;p6"/>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50" name="Google Shape;50;p6"/>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51" name="Google Shape;51;p6"/>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52" name="Google Shape;52;p6"/>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7"/>
          <p:cNvSpPr/>
          <p:nvPr/>
        </p:nvSpPr>
        <p:spPr>
          <a:xfrm>
            <a:off x="10047092" y="-7914533"/>
            <a:ext cx="15938731" cy="15938731"/>
          </a:xfrm>
          <a:custGeom>
            <a:rect b="b" l="l" r="r" t="t"/>
            <a:pathLst>
              <a:path extrusionOk="0" h="15938731" w="15938731">
                <a:moveTo>
                  <a:pt x="0" y="0"/>
                </a:moveTo>
                <a:lnTo>
                  <a:pt x="15938731" y="0"/>
                </a:lnTo>
                <a:lnTo>
                  <a:pt x="15938731" y="15938731"/>
                </a:lnTo>
                <a:lnTo>
                  <a:pt x="0" y="15938731"/>
                </a:lnTo>
                <a:lnTo>
                  <a:pt x="0" y="0"/>
                </a:lnTo>
                <a:close/>
              </a:path>
            </a:pathLst>
          </a:custGeom>
          <a:blipFill rotWithShape="1">
            <a:blip r:embed="rId2">
              <a:alphaModFix/>
            </a:blip>
            <a:stretch>
              <a:fillRect b="0" l="0" r="0" t="0"/>
            </a:stretch>
          </a:blipFill>
          <a:ln>
            <a:noFill/>
          </a:ln>
        </p:spPr>
      </p:sp>
      <p:sp>
        <p:nvSpPr>
          <p:cNvPr id="55" name="Google Shape;55;p7"/>
          <p:cNvSpPr/>
          <p:nvPr/>
        </p:nvSpPr>
        <p:spPr>
          <a:xfrm>
            <a:off x="2151599" y="6198691"/>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2">
              <a:alphaModFix/>
            </a:blip>
            <a:stretch>
              <a:fillRect b="0" l="0" r="0" t="0"/>
            </a:stretch>
          </a:blipFill>
          <a:ln>
            <a:noFill/>
          </a:ln>
        </p:spPr>
      </p:sp>
      <p:sp>
        <p:nvSpPr>
          <p:cNvPr id="56" name="Google Shape;56;p7"/>
          <p:cNvSpPr txBox="1"/>
          <p:nvPr>
            <p:ph type="title"/>
          </p:nvPr>
        </p:nvSpPr>
        <p:spPr>
          <a:xfrm>
            <a:off x="828100" y="2070450"/>
            <a:ext cx="12624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3307300" y="5083350"/>
            <a:ext cx="57303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8" name="Google Shape;58;p7"/>
          <p:cNvSpPr txBox="1"/>
          <p:nvPr>
            <p:ph idx="2" type="body"/>
          </p:nvPr>
        </p:nvSpPr>
        <p:spPr>
          <a:xfrm>
            <a:off x="9247411" y="5083350"/>
            <a:ext cx="57333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9" name="Google Shape;59;p7"/>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60" name="Google Shape;60;p7"/>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61" name="Google Shape;61;p7"/>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62" name="Google Shape;62;p7"/>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63" name="Google Shape;63;p7"/>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64" name="Google Shape;64;p7"/>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8"/>
          <p:cNvSpPr/>
          <p:nvPr/>
        </p:nvSpPr>
        <p:spPr>
          <a:xfrm>
            <a:off x="11303688" y="-5750084"/>
            <a:ext cx="12647265" cy="12647265"/>
          </a:xfrm>
          <a:custGeom>
            <a:rect b="b" l="l" r="r" t="t"/>
            <a:pathLst>
              <a:path extrusionOk="0" h="12647265" w="12647265">
                <a:moveTo>
                  <a:pt x="0" y="0"/>
                </a:moveTo>
                <a:lnTo>
                  <a:pt x="12647265" y="0"/>
                </a:lnTo>
                <a:lnTo>
                  <a:pt x="12647265" y="12647266"/>
                </a:lnTo>
                <a:lnTo>
                  <a:pt x="0" y="12647266"/>
                </a:lnTo>
                <a:lnTo>
                  <a:pt x="0" y="0"/>
                </a:lnTo>
                <a:close/>
              </a:path>
            </a:pathLst>
          </a:custGeom>
          <a:blipFill rotWithShape="1">
            <a:blip r:embed="rId2">
              <a:alphaModFix/>
            </a:blip>
            <a:stretch>
              <a:fillRect b="0" l="0" r="0" t="0"/>
            </a:stretch>
          </a:blipFill>
          <a:ln>
            <a:noFill/>
          </a:ln>
        </p:spPr>
      </p:sp>
      <p:sp>
        <p:nvSpPr>
          <p:cNvPr id="67" name="Google Shape;67;p8"/>
          <p:cNvSpPr/>
          <p:nvPr/>
        </p:nvSpPr>
        <p:spPr>
          <a:xfrm>
            <a:off x="-5547257" y="2934667"/>
            <a:ext cx="12647265" cy="12647265"/>
          </a:xfrm>
          <a:custGeom>
            <a:rect b="b" l="l" r="r" t="t"/>
            <a:pathLst>
              <a:path extrusionOk="0" h="12647265" w="12647265">
                <a:moveTo>
                  <a:pt x="0" y="0"/>
                </a:moveTo>
                <a:lnTo>
                  <a:pt x="12647265" y="0"/>
                </a:lnTo>
                <a:lnTo>
                  <a:pt x="12647265" y="12647266"/>
                </a:lnTo>
                <a:lnTo>
                  <a:pt x="0" y="12647266"/>
                </a:lnTo>
                <a:lnTo>
                  <a:pt x="0" y="0"/>
                </a:lnTo>
                <a:close/>
              </a:path>
            </a:pathLst>
          </a:custGeom>
          <a:blipFill rotWithShape="1">
            <a:blip r:embed="rId2">
              <a:alphaModFix/>
            </a:blip>
            <a:stretch>
              <a:fillRect b="0" l="0" r="0" t="0"/>
            </a:stretch>
          </a:blipFill>
          <a:ln>
            <a:noFill/>
          </a:ln>
        </p:spPr>
      </p:sp>
      <p:sp>
        <p:nvSpPr>
          <p:cNvPr id="68" name="Google Shape;68;p8"/>
          <p:cNvSpPr txBox="1"/>
          <p:nvPr>
            <p:ph type="title"/>
          </p:nvPr>
        </p:nvSpPr>
        <p:spPr>
          <a:xfrm>
            <a:off x="828100" y="2070450"/>
            <a:ext cx="12624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8"/>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70" name="Google Shape;70;p8"/>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71" name="Google Shape;71;p8"/>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72" name="Google Shape;72;p8"/>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73" name="Google Shape;73;p8"/>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74" name="Google Shape;74;p8"/>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5" name="Shape 75"/>
        <p:cNvGrpSpPr/>
        <p:nvPr/>
      </p:nvGrpSpPr>
      <p:grpSpPr>
        <a:xfrm>
          <a:off x="0" y="0"/>
          <a:ext cx="0" cy="0"/>
          <a:chOff x="0" y="0"/>
          <a:chExt cx="0" cy="0"/>
        </a:xfrm>
      </p:grpSpPr>
      <p:sp>
        <p:nvSpPr>
          <p:cNvPr id="76" name="Google Shape;76;p9"/>
          <p:cNvSpPr/>
          <p:nvPr/>
        </p:nvSpPr>
        <p:spPr>
          <a:xfrm>
            <a:off x="12818975" y="0"/>
            <a:ext cx="10938051" cy="10938051"/>
          </a:xfrm>
          <a:custGeom>
            <a:rect b="b" l="l" r="r" t="t"/>
            <a:pathLst>
              <a:path extrusionOk="0" h="10938051" w="10938051">
                <a:moveTo>
                  <a:pt x="0" y="0"/>
                </a:moveTo>
                <a:lnTo>
                  <a:pt x="10938050" y="0"/>
                </a:lnTo>
                <a:lnTo>
                  <a:pt x="10938050" y="10938051"/>
                </a:lnTo>
                <a:lnTo>
                  <a:pt x="0" y="10938051"/>
                </a:lnTo>
                <a:lnTo>
                  <a:pt x="0" y="0"/>
                </a:lnTo>
                <a:close/>
              </a:path>
            </a:pathLst>
          </a:custGeom>
          <a:blipFill rotWithShape="1">
            <a:blip r:embed="rId2">
              <a:alphaModFix/>
            </a:blip>
            <a:stretch>
              <a:fillRect b="0" l="0" r="0" t="0"/>
            </a:stretch>
          </a:blipFill>
          <a:ln>
            <a:noFill/>
          </a:ln>
        </p:spPr>
      </p:sp>
      <p:sp>
        <p:nvSpPr>
          <p:cNvPr id="77" name="Google Shape;77;p9"/>
          <p:cNvSpPr/>
          <p:nvPr/>
        </p:nvSpPr>
        <p:spPr>
          <a:xfrm>
            <a:off x="-5072168" y="-4433851"/>
            <a:ext cx="10938051" cy="10938051"/>
          </a:xfrm>
          <a:custGeom>
            <a:rect b="b" l="l" r="r" t="t"/>
            <a:pathLst>
              <a:path extrusionOk="0" h="10938051" w="10938051">
                <a:moveTo>
                  <a:pt x="0" y="0"/>
                </a:moveTo>
                <a:lnTo>
                  <a:pt x="10938051" y="0"/>
                </a:lnTo>
                <a:lnTo>
                  <a:pt x="10938051" y="10938051"/>
                </a:lnTo>
                <a:lnTo>
                  <a:pt x="0" y="10938051"/>
                </a:lnTo>
                <a:lnTo>
                  <a:pt x="0" y="0"/>
                </a:lnTo>
                <a:close/>
              </a:path>
            </a:pathLst>
          </a:custGeom>
          <a:blipFill rotWithShape="1">
            <a:blip r:embed="rId2">
              <a:alphaModFix/>
            </a:blip>
            <a:stretch>
              <a:fillRect b="0" l="0" r="0" t="0"/>
            </a:stretch>
          </a:blipFill>
          <a:ln>
            <a:noFill/>
          </a:ln>
        </p:spPr>
      </p:sp>
      <p:sp>
        <p:nvSpPr>
          <p:cNvPr id="78" name="Google Shape;78;p9"/>
          <p:cNvSpPr txBox="1"/>
          <p:nvPr>
            <p:ph type="title"/>
          </p:nvPr>
        </p:nvSpPr>
        <p:spPr>
          <a:xfrm>
            <a:off x="838200" y="2711450"/>
            <a:ext cx="139134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Open Sans"/>
              <a:buNone/>
              <a:defRPr sz="8000">
                <a:latin typeface="Open Sans"/>
                <a:ea typeface="Open Sans"/>
                <a:cs typeface="Open Sans"/>
                <a:sym typeface="Open Sans"/>
              </a:defRPr>
            </a:lvl2pPr>
            <a:lvl3pPr lvl="2">
              <a:spcBef>
                <a:spcPts val="0"/>
              </a:spcBef>
              <a:spcAft>
                <a:spcPts val="0"/>
              </a:spcAft>
              <a:buSzPts val="8000"/>
              <a:buFont typeface="Open Sans"/>
              <a:buNone/>
              <a:defRPr sz="8000">
                <a:latin typeface="Open Sans"/>
                <a:ea typeface="Open Sans"/>
                <a:cs typeface="Open Sans"/>
                <a:sym typeface="Open Sans"/>
              </a:defRPr>
            </a:lvl3pPr>
            <a:lvl4pPr lvl="3">
              <a:spcBef>
                <a:spcPts val="0"/>
              </a:spcBef>
              <a:spcAft>
                <a:spcPts val="0"/>
              </a:spcAft>
              <a:buSzPts val="8000"/>
              <a:buFont typeface="Open Sans"/>
              <a:buNone/>
              <a:defRPr sz="8000">
                <a:latin typeface="Open Sans"/>
                <a:ea typeface="Open Sans"/>
                <a:cs typeface="Open Sans"/>
                <a:sym typeface="Open Sans"/>
              </a:defRPr>
            </a:lvl4pPr>
            <a:lvl5pPr lvl="4">
              <a:spcBef>
                <a:spcPts val="0"/>
              </a:spcBef>
              <a:spcAft>
                <a:spcPts val="0"/>
              </a:spcAft>
              <a:buSzPts val="8000"/>
              <a:buFont typeface="Open Sans"/>
              <a:buNone/>
              <a:defRPr sz="8000">
                <a:latin typeface="Open Sans"/>
                <a:ea typeface="Open Sans"/>
                <a:cs typeface="Open Sans"/>
                <a:sym typeface="Open Sans"/>
              </a:defRPr>
            </a:lvl5pPr>
            <a:lvl6pPr lvl="5">
              <a:spcBef>
                <a:spcPts val="0"/>
              </a:spcBef>
              <a:spcAft>
                <a:spcPts val="0"/>
              </a:spcAft>
              <a:buSzPts val="8000"/>
              <a:buFont typeface="Open Sans"/>
              <a:buNone/>
              <a:defRPr sz="8000">
                <a:latin typeface="Open Sans"/>
                <a:ea typeface="Open Sans"/>
                <a:cs typeface="Open Sans"/>
                <a:sym typeface="Open Sans"/>
              </a:defRPr>
            </a:lvl6pPr>
            <a:lvl7pPr lvl="6">
              <a:spcBef>
                <a:spcPts val="0"/>
              </a:spcBef>
              <a:spcAft>
                <a:spcPts val="0"/>
              </a:spcAft>
              <a:buSzPts val="8000"/>
              <a:buFont typeface="Open Sans"/>
              <a:buNone/>
              <a:defRPr sz="8000">
                <a:latin typeface="Open Sans"/>
                <a:ea typeface="Open Sans"/>
                <a:cs typeface="Open Sans"/>
                <a:sym typeface="Open Sans"/>
              </a:defRPr>
            </a:lvl7pPr>
            <a:lvl8pPr lvl="7">
              <a:spcBef>
                <a:spcPts val="0"/>
              </a:spcBef>
              <a:spcAft>
                <a:spcPts val="0"/>
              </a:spcAft>
              <a:buSzPts val="8000"/>
              <a:buFont typeface="Open Sans"/>
              <a:buNone/>
              <a:defRPr sz="8000">
                <a:latin typeface="Open Sans"/>
                <a:ea typeface="Open Sans"/>
                <a:cs typeface="Open Sans"/>
                <a:sym typeface="Open Sans"/>
              </a:defRPr>
            </a:lvl8pPr>
            <a:lvl9pPr lvl="8">
              <a:spcBef>
                <a:spcPts val="0"/>
              </a:spcBef>
              <a:spcAft>
                <a:spcPts val="0"/>
              </a:spcAft>
              <a:buSzPts val="8000"/>
              <a:buFont typeface="Open Sans"/>
              <a:buNone/>
              <a:defRPr sz="8000">
                <a:latin typeface="Open Sans"/>
                <a:ea typeface="Open Sans"/>
                <a:cs typeface="Open Sans"/>
                <a:sym typeface="Open Sans"/>
              </a:defRPr>
            </a:lvl9pPr>
          </a:lstStyle>
          <a:p/>
        </p:txBody>
      </p:sp>
      <p:sp>
        <p:nvSpPr>
          <p:cNvPr id="79" name="Google Shape;79;p9"/>
          <p:cNvSpPr txBox="1"/>
          <p:nvPr>
            <p:ph idx="1" type="body"/>
          </p:nvPr>
        </p:nvSpPr>
        <p:spPr>
          <a:xfrm>
            <a:off x="8996850" y="4625975"/>
            <a:ext cx="6487200" cy="37989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80" name="Google Shape;80;p9"/>
          <p:cNvSpPr txBox="1"/>
          <p:nvPr>
            <p:ph idx="2" type="body"/>
          </p:nvPr>
        </p:nvSpPr>
        <p:spPr>
          <a:xfrm>
            <a:off x="3314675" y="4625975"/>
            <a:ext cx="5094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81" name="Google Shape;81;p9"/>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82" name="Google Shape;82;p9"/>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83" name="Google Shape;83;p9"/>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84" name="Google Shape;84;p9"/>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85" name="Google Shape;85;p9"/>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86" name="Google Shape;86;p9"/>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10"/>
          <p:cNvSpPr/>
          <p:nvPr/>
        </p:nvSpPr>
        <p:spPr>
          <a:xfrm>
            <a:off x="6556373" y="-2227862"/>
            <a:ext cx="16358370" cy="16358370"/>
          </a:xfrm>
          <a:custGeom>
            <a:rect b="b" l="l" r="r" t="t"/>
            <a:pathLst>
              <a:path extrusionOk="0" h="16358370" w="16358370">
                <a:moveTo>
                  <a:pt x="0" y="0"/>
                </a:moveTo>
                <a:lnTo>
                  <a:pt x="16358370" y="0"/>
                </a:lnTo>
                <a:lnTo>
                  <a:pt x="16358370" y="16358370"/>
                </a:lnTo>
                <a:lnTo>
                  <a:pt x="0" y="16358370"/>
                </a:lnTo>
                <a:lnTo>
                  <a:pt x="0" y="0"/>
                </a:lnTo>
                <a:close/>
              </a:path>
            </a:pathLst>
          </a:custGeom>
          <a:blipFill rotWithShape="1">
            <a:blip r:embed="rId2">
              <a:alphaModFix/>
            </a:blip>
            <a:stretch>
              <a:fillRect b="0" l="0" r="0" t="0"/>
            </a:stretch>
          </a:blipFill>
          <a:ln>
            <a:noFill/>
          </a:ln>
        </p:spPr>
      </p:sp>
      <p:sp>
        <p:nvSpPr>
          <p:cNvPr id="89" name="Google Shape;89;p10"/>
          <p:cNvSpPr txBox="1"/>
          <p:nvPr>
            <p:ph type="title"/>
          </p:nvPr>
        </p:nvSpPr>
        <p:spPr>
          <a:xfrm>
            <a:off x="801698" y="3352800"/>
            <a:ext cx="121293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8000"/>
              <a:buNone/>
              <a:defRPr/>
            </a:lvl1pPr>
            <a:lvl2pPr lvl="1">
              <a:spcBef>
                <a:spcPts val="0"/>
              </a:spcBef>
              <a:spcAft>
                <a:spcPts val="0"/>
              </a:spcAft>
              <a:buSzPts val="8000"/>
              <a:buFont typeface="Open Sans"/>
              <a:buNone/>
              <a:defRPr sz="8000">
                <a:latin typeface="Open Sans"/>
                <a:ea typeface="Open Sans"/>
                <a:cs typeface="Open Sans"/>
                <a:sym typeface="Open Sans"/>
              </a:defRPr>
            </a:lvl2pPr>
            <a:lvl3pPr lvl="2">
              <a:spcBef>
                <a:spcPts val="0"/>
              </a:spcBef>
              <a:spcAft>
                <a:spcPts val="0"/>
              </a:spcAft>
              <a:buSzPts val="8000"/>
              <a:buFont typeface="Open Sans"/>
              <a:buNone/>
              <a:defRPr sz="8000">
                <a:latin typeface="Open Sans"/>
                <a:ea typeface="Open Sans"/>
                <a:cs typeface="Open Sans"/>
                <a:sym typeface="Open Sans"/>
              </a:defRPr>
            </a:lvl3pPr>
            <a:lvl4pPr lvl="3">
              <a:spcBef>
                <a:spcPts val="0"/>
              </a:spcBef>
              <a:spcAft>
                <a:spcPts val="0"/>
              </a:spcAft>
              <a:buSzPts val="8000"/>
              <a:buFont typeface="Open Sans"/>
              <a:buNone/>
              <a:defRPr sz="8000">
                <a:latin typeface="Open Sans"/>
                <a:ea typeface="Open Sans"/>
                <a:cs typeface="Open Sans"/>
                <a:sym typeface="Open Sans"/>
              </a:defRPr>
            </a:lvl4pPr>
            <a:lvl5pPr lvl="4">
              <a:spcBef>
                <a:spcPts val="0"/>
              </a:spcBef>
              <a:spcAft>
                <a:spcPts val="0"/>
              </a:spcAft>
              <a:buSzPts val="8000"/>
              <a:buFont typeface="Open Sans"/>
              <a:buNone/>
              <a:defRPr sz="8000">
                <a:latin typeface="Open Sans"/>
                <a:ea typeface="Open Sans"/>
                <a:cs typeface="Open Sans"/>
                <a:sym typeface="Open Sans"/>
              </a:defRPr>
            </a:lvl5pPr>
            <a:lvl6pPr lvl="5">
              <a:spcBef>
                <a:spcPts val="0"/>
              </a:spcBef>
              <a:spcAft>
                <a:spcPts val="0"/>
              </a:spcAft>
              <a:buSzPts val="8000"/>
              <a:buFont typeface="Open Sans"/>
              <a:buNone/>
              <a:defRPr sz="8000">
                <a:latin typeface="Open Sans"/>
                <a:ea typeface="Open Sans"/>
                <a:cs typeface="Open Sans"/>
                <a:sym typeface="Open Sans"/>
              </a:defRPr>
            </a:lvl6pPr>
            <a:lvl7pPr lvl="6">
              <a:spcBef>
                <a:spcPts val="0"/>
              </a:spcBef>
              <a:spcAft>
                <a:spcPts val="0"/>
              </a:spcAft>
              <a:buSzPts val="8000"/>
              <a:buFont typeface="Open Sans"/>
              <a:buNone/>
              <a:defRPr sz="8000">
                <a:latin typeface="Open Sans"/>
                <a:ea typeface="Open Sans"/>
                <a:cs typeface="Open Sans"/>
                <a:sym typeface="Open Sans"/>
              </a:defRPr>
            </a:lvl7pPr>
            <a:lvl8pPr lvl="7">
              <a:spcBef>
                <a:spcPts val="0"/>
              </a:spcBef>
              <a:spcAft>
                <a:spcPts val="0"/>
              </a:spcAft>
              <a:buSzPts val="8000"/>
              <a:buFont typeface="Open Sans"/>
              <a:buNone/>
              <a:defRPr sz="8000">
                <a:latin typeface="Open Sans"/>
                <a:ea typeface="Open Sans"/>
                <a:cs typeface="Open Sans"/>
                <a:sym typeface="Open Sans"/>
              </a:defRPr>
            </a:lvl8pPr>
            <a:lvl9pPr lvl="8">
              <a:spcBef>
                <a:spcPts val="0"/>
              </a:spcBef>
              <a:spcAft>
                <a:spcPts val="0"/>
              </a:spcAft>
              <a:buSzPts val="8000"/>
              <a:buFont typeface="Open Sans"/>
              <a:buNone/>
              <a:defRPr sz="8000">
                <a:latin typeface="Open Sans"/>
                <a:ea typeface="Open Sans"/>
                <a:cs typeface="Open Sans"/>
                <a:sym typeface="Open Sans"/>
              </a:defRPr>
            </a:lvl9pPr>
          </a:lstStyle>
          <a:p/>
        </p:txBody>
      </p:sp>
      <p:sp>
        <p:nvSpPr>
          <p:cNvPr id="90" name="Google Shape;90;p10"/>
          <p:cNvSpPr/>
          <p:nvPr>
            <p:ph idx="2" type="pic"/>
          </p:nvPr>
        </p:nvSpPr>
        <p:spPr>
          <a:xfrm>
            <a:off x="11513223" y="4430400"/>
            <a:ext cx="4461300" cy="3346200"/>
          </a:xfrm>
          <a:prstGeom prst="rect">
            <a:avLst/>
          </a:prstGeom>
          <a:noFill/>
          <a:ln>
            <a:noFill/>
          </a:ln>
        </p:spPr>
      </p:sp>
      <p:sp>
        <p:nvSpPr>
          <p:cNvPr id="91" name="Google Shape;91;p10"/>
          <p:cNvSpPr txBox="1"/>
          <p:nvPr>
            <p:ph idx="1" type="body"/>
          </p:nvPr>
        </p:nvSpPr>
        <p:spPr>
          <a:xfrm>
            <a:off x="2924263" y="48711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92" name="Google Shape;92;p10"/>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3">
              <a:alphaModFix/>
            </a:blip>
            <a:stretch>
              <a:fillRect b="0" l="0" r="0" t="0"/>
            </a:stretch>
          </a:blipFill>
          <a:ln>
            <a:noFill/>
          </a:ln>
        </p:spPr>
      </p:sp>
      <p:sp>
        <p:nvSpPr>
          <p:cNvPr id="93" name="Google Shape;93;p10"/>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94" name="Google Shape;94;p10"/>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95" name="Google Shape;95;p10"/>
          <p:cNvSpPr txBox="1"/>
          <p:nvPr/>
        </p:nvSpPr>
        <p:spPr>
          <a:xfrm>
            <a:off x="11592148" y="544813"/>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96" name="Google Shape;96;p10"/>
          <p:cNvSpPr txBox="1"/>
          <p:nvPr/>
        </p:nvSpPr>
        <p:spPr>
          <a:xfrm>
            <a:off x="9144000" y="544813"/>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97" name="Google Shape;97;p10"/>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28100" y="2070450"/>
            <a:ext cx="12624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8000"/>
              <a:buFont typeface="Open Sans"/>
              <a:buNone/>
              <a:defRPr i="0" sz="8000" u="none" cap="none" strike="noStrike">
                <a:solidFill>
                  <a:schemeClr val="lt2"/>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907750" y="44891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1pPr>
            <a:lvl2pPr indent="-361950" lvl="1" marL="914400" marR="0" rtl="0" algn="l">
              <a:spcBef>
                <a:spcPts val="56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2pPr>
            <a:lvl3pPr indent="-361950" lvl="2" marL="1371600" marR="0" rtl="0" algn="l">
              <a:spcBef>
                <a:spcPts val="48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3pPr>
            <a:lvl4pPr indent="-361950" lvl="3" marL="18288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4pPr>
            <a:lvl5pPr indent="-361950" lvl="4" marL="22860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5pPr>
            <a:lvl6pPr indent="-361950" lvl="5" marL="27432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6pPr>
            <a:lvl7pPr indent="-361950" lvl="6" marL="32004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7pPr>
            <a:lvl8pPr indent="-361950" lvl="7" marL="36576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8pPr>
            <a:lvl9pPr indent="-361950" lvl="8" marL="4114800" marR="0" rtl="0" algn="l">
              <a:spcBef>
                <a:spcPts val="400"/>
              </a:spcBef>
              <a:spcAft>
                <a:spcPts val="0"/>
              </a:spcAft>
              <a:buClr>
                <a:schemeClr val="dk1"/>
              </a:buClr>
              <a:buSzPts val="2100"/>
              <a:buFont typeface="Open Sans"/>
              <a:buChar char="•"/>
              <a:defRPr i="0" sz="21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1.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1.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6.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1.png"/><Relationship Id="rId6" Type="http://schemas.openxmlformats.org/officeDocument/2006/relationships/image" Target="../media/image45.png"/><Relationship Id="rId7" Type="http://schemas.openxmlformats.org/officeDocument/2006/relationships/image" Target="../media/image41.png"/><Relationship Id="rId8"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2.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8.png"/><Relationship Id="rId10" Type="http://schemas.openxmlformats.org/officeDocument/2006/relationships/image" Target="../media/image55.png"/><Relationship Id="rId9"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50.png"/><Relationship Id="rId7" Type="http://schemas.openxmlformats.org/officeDocument/2006/relationships/image" Target="../media/image48.png"/><Relationship Id="rId8"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2.png"/><Relationship Id="rId5" Type="http://schemas.openxmlformats.org/officeDocument/2006/relationships/image" Target="../media/image62.png"/><Relationship Id="rId6"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28.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3.png"/><Relationship Id="rId10" Type="http://schemas.openxmlformats.org/officeDocument/2006/relationships/image" Target="../media/image20.png"/><Relationship Id="rId9"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9.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5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1"/>
          <p:cNvSpPr/>
          <p:nvPr/>
        </p:nvSpPr>
        <p:spPr>
          <a:xfrm flipH="1">
            <a:off x="8315730" y="-3553599"/>
            <a:ext cx="7107197" cy="7107197"/>
          </a:xfrm>
          <a:custGeom>
            <a:rect b="b" l="l" r="r" t="t"/>
            <a:pathLst>
              <a:path extrusionOk="0" h="7107197" w="7107197">
                <a:moveTo>
                  <a:pt x="7107197" y="0"/>
                </a:moveTo>
                <a:lnTo>
                  <a:pt x="0" y="0"/>
                </a:lnTo>
                <a:lnTo>
                  <a:pt x="0" y="7107198"/>
                </a:lnTo>
                <a:lnTo>
                  <a:pt x="7107197" y="7107198"/>
                </a:lnTo>
                <a:lnTo>
                  <a:pt x="7107197" y="0"/>
                </a:lnTo>
                <a:close/>
              </a:path>
            </a:pathLst>
          </a:custGeom>
          <a:blipFill rotWithShape="1">
            <a:blip r:embed="rId3">
              <a:alphaModFix/>
            </a:blip>
            <a:stretch>
              <a:fillRect b="0" l="0" r="0" t="0"/>
            </a:stretch>
          </a:blipFill>
          <a:ln>
            <a:noFill/>
          </a:ln>
        </p:spPr>
      </p:sp>
      <p:sp>
        <p:nvSpPr>
          <p:cNvPr id="103" name="Google Shape;103;p11"/>
          <p:cNvSpPr/>
          <p:nvPr/>
        </p:nvSpPr>
        <p:spPr>
          <a:xfrm flipH="1">
            <a:off x="14470197" y="3402500"/>
            <a:ext cx="7107197" cy="7107197"/>
          </a:xfrm>
          <a:custGeom>
            <a:rect b="b" l="l" r="r" t="t"/>
            <a:pathLst>
              <a:path extrusionOk="0" h="7107197" w="7107197">
                <a:moveTo>
                  <a:pt x="7107197" y="0"/>
                </a:moveTo>
                <a:lnTo>
                  <a:pt x="0" y="0"/>
                </a:lnTo>
                <a:lnTo>
                  <a:pt x="0" y="7107198"/>
                </a:lnTo>
                <a:lnTo>
                  <a:pt x="7107197" y="7107198"/>
                </a:lnTo>
                <a:lnTo>
                  <a:pt x="7107197" y="0"/>
                </a:lnTo>
                <a:close/>
              </a:path>
            </a:pathLst>
          </a:custGeom>
          <a:blipFill rotWithShape="1">
            <a:blip r:embed="rId3">
              <a:alphaModFix/>
            </a:blip>
            <a:stretch>
              <a:fillRect b="0" l="0" r="0" t="0"/>
            </a:stretch>
          </a:blipFill>
          <a:ln>
            <a:noFill/>
          </a:ln>
        </p:spPr>
      </p:sp>
      <p:sp>
        <p:nvSpPr>
          <p:cNvPr id="104" name="Google Shape;104;p11"/>
          <p:cNvSpPr/>
          <p:nvPr/>
        </p:nvSpPr>
        <p:spPr>
          <a:xfrm>
            <a:off x="-6214687" y="3294177"/>
            <a:ext cx="15512340" cy="15512340"/>
          </a:xfrm>
          <a:custGeom>
            <a:rect b="b" l="l" r="r" t="t"/>
            <a:pathLst>
              <a:path extrusionOk="0" h="15512340" w="15512340">
                <a:moveTo>
                  <a:pt x="0" y="0"/>
                </a:moveTo>
                <a:lnTo>
                  <a:pt x="15512340" y="0"/>
                </a:lnTo>
                <a:lnTo>
                  <a:pt x="15512340" y="15512339"/>
                </a:lnTo>
                <a:lnTo>
                  <a:pt x="0" y="15512339"/>
                </a:lnTo>
                <a:lnTo>
                  <a:pt x="0" y="0"/>
                </a:lnTo>
                <a:close/>
              </a:path>
            </a:pathLst>
          </a:custGeom>
          <a:blipFill rotWithShape="1">
            <a:blip r:embed="rId3">
              <a:alphaModFix/>
            </a:blip>
            <a:stretch>
              <a:fillRect b="0" l="0" r="0" t="0"/>
            </a:stretch>
          </a:blipFill>
          <a:ln>
            <a:noFill/>
          </a:ln>
        </p:spPr>
      </p:sp>
      <p:sp>
        <p:nvSpPr>
          <p:cNvPr id="105" name="Google Shape;105;p11"/>
          <p:cNvSpPr/>
          <p:nvPr/>
        </p:nvSpPr>
        <p:spPr>
          <a:xfrm flipH="1">
            <a:off x="12242270" y="-3665061"/>
            <a:ext cx="7587115" cy="7587115"/>
          </a:xfrm>
          <a:custGeom>
            <a:rect b="b" l="l" r="r" t="t"/>
            <a:pathLst>
              <a:path extrusionOk="0" h="7587115" w="7587115">
                <a:moveTo>
                  <a:pt x="7587116" y="0"/>
                </a:moveTo>
                <a:lnTo>
                  <a:pt x="0" y="0"/>
                </a:lnTo>
                <a:lnTo>
                  <a:pt x="0" y="7587115"/>
                </a:lnTo>
                <a:lnTo>
                  <a:pt x="7587116" y="7587115"/>
                </a:lnTo>
                <a:lnTo>
                  <a:pt x="7587116" y="0"/>
                </a:lnTo>
                <a:close/>
              </a:path>
            </a:pathLst>
          </a:custGeom>
          <a:blipFill rotWithShape="1">
            <a:blip r:embed="rId3">
              <a:alphaModFix/>
            </a:blip>
            <a:stretch>
              <a:fillRect b="0" l="0" r="0" t="0"/>
            </a:stretch>
          </a:blipFill>
          <a:ln>
            <a:noFill/>
          </a:ln>
        </p:spPr>
      </p:sp>
      <p:pic>
        <p:nvPicPr>
          <p:cNvPr id="106" name="Google Shape;106;p11"/>
          <p:cNvPicPr preferRelativeResize="0"/>
          <p:nvPr/>
        </p:nvPicPr>
        <p:blipFill>
          <a:blip r:embed="rId4">
            <a:alphaModFix/>
          </a:blip>
          <a:stretch>
            <a:fillRect/>
          </a:stretch>
        </p:blipFill>
        <p:spPr>
          <a:xfrm>
            <a:off x="9023700" y="-506350"/>
            <a:ext cx="11041576" cy="11553428"/>
          </a:xfrm>
          <a:prstGeom prst="rect">
            <a:avLst/>
          </a:prstGeom>
          <a:noFill/>
          <a:ln>
            <a:noFill/>
          </a:ln>
        </p:spPr>
      </p:pic>
      <p:sp>
        <p:nvSpPr>
          <p:cNvPr id="107" name="Google Shape;107;p11"/>
          <p:cNvSpPr/>
          <p:nvPr/>
        </p:nvSpPr>
        <p:spPr>
          <a:xfrm rot="-5132716">
            <a:off x="10528870" y="2935163"/>
            <a:ext cx="5437375" cy="4432310"/>
          </a:xfrm>
          <a:custGeom>
            <a:rect b="b" l="l" r="r" t="t"/>
            <a:pathLst>
              <a:path extrusionOk="0" h="4432310" w="5437375">
                <a:moveTo>
                  <a:pt x="0" y="0"/>
                </a:moveTo>
                <a:lnTo>
                  <a:pt x="5437375" y="0"/>
                </a:lnTo>
                <a:lnTo>
                  <a:pt x="5437375" y="4432310"/>
                </a:lnTo>
                <a:lnTo>
                  <a:pt x="0" y="4432310"/>
                </a:lnTo>
                <a:lnTo>
                  <a:pt x="0" y="0"/>
                </a:lnTo>
                <a:close/>
              </a:path>
            </a:pathLst>
          </a:custGeom>
          <a:blipFill rotWithShape="1">
            <a:blip r:embed="rId5">
              <a:alphaModFix/>
            </a:blip>
            <a:stretch>
              <a:fillRect b="0" l="-16646" r="0" t="-7680"/>
            </a:stretch>
          </a:blipFill>
          <a:ln>
            <a:noFill/>
          </a:ln>
        </p:spPr>
      </p:sp>
      <p:grpSp>
        <p:nvGrpSpPr>
          <p:cNvPr id="108" name="Google Shape;108;p11"/>
          <p:cNvGrpSpPr/>
          <p:nvPr/>
        </p:nvGrpSpPr>
        <p:grpSpPr>
          <a:xfrm>
            <a:off x="-1875748" y="7728274"/>
            <a:ext cx="7608552" cy="980210"/>
            <a:chOff x="0" y="-144661"/>
            <a:chExt cx="10144736" cy="1306946"/>
          </a:xfrm>
        </p:grpSpPr>
        <p:grpSp>
          <p:nvGrpSpPr>
            <p:cNvPr id="109" name="Google Shape;109;p11"/>
            <p:cNvGrpSpPr/>
            <p:nvPr/>
          </p:nvGrpSpPr>
          <p:grpSpPr>
            <a:xfrm>
              <a:off x="3872597" y="-144661"/>
              <a:ext cx="6272139" cy="1306946"/>
              <a:chOff x="0" y="-28575"/>
              <a:chExt cx="1238941" cy="258162"/>
            </a:xfrm>
          </p:grpSpPr>
          <p:sp>
            <p:nvSpPr>
              <p:cNvPr id="110" name="Google Shape;110;p11"/>
              <p:cNvSpPr/>
              <p:nvPr/>
            </p:nvSpPr>
            <p:spPr>
              <a:xfrm>
                <a:off x="0" y="0"/>
                <a:ext cx="1238941" cy="229587"/>
              </a:xfrm>
              <a:custGeom>
                <a:rect b="b" l="l" r="r" t="t"/>
                <a:pathLst>
                  <a:path extrusionOk="0" h="229587" w="1238941">
                    <a:moveTo>
                      <a:pt x="41144" y="0"/>
                    </a:moveTo>
                    <a:lnTo>
                      <a:pt x="1197796" y="0"/>
                    </a:lnTo>
                    <a:cubicBezTo>
                      <a:pt x="1208709" y="0"/>
                      <a:pt x="1219174" y="4335"/>
                      <a:pt x="1226890" y="12051"/>
                    </a:cubicBezTo>
                    <a:cubicBezTo>
                      <a:pt x="1234606" y="19767"/>
                      <a:pt x="1238941" y="30232"/>
                      <a:pt x="1238941" y="41144"/>
                    </a:cubicBezTo>
                    <a:lnTo>
                      <a:pt x="1238941" y="188443"/>
                    </a:lnTo>
                    <a:cubicBezTo>
                      <a:pt x="1238941" y="199355"/>
                      <a:pt x="1234606" y="209820"/>
                      <a:pt x="1226890" y="217536"/>
                    </a:cubicBezTo>
                    <a:cubicBezTo>
                      <a:pt x="1219174" y="225252"/>
                      <a:pt x="1208709" y="229587"/>
                      <a:pt x="1197796" y="229587"/>
                    </a:cubicBezTo>
                    <a:lnTo>
                      <a:pt x="41144" y="229587"/>
                    </a:lnTo>
                    <a:cubicBezTo>
                      <a:pt x="30232" y="229587"/>
                      <a:pt x="19767" y="225252"/>
                      <a:pt x="12051" y="217536"/>
                    </a:cubicBezTo>
                    <a:cubicBezTo>
                      <a:pt x="4335" y="209820"/>
                      <a:pt x="0" y="199355"/>
                      <a:pt x="0" y="188443"/>
                    </a:cubicBezTo>
                    <a:lnTo>
                      <a:pt x="0" y="41144"/>
                    </a:lnTo>
                    <a:cubicBezTo>
                      <a:pt x="0" y="30232"/>
                      <a:pt x="4335" y="19767"/>
                      <a:pt x="12051" y="12051"/>
                    </a:cubicBezTo>
                    <a:cubicBezTo>
                      <a:pt x="19767" y="4335"/>
                      <a:pt x="30232" y="0"/>
                      <a:pt x="41144"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0" y="-28575"/>
                <a:ext cx="1238941" cy="25816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2" name="Google Shape;112;p11"/>
            <p:cNvCxnSpPr/>
            <p:nvPr/>
          </p:nvCxnSpPr>
          <p:spPr>
            <a:xfrm>
              <a:off x="0" y="571403"/>
              <a:ext cx="3872597" cy="0"/>
            </a:xfrm>
            <a:prstGeom prst="straightConnector1">
              <a:avLst/>
            </a:prstGeom>
            <a:noFill/>
            <a:ln cap="flat" cmpd="sng" w="25400">
              <a:solidFill>
                <a:srgbClr val="000000"/>
              </a:solidFill>
              <a:prstDash val="solid"/>
              <a:round/>
              <a:headEnd len="sm" w="sm" type="none"/>
              <a:tailEnd len="sm" w="sm" type="none"/>
            </a:ln>
          </p:spPr>
        </p:cxnSp>
      </p:grpSp>
      <p:sp>
        <p:nvSpPr>
          <p:cNvPr id="113" name="Google Shape;113;p11"/>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6">
              <a:alphaModFix/>
            </a:blip>
            <a:stretch>
              <a:fillRect b="0" l="0" r="0" t="0"/>
            </a:stretch>
          </a:blipFill>
          <a:ln>
            <a:noFill/>
          </a:ln>
        </p:spPr>
      </p:sp>
      <p:sp>
        <p:nvSpPr>
          <p:cNvPr id="114" name="Google Shape;114;p11"/>
          <p:cNvSpPr/>
          <p:nvPr/>
        </p:nvSpPr>
        <p:spPr>
          <a:xfrm>
            <a:off x="3794939" y="8229373"/>
            <a:ext cx="1436584" cy="143658"/>
          </a:xfrm>
          <a:custGeom>
            <a:rect b="b" l="l" r="r" t="t"/>
            <a:pathLst>
              <a:path extrusionOk="0" h="143658" w="1436584">
                <a:moveTo>
                  <a:pt x="0" y="0"/>
                </a:moveTo>
                <a:lnTo>
                  <a:pt x="1436583" y="0"/>
                </a:lnTo>
                <a:lnTo>
                  <a:pt x="1436583" y="143658"/>
                </a:lnTo>
                <a:lnTo>
                  <a:pt x="0" y="143658"/>
                </a:lnTo>
                <a:lnTo>
                  <a:pt x="0" y="0"/>
                </a:lnTo>
                <a:close/>
              </a:path>
            </a:pathLst>
          </a:custGeom>
          <a:blipFill rotWithShape="1">
            <a:blip r:embed="rId7">
              <a:alphaModFix/>
            </a:blip>
            <a:stretch>
              <a:fillRect b="0" l="0" r="0" t="0"/>
            </a:stretch>
          </a:blipFill>
          <a:ln>
            <a:noFill/>
          </a:ln>
        </p:spPr>
      </p:sp>
      <p:sp>
        <p:nvSpPr>
          <p:cNvPr id="115" name="Google Shape;115;p11"/>
          <p:cNvSpPr txBox="1"/>
          <p:nvPr/>
        </p:nvSpPr>
        <p:spPr>
          <a:xfrm>
            <a:off x="1541472" y="7894800"/>
            <a:ext cx="1961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444242"/>
                </a:solidFill>
                <a:latin typeface="Open Sans"/>
                <a:ea typeface="Open Sans"/>
                <a:cs typeface="Open Sans"/>
                <a:sym typeface="Open Sans"/>
              </a:rPr>
              <a:t>Slides</a:t>
            </a:r>
            <a:endParaRPr b="1">
              <a:latin typeface="Open Sans"/>
              <a:ea typeface="Open Sans"/>
              <a:cs typeface="Open Sans"/>
              <a:sym typeface="Open Sans"/>
            </a:endParaRPr>
          </a:p>
        </p:txBody>
      </p:sp>
      <p:sp>
        <p:nvSpPr>
          <p:cNvPr id="116" name="Google Shape;116;p11"/>
          <p:cNvSpPr txBox="1"/>
          <p:nvPr/>
        </p:nvSpPr>
        <p:spPr>
          <a:xfrm>
            <a:off x="1028700" y="2538095"/>
            <a:ext cx="10358400" cy="323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007" u="none" cap="none" strike="noStrike">
                <a:solidFill>
                  <a:srgbClr val="444242"/>
                </a:solidFill>
                <a:latin typeface="Open Sans"/>
                <a:ea typeface="Open Sans"/>
                <a:cs typeface="Open Sans"/>
                <a:sym typeface="Open Sans"/>
              </a:rPr>
              <a:t>Food and Beverages</a:t>
            </a:r>
            <a:endParaRPr b="1">
              <a:latin typeface="Open Sans"/>
              <a:ea typeface="Open Sans"/>
              <a:cs typeface="Open Sans"/>
              <a:sym typeface="Open Sans"/>
            </a:endParaRPr>
          </a:p>
          <a:p>
            <a:pPr indent="0" lvl="0" marL="0" marR="0" rtl="0" algn="l">
              <a:lnSpc>
                <a:spcPct val="100000"/>
              </a:lnSpc>
              <a:spcBef>
                <a:spcPts val="0"/>
              </a:spcBef>
              <a:spcAft>
                <a:spcPts val="0"/>
              </a:spcAft>
              <a:buNone/>
            </a:pPr>
            <a:r>
              <a:rPr b="1" i="0" lang="en-US" sz="7007" u="none" cap="none" strike="noStrike">
                <a:solidFill>
                  <a:srgbClr val="7CBE2B"/>
                </a:solidFill>
                <a:latin typeface="Open Sans"/>
                <a:ea typeface="Open Sans"/>
                <a:cs typeface="Open Sans"/>
                <a:sym typeface="Open Sans"/>
              </a:rPr>
              <a:t>Market Research</a:t>
            </a:r>
            <a:r>
              <a:rPr b="1" i="0" lang="en-US" sz="7007" u="none" cap="none" strike="noStrike">
                <a:solidFill>
                  <a:srgbClr val="444242"/>
                </a:solidFill>
                <a:latin typeface="Open Sans"/>
                <a:ea typeface="Open Sans"/>
                <a:cs typeface="Open Sans"/>
                <a:sym typeface="Open Sans"/>
              </a:rPr>
              <a:t> Proposal </a:t>
            </a:r>
            <a:endParaRPr b="1">
              <a:latin typeface="Open Sans"/>
              <a:ea typeface="Open Sans"/>
              <a:cs typeface="Open Sans"/>
              <a:sym typeface="Open Sans"/>
            </a:endParaRPr>
          </a:p>
        </p:txBody>
      </p:sp>
      <p:sp>
        <p:nvSpPr>
          <p:cNvPr id="117" name="Google Shape;117;p11"/>
          <p:cNvSpPr txBox="1"/>
          <p:nvPr/>
        </p:nvSpPr>
        <p:spPr>
          <a:xfrm>
            <a:off x="1028700" y="5961304"/>
            <a:ext cx="6969061" cy="1153795"/>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000000"/>
                </a:solidFill>
                <a:latin typeface="Open Sans"/>
                <a:ea typeface="Open Sans"/>
                <a:cs typeface="Open Sans"/>
                <a:sym typeface="Open Sans"/>
              </a:rPr>
              <a:t>Comprehensive analysis of market trends, consumer preferences, and competitive landscape in the </a:t>
            </a:r>
            <a:endParaRPr/>
          </a:p>
          <a:p>
            <a:pPr indent="0" lvl="0" marL="0" marR="0" rtl="0" algn="l">
              <a:lnSpc>
                <a:spcPct val="140018"/>
              </a:lnSpc>
              <a:spcBef>
                <a:spcPts val="0"/>
              </a:spcBef>
              <a:spcAft>
                <a:spcPts val="0"/>
              </a:spcAft>
              <a:buNone/>
            </a:pPr>
            <a:r>
              <a:rPr b="0" i="0" lang="en-US" sz="2199" u="none" cap="none" strike="noStrike">
                <a:solidFill>
                  <a:srgbClr val="000000"/>
                </a:solidFill>
                <a:latin typeface="Open Sans"/>
                <a:ea typeface="Open Sans"/>
                <a:cs typeface="Open Sans"/>
                <a:sym typeface="Open Sans"/>
              </a:rPr>
              <a:t>global food and beverages industry.</a:t>
            </a:r>
            <a:endParaRPr/>
          </a:p>
        </p:txBody>
      </p:sp>
      <p:sp>
        <p:nvSpPr>
          <p:cNvPr id="118" name="Google Shape;118;p11"/>
          <p:cNvSpPr txBox="1"/>
          <p:nvPr/>
        </p:nvSpPr>
        <p:spPr>
          <a:xfrm>
            <a:off x="7027507" y="544975"/>
            <a:ext cx="970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19" name="Google Shape;119;p11"/>
          <p:cNvSpPr txBox="1"/>
          <p:nvPr/>
        </p:nvSpPr>
        <p:spPr>
          <a:xfrm>
            <a:off x="8460648" y="544975"/>
            <a:ext cx="851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20" name="Google Shape;120;p11"/>
          <p:cNvSpPr txBox="1"/>
          <p:nvPr/>
        </p:nvSpPr>
        <p:spPr>
          <a:xfrm>
            <a:off x="5732804" y="54497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21" name="Google Shape;121;p11"/>
          <p:cNvSpPr txBox="1"/>
          <p:nvPr/>
        </p:nvSpPr>
        <p:spPr>
          <a:xfrm>
            <a:off x="4473876" y="54497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22" name="Google Shape;122;p11"/>
          <p:cNvSpPr txBox="1"/>
          <p:nvPr/>
        </p:nvSpPr>
        <p:spPr>
          <a:xfrm>
            <a:off x="1877201" y="544975"/>
            <a:ext cx="851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0"/>
          <p:cNvSpPr/>
          <p:nvPr/>
        </p:nvSpPr>
        <p:spPr>
          <a:xfrm>
            <a:off x="10722421" y="-5702311"/>
            <a:ext cx="10695095" cy="10695095"/>
          </a:xfrm>
          <a:custGeom>
            <a:rect b="b" l="l" r="r" t="t"/>
            <a:pathLst>
              <a:path extrusionOk="0" h="10695095" w="10695095">
                <a:moveTo>
                  <a:pt x="0" y="0"/>
                </a:moveTo>
                <a:lnTo>
                  <a:pt x="10695096" y="0"/>
                </a:lnTo>
                <a:lnTo>
                  <a:pt x="10695096" y="10695095"/>
                </a:lnTo>
                <a:lnTo>
                  <a:pt x="0" y="10695095"/>
                </a:lnTo>
                <a:lnTo>
                  <a:pt x="0" y="0"/>
                </a:lnTo>
                <a:close/>
              </a:path>
            </a:pathLst>
          </a:custGeom>
          <a:blipFill rotWithShape="1">
            <a:blip r:embed="rId3">
              <a:alphaModFix/>
            </a:blip>
            <a:stretch>
              <a:fillRect b="0" l="0" r="0" t="0"/>
            </a:stretch>
          </a:blipFill>
          <a:ln>
            <a:noFill/>
          </a:ln>
        </p:spPr>
      </p:sp>
      <p:sp>
        <p:nvSpPr>
          <p:cNvPr id="341" name="Google Shape;341;p20"/>
          <p:cNvSpPr/>
          <p:nvPr/>
        </p:nvSpPr>
        <p:spPr>
          <a:xfrm>
            <a:off x="14776407" y="-2206476"/>
            <a:ext cx="10695095" cy="10695095"/>
          </a:xfrm>
          <a:custGeom>
            <a:rect b="b" l="l" r="r" t="t"/>
            <a:pathLst>
              <a:path extrusionOk="0" h="10695095" w="10695095">
                <a:moveTo>
                  <a:pt x="0" y="0"/>
                </a:moveTo>
                <a:lnTo>
                  <a:pt x="10695095" y="0"/>
                </a:lnTo>
                <a:lnTo>
                  <a:pt x="10695095" y="10695095"/>
                </a:lnTo>
                <a:lnTo>
                  <a:pt x="0" y="10695095"/>
                </a:lnTo>
                <a:lnTo>
                  <a:pt x="0" y="0"/>
                </a:lnTo>
                <a:close/>
              </a:path>
            </a:pathLst>
          </a:custGeom>
          <a:blipFill rotWithShape="1">
            <a:blip r:embed="rId3">
              <a:alphaModFix/>
            </a:blip>
            <a:stretch>
              <a:fillRect b="0" l="0" r="0" t="0"/>
            </a:stretch>
          </a:blipFill>
          <a:ln>
            <a:noFill/>
          </a:ln>
        </p:spPr>
      </p:sp>
      <p:sp>
        <p:nvSpPr>
          <p:cNvPr id="342" name="Google Shape;342;p20"/>
          <p:cNvSpPr/>
          <p:nvPr/>
        </p:nvSpPr>
        <p:spPr>
          <a:xfrm>
            <a:off x="-3563489" y="7520381"/>
            <a:ext cx="6480773" cy="6480773"/>
          </a:xfrm>
          <a:custGeom>
            <a:rect b="b" l="l" r="r" t="t"/>
            <a:pathLst>
              <a:path extrusionOk="0" h="6480773" w="6480773">
                <a:moveTo>
                  <a:pt x="0" y="0"/>
                </a:moveTo>
                <a:lnTo>
                  <a:pt x="6480773" y="0"/>
                </a:lnTo>
                <a:lnTo>
                  <a:pt x="6480773" y="6480773"/>
                </a:lnTo>
                <a:lnTo>
                  <a:pt x="0" y="6480773"/>
                </a:lnTo>
                <a:lnTo>
                  <a:pt x="0" y="0"/>
                </a:lnTo>
                <a:close/>
              </a:path>
            </a:pathLst>
          </a:custGeom>
          <a:blipFill rotWithShape="1">
            <a:blip r:embed="rId3">
              <a:alphaModFix/>
            </a:blip>
            <a:stretch>
              <a:fillRect b="0" l="0" r="0" t="0"/>
            </a:stretch>
          </a:blipFill>
          <a:ln>
            <a:noFill/>
          </a:ln>
        </p:spPr>
      </p:sp>
      <p:pic>
        <p:nvPicPr>
          <p:cNvPr id="343" name="Google Shape;343;p20"/>
          <p:cNvPicPr preferRelativeResize="0"/>
          <p:nvPr/>
        </p:nvPicPr>
        <p:blipFill>
          <a:blip r:embed="rId4">
            <a:alphaModFix/>
          </a:blip>
          <a:stretch>
            <a:fillRect/>
          </a:stretch>
        </p:blipFill>
        <p:spPr>
          <a:xfrm>
            <a:off x="12947450" y="-1141024"/>
            <a:ext cx="6964250" cy="6761359"/>
          </a:xfrm>
          <a:prstGeom prst="rect">
            <a:avLst/>
          </a:prstGeom>
          <a:noFill/>
          <a:ln>
            <a:noFill/>
          </a:ln>
        </p:spPr>
      </p:pic>
      <p:sp>
        <p:nvSpPr>
          <p:cNvPr id="344" name="Google Shape;344;p20"/>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pic>
        <p:nvPicPr>
          <p:cNvPr id="345" name="Google Shape;345;p20"/>
          <p:cNvPicPr preferRelativeResize="0"/>
          <p:nvPr/>
        </p:nvPicPr>
        <p:blipFill rotWithShape="1">
          <a:blip r:embed="rId6">
            <a:alphaModFix/>
          </a:blip>
          <a:srcRect b="0" l="0" r="0" t="0"/>
          <a:stretch/>
        </p:blipFill>
        <p:spPr>
          <a:xfrm>
            <a:off x="707894" y="3991514"/>
            <a:ext cx="3849673" cy="3849673"/>
          </a:xfrm>
          <a:prstGeom prst="rect">
            <a:avLst/>
          </a:prstGeom>
          <a:noFill/>
          <a:ln>
            <a:noFill/>
          </a:ln>
        </p:spPr>
      </p:pic>
      <p:pic>
        <p:nvPicPr>
          <p:cNvPr id="346" name="Google Shape;346;p20"/>
          <p:cNvPicPr preferRelativeResize="0"/>
          <p:nvPr/>
        </p:nvPicPr>
        <p:blipFill rotWithShape="1">
          <a:blip r:embed="rId7">
            <a:alphaModFix/>
          </a:blip>
          <a:srcRect b="0" l="0" r="0" t="0"/>
          <a:stretch/>
        </p:blipFill>
        <p:spPr>
          <a:xfrm>
            <a:off x="6685246" y="3991514"/>
            <a:ext cx="3849673" cy="3849673"/>
          </a:xfrm>
          <a:prstGeom prst="rect">
            <a:avLst/>
          </a:prstGeom>
          <a:noFill/>
          <a:ln>
            <a:noFill/>
          </a:ln>
        </p:spPr>
      </p:pic>
      <p:pic>
        <p:nvPicPr>
          <p:cNvPr id="347" name="Google Shape;347;p20"/>
          <p:cNvPicPr preferRelativeResize="0"/>
          <p:nvPr/>
        </p:nvPicPr>
        <p:blipFill rotWithShape="1">
          <a:blip r:embed="rId8">
            <a:alphaModFix/>
          </a:blip>
          <a:srcRect b="0" l="0" r="0" t="0"/>
          <a:stretch/>
        </p:blipFill>
        <p:spPr>
          <a:xfrm>
            <a:off x="12662598" y="3991514"/>
            <a:ext cx="3849673" cy="3849673"/>
          </a:xfrm>
          <a:prstGeom prst="rect">
            <a:avLst/>
          </a:prstGeom>
          <a:noFill/>
          <a:ln>
            <a:noFill/>
          </a:ln>
        </p:spPr>
      </p:pic>
      <p:sp>
        <p:nvSpPr>
          <p:cNvPr id="348" name="Google Shape;348;p20"/>
          <p:cNvSpPr txBox="1"/>
          <p:nvPr/>
        </p:nvSpPr>
        <p:spPr>
          <a:xfrm>
            <a:off x="983027" y="2943904"/>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the featured statistic.</a:t>
            </a:r>
            <a:endParaRPr/>
          </a:p>
        </p:txBody>
      </p:sp>
      <p:sp>
        <p:nvSpPr>
          <p:cNvPr id="349" name="Google Shape;349;p20"/>
          <p:cNvSpPr txBox="1"/>
          <p:nvPr/>
        </p:nvSpPr>
        <p:spPr>
          <a:xfrm>
            <a:off x="14037100" y="544825"/>
            <a:ext cx="739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50" name="Google Shape;350;p20"/>
          <p:cNvSpPr txBox="1"/>
          <p:nvPr/>
        </p:nvSpPr>
        <p:spPr>
          <a:xfrm>
            <a:off x="16575948" y="544825"/>
            <a:ext cx="898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51" name="Google Shape;351;p20"/>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52" name="Google Shape;352;p20"/>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53" name="Google Shape;353;p20"/>
          <p:cNvSpPr txBox="1"/>
          <p:nvPr/>
        </p:nvSpPr>
        <p:spPr>
          <a:xfrm>
            <a:off x="1877201" y="544975"/>
            <a:ext cx="8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354" name="Google Shape;354;p20"/>
          <p:cNvSpPr txBox="1"/>
          <p:nvPr/>
        </p:nvSpPr>
        <p:spPr>
          <a:xfrm>
            <a:off x="1028700" y="1778682"/>
            <a:ext cx="93507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Market Research</a:t>
            </a:r>
            <a:endParaRPr b="1">
              <a:latin typeface="Open Sans"/>
              <a:ea typeface="Open Sans"/>
              <a:cs typeface="Open Sans"/>
              <a:sym typeface="Open Sans"/>
            </a:endParaRPr>
          </a:p>
        </p:txBody>
      </p:sp>
      <p:sp>
        <p:nvSpPr>
          <p:cNvPr id="355" name="Google Shape;355;p20"/>
          <p:cNvSpPr txBox="1"/>
          <p:nvPr/>
        </p:nvSpPr>
        <p:spPr>
          <a:xfrm>
            <a:off x="1028700" y="8530590"/>
            <a:ext cx="31543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the featured statistic.</a:t>
            </a:r>
            <a:endParaRPr/>
          </a:p>
        </p:txBody>
      </p:sp>
      <p:sp>
        <p:nvSpPr>
          <p:cNvPr id="356" name="Google Shape;356;p20"/>
          <p:cNvSpPr txBox="1"/>
          <p:nvPr/>
        </p:nvSpPr>
        <p:spPr>
          <a:xfrm>
            <a:off x="13199213" y="8530590"/>
            <a:ext cx="31543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the featured statistic.</a:t>
            </a:r>
            <a:endParaRPr/>
          </a:p>
        </p:txBody>
      </p:sp>
      <p:sp>
        <p:nvSpPr>
          <p:cNvPr id="357" name="Google Shape;357;p20"/>
          <p:cNvSpPr txBox="1"/>
          <p:nvPr/>
        </p:nvSpPr>
        <p:spPr>
          <a:xfrm>
            <a:off x="7171461" y="8530590"/>
            <a:ext cx="31543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the featured statistic.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grpSp>
        <p:nvGrpSpPr>
          <p:cNvPr id="362" name="Google Shape;362;p21"/>
          <p:cNvGrpSpPr/>
          <p:nvPr/>
        </p:nvGrpSpPr>
        <p:grpSpPr>
          <a:xfrm>
            <a:off x="1028700" y="1643504"/>
            <a:ext cx="7633556" cy="3598552"/>
            <a:chOff x="0" y="-28575"/>
            <a:chExt cx="2010484" cy="947767"/>
          </a:xfrm>
        </p:grpSpPr>
        <p:sp>
          <p:nvSpPr>
            <p:cNvPr id="363" name="Google Shape;363;p21"/>
            <p:cNvSpPr/>
            <p:nvPr/>
          </p:nvSpPr>
          <p:spPr>
            <a:xfrm>
              <a:off x="0" y="0"/>
              <a:ext cx="2010484" cy="919192"/>
            </a:xfrm>
            <a:custGeom>
              <a:rect b="b" l="l" r="r" t="t"/>
              <a:pathLst>
                <a:path extrusionOk="0" h="919192" w="2010484">
                  <a:moveTo>
                    <a:pt x="25355" y="0"/>
                  </a:moveTo>
                  <a:lnTo>
                    <a:pt x="1985129" y="0"/>
                  </a:lnTo>
                  <a:cubicBezTo>
                    <a:pt x="1999132" y="0"/>
                    <a:pt x="2010484" y="11352"/>
                    <a:pt x="2010484" y="25355"/>
                  </a:cubicBezTo>
                  <a:lnTo>
                    <a:pt x="2010484" y="893837"/>
                  </a:lnTo>
                  <a:cubicBezTo>
                    <a:pt x="2010484" y="907840"/>
                    <a:pt x="1999132" y="919192"/>
                    <a:pt x="1985129" y="919192"/>
                  </a:cubicBezTo>
                  <a:lnTo>
                    <a:pt x="25355" y="919192"/>
                  </a:lnTo>
                  <a:cubicBezTo>
                    <a:pt x="11352" y="919192"/>
                    <a:pt x="0" y="907840"/>
                    <a:pt x="0" y="893837"/>
                  </a:cubicBezTo>
                  <a:lnTo>
                    <a:pt x="0" y="25355"/>
                  </a:lnTo>
                  <a:cubicBezTo>
                    <a:pt x="0" y="11352"/>
                    <a:pt x="11352" y="0"/>
                    <a:pt x="253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1"/>
            <p:cNvSpPr txBox="1"/>
            <p:nvPr/>
          </p:nvSpPr>
          <p:spPr>
            <a:xfrm>
              <a:off x="0" y="-28575"/>
              <a:ext cx="2010484" cy="9477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21"/>
          <p:cNvGrpSpPr/>
          <p:nvPr/>
        </p:nvGrpSpPr>
        <p:grpSpPr>
          <a:xfrm>
            <a:off x="9683725" y="1643504"/>
            <a:ext cx="7633556" cy="3598552"/>
            <a:chOff x="0" y="-28575"/>
            <a:chExt cx="2010484" cy="947767"/>
          </a:xfrm>
        </p:grpSpPr>
        <p:sp>
          <p:nvSpPr>
            <p:cNvPr id="366" name="Google Shape;366;p21"/>
            <p:cNvSpPr/>
            <p:nvPr/>
          </p:nvSpPr>
          <p:spPr>
            <a:xfrm>
              <a:off x="0" y="0"/>
              <a:ext cx="2010484" cy="919192"/>
            </a:xfrm>
            <a:custGeom>
              <a:rect b="b" l="l" r="r" t="t"/>
              <a:pathLst>
                <a:path extrusionOk="0" h="919192" w="2010484">
                  <a:moveTo>
                    <a:pt x="25355" y="0"/>
                  </a:moveTo>
                  <a:lnTo>
                    <a:pt x="1985129" y="0"/>
                  </a:lnTo>
                  <a:cubicBezTo>
                    <a:pt x="1999132" y="0"/>
                    <a:pt x="2010484" y="11352"/>
                    <a:pt x="2010484" y="25355"/>
                  </a:cubicBezTo>
                  <a:lnTo>
                    <a:pt x="2010484" y="893837"/>
                  </a:lnTo>
                  <a:cubicBezTo>
                    <a:pt x="2010484" y="907840"/>
                    <a:pt x="1999132" y="919192"/>
                    <a:pt x="1985129" y="919192"/>
                  </a:cubicBezTo>
                  <a:lnTo>
                    <a:pt x="25355" y="919192"/>
                  </a:lnTo>
                  <a:cubicBezTo>
                    <a:pt x="11352" y="919192"/>
                    <a:pt x="0" y="907840"/>
                    <a:pt x="0" y="893837"/>
                  </a:cubicBezTo>
                  <a:lnTo>
                    <a:pt x="0" y="25355"/>
                  </a:lnTo>
                  <a:cubicBezTo>
                    <a:pt x="0" y="11352"/>
                    <a:pt x="11352" y="0"/>
                    <a:pt x="253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1"/>
            <p:cNvSpPr txBox="1"/>
            <p:nvPr/>
          </p:nvSpPr>
          <p:spPr>
            <a:xfrm>
              <a:off x="0" y="-28575"/>
              <a:ext cx="2010484" cy="9477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21"/>
          <p:cNvGrpSpPr/>
          <p:nvPr/>
        </p:nvGrpSpPr>
        <p:grpSpPr>
          <a:xfrm>
            <a:off x="1028700" y="5659748"/>
            <a:ext cx="7633556" cy="3598552"/>
            <a:chOff x="0" y="-28575"/>
            <a:chExt cx="2010484" cy="947767"/>
          </a:xfrm>
        </p:grpSpPr>
        <p:sp>
          <p:nvSpPr>
            <p:cNvPr id="369" name="Google Shape;369;p21"/>
            <p:cNvSpPr/>
            <p:nvPr/>
          </p:nvSpPr>
          <p:spPr>
            <a:xfrm>
              <a:off x="0" y="0"/>
              <a:ext cx="2010484" cy="919192"/>
            </a:xfrm>
            <a:custGeom>
              <a:rect b="b" l="l" r="r" t="t"/>
              <a:pathLst>
                <a:path extrusionOk="0" h="919192" w="2010484">
                  <a:moveTo>
                    <a:pt x="25355" y="0"/>
                  </a:moveTo>
                  <a:lnTo>
                    <a:pt x="1985129" y="0"/>
                  </a:lnTo>
                  <a:cubicBezTo>
                    <a:pt x="1999132" y="0"/>
                    <a:pt x="2010484" y="11352"/>
                    <a:pt x="2010484" y="25355"/>
                  </a:cubicBezTo>
                  <a:lnTo>
                    <a:pt x="2010484" y="893837"/>
                  </a:lnTo>
                  <a:cubicBezTo>
                    <a:pt x="2010484" y="907840"/>
                    <a:pt x="1999132" y="919192"/>
                    <a:pt x="1985129" y="919192"/>
                  </a:cubicBezTo>
                  <a:lnTo>
                    <a:pt x="25355" y="919192"/>
                  </a:lnTo>
                  <a:cubicBezTo>
                    <a:pt x="11352" y="919192"/>
                    <a:pt x="0" y="907840"/>
                    <a:pt x="0" y="893837"/>
                  </a:cubicBezTo>
                  <a:lnTo>
                    <a:pt x="0" y="25355"/>
                  </a:lnTo>
                  <a:cubicBezTo>
                    <a:pt x="0" y="11352"/>
                    <a:pt x="11352" y="0"/>
                    <a:pt x="253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1"/>
            <p:cNvSpPr txBox="1"/>
            <p:nvPr/>
          </p:nvSpPr>
          <p:spPr>
            <a:xfrm>
              <a:off x="0" y="-28575"/>
              <a:ext cx="2010484" cy="9477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1"/>
          <p:cNvGrpSpPr/>
          <p:nvPr/>
        </p:nvGrpSpPr>
        <p:grpSpPr>
          <a:xfrm>
            <a:off x="9683725" y="5659748"/>
            <a:ext cx="7633556" cy="3598552"/>
            <a:chOff x="0" y="-28575"/>
            <a:chExt cx="2010484" cy="947767"/>
          </a:xfrm>
        </p:grpSpPr>
        <p:sp>
          <p:nvSpPr>
            <p:cNvPr id="372" name="Google Shape;372;p21"/>
            <p:cNvSpPr/>
            <p:nvPr/>
          </p:nvSpPr>
          <p:spPr>
            <a:xfrm>
              <a:off x="0" y="0"/>
              <a:ext cx="2010484" cy="919192"/>
            </a:xfrm>
            <a:custGeom>
              <a:rect b="b" l="l" r="r" t="t"/>
              <a:pathLst>
                <a:path extrusionOk="0" h="919192" w="2010484">
                  <a:moveTo>
                    <a:pt x="25355" y="0"/>
                  </a:moveTo>
                  <a:lnTo>
                    <a:pt x="1985129" y="0"/>
                  </a:lnTo>
                  <a:cubicBezTo>
                    <a:pt x="1999132" y="0"/>
                    <a:pt x="2010484" y="11352"/>
                    <a:pt x="2010484" y="25355"/>
                  </a:cubicBezTo>
                  <a:lnTo>
                    <a:pt x="2010484" y="893837"/>
                  </a:lnTo>
                  <a:cubicBezTo>
                    <a:pt x="2010484" y="907840"/>
                    <a:pt x="1999132" y="919192"/>
                    <a:pt x="1985129" y="919192"/>
                  </a:cubicBezTo>
                  <a:lnTo>
                    <a:pt x="25355" y="919192"/>
                  </a:lnTo>
                  <a:cubicBezTo>
                    <a:pt x="11352" y="919192"/>
                    <a:pt x="0" y="907840"/>
                    <a:pt x="0" y="893837"/>
                  </a:cubicBezTo>
                  <a:lnTo>
                    <a:pt x="0" y="25355"/>
                  </a:lnTo>
                  <a:cubicBezTo>
                    <a:pt x="0" y="11352"/>
                    <a:pt x="11352" y="0"/>
                    <a:pt x="2535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1"/>
            <p:cNvSpPr txBox="1"/>
            <p:nvPr/>
          </p:nvSpPr>
          <p:spPr>
            <a:xfrm>
              <a:off x="0" y="-28575"/>
              <a:ext cx="2010484" cy="9477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1"/>
          <p:cNvSpPr/>
          <p:nvPr/>
        </p:nvSpPr>
        <p:spPr>
          <a:xfrm>
            <a:off x="5608703" y="2287943"/>
            <a:ext cx="6519970" cy="6519970"/>
          </a:xfrm>
          <a:custGeom>
            <a:rect b="b" l="l" r="r" t="t"/>
            <a:pathLst>
              <a:path extrusionOk="0" h="6519970" w="6519970">
                <a:moveTo>
                  <a:pt x="0" y="0"/>
                </a:moveTo>
                <a:lnTo>
                  <a:pt x="6519971" y="0"/>
                </a:lnTo>
                <a:lnTo>
                  <a:pt x="6519971" y="6519970"/>
                </a:lnTo>
                <a:lnTo>
                  <a:pt x="0" y="6519970"/>
                </a:lnTo>
                <a:lnTo>
                  <a:pt x="0" y="0"/>
                </a:lnTo>
                <a:close/>
              </a:path>
            </a:pathLst>
          </a:custGeom>
          <a:blipFill rotWithShape="1">
            <a:blip r:embed="rId3">
              <a:alphaModFix/>
            </a:blip>
            <a:stretch>
              <a:fillRect b="0" l="0" r="0" t="0"/>
            </a:stretch>
          </a:blipFill>
          <a:ln>
            <a:noFill/>
          </a:ln>
        </p:spPr>
      </p:sp>
      <p:pic>
        <p:nvPicPr>
          <p:cNvPr id="375" name="Google Shape;375;p21"/>
          <p:cNvPicPr preferRelativeResize="0"/>
          <p:nvPr/>
        </p:nvPicPr>
        <p:blipFill>
          <a:blip r:embed="rId4">
            <a:alphaModFix/>
          </a:blip>
          <a:stretch>
            <a:fillRect/>
          </a:stretch>
        </p:blipFill>
        <p:spPr>
          <a:xfrm>
            <a:off x="4462338" y="819175"/>
            <a:ext cx="8389114" cy="8432876"/>
          </a:xfrm>
          <a:prstGeom prst="rect">
            <a:avLst/>
          </a:prstGeom>
          <a:noFill/>
          <a:ln>
            <a:noFill/>
          </a:ln>
        </p:spPr>
      </p:pic>
      <p:sp>
        <p:nvSpPr>
          <p:cNvPr id="376" name="Google Shape;376;p21"/>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sp>
        <p:nvSpPr>
          <p:cNvPr id="377" name="Google Shape;377;p21"/>
          <p:cNvSpPr txBox="1"/>
          <p:nvPr/>
        </p:nvSpPr>
        <p:spPr>
          <a:xfrm>
            <a:off x="14037101" y="544825"/>
            <a:ext cx="734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78" name="Google Shape;378;p21"/>
          <p:cNvSpPr txBox="1"/>
          <p:nvPr/>
        </p:nvSpPr>
        <p:spPr>
          <a:xfrm>
            <a:off x="16524900" y="570979"/>
            <a:ext cx="734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79" name="Google Shape;379;p21"/>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80" name="Google Shape;380;p21"/>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81" name="Google Shape;381;p21"/>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cxnSp>
        <p:nvCxnSpPr>
          <p:cNvPr id="382" name="Google Shape;382;p21"/>
          <p:cNvCxnSpPr/>
          <p:nvPr/>
        </p:nvCxnSpPr>
        <p:spPr>
          <a:xfrm>
            <a:off x="17317281" y="3487503"/>
            <a:ext cx="1226996" cy="0"/>
          </a:xfrm>
          <a:prstGeom prst="straightConnector1">
            <a:avLst/>
          </a:prstGeom>
          <a:noFill/>
          <a:ln cap="flat" cmpd="sng" w="19050">
            <a:solidFill>
              <a:srgbClr val="000000"/>
            </a:solidFill>
            <a:prstDash val="solid"/>
            <a:round/>
            <a:headEnd len="sm" w="sm" type="none"/>
            <a:tailEnd len="sm" w="sm" type="none"/>
          </a:ln>
        </p:spPr>
      </p:cxnSp>
      <p:cxnSp>
        <p:nvCxnSpPr>
          <p:cNvPr id="383" name="Google Shape;383;p21"/>
          <p:cNvCxnSpPr/>
          <p:nvPr/>
        </p:nvCxnSpPr>
        <p:spPr>
          <a:xfrm>
            <a:off x="-198296" y="3477978"/>
            <a:ext cx="1226996" cy="0"/>
          </a:xfrm>
          <a:prstGeom prst="straightConnector1">
            <a:avLst/>
          </a:prstGeom>
          <a:noFill/>
          <a:ln cap="flat" cmpd="sng" w="19050">
            <a:solidFill>
              <a:srgbClr val="000000"/>
            </a:solidFill>
            <a:prstDash val="solid"/>
            <a:round/>
            <a:headEnd len="sm" w="sm" type="none"/>
            <a:tailEnd len="sm" w="sm" type="none"/>
          </a:ln>
        </p:spPr>
      </p:cxnSp>
      <p:cxnSp>
        <p:nvCxnSpPr>
          <p:cNvPr id="384" name="Google Shape;384;p21"/>
          <p:cNvCxnSpPr/>
          <p:nvPr/>
        </p:nvCxnSpPr>
        <p:spPr>
          <a:xfrm>
            <a:off x="17317281" y="7522797"/>
            <a:ext cx="1226996" cy="0"/>
          </a:xfrm>
          <a:prstGeom prst="straightConnector1">
            <a:avLst/>
          </a:prstGeom>
          <a:noFill/>
          <a:ln cap="flat" cmpd="sng" w="19050">
            <a:solidFill>
              <a:srgbClr val="000000"/>
            </a:solidFill>
            <a:prstDash val="solid"/>
            <a:round/>
            <a:headEnd len="sm" w="sm" type="none"/>
            <a:tailEnd len="sm" w="sm" type="none"/>
          </a:ln>
        </p:spPr>
      </p:cxnSp>
      <p:cxnSp>
        <p:nvCxnSpPr>
          <p:cNvPr id="385" name="Google Shape;385;p21"/>
          <p:cNvCxnSpPr/>
          <p:nvPr/>
        </p:nvCxnSpPr>
        <p:spPr>
          <a:xfrm>
            <a:off x="-198296" y="7532322"/>
            <a:ext cx="1226996" cy="0"/>
          </a:xfrm>
          <a:prstGeom prst="straightConnector1">
            <a:avLst/>
          </a:prstGeom>
          <a:noFill/>
          <a:ln cap="flat" cmpd="sng" w="19050">
            <a:solidFill>
              <a:srgbClr val="000000"/>
            </a:solidFill>
            <a:prstDash val="solid"/>
            <a:round/>
            <a:headEnd len="sm" w="sm" type="none"/>
            <a:tailEnd len="sm" w="sm" type="none"/>
          </a:ln>
        </p:spPr>
      </p:cxnSp>
      <p:sp>
        <p:nvSpPr>
          <p:cNvPr id="386" name="Google Shape;386;p21"/>
          <p:cNvSpPr txBox="1"/>
          <p:nvPr/>
        </p:nvSpPr>
        <p:spPr>
          <a:xfrm>
            <a:off x="1598187" y="2230793"/>
            <a:ext cx="2001300" cy="262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081" u="none" cap="none" strike="noStrike">
                <a:solidFill>
                  <a:srgbClr val="7CBE2B"/>
                </a:solidFill>
                <a:latin typeface="Open Sans"/>
                <a:ea typeface="Open Sans"/>
                <a:cs typeface="Open Sans"/>
                <a:sym typeface="Open Sans"/>
              </a:rPr>
              <a:t>S</a:t>
            </a:r>
            <a:endParaRPr b="1">
              <a:latin typeface="Open Sans"/>
              <a:ea typeface="Open Sans"/>
              <a:cs typeface="Open Sans"/>
              <a:sym typeface="Open Sans"/>
            </a:endParaRPr>
          </a:p>
        </p:txBody>
      </p:sp>
      <p:sp>
        <p:nvSpPr>
          <p:cNvPr id="387" name="Google Shape;387;p21"/>
          <p:cNvSpPr txBox="1"/>
          <p:nvPr/>
        </p:nvSpPr>
        <p:spPr>
          <a:xfrm>
            <a:off x="10678206" y="2191595"/>
            <a:ext cx="2001300" cy="262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081" u="none" cap="none" strike="noStrike">
                <a:solidFill>
                  <a:srgbClr val="7CBE2B"/>
                </a:solidFill>
                <a:latin typeface="Open Sans"/>
                <a:ea typeface="Open Sans"/>
                <a:cs typeface="Open Sans"/>
                <a:sym typeface="Open Sans"/>
              </a:rPr>
              <a:t>W</a:t>
            </a:r>
            <a:endParaRPr b="1">
              <a:latin typeface="Open Sans"/>
              <a:ea typeface="Open Sans"/>
              <a:cs typeface="Open Sans"/>
              <a:sym typeface="Open Sans"/>
            </a:endParaRPr>
          </a:p>
        </p:txBody>
      </p:sp>
      <p:sp>
        <p:nvSpPr>
          <p:cNvPr id="388" name="Google Shape;388;p21"/>
          <p:cNvSpPr txBox="1"/>
          <p:nvPr/>
        </p:nvSpPr>
        <p:spPr>
          <a:xfrm>
            <a:off x="1569612" y="6351812"/>
            <a:ext cx="2001300" cy="262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081" u="none" cap="none" strike="noStrike">
                <a:solidFill>
                  <a:srgbClr val="7CBE2B"/>
                </a:solidFill>
                <a:latin typeface="Open Sans"/>
                <a:ea typeface="Open Sans"/>
                <a:cs typeface="Open Sans"/>
                <a:sym typeface="Open Sans"/>
              </a:rPr>
              <a:t>O</a:t>
            </a:r>
            <a:endParaRPr b="1">
              <a:latin typeface="Open Sans"/>
              <a:ea typeface="Open Sans"/>
              <a:cs typeface="Open Sans"/>
              <a:sym typeface="Open Sans"/>
            </a:endParaRPr>
          </a:p>
        </p:txBody>
      </p:sp>
      <p:sp>
        <p:nvSpPr>
          <p:cNvPr id="389" name="Google Shape;389;p21"/>
          <p:cNvSpPr txBox="1"/>
          <p:nvPr/>
        </p:nvSpPr>
        <p:spPr>
          <a:xfrm>
            <a:off x="10927076" y="6312614"/>
            <a:ext cx="2001300" cy="262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7081" u="none" cap="none" strike="noStrike">
                <a:solidFill>
                  <a:srgbClr val="7CBE2B"/>
                </a:solidFill>
                <a:latin typeface="Open Sans"/>
                <a:ea typeface="Open Sans"/>
                <a:cs typeface="Open Sans"/>
                <a:sym typeface="Open Sans"/>
              </a:rPr>
              <a:t>T</a:t>
            </a:r>
            <a:endParaRPr b="1">
              <a:latin typeface="Open Sans"/>
              <a:ea typeface="Open Sans"/>
              <a:cs typeface="Open Sans"/>
              <a:sym typeface="Open Sans"/>
            </a:endParaRPr>
          </a:p>
        </p:txBody>
      </p:sp>
      <p:sp>
        <p:nvSpPr>
          <p:cNvPr id="390" name="Google Shape;390;p21"/>
          <p:cNvSpPr txBox="1"/>
          <p:nvPr/>
        </p:nvSpPr>
        <p:spPr>
          <a:xfrm>
            <a:off x="3599427" y="2550793"/>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444242"/>
                </a:solidFill>
                <a:latin typeface="Arial"/>
                <a:ea typeface="Arial"/>
                <a:cs typeface="Arial"/>
                <a:sym typeface="Arial"/>
              </a:rPr>
              <a:t>STRENGTHS</a:t>
            </a:r>
            <a:endParaRPr/>
          </a:p>
        </p:txBody>
      </p:sp>
      <p:sp>
        <p:nvSpPr>
          <p:cNvPr id="391" name="Google Shape;391;p21"/>
          <p:cNvSpPr txBox="1"/>
          <p:nvPr/>
        </p:nvSpPr>
        <p:spPr>
          <a:xfrm>
            <a:off x="3686738" y="6530968"/>
            <a:ext cx="45841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545454"/>
                </a:solidFill>
                <a:latin typeface="Arial"/>
                <a:ea typeface="Arial"/>
                <a:cs typeface="Arial"/>
                <a:sym typeface="Arial"/>
              </a:rPr>
              <a:t>OPPORTUNITIES</a:t>
            </a:r>
            <a:endParaRPr/>
          </a:p>
        </p:txBody>
      </p:sp>
      <p:sp>
        <p:nvSpPr>
          <p:cNvPr id="392" name="Google Shape;392;p21"/>
          <p:cNvSpPr txBox="1"/>
          <p:nvPr/>
        </p:nvSpPr>
        <p:spPr>
          <a:xfrm>
            <a:off x="13456462" y="2550793"/>
            <a:ext cx="3356391"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545454"/>
                </a:solidFill>
                <a:latin typeface="Arial"/>
                <a:ea typeface="Arial"/>
                <a:cs typeface="Arial"/>
                <a:sym typeface="Arial"/>
              </a:rPr>
              <a:t>WEAKNESSES</a:t>
            </a:r>
            <a:endParaRPr/>
          </a:p>
        </p:txBody>
      </p:sp>
      <p:sp>
        <p:nvSpPr>
          <p:cNvPr id="393" name="Google Shape;393;p21"/>
          <p:cNvSpPr txBox="1"/>
          <p:nvPr/>
        </p:nvSpPr>
        <p:spPr>
          <a:xfrm>
            <a:off x="13500503" y="6288080"/>
            <a:ext cx="3356391" cy="4857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200" u="none" cap="none" strike="noStrike">
                <a:solidFill>
                  <a:srgbClr val="545454"/>
                </a:solidFill>
                <a:latin typeface="Arial"/>
                <a:ea typeface="Arial"/>
                <a:cs typeface="Arial"/>
                <a:sym typeface="Arial"/>
              </a:rPr>
              <a:t>THREATS</a:t>
            </a:r>
            <a:endParaRPr/>
          </a:p>
        </p:txBody>
      </p:sp>
      <p:sp>
        <p:nvSpPr>
          <p:cNvPr id="394" name="Google Shape;394;p21"/>
          <p:cNvSpPr txBox="1"/>
          <p:nvPr/>
        </p:nvSpPr>
        <p:spPr>
          <a:xfrm>
            <a:off x="3324638" y="3200732"/>
            <a:ext cx="4284560" cy="147066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you doing well?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95" name="Google Shape;395;p21"/>
          <p:cNvSpPr txBox="1"/>
          <p:nvPr/>
        </p:nvSpPr>
        <p:spPr>
          <a:xfrm>
            <a:off x="3442391" y="7138301"/>
            <a:ext cx="4074718" cy="147066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your goals?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96" name="Google Shape;396;p21"/>
          <p:cNvSpPr txBox="1"/>
          <p:nvPr/>
        </p:nvSpPr>
        <p:spPr>
          <a:xfrm>
            <a:off x="13276614" y="6952564"/>
            <a:ext cx="3982686" cy="184213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the blockers you're facing?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397" name="Google Shape;397;p21"/>
          <p:cNvSpPr txBox="1"/>
          <p:nvPr/>
        </p:nvSpPr>
        <p:spPr>
          <a:xfrm>
            <a:off x="13271903" y="3200732"/>
            <a:ext cx="4305728" cy="1099185"/>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Where do you need to improve? </a:t>
            </a:r>
            <a:endParaRPr/>
          </a:p>
          <a:p>
            <a:pPr indent="-226696" lvl="1" marL="453392" marR="0" rtl="0" algn="l">
              <a:lnSpc>
                <a:spcPct val="140000"/>
              </a:lnSpc>
              <a:spcBef>
                <a:spcPts val="0"/>
              </a:spcBef>
              <a:spcAft>
                <a:spcPts val="0"/>
              </a:spcAft>
              <a:buClr>
                <a:srgbClr val="000000"/>
              </a:buClr>
              <a:buSzPts val="2100"/>
              <a:buFont typeface="Arial"/>
              <a:buChar char="•"/>
            </a:pPr>
            <a:r>
              <a:rPr b="0" i="0" lang="en-US" sz="2100" u="none" cap="none" strike="noStrike">
                <a:solidFill>
                  <a:srgbClr val="000000"/>
                </a:solidFill>
                <a:latin typeface="Open Sans"/>
                <a:ea typeface="Open Sans"/>
                <a:cs typeface="Open Sans"/>
                <a:sym typeface="Open Sans"/>
              </a:rPr>
              <a:t>Are resources adequate?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22"/>
          <p:cNvPicPr preferRelativeResize="0"/>
          <p:nvPr/>
        </p:nvPicPr>
        <p:blipFill>
          <a:blip r:embed="rId3">
            <a:alphaModFix/>
          </a:blip>
          <a:stretch>
            <a:fillRect/>
          </a:stretch>
        </p:blipFill>
        <p:spPr>
          <a:xfrm>
            <a:off x="4140279" y="8136656"/>
            <a:ext cx="2657475" cy="2237571"/>
          </a:xfrm>
          <a:prstGeom prst="rect">
            <a:avLst/>
          </a:prstGeom>
          <a:noFill/>
          <a:ln>
            <a:noFill/>
          </a:ln>
        </p:spPr>
      </p:pic>
      <p:sp>
        <p:nvSpPr>
          <p:cNvPr id="403" name="Google Shape;403;p22"/>
          <p:cNvSpPr/>
          <p:nvPr/>
        </p:nvSpPr>
        <p:spPr>
          <a:xfrm>
            <a:off x="11860411" y="-4433224"/>
            <a:ext cx="10938051" cy="10938051"/>
          </a:xfrm>
          <a:custGeom>
            <a:rect b="b" l="l" r="r" t="t"/>
            <a:pathLst>
              <a:path extrusionOk="0" h="10938051" w="10938051">
                <a:moveTo>
                  <a:pt x="0" y="0"/>
                </a:moveTo>
                <a:lnTo>
                  <a:pt x="10938051" y="0"/>
                </a:lnTo>
                <a:lnTo>
                  <a:pt x="10938051" y="10938050"/>
                </a:lnTo>
                <a:lnTo>
                  <a:pt x="0" y="10938050"/>
                </a:lnTo>
                <a:lnTo>
                  <a:pt x="0" y="0"/>
                </a:lnTo>
                <a:close/>
              </a:path>
            </a:pathLst>
          </a:custGeom>
          <a:blipFill rotWithShape="1">
            <a:blip r:embed="rId4">
              <a:alphaModFix/>
            </a:blip>
            <a:stretch>
              <a:fillRect b="0" l="0" r="0" t="0"/>
            </a:stretch>
          </a:blipFill>
          <a:ln>
            <a:noFill/>
          </a:ln>
        </p:spPr>
      </p:sp>
      <p:sp>
        <p:nvSpPr>
          <p:cNvPr id="404" name="Google Shape;404;p22"/>
          <p:cNvSpPr/>
          <p:nvPr/>
        </p:nvSpPr>
        <p:spPr>
          <a:xfrm>
            <a:off x="-5469025" y="-325525"/>
            <a:ext cx="10938051" cy="10938051"/>
          </a:xfrm>
          <a:custGeom>
            <a:rect b="b" l="l" r="r" t="t"/>
            <a:pathLst>
              <a:path extrusionOk="0" h="10938051" w="10938051">
                <a:moveTo>
                  <a:pt x="0" y="0"/>
                </a:moveTo>
                <a:lnTo>
                  <a:pt x="10938050" y="0"/>
                </a:lnTo>
                <a:lnTo>
                  <a:pt x="10938050" y="10938050"/>
                </a:lnTo>
                <a:lnTo>
                  <a:pt x="0" y="10938050"/>
                </a:lnTo>
                <a:lnTo>
                  <a:pt x="0" y="0"/>
                </a:lnTo>
                <a:close/>
              </a:path>
            </a:pathLst>
          </a:custGeom>
          <a:blipFill rotWithShape="1">
            <a:blip r:embed="rId4">
              <a:alphaModFix/>
            </a:blip>
            <a:stretch>
              <a:fillRect b="0" l="0" r="0" t="0"/>
            </a:stretch>
          </a:blipFill>
          <a:ln>
            <a:noFill/>
          </a:ln>
        </p:spPr>
      </p:sp>
      <p:pic>
        <p:nvPicPr>
          <p:cNvPr id="405" name="Google Shape;405;p22"/>
          <p:cNvPicPr preferRelativeResize="0"/>
          <p:nvPr/>
        </p:nvPicPr>
        <p:blipFill>
          <a:blip r:embed="rId5">
            <a:alphaModFix/>
          </a:blip>
          <a:stretch>
            <a:fillRect/>
          </a:stretch>
        </p:blipFill>
        <p:spPr>
          <a:xfrm>
            <a:off x="1028704" y="3091547"/>
            <a:ext cx="3701000" cy="4040798"/>
          </a:xfrm>
          <a:prstGeom prst="rect">
            <a:avLst/>
          </a:prstGeom>
          <a:noFill/>
          <a:ln>
            <a:noFill/>
          </a:ln>
        </p:spPr>
      </p:pic>
      <p:pic>
        <p:nvPicPr>
          <p:cNvPr id="406" name="Google Shape;406;p22"/>
          <p:cNvPicPr preferRelativeResize="0"/>
          <p:nvPr/>
        </p:nvPicPr>
        <p:blipFill>
          <a:blip r:embed="rId6">
            <a:alphaModFix/>
          </a:blip>
          <a:stretch>
            <a:fillRect/>
          </a:stretch>
        </p:blipFill>
        <p:spPr>
          <a:xfrm>
            <a:off x="7293498" y="3104547"/>
            <a:ext cx="3701000" cy="4034155"/>
          </a:xfrm>
          <a:prstGeom prst="rect">
            <a:avLst/>
          </a:prstGeom>
          <a:noFill/>
          <a:ln>
            <a:noFill/>
          </a:ln>
        </p:spPr>
      </p:pic>
      <p:pic>
        <p:nvPicPr>
          <p:cNvPr id="407" name="Google Shape;407;p22"/>
          <p:cNvPicPr preferRelativeResize="0"/>
          <p:nvPr/>
        </p:nvPicPr>
        <p:blipFill>
          <a:blip r:embed="rId7">
            <a:alphaModFix/>
          </a:blip>
          <a:stretch>
            <a:fillRect/>
          </a:stretch>
        </p:blipFill>
        <p:spPr>
          <a:xfrm>
            <a:off x="13558298" y="3122547"/>
            <a:ext cx="3701000" cy="4040759"/>
          </a:xfrm>
          <a:prstGeom prst="rect">
            <a:avLst/>
          </a:prstGeom>
          <a:noFill/>
          <a:ln>
            <a:noFill/>
          </a:ln>
        </p:spPr>
      </p:pic>
      <p:pic>
        <p:nvPicPr>
          <p:cNvPr id="408" name="Google Shape;408;p22"/>
          <p:cNvPicPr preferRelativeResize="0"/>
          <p:nvPr/>
        </p:nvPicPr>
        <p:blipFill>
          <a:blip r:embed="rId8">
            <a:alphaModFix/>
          </a:blip>
          <a:stretch>
            <a:fillRect/>
          </a:stretch>
        </p:blipFill>
        <p:spPr>
          <a:xfrm>
            <a:off x="13974501" y="139964"/>
            <a:ext cx="4642975" cy="3593169"/>
          </a:xfrm>
          <a:prstGeom prst="rect">
            <a:avLst/>
          </a:prstGeom>
          <a:noFill/>
          <a:ln>
            <a:noFill/>
          </a:ln>
        </p:spPr>
      </p:pic>
      <p:sp>
        <p:nvSpPr>
          <p:cNvPr id="409" name="Google Shape;409;p22"/>
          <p:cNvSpPr txBox="1"/>
          <p:nvPr/>
        </p:nvSpPr>
        <p:spPr>
          <a:xfrm>
            <a:off x="1877202" y="544975"/>
            <a:ext cx="974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410" name="Google Shape;410;p22"/>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9">
              <a:alphaModFix/>
            </a:blip>
            <a:stretch>
              <a:fillRect b="0" l="0" r="0" t="0"/>
            </a:stretch>
          </a:blipFill>
          <a:ln>
            <a:noFill/>
          </a:ln>
        </p:spPr>
      </p:sp>
      <p:sp>
        <p:nvSpPr>
          <p:cNvPr id="411" name="Google Shape;411;p22"/>
          <p:cNvSpPr txBox="1"/>
          <p:nvPr/>
        </p:nvSpPr>
        <p:spPr>
          <a:xfrm>
            <a:off x="14037101" y="544825"/>
            <a:ext cx="78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12" name="Google Shape;412;p22"/>
          <p:cNvSpPr txBox="1"/>
          <p:nvPr/>
        </p:nvSpPr>
        <p:spPr>
          <a:xfrm>
            <a:off x="16534375" y="544825"/>
            <a:ext cx="72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13" name="Google Shape;413;p22"/>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14" name="Google Shape;414;p22"/>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15" name="Google Shape;415;p22"/>
          <p:cNvSpPr txBox="1"/>
          <p:nvPr/>
        </p:nvSpPr>
        <p:spPr>
          <a:xfrm>
            <a:off x="7293505" y="7577086"/>
            <a:ext cx="3306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Client name</a:t>
            </a:r>
            <a:endParaRPr b="1">
              <a:latin typeface="Open Sans"/>
              <a:ea typeface="Open Sans"/>
              <a:cs typeface="Open Sans"/>
              <a:sym typeface="Open Sans"/>
            </a:endParaRPr>
          </a:p>
        </p:txBody>
      </p:sp>
      <p:sp>
        <p:nvSpPr>
          <p:cNvPr id="416" name="Google Shape;416;p22"/>
          <p:cNvSpPr txBox="1"/>
          <p:nvPr/>
        </p:nvSpPr>
        <p:spPr>
          <a:xfrm>
            <a:off x="7293505" y="822487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17" name="Google Shape;417;p22"/>
          <p:cNvSpPr txBox="1"/>
          <p:nvPr/>
        </p:nvSpPr>
        <p:spPr>
          <a:xfrm>
            <a:off x="1028700" y="7577086"/>
            <a:ext cx="3306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Client name</a:t>
            </a:r>
            <a:endParaRPr b="1">
              <a:latin typeface="Open Sans"/>
              <a:ea typeface="Open Sans"/>
              <a:cs typeface="Open Sans"/>
              <a:sym typeface="Open Sans"/>
            </a:endParaRPr>
          </a:p>
        </p:txBody>
      </p:sp>
      <p:sp>
        <p:nvSpPr>
          <p:cNvPr id="418" name="Google Shape;418;p22"/>
          <p:cNvSpPr txBox="1"/>
          <p:nvPr/>
        </p:nvSpPr>
        <p:spPr>
          <a:xfrm>
            <a:off x="1028700" y="822487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19" name="Google Shape;419;p22"/>
          <p:cNvSpPr txBox="1"/>
          <p:nvPr/>
        </p:nvSpPr>
        <p:spPr>
          <a:xfrm>
            <a:off x="13561854" y="7577086"/>
            <a:ext cx="3306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Client name</a:t>
            </a:r>
            <a:endParaRPr b="1">
              <a:latin typeface="Open Sans"/>
              <a:ea typeface="Open Sans"/>
              <a:cs typeface="Open Sans"/>
              <a:sym typeface="Open Sans"/>
            </a:endParaRPr>
          </a:p>
        </p:txBody>
      </p:sp>
      <p:sp>
        <p:nvSpPr>
          <p:cNvPr id="420" name="Google Shape;420;p22"/>
          <p:cNvSpPr txBox="1"/>
          <p:nvPr/>
        </p:nvSpPr>
        <p:spPr>
          <a:xfrm>
            <a:off x="13561854" y="822487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21" name="Google Shape;421;p22"/>
          <p:cNvSpPr txBox="1"/>
          <p:nvPr/>
        </p:nvSpPr>
        <p:spPr>
          <a:xfrm>
            <a:off x="1028700" y="1659054"/>
            <a:ext cx="6976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Testimonials</a:t>
            </a:r>
            <a:endParaRPr b="1">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23"/>
          <p:cNvGrpSpPr/>
          <p:nvPr/>
        </p:nvGrpSpPr>
        <p:grpSpPr>
          <a:xfrm>
            <a:off x="12161644" y="2788070"/>
            <a:ext cx="5097656" cy="6762764"/>
            <a:chOff x="0" y="-28575"/>
            <a:chExt cx="1342592" cy="1781139"/>
          </a:xfrm>
        </p:grpSpPr>
        <p:sp>
          <p:nvSpPr>
            <p:cNvPr id="427" name="Google Shape;427;p23"/>
            <p:cNvSpPr/>
            <p:nvPr/>
          </p:nvSpPr>
          <p:spPr>
            <a:xfrm>
              <a:off x="0" y="0"/>
              <a:ext cx="1342592" cy="1752564"/>
            </a:xfrm>
            <a:custGeom>
              <a:rect b="b" l="l" r="r" t="t"/>
              <a:pathLst>
                <a:path extrusionOk="0" h="1752564" w="1342592">
                  <a:moveTo>
                    <a:pt x="37968" y="0"/>
                  </a:moveTo>
                  <a:lnTo>
                    <a:pt x="1304624" y="0"/>
                  </a:lnTo>
                  <a:cubicBezTo>
                    <a:pt x="1325594" y="0"/>
                    <a:pt x="1342592" y="16999"/>
                    <a:pt x="1342592" y="37968"/>
                  </a:cubicBezTo>
                  <a:lnTo>
                    <a:pt x="1342592" y="1714596"/>
                  </a:lnTo>
                  <a:cubicBezTo>
                    <a:pt x="1342592" y="1724666"/>
                    <a:pt x="1338592" y="1734323"/>
                    <a:pt x="1331472" y="1741444"/>
                  </a:cubicBezTo>
                  <a:cubicBezTo>
                    <a:pt x="1324352" y="1748564"/>
                    <a:pt x="1314694" y="1752564"/>
                    <a:pt x="1304624" y="1752564"/>
                  </a:cubicBezTo>
                  <a:lnTo>
                    <a:pt x="37968" y="1752564"/>
                  </a:lnTo>
                  <a:cubicBezTo>
                    <a:pt x="27898" y="1752564"/>
                    <a:pt x="18241" y="1748564"/>
                    <a:pt x="11121" y="1741444"/>
                  </a:cubicBezTo>
                  <a:cubicBezTo>
                    <a:pt x="4000" y="1734323"/>
                    <a:pt x="0" y="1724666"/>
                    <a:pt x="0" y="1714596"/>
                  </a:cubicBezTo>
                  <a:lnTo>
                    <a:pt x="0" y="37968"/>
                  </a:lnTo>
                  <a:cubicBezTo>
                    <a:pt x="0" y="27898"/>
                    <a:pt x="4000" y="18241"/>
                    <a:pt x="11121" y="11121"/>
                  </a:cubicBezTo>
                  <a:cubicBezTo>
                    <a:pt x="18241" y="4000"/>
                    <a:pt x="27898" y="0"/>
                    <a:pt x="37968"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3"/>
            <p:cNvSpPr txBox="1"/>
            <p:nvPr/>
          </p:nvSpPr>
          <p:spPr>
            <a:xfrm>
              <a:off x="0" y="-28575"/>
              <a:ext cx="1342592" cy="178113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9" name="Google Shape;429;p23"/>
          <p:cNvSpPr/>
          <p:nvPr/>
        </p:nvSpPr>
        <p:spPr>
          <a:xfrm>
            <a:off x="-7157070" y="-8276108"/>
            <a:ext cx="17390880" cy="17390880"/>
          </a:xfrm>
          <a:custGeom>
            <a:rect b="b" l="l" r="r" t="t"/>
            <a:pathLst>
              <a:path extrusionOk="0" h="17390880" w="17390880">
                <a:moveTo>
                  <a:pt x="0" y="0"/>
                </a:moveTo>
                <a:lnTo>
                  <a:pt x="17390881" y="0"/>
                </a:lnTo>
                <a:lnTo>
                  <a:pt x="17390881" y="17390881"/>
                </a:lnTo>
                <a:lnTo>
                  <a:pt x="0" y="17390881"/>
                </a:lnTo>
                <a:lnTo>
                  <a:pt x="0" y="0"/>
                </a:lnTo>
                <a:close/>
              </a:path>
            </a:pathLst>
          </a:custGeom>
          <a:blipFill rotWithShape="1">
            <a:blip r:embed="rId3">
              <a:alphaModFix/>
            </a:blip>
            <a:stretch>
              <a:fillRect b="0" l="0" r="0" t="0"/>
            </a:stretch>
          </a:blipFill>
          <a:ln>
            <a:noFill/>
          </a:ln>
        </p:spPr>
      </p:sp>
      <p:sp>
        <p:nvSpPr>
          <p:cNvPr id="430" name="Google Shape;430;p23"/>
          <p:cNvSpPr/>
          <p:nvPr/>
        </p:nvSpPr>
        <p:spPr>
          <a:xfrm>
            <a:off x="-9661672" y="-2902081"/>
            <a:ext cx="17390880" cy="17390880"/>
          </a:xfrm>
          <a:custGeom>
            <a:rect b="b" l="l" r="r" t="t"/>
            <a:pathLst>
              <a:path extrusionOk="0" h="17390880" w="17390880">
                <a:moveTo>
                  <a:pt x="0" y="0"/>
                </a:moveTo>
                <a:lnTo>
                  <a:pt x="17390880" y="0"/>
                </a:lnTo>
                <a:lnTo>
                  <a:pt x="17390880" y="17390880"/>
                </a:lnTo>
                <a:lnTo>
                  <a:pt x="0" y="17390880"/>
                </a:lnTo>
                <a:lnTo>
                  <a:pt x="0" y="0"/>
                </a:lnTo>
                <a:close/>
              </a:path>
            </a:pathLst>
          </a:custGeom>
          <a:blipFill rotWithShape="1">
            <a:blip r:embed="rId3">
              <a:alphaModFix/>
            </a:blip>
            <a:stretch>
              <a:fillRect b="0" l="0" r="0" t="0"/>
            </a:stretch>
          </a:blipFill>
          <a:ln>
            <a:noFill/>
          </a:ln>
        </p:spPr>
      </p:sp>
      <p:pic>
        <p:nvPicPr>
          <p:cNvPr id="431" name="Google Shape;431;p23"/>
          <p:cNvPicPr preferRelativeResize="0"/>
          <p:nvPr/>
        </p:nvPicPr>
        <p:blipFill>
          <a:blip r:embed="rId4">
            <a:alphaModFix/>
          </a:blip>
          <a:stretch>
            <a:fillRect/>
          </a:stretch>
        </p:blipFill>
        <p:spPr>
          <a:xfrm>
            <a:off x="224100" y="76200"/>
            <a:ext cx="12931676" cy="11978246"/>
          </a:xfrm>
          <a:prstGeom prst="rect">
            <a:avLst/>
          </a:prstGeom>
          <a:noFill/>
          <a:ln>
            <a:noFill/>
          </a:ln>
        </p:spPr>
      </p:pic>
      <p:sp>
        <p:nvSpPr>
          <p:cNvPr id="432" name="Google Shape;432;p23"/>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cxnSp>
        <p:nvCxnSpPr>
          <p:cNvPr id="433" name="Google Shape;433;p23"/>
          <p:cNvCxnSpPr/>
          <p:nvPr/>
        </p:nvCxnSpPr>
        <p:spPr>
          <a:xfrm>
            <a:off x="17259300" y="5793359"/>
            <a:ext cx="1028700" cy="0"/>
          </a:xfrm>
          <a:prstGeom prst="straightConnector1">
            <a:avLst/>
          </a:prstGeom>
          <a:noFill/>
          <a:ln cap="flat" cmpd="sng" w="19050">
            <a:solidFill>
              <a:srgbClr val="000000"/>
            </a:solidFill>
            <a:prstDash val="solid"/>
            <a:round/>
            <a:headEnd len="sm" w="sm" type="none"/>
            <a:tailEnd len="sm" w="sm" type="none"/>
          </a:ln>
        </p:spPr>
      </p:cxnSp>
      <p:sp>
        <p:nvSpPr>
          <p:cNvPr id="434" name="Google Shape;434;p23"/>
          <p:cNvSpPr/>
          <p:nvPr/>
        </p:nvSpPr>
        <p:spPr>
          <a:xfrm>
            <a:off x="1181100" y="5717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6">
              <a:alphaModFix/>
            </a:blip>
            <a:stretch>
              <a:fillRect b="0" l="0" r="0" t="0"/>
            </a:stretch>
          </a:blipFill>
          <a:ln>
            <a:noFill/>
          </a:ln>
        </p:spPr>
      </p:sp>
      <p:sp>
        <p:nvSpPr>
          <p:cNvPr id="435" name="Google Shape;435;p23"/>
          <p:cNvSpPr txBox="1"/>
          <p:nvPr/>
        </p:nvSpPr>
        <p:spPr>
          <a:xfrm>
            <a:off x="14037101" y="602125"/>
            <a:ext cx="77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36" name="Google Shape;436;p23"/>
          <p:cNvSpPr txBox="1"/>
          <p:nvPr/>
        </p:nvSpPr>
        <p:spPr>
          <a:xfrm>
            <a:off x="16480275" y="602125"/>
            <a:ext cx="77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37" name="Google Shape;437;p23"/>
          <p:cNvSpPr txBox="1"/>
          <p:nvPr/>
        </p:nvSpPr>
        <p:spPr>
          <a:xfrm>
            <a:off x="11592148" y="60212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38" name="Google Shape;438;p23"/>
          <p:cNvSpPr txBox="1"/>
          <p:nvPr/>
        </p:nvSpPr>
        <p:spPr>
          <a:xfrm>
            <a:off x="9144000" y="60212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39" name="Google Shape;439;p23"/>
          <p:cNvSpPr txBox="1"/>
          <p:nvPr/>
        </p:nvSpPr>
        <p:spPr>
          <a:xfrm>
            <a:off x="1932553" y="697375"/>
            <a:ext cx="77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440" name="Google Shape;440;p23"/>
          <p:cNvSpPr txBox="1"/>
          <p:nvPr/>
        </p:nvSpPr>
        <p:spPr>
          <a:xfrm>
            <a:off x="12307902" y="1581154"/>
            <a:ext cx="48051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About Us</a:t>
            </a:r>
            <a:endParaRPr b="1">
              <a:latin typeface="Open Sans"/>
              <a:ea typeface="Open Sans"/>
              <a:cs typeface="Open Sans"/>
              <a:sym typeface="Open Sans"/>
            </a:endParaRPr>
          </a:p>
        </p:txBody>
      </p:sp>
      <p:sp>
        <p:nvSpPr>
          <p:cNvPr id="441" name="Google Shape;441;p23"/>
          <p:cNvSpPr txBox="1"/>
          <p:nvPr/>
        </p:nvSpPr>
        <p:spPr>
          <a:xfrm>
            <a:off x="12454161" y="3240470"/>
            <a:ext cx="41955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4"/>
          <p:cNvSpPr/>
          <p:nvPr/>
        </p:nvSpPr>
        <p:spPr>
          <a:xfrm>
            <a:off x="12818975" y="0"/>
            <a:ext cx="10938051" cy="10938051"/>
          </a:xfrm>
          <a:custGeom>
            <a:rect b="b" l="l" r="r" t="t"/>
            <a:pathLst>
              <a:path extrusionOk="0" h="10938051" w="10938051">
                <a:moveTo>
                  <a:pt x="0" y="0"/>
                </a:moveTo>
                <a:lnTo>
                  <a:pt x="10938050" y="0"/>
                </a:lnTo>
                <a:lnTo>
                  <a:pt x="10938050" y="10938051"/>
                </a:lnTo>
                <a:lnTo>
                  <a:pt x="0" y="10938051"/>
                </a:lnTo>
                <a:lnTo>
                  <a:pt x="0" y="0"/>
                </a:lnTo>
                <a:close/>
              </a:path>
            </a:pathLst>
          </a:custGeom>
          <a:blipFill rotWithShape="1">
            <a:blip r:embed="rId3">
              <a:alphaModFix/>
            </a:blip>
            <a:stretch>
              <a:fillRect b="0" l="0" r="0" t="0"/>
            </a:stretch>
          </a:blipFill>
          <a:ln>
            <a:noFill/>
          </a:ln>
        </p:spPr>
      </p:sp>
      <p:pic>
        <p:nvPicPr>
          <p:cNvPr id="447" name="Google Shape;447;p24"/>
          <p:cNvPicPr preferRelativeResize="0"/>
          <p:nvPr/>
        </p:nvPicPr>
        <p:blipFill>
          <a:blip r:embed="rId4">
            <a:alphaModFix/>
          </a:blip>
          <a:stretch>
            <a:fillRect/>
          </a:stretch>
        </p:blipFill>
        <p:spPr>
          <a:xfrm>
            <a:off x="5376225" y="-1352100"/>
            <a:ext cx="13631925" cy="13848330"/>
          </a:xfrm>
          <a:prstGeom prst="rect">
            <a:avLst/>
          </a:prstGeom>
          <a:noFill/>
          <a:ln>
            <a:noFill/>
          </a:ln>
        </p:spPr>
      </p:pic>
      <p:sp>
        <p:nvSpPr>
          <p:cNvPr id="448" name="Google Shape;448;p24"/>
          <p:cNvSpPr/>
          <p:nvPr/>
        </p:nvSpPr>
        <p:spPr>
          <a:xfrm>
            <a:off x="-4493868" y="-5794551"/>
            <a:ext cx="10938051" cy="10938051"/>
          </a:xfrm>
          <a:custGeom>
            <a:rect b="b" l="l" r="r" t="t"/>
            <a:pathLst>
              <a:path extrusionOk="0" h="10938051" w="10938051">
                <a:moveTo>
                  <a:pt x="0" y="0"/>
                </a:moveTo>
                <a:lnTo>
                  <a:pt x="10938051" y="0"/>
                </a:lnTo>
                <a:lnTo>
                  <a:pt x="10938051" y="10938051"/>
                </a:lnTo>
                <a:lnTo>
                  <a:pt x="0" y="10938051"/>
                </a:lnTo>
                <a:lnTo>
                  <a:pt x="0" y="0"/>
                </a:lnTo>
                <a:close/>
              </a:path>
            </a:pathLst>
          </a:custGeom>
          <a:blipFill rotWithShape="1">
            <a:blip r:embed="rId3">
              <a:alphaModFix/>
            </a:blip>
            <a:stretch>
              <a:fillRect b="0" l="0" r="0" t="0"/>
            </a:stretch>
          </a:blipFill>
          <a:ln>
            <a:noFill/>
          </a:ln>
        </p:spPr>
      </p:sp>
      <p:sp>
        <p:nvSpPr>
          <p:cNvPr id="449" name="Google Shape;449;p24"/>
          <p:cNvSpPr/>
          <p:nvPr/>
        </p:nvSpPr>
        <p:spPr>
          <a:xfrm>
            <a:off x="1178976" y="630699"/>
            <a:ext cx="509671" cy="537032"/>
          </a:xfrm>
          <a:custGeom>
            <a:rect b="b" l="l" r="r" t="t"/>
            <a:pathLst>
              <a:path extrusionOk="0" h="537032" w="509671">
                <a:moveTo>
                  <a:pt x="0" y="0"/>
                </a:moveTo>
                <a:lnTo>
                  <a:pt x="509670" y="0"/>
                </a:lnTo>
                <a:lnTo>
                  <a:pt x="509670" y="537032"/>
                </a:lnTo>
                <a:lnTo>
                  <a:pt x="0" y="537032"/>
                </a:lnTo>
                <a:lnTo>
                  <a:pt x="0" y="0"/>
                </a:lnTo>
                <a:close/>
              </a:path>
            </a:pathLst>
          </a:custGeom>
          <a:blipFill rotWithShape="1">
            <a:blip r:embed="rId5">
              <a:alphaModFix/>
            </a:blip>
            <a:stretch>
              <a:fillRect b="0" l="0" r="0" t="0"/>
            </a:stretch>
          </a:blipFill>
          <a:ln>
            <a:noFill/>
          </a:ln>
        </p:spPr>
      </p:sp>
      <p:sp>
        <p:nvSpPr>
          <p:cNvPr id="450" name="Google Shape;450;p24"/>
          <p:cNvSpPr txBox="1"/>
          <p:nvPr/>
        </p:nvSpPr>
        <p:spPr>
          <a:xfrm>
            <a:off x="14037101" y="602125"/>
            <a:ext cx="79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51" name="Google Shape;451;p24"/>
          <p:cNvSpPr txBox="1"/>
          <p:nvPr/>
        </p:nvSpPr>
        <p:spPr>
          <a:xfrm>
            <a:off x="16575949" y="602125"/>
            <a:ext cx="79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52" name="Google Shape;452;p24"/>
          <p:cNvSpPr txBox="1"/>
          <p:nvPr/>
        </p:nvSpPr>
        <p:spPr>
          <a:xfrm>
            <a:off x="11592148" y="60212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53" name="Google Shape;453;p24"/>
          <p:cNvSpPr txBox="1"/>
          <p:nvPr/>
        </p:nvSpPr>
        <p:spPr>
          <a:xfrm>
            <a:off x="9144000" y="60212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54" name="Google Shape;454;p24"/>
          <p:cNvSpPr txBox="1"/>
          <p:nvPr/>
        </p:nvSpPr>
        <p:spPr>
          <a:xfrm>
            <a:off x="1930427" y="756350"/>
            <a:ext cx="745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455" name="Google Shape;455;p24"/>
          <p:cNvSpPr txBox="1"/>
          <p:nvPr/>
        </p:nvSpPr>
        <p:spPr>
          <a:xfrm>
            <a:off x="1026576" y="1879913"/>
            <a:ext cx="62088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Our History</a:t>
            </a:r>
            <a:endParaRPr b="1">
              <a:latin typeface="Open Sans"/>
              <a:ea typeface="Open Sans"/>
              <a:cs typeface="Open Sans"/>
              <a:sym typeface="Open Sans"/>
            </a:endParaRPr>
          </a:p>
        </p:txBody>
      </p:sp>
      <p:grpSp>
        <p:nvGrpSpPr>
          <p:cNvPr id="456" name="Google Shape;456;p24"/>
          <p:cNvGrpSpPr/>
          <p:nvPr/>
        </p:nvGrpSpPr>
        <p:grpSpPr>
          <a:xfrm>
            <a:off x="1026576" y="3116669"/>
            <a:ext cx="5849367" cy="6529341"/>
            <a:chOff x="0" y="-28575"/>
            <a:chExt cx="1540574" cy="1719662"/>
          </a:xfrm>
        </p:grpSpPr>
        <p:sp>
          <p:nvSpPr>
            <p:cNvPr id="457" name="Google Shape;457;p24"/>
            <p:cNvSpPr/>
            <p:nvPr/>
          </p:nvSpPr>
          <p:spPr>
            <a:xfrm>
              <a:off x="0" y="0"/>
              <a:ext cx="1540574" cy="1691087"/>
            </a:xfrm>
            <a:custGeom>
              <a:rect b="b" l="l" r="r" t="t"/>
              <a:pathLst>
                <a:path extrusionOk="0" h="1691087" w="1540574">
                  <a:moveTo>
                    <a:pt x="33089" y="0"/>
                  </a:moveTo>
                  <a:lnTo>
                    <a:pt x="1507485" y="0"/>
                  </a:lnTo>
                  <a:cubicBezTo>
                    <a:pt x="1525760" y="0"/>
                    <a:pt x="1540574" y="14814"/>
                    <a:pt x="1540574" y="33089"/>
                  </a:cubicBezTo>
                  <a:lnTo>
                    <a:pt x="1540574" y="1657998"/>
                  </a:lnTo>
                  <a:cubicBezTo>
                    <a:pt x="1540574" y="1666774"/>
                    <a:pt x="1537088" y="1675190"/>
                    <a:pt x="1530883" y="1681395"/>
                  </a:cubicBezTo>
                  <a:cubicBezTo>
                    <a:pt x="1524677" y="1687601"/>
                    <a:pt x="1516261" y="1691087"/>
                    <a:pt x="1507485" y="1691087"/>
                  </a:cubicBezTo>
                  <a:lnTo>
                    <a:pt x="33089" y="1691087"/>
                  </a:lnTo>
                  <a:cubicBezTo>
                    <a:pt x="24313" y="1691087"/>
                    <a:pt x="15897" y="1687601"/>
                    <a:pt x="9691" y="1681395"/>
                  </a:cubicBezTo>
                  <a:cubicBezTo>
                    <a:pt x="3486" y="1675190"/>
                    <a:pt x="0" y="1666774"/>
                    <a:pt x="0" y="1657998"/>
                  </a:cubicBezTo>
                  <a:lnTo>
                    <a:pt x="0" y="33089"/>
                  </a:lnTo>
                  <a:cubicBezTo>
                    <a:pt x="0" y="24313"/>
                    <a:pt x="3486" y="15897"/>
                    <a:pt x="9691" y="9691"/>
                  </a:cubicBezTo>
                  <a:cubicBezTo>
                    <a:pt x="15897" y="3486"/>
                    <a:pt x="24313" y="0"/>
                    <a:pt x="3308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4"/>
            <p:cNvSpPr txBox="1"/>
            <p:nvPr/>
          </p:nvSpPr>
          <p:spPr>
            <a:xfrm>
              <a:off x="0" y="-28575"/>
              <a:ext cx="1540574" cy="171966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4"/>
          <p:cNvSpPr txBox="1"/>
          <p:nvPr/>
        </p:nvSpPr>
        <p:spPr>
          <a:xfrm>
            <a:off x="1433811" y="3564468"/>
            <a:ext cx="50103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Is a rich tapestry woven from countless stories, each thread representing a unique moment in time. From the dawn of civilization to the present day, humanity has journeyed through epochs of discovery, struggle, triumph, and transformation.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In ancient times, great empires rose and fell, leaving behind monuments that still stand as testimonies to their grandeur. The pyramids of Egypt, the Parthenon in Greece, and the Great Wall of China each tell tales of human ambition, ingenuity, and resilience.</a:t>
            </a:r>
            <a:endParaRPr/>
          </a:p>
        </p:txBody>
      </p:sp>
      <p:cxnSp>
        <p:nvCxnSpPr>
          <p:cNvPr id="460" name="Google Shape;460;p24"/>
          <p:cNvCxnSpPr/>
          <p:nvPr/>
        </p:nvCxnSpPr>
        <p:spPr>
          <a:xfrm>
            <a:off x="-2124" y="6160003"/>
            <a:ext cx="1028700"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5"/>
          <p:cNvSpPr/>
          <p:nvPr/>
        </p:nvSpPr>
        <p:spPr>
          <a:xfrm>
            <a:off x="12127835" y="-5042520"/>
            <a:ext cx="10938051" cy="10938051"/>
          </a:xfrm>
          <a:custGeom>
            <a:rect b="b" l="l" r="r" t="t"/>
            <a:pathLst>
              <a:path extrusionOk="0" h="10938051" w="10938051">
                <a:moveTo>
                  <a:pt x="0" y="0"/>
                </a:moveTo>
                <a:lnTo>
                  <a:pt x="10938051" y="0"/>
                </a:lnTo>
                <a:lnTo>
                  <a:pt x="10938051" y="10938051"/>
                </a:lnTo>
                <a:lnTo>
                  <a:pt x="0" y="10938051"/>
                </a:lnTo>
                <a:lnTo>
                  <a:pt x="0" y="0"/>
                </a:lnTo>
                <a:close/>
              </a:path>
            </a:pathLst>
          </a:custGeom>
          <a:blipFill rotWithShape="1">
            <a:blip r:embed="rId3">
              <a:alphaModFix/>
            </a:blip>
            <a:stretch>
              <a:fillRect b="0" l="0" r="0" t="0"/>
            </a:stretch>
          </a:blipFill>
          <a:ln>
            <a:noFill/>
          </a:ln>
        </p:spPr>
      </p:sp>
      <p:sp>
        <p:nvSpPr>
          <p:cNvPr id="466" name="Google Shape;466;p25"/>
          <p:cNvSpPr/>
          <p:nvPr/>
        </p:nvSpPr>
        <p:spPr>
          <a:xfrm>
            <a:off x="132460" y="5314661"/>
            <a:ext cx="10938051" cy="10938051"/>
          </a:xfrm>
          <a:custGeom>
            <a:rect b="b" l="l" r="r" t="t"/>
            <a:pathLst>
              <a:path extrusionOk="0" h="10938051" w="10938051">
                <a:moveTo>
                  <a:pt x="0" y="0"/>
                </a:moveTo>
                <a:lnTo>
                  <a:pt x="10938051" y="0"/>
                </a:lnTo>
                <a:lnTo>
                  <a:pt x="10938051" y="10938051"/>
                </a:lnTo>
                <a:lnTo>
                  <a:pt x="0" y="10938051"/>
                </a:lnTo>
                <a:lnTo>
                  <a:pt x="0" y="0"/>
                </a:lnTo>
                <a:close/>
              </a:path>
            </a:pathLst>
          </a:custGeom>
          <a:blipFill rotWithShape="1">
            <a:blip r:embed="rId3">
              <a:alphaModFix/>
            </a:blip>
            <a:stretch>
              <a:fillRect b="0" l="0" r="0" t="0"/>
            </a:stretch>
          </a:blipFill>
          <a:ln>
            <a:noFill/>
          </a:ln>
        </p:spPr>
      </p:sp>
      <p:pic>
        <p:nvPicPr>
          <p:cNvPr id="467" name="Google Shape;467;p25"/>
          <p:cNvPicPr preferRelativeResize="0"/>
          <p:nvPr/>
        </p:nvPicPr>
        <p:blipFill>
          <a:blip r:embed="rId4">
            <a:alphaModFix/>
          </a:blip>
          <a:stretch>
            <a:fillRect/>
          </a:stretch>
        </p:blipFill>
        <p:spPr>
          <a:xfrm>
            <a:off x="13271725" y="-1426325"/>
            <a:ext cx="7014050" cy="6803843"/>
          </a:xfrm>
          <a:prstGeom prst="rect">
            <a:avLst/>
          </a:prstGeom>
          <a:noFill/>
          <a:ln>
            <a:noFill/>
          </a:ln>
        </p:spPr>
      </p:pic>
      <p:sp>
        <p:nvSpPr>
          <p:cNvPr id="468" name="Google Shape;468;p25"/>
          <p:cNvSpPr/>
          <p:nvPr/>
        </p:nvSpPr>
        <p:spPr>
          <a:xfrm>
            <a:off x="1178976" y="630699"/>
            <a:ext cx="509671" cy="537032"/>
          </a:xfrm>
          <a:custGeom>
            <a:rect b="b" l="l" r="r" t="t"/>
            <a:pathLst>
              <a:path extrusionOk="0" h="537032" w="509671">
                <a:moveTo>
                  <a:pt x="0" y="0"/>
                </a:moveTo>
                <a:lnTo>
                  <a:pt x="509670" y="0"/>
                </a:lnTo>
                <a:lnTo>
                  <a:pt x="509670" y="537032"/>
                </a:lnTo>
                <a:lnTo>
                  <a:pt x="0" y="537032"/>
                </a:lnTo>
                <a:lnTo>
                  <a:pt x="0" y="0"/>
                </a:lnTo>
                <a:close/>
              </a:path>
            </a:pathLst>
          </a:custGeom>
          <a:blipFill rotWithShape="1">
            <a:blip r:embed="rId5">
              <a:alphaModFix/>
            </a:blip>
            <a:stretch>
              <a:fillRect b="0" l="0" r="0" t="0"/>
            </a:stretch>
          </a:blipFill>
          <a:ln>
            <a:noFill/>
          </a:ln>
        </p:spPr>
      </p:sp>
      <p:grpSp>
        <p:nvGrpSpPr>
          <p:cNvPr id="469" name="Google Shape;469;p25"/>
          <p:cNvGrpSpPr/>
          <p:nvPr/>
        </p:nvGrpSpPr>
        <p:grpSpPr>
          <a:xfrm>
            <a:off x="799416" y="4232749"/>
            <a:ext cx="3903044" cy="2379603"/>
            <a:chOff x="0" y="-28575"/>
            <a:chExt cx="1027962" cy="626727"/>
          </a:xfrm>
        </p:grpSpPr>
        <p:sp>
          <p:nvSpPr>
            <p:cNvPr id="470" name="Google Shape;470;p25"/>
            <p:cNvSpPr/>
            <p:nvPr/>
          </p:nvSpPr>
          <p:spPr>
            <a:xfrm>
              <a:off x="0" y="0"/>
              <a:ext cx="1027962" cy="598152"/>
            </a:xfrm>
            <a:custGeom>
              <a:rect b="b" l="l" r="r" t="t"/>
              <a:pathLst>
                <a:path extrusionOk="0" h="598152" w="1027962">
                  <a:moveTo>
                    <a:pt x="49589" y="0"/>
                  </a:moveTo>
                  <a:lnTo>
                    <a:pt x="978373" y="0"/>
                  </a:lnTo>
                  <a:cubicBezTo>
                    <a:pt x="1005760" y="0"/>
                    <a:pt x="1027962" y="22202"/>
                    <a:pt x="1027962" y="49589"/>
                  </a:cubicBezTo>
                  <a:lnTo>
                    <a:pt x="1027962" y="548563"/>
                  </a:lnTo>
                  <a:cubicBezTo>
                    <a:pt x="1027962" y="575950"/>
                    <a:pt x="1005760" y="598152"/>
                    <a:pt x="978373" y="598152"/>
                  </a:cubicBezTo>
                  <a:lnTo>
                    <a:pt x="49589" y="598152"/>
                  </a:lnTo>
                  <a:cubicBezTo>
                    <a:pt x="22202" y="598152"/>
                    <a:pt x="0" y="575950"/>
                    <a:pt x="0" y="548563"/>
                  </a:cubicBezTo>
                  <a:lnTo>
                    <a:pt x="0" y="49589"/>
                  </a:lnTo>
                  <a:cubicBezTo>
                    <a:pt x="0" y="22202"/>
                    <a:pt x="22202" y="0"/>
                    <a:pt x="4958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5"/>
            <p:cNvSpPr txBox="1"/>
            <p:nvPr/>
          </p:nvSpPr>
          <p:spPr>
            <a:xfrm>
              <a:off x="0" y="-28575"/>
              <a:ext cx="1027962" cy="62672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5"/>
          <p:cNvGrpSpPr/>
          <p:nvPr/>
        </p:nvGrpSpPr>
        <p:grpSpPr>
          <a:xfrm>
            <a:off x="6827144" y="4232749"/>
            <a:ext cx="3903044" cy="2379603"/>
            <a:chOff x="0" y="-28575"/>
            <a:chExt cx="1027962" cy="626727"/>
          </a:xfrm>
        </p:grpSpPr>
        <p:sp>
          <p:nvSpPr>
            <p:cNvPr id="473" name="Google Shape;473;p25"/>
            <p:cNvSpPr/>
            <p:nvPr/>
          </p:nvSpPr>
          <p:spPr>
            <a:xfrm>
              <a:off x="0" y="0"/>
              <a:ext cx="1027962" cy="598152"/>
            </a:xfrm>
            <a:custGeom>
              <a:rect b="b" l="l" r="r" t="t"/>
              <a:pathLst>
                <a:path extrusionOk="0" h="598152" w="1027962">
                  <a:moveTo>
                    <a:pt x="49589" y="0"/>
                  </a:moveTo>
                  <a:lnTo>
                    <a:pt x="978373" y="0"/>
                  </a:lnTo>
                  <a:cubicBezTo>
                    <a:pt x="1005760" y="0"/>
                    <a:pt x="1027962" y="22202"/>
                    <a:pt x="1027962" y="49589"/>
                  </a:cubicBezTo>
                  <a:lnTo>
                    <a:pt x="1027962" y="548563"/>
                  </a:lnTo>
                  <a:cubicBezTo>
                    <a:pt x="1027962" y="575950"/>
                    <a:pt x="1005760" y="598152"/>
                    <a:pt x="978373" y="598152"/>
                  </a:cubicBezTo>
                  <a:lnTo>
                    <a:pt x="49589" y="598152"/>
                  </a:lnTo>
                  <a:cubicBezTo>
                    <a:pt x="22202" y="598152"/>
                    <a:pt x="0" y="575950"/>
                    <a:pt x="0" y="548563"/>
                  </a:cubicBezTo>
                  <a:lnTo>
                    <a:pt x="0" y="49589"/>
                  </a:lnTo>
                  <a:cubicBezTo>
                    <a:pt x="0" y="22202"/>
                    <a:pt x="22202" y="0"/>
                    <a:pt x="4958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5"/>
            <p:cNvSpPr txBox="1"/>
            <p:nvPr/>
          </p:nvSpPr>
          <p:spPr>
            <a:xfrm>
              <a:off x="0" y="-28575"/>
              <a:ext cx="1027962" cy="62672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5"/>
          <p:cNvGrpSpPr/>
          <p:nvPr/>
        </p:nvGrpSpPr>
        <p:grpSpPr>
          <a:xfrm>
            <a:off x="12966931" y="4232749"/>
            <a:ext cx="3903044" cy="2379603"/>
            <a:chOff x="0" y="-28575"/>
            <a:chExt cx="1027962" cy="626727"/>
          </a:xfrm>
        </p:grpSpPr>
        <p:sp>
          <p:nvSpPr>
            <p:cNvPr id="476" name="Google Shape;476;p25"/>
            <p:cNvSpPr/>
            <p:nvPr/>
          </p:nvSpPr>
          <p:spPr>
            <a:xfrm>
              <a:off x="0" y="0"/>
              <a:ext cx="1027962" cy="598152"/>
            </a:xfrm>
            <a:custGeom>
              <a:rect b="b" l="l" r="r" t="t"/>
              <a:pathLst>
                <a:path extrusionOk="0" h="598152" w="1027962">
                  <a:moveTo>
                    <a:pt x="49589" y="0"/>
                  </a:moveTo>
                  <a:lnTo>
                    <a:pt x="978373" y="0"/>
                  </a:lnTo>
                  <a:cubicBezTo>
                    <a:pt x="1005760" y="0"/>
                    <a:pt x="1027962" y="22202"/>
                    <a:pt x="1027962" y="49589"/>
                  </a:cubicBezTo>
                  <a:lnTo>
                    <a:pt x="1027962" y="548563"/>
                  </a:lnTo>
                  <a:cubicBezTo>
                    <a:pt x="1027962" y="575950"/>
                    <a:pt x="1005760" y="598152"/>
                    <a:pt x="978373" y="598152"/>
                  </a:cubicBezTo>
                  <a:lnTo>
                    <a:pt x="49589" y="598152"/>
                  </a:lnTo>
                  <a:cubicBezTo>
                    <a:pt x="22202" y="598152"/>
                    <a:pt x="0" y="575950"/>
                    <a:pt x="0" y="548563"/>
                  </a:cubicBezTo>
                  <a:lnTo>
                    <a:pt x="0" y="49589"/>
                  </a:lnTo>
                  <a:cubicBezTo>
                    <a:pt x="0" y="22202"/>
                    <a:pt x="22202" y="0"/>
                    <a:pt x="49589"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5"/>
            <p:cNvSpPr txBox="1"/>
            <p:nvPr/>
          </p:nvSpPr>
          <p:spPr>
            <a:xfrm>
              <a:off x="0" y="-28575"/>
              <a:ext cx="1027962" cy="62672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8" name="Google Shape;478;p25"/>
          <p:cNvCxnSpPr/>
          <p:nvPr/>
        </p:nvCxnSpPr>
        <p:spPr>
          <a:xfrm>
            <a:off x="-427580" y="5467273"/>
            <a:ext cx="1226996" cy="0"/>
          </a:xfrm>
          <a:prstGeom prst="straightConnector1">
            <a:avLst/>
          </a:prstGeom>
          <a:noFill/>
          <a:ln cap="flat" cmpd="sng" w="19050">
            <a:solidFill>
              <a:srgbClr val="000000"/>
            </a:solidFill>
            <a:prstDash val="solid"/>
            <a:round/>
            <a:headEnd len="sm" w="sm" type="none"/>
            <a:tailEnd len="sm" w="sm" type="none"/>
          </a:ln>
        </p:spPr>
      </p:cxnSp>
      <p:cxnSp>
        <p:nvCxnSpPr>
          <p:cNvPr id="479" name="Google Shape;479;p25"/>
          <p:cNvCxnSpPr/>
          <p:nvPr/>
        </p:nvCxnSpPr>
        <p:spPr>
          <a:xfrm>
            <a:off x="4702460" y="5486323"/>
            <a:ext cx="2124685" cy="0"/>
          </a:xfrm>
          <a:prstGeom prst="straightConnector1">
            <a:avLst/>
          </a:prstGeom>
          <a:noFill/>
          <a:ln cap="flat" cmpd="sng" w="19050">
            <a:solidFill>
              <a:srgbClr val="000000"/>
            </a:solidFill>
            <a:prstDash val="solid"/>
            <a:round/>
            <a:headEnd len="sm" w="sm" type="none"/>
            <a:tailEnd len="sm" w="sm" type="none"/>
          </a:ln>
        </p:spPr>
      </p:cxnSp>
      <p:cxnSp>
        <p:nvCxnSpPr>
          <p:cNvPr id="480" name="Google Shape;480;p25"/>
          <p:cNvCxnSpPr/>
          <p:nvPr/>
        </p:nvCxnSpPr>
        <p:spPr>
          <a:xfrm>
            <a:off x="10730188" y="5476798"/>
            <a:ext cx="2236743" cy="0"/>
          </a:xfrm>
          <a:prstGeom prst="straightConnector1">
            <a:avLst/>
          </a:prstGeom>
          <a:noFill/>
          <a:ln cap="flat" cmpd="sng" w="19050">
            <a:solidFill>
              <a:srgbClr val="000000"/>
            </a:solidFill>
            <a:prstDash val="solid"/>
            <a:round/>
            <a:headEnd len="sm" w="sm" type="none"/>
            <a:tailEnd len="sm" w="sm" type="none"/>
          </a:ln>
        </p:spPr>
      </p:cxnSp>
      <p:cxnSp>
        <p:nvCxnSpPr>
          <p:cNvPr id="481" name="Google Shape;481;p25"/>
          <p:cNvCxnSpPr/>
          <p:nvPr/>
        </p:nvCxnSpPr>
        <p:spPr>
          <a:xfrm>
            <a:off x="16869975" y="5457748"/>
            <a:ext cx="2236743" cy="0"/>
          </a:xfrm>
          <a:prstGeom prst="straightConnector1">
            <a:avLst/>
          </a:prstGeom>
          <a:noFill/>
          <a:ln cap="flat" cmpd="sng" w="19050">
            <a:solidFill>
              <a:srgbClr val="000000"/>
            </a:solidFill>
            <a:prstDash val="solid"/>
            <a:round/>
            <a:headEnd len="sm" w="sm" type="none"/>
            <a:tailEnd len="sm" w="sm" type="none"/>
          </a:ln>
        </p:spPr>
      </p:cxnSp>
      <p:sp>
        <p:nvSpPr>
          <p:cNvPr id="482" name="Google Shape;482;p25"/>
          <p:cNvSpPr txBox="1"/>
          <p:nvPr/>
        </p:nvSpPr>
        <p:spPr>
          <a:xfrm>
            <a:off x="14037101" y="602125"/>
            <a:ext cx="824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83" name="Google Shape;483;p25"/>
          <p:cNvSpPr txBox="1"/>
          <p:nvPr/>
        </p:nvSpPr>
        <p:spPr>
          <a:xfrm>
            <a:off x="16575949" y="602125"/>
            <a:ext cx="824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84" name="Google Shape;484;p25"/>
          <p:cNvSpPr txBox="1"/>
          <p:nvPr/>
        </p:nvSpPr>
        <p:spPr>
          <a:xfrm>
            <a:off x="11592148" y="60212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85" name="Google Shape;485;p25"/>
          <p:cNvSpPr txBox="1"/>
          <p:nvPr/>
        </p:nvSpPr>
        <p:spPr>
          <a:xfrm>
            <a:off x="9144000" y="60212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86" name="Google Shape;486;p25"/>
          <p:cNvSpPr txBox="1"/>
          <p:nvPr/>
        </p:nvSpPr>
        <p:spPr>
          <a:xfrm>
            <a:off x="1930428" y="756350"/>
            <a:ext cx="824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487" name="Google Shape;487;p25"/>
          <p:cNvSpPr txBox="1"/>
          <p:nvPr/>
        </p:nvSpPr>
        <p:spPr>
          <a:xfrm>
            <a:off x="1028700" y="2334978"/>
            <a:ext cx="102906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Our History</a:t>
            </a:r>
            <a:endParaRPr b="1">
              <a:latin typeface="Open Sans"/>
              <a:ea typeface="Open Sans"/>
              <a:cs typeface="Open Sans"/>
              <a:sym typeface="Open Sans"/>
            </a:endParaRPr>
          </a:p>
        </p:txBody>
      </p:sp>
      <p:sp>
        <p:nvSpPr>
          <p:cNvPr id="488" name="Google Shape;488;p25"/>
          <p:cNvSpPr txBox="1"/>
          <p:nvPr/>
        </p:nvSpPr>
        <p:spPr>
          <a:xfrm>
            <a:off x="1028700" y="7911074"/>
            <a:ext cx="4572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Add a main point</a:t>
            </a:r>
            <a:endParaRPr b="1">
              <a:latin typeface="Open Sans"/>
              <a:ea typeface="Open Sans"/>
              <a:cs typeface="Open Sans"/>
              <a:sym typeface="Open Sans"/>
            </a:endParaRPr>
          </a:p>
        </p:txBody>
      </p:sp>
      <p:sp>
        <p:nvSpPr>
          <p:cNvPr id="489" name="Google Shape;489;p25"/>
          <p:cNvSpPr txBox="1"/>
          <p:nvPr/>
        </p:nvSpPr>
        <p:spPr>
          <a:xfrm>
            <a:off x="7244514" y="7882985"/>
            <a:ext cx="4572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Add a main point</a:t>
            </a:r>
            <a:endParaRPr b="1">
              <a:latin typeface="Open Sans"/>
              <a:ea typeface="Open Sans"/>
              <a:cs typeface="Open Sans"/>
              <a:sym typeface="Open Sans"/>
            </a:endParaRPr>
          </a:p>
        </p:txBody>
      </p:sp>
      <p:sp>
        <p:nvSpPr>
          <p:cNvPr id="490" name="Google Shape;490;p25"/>
          <p:cNvSpPr txBox="1"/>
          <p:nvPr/>
        </p:nvSpPr>
        <p:spPr>
          <a:xfrm>
            <a:off x="13384300" y="7935257"/>
            <a:ext cx="4572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Add a main point</a:t>
            </a:r>
            <a:endParaRPr b="1">
              <a:latin typeface="Open Sans"/>
              <a:ea typeface="Open Sans"/>
              <a:cs typeface="Open Sans"/>
              <a:sym typeface="Open Sans"/>
            </a:endParaRPr>
          </a:p>
        </p:txBody>
      </p:sp>
      <p:sp>
        <p:nvSpPr>
          <p:cNvPr id="491" name="Google Shape;491;p25"/>
          <p:cNvSpPr txBox="1"/>
          <p:nvPr/>
        </p:nvSpPr>
        <p:spPr>
          <a:xfrm>
            <a:off x="1028700" y="8506407"/>
            <a:ext cx="2767993" cy="7243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92" name="Google Shape;492;p25"/>
          <p:cNvSpPr txBox="1"/>
          <p:nvPr/>
        </p:nvSpPr>
        <p:spPr>
          <a:xfrm>
            <a:off x="7244514" y="8478318"/>
            <a:ext cx="2671628" cy="7243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93" name="Google Shape;493;p25"/>
          <p:cNvSpPr txBox="1"/>
          <p:nvPr/>
        </p:nvSpPr>
        <p:spPr>
          <a:xfrm>
            <a:off x="13384300" y="8530590"/>
            <a:ext cx="2741238" cy="7243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pic>
        <p:nvPicPr>
          <p:cNvPr id="494" name="Google Shape;494;p25"/>
          <p:cNvPicPr preferRelativeResize="0"/>
          <p:nvPr/>
        </p:nvPicPr>
        <p:blipFill>
          <a:blip r:embed="rId6">
            <a:alphaModFix/>
          </a:blip>
          <a:stretch>
            <a:fillRect/>
          </a:stretch>
        </p:blipFill>
        <p:spPr>
          <a:xfrm>
            <a:off x="1848175" y="4614074"/>
            <a:ext cx="1805525" cy="1744511"/>
          </a:xfrm>
          <a:prstGeom prst="rect">
            <a:avLst/>
          </a:prstGeom>
          <a:noFill/>
          <a:ln>
            <a:noFill/>
          </a:ln>
        </p:spPr>
      </p:pic>
      <p:pic>
        <p:nvPicPr>
          <p:cNvPr id="495" name="Google Shape;495;p25"/>
          <p:cNvPicPr preferRelativeResize="0"/>
          <p:nvPr/>
        </p:nvPicPr>
        <p:blipFill>
          <a:blip r:embed="rId7">
            <a:alphaModFix/>
          </a:blip>
          <a:stretch>
            <a:fillRect/>
          </a:stretch>
        </p:blipFill>
        <p:spPr>
          <a:xfrm>
            <a:off x="7875908" y="4588421"/>
            <a:ext cx="1805525" cy="1738654"/>
          </a:xfrm>
          <a:prstGeom prst="rect">
            <a:avLst/>
          </a:prstGeom>
          <a:noFill/>
          <a:ln>
            <a:noFill/>
          </a:ln>
        </p:spPr>
      </p:pic>
      <p:pic>
        <p:nvPicPr>
          <p:cNvPr id="496" name="Google Shape;496;p25"/>
          <p:cNvPicPr preferRelativeResize="0"/>
          <p:nvPr/>
        </p:nvPicPr>
        <p:blipFill>
          <a:blip r:embed="rId8">
            <a:alphaModFix/>
          </a:blip>
          <a:stretch>
            <a:fillRect/>
          </a:stretch>
        </p:blipFill>
        <p:spPr>
          <a:xfrm>
            <a:off x="13712693" y="4817902"/>
            <a:ext cx="2411507" cy="1540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502" name="Google Shape;502;p26"/>
          <p:cNvSpPr txBox="1"/>
          <p:nvPr/>
        </p:nvSpPr>
        <p:spPr>
          <a:xfrm>
            <a:off x="4930936" y="7923077"/>
            <a:ext cx="10002000" cy="2043600"/>
          </a:xfrm>
          <a:prstGeom prst="rect">
            <a:avLst/>
          </a:prstGeom>
          <a:noFill/>
          <a:ln>
            <a:noFill/>
          </a:ln>
        </p:spPr>
        <p:txBody>
          <a:bodyPr anchorCtr="0" anchor="t" bIns="0" lIns="0" spcFirstLastPara="1" rIns="0" wrap="square" tIns="0">
            <a:spAutoFit/>
          </a:bodyPr>
          <a:lstStyle/>
          <a:p>
            <a:pPr indent="0" lvl="0" marL="0" marR="0" rtl="0" algn="ctr">
              <a:lnSpc>
                <a:spcPct val="100015"/>
              </a:lnSpc>
              <a:spcBef>
                <a:spcPts val="0"/>
              </a:spcBef>
              <a:spcAft>
                <a:spcPts val="0"/>
              </a:spcAft>
              <a:buNone/>
            </a:pPr>
            <a:r>
              <a:rPr b="1" i="0" lang="en-US" sz="6637" u="none" cap="none" strike="noStrike">
                <a:solidFill>
                  <a:srgbClr val="444242"/>
                </a:solidFill>
                <a:latin typeface="Open Sans"/>
                <a:ea typeface="Open Sans"/>
                <a:cs typeface="Open Sans"/>
                <a:sym typeface="Open Sans"/>
              </a:rPr>
              <a:t>A PICTURE IS WORTH A THOUSAND WORDS</a:t>
            </a:r>
            <a:endParaRPr b="1">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7"/>
          <p:cNvSpPr/>
          <p:nvPr/>
        </p:nvSpPr>
        <p:spPr>
          <a:xfrm>
            <a:off x="6488348" y="-3316437"/>
            <a:ext cx="16358370" cy="16358370"/>
          </a:xfrm>
          <a:custGeom>
            <a:rect b="b" l="l" r="r" t="t"/>
            <a:pathLst>
              <a:path extrusionOk="0" h="16358370" w="16358370">
                <a:moveTo>
                  <a:pt x="0" y="0"/>
                </a:moveTo>
                <a:lnTo>
                  <a:pt x="16358370" y="0"/>
                </a:lnTo>
                <a:lnTo>
                  <a:pt x="16358370" y="16358370"/>
                </a:lnTo>
                <a:lnTo>
                  <a:pt x="0" y="16358370"/>
                </a:lnTo>
                <a:lnTo>
                  <a:pt x="0" y="0"/>
                </a:lnTo>
                <a:close/>
              </a:path>
            </a:pathLst>
          </a:custGeom>
          <a:blipFill rotWithShape="1">
            <a:blip r:embed="rId3">
              <a:alphaModFix/>
            </a:blip>
            <a:stretch>
              <a:fillRect b="0" l="0" r="0" t="0"/>
            </a:stretch>
          </a:blipFill>
          <a:ln>
            <a:noFill/>
          </a:ln>
        </p:spPr>
      </p:sp>
      <p:pic>
        <p:nvPicPr>
          <p:cNvPr id="508" name="Google Shape;508;p27"/>
          <p:cNvPicPr preferRelativeResize="0"/>
          <p:nvPr/>
        </p:nvPicPr>
        <p:blipFill>
          <a:blip r:embed="rId4">
            <a:alphaModFix/>
          </a:blip>
          <a:stretch>
            <a:fillRect/>
          </a:stretch>
        </p:blipFill>
        <p:spPr>
          <a:xfrm>
            <a:off x="11139375" y="635675"/>
            <a:ext cx="5795450" cy="9752455"/>
          </a:xfrm>
          <a:prstGeom prst="rect">
            <a:avLst/>
          </a:prstGeom>
          <a:noFill/>
          <a:ln>
            <a:noFill/>
          </a:ln>
        </p:spPr>
      </p:pic>
      <p:sp>
        <p:nvSpPr>
          <p:cNvPr id="509" name="Google Shape;509;p27"/>
          <p:cNvSpPr/>
          <p:nvPr/>
        </p:nvSpPr>
        <p:spPr>
          <a:xfrm>
            <a:off x="1178976" y="630699"/>
            <a:ext cx="509671" cy="537032"/>
          </a:xfrm>
          <a:custGeom>
            <a:rect b="b" l="l" r="r" t="t"/>
            <a:pathLst>
              <a:path extrusionOk="0" h="537032" w="509671">
                <a:moveTo>
                  <a:pt x="0" y="0"/>
                </a:moveTo>
                <a:lnTo>
                  <a:pt x="509670" y="0"/>
                </a:lnTo>
                <a:lnTo>
                  <a:pt x="509670" y="537032"/>
                </a:lnTo>
                <a:lnTo>
                  <a:pt x="0" y="537032"/>
                </a:lnTo>
                <a:lnTo>
                  <a:pt x="0" y="0"/>
                </a:lnTo>
                <a:close/>
              </a:path>
            </a:pathLst>
          </a:custGeom>
          <a:blipFill rotWithShape="1">
            <a:blip r:embed="rId5">
              <a:alphaModFix/>
            </a:blip>
            <a:stretch>
              <a:fillRect b="0" l="0" r="0" t="0"/>
            </a:stretch>
          </a:blipFill>
          <a:ln>
            <a:noFill/>
          </a:ln>
        </p:spPr>
      </p:sp>
      <p:sp>
        <p:nvSpPr>
          <p:cNvPr id="510" name="Google Shape;510;p27"/>
          <p:cNvSpPr txBox="1"/>
          <p:nvPr/>
        </p:nvSpPr>
        <p:spPr>
          <a:xfrm>
            <a:off x="14037101" y="602125"/>
            <a:ext cx="762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511" name="Google Shape;511;p27"/>
          <p:cNvSpPr txBox="1"/>
          <p:nvPr/>
        </p:nvSpPr>
        <p:spPr>
          <a:xfrm>
            <a:off x="16496400" y="602125"/>
            <a:ext cx="762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512" name="Google Shape;512;p27"/>
          <p:cNvSpPr txBox="1"/>
          <p:nvPr/>
        </p:nvSpPr>
        <p:spPr>
          <a:xfrm>
            <a:off x="11592148" y="60212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513" name="Google Shape;513;p27"/>
          <p:cNvSpPr txBox="1"/>
          <p:nvPr/>
        </p:nvSpPr>
        <p:spPr>
          <a:xfrm>
            <a:off x="9144000" y="60212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514" name="Google Shape;514;p27"/>
          <p:cNvSpPr txBox="1"/>
          <p:nvPr/>
        </p:nvSpPr>
        <p:spPr>
          <a:xfrm>
            <a:off x="1930427" y="756350"/>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515" name="Google Shape;515;p27"/>
          <p:cNvSpPr txBox="1"/>
          <p:nvPr/>
        </p:nvSpPr>
        <p:spPr>
          <a:xfrm>
            <a:off x="1028700" y="2964718"/>
            <a:ext cx="10831800" cy="369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Write an original statement or inspiring quote</a:t>
            </a:r>
            <a:endParaRPr b="1">
              <a:latin typeface="Open Sans"/>
              <a:ea typeface="Open Sans"/>
              <a:cs typeface="Open Sans"/>
              <a:sym typeface="Open Sans"/>
            </a:endParaRPr>
          </a:p>
        </p:txBody>
      </p:sp>
      <p:sp>
        <p:nvSpPr>
          <p:cNvPr id="516" name="Google Shape;516;p27"/>
          <p:cNvSpPr txBox="1"/>
          <p:nvPr/>
        </p:nvSpPr>
        <p:spPr>
          <a:xfrm>
            <a:off x="1028700" y="6927626"/>
            <a:ext cx="1280476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8"/>
          <p:cNvSpPr/>
          <p:nvPr/>
        </p:nvSpPr>
        <p:spPr>
          <a:xfrm>
            <a:off x="922360" y="1028700"/>
            <a:ext cx="10938051" cy="10938051"/>
          </a:xfrm>
          <a:custGeom>
            <a:rect b="b" l="l" r="r" t="t"/>
            <a:pathLst>
              <a:path extrusionOk="0" h="10938051" w="10938051">
                <a:moveTo>
                  <a:pt x="0" y="0"/>
                </a:moveTo>
                <a:lnTo>
                  <a:pt x="10938051" y="0"/>
                </a:lnTo>
                <a:lnTo>
                  <a:pt x="10938051" y="10938051"/>
                </a:lnTo>
                <a:lnTo>
                  <a:pt x="0" y="10938051"/>
                </a:lnTo>
                <a:lnTo>
                  <a:pt x="0" y="0"/>
                </a:lnTo>
                <a:close/>
              </a:path>
            </a:pathLst>
          </a:custGeom>
          <a:blipFill rotWithShape="1">
            <a:blip r:embed="rId3">
              <a:alphaModFix/>
            </a:blip>
            <a:stretch>
              <a:fillRect b="0" l="0" r="0" t="0"/>
            </a:stretch>
          </a:blipFill>
          <a:ln>
            <a:noFill/>
          </a:ln>
        </p:spPr>
      </p:sp>
      <p:sp>
        <p:nvSpPr>
          <p:cNvPr id="522" name="Google Shape;522;p28"/>
          <p:cNvSpPr/>
          <p:nvPr/>
        </p:nvSpPr>
        <p:spPr>
          <a:xfrm>
            <a:off x="-4725203" y="-1981270"/>
            <a:ext cx="10938051" cy="10938051"/>
          </a:xfrm>
          <a:custGeom>
            <a:rect b="b" l="l" r="r" t="t"/>
            <a:pathLst>
              <a:path extrusionOk="0" h="10938051" w="10938051">
                <a:moveTo>
                  <a:pt x="0" y="0"/>
                </a:moveTo>
                <a:lnTo>
                  <a:pt x="10938051" y="0"/>
                </a:lnTo>
                <a:lnTo>
                  <a:pt x="10938051" y="10938050"/>
                </a:lnTo>
                <a:lnTo>
                  <a:pt x="0" y="10938050"/>
                </a:lnTo>
                <a:lnTo>
                  <a:pt x="0" y="0"/>
                </a:lnTo>
                <a:close/>
              </a:path>
            </a:pathLst>
          </a:custGeom>
          <a:blipFill rotWithShape="1">
            <a:blip r:embed="rId3">
              <a:alphaModFix/>
            </a:blip>
            <a:stretch>
              <a:fillRect b="0" l="0" r="0" t="0"/>
            </a:stretch>
          </a:blipFill>
          <a:ln>
            <a:noFill/>
          </a:ln>
        </p:spPr>
      </p:sp>
      <p:pic>
        <p:nvPicPr>
          <p:cNvPr id="523" name="Google Shape;523;p28"/>
          <p:cNvPicPr preferRelativeResize="0"/>
          <p:nvPr/>
        </p:nvPicPr>
        <p:blipFill>
          <a:blip r:embed="rId4">
            <a:alphaModFix/>
          </a:blip>
          <a:stretch>
            <a:fillRect/>
          </a:stretch>
        </p:blipFill>
        <p:spPr>
          <a:xfrm>
            <a:off x="-1109775" y="-68648"/>
            <a:ext cx="11226999" cy="11092873"/>
          </a:xfrm>
          <a:prstGeom prst="rect">
            <a:avLst/>
          </a:prstGeom>
          <a:noFill/>
          <a:ln>
            <a:noFill/>
          </a:ln>
        </p:spPr>
      </p:pic>
      <p:sp>
        <p:nvSpPr>
          <p:cNvPr id="524" name="Google Shape;524;p28"/>
          <p:cNvSpPr/>
          <p:nvPr/>
        </p:nvSpPr>
        <p:spPr>
          <a:xfrm>
            <a:off x="1178976" y="630699"/>
            <a:ext cx="509671" cy="537032"/>
          </a:xfrm>
          <a:custGeom>
            <a:rect b="b" l="l" r="r" t="t"/>
            <a:pathLst>
              <a:path extrusionOk="0" h="537032" w="509671">
                <a:moveTo>
                  <a:pt x="0" y="0"/>
                </a:moveTo>
                <a:lnTo>
                  <a:pt x="509670" y="0"/>
                </a:lnTo>
                <a:lnTo>
                  <a:pt x="509670" y="537032"/>
                </a:lnTo>
                <a:lnTo>
                  <a:pt x="0" y="537032"/>
                </a:lnTo>
                <a:lnTo>
                  <a:pt x="0" y="0"/>
                </a:lnTo>
                <a:close/>
              </a:path>
            </a:pathLst>
          </a:custGeom>
          <a:blipFill rotWithShape="1">
            <a:blip r:embed="rId5">
              <a:alphaModFix/>
            </a:blip>
            <a:stretch>
              <a:fillRect b="0" l="0" r="0" t="0"/>
            </a:stretch>
          </a:blipFill>
          <a:ln>
            <a:noFill/>
          </a:ln>
        </p:spPr>
      </p:sp>
      <p:sp>
        <p:nvSpPr>
          <p:cNvPr id="525" name="Google Shape;525;p28"/>
          <p:cNvSpPr/>
          <p:nvPr/>
        </p:nvSpPr>
        <p:spPr>
          <a:xfrm>
            <a:off x="11328534" y="4217480"/>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6">
              <a:alphaModFix/>
            </a:blip>
            <a:stretch>
              <a:fillRect b="0" l="0" r="0" t="0"/>
            </a:stretch>
          </a:blipFill>
          <a:ln>
            <a:noFill/>
          </a:ln>
        </p:spPr>
      </p:sp>
      <p:sp>
        <p:nvSpPr>
          <p:cNvPr id="526" name="Google Shape;526;p28"/>
          <p:cNvSpPr/>
          <p:nvPr/>
        </p:nvSpPr>
        <p:spPr>
          <a:xfrm>
            <a:off x="11301911" y="5169047"/>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7">
              <a:alphaModFix/>
            </a:blip>
            <a:stretch>
              <a:fillRect b="0" l="0" r="0" t="0"/>
            </a:stretch>
          </a:blipFill>
          <a:ln>
            <a:noFill/>
          </a:ln>
        </p:spPr>
      </p:sp>
      <p:sp>
        <p:nvSpPr>
          <p:cNvPr id="527" name="Google Shape;527;p28"/>
          <p:cNvSpPr/>
          <p:nvPr/>
        </p:nvSpPr>
        <p:spPr>
          <a:xfrm>
            <a:off x="11310530" y="6119042"/>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8">
              <a:alphaModFix/>
            </a:blip>
            <a:stretch>
              <a:fillRect b="0" l="0" r="0" t="0"/>
            </a:stretch>
          </a:blipFill>
          <a:ln>
            <a:noFill/>
          </a:ln>
        </p:spPr>
      </p:sp>
      <p:sp>
        <p:nvSpPr>
          <p:cNvPr id="528" name="Google Shape;528;p28"/>
          <p:cNvSpPr/>
          <p:nvPr/>
        </p:nvSpPr>
        <p:spPr>
          <a:xfrm>
            <a:off x="11297077" y="7862721"/>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529" name="Google Shape;529;p28"/>
          <p:cNvSpPr/>
          <p:nvPr/>
        </p:nvSpPr>
        <p:spPr>
          <a:xfrm>
            <a:off x="11279220" y="6956000"/>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10">
              <a:alphaModFix/>
            </a:blip>
            <a:stretch>
              <a:fillRect b="0" l="0" r="0" t="0"/>
            </a:stretch>
          </a:blipFill>
          <a:ln>
            <a:noFill/>
          </a:ln>
        </p:spPr>
      </p:sp>
      <p:sp>
        <p:nvSpPr>
          <p:cNvPr id="530" name="Google Shape;530;p28"/>
          <p:cNvSpPr txBox="1"/>
          <p:nvPr/>
        </p:nvSpPr>
        <p:spPr>
          <a:xfrm>
            <a:off x="11966653" y="4186274"/>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123 Anywhere St., Any City,ST 12345</a:t>
            </a:r>
            <a:endParaRPr/>
          </a:p>
        </p:txBody>
      </p:sp>
      <p:sp>
        <p:nvSpPr>
          <p:cNvPr id="531" name="Google Shape;531;p28"/>
          <p:cNvSpPr txBox="1"/>
          <p:nvPr/>
        </p:nvSpPr>
        <p:spPr>
          <a:xfrm>
            <a:off x="11966653" y="511189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123-456-7890</a:t>
            </a:r>
            <a:endParaRPr/>
          </a:p>
        </p:txBody>
      </p:sp>
      <p:sp>
        <p:nvSpPr>
          <p:cNvPr id="532" name="Google Shape;532;p28"/>
          <p:cNvSpPr txBox="1"/>
          <p:nvPr/>
        </p:nvSpPr>
        <p:spPr>
          <a:xfrm>
            <a:off x="11966653" y="600045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hello@reallygreatsite.com</a:t>
            </a:r>
            <a:endParaRPr/>
          </a:p>
        </p:txBody>
      </p:sp>
      <p:sp>
        <p:nvSpPr>
          <p:cNvPr id="533" name="Google Shape;533;p28"/>
          <p:cNvSpPr txBox="1"/>
          <p:nvPr/>
        </p:nvSpPr>
        <p:spPr>
          <a:xfrm>
            <a:off x="11966653" y="7782102"/>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reallygreatsite.com</a:t>
            </a:r>
            <a:endParaRPr/>
          </a:p>
        </p:txBody>
      </p:sp>
      <p:sp>
        <p:nvSpPr>
          <p:cNvPr id="534" name="Google Shape;534;p28"/>
          <p:cNvSpPr txBox="1"/>
          <p:nvPr/>
        </p:nvSpPr>
        <p:spPr>
          <a:xfrm>
            <a:off x="11966653" y="6877800"/>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@reallygreatsite</a:t>
            </a:r>
            <a:endParaRPr/>
          </a:p>
        </p:txBody>
      </p:sp>
      <p:grpSp>
        <p:nvGrpSpPr>
          <p:cNvPr id="535" name="Google Shape;535;p28"/>
          <p:cNvGrpSpPr/>
          <p:nvPr/>
        </p:nvGrpSpPr>
        <p:grpSpPr>
          <a:xfrm>
            <a:off x="10802918" y="3342021"/>
            <a:ext cx="6468357" cy="5614760"/>
            <a:chOff x="0" y="-28575"/>
            <a:chExt cx="1703600" cy="1478784"/>
          </a:xfrm>
        </p:grpSpPr>
        <p:sp>
          <p:nvSpPr>
            <p:cNvPr id="536" name="Google Shape;536;p28"/>
            <p:cNvSpPr/>
            <p:nvPr/>
          </p:nvSpPr>
          <p:spPr>
            <a:xfrm>
              <a:off x="0" y="0"/>
              <a:ext cx="1703600" cy="1450209"/>
            </a:xfrm>
            <a:custGeom>
              <a:rect b="b" l="l" r="r" t="t"/>
              <a:pathLst>
                <a:path extrusionOk="0" h="1450209" w="1703600">
                  <a:moveTo>
                    <a:pt x="29922" y="0"/>
                  </a:moveTo>
                  <a:lnTo>
                    <a:pt x="1673678" y="0"/>
                  </a:lnTo>
                  <a:cubicBezTo>
                    <a:pt x="1690204" y="0"/>
                    <a:pt x="1703600" y="13397"/>
                    <a:pt x="1703600" y="29922"/>
                  </a:cubicBezTo>
                  <a:lnTo>
                    <a:pt x="1703600" y="1420287"/>
                  </a:lnTo>
                  <a:cubicBezTo>
                    <a:pt x="1703600" y="1436813"/>
                    <a:pt x="1690204" y="1450209"/>
                    <a:pt x="1673678" y="1450209"/>
                  </a:cubicBezTo>
                  <a:lnTo>
                    <a:pt x="29922" y="1450209"/>
                  </a:lnTo>
                  <a:cubicBezTo>
                    <a:pt x="13397" y="1450209"/>
                    <a:pt x="0" y="1436813"/>
                    <a:pt x="0" y="1420287"/>
                  </a:cubicBezTo>
                  <a:lnTo>
                    <a:pt x="0" y="29922"/>
                  </a:lnTo>
                  <a:cubicBezTo>
                    <a:pt x="0" y="13397"/>
                    <a:pt x="13397" y="0"/>
                    <a:pt x="29922"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8"/>
            <p:cNvSpPr txBox="1"/>
            <p:nvPr/>
          </p:nvSpPr>
          <p:spPr>
            <a:xfrm>
              <a:off x="0" y="-28575"/>
              <a:ext cx="1703600" cy="147878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8" name="Google Shape;538;p28"/>
          <p:cNvSpPr txBox="1"/>
          <p:nvPr/>
        </p:nvSpPr>
        <p:spPr>
          <a:xfrm>
            <a:off x="14037101" y="602125"/>
            <a:ext cx="76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539" name="Google Shape;539;p28"/>
          <p:cNvSpPr txBox="1"/>
          <p:nvPr/>
        </p:nvSpPr>
        <p:spPr>
          <a:xfrm>
            <a:off x="16383000" y="602125"/>
            <a:ext cx="876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540" name="Google Shape;540;p28"/>
          <p:cNvSpPr txBox="1"/>
          <p:nvPr/>
        </p:nvSpPr>
        <p:spPr>
          <a:xfrm>
            <a:off x="11592148" y="60212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541" name="Google Shape;541;p28"/>
          <p:cNvSpPr txBox="1"/>
          <p:nvPr/>
        </p:nvSpPr>
        <p:spPr>
          <a:xfrm>
            <a:off x="9144000" y="60212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542" name="Google Shape;542;p28"/>
          <p:cNvSpPr txBox="1"/>
          <p:nvPr/>
        </p:nvSpPr>
        <p:spPr>
          <a:xfrm>
            <a:off x="1930426" y="756350"/>
            <a:ext cx="63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543" name="Google Shape;543;p28"/>
          <p:cNvSpPr txBox="1"/>
          <p:nvPr/>
        </p:nvSpPr>
        <p:spPr>
          <a:xfrm>
            <a:off x="10802918" y="2093891"/>
            <a:ext cx="59232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Contact Us</a:t>
            </a:r>
            <a:endParaRPr b="1">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29"/>
          <p:cNvPicPr preferRelativeResize="0"/>
          <p:nvPr/>
        </p:nvPicPr>
        <p:blipFill>
          <a:blip r:embed="rId3">
            <a:alphaModFix/>
          </a:blip>
          <a:stretch>
            <a:fillRect/>
          </a:stretch>
        </p:blipFill>
        <p:spPr>
          <a:xfrm>
            <a:off x="9067800" y="719125"/>
            <a:ext cx="7868601" cy="9155414"/>
          </a:xfrm>
          <a:prstGeom prst="rect">
            <a:avLst/>
          </a:prstGeom>
          <a:noFill/>
          <a:ln>
            <a:noFill/>
          </a:ln>
        </p:spPr>
      </p:pic>
      <p:sp>
        <p:nvSpPr>
          <p:cNvPr id="549" name="Google Shape;549;p29"/>
          <p:cNvSpPr txBox="1"/>
          <p:nvPr/>
        </p:nvSpPr>
        <p:spPr>
          <a:xfrm>
            <a:off x="1028700" y="3375650"/>
            <a:ext cx="5725800" cy="6317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sz="2400">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550" name="Google Shape;550;p29"/>
          <p:cNvSpPr txBox="1"/>
          <p:nvPr/>
        </p:nvSpPr>
        <p:spPr>
          <a:xfrm>
            <a:off x="1028700" y="4524936"/>
            <a:ext cx="5922000" cy="79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551" name="Google Shape;551;p29"/>
          <p:cNvSpPr txBox="1"/>
          <p:nvPr/>
        </p:nvSpPr>
        <p:spPr>
          <a:xfrm>
            <a:off x="1028700" y="5885440"/>
            <a:ext cx="6405900" cy="121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Titles: Body Text Fit</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Headers: Body Text Fit</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Body Copy: Open Sans</a:t>
            </a:r>
            <a:endParaRPr/>
          </a:p>
        </p:txBody>
      </p:sp>
      <p:sp>
        <p:nvSpPr>
          <p:cNvPr id="552" name="Google Shape;552;p29"/>
          <p:cNvSpPr txBox="1"/>
          <p:nvPr/>
        </p:nvSpPr>
        <p:spPr>
          <a:xfrm>
            <a:off x="1028700" y="784801"/>
            <a:ext cx="56049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Resource </a:t>
            </a:r>
            <a:endParaRPr b="1">
              <a:latin typeface="Open Sans"/>
              <a:ea typeface="Open Sans"/>
              <a:cs typeface="Open Sans"/>
              <a:sym typeface="Open Sans"/>
            </a:endParaRPr>
          </a:p>
          <a:p>
            <a:pPr indent="0" lvl="0" marL="0" marR="0" rtl="0" algn="l">
              <a:lnSpc>
                <a:spcPct val="115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Page</a:t>
            </a:r>
            <a:endParaRPr b="1">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2"/>
          <p:cNvSpPr/>
          <p:nvPr/>
        </p:nvSpPr>
        <p:spPr>
          <a:xfrm>
            <a:off x="10531830" y="-7639552"/>
            <a:ext cx="15512340" cy="15512340"/>
          </a:xfrm>
          <a:custGeom>
            <a:rect b="b" l="l" r="r" t="t"/>
            <a:pathLst>
              <a:path extrusionOk="0" h="15512340" w="15512340">
                <a:moveTo>
                  <a:pt x="0" y="0"/>
                </a:moveTo>
                <a:lnTo>
                  <a:pt x="15512340" y="0"/>
                </a:lnTo>
                <a:lnTo>
                  <a:pt x="15512340" y="15512339"/>
                </a:lnTo>
                <a:lnTo>
                  <a:pt x="0" y="15512339"/>
                </a:lnTo>
                <a:lnTo>
                  <a:pt x="0" y="0"/>
                </a:lnTo>
                <a:close/>
              </a:path>
            </a:pathLst>
          </a:custGeom>
          <a:blipFill rotWithShape="1">
            <a:blip r:embed="rId3">
              <a:alphaModFix/>
            </a:blip>
            <a:stretch>
              <a:fillRect b="0" l="0" r="0" t="0"/>
            </a:stretch>
          </a:blipFill>
          <a:ln>
            <a:noFill/>
          </a:ln>
        </p:spPr>
      </p:sp>
      <p:pic>
        <p:nvPicPr>
          <p:cNvPr id="128" name="Google Shape;128;p12"/>
          <p:cNvPicPr preferRelativeResize="0"/>
          <p:nvPr/>
        </p:nvPicPr>
        <p:blipFill>
          <a:blip r:embed="rId4">
            <a:alphaModFix/>
          </a:blip>
          <a:stretch>
            <a:fillRect/>
          </a:stretch>
        </p:blipFill>
        <p:spPr>
          <a:xfrm>
            <a:off x="12953700" y="-1212737"/>
            <a:ext cx="7111975" cy="6904763"/>
          </a:xfrm>
          <a:prstGeom prst="rect">
            <a:avLst/>
          </a:prstGeom>
          <a:noFill/>
          <a:ln>
            <a:noFill/>
          </a:ln>
        </p:spPr>
      </p:pic>
      <p:sp>
        <p:nvSpPr>
          <p:cNvPr id="129" name="Google Shape;129;p12"/>
          <p:cNvSpPr/>
          <p:nvPr/>
        </p:nvSpPr>
        <p:spPr>
          <a:xfrm>
            <a:off x="-3833039" y="6733401"/>
            <a:ext cx="7107197" cy="7107197"/>
          </a:xfrm>
          <a:custGeom>
            <a:rect b="b" l="l" r="r" t="t"/>
            <a:pathLst>
              <a:path extrusionOk="0" h="7107197" w="7107197">
                <a:moveTo>
                  <a:pt x="0" y="0"/>
                </a:moveTo>
                <a:lnTo>
                  <a:pt x="7107197" y="0"/>
                </a:lnTo>
                <a:lnTo>
                  <a:pt x="7107197" y="7107198"/>
                </a:lnTo>
                <a:lnTo>
                  <a:pt x="0" y="7107198"/>
                </a:lnTo>
                <a:lnTo>
                  <a:pt x="0" y="0"/>
                </a:lnTo>
                <a:close/>
              </a:path>
            </a:pathLst>
          </a:custGeom>
          <a:blipFill rotWithShape="1">
            <a:blip r:embed="rId3">
              <a:alphaModFix/>
            </a:blip>
            <a:stretch>
              <a:fillRect b="0" l="0" r="0" t="0"/>
            </a:stretch>
          </a:blipFill>
          <a:ln>
            <a:noFill/>
          </a:ln>
        </p:spPr>
      </p:sp>
      <p:grpSp>
        <p:nvGrpSpPr>
          <p:cNvPr id="130" name="Google Shape;130;p12"/>
          <p:cNvGrpSpPr/>
          <p:nvPr/>
        </p:nvGrpSpPr>
        <p:grpSpPr>
          <a:xfrm>
            <a:off x="13326574" y="3837933"/>
            <a:ext cx="2699134" cy="2730378"/>
            <a:chOff x="0" y="-28575"/>
            <a:chExt cx="710883" cy="719112"/>
          </a:xfrm>
        </p:grpSpPr>
        <p:sp>
          <p:nvSpPr>
            <p:cNvPr id="131" name="Google Shape;131;p12"/>
            <p:cNvSpPr/>
            <p:nvPr/>
          </p:nvSpPr>
          <p:spPr>
            <a:xfrm>
              <a:off x="0" y="0"/>
              <a:ext cx="710883" cy="690537"/>
            </a:xfrm>
            <a:custGeom>
              <a:rect b="b" l="l" r="r" t="t"/>
              <a:pathLst>
                <a:path extrusionOk="0" h="690537" w="710883">
                  <a:moveTo>
                    <a:pt x="71707" y="0"/>
                  </a:moveTo>
                  <a:lnTo>
                    <a:pt x="639176" y="0"/>
                  </a:lnTo>
                  <a:cubicBezTo>
                    <a:pt x="658194" y="0"/>
                    <a:pt x="676433" y="7555"/>
                    <a:pt x="689880" y="21003"/>
                  </a:cubicBezTo>
                  <a:cubicBezTo>
                    <a:pt x="703328" y="34450"/>
                    <a:pt x="710883" y="52689"/>
                    <a:pt x="710883" y="71707"/>
                  </a:cubicBezTo>
                  <a:lnTo>
                    <a:pt x="710883" y="618829"/>
                  </a:lnTo>
                  <a:cubicBezTo>
                    <a:pt x="710883" y="658432"/>
                    <a:pt x="678779" y="690537"/>
                    <a:pt x="639176" y="690537"/>
                  </a:cubicBezTo>
                  <a:lnTo>
                    <a:pt x="71707" y="690537"/>
                  </a:lnTo>
                  <a:cubicBezTo>
                    <a:pt x="32105" y="690537"/>
                    <a:pt x="0" y="658432"/>
                    <a:pt x="0" y="618829"/>
                  </a:cubicBezTo>
                  <a:lnTo>
                    <a:pt x="0" y="71707"/>
                  </a:lnTo>
                  <a:cubicBezTo>
                    <a:pt x="0" y="32105"/>
                    <a:pt x="32105" y="0"/>
                    <a:pt x="71707"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
            <p:cNvSpPr txBox="1"/>
            <p:nvPr/>
          </p:nvSpPr>
          <p:spPr>
            <a:xfrm>
              <a:off x="0" y="-28575"/>
              <a:ext cx="710883" cy="71911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2"/>
          <p:cNvGrpSpPr/>
          <p:nvPr/>
        </p:nvGrpSpPr>
        <p:grpSpPr>
          <a:xfrm>
            <a:off x="1568425" y="3837933"/>
            <a:ext cx="2699134" cy="2730378"/>
            <a:chOff x="0" y="-28575"/>
            <a:chExt cx="710883" cy="719112"/>
          </a:xfrm>
        </p:grpSpPr>
        <p:sp>
          <p:nvSpPr>
            <p:cNvPr id="134" name="Google Shape;134;p12"/>
            <p:cNvSpPr/>
            <p:nvPr/>
          </p:nvSpPr>
          <p:spPr>
            <a:xfrm>
              <a:off x="0" y="0"/>
              <a:ext cx="710883" cy="690537"/>
            </a:xfrm>
            <a:custGeom>
              <a:rect b="b" l="l" r="r" t="t"/>
              <a:pathLst>
                <a:path extrusionOk="0" h="690537" w="710883">
                  <a:moveTo>
                    <a:pt x="71707" y="0"/>
                  </a:moveTo>
                  <a:lnTo>
                    <a:pt x="639176" y="0"/>
                  </a:lnTo>
                  <a:cubicBezTo>
                    <a:pt x="658194" y="0"/>
                    <a:pt x="676433" y="7555"/>
                    <a:pt x="689880" y="21003"/>
                  </a:cubicBezTo>
                  <a:cubicBezTo>
                    <a:pt x="703328" y="34450"/>
                    <a:pt x="710883" y="52689"/>
                    <a:pt x="710883" y="71707"/>
                  </a:cubicBezTo>
                  <a:lnTo>
                    <a:pt x="710883" y="618829"/>
                  </a:lnTo>
                  <a:cubicBezTo>
                    <a:pt x="710883" y="658432"/>
                    <a:pt x="678779" y="690537"/>
                    <a:pt x="639176" y="690537"/>
                  </a:cubicBezTo>
                  <a:lnTo>
                    <a:pt x="71707" y="690537"/>
                  </a:lnTo>
                  <a:cubicBezTo>
                    <a:pt x="32105" y="690537"/>
                    <a:pt x="0" y="658432"/>
                    <a:pt x="0" y="618829"/>
                  </a:cubicBezTo>
                  <a:lnTo>
                    <a:pt x="0" y="71707"/>
                  </a:lnTo>
                  <a:cubicBezTo>
                    <a:pt x="0" y="32105"/>
                    <a:pt x="32105" y="0"/>
                    <a:pt x="71707"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2"/>
            <p:cNvSpPr txBox="1"/>
            <p:nvPr/>
          </p:nvSpPr>
          <p:spPr>
            <a:xfrm>
              <a:off x="0" y="-28575"/>
              <a:ext cx="710883" cy="71911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2"/>
          <p:cNvGrpSpPr/>
          <p:nvPr/>
        </p:nvGrpSpPr>
        <p:grpSpPr>
          <a:xfrm>
            <a:off x="7446090" y="3837933"/>
            <a:ext cx="2699134" cy="2730378"/>
            <a:chOff x="0" y="-28575"/>
            <a:chExt cx="710883" cy="719112"/>
          </a:xfrm>
        </p:grpSpPr>
        <p:sp>
          <p:nvSpPr>
            <p:cNvPr id="137" name="Google Shape;137;p12"/>
            <p:cNvSpPr/>
            <p:nvPr/>
          </p:nvSpPr>
          <p:spPr>
            <a:xfrm>
              <a:off x="0" y="0"/>
              <a:ext cx="710883" cy="690537"/>
            </a:xfrm>
            <a:custGeom>
              <a:rect b="b" l="l" r="r" t="t"/>
              <a:pathLst>
                <a:path extrusionOk="0" h="690537" w="710883">
                  <a:moveTo>
                    <a:pt x="71707" y="0"/>
                  </a:moveTo>
                  <a:lnTo>
                    <a:pt x="639176" y="0"/>
                  </a:lnTo>
                  <a:cubicBezTo>
                    <a:pt x="658194" y="0"/>
                    <a:pt x="676433" y="7555"/>
                    <a:pt x="689880" y="21003"/>
                  </a:cubicBezTo>
                  <a:cubicBezTo>
                    <a:pt x="703328" y="34450"/>
                    <a:pt x="710883" y="52689"/>
                    <a:pt x="710883" y="71707"/>
                  </a:cubicBezTo>
                  <a:lnTo>
                    <a:pt x="710883" y="618829"/>
                  </a:lnTo>
                  <a:cubicBezTo>
                    <a:pt x="710883" y="658432"/>
                    <a:pt x="678779" y="690537"/>
                    <a:pt x="639176" y="690537"/>
                  </a:cubicBezTo>
                  <a:lnTo>
                    <a:pt x="71707" y="690537"/>
                  </a:lnTo>
                  <a:cubicBezTo>
                    <a:pt x="32105" y="690537"/>
                    <a:pt x="0" y="658432"/>
                    <a:pt x="0" y="618829"/>
                  </a:cubicBezTo>
                  <a:lnTo>
                    <a:pt x="0" y="71707"/>
                  </a:lnTo>
                  <a:cubicBezTo>
                    <a:pt x="0" y="32105"/>
                    <a:pt x="32105" y="0"/>
                    <a:pt x="71707"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
            <p:cNvSpPr txBox="1"/>
            <p:nvPr/>
          </p:nvSpPr>
          <p:spPr>
            <a:xfrm>
              <a:off x="0" y="-28575"/>
              <a:ext cx="710883" cy="71911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2"/>
          <p:cNvSpPr txBox="1"/>
          <p:nvPr/>
        </p:nvSpPr>
        <p:spPr>
          <a:xfrm>
            <a:off x="7605066" y="4323518"/>
            <a:ext cx="2567700" cy="185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31" u="none" cap="none" strike="noStrike">
                <a:solidFill>
                  <a:srgbClr val="7CBE2B"/>
                </a:solidFill>
                <a:latin typeface="Open Sans"/>
                <a:ea typeface="Open Sans"/>
                <a:cs typeface="Open Sans"/>
                <a:sym typeface="Open Sans"/>
              </a:rPr>
              <a:t>02.</a:t>
            </a:r>
            <a:endParaRPr b="1">
              <a:latin typeface="Open Sans"/>
              <a:ea typeface="Open Sans"/>
              <a:cs typeface="Open Sans"/>
              <a:sym typeface="Open Sans"/>
            </a:endParaRPr>
          </a:p>
        </p:txBody>
      </p:sp>
      <p:sp>
        <p:nvSpPr>
          <p:cNvPr id="140" name="Google Shape;140;p12"/>
          <p:cNvSpPr txBox="1"/>
          <p:nvPr/>
        </p:nvSpPr>
        <p:spPr>
          <a:xfrm>
            <a:off x="13485679" y="4323518"/>
            <a:ext cx="2567700" cy="185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31" u="none" cap="none" strike="noStrike">
                <a:solidFill>
                  <a:srgbClr val="7CBE2B"/>
                </a:solidFill>
                <a:latin typeface="Open Sans"/>
                <a:ea typeface="Open Sans"/>
                <a:cs typeface="Open Sans"/>
                <a:sym typeface="Open Sans"/>
              </a:rPr>
              <a:t>03.</a:t>
            </a:r>
            <a:endParaRPr b="1">
              <a:latin typeface="Open Sans"/>
              <a:ea typeface="Open Sans"/>
              <a:cs typeface="Open Sans"/>
              <a:sym typeface="Open Sans"/>
            </a:endParaRPr>
          </a:p>
        </p:txBody>
      </p:sp>
      <p:sp>
        <p:nvSpPr>
          <p:cNvPr id="141" name="Google Shape;141;p12"/>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cxnSp>
        <p:nvCxnSpPr>
          <p:cNvPr id="142" name="Google Shape;142;p12"/>
          <p:cNvCxnSpPr/>
          <p:nvPr/>
        </p:nvCxnSpPr>
        <p:spPr>
          <a:xfrm>
            <a:off x="0" y="5266895"/>
            <a:ext cx="1568425" cy="0"/>
          </a:xfrm>
          <a:prstGeom prst="straightConnector1">
            <a:avLst/>
          </a:prstGeom>
          <a:noFill/>
          <a:ln cap="flat" cmpd="sng" w="19050">
            <a:solidFill>
              <a:srgbClr val="000000"/>
            </a:solidFill>
            <a:prstDash val="solid"/>
            <a:round/>
            <a:headEnd len="sm" w="sm" type="none"/>
            <a:tailEnd len="sm" w="sm" type="none"/>
          </a:ln>
        </p:spPr>
      </p:cxnSp>
      <p:cxnSp>
        <p:nvCxnSpPr>
          <p:cNvPr id="143" name="Google Shape;143;p12"/>
          <p:cNvCxnSpPr/>
          <p:nvPr/>
        </p:nvCxnSpPr>
        <p:spPr>
          <a:xfrm>
            <a:off x="4267559" y="5276420"/>
            <a:ext cx="3178530" cy="0"/>
          </a:xfrm>
          <a:prstGeom prst="straightConnector1">
            <a:avLst/>
          </a:prstGeom>
          <a:noFill/>
          <a:ln cap="flat" cmpd="sng" w="19050">
            <a:solidFill>
              <a:srgbClr val="000000"/>
            </a:solidFill>
            <a:prstDash val="solid"/>
            <a:round/>
            <a:headEnd len="sm" w="sm" type="none"/>
            <a:tailEnd len="sm" w="sm" type="none"/>
          </a:ln>
        </p:spPr>
      </p:cxnSp>
      <p:cxnSp>
        <p:nvCxnSpPr>
          <p:cNvPr id="144" name="Google Shape;144;p12"/>
          <p:cNvCxnSpPr/>
          <p:nvPr/>
        </p:nvCxnSpPr>
        <p:spPr>
          <a:xfrm>
            <a:off x="10145224" y="5285945"/>
            <a:ext cx="3178530" cy="0"/>
          </a:xfrm>
          <a:prstGeom prst="straightConnector1">
            <a:avLst/>
          </a:prstGeom>
          <a:noFill/>
          <a:ln cap="flat" cmpd="sng" w="19050">
            <a:solidFill>
              <a:srgbClr val="000000"/>
            </a:solidFill>
            <a:prstDash val="solid"/>
            <a:round/>
            <a:headEnd len="sm" w="sm" type="none"/>
            <a:tailEnd len="sm" w="sm" type="none"/>
          </a:ln>
        </p:spPr>
      </p:cxnSp>
      <p:cxnSp>
        <p:nvCxnSpPr>
          <p:cNvPr id="145" name="Google Shape;145;p12"/>
          <p:cNvCxnSpPr/>
          <p:nvPr/>
        </p:nvCxnSpPr>
        <p:spPr>
          <a:xfrm>
            <a:off x="16025708" y="5295470"/>
            <a:ext cx="2802017" cy="0"/>
          </a:xfrm>
          <a:prstGeom prst="straightConnector1">
            <a:avLst/>
          </a:prstGeom>
          <a:noFill/>
          <a:ln cap="flat" cmpd="sng" w="19050">
            <a:solidFill>
              <a:srgbClr val="000000"/>
            </a:solidFill>
            <a:prstDash val="solid"/>
            <a:round/>
            <a:headEnd len="sm" w="sm" type="none"/>
            <a:tailEnd len="sm" w="sm" type="none"/>
          </a:ln>
        </p:spPr>
      </p:cxnSp>
      <p:sp>
        <p:nvSpPr>
          <p:cNvPr id="146" name="Google Shape;146;p12"/>
          <p:cNvSpPr txBox="1"/>
          <p:nvPr/>
        </p:nvSpPr>
        <p:spPr>
          <a:xfrm>
            <a:off x="7245351" y="7377936"/>
            <a:ext cx="3306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Our Projects</a:t>
            </a:r>
            <a:endParaRPr b="1">
              <a:latin typeface="Open Sans"/>
              <a:ea typeface="Open Sans"/>
              <a:cs typeface="Open Sans"/>
              <a:sym typeface="Open Sans"/>
            </a:endParaRPr>
          </a:p>
        </p:txBody>
      </p:sp>
      <p:sp>
        <p:nvSpPr>
          <p:cNvPr id="147" name="Google Shape;147;p12"/>
          <p:cNvSpPr txBox="1"/>
          <p:nvPr/>
        </p:nvSpPr>
        <p:spPr>
          <a:xfrm>
            <a:off x="7245351" y="805791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48" name="Google Shape;148;p12"/>
          <p:cNvSpPr txBox="1"/>
          <p:nvPr/>
        </p:nvSpPr>
        <p:spPr>
          <a:xfrm>
            <a:off x="1367687" y="7377936"/>
            <a:ext cx="3306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Introduction</a:t>
            </a:r>
            <a:endParaRPr b="1">
              <a:latin typeface="Open Sans"/>
              <a:ea typeface="Open Sans"/>
              <a:cs typeface="Open Sans"/>
              <a:sym typeface="Open Sans"/>
            </a:endParaRPr>
          </a:p>
        </p:txBody>
      </p:sp>
      <p:sp>
        <p:nvSpPr>
          <p:cNvPr id="149" name="Google Shape;149;p12"/>
          <p:cNvSpPr txBox="1"/>
          <p:nvPr/>
        </p:nvSpPr>
        <p:spPr>
          <a:xfrm>
            <a:off x="1367687" y="805791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50" name="Google Shape;150;p12"/>
          <p:cNvSpPr txBox="1"/>
          <p:nvPr/>
        </p:nvSpPr>
        <p:spPr>
          <a:xfrm>
            <a:off x="13125835" y="7392169"/>
            <a:ext cx="3794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About Us</a:t>
            </a:r>
            <a:endParaRPr b="1">
              <a:latin typeface="Open Sans"/>
              <a:ea typeface="Open Sans"/>
              <a:cs typeface="Open Sans"/>
              <a:sym typeface="Open Sans"/>
            </a:endParaRPr>
          </a:p>
        </p:txBody>
      </p:sp>
      <p:sp>
        <p:nvSpPr>
          <p:cNvPr id="151" name="Google Shape;151;p12"/>
          <p:cNvSpPr txBox="1"/>
          <p:nvPr/>
        </p:nvSpPr>
        <p:spPr>
          <a:xfrm>
            <a:off x="13125835" y="807214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52" name="Google Shape;152;p12"/>
          <p:cNvSpPr txBox="1"/>
          <p:nvPr/>
        </p:nvSpPr>
        <p:spPr>
          <a:xfrm>
            <a:off x="1028700" y="2006898"/>
            <a:ext cx="95136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Table Of Contents</a:t>
            </a:r>
            <a:endParaRPr b="1">
              <a:latin typeface="Open Sans"/>
              <a:ea typeface="Open Sans"/>
              <a:cs typeface="Open Sans"/>
              <a:sym typeface="Open Sans"/>
            </a:endParaRPr>
          </a:p>
        </p:txBody>
      </p:sp>
      <p:sp>
        <p:nvSpPr>
          <p:cNvPr id="153" name="Google Shape;153;p12"/>
          <p:cNvSpPr txBox="1"/>
          <p:nvPr/>
        </p:nvSpPr>
        <p:spPr>
          <a:xfrm>
            <a:off x="1835068" y="4323518"/>
            <a:ext cx="2390400" cy="185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2031" u="none" cap="none" strike="noStrike">
                <a:solidFill>
                  <a:srgbClr val="7CBE2B"/>
                </a:solidFill>
                <a:latin typeface="Open Sans"/>
                <a:ea typeface="Open Sans"/>
                <a:cs typeface="Open Sans"/>
                <a:sym typeface="Open Sans"/>
              </a:rPr>
              <a:t>01.</a:t>
            </a:r>
            <a:endParaRPr b="1">
              <a:latin typeface="Open Sans"/>
              <a:ea typeface="Open Sans"/>
              <a:cs typeface="Open Sans"/>
              <a:sym typeface="Open Sans"/>
            </a:endParaRPr>
          </a:p>
        </p:txBody>
      </p:sp>
      <p:sp>
        <p:nvSpPr>
          <p:cNvPr id="154" name="Google Shape;154;p12"/>
          <p:cNvSpPr txBox="1"/>
          <p:nvPr/>
        </p:nvSpPr>
        <p:spPr>
          <a:xfrm>
            <a:off x="14037101" y="544825"/>
            <a:ext cx="81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55" name="Google Shape;155;p12"/>
          <p:cNvSpPr txBox="1"/>
          <p:nvPr/>
        </p:nvSpPr>
        <p:spPr>
          <a:xfrm>
            <a:off x="16575948" y="544825"/>
            <a:ext cx="89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56" name="Google Shape;156;p12"/>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57" name="Google Shape;157;p12"/>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58" name="Google Shape;158;p12"/>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30"/>
          <p:cNvPicPr preferRelativeResize="0"/>
          <p:nvPr/>
        </p:nvPicPr>
        <p:blipFill>
          <a:blip r:embed="rId3">
            <a:alphaModFix/>
          </a:blip>
          <a:stretch>
            <a:fillRect/>
          </a:stretch>
        </p:blipFill>
        <p:spPr>
          <a:xfrm>
            <a:off x="6845350" y="2753821"/>
            <a:ext cx="6025501" cy="1506375"/>
          </a:xfrm>
          <a:prstGeom prst="rect">
            <a:avLst/>
          </a:prstGeom>
          <a:noFill/>
          <a:ln>
            <a:noFill/>
          </a:ln>
        </p:spPr>
      </p:pic>
      <p:sp>
        <p:nvSpPr>
          <p:cNvPr id="558" name="Google Shape;558;p30"/>
          <p:cNvSpPr/>
          <p:nvPr/>
        </p:nvSpPr>
        <p:spPr>
          <a:xfrm>
            <a:off x="13724463" y="-4563537"/>
            <a:ext cx="9127074" cy="9127074"/>
          </a:xfrm>
          <a:custGeom>
            <a:rect b="b" l="l" r="r" t="t"/>
            <a:pathLst>
              <a:path extrusionOk="0" h="9127074" w="9127074">
                <a:moveTo>
                  <a:pt x="0" y="0"/>
                </a:moveTo>
                <a:lnTo>
                  <a:pt x="9127074" y="0"/>
                </a:lnTo>
                <a:lnTo>
                  <a:pt x="9127074" y="9127074"/>
                </a:lnTo>
                <a:lnTo>
                  <a:pt x="0" y="9127074"/>
                </a:lnTo>
                <a:lnTo>
                  <a:pt x="0" y="0"/>
                </a:lnTo>
                <a:close/>
              </a:path>
            </a:pathLst>
          </a:custGeom>
          <a:blipFill rotWithShape="1">
            <a:blip r:embed="rId4">
              <a:alphaModFix/>
            </a:blip>
            <a:stretch>
              <a:fillRect b="0" l="0" r="0" t="0"/>
            </a:stretch>
          </a:blipFill>
          <a:ln>
            <a:noFill/>
          </a:ln>
        </p:spPr>
      </p:sp>
      <p:sp>
        <p:nvSpPr>
          <p:cNvPr id="559" name="Google Shape;559;p30"/>
          <p:cNvSpPr/>
          <p:nvPr/>
        </p:nvSpPr>
        <p:spPr>
          <a:xfrm>
            <a:off x="-3846137" y="5143500"/>
            <a:ext cx="9127074" cy="9127074"/>
          </a:xfrm>
          <a:custGeom>
            <a:rect b="b" l="l" r="r" t="t"/>
            <a:pathLst>
              <a:path extrusionOk="0" h="9127074" w="9127074">
                <a:moveTo>
                  <a:pt x="0" y="0"/>
                </a:moveTo>
                <a:lnTo>
                  <a:pt x="9127073" y="0"/>
                </a:lnTo>
                <a:lnTo>
                  <a:pt x="9127073" y="9127074"/>
                </a:lnTo>
                <a:lnTo>
                  <a:pt x="0" y="9127074"/>
                </a:lnTo>
                <a:lnTo>
                  <a:pt x="0" y="0"/>
                </a:lnTo>
                <a:close/>
              </a:path>
            </a:pathLst>
          </a:custGeom>
          <a:blipFill rotWithShape="1">
            <a:blip r:embed="rId4">
              <a:alphaModFix/>
            </a:blip>
            <a:stretch>
              <a:fillRect b="0" l="0" r="0" t="0"/>
            </a:stretch>
          </a:blipFill>
          <a:ln>
            <a:noFill/>
          </a:ln>
        </p:spPr>
      </p:sp>
      <p:pic>
        <p:nvPicPr>
          <p:cNvPr id="560" name="Google Shape;560;p30"/>
          <p:cNvPicPr preferRelativeResize="0"/>
          <p:nvPr/>
        </p:nvPicPr>
        <p:blipFill>
          <a:blip r:embed="rId5">
            <a:alphaModFix/>
          </a:blip>
          <a:stretch>
            <a:fillRect/>
          </a:stretch>
        </p:blipFill>
        <p:spPr>
          <a:xfrm>
            <a:off x="12119713" y="-1132600"/>
            <a:ext cx="14195702" cy="14098651"/>
          </a:xfrm>
          <a:prstGeom prst="rect">
            <a:avLst/>
          </a:prstGeom>
          <a:noFill/>
          <a:ln>
            <a:noFill/>
          </a:ln>
        </p:spPr>
      </p:pic>
      <p:pic>
        <p:nvPicPr>
          <p:cNvPr id="561" name="Google Shape;561;p30"/>
          <p:cNvPicPr preferRelativeResize="0"/>
          <p:nvPr/>
        </p:nvPicPr>
        <p:blipFill>
          <a:blip r:embed="rId6">
            <a:alphaModFix/>
          </a:blip>
          <a:stretch>
            <a:fillRect/>
          </a:stretch>
        </p:blipFill>
        <p:spPr>
          <a:xfrm>
            <a:off x="-1635625" y="1558925"/>
            <a:ext cx="8042073" cy="12063100"/>
          </a:xfrm>
          <a:prstGeom prst="rect">
            <a:avLst/>
          </a:prstGeom>
          <a:noFill/>
          <a:ln>
            <a:noFill/>
          </a:ln>
        </p:spPr>
      </p:pic>
      <p:sp>
        <p:nvSpPr>
          <p:cNvPr id="562" name="Google Shape;562;p30"/>
          <p:cNvSpPr txBox="1"/>
          <p:nvPr/>
        </p:nvSpPr>
        <p:spPr>
          <a:xfrm>
            <a:off x="3857752"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563" name="Google Shape;563;p30"/>
          <p:cNvSpPr txBox="1"/>
          <p:nvPr/>
        </p:nvSpPr>
        <p:spPr>
          <a:xfrm>
            <a:off x="3532080"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564" name="Google Shape;564;p30"/>
          <p:cNvSpPr txBox="1"/>
          <p:nvPr/>
        </p:nvSpPr>
        <p:spPr>
          <a:xfrm>
            <a:off x="3532080"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sp>
        <p:nvSpPr>
          <p:cNvPr id="565" name="Google Shape;565;p30"/>
          <p:cNvSpPr txBox="1"/>
          <p:nvPr/>
        </p:nvSpPr>
        <p:spPr>
          <a:xfrm>
            <a:off x="5994990" y="1190625"/>
            <a:ext cx="7726200" cy="123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Credits</a:t>
            </a:r>
            <a:endParaRPr b="1">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p:nvPr/>
        </p:nvSpPr>
        <p:spPr>
          <a:xfrm>
            <a:off x="-4535592" y="1917664"/>
            <a:ext cx="9071184" cy="9071184"/>
          </a:xfrm>
          <a:custGeom>
            <a:rect b="b" l="l" r="r" t="t"/>
            <a:pathLst>
              <a:path extrusionOk="0" h="9071184" w="9071184">
                <a:moveTo>
                  <a:pt x="0" y="0"/>
                </a:moveTo>
                <a:lnTo>
                  <a:pt x="9071184" y="0"/>
                </a:lnTo>
                <a:lnTo>
                  <a:pt x="9071184" y="9071184"/>
                </a:lnTo>
                <a:lnTo>
                  <a:pt x="0" y="9071184"/>
                </a:lnTo>
                <a:lnTo>
                  <a:pt x="0" y="0"/>
                </a:lnTo>
                <a:close/>
              </a:path>
            </a:pathLst>
          </a:custGeom>
          <a:blipFill rotWithShape="1">
            <a:blip r:embed="rId3">
              <a:alphaModFix/>
            </a:blip>
            <a:stretch>
              <a:fillRect b="0" l="0" r="0" t="0"/>
            </a:stretch>
          </a:blipFill>
          <a:ln>
            <a:noFill/>
          </a:ln>
        </p:spPr>
      </p:sp>
      <p:sp>
        <p:nvSpPr>
          <p:cNvPr id="164" name="Google Shape;164;p13"/>
          <p:cNvSpPr/>
          <p:nvPr/>
        </p:nvSpPr>
        <p:spPr>
          <a:xfrm>
            <a:off x="-9217506" y="-4419070"/>
            <a:ext cx="22738212" cy="22738212"/>
          </a:xfrm>
          <a:custGeom>
            <a:rect b="b" l="l" r="r" t="t"/>
            <a:pathLst>
              <a:path extrusionOk="0" h="22738212" w="22738212">
                <a:moveTo>
                  <a:pt x="0" y="0"/>
                </a:moveTo>
                <a:lnTo>
                  <a:pt x="22738211" y="0"/>
                </a:lnTo>
                <a:lnTo>
                  <a:pt x="22738211" y="22738212"/>
                </a:lnTo>
                <a:lnTo>
                  <a:pt x="0" y="22738212"/>
                </a:lnTo>
                <a:lnTo>
                  <a:pt x="0" y="0"/>
                </a:lnTo>
                <a:close/>
              </a:path>
            </a:pathLst>
          </a:custGeom>
          <a:blipFill rotWithShape="1">
            <a:blip r:embed="rId3">
              <a:alphaModFix/>
            </a:blip>
            <a:stretch>
              <a:fillRect b="0" l="0" r="0" t="0"/>
            </a:stretch>
          </a:blipFill>
          <a:ln>
            <a:noFill/>
          </a:ln>
        </p:spPr>
      </p:sp>
      <p:pic>
        <p:nvPicPr>
          <p:cNvPr id="165" name="Google Shape;165;p13"/>
          <p:cNvPicPr preferRelativeResize="0"/>
          <p:nvPr/>
        </p:nvPicPr>
        <p:blipFill>
          <a:blip r:embed="rId4">
            <a:alphaModFix/>
          </a:blip>
          <a:stretch>
            <a:fillRect/>
          </a:stretch>
        </p:blipFill>
        <p:spPr>
          <a:xfrm>
            <a:off x="-923937" y="1028708"/>
            <a:ext cx="10991873" cy="9734816"/>
          </a:xfrm>
          <a:prstGeom prst="rect">
            <a:avLst/>
          </a:prstGeom>
          <a:noFill/>
          <a:ln>
            <a:noFill/>
          </a:ln>
        </p:spPr>
      </p:pic>
      <p:grpSp>
        <p:nvGrpSpPr>
          <p:cNvPr id="166" name="Google Shape;166;p13"/>
          <p:cNvGrpSpPr/>
          <p:nvPr/>
        </p:nvGrpSpPr>
        <p:grpSpPr>
          <a:xfrm>
            <a:off x="10476241" y="2817321"/>
            <a:ext cx="6584763" cy="6762764"/>
            <a:chOff x="0" y="-28575"/>
            <a:chExt cx="1734259" cy="1781139"/>
          </a:xfrm>
        </p:grpSpPr>
        <p:sp>
          <p:nvSpPr>
            <p:cNvPr id="167" name="Google Shape;167;p13"/>
            <p:cNvSpPr/>
            <p:nvPr/>
          </p:nvSpPr>
          <p:spPr>
            <a:xfrm>
              <a:off x="0" y="0"/>
              <a:ext cx="1734259" cy="1752564"/>
            </a:xfrm>
            <a:custGeom>
              <a:rect b="b" l="l" r="r" t="t"/>
              <a:pathLst>
                <a:path extrusionOk="0" h="1752564" w="1734259">
                  <a:moveTo>
                    <a:pt x="29393" y="0"/>
                  </a:moveTo>
                  <a:lnTo>
                    <a:pt x="1704865" y="0"/>
                  </a:lnTo>
                  <a:cubicBezTo>
                    <a:pt x="1712661" y="0"/>
                    <a:pt x="1720137" y="3097"/>
                    <a:pt x="1725650" y="8609"/>
                  </a:cubicBezTo>
                  <a:cubicBezTo>
                    <a:pt x="1731162" y="14121"/>
                    <a:pt x="1734259" y="21598"/>
                    <a:pt x="1734259" y="29393"/>
                  </a:cubicBezTo>
                  <a:lnTo>
                    <a:pt x="1734259" y="1723171"/>
                  </a:lnTo>
                  <a:cubicBezTo>
                    <a:pt x="1734259" y="1730967"/>
                    <a:pt x="1731162" y="1738443"/>
                    <a:pt x="1725650" y="1743955"/>
                  </a:cubicBezTo>
                  <a:cubicBezTo>
                    <a:pt x="1720137" y="1749468"/>
                    <a:pt x="1712661" y="1752564"/>
                    <a:pt x="1704865" y="1752564"/>
                  </a:cubicBezTo>
                  <a:lnTo>
                    <a:pt x="29393" y="1752564"/>
                  </a:lnTo>
                  <a:cubicBezTo>
                    <a:pt x="21598" y="1752564"/>
                    <a:pt x="14121" y="1749468"/>
                    <a:pt x="8609" y="1743955"/>
                  </a:cubicBezTo>
                  <a:cubicBezTo>
                    <a:pt x="3097" y="1738443"/>
                    <a:pt x="0" y="1730967"/>
                    <a:pt x="0" y="1723171"/>
                  </a:cubicBezTo>
                  <a:lnTo>
                    <a:pt x="0" y="29393"/>
                  </a:lnTo>
                  <a:cubicBezTo>
                    <a:pt x="0" y="21598"/>
                    <a:pt x="3097" y="14121"/>
                    <a:pt x="8609" y="8609"/>
                  </a:cubicBezTo>
                  <a:cubicBezTo>
                    <a:pt x="14121" y="3097"/>
                    <a:pt x="21598" y="0"/>
                    <a:pt x="29393"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txBox="1"/>
            <p:nvPr/>
          </p:nvSpPr>
          <p:spPr>
            <a:xfrm>
              <a:off x="0" y="-28575"/>
              <a:ext cx="1734259" cy="178113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3"/>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cxnSp>
        <p:nvCxnSpPr>
          <p:cNvPr id="170" name="Google Shape;170;p13"/>
          <p:cNvCxnSpPr/>
          <p:nvPr/>
        </p:nvCxnSpPr>
        <p:spPr>
          <a:xfrm>
            <a:off x="17061004" y="5652252"/>
            <a:ext cx="1226996" cy="0"/>
          </a:xfrm>
          <a:prstGeom prst="straightConnector1">
            <a:avLst/>
          </a:prstGeom>
          <a:noFill/>
          <a:ln cap="flat" cmpd="sng" w="19050">
            <a:solidFill>
              <a:srgbClr val="000000"/>
            </a:solidFill>
            <a:prstDash val="solid"/>
            <a:round/>
            <a:headEnd len="sm" w="sm" type="none"/>
            <a:tailEnd len="sm" w="sm" type="none"/>
          </a:ln>
        </p:spPr>
      </p:cxnSp>
      <p:sp>
        <p:nvSpPr>
          <p:cNvPr id="171" name="Google Shape;171;p13"/>
          <p:cNvSpPr txBox="1"/>
          <p:nvPr/>
        </p:nvSpPr>
        <p:spPr>
          <a:xfrm>
            <a:off x="10476241" y="1616388"/>
            <a:ext cx="65847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Introduction</a:t>
            </a:r>
            <a:endParaRPr b="1">
              <a:latin typeface="Open Sans"/>
              <a:ea typeface="Open Sans"/>
              <a:cs typeface="Open Sans"/>
              <a:sym typeface="Open Sans"/>
            </a:endParaRPr>
          </a:p>
        </p:txBody>
      </p:sp>
      <p:sp>
        <p:nvSpPr>
          <p:cNvPr id="172" name="Google Shape;172;p13"/>
          <p:cNvSpPr txBox="1"/>
          <p:nvPr/>
        </p:nvSpPr>
        <p:spPr>
          <a:xfrm>
            <a:off x="14037101" y="544825"/>
            <a:ext cx="726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73" name="Google Shape;173;p13"/>
          <p:cNvSpPr txBox="1"/>
          <p:nvPr/>
        </p:nvSpPr>
        <p:spPr>
          <a:xfrm>
            <a:off x="16575948" y="544825"/>
            <a:ext cx="85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74" name="Google Shape;174;p13"/>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75" name="Google Shape;175;p13"/>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76" name="Google Shape;176;p13"/>
          <p:cNvSpPr txBox="1"/>
          <p:nvPr/>
        </p:nvSpPr>
        <p:spPr>
          <a:xfrm>
            <a:off x="1877201" y="544975"/>
            <a:ext cx="726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177" name="Google Shape;177;p13"/>
          <p:cNvSpPr txBox="1"/>
          <p:nvPr/>
        </p:nvSpPr>
        <p:spPr>
          <a:xfrm>
            <a:off x="10988833" y="3269721"/>
            <a:ext cx="55596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To the remarkable world of storytelling, where imagination knows no bounds and every word carries the power to transport you to new realms. In this journey, we'll explore tales of courage and compassion, mystery and magic, love and loss.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Whether you're a seasoned reader or just beginning to discover the wonders of literature, this is a space where stories come alive, characters leap off the page, and adventures unfold in the most unexpected ways. So, grab your favorite book, find a cozy nook, and let the adventure begin. Welcome to a place where every page is a doorway to a new adventure.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4"/>
          <p:cNvSpPr/>
          <p:nvPr/>
        </p:nvSpPr>
        <p:spPr>
          <a:xfrm>
            <a:off x="3322290" y="-4736887"/>
            <a:ext cx="21429613" cy="21429613"/>
          </a:xfrm>
          <a:custGeom>
            <a:rect b="b" l="l" r="r" t="t"/>
            <a:pathLst>
              <a:path extrusionOk="0" h="21429613" w="21429613">
                <a:moveTo>
                  <a:pt x="0" y="0"/>
                </a:moveTo>
                <a:lnTo>
                  <a:pt x="21429613" y="0"/>
                </a:lnTo>
                <a:lnTo>
                  <a:pt x="21429613" y="21429614"/>
                </a:lnTo>
                <a:lnTo>
                  <a:pt x="0" y="21429614"/>
                </a:lnTo>
                <a:lnTo>
                  <a:pt x="0" y="0"/>
                </a:lnTo>
                <a:close/>
              </a:path>
            </a:pathLst>
          </a:custGeom>
          <a:blipFill rotWithShape="1">
            <a:blip r:embed="rId3">
              <a:alphaModFix/>
            </a:blip>
            <a:stretch>
              <a:fillRect b="0" l="0" r="0" t="0"/>
            </a:stretch>
          </a:blipFill>
          <a:ln>
            <a:noFill/>
          </a:ln>
        </p:spPr>
      </p:sp>
      <p:pic>
        <p:nvPicPr>
          <p:cNvPr id="183" name="Google Shape;183;p14"/>
          <p:cNvPicPr preferRelativeResize="0"/>
          <p:nvPr/>
        </p:nvPicPr>
        <p:blipFill>
          <a:blip r:embed="rId4">
            <a:alphaModFix/>
          </a:blip>
          <a:stretch>
            <a:fillRect/>
          </a:stretch>
        </p:blipFill>
        <p:spPr>
          <a:xfrm>
            <a:off x="6360275" y="-1181575"/>
            <a:ext cx="13550750" cy="13917727"/>
          </a:xfrm>
          <a:prstGeom prst="rect">
            <a:avLst/>
          </a:prstGeom>
          <a:noFill/>
          <a:ln>
            <a:noFill/>
          </a:ln>
        </p:spPr>
      </p:pic>
      <p:sp>
        <p:nvSpPr>
          <p:cNvPr id="184" name="Google Shape;184;p14"/>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grpSp>
        <p:nvGrpSpPr>
          <p:cNvPr id="185" name="Google Shape;185;p14"/>
          <p:cNvGrpSpPr/>
          <p:nvPr/>
        </p:nvGrpSpPr>
        <p:grpSpPr>
          <a:xfrm>
            <a:off x="1028700" y="3543340"/>
            <a:ext cx="2859530" cy="1817764"/>
            <a:chOff x="0" y="-28575"/>
            <a:chExt cx="753127" cy="478753"/>
          </a:xfrm>
        </p:grpSpPr>
        <p:sp>
          <p:nvSpPr>
            <p:cNvPr id="186" name="Google Shape;186;p14"/>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4"/>
          <p:cNvGrpSpPr/>
          <p:nvPr/>
        </p:nvGrpSpPr>
        <p:grpSpPr>
          <a:xfrm>
            <a:off x="1060931" y="6568660"/>
            <a:ext cx="2859530" cy="1817764"/>
            <a:chOff x="0" y="-28575"/>
            <a:chExt cx="753127" cy="478753"/>
          </a:xfrm>
        </p:grpSpPr>
        <p:sp>
          <p:nvSpPr>
            <p:cNvPr id="189" name="Google Shape;189;p14"/>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1" name="Google Shape;191;p14"/>
          <p:cNvCxnSpPr/>
          <p:nvPr/>
        </p:nvCxnSpPr>
        <p:spPr>
          <a:xfrm>
            <a:off x="-198296" y="4496945"/>
            <a:ext cx="1226996" cy="0"/>
          </a:xfrm>
          <a:prstGeom prst="straightConnector1">
            <a:avLst/>
          </a:prstGeom>
          <a:noFill/>
          <a:ln cap="flat" cmpd="sng" w="19050">
            <a:solidFill>
              <a:srgbClr val="000000"/>
            </a:solidFill>
            <a:prstDash val="solid"/>
            <a:round/>
            <a:headEnd len="sm" w="sm" type="none"/>
            <a:tailEnd len="sm" w="sm" type="none"/>
          </a:ln>
        </p:spPr>
      </p:cxnSp>
      <p:cxnSp>
        <p:nvCxnSpPr>
          <p:cNvPr id="192" name="Google Shape;192;p14"/>
          <p:cNvCxnSpPr/>
          <p:nvPr/>
        </p:nvCxnSpPr>
        <p:spPr>
          <a:xfrm>
            <a:off x="-166066" y="7522265"/>
            <a:ext cx="1226996" cy="0"/>
          </a:xfrm>
          <a:prstGeom prst="straightConnector1">
            <a:avLst/>
          </a:prstGeom>
          <a:noFill/>
          <a:ln cap="flat" cmpd="sng" w="19050">
            <a:solidFill>
              <a:srgbClr val="000000"/>
            </a:solidFill>
            <a:prstDash val="solid"/>
            <a:round/>
            <a:headEnd len="sm" w="sm" type="none"/>
            <a:tailEnd len="sm" w="sm" type="none"/>
          </a:ln>
        </p:spPr>
      </p:cxnSp>
      <p:sp>
        <p:nvSpPr>
          <p:cNvPr id="193" name="Google Shape;193;p14"/>
          <p:cNvSpPr txBox="1"/>
          <p:nvPr/>
        </p:nvSpPr>
        <p:spPr>
          <a:xfrm>
            <a:off x="14037101"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94" name="Google Shape;194;p14"/>
          <p:cNvSpPr txBox="1"/>
          <p:nvPr/>
        </p:nvSpPr>
        <p:spPr>
          <a:xfrm>
            <a:off x="16505749" y="544825"/>
            <a:ext cx="753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95" name="Google Shape;195;p14"/>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96" name="Google Shape;196;p14"/>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97" name="Google Shape;197;p14"/>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198" name="Google Shape;198;p14"/>
          <p:cNvSpPr txBox="1"/>
          <p:nvPr/>
        </p:nvSpPr>
        <p:spPr>
          <a:xfrm>
            <a:off x="1028700" y="1857964"/>
            <a:ext cx="75459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Our Company</a:t>
            </a:r>
            <a:endParaRPr b="1">
              <a:latin typeface="Open Sans"/>
              <a:ea typeface="Open Sans"/>
              <a:cs typeface="Open Sans"/>
              <a:sym typeface="Open Sans"/>
            </a:endParaRPr>
          </a:p>
        </p:txBody>
      </p:sp>
      <p:sp>
        <p:nvSpPr>
          <p:cNvPr id="199" name="Google Shape;199;p14"/>
          <p:cNvSpPr txBox="1"/>
          <p:nvPr/>
        </p:nvSpPr>
        <p:spPr>
          <a:xfrm>
            <a:off x="4559875" y="6767555"/>
            <a:ext cx="4584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What we do? </a:t>
            </a:r>
            <a:endParaRPr b="1">
              <a:latin typeface="Open Sans"/>
              <a:ea typeface="Open Sans"/>
              <a:cs typeface="Open Sans"/>
              <a:sym typeface="Open Sans"/>
            </a:endParaRPr>
          </a:p>
        </p:txBody>
      </p:sp>
      <p:sp>
        <p:nvSpPr>
          <p:cNvPr id="200" name="Google Shape;200;p14"/>
          <p:cNvSpPr txBox="1"/>
          <p:nvPr/>
        </p:nvSpPr>
        <p:spPr>
          <a:xfrm>
            <a:off x="4476134" y="3805837"/>
            <a:ext cx="45840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Who we are?</a:t>
            </a:r>
            <a:endParaRPr b="1">
              <a:latin typeface="Open Sans"/>
              <a:ea typeface="Open Sans"/>
              <a:cs typeface="Open Sans"/>
              <a:sym typeface="Open Sans"/>
            </a:endParaRPr>
          </a:p>
        </p:txBody>
      </p:sp>
      <p:sp>
        <p:nvSpPr>
          <p:cNvPr id="201" name="Google Shape;201;p14"/>
          <p:cNvSpPr txBox="1"/>
          <p:nvPr/>
        </p:nvSpPr>
        <p:spPr>
          <a:xfrm>
            <a:off x="4476134" y="4479393"/>
            <a:ext cx="3204737"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202" name="Google Shape;202;p14"/>
          <p:cNvSpPr txBox="1"/>
          <p:nvPr/>
        </p:nvSpPr>
        <p:spPr>
          <a:xfrm>
            <a:off x="4559875" y="7571084"/>
            <a:ext cx="354784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pic>
        <p:nvPicPr>
          <p:cNvPr id="203" name="Google Shape;203;p14"/>
          <p:cNvPicPr preferRelativeResize="0"/>
          <p:nvPr/>
        </p:nvPicPr>
        <p:blipFill>
          <a:blip r:embed="rId6">
            <a:alphaModFix/>
          </a:blip>
          <a:stretch>
            <a:fillRect/>
          </a:stretch>
        </p:blipFill>
        <p:spPr>
          <a:xfrm>
            <a:off x="1793563" y="3812909"/>
            <a:ext cx="1329800" cy="1278654"/>
          </a:xfrm>
          <a:prstGeom prst="rect">
            <a:avLst/>
          </a:prstGeom>
          <a:noFill/>
          <a:ln>
            <a:noFill/>
          </a:ln>
        </p:spPr>
      </p:pic>
      <p:pic>
        <p:nvPicPr>
          <p:cNvPr id="204" name="Google Shape;204;p14"/>
          <p:cNvPicPr preferRelativeResize="0"/>
          <p:nvPr/>
        </p:nvPicPr>
        <p:blipFill>
          <a:blip r:embed="rId7">
            <a:alphaModFix/>
          </a:blip>
          <a:stretch>
            <a:fillRect/>
          </a:stretch>
        </p:blipFill>
        <p:spPr>
          <a:xfrm>
            <a:off x="1825113" y="6865487"/>
            <a:ext cx="1266725" cy="12241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5"/>
          <p:cNvSpPr/>
          <p:nvPr/>
        </p:nvSpPr>
        <p:spPr>
          <a:xfrm>
            <a:off x="-4266188" y="2798001"/>
            <a:ext cx="8135784" cy="8135784"/>
          </a:xfrm>
          <a:custGeom>
            <a:rect b="b" l="l" r="r" t="t"/>
            <a:pathLst>
              <a:path extrusionOk="0" h="8135784" w="8135784">
                <a:moveTo>
                  <a:pt x="0" y="0"/>
                </a:moveTo>
                <a:lnTo>
                  <a:pt x="8135784" y="0"/>
                </a:lnTo>
                <a:lnTo>
                  <a:pt x="8135784" y="8135784"/>
                </a:lnTo>
                <a:lnTo>
                  <a:pt x="0" y="8135784"/>
                </a:lnTo>
                <a:lnTo>
                  <a:pt x="0" y="0"/>
                </a:lnTo>
                <a:close/>
              </a:path>
            </a:pathLst>
          </a:custGeom>
          <a:blipFill rotWithShape="1">
            <a:blip r:embed="rId3">
              <a:alphaModFix/>
            </a:blip>
            <a:stretch>
              <a:fillRect b="0" l="0" r="0" t="0"/>
            </a:stretch>
          </a:blipFill>
          <a:ln>
            <a:noFill/>
          </a:ln>
        </p:spPr>
      </p:sp>
      <p:sp>
        <p:nvSpPr>
          <p:cNvPr id="210" name="Google Shape;210;p15"/>
          <p:cNvSpPr/>
          <p:nvPr/>
        </p:nvSpPr>
        <p:spPr>
          <a:xfrm>
            <a:off x="10531450" y="-7748241"/>
            <a:ext cx="15045110" cy="15045110"/>
          </a:xfrm>
          <a:custGeom>
            <a:rect b="b" l="l" r="r" t="t"/>
            <a:pathLst>
              <a:path extrusionOk="0" h="15045110" w="15045110">
                <a:moveTo>
                  <a:pt x="0" y="0"/>
                </a:moveTo>
                <a:lnTo>
                  <a:pt x="15045110" y="0"/>
                </a:lnTo>
                <a:lnTo>
                  <a:pt x="15045110" y="15045110"/>
                </a:lnTo>
                <a:lnTo>
                  <a:pt x="0" y="15045110"/>
                </a:lnTo>
                <a:lnTo>
                  <a:pt x="0" y="0"/>
                </a:lnTo>
                <a:close/>
              </a:path>
            </a:pathLst>
          </a:custGeom>
          <a:blipFill rotWithShape="1">
            <a:blip r:embed="rId3">
              <a:alphaModFix/>
            </a:blip>
            <a:stretch>
              <a:fillRect b="0" l="0" r="0" t="0"/>
            </a:stretch>
          </a:blipFill>
          <a:ln>
            <a:noFill/>
          </a:ln>
        </p:spPr>
      </p:sp>
      <p:pic>
        <p:nvPicPr>
          <p:cNvPr id="211" name="Google Shape;211;p15"/>
          <p:cNvPicPr preferRelativeResize="0"/>
          <p:nvPr/>
        </p:nvPicPr>
        <p:blipFill>
          <a:blip r:embed="rId4">
            <a:alphaModFix/>
          </a:blip>
          <a:stretch>
            <a:fillRect/>
          </a:stretch>
        </p:blipFill>
        <p:spPr>
          <a:xfrm>
            <a:off x="14026200" y="337681"/>
            <a:ext cx="4546401" cy="3566519"/>
          </a:xfrm>
          <a:prstGeom prst="rect">
            <a:avLst/>
          </a:prstGeom>
          <a:noFill/>
          <a:ln>
            <a:noFill/>
          </a:ln>
        </p:spPr>
      </p:pic>
      <p:pic>
        <p:nvPicPr>
          <p:cNvPr id="212" name="Google Shape;212;p15"/>
          <p:cNvPicPr preferRelativeResize="0"/>
          <p:nvPr/>
        </p:nvPicPr>
        <p:blipFill>
          <a:blip r:embed="rId5">
            <a:alphaModFix/>
          </a:blip>
          <a:stretch>
            <a:fillRect/>
          </a:stretch>
        </p:blipFill>
        <p:spPr>
          <a:xfrm>
            <a:off x="1028700" y="3618525"/>
            <a:ext cx="16197791" cy="6161175"/>
          </a:xfrm>
          <a:prstGeom prst="rect">
            <a:avLst/>
          </a:prstGeom>
          <a:noFill/>
          <a:ln>
            <a:noFill/>
          </a:ln>
        </p:spPr>
      </p:pic>
      <p:sp>
        <p:nvSpPr>
          <p:cNvPr id="213" name="Google Shape;213;p15"/>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6">
              <a:alphaModFix/>
            </a:blip>
            <a:stretch>
              <a:fillRect b="0" l="0" r="0" t="0"/>
            </a:stretch>
          </a:blipFill>
          <a:ln>
            <a:noFill/>
          </a:ln>
        </p:spPr>
      </p:sp>
      <p:sp>
        <p:nvSpPr>
          <p:cNvPr id="214" name="Google Shape;214;p15"/>
          <p:cNvSpPr txBox="1"/>
          <p:nvPr/>
        </p:nvSpPr>
        <p:spPr>
          <a:xfrm>
            <a:off x="14037100" y="54482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15" name="Google Shape;215;p15"/>
          <p:cNvSpPr txBox="1"/>
          <p:nvPr/>
        </p:nvSpPr>
        <p:spPr>
          <a:xfrm>
            <a:off x="16468400" y="544825"/>
            <a:ext cx="79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16" name="Google Shape;216;p15"/>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17" name="Google Shape;217;p15"/>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18" name="Google Shape;218;p15"/>
          <p:cNvSpPr txBox="1"/>
          <p:nvPr/>
        </p:nvSpPr>
        <p:spPr>
          <a:xfrm>
            <a:off x="1877201" y="544975"/>
            <a:ext cx="79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219" name="Google Shape;219;p15"/>
          <p:cNvSpPr txBox="1"/>
          <p:nvPr/>
        </p:nvSpPr>
        <p:spPr>
          <a:xfrm>
            <a:off x="1028700" y="1714513"/>
            <a:ext cx="155574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Welcome To Presentation</a:t>
            </a:r>
            <a:endParaRPr b="1">
              <a:latin typeface="Open Sans"/>
              <a:ea typeface="Open Sans"/>
              <a:cs typeface="Open Sans"/>
              <a:sym typeface="Open Sans"/>
            </a:endParaRPr>
          </a:p>
        </p:txBody>
      </p:sp>
      <p:sp>
        <p:nvSpPr>
          <p:cNvPr id="220" name="Google Shape;220;p15"/>
          <p:cNvSpPr txBox="1"/>
          <p:nvPr/>
        </p:nvSpPr>
        <p:spPr>
          <a:xfrm>
            <a:off x="1028700" y="2836101"/>
            <a:ext cx="155574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cxnSp>
        <p:nvCxnSpPr>
          <p:cNvPr id="221" name="Google Shape;221;p15"/>
          <p:cNvCxnSpPr/>
          <p:nvPr/>
        </p:nvCxnSpPr>
        <p:spPr>
          <a:xfrm>
            <a:off x="17259300" y="6644782"/>
            <a:ext cx="1226996" cy="0"/>
          </a:xfrm>
          <a:prstGeom prst="straightConnector1">
            <a:avLst/>
          </a:prstGeom>
          <a:noFill/>
          <a:ln cap="flat" cmpd="sng" w="19050">
            <a:solidFill>
              <a:srgbClr val="000000"/>
            </a:solidFill>
            <a:prstDash val="solid"/>
            <a:round/>
            <a:headEnd len="sm" w="sm" type="none"/>
            <a:tailEnd len="sm" w="sm" type="none"/>
          </a:ln>
        </p:spPr>
      </p:cxnSp>
      <p:cxnSp>
        <p:nvCxnSpPr>
          <p:cNvPr id="222" name="Google Shape;222;p15"/>
          <p:cNvCxnSpPr/>
          <p:nvPr/>
        </p:nvCxnSpPr>
        <p:spPr>
          <a:xfrm>
            <a:off x="-198296" y="6635257"/>
            <a:ext cx="1226996"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6"/>
          <p:cNvSpPr/>
          <p:nvPr/>
        </p:nvSpPr>
        <p:spPr>
          <a:xfrm>
            <a:off x="-5416764"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228" name="Google Shape;228;p16"/>
          <p:cNvSpPr/>
          <p:nvPr/>
        </p:nvSpPr>
        <p:spPr>
          <a:xfrm>
            <a:off x="13605049"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229" name="Google Shape;229;p16"/>
          <p:cNvPicPr preferRelativeResize="0"/>
          <p:nvPr/>
        </p:nvPicPr>
        <p:blipFill>
          <a:blip r:embed="rId4">
            <a:alphaModFix/>
          </a:blip>
          <a:stretch>
            <a:fillRect/>
          </a:stretch>
        </p:blipFill>
        <p:spPr>
          <a:xfrm>
            <a:off x="15460050" y="2738075"/>
            <a:ext cx="5523801" cy="6661972"/>
          </a:xfrm>
          <a:prstGeom prst="rect">
            <a:avLst/>
          </a:prstGeom>
          <a:noFill/>
          <a:ln>
            <a:noFill/>
          </a:ln>
        </p:spPr>
      </p:pic>
      <p:pic>
        <p:nvPicPr>
          <p:cNvPr id="230" name="Google Shape;230;p16"/>
          <p:cNvPicPr preferRelativeResize="0"/>
          <p:nvPr/>
        </p:nvPicPr>
        <p:blipFill>
          <a:blip r:embed="rId5">
            <a:alphaModFix/>
          </a:blip>
          <a:stretch>
            <a:fillRect/>
          </a:stretch>
        </p:blipFill>
        <p:spPr>
          <a:xfrm>
            <a:off x="-2821247" y="495525"/>
            <a:ext cx="6722497" cy="9545549"/>
          </a:xfrm>
          <a:prstGeom prst="rect">
            <a:avLst/>
          </a:prstGeom>
          <a:noFill/>
          <a:ln>
            <a:noFill/>
          </a:ln>
        </p:spPr>
      </p:pic>
      <p:sp>
        <p:nvSpPr>
          <p:cNvPr id="231" name="Google Shape;231;p16"/>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6">
              <a:alphaModFix/>
            </a:blip>
            <a:stretch>
              <a:fillRect b="0" l="0" r="0" t="0"/>
            </a:stretch>
          </a:blipFill>
          <a:ln>
            <a:noFill/>
          </a:ln>
        </p:spPr>
      </p:sp>
      <p:grpSp>
        <p:nvGrpSpPr>
          <p:cNvPr id="232" name="Google Shape;232;p16"/>
          <p:cNvGrpSpPr/>
          <p:nvPr/>
        </p:nvGrpSpPr>
        <p:grpSpPr>
          <a:xfrm>
            <a:off x="3015805" y="2839538"/>
            <a:ext cx="4873856" cy="6709835"/>
            <a:chOff x="0" y="-28575"/>
            <a:chExt cx="1283649" cy="1767199"/>
          </a:xfrm>
        </p:grpSpPr>
        <p:sp>
          <p:nvSpPr>
            <p:cNvPr id="233" name="Google Shape;233;p16"/>
            <p:cNvSpPr/>
            <p:nvPr/>
          </p:nvSpPr>
          <p:spPr>
            <a:xfrm>
              <a:off x="0" y="0"/>
              <a:ext cx="1283649" cy="1738624"/>
            </a:xfrm>
            <a:custGeom>
              <a:rect b="b" l="l" r="r" t="t"/>
              <a:pathLst>
                <a:path extrusionOk="0" h="1738624" w="1283649">
                  <a:moveTo>
                    <a:pt x="39711" y="0"/>
                  </a:moveTo>
                  <a:lnTo>
                    <a:pt x="1243938" y="0"/>
                  </a:lnTo>
                  <a:cubicBezTo>
                    <a:pt x="1265870" y="0"/>
                    <a:pt x="1283649" y="17779"/>
                    <a:pt x="1283649" y="39711"/>
                  </a:cubicBezTo>
                  <a:lnTo>
                    <a:pt x="1283649" y="1698913"/>
                  </a:lnTo>
                  <a:cubicBezTo>
                    <a:pt x="1283649" y="1720845"/>
                    <a:pt x="1265870" y="1738624"/>
                    <a:pt x="1243938" y="1738624"/>
                  </a:cubicBezTo>
                  <a:lnTo>
                    <a:pt x="39711" y="1738624"/>
                  </a:lnTo>
                  <a:cubicBezTo>
                    <a:pt x="17779" y="1738624"/>
                    <a:pt x="0" y="1720845"/>
                    <a:pt x="0" y="1698913"/>
                  </a:cubicBezTo>
                  <a:lnTo>
                    <a:pt x="0" y="39711"/>
                  </a:lnTo>
                  <a:cubicBezTo>
                    <a:pt x="0" y="17779"/>
                    <a:pt x="17779" y="0"/>
                    <a:pt x="3971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txBox="1"/>
            <p:nvPr/>
          </p:nvSpPr>
          <p:spPr>
            <a:xfrm>
              <a:off x="0" y="-28575"/>
              <a:ext cx="1283649" cy="17671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16"/>
          <p:cNvGrpSpPr/>
          <p:nvPr/>
        </p:nvGrpSpPr>
        <p:grpSpPr>
          <a:xfrm>
            <a:off x="10586163" y="2839538"/>
            <a:ext cx="4873856" cy="6709835"/>
            <a:chOff x="0" y="-28575"/>
            <a:chExt cx="1283649" cy="1767199"/>
          </a:xfrm>
        </p:grpSpPr>
        <p:sp>
          <p:nvSpPr>
            <p:cNvPr id="236" name="Google Shape;236;p16"/>
            <p:cNvSpPr/>
            <p:nvPr/>
          </p:nvSpPr>
          <p:spPr>
            <a:xfrm>
              <a:off x="0" y="0"/>
              <a:ext cx="1283649" cy="1738624"/>
            </a:xfrm>
            <a:custGeom>
              <a:rect b="b" l="l" r="r" t="t"/>
              <a:pathLst>
                <a:path extrusionOk="0" h="1738624" w="1283649">
                  <a:moveTo>
                    <a:pt x="39711" y="0"/>
                  </a:moveTo>
                  <a:lnTo>
                    <a:pt x="1243938" y="0"/>
                  </a:lnTo>
                  <a:cubicBezTo>
                    <a:pt x="1265870" y="0"/>
                    <a:pt x="1283649" y="17779"/>
                    <a:pt x="1283649" y="39711"/>
                  </a:cubicBezTo>
                  <a:lnTo>
                    <a:pt x="1283649" y="1698913"/>
                  </a:lnTo>
                  <a:cubicBezTo>
                    <a:pt x="1283649" y="1720845"/>
                    <a:pt x="1265870" y="1738624"/>
                    <a:pt x="1243938" y="1738624"/>
                  </a:cubicBezTo>
                  <a:lnTo>
                    <a:pt x="39711" y="1738624"/>
                  </a:lnTo>
                  <a:cubicBezTo>
                    <a:pt x="17779" y="1738624"/>
                    <a:pt x="0" y="1720845"/>
                    <a:pt x="0" y="1698913"/>
                  </a:cubicBezTo>
                  <a:lnTo>
                    <a:pt x="0" y="39711"/>
                  </a:lnTo>
                  <a:cubicBezTo>
                    <a:pt x="0" y="17779"/>
                    <a:pt x="17779" y="0"/>
                    <a:pt x="3971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txBox="1"/>
            <p:nvPr/>
          </p:nvSpPr>
          <p:spPr>
            <a:xfrm>
              <a:off x="0" y="-28575"/>
              <a:ext cx="1283649" cy="17671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8" name="Google Shape;238;p16"/>
          <p:cNvCxnSpPr/>
          <p:nvPr/>
        </p:nvCxnSpPr>
        <p:spPr>
          <a:xfrm>
            <a:off x="15448108" y="5515278"/>
            <a:ext cx="2939040" cy="0"/>
          </a:xfrm>
          <a:prstGeom prst="straightConnector1">
            <a:avLst/>
          </a:prstGeom>
          <a:noFill/>
          <a:ln cap="flat" cmpd="sng" w="19050">
            <a:solidFill>
              <a:srgbClr val="000000"/>
            </a:solidFill>
            <a:prstDash val="solid"/>
            <a:round/>
            <a:headEnd len="sm" w="sm" type="none"/>
            <a:tailEnd len="sm" w="sm" type="none"/>
          </a:ln>
        </p:spPr>
      </p:cxnSp>
      <p:cxnSp>
        <p:nvCxnSpPr>
          <p:cNvPr id="239" name="Google Shape;239;p16"/>
          <p:cNvCxnSpPr/>
          <p:nvPr/>
        </p:nvCxnSpPr>
        <p:spPr>
          <a:xfrm>
            <a:off x="0" y="5458128"/>
            <a:ext cx="3015805" cy="0"/>
          </a:xfrm>
          <a:prstGeom prst="straightConnector1">
            <a:avLst/>
          </a:prstGeom>
          <a:noFill/>
          <a:ln cap="flat" cmpd="sng" w="19050">
            <a:solidFill>
              <a:srgbClr val="000000"/>
            </a:solidFill>
            <a:prstDash val="solid"/>
            <a:round/>
            <a:headEnd len="sm" w="sm" type="none"/>
            <a:tailEnd len="sm" w="sm" type="none"/>
          </a:ln>
        </p:spPr>
      </p:cxnSp>
      <p:cxnSp>
        <p:nvCxnSpPr>
          <p:cNvPr id="240" name="Google Shape;240;p16"/>
          <p:cNvCxnSpPr/>
          <p:nvPr/>
        </p:nvCxnSpPr>
        <p:spPr>
          <a:xfrm>
            <a:off x="7889661" y="5505753"/>
            <a:ext cx="2696503" cy="0"/>
          </a:xfrm>
          <a:prstGeom prst="straightConnector1">
            <a:avLst/>
          </a:prstGeom>
          <a:noFill/>
          <a:ln cap="flat" cmpd="sng" w="19050">
            <a:solidFill>
              <a:srgbClr val="000000"/>
            </a:solidFill>
            <a:prstDash val="solid"/>
            <a:round/>
            <a:headEnd len="sm" w="sm" type="none"/>
            <a:tailEnd len="sm" w="sm" type="none"/>
          </a:ln>
        </p:spPr>
      </p:cxnSp>
      <p:sp>
        <p:nvSpPr>
          <p:cNvPr id="241" name="Google Shape;241;p16"/>
          <p:cNvSpPr txBox="1"/>
          <p:nvPr/>
        </p:nvSpPr>
        <p:spPr>
          <a:xfrm>
            <a:off x="10979468" y="5558790"/>
            <a:ext cx="4259100" cy="366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44242"/>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come our way. </a:t>
            </a:r>
            <a:endParaRPr/>
          </a:p>
        </p:txBody>
      </p:sp>
      <p:sp>
        <p:nvSpPr>
          <p:cNvPr id="242" name="Google Shape;242;p16"/>
          <p:cNvSpPr txBox="1"/>
          <p:nvPr/>
        </p:nvSpPr>
        <p:spPr>
          <a:xfrm>
            <a:off x="14037101" y="54482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43" name="Google Shape;243;p16"/>
          <p:cNvSpPr txBox="1"/>
          <p:nvPr/>
        </p:nvSpPr>
        <p:spPr>
          <a:xfrm>
            <a:off x="16473725" y="544825"/>
            <a:ext cx="785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44" name="Google Shape;244;p16"/>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45" name="Google Shape;245;p16"/>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46" name="Google Shape;246;p16"/>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247" name="Google Shape;247;p16"/>
          <p:cNvSpPr txBox="1"/>
          <p:nvPr/>
        </p:nvSpPr>
        <p:spPr>
          <a:xfrm>
            <a:off x="3573311" y="1687141"/>
            <a:ext cx="40125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Mission</a:t>
            </a:r>
            <a:endParaRPr b="1">
              <a:latin typeface="Open Sans"/>
              <a:ea typeface="Open Sans"/>
              <a:cs typeface="Open Sans"/>
              <a:sym typeface="Open Sans"/>
            </a:endParaRPr>
          </a:p>
        </p:txBody>
      </p:sp>
      <p:sp>
        <p:nvSpPr>
          <p:cNvPr id="248" name="Google Shape;248;p16"/>
          <p:cNvSpPr txBox="1"/>
          <p:nvPr/>
        </p:nvSpPr>
        <p:spPr>
          <a:xfrm>
            <a:off x="11417218" y="1687141"/>
            <a:ext cx="32502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Vision</a:t>
            </a:r>
            <a:endParaRPr b="1">
              <a:latin typeface="Open Sans"/>
              <a:ea typeface="Open Sans"/>
              <a:cs typeface="Open Sans"/>
              <a:sym typeface="Open Sans"/>
            </a:endParaRPr>
          </a:p>
        </p:txBody>
      </p:sp>
      <p:sp>
        <p:nvSpPr>
          <p:cNvPr id="249" name="Google Shape;249;p16"/>
          <p:cNvSpPr txBox="1"/>
          <p:nvPr/>
        </p:nvSpPr>
        <p:spPr>
          <a:xfrm>
            <a:off x="3425806" y="5558790"/>
            <a:ext cx="4307400" cy="366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44242"/>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p:txBody>
      </p:sp>
      <p:pic>
        <p:nvPicPr>
          <p:cNvPr id="250" name="Google Shape;250;p16"/>
          <p:cNvPicPr preferRelativeResize="0"/>
          <p:nvPr/>
        </p:nvPicPr>
        <p:blipFill>
          <a:blip r:embed="rId7">
            <a:alphaModFix/>
          </a:blip>
          <a:stretch>
            <a:fillRect/>
          </a:stretch>
        </p:blipFill>
        <p:spPr>
          <a:xfrm>
            <a:off x="4306825" y="3445086"/>
            <a:ext cx="1985125" cy="1586975"/>
          </a:xfrm>
          <a:prstGeom prst="rect">
            <a:avLst/>
          </a:prstGeom>
          <a:noFill/>
          <a:ln>
            <a:noFill/>
          </a:ln>
        </p:spPr>
      </p:pic>
      <p:pic>
        <p:nvPicPr>
          <p:cNvPr id="251" name="Google Shape;251;p16"/>
          <p:cNvPicPr preferRelativeResize="0"/>
          <p:nvPr/>
        </p:nvPicPr>
        <p:blipFill>
          <a:blip r:embed="rId8">
            <a:alphaModFix/>
          </a:blip>
          <a:stretch>
            <a:fillRect/>
          </a:stretch>
        </p:blipFill>
        <p:spPr>
          <a:xfrm>
            <a:off x="11891101" y="3268950"/>
            <a:ext cx="1701675" cy="1701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7"/>
          <p:cNvSpPr/>
          <p:nvPr/>
        </p:nvSpPr>
        <p:spPr>
          <a:xfrm>
            <a:off x="-9799170" y="-7239028"/>
            <a:ext cx="19485086" cy="19485086"/>
          </a:xfrm>
          <a:custGeom>
            <a:rect b="b" l="l" r="r" t="t"/>
            <a:pathLst>
              <a:path extrusionOk="0" h="19485086" w="19485086">
                <a:moveTo>
                  <a:pt x="0" y="0"/>
                </a:moveTo>
                <a:lnTo>
                  <a:pt x="19485086" y="0"/>
                </a:lnTo>
                <a:lnTo>
                  <a:pt x="19485086" y="19485086"/>
                </a:lnTo>
                <a:lnTo>
                  <a:pt x="0" y="19485086"/>
                </a:lnTo>
                <a:lnTo>
                  <a:pt x="0" y="0"/>
                </a:lnTo>
                <a:close/>
              </a:path>
            </a:pathLst>
          </a:custGeom>
          <a:blipFill rotWithShape="1">
            <a:blip r:embed="rId3">
              <a:alphaModFix/>
            </a:blip>
            <a:stretch>
              <a:fillRect b="0" l="0" r="0" t="0"/>
            </a:stretch>
          </a:blipFill>
          <a:ln>
            <a:noFill/>
          </a:ln>
        </p:spPr>
      </p:sp>
      <p:sp>
        <p:nvSpPr>
          <p:cNvPr id="257" name="Google Shape;257;p17"/>
          <p:cNvSpPr/>
          <p:nvPr/>
        </p:nvSpPr>
        <p:spPr>
          <a:xfrm>
            <a:off x="-4627128" y="1850889"/>
            <a:ext cx="13557454" cy="13557454"/>
          </a:xfrm>
          <a:custGeom>
            <a:rect b="b" l="l" r="r" t="t"/>
            <a:pathLst>
              <a:path extrusionOk="0" h="13557454" w="13557454">
                <a:moveTo>
                  <a:pt x="0" y="0"/>
                </a:moveTo>
                <a:lnTo>
                  <a:pt x="13557454" y="0"/>
                </a:lnTo>
                <a:lnTo>
                  <a:pt x="13557454" y="13557453"/>
                </a:lnTo>
                <a:lnTo>
                  <a:pt x="0" y="13557453"/>
                </a:lnTo>
                <a:lnTo>
                  <a:pt x="0" y="0"/>
                </a:lnTo>
                <a:close/>
              </a:path>
            </a:pathLst>
          </a:custGeom>
          <a:blipFill rotWithShape="1">
            <a:blip r:embed="rId3">
              <a:alphaModFix/>
            </a:blip>
            <a:stretch>
              <a:fillRect b="0" l="0" r="0" t="0"/>
            </a:stretch>
          </a:blipFill>
          <a:ln>
            <a:noFill/>
          </a:ln>
        </p:spPr>
      </p:sp>
      <p:pic>
        <p:nvPicPr>
          <p:cNvPr id="258" name="Google Shape;258;p17"/>
          <p:cNvPicPr preferRelativeResize="0"/>
          <p:nvPr/>
        </p:nvPicPr>
        <p:blipFill>
          <a:blip r:embed="rId4">
            <a:alphaModFix/>
          </a:blip>
          <a:stretch>
            <a:fillRect/>
          </a:stretch>
        </p:blipFill>
        <p:spPr>
          <a:xfrm>
            <a:off x="-1653750" y="-1127975"/>
            <a:ext cx="11591449" cy="12133826"/>
          </a:xfrm>
          <a:prstGeom prst="rect">
            <a:avLst/>
          </a:prstGeom>
          <a:noFill/>
          <a:ln>
            <a:noFill/>
          </a:ln>
        </p:spPr>
      </p:pic>
      <p:sp>
        <p:nvSpPr>
          <p:cNvPr id="259" name="Google Shape;259;p17"/>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5">
              <a:alphaModFix/>
            </a:blip>
            <a:stretch>
              <a:fillRect b="0" l="0" r="0" t="0"/>
            </a:stretch>
          </a:blipFill>
          <a:ln>
            <a:noFill/>
          </a:ln>
        </p:spPr>
      </p:sp>
      <p:grpSp>
        <p:nvGrpSpPr>
          <p:cNvPr id="260" name="Google Shape;260;p17"/>
          <p:cNvGrpSpPr/>
          <p:nvPr/>
        </p:nvGrpSpPr>
        <p:grpSpPr>
          <a:xfrm>
            <a:off x="10476241" y="2817321"/>
            <a:ext cx="6783059" cy="6762764"/>
            <a:chOff x="0" y="-28575"/>
            <a:chExt cx="1786485" cy="1781139"/>
          </a:xfrm>
        </p:grpSpPr>
        <p:sp>
          <p:nvSpPr>
            <p:cNvPr id="261" name="Google Shape;261;p17"/>
            <p:cNvSpPr/>
            <p:nvPr/>
          </p:nvSpPr>
          <p:spPr>
            <a:xfrm>
              <a:off x="0" y="0"/>
              <a:ext cx="1786485" cy="1752564"/>
            </a:xfrm>
            <a:custGeom>
              <a:rect b="b" l="l" r="r" t="t"/>
              <a:pathLst>
                <a:path extrusionOk="0" h="1752564" w="1786485">
                  <a:moveTo>
                    <a:pt x="28534" y="0"/>
                  </a:moveTo>
                  <a:lnTo>
                    <a:pt x="1757951" y="0"/>
                  </a:lnTo>
                  <a:cubicBezTo>
                    <a:pt x="1765518" y="0"/>
                    <a:pt x="1772776" y="3006"/>
                    <a:pt x="1778127" y="8357"/>
                  </a:cubicBezTo>
                  <a:cubicBezTo>
                    <a:pt x="1783479" y="13709"/>
                    <a:pt x="1786485" y="20966"/>
                    <a:pt x="1786485" y="28534"/>
                  </a:cubicBezTo>
                  <a:lnTo>
                    <a:pt x="1786485" y="1724030"/>
                  </a:lnTo>
                  <a:cubicBezTo>
                    <a:pt x="1786485" y="1731598"/>
                    <a:pt x="1783479" y="1738856"/>
                    <a:pt x="1778127" y="1744207"/>
                  </a:cubicBezTo>
                  <a:cubicBezTo>
                    <a:pt x="1772776" y="1749558"/>
                    <a:pt x="1765518" y="1752564"/>
                    <a:pt x="1757951" y="1752564"/>
                  </a:cubicBezTo>
                  <a:lnTo>
                    <a:pt x="28534" y="1752564"/>
                  </a:lnTo>
                  <a:cubicBezTo>
                    <a:pt x="20966" y="1752564"/>
                    <a:pt x="13709" y="1749558"/>
                    <a:pt x="8357" y="1744207"/>
                  </a:cubicBezTo>
                  <a:cubicBezTo>
                    <a:pt x="3006" y="1738856"/>
                    <a:pt x="0" y="1731598"/>
                    <a:pt x="0" y="1724030"/>
                  </a:cubicBezTo>
                  <a:lnTo>
                    <a:pt x="0" y="28534"/>
                  </a:lnTo>
                  <a:cubicBezTo>
                    <a:pt x="0" y="20966"/>
                    <a:pt x="3006" y="13709"/>
                    <a:pt x="8357" y="8357"/>
                  </a:cubicBezTo>
                  <a:cubicBezTo>
                    <a:pt x="13709" y="3006"/>
                    <a:pt x="20966" y="0"/>
                    <a:pt x="28534"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7"/>
            <p:cNvSpPr txBox="1"/>
            <p:nvPr/>
          </p:nvSpPr>
          <p:spPr>
            <a:xfrm>
              <a:off x="0" y="-28575"/>
              <a:ext cx="1786485" cy="178113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3" name="Google Shape;263;p17"/>
          <p:cNvCxnSpPr/>
          <p:nvPr/>
        </p:nvCxnSpPr>
        <p:spPr>
          <a:xfrm>
            <a:off x="17259300" y="5793359"/>
            <a:ext cx="1028700" cy="0"/>
          </a:xfrm>
          <a:prstGeom prst="straightConnector1">
            <a:avLst/>
          </a:prstGeom>
          <a:noFill/>
          <a:ln cap="flat" cmpd="sng" w="19050">
            <a:solidFill>
              <a:srgbClr val="000000"/>
            </a:solidFill>
            <a:prstDash val="solid"/>
            <a:round/>
            <a:headEnd len="sm" w="sm" type="none"/>
            <a:tailEnd len="sm" w="sm" type="none"/>
          </a:ln>
        </p:spPr>
      </p:cxnSp>
      <p:sp>
        <p:nvSpPr>
          <p:cNvPr id="264" name="Google Shape;264;p17"/>
          <p:cNvSpPr txBox="1"/>
          <p:nvPr/>
        </p:nvSpPr>
        <p:spPr>
          <a:xfrm>
            <a:off x="14037101" y="544825"/>
            <a:ext cx="72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65" name="Google Shape;265;p17"/>
          <p:cNvSpPr txBox="1"/>
          <p:nvPr/>
        </p:nvSpPr>
        <p:spPr>
          <a:xfrm>
            <a:off x="16267125" y="570980"/>
            <a:ext cx="992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66" name="Google Shape;266;p17"/>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67" name="Google Shape;267;p17"/>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68" name="Google Shape;268;p17"/>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269" name="Google Shape;269;p17"/>
          <p:cNvSpPr txBox="1"/>
          <p:nvPr/>
        </p:nvSpPr>
        <p:spPr>
          <a:xfrm>
            <a:off x="10473488" y="1644437"/>
            <a:ext cx="67857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Our Projects</a:t>
            </a:r>
            <a:endParaRPr b="1">
              <a:latin typeface="Open Sans"/>
              <a:ea typeface="Open Sans"/>
              <a:cs typeface="Open Sans"/>
              <a:sym typeface="Open Sans"/>
            </a:endParaRPr>
          </a:p>
        </p:txBody>
      </p:sp>
      <p:sp>
        <p:nvSpPr>
          <p:cNvPr id="270" name="Google Shape;270;p17"/>
          <p:cNvSpPr txBox="1"/>
          <p:nvPr/>
        </p:nvSpPr>
        <p:spPr>
          <a:xfrm>
            <a:off x="10963565" y="3269721"/>
            <a:ext cx="59541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Our diverse portfolio reflects our unwavering determination to tackle complex problems with fresh perspectives and unwavering dedication.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8"/>
          <p:cNvSpPr/>
          <p:nvPr/>
        </p:nvSpPr>
        <p:spPr>
          <a:xfrm>
            <a:off x="10047092" y="-7914533"/>
            <a:ext cx="15938731" cy="15938731"/>
          </a:xfrm>
          <a:custGeom>
            <a:rect b="b" l="l" r="r" t="t"/>
            <a:pathLst>
              <a:path extrusionOk="0" h="15938731" w="15938731">
                <a:moveTo>
                  <a:pt x="0" y="0"/>
                </a:moveTo>
                <a:lnTo>
                  <a:pt x="15938731" y="0"/>
                </a:lnTo>
                <a:lnTo>
                  <a:pt x="15938731" y="15938731"/>
                </a:lnTo>
                <a:lnTo>
                  <a:pt x="0" y="15938731"/>
                </a:lnTo>
                <a:lnTo>
                  <a:pt x="0" y="0"/>
                </a:lnTo>
                <a:close/>
              </a:path>
            </a:pathLst>
          </a:custGeom>
          <a:blipFill rotWithShape="1">
            <a:blip r:embed="rId3">
              <a:alphaModFix/>
            </a:blip>
            <a:stretch>
              <a:fillRect b="0" l="0" r="0" t="0"/>
            </a:stretch>
          </a:blipFill>
          <a:ln>
            <a:noFill/>
          </a:ln>
        </p:spPr>
      </p:sp>
      <p:sp>
        <p:nvSpPr>
          <p:cNvPr id="276" name="Google Shape;276;p18"/>
          <p:cNvSpPr/>
          <p:nvPr/>
        </p:nvSpPr>
        <p:spPr>
          <a:xfrm>
            <a:off x="2151599" y="6198691"/>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277" name="Google Shape;277;p18"/>
          <p:cNvPicPr preferRelativeResize="0"/>
          <p:nvPr/>
        </p:nvPicPr>
        <p:blipFill>
          <a:blip r:embed="rId4">
            <a:alphaModFix/>
          </a:blip>
          <a:stretch>
            <a:fillRect/>
          </a:stretch>
        </p:blipFill>
        <p:spPr>
          <a:xfrm>
            <a:off x="4666178" y="8051475"/>
            <a:ext cx="5612567" cy="4905000"/>
          </a:xfrm>
          <a:prstGeom prst="rect">
            <a:avLst/>
          </a:prstGeom>
          <a:noFill/>
          <a:ln>
            <a:noFill/>
          </a:ln>
        </p:spPr>
      </p:pic>
      <p:pic>
        <p:nvPicPr>
          <p:cNvPr id="278" name="Google Shape;278;p18"/>
          <p:cNvPicPr preferRelativeResize="0"/>
          <p:nvPr/>
        </p:nvPicPr>
        <p:blipFill>
          <a:blip r:embed="rId5">
            <a:alphaModFix/>
          </a:blip>
          <a:stretch>
            <a:fillRect/>
          </a:stretch>
        </p:blipFill>
        <p:spPr>
          <a:xfrm>
            <a:off x="14728850" y="801975"/>
            <a:ext cx="5390050" cy="3534174"/>
          </a:xfrm>
          <a:prstGeom prst="rect">
            <a:avLst/>
          </a:prstGeom>
          <a:noFill/>
          <a:ln>
            <a:noFill/>
          </a:ln>
        </p:spPr>
      </p:pic>
      <p:sp>
        <p:nvSpPr>
          <p:cNvPr id="279" name="Google Shape;279;p18"/>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6">
              <a:alphaModFix/>
            </a:blip>
            <a:stretch>
              <a:fillRect b="0" l="0" r="0" t="0"/>
            </a:stretch>
          </a:blipFill>
          <a:ln>
            <a:noFill/>
          </a:ln>
        </p:spPr>
      </p:sp>
      <p:sp>
        <p:nvSpPr>
          <p:cNvPr id="280" name="Google Shape;280;p18"/>
          <p:cNvSpPr txBox="1"/>
          <p:nvPr/>
        </p:nvSpPr>
        <p:spPr>
          <a:xfrm>
            <a:off x="4573279" y="6950846"/>
            <a:ext cx="3870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Service Three</a:t>
            </a:r>
            <a:endParaRPr b="1">
              <a:latin typeface="Open Sans"/>
              <a:ea typeface="Open Sans"/>
              <a:cs typeface="Open Sans"/>
              <a:sym typeface="Open Sans"/>
            </a:endParaRPr>
          </a:p>
        </p:txBody>
      </p:sp>
      <p:sp>
        <p:nvSpPr>
          <p:cNvPr id="281" name="Google Shape;281;p18"/>
          <p:cNvSpPr txBox="1"/>
          <p:nvPr/>
        </p:nvSpPr>
        <p:spPr>
          <a:xfrm>
            <a:off x="4573279" y="7641928"/>
            <a:ext cx="3099246"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grpSp>
        <p:nvGrpSpPr>
          <p:cNvPr id="282" name="Google Shape;282;p18"/>
          <p:cNvGrpSpPr/>
          <p:nvPr/>
        </p:nvGrpSpPr>
        <p:grpSpPr>
          <a:xfrm>
            <a:off x="1060931" y="3723702"/>
            <a:ext cx="2859530" cy="1817764"/>
            <a:chOff x="0" y="-28575"/>
            <a:chExt cx="753127" cy="478753"/>
          </a:xfrm>
        </p:grpSpPr>
        <p:sp>
          <p:nvSpPr>
            <p:cNvPr id="283" name="Google Shape;283;p18"/>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8"/>
          <p:cNvGrpSpPr/>
          <p:nvPr/>
        </p:nvGrpSpPr>
        <p:grpSpPr>
          <a:xfrm>
            <a:off x="10047092" y="3723702"/>
            <a:ext cx="2859530" cy="1817764"/>
            <a:chOff x="0" y="-28575"/>
            <a:chExt cx="753127" cy="478753"/>
          </a:xfrm>
        </p:grpSpPr>
        <p:sp>
          <p:nvSpPr>
            <p:cNvPr id="286" name="Google Shape;286;p18"/>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8"/>
          <p:cNvGrpSpPr/>
          <p:nvPr/>
        </p:nvGrpSpPr>
        <p:grpSpPr>
          <a:xfrm>
            <a:off x="1060931" y="6842350"/>
            <a:ext cx="2859530" cy="1817764"/>
            <a:chOff x="0" y="-28575"/>
            <a:chExt cx="753127" cy="478753"/>
          </a:xfrm>
        </p:grpSpPr>
        <p:sp>
          <p:nvSpPr>
            <p:cNvPr id="289" name="Google Shape;289;p18"/>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8"/>
          <p:cNvGrpSpPr/>
          <p:nvPr/>
        </p:nvGrpSpPr>
        <p:grpSpPr>
          <a:xfrm>
            <a:off x="10047092" y="6842350"/>
            <a:ext cx="2859530" cy="1817764"/>
            <a:chOff x="0" y="-28575"/>
            <a:chExt cx="753127" cy="478753"/>
          </a:xfrm>
        </p:grpSpPr>
        <p:sp>
          <p:nvSpPr>
            <p:cNvPr id="292" name="Google Shape;292;p18"/>
            <p:cNvSpPr/>
            <p:nvPr/>
          </p:nvSpPr>
          <p:spPr>
            <a:xfrm>
              <a:off x="0" y="0"/>
              <a:ext cx="753127" cy="450178"/>
            </a:xfrm>
            <a:custGeom>
              <a:rect b="b" l="l" r="r" t="t"/>
              <a:pathLst>
                <a:path extrusionOk="0" h="450178" w="753127">
                  <a:moveTo>
                    <a:pt x="67685" y="0"/>
                  </a:moveTo>
                  <a:lnTo>
                    <a:pt x="685442" y="0"/>
                  </a:lnTo>
                  <a:cubicBezTo>
                    <a:pt x="722824" y="0"/>
                    <a:pt x="753127" y="30304"/>
                    <a:pt x="753127" y="67685"/>
                  </a:cubicBezTo>
                  <a:lnTo>
                    <a:pt x="753127" y="382492"/>
                  </a:lnTo>
                  <a:cubicBezTo>
                    <a:pt x="753127" y="419874"/>
                    <a:pt x="722824" y="450178"/>
                    <a:pt x="685442" y="450178"/>
                  </a:cubicBezTo>
                  <a:lnTo>
                    <a:pt x="67685" y="450178"/>
                  </a:lnTo>
                  <a:cubicBezTo>
                    <a:pt x="30304" y="450178"/>
                    <a:pt x="0" y="419874"/>
                    <a:pt x="0" y="382492"/>
                  </a:cubicBezTo>
                  <a:lnTo>
                    <a:pt x="0" y="67685"/>
                  </a:lnTo>
                  <a:cubicBezTo>
                    <a:pt x="0" y="30304"/>
                    <a:pt x="30304" y="0"/>
                    <a:pt x="67685"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txBox="1"/>
            <p:nvPr/>
          </p:nvSpPr>
          <p:spPr>
            <a:xfrm>
              <a:off x="0" y="-28575"/>
              <a:ext cx="753127" cy="47875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4" name="Google Shape;294;p18"/>
          <p:cNvCxnSpPr/>
          <p:nvPr/>
        </p:nvCxnSpPr>
        <p:spPr>
          <a:xfrm>
            <a:off x="-166066" y="4677307"/>
            <a:ext cx="1226996" cy="0"/>
          </a:xfrm>
          <a:prstGeom prst="straightConnector1">
            <a:avLst/>
          </a:prstGeom>
          <a:noFill/>
          <a:ln cap="flat" cmpd="sng" w="19050">
            <a:solidFill>
              <a:srgbClr val="000000"/>
            </a:solidFill>
            <a:prstDash val="solid"/>
            <a:round/>
            <a:headEnd len="sm" w="sm" type="none"/>
            <a:tailEnd len="sm" w="sm" type="none"/>
          </a:ln>
        </p:spPr>
      </p:cxnSp>
      <p:cxnSp>
        <p:nvCxnSpPr>
          <p:cNvPr id="295" name="Google Shape;295;p18"/>
          <p:cNvCxnSpPr/>
          <p:nvPr/>
        </p:nvCxnSpPr>
        <p:spPr>
          <a:xfrm>
            <a:off x="8820096" y="4677307"/>
            <a:ext cx="1226996" cy="0"/>
          </a:xfrm>
          <a:prstGeom prst="straightConnector1">
            <a:avLst/>
          </a:prstGeom>
          <a:noFill/>
          <a:ln cap="flat" cmpd="sng" w="19050">
            <a:solidFill>
              <a:srgbClr val="000000"/>
            </a:solidFill>
            <a:prstDash val="solid"/>
            <a:round/>
            <a:headEnd len="sm" w="sm" type="none"/>
            <a:tailEnd len="sm" w="sm" type="none"/>
          </a:ln>
        </p:spPr>
      </p:cxnSp>
      <p:cxnSp>
        <p:nvCxnSpPr>
          <p:cNvPr id="296" name="Google Shape;296;p18"/>
          <p:cNvCxnSpPr/>
          <p:nvPr/>
        </p:nvCxnSpPr>
        <p:spPr>
          <a:xfrm>
            <a:off x="-166066" y="7795955"/>
            <a:ext cx="1226996" cy="0"/>
          </a:xfrm>
          <a:prstGeom prst="straightConnector1">
            <a:avLst/>
          </a:prstGeom>
          <a:noFill/>
          <a:ln cap="flat" cmpd="sng" w="19050">
            <a:solidFill>
              <a:srgbClr val="000000"/>
            </a:solidFill>
            <a:prstDash val="solid"/>
            <a:round/>
            <a:headEnd len="sm" w="sm" type="none"/>
            <a:tailEnd len="sm" w="sm" type="none"/>
          </a:ln>
        </p:spPr>
      </p:cxnSp>
      <p:cxnSp>
        <p:nvCxnSpPr>
          <p:cNvPr id="297" name="Google Shape;297;p18"/>
          <p:cNvCxnSpPr/>
          <p:nvPr/>
        </p:nvCxnSpPr>
        <p:spPr>
          <a:xfrm>
            <a:off x="8820096" y="7795955"/>
            <a:ext cx="1226996" cy="0"/>
          </a:xfrm>
          <a:prstGeom prst="straightConnector1">
            <a:avLst/>
          </a:prstGeom>
          <a:noFill/>
          <a:ln cap="flat" cmpd="sng" w="19050">
            <a:solidFill>
              <a:srgbClr val="000000"/>
            </a:solidFill>
            <a:prstDash val="solid"/>
            <a:round/>
            <a:headEnd len="sm" w="sm" type="none"/>
            <a:tailEnd len="sm" w="sm" type="none"/>
          </a:ln>
        </p:spPr>
      </p:cxnSp>
      <p:sp>
        <p:nvSpPr>
          <p:cNvPr id="298" name="Google Shape;298;p18"/>
          <p:cNvSpPr txBox="1"/>
          <p:nvPr/>
        </p:nvSpPr>
        <p:spPr>
          <a:xfrm>
            <a:off x="14037101" y="544825"/>
            <a:ext cx="81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99" name="Google Shape;299;p18"/>
          <p:cNvSpPr txBox="1"/>
          <p:nvPr/>
        </p:nvSpPr>
        <p:spPr>
          <a:xfrm>
            <a:off x="16446600" y="544825"/>
            <a:ext cx="812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00" name="Google Shape;300;p18"/>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01" name="Google Shape;301;p18"/>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02" name="Google Shape;302;p18"/>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303" name="Google Shape;303;p18"/>
          <p:cNvSpPr txBox="1"/>
          <p:nvPr/>
        </p:nvSpPr>
        <p:spPr>
          <a:xfrm>
            <a:off x="1028700" y="2250861"/>
            <a:ext cx="77913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What We Offer</a:t>
            </a:r>
            <a:endParaRPr b="1">
              <a:latin typeface="Open Sans"/>
              <a:ea typeface="Open Sans"/>
              <a:cs typeface="Open Sans"/>
              <a:sym typeface="Open Sans"/>
            </a:endParaRPr>
          </a:p>
        </p:txBody>
      </p:sp>
      <p:sp>
        <p:nvSpPr>
          <p:cNvPr id="304" name="Google Shape;304;p18"/>
          <p:cNvSpPr txBox="1"/>
          <p:nvPr/>
        </p:nvSpPr>
        <p:spPr>
          <a:xfrm>
            <a:off x="4573279" y="3957650"/>
            <a:ext cx="3870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Service One</a:t>
            </a:r>
            <a:endParaRPr b="1">
              <a:latin typeface="Open Sans"/>
              <a:ea typeface="Open Sans"/>
              <a:cs typeface="Open Sans"/>
              <a:sym typeface="Open Sans"/>
            </a:endParaRPr>
          </a:p>
        </p:txBody>
      </p:sp>
      <p:sp>
        <p:nvSpPr>
          <p:cNvPr id="305" name="Google Shape;305;p18"/>
          <p:cNvSpPr txBox="1"/>
          <p:nvPr/>
        </p:nvSpPr>
        <p:spPr>
          <a:xfrm>
            <a:off x="13563847" y="3957650"/>
            <a:ext cx="4032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Service Two</a:t>
            </a:r>
            <a:endParaRPr b="1">
              <a:latin typeface="Open Sans"/>
              <a:ea typeface="Open Sans"/>
              <a:cs typeface="Open Sans"/>
              <a:sym typeface="Open Sans"/>
            </a:endParaRPr>
          </a:p>
        </p:txBody>
      </p:sp>
      <p:sp>
        <p:nvSpPr>
          <p:cNvPr id="306" name="Google Shape;306;p18"/>
          <p:cNvSpPr txBox="1"/>
          <p:nvPr/>
        </p:nvSpPr>
        <p:spPr>
          <a:xfrm>
            <a:off x="13563847" y="6950846"/>
            <a:ext cx="40329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000000"/>
                </a:solidFill>
                <a:latin typeface="Open Sans"/>
                <a:ea typeface="Open Sans"/>
                <a:cs typeface="Open Sans"/>
                <a:sym typeface="Open Sans"/>
              </a:rPr>
              <a:t>Service Four</a:t>
            </a:r>
            <a:endParaRPr b="1">
              <a:latin typeface="Open Sans"/>
              <a:ea typeface="Open Sans"/>
              <a:cs typeface="Open Sans"/>
              <a:sym typeface="Open Sans"/>
            </a:endParaRPr>
          </a:p>
        </p:txBody>
      </p:sp>
      <p:sp>
        <p:nvSpPr>
          <p:cNvPr id="307" name="Google Shape;307;p18"/>
          <p:cNvSpPr txBox="1"/>
          <p:nvPr/>
        </p:nvSpPr>
        <p:spPr>
          <a:xfrm>
            <a:off x="4573279" y="4648732"/>
            <a:ext cx="3099246"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308" name="Google Shape;308;p18"/>
          <p:cNvSpPr txBox="1"/>
          <p:nvPr/>
        </p:nvSpPr>
        <p:spPr>
          <a:xfrm>
            <a:off x="13563847" y="4648732"/>
            <a:ext cx="3353781"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309" name="Google Shape;309;p18"/>
          <p:cNvSpPr txBox="1"/>
          <p:nvPr/>
        </p:nvSpPr>
        <p:spPr>
          <a:xfrm>
            <a:off x="13563847" y="7641928"/>
            <a:ext cx="3353781"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pic>
        <p:nvPicPr>
          <p:cNvPr id="310" name="Google Shape;310;p18"/>
          <p:cNvPicPr preferRelativeResize="0"/>
          <p:nvPr/>
        </p:nvPicPr>
        <p:blipFill>
          <a:blip r:embed="rId7">
            <a:alphaModFix/>
          </a:blip>
          <a:stretch>
            <a:fillRect/>
          </a:stretch>
        </p:blipFill>
        <p:spPr>
          <a:xfrm>
            <a:off x="1830025" y="4045410"/>
            <a:ext cx="1321350" cy="1282865"/>
          </a:xfrm>
          <a:prstGeom prst="rect">
            <a:avLst/>
          </a:prstGeom>
          <a:noFill/>
          <a:ln>
            <a:noFill/>
          </a:ln>
        </p:spPr>
      </p:pic>
      <p:pic>
        <p:nvPicPr>
          <p:cNvPr id="311" name="Google Shape;311;p18"/>
          <p:cNvPicPr preferRelativeResize="0"/>
          <p:nvPr/>
        </p:nvPicPr>
        <p:blipFill>
          <a:blip r:embed="rId8">
            <a:alphaModFix/>
          </a:blip>
          <a:stretch>
            <a:fillRect/>
          </a:stretch>
        </p:blipFill>
        <p:spPr>
          <a:xfrm>
            <a:off x="1877200" y="7171251"/>
            <a:ext cx="1321350" cy="1249395"/>
          </a:xfrm>
          <a:prstGeom prst="rect">
            <a:avLst/>
          </a:prstGeom>
          <a:noFill/>
          <a:ln>
            <a:noFill/>
          </a:ln>
        </p:spPr>
      </p:pic>
      <p:pic>
        <p:nvPicPr>
          <p:cNvPr id="312" name="Google Shape;312;p18"/>
          <p:cNvPicPr preferRelativeResize="0"/>
          <p:nvPr/>
        </p:nvPicPr>
        <p:blipFill>
          <a:blip r:embed="rId9">
            <a:alphaModFix/>
          </a:blip>
          <a:stretch>
            <a:fillRect/>
          </a:stretch>
        </p:blipFill>
        <p:spPr>
          <a:xfrm>
            <a:off x="10925836" y="4040974"/>
            <a:ext cx="1321350" cy="1272648"/>
          </a:xfrm>
          <a:prstGeom prst="rect">
            <a:avLst/>
          </a:prstGeom>
          <a:noFill/>
          <a:ln>
            <a:noFill/>
          </a:ln>
        </p:spPr>
      </p:pic>
      <p:pic>
        <p:nvPicPr>
          <p:cNvPr id="313" name="Google Shape;313;p18"/>
          <p:cNvPicPr preferRelativeResize="0"/>
          <p:nvPr/>
        </p:nvPicPr>
        <p:blipFill>
          <a:blip r:embed="rId10">
            <a:alphaModFix/>
          </a:blip>
          <a:stretch>
            <a:fillRect/>
          </a:stretch>
        </p:blipFill>
        <p:spPr>
          <a:xfrm>
            <a:off x="11194671" y="7150268"/>
            <a:ext cx="915475" cy="12913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9"/>
          <p:cNvSpPr/>
          <p:nvPr/>
        </p:nvSpPr>
        <p:spPr>
          <a:xfrm>
            <a:off x="11303688" y="-5750084"/>
            <a:ext cx="12647265" cy="12647265"/>
          </a:xfrm>
          <a:custGeom>
            <a:rect b="b" l="l" r="r" t="t"/>
            <a:pathLst>
              <a:path extrusionOk="0" h="12647265" w="12647265">
                <a:moveTo>
                  <a:pt x="0" y="0"/>
                </a:moveTo>
                <a:lnTo>
                  <a:pt x="12647265" y="0"/>
                </a:lnTo>
                <a:lnTo>
                  <a:pt x="12647265" y="12647266"/>
                </a:lnTo>
                <a:lnTo>
                  <a:pt x="0" y="12647266"/>
                </a:lnTo>
                <a:lnTo>
                  <a:pt x="0" y="0"/>
                </a:lnTo>
                <a:close/>
              </a:path>
            </a:pathLst>
          </a:custGeom>
          <a:blipFill rotWithShape="1">
            <a:blip r:embed="rId3">
              <a:alphaModFix/>
            </a:blip>
            <a:stretch>
              <a:fillRect b="0" l="0" r="0" t="0"/>
            </a:stretch>
          </a:blipFill>
          <a:ln>
            <a:noFill/>
          </a:ln>
        </p:spPr>
      </p:sp>
      <p:sp>
        <p:nvSpPr>
          <p:cNvPr id="319" name="Google Shape;319;p19"/>
          <p:cNvSpPr/>
          <p:nvPr/>
        </p:nvSpPr>
        <p:spPr>
          <a:xfrm>
            <a:off x="-5547257" y="2934667"/>
            <a:ext cx="12647265" cy="12647265"/>
          </a:xfrm>
          <a:custGeom>
            <a:rect b="b" l="l" r="r" t="t"/>
            <a:pathLst>
              <a:path extrusionOk="0" h="12647265" w="12647265">
                <a:moveTo>
                  <a:pt x="0" y="0"/>
                </a:moveTo>
                <a:lnTo>
                  <a:pt x="12647265" y="0"/>
                </a:lnTo>
                <a:lnTo>
                  <a:pt x="12647265" y="12647266"/>
                </a:lnTo>
                <a:lnTo>
                  <a:pt x="0" y="12647266"/>
                </a:lnTo>
                <a:lnTo>
                  <a:pt x="0" y="0"/>
                </a:lnTo>
                <a:close/>
              </a:path>
            </a:pathLst>
          </a:custGeom>
          <a:blipFill rotWithShape="1">
            <a:blip r:embed="rId3">
              <a:alphaModFix/>
            </a:blip>
            <a:stretch>
              <a:fillRect b="0" l="0" r="0" t="0"/>
            </a:stretch>
          </a:blipFill>
          <a:ln>
            <a:noFill/>
          </a:ln>
        </p:spPr>
      </p:sp>
      <p:pic>
        <p:nvPicPr>
          <p:cNvPr id="320" name="Google Shape;320;p19"/>
          <p:cNvPicPr preferRelativeResize="0"/>
          <p:nvPr/>
        </p:nvPicPr>
        <p:blipFill>
          <a:blip r:embed="rId4">
            <a:alphaModFix/>
          </a:blip>
          <a:stretch>
            <a:fillRect/>
          </a:stretch>
        </p:blipFill>
        <p:spPr>
          <a:xfrm>
            <a:off x="13523459" y="103417"/>
            <a:ext cx="5004450" cy="3872892"/>
          </a:xfrm>
          <a:prstGeom prst="rect">
            <a:avLst/>
          </a:prstGeom>
          <a:noFill/>
          <a:ln>
            <a:noFill/>
          </a:ln>
        </p:spPr>
      </p:pic>
      <p:pic>
        <p:nvPicPr>
          <p:cNvPr id="321" name="Google Shape;321;p19"/>
          <p:cNvPicPr preferRelativeResize="0"/>
          <p:nvPr/>
        </p:nvPicPr>
        <p:blipFill>
          <a:blip r:embed="rId5">
            <a:alphaModFix/>
          </a:blip>
          <a:stretch>
            <a:fillRect/>
          </a:stretch>
        </p:blipFill>
        <p:spPr>
          <a:xfrm>
            <a:off x="1028700" y="3236449"/>
            <a:ext cx="5004451" cy="6437762"/>
          </a:xfrm>
          <a:prstGeom prst="rect">
            <a:avLst/>
          </a:prstGeom>
          <a:noFill/>
          <a:ln>
            <a:noFill/>
          </a:ln>
        </p:spPr>
      </p:pic>
      <p:pic>
        <p:nvPicPr>
          <p:cNvPr id="322" name="Google Shape;322;p19"/>
          <p:cNvPicPr preferRelativeResize="0"/>
          <p:nvPr/>
        </p:nvPicPr>
        <p:blipFill>
          <a:blip r:embed="rId6">
            <a:alphaModFix/>
          </a:blip>
          <a:stretch>
            <a:fillRect/>
          </a:stretch>
        </p:blipFill>
        <p:spPr>
          <a:xfrm>
            <a:off x="6640876" y="3236450"/>
            <a:ext cx="5004451" cy="6437778"/>
          </a:xfrm>
          <a:prstGeom prst="rect">
            <a:avLst/>
          </a:prstGeom>
          <a:noFill/>
          <a:ln>
            <a:noFill/>
          </a:ln>
        </p:spPr>
      </p:pic>
      <p:pic>
        <p:nvPicPr>
          <p:cNvPr id="323" name="Google Shape;323;p19"/>
          <p:cNvPicPr preferRelativeResize="0"/>
          <p:nvPr/>
        </p:nvPicPr>
        <p:blipFill>
          <a:blip r:embed="rId7">
            <a:alphaModFix/>
          </a:blip>
          <a:stretch>
            <a:fillRect/>
          </a:stretch>
        </p:blipFill>
        <p:spPr>
          <a:xfrm>
            <a:off x="12253050" y="3236450"/>
            <a:ext cx="5004451" cy="6437767"/>
          </a:xfrm>
          <a:prstGeom prst="rect">
            <a:avLst/>
          </a:prstGeom>
          <a:noFill/>
          <a:ln>
            <a:noFill/>
          </a:ln>
        </p:spPr>
      </p:pic>
      <p:sp>
        <p:nvSpPr>
          <p:cNvPr id="324" name="Google Shape;324;p19"/>
          <p:cNvSpPr/>
          <p:nvPr/>
        </p:nvSpPr>
        <p:spPr>
          <a:xfrm>
            <a:off x="1028700" y="419332"/>
            <a:ext cx="509671" cy="537032"/>
          </a:xfrm>
          <a:custGeom>
            <a:rect b="b" l="l" r="r" t="t"/>
            <a:pathLst>
              <a:path extrusionOk="0" h="537032" w="509671">
                <a:moveTo>
                  <a:pt x="0" y="0"/>
                </a:moveTo>
                <a:lnTo>
                  <a:pt x="509671" y="0"/>
                </a:lnTo>
                <a:lnTo>
                  <a:pt x="509671" y="537032"/>
                </a:lnTo>
                <a:lnTo>
                  <a:pt x="0" y="537032"/>
                </a:lnTo>
                <a:lnTo>
                  <a:pt x="0" y="0"/>
                </a:lnTo>
                <a:close/>
              </a:path>
            </a:pathLst>
          </a:custGeom>
          <a:blipFill rotWithShape="1">
            <a:blip r:embed="rId8">
              <a:alphaModFix/>
            </a:blip>
            <a:stretch>
              <a:fillRect b="0" l="0" r="0" t="0"/>
            </a:stretch>
          </a:blipFill>
          <a:ln>
            <a:noFill/>
          </a:ln>
        </p:spPr>
      </p:sp>
      <p:cxnSp>
        <p:nvCxnSpPr>
          <p:cNvPr id="325" name="Google Shape;325;p19"/>
          <p:cNvCxnSpPr/>
          <p:nvPr/>
        </p:nvCxnSpPr>
        <p:spPr>
          <a:xfrm>
            <a:off x="-198296" y="6422633"/>
            <a:ext cx="1226996" cy="0"/>
          </a:xfrm>
          <a:prstGeom prst="straightConnector1">
            <a:avLst/>
          </a:prstGeom>
          <a:noFill/>
          <a:ln cap="flat" cmpd="sng" w="19050">
            <a:solidFill>
              <a:srgbClr val="000000"/>
            </a:solidFill>
            <a:prstDash val="solid"/>
            <a:round/>
            <a:headEnd len="sm" w="sm" type="none"/>
            <a:tailEnd len="sm" w="sm" type="none"/>
          </a:ln>
        </p:spPr>
      </p:cxnSp>
      <p:cxnSp>
        <p:nvCxnSpPr>
          <p:cNvPr id="326" name="Google Shape;326;p19"/>
          <p:cNvCxnSpPr/>
          <p:nvPr/>
        </p:nvCxnSpPr>
        <p:spPr>
          <a:xfrm>
            <a:off x="17259300" y="6413108"/>
            <a:ext cx="1226996" cy="0"/>
          </a:xfrm>
          <a:prstGeom prst="straightConnector1">
            <a:avLst/>
          </a:prstGeom>
          <a:noFill/>
          <a:ln cap="flat" cmpd="sng" w="19050">
            <a:solidFill>
              <a:srgbClr val="000000"/>
            </a:solidFill>
            <a:prstDash val="solid"/>
            <a:round/>
            <a:headEnd len="sm" w="sm" type="none"/>
            <a:tailEnd len="sm" w="sm" type="none"/>
          </a:ln>
        </p:spPr>
      </p:cxnSp>
      <p:cxnSp>
        <p:nvCxnSpPr>
          <p:cNvPr id="327" name="Google Shape;327;p19"/>
          <p:cNvCxnSpPr/>
          <p:nvPr/>
        </p:nvCxnSpPr>
        <p:spPr>
          <a:xfrm>
            <a:off x="6033143" y="6468297"/>
            <a:ext cx="607738" cy="0"/>
          </a:xfrm>
          <a:prstGeom prst="straightConnector1">
            <a:avLst/>
          </a:prstGeom>
          <a:noFill/>
          <a:ln cap="flat" cmpd="sng" w="19050">
            <a:solidFill>
              <a:srgbClr val="000000"/>
            </a:solidFill>
            <a:prstDash val="solid"/>
            <a:round/>
            <a:headEnd len="sm" w="sm" type="none"/>
            <a:tailEnd len="sm" w="sm" type="none"/>
          </a:ln>
        </p:spPr>
      </p:cxnSp>
      <p:cxnSp>
        <p:nvCxnSpPr>
          <p:cNvPr id="328" name="Google Shape;328;p19"/>
          <p:cNvCxnSpPr/>
          <p:nvPr/>
        </p:nvCxnSpPr>
        <p:spPr>
          <a:xfrm>
            <a:off x="11647119" y="6477822"/>
            <a:ext cx="607738" cy="0"/>
          </a:xfrm>
          <a:prstGeom prst="straightConnector1">
            <a:avLst/>
          </a:prstGeom>
          <a:noFill/>
          <a:ln cap="flat" cmpd="sng" w="19050">
            <a:solidFill>
              <a:srgbClr val="000000"/>
            </a:solidFill>
            <a:prstDash val="solid"/>
            <a:round/>
            <a:headEnd len="sm" w="sm" type="none"/>
            <a:tailEnd len="sm" w="sm" type="none"/>
          </a:ln>
        </p:spPr>
      </p:cxnSp>
      <p:sp>
        <p:nvSpPr>
          <p:cNvPr id="329" name="Google Shape;329;p19"/>
          <p:cNvSpPr txBox="1"/>
          <p:nvPr/>
        </p:nvSpPr>
        <p:spPr>
          <a:xfrm>
            <a:off x="14037101" y="544825"/>
            <a:ext cx="726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30" name="Google Shape;330;p19"/>
          <p:cNvSpPr txBox="1"/>
          <p:nvPr/>
        </p:nvSpPr>
        <p:spPr>
          <a:xfrm>
            <a:off x="16370900" y="544825"/>
            <a:ext cx="888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31" name="Google Shape;331;p19"/>
          <p:cNvSpPr txBox="1"/>
          <p:nvPr/>
        </p:nvSpPr>
        <p:spPr>
          <a:xfrm>
            <a:off x="11592148" y="544813"/>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32" name="Google Shape;332;p19"/>
          <p:cNvSpPr txBox="1"/>
          <p:nvPr/>
        </p:nvSpPr>
        <p:spPr>
          <a:xfrm>
            <a:off x="9144000" y="544813"/>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33" name="Google Shape;333;p19"/>
          <p:cNvSpPr txBox="1"/>
          <p:nvPr/>
        </p:nvSpPr>
        <p:spPr>
          <a:xfrm>
            <a:off x="1877201" y="544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sp>
        <p:nvSpPr>
          <p:cNvPr id="334" name="Google Shape;334;p19"/>
          <p:cNvSpPr txBox="1"/>
          <p:nvPr/>
        </p:nvSpPr>
        <p:spPr>
          <a:xfrm>
            <a:off x="1028700" y="1366768"/>
            <a:ext cx="7791300" cy="123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999" u="none" cap="none" strike="noStrike">
                <a:solidFill>
                  <a:srgbClr val="444242"/>
                </a:solidFill>
                <a:latin typeface="Open Sans"/>
                <a:ea typeface="Open Sans"/>
                <a:cs typeface="Open Sans"/>
                <a:sym typeface="Open Sans"/>
              </a:rPr>
              <a:t>Gallery Image</a:t>
            </a:r>
            <a:endParaRPr b="1">
              <a:latin typeface="Open Sans"/>
              <a:ea typeface="Open Sans"/>
              <a:cs typeface="Open Sans"/>
              <a:sym typeface="Open Sans"/>
            </a:endParaRPr>
          </a:p>
        </p:txBody>
      </p:sp>
      <p:sp>
        <p:nvSpPr>
          <p:cNvPr id="335" name="Google Shape;335;p19"/>
          <p:cNvSpPr txBox="1"/>
          <p:nvPr/>
        </p:nvSpPr>
        <p:spPr>
          <a:xfrm>
            <a:off x="1028700" y="2608189"/>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od and Beverages Market Research Proposal    ">
  <a:themeElements>
    <a:clrScheme name="Office">
      <a:dk1>
        <a:srgbClr val="000000"/>
      </a:dk1>
      <a:lt1>
        <a:srgbClr val="FFFFFF"/>
      </a:lt1>
      <a:dk2>
        <a:srgbClr val="7CBE2B"/>
      </a:dk2>
      <a:lt2>
        <a:srgbClr val="444242"/>
      </a:lt2>
      <a:accent1>
        <a:srgbClr val="888888"/>
      </a:accent1>
      <a:accent2>
        <a:srgbClr val="545454"/>
      </a:accent2>
      <a:accent3>
        <a:srgbClr val="FFFFFF"/>
      </a:accent3>
      <a:accent4>
        <a:srgbClr val="7CBE2B"/>
      </a:accent4>
      <a:accent5>
        <a:srgbClr val="444242"/>
      </a:accent5>
      <a:accent6>
        <a:srgbClr val="888888"/>
      </a:accent6>
      <a:hlink>
        <a:srgbClr val="54545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