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Proxima Nova"/>
      <p:regular r:id="rId25"/>
      <p:bold r:id="rId26"/>
      <p:italic r:id="rId27"/>
      <p:boldItalic r:id="rId28"/>
    </p:embeddedFont>
    <p:embeddedFont>
      <p:font typeface="Playfair Display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bold.fntdata"/><Relationship Id="rId25" Type="http://schemas.openxmlformats.org/officeDocument/2006/relationships/font" Target="fonts/ProximaNova-regular.fntdata"/><Relationship Id="rId28" Type="http://schemas.openxmlformats.org/officeDocument/2006/relationships/font" Target="fonts/ProximaNova-boldItalic.fntdata"/><Relationship Id="rId27" Type="http://schemas.openxmlformats.org/officeDocument/2006/relationships/font" Target="fonts/ProximaNov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layfairDisplay-italic.fntdata"/><Relationship Id="rId30" Type="http://schemas.openxmlformats.org/officeDocument/2006/relationships/font" Target="fonts/PlayfairDisplay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PlayfairDisplay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1811850" y="1337525"/>
            <a:ext cx="148167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2632050" y="4915925"/>
            <a:ext cx="13023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grpSp>
        <p:nvGrpSpPr>
          <p:cNvPr id="12" name="Google Shape;12;p3"/>
          <p:cNvGrpSpPr/>
          <p:nvPr/>
        </p:nvGrpSpPr>
        <p:grpSpPr>
          <a:xfrm>
            <a:off x="15941078" y="8876774"/>
            <a:ext cx="1475608" cy="763057"/>
            <a:chOff x="0" y="0"/>
            <a:chExt cx="1571802" cy="812800"/>
          </a:xfrm>
        </p:grpSpPr>
        <p:sp>
          <p:nvSpPr>
            <p:cNvPr id="13" name="Google Shape;13;p3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14" name="Google Shape;14;p3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5" name="Google Shape;15;p3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747375" y="1407375"/>
            <a:ext cx="15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142475" y="4187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9" name="Google Shape;19;p4"/>
          <p:cNvGrpSpPr/>
          <p:nvPr/>
        </p:nvGrpSpPr>
        <p:grpSpPr>
          <a:xfrm>
            <a:off x="15941078" y="8876774"/>
            <a:ext cx="1475608" cy="763057"/>
            <a:chOff x="0" y="0"/>
            <a:chExt cx="1571802" cy="812800"/>
          </a:xfrm>
        </p:grpSpPr>
        <p:sp>
          <p:nvSpPr>
            <p:cNvPr id="20" name="Google Shape;20;p4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21" name="Google Shape;21;p4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" name="Google Shape;22;p4"/>
          <p:cNvCxnSpPr/>
          <p:nvPr/>
        </p:nvCxnSpPr>
        <p:spPr>
          <a:xfrm>
            <a:off x="12373480" y="9585839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1237948" y="681325"/>
            <a:ext cx="15964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5257788" y="67424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27" name="Google Shape;27;p5"/>
          <p:cNvGrpSpPr/>
          <p:nvPr/>
        </p:nvGrpSpPr>
        <p:grpSpPr>
          <a:xfrm>
            <a:off x="1241537" y="8886299"/>
            <a:ext cx="1475608" cy="763057"/>
            <a:chOff x="0" y="0"/>
            <a:chExt cx="1571802" cy="812800"/>
          </a:xfrm>
        </p:grpSpPr>
        <p:sp>
          <p:nvSpPr>
            <p:cNvPr id="28" name="Google Shape;28;p5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29" name="Google Shape;29;p5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0" name="Google Shape;30;p5"/>
          <p:cNvCxnSpPr/>
          <p:nvPr/>
        </p:nvCxnSpPr>
        <p:spPr>
          <a:xfrm>
            <a:off x="1238875" y="39512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13743780" y="8886289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1747375" y="1407375"/>
            <a:ext cx="15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4432975" y="4509200"/>
            <a:ext cx="5406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2" type="body"/>
          </p:nvPr>
        </p:nvSpPr>
        <p:spPr>
          <a:xfrm>
            <a:off x="10044059" y="4509200"/>
            <a:ext cx="5406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36" name="Google Shape;36;p6"/>
          <p:cNvGrpSpPr/>
          <p:nvPr/>
        </p:nvGrpSpPr>
        <p:grpSpPr>
          <a:xfrm>
            <a:off x="1241537" y="8886299"/>
            <a:ext cx="1475608" cy="763057"/>
            <a:chOff x="0" y="0"/>
            <a:chExt cx="1571802" cy="812800"/>
          </a:xfrm>
        </p:grpSpPr>
        <p:sp>
          <p:nvSpPr>
            <p:cNvPr id="37" name="Google Shape;37;p6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38" name="Google Shape;38;p6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" name="Google Shape;39;p6"/>
          <p:cNvCxnSpPr/>
          <p:nvPr/>
        </p:nvCxnSpPr>
        <p:spPr>
          <a:xfrm>
            <a:off x="13743780" y="8886289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6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chemeClr val="dk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1747375" y="1407375"/>
            <a:ext cx="15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2885750" y="4826450"/>
            <a:ext cx="6255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9370200" y="4826450"/>
            <a:ext cx="6258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45" name="Google Shape;45;p7"/>
          <p:cNvGrpSpPr/>
          <p:nvPr/>
        </p:nvGrpSpPr>
        <p:grpSpPr>
          <a:xfrm>
            <a:off x="15941078" y="8876774"/>
            <a:ext cx="1475608" cy="763057"/>
            <a:chOff x="0" y="0"/>
            <a:chExt cx="1571802" cy="812800"/>
          </a:xfrm>
        </p:grpSpPr>
        <p:sp>
          <p:nvSpPr>
            <p:cNvPr id="46" name="Google Shape;46;p7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7" name="Google Shape;47;p7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8" name="Google Shape;48;p7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1747375" y="1407375"/>
            <a:ext cx="15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1" name="Google Shape;51;p8"/>
          <p:cNvGrpSpPr/>
          <p:nvPr/>
        </p:nvGrpSpPr>
        <p:grpSpPr>
          <a:xfrm>
            <a:off x="15941078" y="8876774"/>
            <a:ext cx="1475608" cy="763057"/>
            <a:chOff x="0" y="0"/>
            <a:chExt cx="1571802" cy="812800"/>
          </a:xfrm>
        </p:grpSpPr>
        <p:sp>
          <p:nvSpPr>
            <p:cNvPr id="52" name="Google Shape;52;p8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53" name="Google Shape;53;p8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4" name="Google Shape;54;p8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2251050" y="2327375"/>
            <a:ext cx="13938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8721125" y="4518600"/>
            <a:ext cx="64329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3286375" y="4728150"/>
            <a:ext cx="55419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grpSp>
        <p:nvGrpSpPr>
          <p:cNvPr id="59" name="Google Shape;59;p9"/>
          <p:cNvGrpSpPr/>
          <p:nvPr/>
        </p:nvGrpSpPr>
        <p:grpSpPr>
          <a:xfrm>
            <a:off x="15941078" y="8876774"/>
            <a:ext cx="1475608" cy="763057"/>
            <a:chOff x="0" y="0"/>
            <a:chExt cx="1571802" cy="812800"/>
          </a:xfrm>
        </p:grpSpPr>
        <p:sp>
          <p:nvSpPr>
            <p:cNvPr id="60" name="Google Shape;60;p9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61" name="Google Shape;61;p9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2" name="Google Shape;62;p9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1451250" y="2889425"/>
            <a:ext cx="155379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Font typeface="Playfair Display"/>
              <a:buNone/>
              <a:defRPr sz="9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11258949" y="4490925"/>
            <a:ext cx="4975200" cy="37314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2513088" y="43376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grpSp>
        <p:nvGrpSpPr>
          <p:cNvPr id="67" name="Google Shape;67;p10"/>
          <p:cNvGrpSpPr/>
          <p:nvPr/>
        </p:nvGrpSpPr>
        <p:grpSpPr>
          <a:xfrm>
            <a:off x="1241537" y="8886299"/>
            <a:ext cx="1475608" cy="763057"/>
            <a:chOff x="0" y="0"/>
            <a:chExt cx="1571802" cy="812800"/>
          </a:xfrm>
        </p:grpSpPr>
        <p:sp>
          <p:nvSpPr>
            <p:cNvPr id="68" name="Google Shape;68;p10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69" name="Google Shape;69;p10"/>
            <p:cNvSpPr txBox="1"/>
            <p:nvPr/>
          </p:nvSpPr>
          <p:spPr>
            <a:xfrm>
              <a:off x="0" y="165100"/>
              <a:ext cx="1470300" cy="4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0" name="Google Shape;70;p10"/>
          <p:cNvCxnSpPr/>
          <p:nvPr/>
        </p:nvCxnSpPr>
        <p:spPr>
          <a:xfrm>
            <a:off x="1086475" y="3798875"/>
            <a:ext cx="3023400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747375" y="1407375"/>
            <a:ext cx="15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Playfair Display"/>
              <a:buNone/>
              <a:defRPr i="0" sz="9000" u="none" cap="none" strike="noStrik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142475" y="41876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–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–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»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fair Display"/>
              <a:buChar char="•"/>
              <a:defRPr i="0" sz="2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45.png"/><Relationship Id="rId9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43.png"/><Relationship Id="rId7" Type="http://schemas.openxmlformats.org/officeDocument/2006/relationships/image" Target="../media/image39.png"/><Relationship Id="rId8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10116925" y="3722222"/>
            <a:ext cx="8171075" cy="6564778"/>
            <a:chOff x="0" y="-57150"/>
            <a:chExt cx="2738364" cy="2200047"/>
          </a:xfrm>
        </p:grpSpPr>
        <p:sp>
          <p:nvSpPr>
            <p:cNvPr id="76" name="Google Shape;76;p11"/>
            <p:cNvSpPr/>
            <p:nvPr/>
          </p:nvSpPr>
          <p:spPr>
            <a:xfrm>
              <a:off x="0" y="0"/>
              <a:ext cx="2738364" cy="2142897"/>
            </a:xfrm>
            <a:custGeom>
              <a:rect b="b" l="l" r="r" t="t"/>
              <a:pathLst>
                <a:path extrusionOk="0" h="2142897" w="2738364">
                  <a:moveTo>
                    <a:pt x="0" y="0"/>
                  </a:moveTo>
                  <a:lnTo>
                    <a:pt x="2738364" y="0"/>
                  </a:lnTo>
                  <a:lnTo>
                    <a:pt x="2738364" y="2142897"/>
                  </a:lnTo>
                  <a:lnTo>
                    <a:pt x="0" y="2142897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77" name="Google Shape;77;p11"/>
            <p:cNvSpPr txBox="1"/>
            <p:nvPr/>
          </p:nvSpPr>
          <p:spPr>
            <a:xfrm>
              <a:off x="0" y="-57150"/>
              <a:ext cx="2738364" cy="2200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" name="Google Shape;7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6927" y="3892751"/>
            <a:ext cx="10333275" cy="103823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1"/>
          <p:cNvCxnSpPr/>
          <p:nvPr/>
        </p:nvCxnSpPr>
        <p:spPr>
          <a:xfrm>
            <a:off x="1028700" y="1019175"/>
            <a:ext cx="10543724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0" name="Google Shape;80;p11"/>
          <p:cNvCxnSpPr/>
          <p:nvPr/>
        </p:nvCxnSpPr>
        <p:spPr>
          <a:xfrm>
            <a:off x="1028700" y="9267825"/>
            <a:ext cx="10543724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1" name="Google Shape;81;p11"/>
          <p:cNvGrpSpPr/>
          <p:nvPr/>
        </p:nvGrpSpPr>
        <p:grpSpPr>
          <a:xfrm>
            <a:off x="1115351" y="7308952"/>
            <a:ext cx="5276541" cy="1679012"/>
            <a:chOff x="0" y="0"/>
            <a:chExt cx="2554342" cy="812800"/>
          </a:xfrm>
        </p:grpSpPr>
        <p:sp>
          <p:nvSpPr>
            <p:cNvPr id="82" name="Google Shape;82;p11"/>
            <p:cNvSpPr/>
            <p:nvPr/>
          </p:nvSpPr>
          <p:spPr>
            <a:xfrm>
              <a:off x="0" y="0"/>
              <a:ext cx="2554342" cy="812800"/>
            </a:xfrm>
            <a:custGeom>
              <a:rect b="b" l="l" r="r" t="t"/>
              <a:pathLst>
                <a:path extrusionOk="0" h="812800" w="2554342">
                  <a:moveTo>
                    <a:pt x="2554342" y="406400"/>
                  </a:moveTo>
                  <a:lnTo>
                    <a:pt x="2147942" y="0"/>
                  </a:lnTo>
                  <a:lnTo>
                    <a:pt x="214794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2147942" y="609600"/>
                  </a:lnTo>
                  <a:lnTo>
                    <a:pt x="2147942" y="812800"/>
                  </a:lnTo>
                  <a:lnTo>
                    <a:pt x="255434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83" name="Google Shape;83;p11"/>
            <p:cNvSpPr txBox="1"/>
            <p:nvPr/>
          </p:nvSpPr>
          <p:spPr>
            <a:xfrm>
              <a:off x="0" y="165100"/>
              <a:ext cx="2452741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11"/>
          <p:cNvSpPr txBox="1"/>
          <p:nvPr/>
        </p:nvSpPr>
        <p:spPr>
          <a:xfrm>
            <a:off x="1028700" y="1544688"/>
            <a:ext cx="9847500" cy="5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4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Market Research Report Slides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5" name="Google Shape;85;p11"/>
          <p:cNvSpPr txBox="1"/>
          <p:nvPr/>
        </p:nvSpPr>
        <p:spPr>
          <a:xfrm>
            <a:off x="1388438" y="7777617"/>
            <a:ext cx="4073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7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7019" y="14"/>
            <a:ext cx="5930975" cy="7089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0"/>
          <p:cNvGrpSpPr/>
          <p:nvPr/>
        </p:nvGrpSpPr>
        <p:grpSpPr>
          <a:xfrm>
            <a:off x="1991" y="3875949"/>
            <a:ext cx="18288000" cy="3559231"/>
            <a:chOff x="0" y="-57150"/>
            <a:chExt cx="6128839" cy="1192802"/>
          </a:xfrm>
        </p:grpSpPr>
        <p:sp>
          <p:nvSpPr>
            <p:cNvPr id="274" name="Google Shape;274;p20"/>
            <p:cNvSpPr/>
            <p:nvPr/>
          </p:nvSpPr>
          <p:spPr>
            <a:xfrm>
              <a:off x="0" y="0"/>
              <a:ext cx="6128839" cy="1135652"/>
            </a:xfrm>
            <a:custGeom>
              <a:rect b="b" l="l" r="r" t="t"/>
              <a:pathLst>
                <a:path extrusionOk="0" h="1135652" w="6128839">
                  <a:moveTo>
                    <a:pt x="0" y="0"/>
                  </a:moveTo>
                  <a:lnTo>
                    <a:pt x="6128839" y="0"/>
                  </a:lnTo>
                  <a:lnTo>
                    <a:pt x="6128839" y="1135652"/>
                  </a:lnTo>
                  <a:lnTo>
                    <a:pt x="0" y="1135652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275" name="Google Shape;275;p20"/>
            <p:cNvSpPr txBox="1"/>
            <p:nvPr/>
          </p:nvSpPr>
          <p:spPr>
            <a:xfrm>
              <a:off x="0" y="-57150"/>
              <a:ext cx="6128839" cy="1192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20"/>
          <p:cNvSpPr txBox="1"/>
          <p:nvPr/>
        </p:nvSpPr>
        <p:spPr>
          <a:xfrm>
            <a:off x="2720272" y="7854280"/>
            <a:ext cx="2853071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the featured statistic.</a:t>
            </a:r>
            <a:endParaRPr/>
          </a:p>
        </p:txBody>
      </p:sp>
      <p:sp>
        <p:nvSpPr>
          <p:cNvPr id="277" name="Google Shape;277;p20"/>
          <p:cNvSpPr txBox="1"/>
          <p:nvPr/>
        </p:nvSpPr>
        <p:spPr>
          <a:xfrm>
            <a:off x="1028700" y="1019175"/>
            <a:ext cx="10142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Interesting Data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1028700" y="2860577"/>
            <a:ext cx="7780022" cy="369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the featured statistic</a:t>
            </a:r>
            <a:endParaRPr/>
          </a:p>
        </p:txBody>
      </p:sp>
      <p:sp>
        <p:nvSpPr>
          <p:cNvPr id="279" name="Google Shape;279;p20"/>
          <p:cNvSpPr txBox="1"/>
          <p:nvPr/>
        </p:nvSpPr>
        <p:spPr>
          <a:xfrm>
            <a:off x="7764223" y="7854280"/>
            <a:ext cx="2853071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the featured statistic.</a:t>
            </a:r>
            <a:endParaRPr/>
          </a:p>
        </p:txBody>
      </p:sp>
      <p:pic>
        <p:nvPicPr>
          <p:cNvPr id="280" name="Google Shape;28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8607" y="4325443"/>
            <a:ext cx="2899979" cy="289997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0"/>
          <p:cNvSpPr txBox="1"/>
          <p:nvPr/>
        </p:nvSpPr>
        <p:spPr>
          <a:xfrm>
            <a:off x="12749785" y="7854280"/>
            <a:ext cx="2969850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the featured statistic.</a:t>
            </a:r>
            <a:endParaRPr/>
          </a:p>
        </p:txBody>
      </p:sp>
      <p:cxnSp>
        <p:nvCxnSpPr>
          <p:cNvPr id="282" name="Google Shape;282;p20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83" name="Google Shape;283;p20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284" name="Google Shape;284;p20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285" name="Google Shape;285;p20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6" name="Google Shape;28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2558" y="4325443"/>
            <a:ext cx="2899979" cy="289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08120" y="4325443"/>
            <a:ext cx="2899979" cy="289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1"/>
          <p:cNvGrpSpPr/>
          <p:nvPr/>
        </p:nvGrpSpPr>
        <p:grpSpPr>
          <a:xfrm>
            <a:off x="6834658" y="-200036"/>
            <a:ext cx="11453342" cy="10487036"/>
            <a:chOff x="0" y="-57150"/>
            <a:chExt cx="3838347" cy="3514510"/>
          </a:xfrm>
        </p:grpSpPr>
        <p:sp>
          <p:nvSpPr>
            <p:cNvPr id="293" name="Google Shape;293;p21"/>
            <p:cNvSpPr/>
            <p:nvPr/>
          </p:nvSpPr>
          <p:spPr>
            <a:xfrm>
              <a:off x="0" y="0"/>
              <a:ext cx="3838347" cy="3457360"/>
            </a:xfrm>
            <a:custGeom>
              <a:rect b="b" l="l" r="r" t="t"/>
              <a:pathLst>
                <a:path extrusionOk="0" h="3457360" w="3838347">
                  <a:moveTo>
                    <a:pt x="0" y="0"/>
                  </a:moveTo>
                  <a:lnTo>
                    <a:pt x="3838347" y="0"/>
                  </a:lnTo>
                  <a:lnTo>
                    <a:pt x="3838347" y="3457360"/>
                  </a:lnTo>
                  <a:lnTo>
                    <a:pt x="0" y="3457360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294" name="Google Shape;294;p21"/>
            <p:cNvSpPr txBox="1"/>
            <p:nvPr/>
          </p:nvSpPr>
          <p:spPr>
            <a:xfrm>
              <a:off x="0" y="-57150"/>
              <a:ext cx="3838347" cy="3514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5" name="Google Shape;2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650" y="-100537"/>
            <a:ext cx="11453252" cy="115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9458" y="1091569"/>
            <a:ext cx="1786950" cy="173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6570" y="1090150"/>
            <a:ext cx="1789868" cy="17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0535" y="5282574"/>
            <a:ext cx="1786940" cy="17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15100" y="5295901"/>
            <a:ext cx="1789875" cy="17409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21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21"/>
          <p:cNvSpPr txBox="1"/>
          <p:nvPr/>
        </p:nvSpPr>
        <p:spPr>
          <a:xfrm>
            <a:off x="1096237" y="1019175"/>
            <a:ext cx="6566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Team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2" name="Google Shape;302;p21"/>
          <p:cNvSpPr txBox="1"/>
          <p:nvPr/>
        </p:nvSpPr>
        <p:spPr>
          <a:xfrm>
            <a:off x="8239453" y="3011766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3" name="Google Shape;303;p21"/>
          <p:cNvSpPr txBox="1"/>
          <p:nvPr/>
        </p:nvSpPr>
        <p:spPr>
          <a:xfrm>
            <a:off x="8239453" y="3614500"/>
            <a:ext cx="2928491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13718022" y="3011766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5" name="Google Shape;305;p21"/>
          <p:cNvSpPr txBox="1"/>
          <p:nvPr/>
        </p:nvSpPr>
        <p:spPr>
          <a:xfrm>
            <a:off x="13718022" y="3614500"/>
            <a:ext cx="3009988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306" name="Google Shape;306;p21"/>
          <p:cNvSpPr txBox="1"/>
          <p:nvPr/>
        </p:nvSpPr>
        <p:spPr>
          <a:xfrm>
            <a:off x="8239453" y="7279682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8239453" y="7882416"/>
            <a:ext cx="2928491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308" name="Google Shape;308;p21"/>
          <p:cNvSpPr txBox="1"/>
          <p:nvPr/>
        </p:nvSpPr>
        <p:spPr>
          <a:xfrm>
            <a:off x="13718022" y="7279682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Name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13718022" y="7882416"/>
            <a:ext cx="3009988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grpSp>
        <p:nvGrpSpPr>
          <p:cNvPr id="310" name="Google Shape;310;p21"/>
          <p:cNvGrpSpPr/>
          <p:nvPr/>
        </p:nvGrpSpPr>
        <p:grpSpPr>
          <a:xfrm>
            <a:off x="1241537" y="8886299"/>
            <a:ext cx="1475599" cy="763052"/>
            <a:chOff x="0" y="0"/>
            <a:chExt cx="1571802" cy="812800"/>
          </a:xfrm>
        </p:grpSpPr>
        <p:sp>
          <p:nvSpPr>
            <p:cNvPr id="311" name="Google Shape;311;p21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312" name="Google Shape;312;p21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2"/>
          <p:cNvGrpSpPr/>
          <p:nvPr/>
        </p:nvGrpSpPr>
        <p:grpSpPr>
          <a:xfrm>
            <a:off x="10073845" y="-170531"/>
            <a:ext cx="8214158" cy="10457531"/>
            <a:chOff x="0" y="-57150"/>
            <a:chExt cx="2752802" cy="3504622"/>
          </a:xfrm>
        </p:grpSpPr>
        <p:sp>
          <p:nvSpPr>
            <p:cNvPr id="318" name="Google Shape;318;p22"/>
            <p:cNvSpPr/>
            <p:nvPr/>
          </p:nvSpPr>
          <p:spPr>
            <a:xfrm>
              <a:off x="0" y="0"/>
              <a:ext cx="2752802" cy="3447472"/>
            </a:xfrm>
            <a:custGeom>
              <a:rect b="b" l="l" r="r" t="t"/>
              <a:pathLst>
                <a:path extrusionOk="0" h="3447472" w="2752802">
                  <a:moveTo>
                    <a:pt x="0" y="0"/>
                  </a:moveTo>
                  <a:lnTo>
                    <a:pt x="2752802" y="0"/>
                  </a:lnTo>
                  <a:lnTo>
                    <a:pt x="2752802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319" name="Google Shape;319;p22"/>
            <p:cNvSpPr txBox="1"/>
            <p:nvPr/>
          </p:nvSpPr>
          <p:spPr>
            <a:xfrm>
              <a:off x="0" y="-57150"/>
              <a:ext cx="2752801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0" name="Google Shape;3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3872" y="0"/>
            <a:ext cx="10255402" cy="1031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4060" y="0"/>
            <a:ext cx="5214051" cy="6702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22"/>
          <p:cNvGrpSpPr/>
          <p:nvPr/>
        </p:nvGrpSpPr>
        <p:grpSpPr>
          <a:xfrm>
            <a:off x="0" y="8081926"/>
            <a:ext cx="10073845" cy="2205074"/>
            <a:chOff x="0" y="-57150"/>
            <a:chExt cx="4441039" cy="972103"/>
          </a:xfrm>
        </p:grpSpPr>
        <p:sp>
          <p:nvSpPr>
            <p:cNvPr id="323" name="Google Shape;323;p22"/>
            <p:cNvSpPr/>
            <p:nvPr/>
          </p:nvSpPr>
          <p:spPr>
            <a:xfrm>
              <a:off x="0" y="0"/>
              <a:ext cx="4441039" cy="914953"/>
            </a:xfrm>
            <a:custGeom>
              <a:rect b="b" l="l" r="r" t="t"/>
              <a:pathLst>
                <a:path extrusionOk="0" h="914953" w="4441039">
                  <a:moveTo>
                    <a:pt x="0" y="0"/>
                  </a:moveTo>
                  <a:lnTo>
                    <a:pt x="4441039" y="0"/>
                  </a:lnTo>
                  <a:lnTo>
                    <a:pt x="4441039" y="914953"/>
                  </a:lnTo>
                  <a:lnTo>
                    <a:pt x="0" y="914953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324" name="Google Shape;324;p22"/>
            <p:cNvSpPr txBox="1"/>
            <p:nvPr/>
          </p:nvSpPr>
          <p:spPr>
            <a:xfrm>
              <a:off x="0" y="-57150"/>
              <a:ext cx="4441039" cy="972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2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326" name="Google Shape;326;p22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7" name="Google Shape;327;p22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22"/>
          <p:cNvSpPr txBox="1"/>
          <p:nvPr/>
        </p:nvSpPr>
        <p:spPr>
          <a:xfrm>
            <a:off x="1765925" y="3748923"/>
            <a:ext cx="7378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Us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9" name="Google Shape;329;p22"/>
          <p:cNvSpPr txBox="1"/>
          <p:nvPr/>
        </p:nvSpPr>
        <p:spPr>
          <a:xfrm>
            <a:off x="1765925" y="5253873"/>
            <a:ext cx="5721040" cy="369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grpSp>
        <p:nvGrpSpPr>
          <p:cNvPr id="330" name="Google Shape;330;p22"/>
          <p:cNvGrpSpPr/>
          <p:nvPr/>
        </p:nvGrpSpPr>
        <p:grpSpPr>
          <a:xfrm>
            <a:off x="1765925" y="1789274"/>
            <a:ext cx="1911715" cy="1539001"/>
            <a:chOff x="0" y="-200025"/>
            <a:chExt cx="2548953" cy="2052000"/>
          </a:xfrm>
        </p:grpSpPr>
        <p:sp>
          <p:nvSpPr>
            <p:cNvPr id="331" name="Google Shape;331;p22"/>
            <p:cNvSpPr txBox="1"/>
            <p:nvPr/>
          </p:nvSpPr>
          <p:spPr>
            <a:xfrm>
              <a:off x="699453" y="-200025"/>
              <a:ext cx="18495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9999" u="none" cap="none" strike="noStrike">
                  <a:solidFill>
                    <a:srgbClr val="3A3E3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03</a:t>
              </a:r>
              <a:endParaRPr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332" name="Google Shape;332;p22"/>
            <p:cNvSpPr txBox="1"/>
            <p:nvPr/>
          </p:nvSpPr>
          <p:spPr>
            <a:xfrm>
              <a:off x="0" y="39167"/>
              <a:ext cx="6996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8000" u="none" cap="none" strike="noStrike">
                  <a:solidFill>
                    <a:srgbClr val="3A3E3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/</a:t>
              </a:r>
              <a:endParaRPr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cxnSp>
        <p:nvCxnSpPr>
          <p:cNvPr id="333" name="Google Shape;333;p22"/>
          <p:cNvCxnSpPr/>
          <p:nvPr/>
        </p:nvCxnSpPr>
        <p:spPr>
          <a:xfrm>
            <a:off x="14235809" y="7498964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AE0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23"/>
          <p:cNvGrpSpPr/>
          <p:nvPr/>
        </p:nvGrpSpPr>
        <p:grpSpPr>
          <a:xfrm>
            <a:off x="0" y="6070699"/>
            <a:ext cx="6068961" cy="4216301"/>
            <a:chOff x="0" y="-57150"/>
            <a:chExt cx="2675492" cy="1858750"/>
          </a:xfrm>
        </p:grpSpPr>
        <p:sp>
          <p:nvSpPr>
            <p:cNvPr id="339" name="Google Shape;339;p23"/>
            <p:cNvSpPr/>
            <p:nvPr/>
          </p:nvSpPr>
          <p:spPr>
            <a:xfrm>
              <a:off x="0" y="0"/>
              <a:ext cx="2675492" cy="1801600"/>
            </a:xfrm>
            <a:custGeom>
              <a:rect b="b" l="l" r="r" t="t"/>
              <a:pathLst>
                <a:path extrusionOk="0" h="1801600" w="2675492">
                  <a:moveTo>
                    <a:pt x="0" y="0"/>
                  </a:moveTo>
                  <a:lnTo>
                    <a:pt x="2675492" y="0"/>
                  </a:lnTo>
                  <a:lnTo>
                    <a:pt x="2675492" y="1801600"/>
                  </a:lnTo>
                  <a:lnTo>
                    <a:pt x="0" y="18016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340" name="Google Shape;340;p23"/>
            <p:cNvSpPr txBox="1"/>
            <p:nvPr/>
          </p:nvSpPr>
          <p:spPr>
            <a:xfrm>
              <a:off x="0" y="-57150"/>
              <a:ext cx="2675492" cy="1858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0" y="-129636"/>
            <a:ext cx="6068961" cy="6329971"/>
            <a:chOff x="0" y="-57150"/>
            <a:chExt cx="2675492" cy="2790558"/>
          </a:xfrm>
        </p:grpSpPr>
        <p:sp>
          <p:nvSpPr>
            <p:cNvPr id="342" name="Google Shape;342;p23"/>
            <p:cNvSpPr/>
            <p:nvPr/>
          </p:nvSpPr>
          <p:spPr>
            <a:xfrm>
              <a:off x="0" y="0"/>
              <a:ext cx="2675492" cy="2733408"/>
            </a:xfrm>
            <a:custGeom>
              <a:rect b="b" l="l" r="r" t="t"/>
              <a:pathLst>
                <a:path extrusionOk="0" h="2733408" w="2675492">
                  <a:moveTo>
                    <a:pt x="0" y="0"/>
                  </a:moveTo>
                  <a:lnTo>
                    <a:pt x="2675492" y="0"/>
                  </a:lnTo>
                  <a:lnTo>
                    <a:pt x="2675492" y="2733408"/>
                  </a:lnTo>
                  <a:lnTo>
                    <a:pt x="0" y="2733408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343" name="Google Shape;343;p23"/>
            <p:cNvSpPr txBox="1"/>
            <p:nvPr/>
          </p:nvSpPr>
          <p:spPr>
            <a:xfrm>
              <a:off x="0" y="-57150"/>
              <a:ext cx="2675492" cy="2790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4" name="Google Shape;3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316" y="2298347"/>
            <a:ext cx="5140625" cy="568267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3"/>
          <p:cNvSpPr txBox="1"/>
          <p:nvPr/>
        </p:nvSpPr>
        <p:spPr>
          <a:xfrm>
            <a:off x="7169591" y="3059872"/>
            <a:ext cx="9912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We Started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346" name="Google Shape;346;p23"/>
          <p:cNvCxnSpPr/>
          <p:nvPr/>
        </p:nvCxnSpPr>
        <p:spPr>
          <a:xfrm>
            <a:off x="7169591" y="4431472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7" name="Google Shape;347;p23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348" name="Google Shape;348;p23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49" name="Google Shape;349;p23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23"/>
          <p:cNvSpPr txBox="1"/>
          <p:nvPr/>
        </p:nvSpPr>
        <p:spPr>
          <a:xfrm>
            <a:off x="7311482" y="5570790"/>
            <a:ext cx="8060941" cy="1220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/>
          <p:nvPr/>
        </p:nvSpPr>
        <p:spPr>
          <a:xfrm>
            <a:off x="1028700" y="515690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BDA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4"/>
          <p:cNvSpPr/>
          <p:nvPr/>
        </p:nvSpPr>
        <p:spPr>
          <a:xfrm>
            <a:off x="5318376" y="513811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BDA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4"/>
          <p:cNvSpPr/>
          <p:nvPr/>
        </p:nvSpPr>
        <p:spPr>
          <a:xfrm>
            <a:off x="9605817" y="5144507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BDA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8" name="Google Shape;358;p24"/>
          <p:cNvCxnSpPr/>
          <p:nvPr/>
        </p:nvCxnSpPr>
        <p:spPr>
          <a:xfrm flipH="1" rot="10800000">
            <a:off x="1382314" y="5315701"/>
            <a:ext cx="3936064" cy="17239"/>
          </a:xfrm>
          <a:prstGeom prst="straightConnector1">
            <a:avLst/>
          </a:prstGeom>
          <a:noFill/>
          <a:ln cap="flat" cmpd="sng" w="47625">
            <a:solidFill>
              <a:srgbClr val="BBDAE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9" name="Google Shape;359;p24"/>
          <p:cNvCxnSpPr/>
          <p:nvPr/>
        </p:nvCxnSpPr>
        <p:spPr>
          <a:xfrm>
            <a:off x="5671992" y="5315190"/>
            <a:ext cx="3933825" cy="5862"/>
          </a:xfrm>
          <a:prstGeom prst="straightConnector1">
            <a:avLst/>
          </a:prstGeom>
          <a:noFill/>
          <a:ln cap="flat" cmpd="sng" w="47625">
            <a:solidFill>
              <a:srgbClr val="BBDAE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0" name="Google Shape;360;p24"/>
          <p:cNvSpPr/>
          <p:nvPr/>
        </p:nvSpPr>
        <p:spPr>
          <a:xfrm>
            <a:off x="13894376" y="509439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BBDA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1" name="Google Shape;361;p24"/>
          <p:cNvCxnSpPr/>
          <p:nvPr/>
        </p:nvCxnSpPr>
        <p:spPr>
          <a:xfrm flipH="1" rot="10800000">
            <a:off x="9959432" y="5309056"/>
            <a:ext cx="3934944" cy="11732"/>
          </a:xfrm>
          <a:prstGeom prst="straightConnector1">
            <a:avLst/>
          </a:prstGeom>
          <a:noFill/>
          <a:ln cap="flat" cmpd="sng" w="47625">
            <a:solidFill>
              <a:srgbClr val="BBDAE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2" name="Google Shape;362;p24"/>
          <p:cNvCxnSpPr/>
          <p:nvPr/>
        </p:nvCxnSpPr>
        <p:spPr>
          <a:xfrm>
            <a:off x="13522510" y="5308738"/>
            <a:ext cx="4181366" cy="0"/>
          </a:xfrm>
          <a:prstGeom prst="straightConnector1">
            <a:avLst/>
          </a:prstGeom>
          <a:noFill/>
          <a:ln cap="flat" cmpd="sng" w="47625">
            <a:solidFill>
              <a:srgbClr val="BBDAE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63" name="Google Shape;363;p24"/>
          <p:cNvGrpSpPr/>
          <p:nvPr/>
        </p:nvGrpSpPr>
        <p:grpSpPr>
          <a:xfrm>
            <a:off x="0" y="3771434"/>
            <a:ext cx="18288000" cy="2542933"/>
            <a:chOff x="0" y="-57150"/>
            <a:chExt cx="6735894" cy="936621"/>
          </a:xfrm>
        </p:grpSpPr>
        <p:sp>
          <p:nvSpPr>
            <p:cNvPr id="364" name="Google Shape;364;p24"/>
            <p:cNvSpPr/>
            <p:nvPr/>
          </p:nvSpPr>
          <p:spPr>
            <a:xfrm>
              <a:off x="0" y="0"/>
              <a:ext cx="6735894" cy="879471"/>
            </a:xfrm>
            <a:custGeom>
              <a:rect b="b" l="l" r="r" t="t"/>
              <a:pathLst>
                <a:path extrusionOk="0" h="879471" w="6735894">
                  <a:moveTo>
                    <a:pt x="0" y="0"/>
                  </a:moveTo>
                  <a:lnTo>
                    <a:pt x="6735894" y="0"/>
                  </a:lnTo>
                  <a:lnTo>
                    <a:pt x="6735894" y="879471"/>
                  </a:lnTo>
                  <a:lnTo>
                    <a:pt x="0" y="879471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365" name="Google Shape;365;p24"/>
            <p:cNvSpPr txBox="1"/>
            <p:nvPr/>
          </p:nvSpPr>
          <p:spPr>
            <a:xfrm>
              <a:off x="0" y="-57150"/>
              <a:ext cx="6735894" cy="9366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4"/>
          <p:cNvGrpSpPr/>
          <p:nvPr/>
        </p:nvGrpSpPr>
        <p:grpSpPr>
          <a:xfrm>
            <a:off x="5301833" y="4056772"/>
            <a:ext cx="1935608" cy="1970200"/>
            <a:chOff x="0" y="-57150"/>
            <a:chExt cx="712929" cy="725670"/>
          </a:xfrm>
        </p:grpSpPr>
        <p:sp>
          <p:nvSpPr>
            <p:cNvPr id="367" name="Google Shape;367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368" name="Google Shape;368;p24"/>
            <p:cNvSpPr txBox="1"/>
            <p:nvPr/>
          </p:nvSpPr>
          <p:spPr>
            <a:xfrm>
              <a:off x="0" y="-57150"/>
              <a:ext cx="712929" cy="725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4"/>
          <p:cNvGrpSpPr/>
          <p:nvPr/>
        </p:nvGrpSpPr>
        <p:grpSpPr>
          <a:xfrm>
            <a:off x="9605817" y="4056772"/>
            <a:ext cx="1935608" cy="1970200"/>
            <a:chOff x="0" y="-57150"/>
            <a:chExt cx="712929" cy="725670"/>
          </a:xfrm>
        </p:grpSpPr>
        <p:sp>
          <p:nvSpPr>
            <p:cNvPr id="370" name="Google Shape;370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371" name="Google Shape;371;p24"/>
            <p:cNvSpPr txBox="1"/>
            <p:nvPr/>
          </p:nvSpPr>
          <p:spPr>
            <a:xfrm>
              <a:off x="0" y="-57150"/>
              <a:ext cx="712929" cy="725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4"/>
          <p:cNvGrpSpPr/>
          <p:nvPr/>
        </p:nvGrpSpPr>
        <p:grpSpPr>
          <a:xfrm>
            <a:off x="13670881" y="4056772"/>
            <a:ext cx="1935608" cy="1970200"/>
            <a:chOff x="0" y="-57150"/>
            <a:chExt cx="712929" cy="725670"/>
          </a:xfrm>
        </p:grpSpPr>
        <p:sp>
          <p:nvSpPr>
            <p:cNvPr id="373" name="Google Shape;373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374" name="Google Shape;374;p24"/>
            <p:cNvSpPr txBox="1"/>
            <p:nvPr/>
          </p:nvSpPr>
          <p:spPr>
            <a:xfrm>
              <a:off x="0" y="-57150"/>
              <a:ext cx="712929" cy="725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4"/>
          <p:cNvGrpSpPr/>
          <p:nvPr/>
        </p:nvGrpSpPr>
        <p:grpSpPr>
          <a:xfrm>
            <a:off x="1028700" y="4056772"/>
            <a:ext cx="1935608" cy="1970200"/>
            <a:chOff x="0" y="-57150"/>
            <a:chExt cx="712929" cy="725670"/>
          </a:xfrm>
        </p:grpSpPr>
        <p:sp>
          <p:nvSpPr>
            <p:cNvPr id="376" name="Google Shape;376;p24"/>
            <p:cNvSpPr/>
            <p:nvPr/>
          </p:nvSpPr>
          <p:spPr>
            <a:xfrm>
              <a:off x="0" y="0"/>
              <a:ext cx="712929" cy="668520"/>
            </a:xfrm>
            <a:custGeom>
              <a:rect b="b" l="l" r="r" t="t"/>
              <a:pathLst>
                <a:path extrusionOk="0" h="668520" w="712929">
                  <a:moveTo>
                    <a:pt x="0" y="0"/>
                  </a:moveTo>
                  <a:lnTo>
                    <a:pt x="712929" y="0"/>
                  </a:lnTo>
                  <a:lnTo>
                    <a:pt x="712929" y="668520"/>
                  </a:lnTo>
                  <a:lnTo>
                    <a:pt x="0" y="668520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377" name="Google Shape;377;p24"/>
            <p:cNvSpPr txBox="1"/>
            <p:nvPr/>
          </p:nvSpPr>
          <p:spPr>
            <a:xfrm>
              <a:off x="0" y="-57150"/>
              <a:ext cx="712929" cy="7256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78" name="Google Shape;378;p24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79" name="Google Shape;379;p24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380" name="Google Shape;380;p24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381" name="Google Shape;381;p24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24"/>
          <p:cNvSpPr txBox="1"/>
          <p:nvPr/>
        </p:nvSpPr>
        <p:spPr>
          <a:xfrm>
            <a:off x="1028700" y="1019175"/>
            <a:ext cx="1623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Timeline Always Works Well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3" name="Google Shape;383;p24"/>
          <p:cNvSpPr txBox="1"/>
          <p:nvPr/>
        </p:nvSpPr>
        <p:spPr>
          <a:xfrm>
            <a:off x="1028700" y="6571541"/>
            <a:ext cx="3364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4" name="Google Shape;384;p24"/>
          <p:cNvSpPr txBox="1"/>
          <p:nvPr/>
        </p:nvSpPr>
        <p:spPr>
          <a:xfrm>
            <a:off x="1028700" y="7260771"/>
            <a:ext cx="2942426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385" name="Google Shape;385;p24"/>
          <p:cNvSpPr txBox="1"/>
          <p:nvPr/>
        </p:nvSpPr>
        <p:spPr>
          <a:xfrm>
            <a:off x="5301833" y="6571541"/>
            <a:ext cx="3364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6" name="Google Shape;386;p24"/>
          <p:cNvSpPr txBox="1"/>
          <p:nvPr/>
        </p:nvSpPr>
        <p:spPr>
          <a:xfrm>
            <a:off x="5301833" y="7260771"/>
            <a:ext cx="2803587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387" name="Google Shape;387;p24"/>
          <p:cNvSpPr txBox="1"/>
          <p:nvPr/>
        </p:nvSpPr>
        <p:spPr>
          <a:xfrm>
            <a:off x="13670881" y="6571541"/>
            <a:ext cx="3364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8" name="Google Shape;388;p24"/>
          <p:cNvSpPr txBox="1"/>
          <p:nvPr/>
        </p:nvSpPr>
        <p:spPr>
          <a:xfrm>
            <a:off x="13670881" y="7260771"/>
            <a:ext cx="2915747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389" name="Google Shape;389;p24"/>
          <p:cNvSpPr txBox="1"/>
          <p:nvPr/>
        </p:nvSpPr>
        <p:spPr>
          <a:xfrm>
            <a:off x="9605817" y="6571541"/>
            <a:ext cx="3364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main point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90" name="Google Shape;390;p24"/>
          <p:cNvSpPr txBox="1"/>
          <p:nvPr/>
        </p:nvSpPr>
        <p:spPr>
          <a:xfrm>
            <a:off x="9605817" y="7260771"/>
            <a:ext cx="2889068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pic>
        <p:nvPicPr>
          <p:cNvPr id="391" name="Google Shape;3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184" y="4484794"/>
            <a:ext cx="1262625" cy="126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20" y="4597346"/>
            <a:ext cx="1050275" cy="104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1083" y="4485030"/>
            <a:ext cx="1262625" cy="126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4225" y="4512188"/>
            <a:ext cx="1262625" cy="1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AE0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169877"/>
            <a:ext cx="20826650" cy="1047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2793350"/>
            <a:ext cx="13986074" cy="632380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5"/>
          <p:cNvSpPr txBox="1"/>
          <p:nvPr/>
        </p:nvSpPr>
        <p:spPr>
          <a:xfrm>
            <a:off x="1028700" y="975495"/>
            <a:ext cx="16633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8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picture is worth a thousand words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402" name="Google Shape;402;p25"/>
          <p:cNvCxnSpPr/>
          <p:nvPr/>
        </p:nvCxnSpPr>
        <p:spPr>
          <a:xfrm>
            <a:off x="1028700" y="221374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3" name="Google Shape;403;p25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404" name="Google Shape;404;p25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5" name="Google Shape;405;p25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 txBox="1"/>
          <p:nvPr/>
        </p:nvSpPr>
        <p:spPr>
          <a:xfrm>
            <a:off x="1028700" y="1695955"/>
            <a:ext cx="147261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 or inspiring quote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411" name="Google Shape;411;p26"/>
          <p:cNvGrpSpPr/>
          <p:nvPr/>
        </p:nvGrpSpPr>
        <p:grpSpPr>
          <a:xfrm>
            <a:off x="0" y="6430384"/>
            <a:ext cx="18288000" cy="3856616"/>
            <a:chOff x="0" y="-57150"/>
            <a:chExt cx="6735894" cy="1420481"/>
          </a:xfrm>
        </p:grpSpPr>
        <p:sp>
          <p:nvSpPr>
            <p:cNvPr id="412" name="Google Shape;412;p26"/>
            <p:cNvSpPr/>
            <p:nvPr/>
          </p:nvSpPr>
          <p:spPr>
            <a:xfrm>
              <a:off x="0" y="0"/>
              <a:ext cx="6735894" cy="1363331"/>
            </a:xfrm>
            <a:custGeom>
              <a:rect b="b" l="l" r="r" t="t"/>
              <a:pathLst>
                <a:path extrusionOk="0" h="1363331" w="6735894">
                  <a:moveTo>
                    <a:pt x="0" y="0"/>
                  </a:moveTo>
                  <a:lnTo>
                    <a:pt x="6735894" y="0"/>
                  </a:lnTo>
                  <a:lnTo>
                    <a:pt x="6735894" y="1363331"/>
                  </a:lnTo>
                  <a:lnTo>
                    <a:pt x="0" y="1363331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413" name="Google Shape;413;p26"/>
            <p:cNvSpPr txBox="1"/>
            <p:nvPr/>
          </p:nvSpPr>
          <p:spPr>
            <a:xfrm>
              <a:off x="0" y="-57150"/>
              <a:ext cx="6735894" cy="1420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4" name="Google Shape;414;p26"/>
          <p:cNvSpPr txBox="1"/>
          <p:nvPr/>
        </p:nvSpPr>
        <p:spPr>
          <a:xfrm>
            <a:off x="8738472" y="7566744"/>
            <a:ext cx="8136057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— Include a credit, citation, or supporting message</a:t>
            </a:r>
            <a:endParaRPr/>
          </a:p>
        </p:txBody>
      </p:sp>
      <p:cxnSp>
        <p:nvCxnSpPr>
          <p:cNvPr id="415" name="Google Shape;415;p26"/>
          <p:cNvCxnSpPr/>
          <p:nvPr/>
        </p:nvCxnSpPr>
        <p:spPr>
          <a:xfrm>
            <a:off x="1028700" y="4703045"/>
            <a:ext cx="1349352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6" name="Google Shape;416;p26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417" name="Google Shape;417;p26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8" name="Google Shape;418;p26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27"/>
          <p:cNvGrpSpPr/>
          <p:nvPr/>
        </p:nvGrpSpPr>
        <p:grpSpPr>
          <a:xfrm>
            <a:off x="10224915" y="-170531"/>
            <a:ext cx="8063085" cy="10623071"/>
            <a:chOff x="0" y="-57150"/>
            <a:chExt cx="2702173" cy="3560099"/>
          </a:xfrm>
        </p:grpSpPr>
        <p:sp>
          <p:nvSpPr>
            <p:cNvPr id="424" name="Google Shape;424;p27"/>
            <p:cNvSpPr/>
            <p:nvPr/>
          </p:nvSpPr>
          <p:spPr>
            <a:xfrm>
              <a:off x="0" y="0"/>
              <a:ext cx="2702173" cy="3502949"/>
            </a:xfrm>
            <a:custGeom>
              <a:rect b="b" l="l" r="r" t="t"/>
              <a:pathLst>
                <a:path extrusionOk="0" h="3502949" w="2702173">
                  <a:moveTo>
                    <a:pt x="0" y="0"/>
                  </a:moveTo>
                  <a:lnTo>
                    <a:pt x="2702173" y="0"/>
                  </a:lnTo>
                  <a:lnTo>
                    <a:pt x="2702173" y="3502949"/>
                  </a:lnTo>
                  <a:lnTo>
                    <a:pt x="0" y="3502949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425" name="Google Shape;425;p27"/>
            <p:cNvSpPr txBox="1"/>
            <p:nvPr/>
          </p:nvSpPr>
          <p:spPr>
            <a:xfrm>
              <a:off x="0" y="-57150"/>
              <a:ext cx="2702173" cy="3560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6" name="Google Shape;4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4275" y="-52319"/>
            <a:ext cx="10255398" cy="1031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4275" y="2552576"/>
            <a:ext cx="5147049" cy="77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7"/>
          <p:cNvSpPr/>
          <p:nvPr/>
        </p:nvSpPr>
        <p:spPr>
          <a:xfrm>
            <a:off x="2461251" y="3965143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2" y="0"/>
                </a:lnTo>
                <a:lnTo>
                  <a:pt x="210122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7"/>
          <p:cNvSpPr/>
          <p:nvPr/>
        </p:nvSpPr>
        <p:spPr>
          <a:xfrm>
            <a:off x="2434628" y="4916710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8" y="0"/>
                </a:lnTo>
                <a:lnTo>
                  <a:pt x="263368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7"/>
          <p:cNvSpPr/>
          <p:nvPr/>
        </p:nvSpPr>
        <p:spPr>
          <a:xfrm>
            <a:off x="2443248" y="5866705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3"/>
                </a:lnTo>
                <a:lnTo>
                  <a:pt x="0" y="16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7"/>
          <p:cNvSpPr/>
          <p:nvPr/>
        </p:nvSpPr>
        <p:spPr>
          <a:xfrm>
            <a:off x="2429795" y="7610384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7"/>
          <p:cNvSpPr/>
          <p:nvPr/>
        </p:nvSpPr>
        <p:spPr>
          <a:xfrm>
            <a:off x="2411937" y="6703663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33" name="Google Shape;433;p27"/>
          <p:cNvCxnSpPr/>
          <p:nvPr/>
        </p:nvCxnSpPr>
        <p:spPr>
          <a:xfrm>
            <a:off x="1028700" y="253606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4" name="Google Shape;434;p27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435" name="Google Shape;435;p27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6" name="Google Shape;436;p27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27"/>
          <p:cNvSpPr txBox="1"/>
          <p:nvPr/>
        </p:nvSpPr>
        <p:spPr>
          <a:xfrm>
            <a:off x="1028700" y="1145415"/>
            <a:ext cx="8464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Contact Us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8" name="Google Shape;438;p27"/>
          <p:cNvSpPr txBox="1"/>
          <p:nvPr/>
        </p:nvSpPr>
        <p:spPr>
          <a:xfrm>
            <a:off x="3099370" y="3933937"/>
            <a:ext cx="5801458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123 Anywhere St., Any City,ST 12345</a:t>
            </a:r>
            <a:endParaRPr/>
          </a:p>
        </p:txBody>
      </p:sp>
      <p:sp>
        <p:nvSpPr>
          <p:cNvPr id="439" name="Google Shape;439;p27"/>
          <p:cNvSpPr txBox="1"/>
          <p:nvPr/>
        </p:nvSpPr>
        <p:spPr>
          <a:xfrm>
            <a:off x="3099370" y="4859560"/>
            <a:ext cx="4892954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123-456-7890</a:t>
            </a:r>
            <a:endParaRPr/>
          </a:p>
        </p:txBody>
      </p:sp>
      <p:sp>
        <p:nvSpPr>
          <p:cNvPr id="440" name="Google Shape;440;p27"/>
          <p:cNvSpPr txBox="1"/>
          <p:nvPr/>
        </p:nvSpPr>
        <p:spPr>
          <a:xfrm>
            <a:off x="3099370" y="5748119"/>
            <a:ext cx="4892954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hello@reallygreatsite.com</a:t>
            </a:r>
            <a:endParaRPr/>
          </a:p>
        </p:txBody>
      </p:sp>
      <p:sp>
        <p:nvSpPr>
          <p:cNvPr id="441" name="Google Shape;441;p27"/>
          <p:cNvSpPr txBox="1"/>
          <p:nvPr/>
        </p:nvSpPr>
        <p:spPr>
          <a:xfrm>
            <a:off x="3099370" y="7529765"/>
            <a:ext cx="4892954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reallygreatsite.com</a:t>
            </a:r>
            <a:endParaRPr/>
          </a:p>
        </p:txBody>
      </p:sp>
      <p:sp>
        <p:nvSpPr>
          <p:cNvPr id="442" name="Google Shape;442;p27"/>
          <p:cNvSpPr txBox="1"/>
          <p:nvPr/>
        </p:nvSpPr>
        <p:spPr>
          <a:xfrm>
            <a:off x="3099370" y="6625463"/>
            <a:ext cx="4892954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28"/>
          <p:cNvGrpSpPr/>
          <p:nvPr/>
        </p:nvGrpSpPr>
        <p:grpSpPr>
          <a:xfrm>
            <a:off x="8884435" y="-170531"/>
            <a:ext cx="9403565" cy="10623071"/>
            <a:chOff x="0" y="-57150"/>
            <a:chExt cx="3151407" cy="3560099"/>
          </a:xfrm>
        </p:grpSpPr>
        <p:sp>
          <p:nvSpPr>
            <p:cNvPr id="448" name="Google Shape;448;p28"/>
            <p:cNvSpPr/>
            <p:nvPr/>
          </p:nvSpPr>
          <p:spPr>
            <a:xfrm>
              <a:off x="0" y="0"/>
              <a:ext cx="3151407" cy="3502949"/>
            </a:xfrm>
            <a:custGeom>
              <a:rect b="b" l="l" r="r" t="t"/>
              <a:pathLst>
                <a:path extrusionOk="0" h="3502949" w="3151407">
                  <a:moveTo>
                    <a:pt x="0" y="0"/>
                  </a:moveTo>
                  <a:lnTo>
                    <a:pt x="3151407" y="0"/>
                  </a:lnTo>
                  <a:lnTo>
                    <a:pt x="3151407" y="3502949"/>
                  </a:lnTo>
                  <a:lnTo>
                    <a:pt x="0" y="3502949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449" name="Google Shape;449;p28"/>
            <p:cNvSpPr txBox="1"/>
            <p:nvPr/>
          </p:nvSpPr>
          <p:spPr>
            <a:xfrm>
              <a:off x="0" y="-57150"/>
              <a:ext cx="3151407" cy="3560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0" name="Google Shape;4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8868" y="2639875"/>
            <a:ext cx="6579958" cy="61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8"/>
          <p:cNvSpPr txBox="1"/>
          <p:nvPr/>
        </p:nvSpPr>
        <p:spPr>
          <a:xfrm>
            <a:off x="1028700" y="1028700"/>
            <a:ext cx="10926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452" name="Google Shape;452;p28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3" name="Google Shape;453;p28"/>
          <p:cNvSpPr txBox="1"/>
          <p:nvPr/>
        </p:nvSpPr>
        <p:spPr>
          <a:xfrm>
            <a:off x="1181123" y="3084542"/>
            <a:ext cx="4464900" cy="61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Don't forget to delete this page before presenting. </a:t>
            </a:r>
            <a:endParaRPr/>
          </a:p>
        </p:txBody>
      </p:sp>
      <p:sp>
        <p:nvSpPr>
          <p:cNvPr id="454" name="Google Shape;454;p28"/>
          <p:cNvSpPr txBox="1"/>
          <p:nvPr/>
        </p:nvSpPr>
        <p:spPr>
          <a:xfrm>
            <a:off x="1185015" y="4092503"/>
            <a:ext cx="4676765" cy="750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This presentation template uses the following free fonts:</a:t>
            </a:r>
            <a:endParaRPr/>
          </a:p>
        </p:txBody>
      </p:sp>
      <p:sp>
        <p:nvSpPr>
          <p:cNvPr id="455" name="Google Shape;455;p28"/>
          <p:cNvSpPr txBox="1"/>
          <p:nvPr/>
        </p:nvSpPr>
        <p:spPr>
          <a:xfrm>
            <a:off x="1181123" y="5238144"/>
            <a:ext cx="50592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Titles: </a:t>
            </a: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Playfair Display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Headers: </a:t>
            </a:r>
            <a:r>
              <a:rPr lang="en-US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Playfair Display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Body Copy: </a:t>
            </a: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Proxima Nova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BDAE0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" y="-156475"/>
            <a:ext cx="20503153" cy="1031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250" y="2956975"/>
            <a:ext cx="6025543" cy="1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9"/>
          <p:cNvSpPr txBox="1"/>
          <p:nvPr/>
        </p:nvSpPr>
        <p:spPr>
          <a:xfrm>
            <a:off x="5280936" y="1195181"/>
            <a:ext cx="7726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63" name="Google Shape;463;p29"/>
          <p:cNvSpPr txBox="1"/>
          <p:nvPr/>
        </p:nvSpPr>
        <p:spPr>
          <a:xfrm>
            <a:off x="3143698" y="5102950"/>
            <a:ext cx="11810379" cy="1373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4" name="Google Shape;464;p29"/>
          <p:cNvSpPr txBox="1"/>
          <p:nvPr/>
        </p:nvSpPr>
        <p:spPr>
          <a:xfrm>
            <a:off x="2818025" y="7271413"/>
            <a:ext cx="12651949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Pexels for the photos</a:t>
            </a:r>
            <a:endParaRPr/>
          </a:p>
        </p:txBody>
      </p:sp>
      <p:sp>
        <p:nvSpPr>
          <p:cNvPr id="465" name="Google Shape;465;p29"/>
          <p:cNvSpPr txBox="1"/>
          <p:nvPr/>
        </p:nvSpPr>
        <p:spPr>
          <a:xfrm>
            <a:off x="2818025" y="8690638"/>
            <a:ext cx="12651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4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Happy designing!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466" name="Google Shape;466;p29"/>
          <p:cNvGrpSpPr/>
          <p:nvPr/>
        </p:nvGrpSpPr>
        <p:grpSpPr>
          <a:xfrm rot="10800000">
            <a:off x="15941078" y="8876774"/>
            <a:ext cx="1475599" cy="763052"/>
            <a:chOff x="0" y="0"/>
            <a:chExt cx="1571802" cy="812800"/>
          </a:xfrm>
        </p:grpSpPr>
        <p:sp>
          <p:nvSpPr>
            <p:cNvPr id="467" name="Google Shape;467;p29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8" name="Google Shape;468;p29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2"/>
          <p:cNvGrpSpPr/>
          <p:nvPr/>
        </p:nvGrpSpPr>
        <p:grpSpPr>
          <a:xfrm>
            <a:off x="-25417" y="-170531"/>
            <a:ext cx="18313417" cy="4841138"/>
            <a:chOff x="0" y="-57150"/>
            <a:chExt cx="6137357" cy="1622406"/>
          </a:xfrm>
        </p:grpSpPr>
        <p:sp>
          <p:nvSpPr>
            <p:cNvPr id="92" name="Google Shape;92;p12"/>
            <p:cNvSpPr/>
            <p:nvPr/>
          </p:nvSpPr>
          <p:spPr>
            <a:xfrm>
              <a:off x="0" y="0"/>
              <a:ext cx="6137357" cy="1565256"/>
            </a:xfrm>
            <a:custGeom>
              <a:rect b="b" l="l" r="r" t="t"/>
              <a:pathLst>
                <a:path extrusionOk="0" h="1565256" w="6137357">
                  <a:moveTo>
                    <a:pt x="0" y="0"/>
                  </a:moveTo>
                  <a:lnTo>
                    <a:pt x="6137357" y="0"/>
                  </a:lnTo>
                  <a:lnTo>
                    <a:pt x="6137357" y="1565256"/>
                  </a:lnTo>
                  <a:lnTo>
                    <a:pt x="0" y="1565256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93" name="Google Shape;93;p12"/>
            <p:cNvSpPr txBox="1"/>
            <p:nvPr/>
          </p:nvSpPr>
          <p:spPr>
            <a:xfrm>
              <a:off x="0" y="-57150"/>
              <a:ext cx="6137357" cy="1622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4" name="Google Shape;9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1625" y="-5704925"/>
            <a:ext cx="20677627" cy="1038928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"/>
          <p:cNvSpPr txBox="1"/>
          <p:nvPr/>
        </p:nvSpPr>
        <p:spPr>
          <a:xfrm>
            <a:off x="1028700" y="1038225"/>
            <a:ext cx="1650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Of Contents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96" name="Google Shape;96;p12"/>
          <p:cNvGrpSpPr/>
          <p:nvPr/>
        </p:nvGrpSpPr>
        <p:grpSpPr>
          <a:xfrm>
            <a:off x="3317764" y="3742393"/>
            <a:ext cx="2066668" cy="2103881"/>
            <a:chOff x="0" y="-57150"/>
            <a:chExt cx="692600" cy="705072"/>
          </a:xfrm>
        </p:grpSpPr>
        <p:sp>
          <p:nvSpPr>
            <p:cNvPr id="97" name="Google Shape;97;p12"/>
            <p:cNvSpPr/>
            <p:nvPr/>
          </p:nvSpPr>
          <p:spPr>
            <a:xfrm>
              <a:off x="0" y="0"/>
              <a:ext cx="692600" cy="647922"/>
            </a:xfrm>
            <a:custGeom>
              <a:rect b="b" l="l" r="r" t="t"/>
              <a:pathLst>
                <a:path extrusionOk="0" h="647922" w="692600">
                  <a:moveTo>
                    <a:pt x="0" y="0"/>
                  </a:moveTo>
                  <a:lnTo>
                    <a:pt x="692600" y="0"/>
                  </a:lnTo>
                  <a:lnTo>
                    <a:pt x="692600" y="647922"/>
                  </a:lnTo>
                  <a:lnTo>
                    <a:pt x="0" y="647922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98" name="Google Shape;98;p12"/>
            <p:cNvSpPr txBox="1"/>
            <p:nvPr/>
          </p:nvSpPr>
          <p:spPr>
            <a:xfrm>
              <a:off x="0" y="-57150"/>
              <a:ext cx="692600" cy="705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2"/>
          <p:cNvGrpSpPr/>
          <p:nvPr/>
        </p:nvGrpSpPr>
        <p:grpSpPr>
          <a:xfrm>
            <a:off x="8004645" y="3742393"/>
            <a:ext cx="2066668" cy="2103881"/>
            <a:chOff x="0" y="-57150"/>
            <a:chExt cx="692600" cy="705072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692600" cy="647922"/>
            </a:xfrm>
            <a:custGeom>
              <a:rect b="b" l="l" r="r" t="t"/>
              <a:pathLst>
                <a:path extrusionOk="0" h="647922" w="692600">
                  <a:moveTo>
                    <a:pt x="0" y="0"/>
                  </a:moveTo>
                  <a:lnTo>
                    <a:pt x="692600" y="0"/>
                  </a:lnTo>
                  <a:lnTo>
                    <a:pt x="692600" y="647922"/>
                  </a:lnTo>
                  <a:lnTo>
                    <a:pt x="0" y="647922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01" name="Google Shape;101;p12"/>
            <p:cNvSpPr txBox="1"/>
            <p:nvPr/>
          </p:nvSpPr>
          <p:spPr>
            <a:xfrm>
              <a:off x="0" y="-57150"/>
              <a:ext cx="692600" cy="705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2"/>
          <p:cNvGrpSpPr/>
          <p:nvPr/>
        </p:nvGrpSpPr>
        <p:grpSpPr>
          <a:xfrm>
            <a:off x="12659366" y="3742393"/>
            <a:ext cx="2066668" cy="2103881"/>
            <a:chOff x="0" y="-57150"/>
            <a:chExt cx="692600" cy="705072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692600" cy="647922"/>
            </a:xfrm>
            <a:custGeom>
              <a:rect b="b" l="l" r="r" t="t"/>
              <a:pathLst>
                <a:path extrusionOk="0" h="647922" w="692600">
                  <a:moveTo>
                    <a:pt x="0" y="0"/>
                  </a:moveTo>
                  <a:lnTo>
                    <a:pt x="692600" y="0"/>
                  </a:lnTo>
                  <a:lnTo>
                    <a:pt x="692600" y="647922"/>
                  </a:lnTo>
                  <a:lnTo>
                    <a:pt x="0" y="647922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04" name="Google Shape;104;p12"/>
            <p:cNvSpPr txBox="1"/>
            <p:nvPr/>
          </p:nvSpPr>
          <p:spPr>
            <a:xfrm>
              <a:off x="0" y="-57150"/>
              <a:ext cx="692600" cy="7050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5" name="Google Shape;105;p12"/>
          <p:cNvCxnSpPr/>
          <p:nvPr/>
        </p:nvCxnSpPr>
        <p:spPr>
          <a:xfrm>
            <a:off x="1028700" y="2419350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2"/>
          <p:cNvSpPr txBox="1"/>
          <p:nvPr/>
        </p:nvSpPr>
        <p:spPr>
          <a:xfrm>
            <a:off x="8004645" y="6365687"/>
            <a:ext cx="330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Projects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7" name="Google Shape;107;p12"/>
          <p:cNvSpPr txBox="1"/>
          <p:nvPr/>
        </p:nvSpPr>
        <p:spPr>
          <a:xfrm>
            <a:off x="8004645" y="7050476"/>
            <a:ext cx="2859601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3317764" y="6365687"/>
            <a:ext cx="330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3317764" y="7050476"/>
            <a:ext cx="2896182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12659366" y="6365687"/>
            <a:ext cx="3794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Us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1" name="Google Shape;111;p12"/>
          <p:cNvSpPr txBox="1"/>
          <p:nvPr/>
        </p:nvSpPr>
        <p:spPr>
          <a:xfrm>
            <a:off x="12659366" y="7050476"/>
            <a:ext cx="2830543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112" name="Google Shape;112;p12"/>
          <p:cNvSpPr txBox="1"/>
          <p:nvPr/>
        </p:nvSpPr>
        <p:spPr>
          <a:xfrm>
            <a:off x="4078742" y="4031874"/>
            <a:ext cx="544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3" name="Google Shape;113;p12"/>
          <p:cNvSpPr txBox="1"/>
          <p:nvPr/>
        </p:nvSpPr>
        <p:spPr>
          <a:xfrm>
            <a:off x="8700854" y="4031874"/>
            <a:ext cx="674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" name="Google Shape;114;p12"/>
          <p:cNvSpPr txBox="1"/>
          <p:nvPr/>
        </p:nvSpPr>
        <p:spPr>
          <a:xfrm>
            <a:off x="13388793" y="4031874"/>
            <a:ext cx="607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115" name="Google Shape;115;p12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116" name="Google Shape;116;p12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117" name="Google Shape;117;p12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3"/>
          <p:cNvGrpSpPr/>
          <p:nvPr/>
        </p:nvGrpSpPr>
        <p:grpSpPr>
          <a:xfrm>
            <a:off x="11093438" y="-457634"/>
            <a:ext cx="7194562" cy="7630883"/>
            <a:chOff x="0" y="-57150"/>
            <a:chExt cx="2411106" cy="2557330"/>
          </a:xfrm>
        </p:grpSpPr>
        <p:sp>
          <p:nvSpPr>
            <p:cNvPr id="123" name="Google Shape;123;p13"/>
            <p:cNvSpPr/>
            <p:nvPr/>
          </p:nvSpPr>
          <p:spPr>
            <a:xfrm>
              <a:off x="0" y="0"/>
              <a:ext cx="2411106" cy="2500180"/>
            </a:xfrm>
            <a:custGeom>
              <a:rect b="b" l="l" r="r" t="t"/>
              <a:pathLst>
                <a:path extrusionOk="0" h="2500180" w="2411106">
                  <a:moveTo>
                    <a:pt x="0" y="0"/>
                  </a:moveTo>
                  <a:lnTo>
                    <a:pt x="2411106" y="0"/>
                  </a:lnTo>
                  <a:lnTo>
                    <a:pt x="2411106" y="2500180"/>
                  </a:lnTo>
                  <a:lnTo>
                    <a:pt x="0" y="2500180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24" name="Google Shape;124;p13"/>
            <p:cNvSpPr txBox="1"/>
            <p:nvPr/>
          </p:nvSpPr>
          <p:spPr>
            <a:xfrm>
              <a:off x="0" y="-57150"/>
              <a:ext cx="2411106" cy="2557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3"/>
          <p:cNvGrpSpPr/>
          <p:nvPr/>
        </p:nvGrpSpPr>
        <p:grpSpPr>
          <a:xfrm>
            <a:off x="7316146" y="7002718"/>
            <a:ext cx="10971854" cy="3284282"/>
            <a:chOff x="0" y="-57150"/>
            <a:chExt cx="3676986" cy="1100658"/>
          </a:xfrm>
        </p:grpSpPr>
        <p:sp>
          <p:nvSpPr>
            <p:cNvPr id="126" name="Google Shape;126;p13"/>
            <p:cNvSpPr/>
            <p:nvPr/>
          </p:nvSpPr>
          <p:spPr>
            <a:xfrm>
              <a:off x="0" y="0"/>
              <a:ext cx="3676986" cy="1043508"/>
            </a:xfrm>
            <a:custGeom>
              <a:rect b="b" l="l" r="r" t="t"/>
              <a:pathLst>
                <a:path extrusionOk="0" h="1043508" w="3676986">
                  <a:moveTo>
                    <a:pt x="0" y="0"/>
                  </a:moveTo>
                  <a:lnTo>
                    <a:pt x="3676986" y="0"/>
                  </a:lnTo>
                  <a:lnTo>
                    <a:pt x="3676986" y="1043508"/>
                  </a:lnTo>
                  <a:lnTo>
                    <a:pt x="0" y="1043508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127" name="Google Shape;127;p13"/>
            <p:cNvSpPr txBox="1"/>
            <p:nvPr/>
          </p:nvSpPr>
          <p:spPr>
            <a:xfrm>
              <a:off x="0" y="-57150"/>
              <a:ext cx="3676986" cy="11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8" name="Google Shape;1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2485" y="7143248"/>
            <a:ext cx="10971750" cy="110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3455" y="1019149"/>
            <a:ext cx="5140625" cy="7714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3"/>
          <p:cNvCxnSpPr/>
          <p:nvPr/>
        </p:nvCxnSpPr>
        <p:spPr>
          <a:xfrm>
            <a:off x="9468237" y="9267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1" name="Google Shape;131;p13"/>
          <p:cNvGrpSpPr/>
          <p:nvPr/>
        </p:nvGrpSpPr>
        <p:grpSpPr>
          <a:xfrm>
            <a:off x="0" y="-170531"/>
            <a:ext cx="2341436" cy="1885038"/>
            <a:chOff x="0" y="-57150"/>
            <a:chExt cx="784683" cy="631731"/>
          </a:xfrm>
        </p:grpSpPr>
        <p:sp>
          <p:nvSpPr>
            <p:cNvPr id="132" name="Google Shape;132;p13"/>
            <p:cNvSpPr/>
            <p:nvPr/>
          </p:nvSpPr>
          <p:spPr>
            <a:xfrm>
              <a:off x="0" y="0"/>
              <a:ext cx="784683" cy="574581"/>
            </a:xfrm>
            <a:custGeom>
              <a:rect b="b" l="l" r="r" t="t"/>
              <a:pathLst>
                <a:path extrusionOk="0" h="574581" w="784683">
                  <a:moveTo>
                    <a:pt x="0" y="0"/>
                  </a:moveTo>
                  <a:lnTo>
                    <a:pt x="784683" y="0"/>
                  </a:lnTo>
                  <a:lnTo>
                    <a:pt x="784683" y="574581"/>
                  </a:lnTo>
                  <a:lnTo>
                    <a:pt x="0" y="574581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133" name="Google Shape;133;p13"/>
            <p:cNvSpPr txBox="1"/>
            <p:nvPr/>
          </p:nvSpPr>
          <p:spPr>
            <a:xfrm>
              <a:off x="0" y="-57150"/>
              <a:ext cx="784683" cy="631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3"/>
          <p:cNvGrpSpPr/>
          <p:nvPr/>
        </p:nvGrpSpPr>
        <p:grpSpPr>
          <a:xfrm>
            <a:off x="1241537" y="8886299"/>
            <a:ext cx="1475599" cy="763052"/>
            <a:chOff x="0" y="0"/>
            <a:chExt cx="1571802" cy="812800"/>
          </a:xfrm>
        </p:grpSpPr>
        <p:sp>
          <p:nvSpPr>
            <p:cNvPr id="135" name="Google Shape;135;p13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136" name="Google Shape;136;p13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3"/>
          <p:cNvSpPr txBox="1"/>
          <p:nvPr/>
        </p:nvSpPr>
        <p:spPr>
          <a:xfrm>
            <a:off x="1241537" y="4165456"/>
            <a:ext cx="82266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8" name="Google Shape;138;p13"/>
          <p:cNvSpPr txBox="1"/>
          <p:nvPr/>
        </p:nvSpPr>
        <p:spPr>
          <a:xfrm>
            <a:off x="1241537" y="5670406"/>
            <a:ext cx="6050961" cy="369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139" name="Google Shape;139;p13"/>
          <p:cNvSpPr txBox="1"/>
          <p:nvPr/>
        </p:nvSpPr>
        <p:spPr>
          <a:xfrm>
            <a:off x="1766125" y="2263025"/>
            <a:ext cx="14757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1241537" y="2451941"/>
            <a:ext cx="524589" cy="1377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3A3E39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764156" y="-367392"/>
            <a:ext cx="5823382" cy="10819931"/>
            <a:chOff x="0" y="-57150"/>
            <a:chExt cx="1951584" cy="3626073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0"/>
              <a:ext cx="1951584" cy="3568923"/>
            </a:xfrm>
            <a:custGeom>
              <a:rect b="b" l="l" r="r" t="t"/>
              <a:pathLst>
                <a:path extrusionOk="0" h="3568923" w="1951584">
                  <a:moveTo>
                    <a:pt x="0" y="0"/>
                  </a:moveTo>
                  <a:lnTo>
                    <a:pt x="1951584" y="0"/>
                  </a:lnTo>
                  <a:lnTo>
                    <a:pt x="1951584" y="3568923"/>
                  </a:lnTo>
                  <a:lnTo>
                    <a:pt x="0" y="3568923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47" name="Google Shape;147;p14"/>
            <p:cNvSpPr txBox="1"/>
            <p:nvPr/>
          </p:nvSpPr>
          <p:spPr>
            <a:xfrm>
              <a:off x="0" y="-57150"/>
              <a:ext cx="1951584" cy="3626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900" y="1370800"/>
            <a:ext cx="5140650" cy="770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/>
          <p:nvPr/>
        </p:nvSpPr>
        <p:spPr>
          <a:xfrm>
            <a:off x="8238534" y="1743622"/>
            <a:ext cx="8175600" cy="29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Presentation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50" name="Google Shape;150;p14"/>
          <p:cNvCxnSpPr/>
          <p:nvPr/>
        </p:nvCxnSpPr>
        <p:spPr>
          <a:xfrm>
            <a:off x="8238534" y="4715422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1" name="Google Shape;151;p14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152" name="Google Shape;152;p14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153" name="Google Shape;153;p14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4"/>
          <p:cNvGrpSpPr/>
          <p:nvPr/>
        </p:nvGrpSpPr>
        <p:grpSpPr>
          <a:xfrm>
            <a:off x="6252958" y="5704554"/>
            <a:ext cx="10278642" cy="1943099"/>
            <a:chOff x="0" y="-57150"/>
            <a:chExt cx="3444671" cy="651189"/>
          </a:xfrm>
        </p:grpSpPr>
        <p:sp>
          <p:nvSpPr>
            <p:cNvPr id="155" name="Google Shape;155;p14"/>
            <p:cNvSpPr/>
            <p:nvPr/>
          </p:nvSpPr>
          <p:spPr>
            <a:xfrm>
              <a:off x="0" y="0"/>
              <a:ext cx="3444671" cy="594039"/>
            </a:xfrm>
            <a:custGeom>
              <a:rect b="b" l="l" r="r" t="t"/>
              <a:pathLst>
                <a:path extrusionOk="0" h="594039" w="3444671">
                  <a:moveTo>
                    <a:pt x="0" y="0"/>
                  </a:moveTo>
                  <a:lnTo>
                    <a:pt x="3444671" y="0"/>
                  </a:lnTo>
                  <a:lnTo>
                    <a:pt x="3444671" y="594039"/>
                  </a:lnTo>
                  <a:lnTo>
                    <a:pt x="0" y="594039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156" name="Google Shape;156;p14"/>
            <p:cNvSpPr txBox="1"/>
            <p:nvPr/>
          </p:nvSpPr>
          <p:spPr>
            <a:xfrm>
              <a:off x="0" y="-57150"/>
              <a:ext cx="3444671" cy="651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14"/>
          <p:cNvSpPr txBox="1"/>
          <p:nvPr/>
        </p:nvSpPr>
        <p:spPr>
          <a:xfrm>
            <a:off x="8238534" y="6367034"/>
            <a:ext cx="7702544" cy="750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I'm Rain, and I'll be sharing with you my beautiful ideas.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5"/>
          <p:cNvGrpSpPr/>
          <p:nvPr/>
        </p:nvGrpSpPr>
        <p:grpSpPr>
          <a:xfrm>
            <a:off x="1028700" y="6189678"/>
            <a:ext cx="11040194" cy="1148945"/>
            <a:chOff x="0" y="-57150"/>
            <a:chExt cx="3699889" cy="385045"/>
          </a:xfrm>
        </p:grpSpPr>
        <p:sp>
          <p:nvSpPr>
            <p:cNvPr id="163" name="Google Shape;163;p15"/>
            <p:cNvSpPr/>
            <p:nvPr/>
          </p:nvSpPr>
          <p:spPr>
            <a:xfrm>
              <a:off x="0" y="0"/>
              <a:ext cx="3699889" cy="327895"/>
            </a:xfrm>
            <a:custGeom>
              <a:rect b="b" l="l" r="r" t="t"/>
              <a:pathLst>
                <a:path extrusionOk="0" h="327895" w="3699889">
                  <a:moveTo>
                    <a:pt x="0" y="0"/>
                  </a:moveTo>
                  <a:lnTo>
                    <a:pt x="3699889" y="0"/>
                  </a:lnTo>
                  <a:lnTo>
                    <a:pt x="3699889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64" name="Google Shape;164;p15"/>
            <p:cNvSpPr txBox="1"/>
            <p:nvPr/>
          </p:nvSpPr>
          <p:spPr>
            <a:xfrm>
              <a:off x="0" y="-57150"/>
              <a:ext cx="3699889" cy="385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1028700" y="3427975"/>
            <a:ext cx="11040194" cy="1148945"/>
            <a:chOff x="0" y="-57150"/>
            <a:chExt cx="3699889" cy="385045"/>
          </a:xfrm>
        </p:grpSpPr>
        <p:sp>
          <p:nvSpPr>
            <p:cNvPr id="166" name="Google Shape;166;p15"/>
            <p:cNvSpPr/>
            <p:nvPr/>
          </p:nvSpPr>
          <p:spPr>
            <a:xfrm>
              <a:off x="0" y="0"/>
              <a:ext cx="3699889" cy="327895"/>
            </a:xfrm>
            <a:custGeom>
              <a:rect b="b" l="l" r="r" t="t"/>
              <a:pathLst>
                <a:path extrusionOk="0" h="327895" w="3699889">
                  <a:moveTo>
                    <a:pt x="0" y="0"/>
                  </a:moveTo>
                  <a:lnTo>
                    <a:pt x="3699889" y="0"/>
                  </a:lnTo>
                  <a:lnTo>
                    <a:pt x="3699889" y="327895"/>
                  </a:lnTo>
                  <a:lnTo>
                    <a:pt x="0" y="327895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167" name="Google Shape;167;p15"/>
            <p:cNvSpPr txBox="1"/>
            <p:nvPr/>
          </p:nvSpPr>
          <p:spPr>
            <a:xfrm>
              <a:off x="0" y="-57150"/>
              <a:ext cx="3699889" cy="385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5"/>
          <p:cNvGrpSpPr/>
          <p:nvPr/>
        </p:nvGrpSpPr>
        <p:grpSpPr>
          <a:xfrm>
            <a:off x="13701249" y="-170531"/>
            <a:ext cx="4586751" cy="10457531"/>
            <a:chOff x="0" y="-57150"/>
            <a:chExt cx="1537153" cy="3504622"/>
          </a:xfrm>
        </p:grpSpPr>
        <p:sp>
          <p:nvSpPr>
            <p:cNvPr id="169" name="Google Shape;169;p15"/>
            <p:cNvSpPr/>
            <p:nvPr/>
          </p:nvSpPr>
          <p:spPr>
            <a:xfrm>
              <a:off x="0" y="0"/>
              <a:ext cx="1537153" cy="3447472"/>
            </a:xfrm>
            <a:custGeom>
              <a:rect b="b" l="l" r="r" t="t"/>
              <a:pathLst>
                <a:path extrusionOk="0" h="3447472" w="1537153">
                  <a:moveTo>
                    <a:pt x="0" y="0"/>
                  </a:moveTo>
                  <a:lnTo>
                    <a:pt x="1537153" y="0"/>
                  </a:lnTo>
                  <a:lnTo>
                    <a:pt x="1537153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170" name="Google Shape;170;p15"/>
            <p:cNvSpPr txBox="1"/>
            <p:nvPr/>
          </p:nvSpPr>
          <p:spPr>
            <a:xfrm>
              <a:off x="0" y="-57150"/>
              <a:ext cx="1537153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1159" y="1250"/>
            <a:ext cx="10255402" cy="1031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1155" y="2213615"/>
            <a:ext cx="6460000" cy="66428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5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15"/>
          <p:cNvCxnSpPr/>
          <p:nvPr/>
        </p:nvCxnSpPr>
        <p:spPr>
          <a:xfrm>
            <a:off x="12373480" y="9585839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5" name="Google Shape;175;p15"/>
          <p:cNvSpPr txBox="1"/>
          <p:nvPr/>
        </p:nvSpPr>
        <p:spPr>
          <a:xfrm>
            <a:off x="1028700" y="1019175"/>
            <a:ext cx="8360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Company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6" name="Google Shape;176;p15"/>
          <p:cNvSpPr txBox="1"/>
          <p:nvPr/>
        </p:nvSpPr>
        <p:spPr>
          <a:xfrm>
            <a:off x="3184580" y="6587479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we do?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7" name="Google Shape;177;p15"/>
          <p:cNvSpPr txBox="1"/>
          <p:nvPr/>
        </p:nvSpPr>
        <p:spPr>
          <a:xfrm>
            <a:off x="3184580" y="3825776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we are?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3184580" y="4756238"/>
            <a:ext cx="3364217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Briefly elaborate on what you want to discuss. </a:t>
            </a:r>
            <a:endParaRPr/>
          </a:p>
        </p:txBody>
      </p:sp>
      <p:sp>
        <p:nvSpPr>
          <p:cNvPr id="179" name="Google Shape;179;p15"/>
          <p:cNvSpPr txBox="1"/>
          <p:nvPr/>
        </p:nvSpPr>
        <p:spPr>
          <a:xfrm>
            <a:off x="3184580" y="7618277"/>
            <a:ext cx="3364217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Briefly elaborate on what you want to discuss. 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2325" y="3719450"/>
            <a:ext cx="751125" cy="7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6025" y="6481151"/>
            <a:ext cx="751125" cy="75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6"/>
          <p:cNvGrpSpPr/>
          <p:nvPr/>
        </p:nvGrpSpPr>
        <p:grpSpPr>
          <a:xfrm>
            <a:off x="0" y="-170531"/>
            <a:ext cx="8948430" cy="10457531"/>
            <a:chOff x="0" y="-57150"/>
            <a:chExt cx="2998878" cy="3504622"/>
          </a:xfrm>
        </p:grpSpPr>
        <p:sp>
          <p:nvSpPr>
            <p:cNvPr id="187" name="Google Shape;187;p16"/>
            <p:cNvSpPr/>
            <p:nvPr/>
          </p:nvSpPr>
          <p:spPr>
            <a:xfrm>
              <a:off x="0" y="0"/>
              <a:ext cx="2998878" cy="3447472"/>
            </a:xfrm>
            <a:custGeom>
              <a:rect b="b" l="l" r="r" t="t"/>
              <a:pathLst>
                <a:path extrusionOk="0" h="3447472" w="2998878">
                  <a:moveTo>
                    <a:pt x="0" y="0"/>
                  </a:moveTo>
                  <a:lnTo>
                    <a:pt x="2998878" y="0"/>
                  </a:lnTo>
                  <a:lnTo>
                    <a:pt x="2998878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188" name="Google Shape;188;p16"/>
            <p:cNvSpPr txBox="1"/>
            <p:nvPr/>
          </p:nvSpPr>
          <p:spPr>
            <a:xfrm>
              <a:off x="0" y="-57150"/>
              <a:ext cx="2998878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9" name="Google Shape;1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06960" y="-4733"/>
            <a:ext cx="10255402" cy="1031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302" y="4817304"/>
            <a:ext cx="3906126" cy="54478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16"/>
          <p:cNvGrpSpPr/>
          <p:nvPr/>
        </p:nvGrpSpPr>
        <p:grpSpPr>
          <a:xfrm>
            <a:off x="9910455" y="5457644"/>
            <a:ext cx="1559935" cy="1689571"/>
            <a:chOff x="0" y="-57150"/>
            <a:chExt cx="687695" cy="744845"/>
          </a:xfrm>
        </p:grpSpPr>
        <p:sp>
          <p:nvSpPr>
            <p:cNvPr id="192" name="Google Shape;192;p16"/>
            <p:cNvSpPr/>
            <p:nvPr/>
          </p:nvSpPr>
          <p:spPr>
            <a:xfrm>
              <a:off x="0" y="0"/>
              <a:ext cx="687695" cy="687695"/>
            </a:xfrm>
            <a:custGeom>
              <a:rect b="b" l="l" r="r" t="t"/>
              <a:pathLst>
                <a:path extrusionOk="0" h="687695" w="687695">
                  <a:moveTo>
                    <a:pt x="0" y="0"/>
                  </a:moveTo>
                  <a:lnTo>
                    <a:pt x="687695" y="0"/>
                  </a:lnTo>
                  <a:lnTo>
                    <a:pt x="687695" y="687695"/>
                  </a:lnTo>
                  <a:lnTo>
                    <a:pt x="0" y="687695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93" name="Google Shape;193;p16"/>
            <p:cNvSpPr txBox="1"/>
            <p:nvPr/>
          </p:nvSpPr>
          <p:spPr>
            <a:xfrm>
              <a:off x="0" y="-57150"/>
              <a:ext cx="687695" cy="7448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4" name="Google Shape;194;p16"/>
          <p:cNvCxnSpPr/>
          <p:nvPr/>
        </p:nvCxnSpPr>
        <p:spPr>
          <a:xfrm>
            <a:off x="1052353" y="3961200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5" name="Google Shape;195;p16"/>
          <p:cNvGrpSpPr/>
          <p:nvPr/>
        </p:nvGrpSpPr>
        <p:grpSpPr>
          <a:xfrm>
            <a:off x="9910455" y="2408646"/>
            <a:ext cx="1559935" cy="1689571"/>
            <a:chOff x="0" y="-57150"/>
            <a:chExt cx="687695" cy="744845"/>
          </a:xfrm>
        </p:grpSpPr>
        <p:sp>
          <p:nvSpPr>
            <p:cNvPr id="196" name="Google Shape;196;p16"/>
            <p:cNvSpPr/>
            <p:nvPr/>
          </p:nvSpPr>
          <p:spPr>
            <a:xfrm>
              <a:off x="0" y="0"/>
              <a:ext cx="687695" cy="687695"/>
            </a:xfrm>
            <a:custGeom>
              <a:rect b="b" l="l" r="r" t="t"/>
              <a:pathLst>
                <a:path extrusionOk="0" h="687695" w="687695">
                  <a:moveTo>
                    <a:pt x="0" y="0"/>
                  </a:moveTo>
                  <a:lnTo>
                    <a:pt x="687695" y="0"/>
                  </a:lnTo>
                  <a:lnTo>
                    <a:pt x="687695" y="687695"/>
                  </a:lnTo>
                  <a:lnTo>
                    <a:pt x="0" y="687695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197" name="Google Shape;197;p16"/>
            <p:cNvSpPr txBox="1"/>
            <p:nvPr/>
          </p:nvSpPr>
          <p:spPr>
            <a:xfrm>
              <a:off x="0" y="-57150"/>
              <a:ext cx="687695" cy="7448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16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199" name="Google Shape;199;p16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200" name="Google Shape;200;p16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6"/>
          <p:cNvSpPr txBox="1"/>
          <p:nvPr/>
        </p:nvSpPr>
        <p:spPr>
          <a:xfrm>
            <a:off x="12104377" y="2761394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Mission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2" name="Google Shape;202;p16"/>
          <p:cNvSpPr txBox="1"/>
          <p:nvPr/>
        </p:nvSpPr>
        <p:spPr>
          <a:xfrm>
            <a:off x="12104377" y="3408545"/>
            <a:ext cx="4584125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Enter your grand vision statement!</a:t>
            </a:r>
            <a:endParaRPr/>
          </a:p>
        </p:txBody>
      </p:sp>
      <p:sp>
        <p:nvSpPr>
          <p:cNvPr id="203" name="Google Shape;203;p16"/>
          <p:cNvSpPr txBox="1"/>
          <p:nvPr/>
        </p:nvSpPr>
        <p:spPr>
          <a:xfrm>
            <a:off x="12104377" y="5843373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>
            <a:off x="12104377" y="6490524"/>
            <a:ext cx="4584125" cy="3917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Enter your grand vision statement!</a:t>
            </a:r>
            <a:endParaRPr/>
          </a:p>
        </p:txBody>
      </p:sp>
      <p:sp>
        <p:nvSpPr>
          <p:cNvPr id="205" name="Google Shape;205;p16"/>
          <p:cNvSpPr txBox="1"/>
          <p:nvPr/>
        </p:nvSpPr>
        <p:spPr>
          <a:xfrm>
            <a:off x="1052353" y="1019175"/>
            <a:ext cx="64029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Mission And Vision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6" name="Google Shape;2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72409" y="2735425"/>
            <a:ext cx="1036050" cy="10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72398" y="5780925"/>
            <a:ext cx="1036050" cy="10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7"/>
          <p:cNvGrpSpPr/>
          <p:nvPr/>
        </p:nvGrpSpPr>
        <p:grpSpPr>
          <a:xfrm>
            <a:off x="0" y="1224030"/>
            <a:ext cx="18288000" cy="5382351"/>
            <a:chOff x="0" y="-57150"/>
            <a:chExt cx="6128839" cy="1803782"/>
          </a:xfrm>
        </p:grpSpPr>
        <p:sp>
          <p:nvSpPr>
            <p:cNvPr id="213" name="Google Shape;213;p17"/>
            <p:cNvSpPr/>
            <p:nvPr/>
          </p:nvSpPr>
          <p:spPr>
            <a:xfrm>
              <a:off x="0" y="0"/>
              <a:ext cx="6128839" cy="1746632"/>
            </a:xfrm>
            <a:custGeom>
              <a:rect b="b" l="l" r="r" t="t"/>
              <a:pathLst>
                <a:path extrusionOk="0" h="1746632" w="6128839">
                  <a:moveTo>
                    <a:pt x="0" y="0"/>
                  </a:moveTo>
                  <a:lnTo>
                    <a:pt x="6128839" y="0"/>
                  </a:lnTo>
                  <a:lnTo>
                    <a:pt x="6128839" y="1746632"/>
                  </a:lnTo>
                  <a:lnTo>
                    <a:pt x="0" y="1746632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214" name="Google Shape;214;p17"/>
            <p:cNvSpPr txBox="1"/>
            <p:nvPr/>
          </p:nvSpPr>
          <p:spPr>
            <a:xfrm>
              <a:off x="0" y="-57150"/>
              <a:ext cx="6128839" cy="180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5" name="Google Shape;2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352" y="1394532"/>
            <a:ext cx="5140650" cy="88970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17"/>
          <p:cNvCxnSpPr/>
          <p:nvPr/>
        </p:nvCxnSpPr>
        <p:spPr>
          <a:xfrm>
            <a:off x="5696189" y="9267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7" name="Google Shape;217;p17"/>
          <p:cNvGrpSpPr/>
          <p:nvPr/>
        </p:nvGrpSpPr>
        <p:grpSpPr>
          <a:xfrm>
            <a:off x="15941078" y="8876774"/>
            <a:ext cx="1475599" cy="763052"/>
            <a:chOff x="0" y="0"/>
            <a:chExt cx="1571802" cy="812800"/>
          </a:xfrm>
        </p:grpSpPr>
        <p:sp>
          <p:nvSpPr>
            <p:cNvPr id="218" name="Google Shape;218;p17"/>
            <p:cNvSpPr/>
            <p:nvPr/>
          </p:nvSpPr>
          <p:spPr>
            <a:xfrm>
              <a:off x="0" y="0"/>
              <a:ext cx="1571802" cy="812800"/>
            </a:xfrm>
            <a:custGeom>
              <a:rect b="b" l="l" r="r" t="t"/>
              <a:pathLst>
                <a:path extrusionOk="0" h="812800" w="1571802">
                  <a:moveTo>
                    <a:pt x="1571802" y="406400"/>
                  </a:moveTo>
                  <a:lnTo>
                    <a:pt x="1165402" y="0"/>
                  </a:lnTo>
                  <a:lnTo>
                    <a:pt x="116540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65402" y="609600"/>
                  </a:lnTo>
                  <a:lnTo>
                    <a:pt x="1165402" y="812800"/>
                  </a:lnTo>
                  <a:lnTo>
                    <a:pt x="1571802" y="40640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</p:sp>
        <p:sp>
          <p:nvSpPr>
            <p:cNvPr id="219" name="Google Shape;219;p17"/>
            <p:cNvSpPr txBox="1"/>
            <p:nvPr/>
          </p:nvSpPr>
          <p:spPr>
            <a:xfrm>
              <a:off x="0" y="165100"/>
              <a:ext cx="1470202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17"/>
          <p:cNvSpPr txBox="1"/>
          <p:nvPr/>
        </p:nvSpPr>
        <p:spPr>
          <a:xfrm>
            <a:off x="8719680" y="3829009"/>
            <a:ext cx="80091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Projects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8719680" y="5543509"/>
            <a:ext cx="5596289" cy="369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8719680" y="1957425"/>
            <a:ext cx="2174972" cy="1539001"/>
            <a:chOff x="0" y="-200031"/>
            <a:chExt cx="2899961" cy="2052000"/>
          </a:xfrm>
        </p:grpSpPr>
        <p:sp>
          <p:nvSpPr>
            <p:cNvPr id="223" name="Google Shape;223;p17"/>
            <p:cNvSpPr txBox="1"/>
            <p:nvPr/>
          </p:nvSpPr>
          <p:spPr>
            <a:xfrm>
              <a:off x="699461" y="-200031"/>
              <a:ext cx="22005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9999" u="none" cap="none" strike="noStrike">
                  <a:solidFill>
                    <a:srgbClr val="3A3E3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02</a:t>
              </a:r>
              <a:endParaRPr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24" name="Google Shape;224;p17"/>
            <p:cNvSpPr txBox="1"/>
            <p:nvPr/>
          </p:nvSpPr>
          <p:spPr>
            <a:xfrm>
              <a:off x="0" y="39167"/>
              <a:ext cx="699453" cy="17832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0" u="none" cap="none" strike="noStrike">
                  <a:solidFill>
                    <a:srgbClr val="3A3E39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8"/>
          <p:cNvGrpSpPr/>
          <p:nvPr/>
        </p:nvGrpSpPr>
        <p:grpSpPr>
          <a:xfrm>
            <a:off x="1028700" y="3301703"/>
            <a:ext cx="17259300" cy="916470"/>
            <a:chOff x="0" y="-57150"/>
            <a:chExt cx="5784092" cy="307135"/>
          </a:xfrm>
        </p:grpSpPr>
        <p:sp>
          <p:nvSpPr>
            <p:cNvPr id="230" name="Google Shape;230;p18"/>
            <p:cNvSpPr/>
            <p:nvPr/>
          </p:nvSpPr>
          <p:spPr>
            <a:xfrm>
              <a:off x="0" y="0"/>
              <a:ext cx="5784092" cy="249985"/>
            </a:xfrm>
            <a:custGeom>
              <a:rect b="b" l="l" r="r" t="t"/>
              <a:pathLst>
                <a:path extrusionOk="0" h="249985" w="5784092">
                  <a:moveTo>
                    <a:pt x="0" y="0"/>
                  </a:moveTo>
                  <a:lnTo>
                    <a:pt x="5784092" y="0"/>
                  </a:lnTo>
                  <a:lnTo>
                    <a:pt x="5784092" y="249985"/>
                  </a:lnTo>
                  <a:lnTo>
                    <a:pt x="0" y="249985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231" name="Google Shape;231;p18"/>
            <p:cNvSpPr txBox="1"/>
            <p:nvPr/>
          </p:nvSpPr>
          <p:spPr>
            <a:xfrm>
              <a:off x="0" y="-57150"/>
              <a:ext cx="5784092" cy="30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18"/>
          <p:cNvGrpSpPr/>
          <p:nvPr/>
        </p:nvGrpSpPr>
        <p:grpSpPr>
          <a:xfrm>
            <a:off x="1028700" y="6258912"/>
            <a:ext cx="17259300" cy="916470"/>
            <a:chOff x="0" y="-57150"/>
            <a:chExt cx="5784092" cy="307135"/>
          </a:xfrm>
        </p:grpSpPr>
        <p:sp>
          <p:nvSpPr>
            <p:cNvPr id="233" name="Google Shape;233;p18"/>
            <p:cNvSpPr/>
            <p:nvPr/>
          </p:nvSpPr>
          <p:spPr>
            <a:xfrm>
              <a:off x="0" y="0"/>
              <a:ext cx="5784092" cy="249985"/>
            </a:xfrm>
            <a:custGeom>
              <a:rect b="b" l="l" r="r" t="t"/>
              <a:pathLst>
                <a:path extrusionOk="0" h="249985" w="5784092">
                  <a:moveTo>
                    <a:pt x="0" y="0"/>
                  </a:moveTo>
                  <a:lnTo>
                    <a:pt x="5784092" y="0"/>
                  </a:lnTo>
                  <a:lnTo>
                    <a:pt x="5784092" y="249985"/>
                  </a:lnTo>
                  <a:lnTo>
                    <a:pt x="0" y="249985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234" name="Google Shape;234;p18"/>
            <p:cNvSpPr txBox="1"/>
            <p:nvPr/>
          </p:nvSpPr>
          <p:spPr>
            <a:xfrm>
              <a:off x="0" y="-57150"/>
              <a:ext cx="5784092" cy="30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8"/>
          <p:cNvGrpSpPr/>
          <p:nvPr/>
        </p:nvGrpSpPr>
        <p:grpSpPr>
          <a:xfrm>
            <a:off x="11799730" y="-129636"/>
            <a:ext cx="5242668" cy="10579949"/>
            <a:chOff x="0" y="-57150"/>
            <a:chExt cx="2311222" cy="4664155"/>
          </a:xfrm>
        </p:grpSpPr>
        <p:sp>
          <p:nvSpPr>
            <p:cNvPr id="236" name="Google Shape;236;p18"/>
            <p:cNvSpPr/>
            <p:nvPr/>
          </p:nvSpPr>
          <p:spPr>
            <a:xfrm>
              <a:off x="0" y="0"/>
              <a:ext cx="2311222" cy="4607004"/>
            </a:xfrm>
            <a:custGeom>
              <a:rect b="b" l="l" r="r" t="t"/>
              <a:pathLst>
                <a:path extrusionOk="0" h="4607004" w="2311222">
                  <a:moveTo>
                    <a:pt x="0" y="0"/>
                  </a:moveTo>
                  <a:lnTo>
                    <a:pt x="2311222" y="0"/>
                  </a:lnTo>
                  <a:lnTo>
                    <a:pt x="2311222" y="4607004"/>
                  </a:lnTo>
                  <a:lnTo>
                    <a:pt x="0" y="4607004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237" name="Google Shape;237;p18"/>
            <p:cNvSpPr txBox="1"/>
            <p:nvPr/>
          </p:nvSpPr>
          <p:spPr>
            <a:xfrm>
              <a:off x="0" y="-57150"/>
              <a:ext cx="2311222" cy="4664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8" name="Google Shape;2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9725" y="1274227"/>
            <a:ext cx="5242775" cy="77117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18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0" name="Google Shape;240;p18"/>
          <p:cNvSpPr txBox="1"/>
          <p:nvPr/>
        </p:nvSpPr>
        <p:spPr>
          <a:xfrm>
            <a:off x="1028700" y="1019175"/>
            <a:ext cx="9821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Our Benefits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2118544" y="3583266"/>
            <a:ext cx="3450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6766123" y="3583266"/>
            <a:ext cx="3594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Two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2118544" y="6540475"/>
            <a:ext cx="3450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Three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4" name="Google Shape;244;p18"/>
          <p:cNvSpPr txBox="1"/>
          <p:nvPr/>
        </p:nvSpPr>
        <p:spPr>
          <a:xfrm>
            <a:off x="6766123" y="6540475"/>
            <a:ext cx="3594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Four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2123963" y="4385379"/>
            <a:ext cx="2835102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6846068" y="4385379"/>
            <a:ext cx="2929582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247" name="Google Shape;247;p18"/>
          <p:cNvSpPr txBox="1"/>
          <p:nvPr/>
        </p:nvSpPr>
        <p:spPr>
          <a:xfrm>
            <a:off x="2069804" y="7378575"/>
            <a:ext cx="2889261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  <p:sp>
        <p:nvSpPr>
          <p:cNvPr id="248" name="Google Shape;248;p18"/>
          <p:cNvSpPr txBox="1"/>
          <p:nvPr/>
        </p:nvSpPr>
        <p:spPr>
          <a:xfrm>
            <a:off x="6789581" y="7378575"/>
            <a:ext cx="2986069" cy="8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9"/>
          <p:cNvGrpSpPr/>
          <p:nvPr/>
        </p:nvGrpSpPr>
        <p:grpSpPr>
          <a:xfrm>
            <a:off x="532081" y="-170531"/>
            <a:ext cx="5727292" cy="10457531"/>
            <a:chOff x="0" y="-57150"/>
            <a:chExt cx="1919381" cy="3504622"/>
          </a:xfrm>
        </p:grpSpPr>
        <p:sp>
          <p:nvSpPr>
            <p:cNvPr id="254" name="Google Shape;254;p19"/>
            <p:cNvSpPr/>
            <p:nvPr/>
          </p:nvSpPr>
          <p:spPr>
            <a:xfrm>
              <a:off x="0" y="0"/>
              <a:ext cx="1919381" cy="3447472"/>
            </a:xfrm>
            <a:custGeom>
              <a:rect b="b" l="l" r="r" t="t"/>
              <a:pathLst>
                <a:path extrusionOk="0" h="3447472" w="1919381">
                  <a:moveTo>
                    <a:pt x="0" y="0"/>
                  </a:moveTo>
                  <a:lnTo>
                    <a:pt x="1919381" y="0"/>
                  </a:lnTo>
                  <a:lnTo>
                    <a:pt x="1919381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BBDAE0"/>
            </a:solidFill>
            <a:ln>
              <a:noFill/>
            </a:ln>
          </p:spPr>
        </p:sp>
        <p:sp>
          <p:nvSpPr>
            <p:cNvPr id="255" name="Google Shape;255;p19"/>
            <p:cNvSpPr txBox="1"/>
            <p:nvPr/>
          </p:nvSpPr>
          <p:spPr>
            <a:xfrm>
              <a:off x="0" y="-57150"/>
              <a:ext cx="1919381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6" name="Google Shape;2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91375" y="-23353"/>
            <a:ext cx="10255398" cy="1031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7875" y="3621696"/>
            <a:ext cx="3338125" cy="50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4528" y="3630853"/>
            <a:ext cx="3338126" cy="500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21150" y="3630850"/>
            <a:ext cx="3338125" cy="5010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19"/>
          <p:cNvGrpSpPr/>
          <p:nvPr/>
        </p:nvGrpSpPr>
        <p:grpSpPr>
          <a:xfrm>
            <a:off x="0" y="-170531"/>
            <a:ext cx="532081" cy="10457531"/>
            <a:chOff x="0" y="-57150"/>
            <a:chExt cx="178316" cy="3504622"/>
          </a:xfrm>
        </p:grpSpPr>
        <p:sp>
          <p:nvSpPr>
            <p:cNvPr id="261" name="Google Shape;261;p19"/>
            <p:cNvSpPr/>
            <p:nvPr/>
          </p:nvSpPr>
          <p:spPr>
            <a:xfrm>
              <a:off x="0" y="0"/>
              <a:ext cx="178316" cy="3447472"/>
            </a:xfrm>
            <a:custGeom>
              <a:rect b="b" l="l" r="r" t="t"/>
              <a:pathLst>
                <a:path extrusionOk="0" h="3447472" w="178316">
                  <a:moveTo>
                    <a:pt x="0" y="0"/>
                  </a:moveTo>
                  <a:lnTo>
                    <a:pt x="178316" y="0"/>
                  </a:lnTo>
                  <a:lnTo>
                    <a:pt x="178316" y="3447472"/>
                  </a:lnTo>
                  <a:lnTo>
                    <a:pt x="0" y="344747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262" name="Google Shape;262;p19"/>
            <p:cNvSpPr txBox="1"/>
            <p:nvPr/>
          </p:nvSpPr>
          <p:spPr>
            <a:xfrm>
              <a:off x="0" y="-57150"/>
              <a:ext cx="178316" cy="3504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3" name="Google Shape;263;p19"/>
          <p:cNvCxnSpPr/>
          <p:nvPr/>
        </p:nvCxnSpPr>
        <p:spPr>
          <a:xfrm>
            <a:off x="1028700" y="2409825"/>
            <a:ext cx="3023491" cy="0"/>
          </a:xfrm>
          <a:prstGeom prst="straightConnector1">
            <a:avLst/>
          </a:prstGeom>
          <a:noFill/>
          <a:ln cap="flat" cmpd="sng" w="19050">
            <a:solidFill>
              <a:srgbClr val="157E9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4" name="Google Shape;264;p19"/>
          <p:cNvGrpSpPr/>
          <p:nvPr/>
        </p:nvGrpSpPr>
        <p:grpSpPr>
          <a:xfrm>
            <a:off x="13045332" y="-129636"/>
            <a:ext cx="5242668" cy="1321649"/>
            <a:chOff x="0" y="-57150"/>
            <a:chExt cx="2311222" cy="582647"/>
          </a:xfrm>
        </p:grpSpPr>
        <p:sp>
          <p:nvSpPr>
            <p:cNvPr id="265" name="Google Shape;265;p19"/>
            <p:cNvSpPr/>
            <p:nvPr/>
          </p:nvSpPr>
          <p:spPr>
            <a:xfrm>
              <a:off x="0" y="0"/>
              <a:ext cx="2311222" cy="525497"/>
            </a:xfrm>
            <a:custGeom>
              <a:rect b="b" l="l" r="r" t="t"/>
              <a:pathLst>
                <a:path extrusionOk="0" h="525497" w="2311222">
                  <a:moveTo>
                    <a:pt x="0" y="0"/>
                  </a:moveTo>
                  <a:lnTo>
                    <a:pt x="2311222" y="0"/>
                  </a:lnTo>
                  <a:lnTo>
                    <a:pt x="2311222" y="525497"/>
                  </a:lnTo>
                  <a:lnTo>
                    <a:pt x="0" y="525497"/>
                  </a:lnTo>
                  <a:close/>
                </a:path>
              </a:pathLst>
            </a:custGeom>
            <a:solidFill>
              <a:srgbClr val="A9A9A9"/>
            </a:solidFill>
            <a:ln>
              <a:noFill/>
            </a:ln>
          </p:spPr>
        </p:sp>
        <p:sp>
          <p:nvSpPr>
            <p:cNvPr id="266" name="Google Shape;266;p19"/>
            <p:cNvSpPr txBox="1"/>
            <p:nvPr/>
          </p:nvSpPr>
          <p:spPr>
            <a:xfrm>
              <a:off x="0" y="-57150"/>
              <a:ext cx="2311222" cy="582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19"/>
          <p:cNvSpPr txBox="1"/>
          <p:nvPr/>
        </p:nvSpPr>
        <p:spPr>
          <a:xfrm>
            <a:off x="1028700" y="1019175"/>
            <a:ext cx="732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000" u="none" cap="none" strike="noStrike">
                <a:solidFill>
                  <a:srgbClr val="3A3E3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Portfolio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8" name="Google Shape;268;p19"/>
          <p:cNvSpPr txBox="1"/>
          <p:nvPr/>
        </p:nvSpPr>
        <p:spPr>
          <a:xfrm>
            <a:off x="1028700" y="2949386"/>
            <a:ext cx="3396940" cy="1131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What can you say about your projects?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Share it here!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ket Research Report Slides    ">
  <a:themeElements>
    <a:clrScheme name="Office">
      <a:dk1>
        <a:srgbClr val="000000"/>
      </a:dk1>
      <a:lt1>
        <a:srgbClr val="FFFFFF"/>
      </a:lt1>
      <a:dk2>
        <a:srgbClr val="BBDAE0"/>
      </a:dk2>
      <a:lt2>
        <a:srgbClr val="157E90"/>
      </a:lt2>
      <a:accent1>
        <a:srgbClr val="3A3E39"/>
      </a:accent1>
      <a:accent2>
        <a:srgbClr val="F6F6F6"/>
      </a:accent2>
      <a:accent3>
        <a:srgbClr val="D4D4D4"/>
      </a:accent3>
      <a:accent4>
        <a:srgbClr val="A9A9A9"/>
      </a:accent4>
      <a:accent5>
        <a:srgbClr val="888888"/>
      </a:accent5>
      <a:accent6>
        <a:srgbClr val="BBDAE0"/>
      </a:accent6>
      <a:hlink>
        <a:srgbClr val="157E9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