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7"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Lst>
  <p:sldSz cy="10287000" cx="18288000"/>
  <p:notesSz cx="6858000" cy="9144000"/>
  <p:embeddedFontLst>
    <p:embeddedFont>
      <p:font typeface="Montserrat"/>
      <p:regular r:id="rId22"/>
      <p:bold r:id="rId23"/>
      <p:italic r:id="rId24"/>
      <p:boldItalic r:id="rId25"/>
    </p:embeddedFont>
    <p:embeddedFont>
      <p:font typeface="Archivo Black"/>
      <p:regular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font" Target="fonts/Montserrat-regular.fntdata"/><Relationship Id="rId21" Type="http://schemas.openxmlformats.org/officeDocument/2006/relationships/slide" Target="slides/slide16.xml"/><Relationship Id="rId24" Type="http://schemas.openxmlformats.org/officeDocument/2006/relationships/font" Target="fonts/Montserrat-italic.fntdata"/><Relationship Id="rId23" Type="http://schemas.openxmlformats.org/officeDocument/2006/relationships/font" Target="fonts/Montserrat-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ArchivoBlack-regular.fntdata"/><Relationship Id="rId25" Type="http://schemas.openxmlformats.org/officeDocument/2006/relationships/font" Target="fonts/Montserrat-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 name="Shape 36"/>
        <p:cNvGrpSpPr/>
        <p:nvPr/>
      </p:nvGrpSpPr>
      <p:grpSpPr>
        <a:xfrm>
          <a:off x="0" y="0"/>
          <a:ext cx="0" cy="0"/>
          <a:chOff x="0" y="0"/>
          <a:chExt cx="0" cy="0"/>
        </a:xfrm>
      </p:grpSpPr>
      <p:sp>
        <p:nvSpPr>
          <p:cNvPr id="37" name="Google Shape;37;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2" name="Shape 512"/>
        <p:cNvGrpSpPr/>
        <p:nvPr/>
      </p:nvGrpSpPr>
      <p:grpSpPr>
        <a:xfrm>
          <a:off x="0" y="0"/>
          <a:ext cx="0" cy="0"/>
          <a:chOff x="0" y="0"/>
          <a:chExt cx="0" cy="0"/>
        </a:xfrm>
      </p:grpSpPr>
      <p:sp>
        <p:nvSpPr>
          <p:cNvPr id="513" name="Google Shape;513;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14" name="Google Shape;514;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9" name="Shape 549"/>
        <p:cNvGrpSpPr/>
        <p:nvPr/>
      </p:nvGrpSpPr>
      <p:grpSpPr>
        <a:xfrm>
          <a:off x="0" y="0"/>
          <a:ext cx="0" cy="0"/>
          <a:chOff x="0" y="0"/>
          <a:chExt cx="0" cy="0"/>
        </a:xfrm>
      </p:grpSpPr>
      <p:sp>
        <p:nvSpPr>
          <p:cNvPr id="550" name="Google Shape;550;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51" name="Google Shape;551;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4" name="Shape 594"/>
        <p:cNvGrpSpPr/>
        <p:nvPr/>
      </p:nvGrpSpPr>
      <p:grpSpPr>
        <a:xfrm>
          <a:off x="0" y="0"/>
          <a:ext cx="0" cy="0"/>
          <a:chOff x="0" y="0"/>
          <a:chExt cx="0" cy="0"/>
        </a:xfrm>
      </p:grpSpPr>
      <p:sp>
        <p:nvSpPr>
          <p:cNvPr id="595" name="Google Shape;595;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96" name="Google Shape;596;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2" name="Shape 642"/>
        <p:cNvGrpSpPr/>
        <p:nvPr/>
      </p:nvGrpSpPr>
      <p:grpSpPr>
        <a:xfrm>
          <a:off x="0" y="0"/>
          <a:ext cx="0" cy="0"/>
          <a:chOff x="0" y="0"/>
          <a:chExt cx="0" cy="0"/>
        </a:xfrm>
      </p:grpSpPr>
      <p:sp>
        <p:nvSpPr>
          <p:cNvPr id="643" name="Google Shape;643;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44" name="Google Shape;644;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1" name="Shape 671"/>
        <p:cNvGrpSpPr/>
        <p:nvPr/>
      </p:nvGrpSpPr>
      <p:grpSpPr>
        <a:xfrm>
          <a:off x="0" y="0"/>
          <a:ext cx="0" cy="0"/>
          <a:chOff x="0" y="0"/>
          <a:chExt cx="0" cy="0"/>
        </a:xfrm>
      </p:grpSpPr>
      <p:sp>
        <p:nvSpPr>
          <p:cNvPr id="672" name="Google Shape;672;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73" name="Google Shape;673;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5" name="Shape 715"/>
        <p:cNvGrpSpPr/>
        <p:nvPr/>
      </p:nvGrpSpPr>
      <p:grpSpPr>
        <a:xfrm>
          <a:off x="0" y="0"/>
          <a:ext cx="0" cy="0"/>
          <a:chOff x="0" y="0"/>
          <a:chExt cx="0" cy="0"/>
        </a:xfrm>
      </p:grpSpPr>
      <p:sp>
        <p:nvSpPr>
          <p:cNvPr id="716" name="Google Shape;716;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17" name="Google Shape;717;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2" name="Shape 732"/>
        <p:cNvGrpSpPr/>
        <p:nvPr/>
      </p:nvGrpSpPr>
      <p:grpSpPr>
        <a:xfrm>
          <a:off x="0" y="0"/>
          <a:ext cx="0" cy="0"/>
          <a:chOff x="0" y="0"/>
          <a:chExt cx="0" cy="0"/>
        </a:xfrm>
      </p:grpSpPr>
      <p:sp>
        <p:nvSpPr>
          <p:cNvPr id="733" name="Google Shape;733;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34" name="Google Shape;734;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7" name="Shape 297"/>
        <p:cNvGrpSpPr/>
        <p:nvPr/>
      </p:nvGrpSpPr>
      <p:grpSpPr>
        <a:xfrm>
          <a:off x="0" y="0"/>
          <a:ext cx="0" cy="0"/>
          <a:chOff x="0" y="0"/>
          <a:chExt cx="0" cy="0"/>
        </a:xfrm>
      </p:grpSpPr>
      <p:sp>
        <p:nvSpPr>
          <p:cNvPr id="298" name="Google Shape;298;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9" name="Google Shape;299;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6" name="Shape 366"/>
        <p:cNvGrpSpPr/>
        <p:nvPr/>
      </p:nvGrpSpPr>
      <p:grpSpPr>
        <a:xfrm>
          <a:off x="0" y="0"/>
          <a:ext cx="0" cy="0"/>
          <a:chOff x="0" y="0"/>
          <a:chExt cx="0" cy="0"/>
        </a:xfrm>
      </p:grpSpPr>
      <p:sp>
        <p:nvSpPr>
          <p:cNvPr id="367" name="Google Shape;367;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68" name="Google Shape;368;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0" name="Shape 410"/>
        <p:cNvGrpSpPr/>
        <p:nvPr/>
      </p:nvGrpSpPr>
      <p:grpSpPr>
        <a:xfrm>
          <a:off x="0" y="0"/>
          <a:ext cx="0" cy="0"/>
          <a:chOff x="0" y="0"/>
          <a:chExt cx="0" cy="0"/>
        </a:xfrm>
      </p:grpSpPr>
      <p:sp>
        <p:nvSpPr>
          <p:cNvPr id="411" name="Google Shape;411;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12" name="Google Shape;412;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7" name="Shape 467"/>
        <p:cNvGrpSpPr/>
        <p:nvPr/>
      </p:nvGrpSpPr>
      <p:grpSpPr>
        <a:xfrm>
          <a:off x="0" y="0"/>
          <a:ext cx="0" cy="0"/>
          <a:chOff x="0" y="0"/>
          <a:chExt cx="0" cy="0"/>
        </a:xfrm>
      </p:grpSpPr>
      <p:sp>
        <p:nvSpPr>
          <p:cNvPr id="468" name="Google Shape;468;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69" name="Google Shape;469;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 name="Shape 8"/>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3"/>
          <p:cNvSpPr txBox="1"/>
          <p:nvPr>
            <p:ph idx="1" type="subTitle"/>
          </p:nvPr>
        </p:nvSpPr>
        <p:spPr>
          <a:xfrm>
            <a:off x="4498350" y="4117875"/>
            <a:ext cx="92913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SzPts val="3200"/>
              <a:buNone/>
              <a:defRPr/>
            </a:lvl1pPr>
            <a:lvl2pPr lvl="1" algn="ctr">
              <a:spcBef>
                <a:spcPts val="560"/>
              </a:spcBef>
              <a:spcAft>
                <a:spcPts val="0"/>
              </a:spcAft>
              <a:buSzPts val="2800"/>
              <a:buNone/>
              <a:defRPr/>
            </a:lvl2pPr>
            <a:lvl3pPr lvl="2" algn="ctr">
              <a:spcBef>
                <a:spcPts val="480"/>
              </a:spcBef>
              <a:spcAft>
                <a:spcPts val="0"/>
              </a:spcAft>
              <a:buSzPts val="2400"/>
              <a:buNone/>
              <a:defRPr/>
            </a:lvl3pPr>
            <a:lvl4pPr lvl="3" algn="ctr">
              <a:spcBef>
                <a:spcPts val="400"/>
              </a:spcBef>
              <a:spcAft>
                <a:spcPts val="0"/>
              </a:spcAft>
              <a:buSzPts val="2000"/>
              <a:buNone/>
              <a:defRPr/>
            </a:lvl4pPr>
            <a:lvl5pPr lvl="4" algn="ctr">
              <a:spcBef>
                <a:spcPts val="400"/>
              </a:spcBef>
              <a:spcAft>
                <a:spcPts val="0"/>
              </a:spcAft>
              <a:buSzPts val="2000"/>
              <a:buNone/>
              <a:defRPr/>
            </a:lvl5pPr>
            <a:lvl6pPr lvl="5" algn="ctr">
              <a:spcBef>
                <a:spcPts val="400"/>
              </a:spcBef>
              <a:spcAft>
                <a:spcPts val="0"/>
              </a:spcAft>
              <a:buSzPts val="2000"/>
              <a:buNone/>
              <a:defRPr/>
            </a:lvl6pPr>
            <a:lvl7pPr lvl="6" algn="ctr">
              <a:spcBef>
                <a:spcPts val="400"/>
              </a:spcBef>
              <a:spcAft>
                <a:spcPts val="0"/>
              </a:spcAft>
              <a:buSzPts val="2000"/>
              <a:buNone/>
              <a:defRPr/>
            </a:lvl7pPr>
            <a:lvl8pPr lvl="7" algn="ctr">
              <a:spcBef>
                <a:spcPts val="400"/>
              </a:spcBef>
              <a:spcAft>
                <a:spcPts val="0"/>
              </a:spcAft>
              <a:buSzPts val="2000"/>
              <a:buNone/>
              <a:defRPr/>
            </a:lvl8pPr>
            <a:lvl9pPr lvl="8" algn="ctr">
              <a:spcBef>
                <a:spcPts val="400"/>
              </a:spcBef>
              <a:spcAft>
                <a:spcPts val="0"/>
              </a:spcAft>
              <a:buSzPts val="2000"/>
              <a:buNone/>
              <a:defRPr/>
            </a:lvl9pPr>
          </a:lstStyle>
          <a:p/>
        </p:txBody>
      </p:sp>
      <p:sp>
        <p:nvSpPr>
          <p:cNvPr id="11" name="Google Shape;11;p3"/>
          <p:cNvSpPr txBox="1"/>
          <p:nvPr>
            <p:ph type="title"/>
          </p:nvPr>
        </p:nvSpPr>
        <p:spPr>
          <a:xfrm>
            <a:off x="2557350" y="1278625"/>
            <a:ext cx="13173300" cy="1143000"/>
          </a:xfrm>
          <a:prstGeom prst="rect">
            <a:avLst/>
          </a:prstGeom>
          <a:noFill/>
          <a:ln>
            <a:noFill/>
          </a:ln>
        </p:spPr>
        <p:txBody>
          <a:bodyPr anchorCtr="0" anchor="ctr" bIns="45700" lIns="91425" spcFirstLastPara="1" rIns="91425" wrap="square" tIns="45700">
            <a:normAutofit/>
          </a:bodyPr>
          <a:lstStyle>
            <a:lvl1pPr lvl="0" marR="0" algn="ctr">
              <a:spcBef>
                <a:spcPts val="0"/>
              </a:spcBef>
              <a:spcAft>
                <a:spcPts val="0"/>
              </a:spcAft>
              <a:buClr>
                <a:schemeClr val="dk2"/>
              </a:buClr>
              <a:buSzPts val="7000"/>
              <a:buFont typeface="Archivo Black"/>
              <a:buNone/>
              <a:defRPr i="0" sz="7000" u="none" cap="none" strike="noStrike">
                <a:solidFill>
                  <a:schemeClr val="dk2"/>
                </a:solidFill>
                <a:latin typeface="Archivo Black"/>
                <a:ea typeface="Archivo Black"/>
                <a:cs typeface="Archivo Black"/>
                <a:sym typeface="Archivo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2" name="Shape 12"/>
        <p:cNvGrpSpPr/>
        <p:nvPr/>
      </p:nvGrpSpPr>
      <p:grpSpPr>
        <a:xfrm>
          <a:off x="0" y="0"/>
          <a:ext cx="0" cy="0"/>
          <a:chOff x="0" y="0"/>
          <a:chExt cx="0" cy="0"/>
        </a:xfrm>
      </p:grpSpPr>
      <p:sp>
        <p:nvSpPr>
          <p:cNvPr id="13" name="Google Shape;13;p4"/>
          <p:cNvSpPr txBox="1"/>
          <p:nvPr>
            <p:ph type="title"/>
          </p:nvPr>
        </p:nvSpPr>
        <p:spPr>
          <a:xfrm>
            <a:off x="2557350" y="1278625"/>
            <a:ext cx="131733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 name="Google Shape;14;p4"/>
          <p:cNvSpPr txBox="1"/>
          <p:nvPr>
            <p:ph idx="1" type="body"/>
          </p:nvPr>
        </p:nvSpPr>
        <p:spPr>
          <a:xfrm>
            <a:off x="2233500" y="4045800"/>
            <a:ext cx="8229600" cy="45261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5"/>
          <p:cNvSpPr txBox="1"/>
          <p:nvPr>
            <p:ph idx="1" type="body"/>
          </p:nvPr>
        </p:nvSpPr>
        <p:spPr>
          <a:xfrm>
            <a:off x="2786438" y="6227563"/>
            <a:ext cx="7772400" cy="1500300"/>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SzPts val="2400"/>
              <a:buNone/>
              <a:defRPr/>
            </a:lvl1pPr>
            <a:lvl2pPr indent="-228600" lvl="1" marL="914400" algn="l">
              <a:spcBef>
                <a:spcPts val="360"/>
              </a:spcBef>
              <a:spcAft>
                <a:spcPts val="0"/>
              </a:spcAft>
              <a:buSzPts val="2400"/>
              <a:buNone/>
              <a:defRPr/>
            </a:lvl2pPr>
            <a:lvl3pPr indent="-228600" lvl="2" marL="1371600" algn="l">
              <a:spcBef>
                <a:spcPts val="320"/>
              </a:spcBef>
              <a:spcAft>
                <a:spcPts val="0"/>
              </a:spcAft>
              <a:buSzPts val="2400"/>
              <a:buNone/>
              <a:defRPr/>
            </a:lvl3pPr>
            <a:lvl4pPr indent="-228600" lvl="3" marL="1828800" algn="l">
              <a:spcBef>
                <a:spcPts val="280"/>
              </a:spcBef>
              <a:spcAft>
                <a:spcPts val="0"/>
              </a:spcAft>
              <a:buSzPts val="2400"/>
              <a:buNone/>
              <a:defRPr/>
            </a:lvl4pPr>
            <a:lvl5pPr indent="-228600" lvl="4" marL="2286000" algn="l">
              <a:spcBef>
                <a:spcPts val="280"/>
              </a:spcBef>
              <a:spcAft>
                <a:spcPts val="0"/>
              </a:spcAft>
              <a:buSzPts val="2400"/>
              <a:buNone/>
              <a:defRPr/>
            </a:lvl5pPr>
            <a:lvl6pPr indent="-228600" lvl="5" marL="2743200" algn="l">
              <a:spcBef>
                <a:spcPts val="280"/>
              </a:spcBef>
              <a:spcAft>
                <a:spcPts val="0"/>
              </a:spcAft>
              <a:buSzPts val="2400"/>
              <a:buNone/>
              <a:defRPr/>
            </a:lvl6pPr>
            <a:lvl7pPr indent="-228600" lvl="6" marL="3200400" algn="l">
              <a:spcBef>
                <a:spcPts val="280"/>
              </a:spcBef>
              <a:spcAft>
                <a:spcPts val="0"/>
              </a:spcAft>
              <a:buSzPts val="2400"/>
              <a:buNone/>
              <a:defRPr/>
            </a:lvl7pPr>
            <a:lvl8pPr indent="-228600" lvl="7" marL="3657600" algn="l">
              <a:spcBef>
                <a:spcPts val="280"/>
              </a:spcBef>
              <a:spcAft>
                <a:spcPts val="0"/>
              </a:spcAft>
              <a:buSzPts val="2400"/>
              <a:buNone/>
              <a:defRPr/>
            </a:lvl8pPr>
            <a:lvl9pPr indent="-228600" lvl="8" marL="4114800" algn="l">
              <a:spcBef>
                <a:spcPts val="280"/>
              </a:spcBef>
              <a:spcAft>
                <a:spcPts val="0"/>
              </a:spcAft>
              <a:buSzPts val="2400"/>
              <a:buNone/>
              <a:defRPr/>
            </a:lvl9pPr>
          </a:lstStyle>
          <a:p/>
        </p:txBody>
      </p:sp>
      <p:sp>
        <p:nvSpPr>
          <p:cNvPr id="17" name="Google Shape;17;p5"/>
          <p:cNvSpPr txBox="1"/>
          <p:nvPr>
            <p:ph type="title"/>
          </p:nvPr>
        </p:nvSpPr>
        <p:spPr>
          <a:xfrm>
            <a:off x="2557350" y="1278625"/>
            <a:ext cx="13173300" cy="1143000"/>
          </a:xfrm>
          <a:prstGeom prst="rect">
            <a:avLst/>
          </a:prstGeom>
          <a:noFill/>
          <a:ln>
            <a:noFill/>
          </a:ln>
        </p:spPr>
        <p:txBody>
          <a:bodyPr anchorCtr="0" anchor="ctr" bIns="45700" lIns="91425" spcFirstLastPara="1" rIns="91425" wrap="square" tIns="45700">
            <a:normAutofit/>
          </a:bodyPr>
          <a:lstStyle>
            <a:lvl1pPr lvl="0" marR="0" algn="ctr">
              <a:spcBef>
                <a:spcPts val="0"/>
              </a:spcBef>
              <a:spcAft>
                <a:spcPts val="0"/>
              </a:spcAft>
              <a:buClr>
                <a:schemeClr val="dk2"/>
              </a:buClr>
              <a:buSzPts val="7000"/>
              <a:buFont typeface="Archivo Black"/>
              <a:buNone/>
              <a:defRPr i="0" sz="7000" u="none" cap="none" strike="noStrike">
                <a:solidFill>
                  <a:schemeClr val="dk2"/>
                </a:solidFill>
                <a:latin typeface="Archivo Black"/>
                <a:ea typeface="Archivo Black"/>
                <a:cs typeface="Archivo Black"/>
                <a:sym typeface="Archivo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8" name="Shape 18"/>
        <p:cNvGrpSpPr/>
        <p:nvPr/>
      </p:nvGrpSpPr>
      <p:grpSpPr>
        <a:xfrm>
          <a:off x="0" y="0"/>
          <a:ext cx="0" cy="0"/>
          <a:chOff x="0" y="0"/>
          <a:chExt cx="0" cy="0"/>
        </a:xfrm>
      </p:grpSpPr>
      <p:sp>
        <p:nvSpPr>
          <p:cNvPr id="19" name="Google Shape;19;p6"/>
          <p:cNvSpPr txBox="1"/>
          <p:nvPr>
            <p:ph type="title"/>
          </p:nvPr>
        </p:nvSpPr>
        <p:spPr>
          <a:xfrm>
            <a:off x="2557350" y="1278625"/>
            <a:ext cx="131733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 name="Google Shape;20;p6"/>
          <p:cNvSpPr txBox="1"/>
          <p:nvPr>
            <p:ph idx="1" type="body"/>
          </p:nvPr>
        </p:nvSpPr>
        <p:spPr>
          <a:xfrm>
            <a:off x="1950300" y="4277500"/>
            <a:ext cx="5109300" cy="4526100"/>
          </a:xfrm>
          <a:prstGeom prst="rect">
            <a:avLst/>
          </a:prstGeom>
          <a:noFill/>
          <a:ln>
            <a:noFill/>
          </a:ln>
        </p:spPr>
        <p:txBody>
          <a:bodyPr anchorCtr="0" anchor="t" bIns="45700" lIns="91425" spcFirstLastPara="1" rIns="91425" wrap="square" tIns="45700">
            <a:normAutofit/>
          </a:bodyPr>
          <a:lstStyle>
            <a:lvl1pPr indent="-381000" lvl="0" marL="457200" algn="l">
              <a:spcBef>
                <a:spcPts val="560"/>
              </a:spcBef>
              <a:spcAft>
                <a:spcPts val="0"/>
              </a:spcAft>
              <a:buClr>
                <a:schemeClr val="dk1"/>
              </a:buClr>
              <a:buSzPts val="2400"/>
              <a:buChar char="•"/>
              <a:defRPr/>
            </a:lvl1pPr>
            <a:lvl2pPr indent="-381000" lvl="1" marL="914400" algn="l">
              <a:spcBef>
                <a:spcPts val="480"/>
              </a:spcBef>
              <a:spcAft>
                <a:spcPts val="0"/>
              </a:spcAft>
              <a:buClr>
                <a:schemeClr val="dk1"/>
              </a:buClr>
              <a:buSzPts val="2400"/>
              <a:buChar char="–"/>
              <a:defRPr/>
            </a:lvl2pPr>
            <a:lvl3pPr indent="-381000" lvl="2" marL="1371600" algn="l">
              <a:spcBef>
                <a:spcPts val="400"/>
              </a:spcBef>
              <a:spcAft>
                <a:spcPts val="0"/>
              </a:spcAft>
              <a:buClr>
                <a:schemeClr val="dk1"/>
              </a:buClr>
              <a:buSzPts val="2400"/>
              <a:buChar char="•"/>
              <a:defRPr/>
            </a:lvl3pPr>
            <a:lvl4pPr indent="-381000" lvl="3" marL="1828800" algn="l">
              <a:spcBef>
                <a:spcPts val="360"/>
              </a:spcBef>
              <a:spcAft>
                <a:spcPts val="0"/>
              </a:spcAft>
              <a:buClr>
                <a:schemeClr val="dk1"/>
              </a:buClr>
              <a:buSzPts val="2400"/>
              <a:buChar char="–"/>
              <a:defRPr/>
            </a:lvl4pPr>
            <a:lvl5pPr indent="-381000" lvl="4" marL="2286000" algn="l">
              <a:spcBef>
                <a:spcPts val="360"/>
              </a:spcBef>
              <a:spcAft>
                <a:spcPts val="0"/>
              </a:spcAft>
              <a:buClr>
                <a:schemeClr val="dk1"/>
              </a:buClr>
              <a:buSzPts val="2400"/>
              <a:buChar char="»"/>
              <a:defRPr/>
            </a:lvl5pPr>
            <a:lvl6pPr indent="-381000" lvl="5" marL="2743200" algn="l">
              <a:spcBef>
                <a:spcPts val="360"/>
              </a:spcBef>
              <a:spcAft>
                <a:spcPts val="0"/>
              </a:spcAft>
              <a:buClr>
                <a:schemeClr val="dk1"/>
              </a:buClr>
              <a:buSzPts val="2400"/>
              <a:buChar char="•"/>
              <a:defRPr/>
            </a:lvl6pPr>
            <a:lvl7pPr indent="-381000" lvl="6" marL="3200400" algn="l">
              <a:spcBef>
                <a:spcPts val="360"/>
              </a:spcBef>
              <a:spcAft>
                <a:spcPts val="0"/>
              </a:spcAft>
              <a:buClr>
                <a:schemeClr val="dk1"/>
              </a:buClr>
              <a:buSzPts val="2400"/>
              <a:buChar char="•"/>
              <a:defRPr/>
            </a:lvl7pPr>
            <a:lvl8pPr indent="-381000" lvl="7" marL="3657600" algn="l">
              <a:spcBef>
                <a:spcPts val="360"/>
              </a:spcBef>
              <a:spcAft>
                <a:spcPts val="0"/>
              </a:spcAft>
              <a:buClr>
                <a:schemeClr val="dk1"/>
              </a:buClr>
              <a:buSzPts val="2400"/>
              <a:buChar char="•"/>
              <a:defRPr/>
            </a:lvl8pPr>
            <a:lvl9pPr indent="-381000" lvl="8" marL="4114800" algn="l">
              <a:spcBef>
                <a:spcPts val="360"/>
              </a:spcBef>
              <a:spcAft>
                <a:spcPts val="0"/>
              </a:spcAft>
              <a:buClr>
                <a:schemeClr val="dk1"/>
              </a:buClr>
              <a:buSzPts val="2400"/>
              <a:buChar char="•"/>
              <a:defRPr/>
            </a:lvl9pPr>
          </a:lstStyle>
          <a:p/>
        </p:txBody>
      </p:sp>
      <p:sp>
        <p:nvSpPr>
          <p:cNvPr id="21" name="Google Shape;21;p6"/>
          <p:cNvSpPr txBox="1"/>
          <p:nvPr>
            <p:ph idx="2" type="body"/>
          </p:nvPr>
        </p:nvSpPr>
        <p:spPr>
          <a:xfrm>
            <a:off x="7252504" y="4277500"/>
            <a:ext cx="5109300" cy="4526100"/>
          </a:xfrm>
          <a:prstGeom prst="rect">
            <a:avLst/>
          </a:prstGeom>
          <a:noFill/>
          <a:ln>
            <a:noFill/>
          </a:ln>
        </p:spPr>
        <p:txBody>
          <a:bodyPr anchorCtr="0" anchor="t" bIns="45700" lIns="91425" spcFirstLastPara="1" rIns="91425" wrap="square" tIns="45700">
            <a:normAutofit/>
          </a:bodyPr>
          <a:lstStyle>
            <a:lvl1pPr indent="-381000" lvl="0" marL="457200" algn="l">
              <a:spcBef>
                <a:spcPts val="560"/>
              </a:spcBef>
              <a:spcAft>
                <a:spcPts val="0"/>
              </a:spcAft>
              <a:buClr>
                <a:schemeClr val="dk1"/>
              </a:buClr>
              <a:buSzPts val="2400"/>
              <a:buChar char="•"/>
              <a:defRPr/>
            </a:lvl1pPr>
            <a:lvl2pPr indent="-381000" lvl="1" marL="914400" algn="l">
              <a:spcBef>
                <a:spcPts val="480"/>
              </a:spcBef>
              <a:spcAft>
                <a:spcPts val="0"/>
              </a:spcAft>
              <a:buClr>
                <a:schemeClr val="dk1"/>
              </a:buClr>
              <a:buSzPts val="2400"/>
              <a:buChar char="–"/>
              <a:defRPr/>
            </a:lvl2pPr>
            <a:lvl3pPr indent="-381000" lvl="2" marL="1371600" algn="l">
              <a:spcBef>
                <a:spcPts val="400"/>
              </a:spcBef>
              <a:spcAft>
                <a:spcPts val="0"/>
              </a:spcAft>
              <a:buClr>
                <a:schemeClr val="dk1"/>
              </a:buClr>
              <a:buSzPts val="2400"/>
              <a:buChar char="•"/>
              <a:defRPr/>
            </a:lvl3pPr>
            <a:lvl4pPr indent="-381000" lvl="3" marL="1828800" algn="l">
              <a:spcBef>
                <a:spcPts val="360"/>
              </a:spcBef>
              <a:spcAft>
                <a:spcPts val="0"/>
              </a:spcAft>
              <a:buClr>
                <a:schemeClr val="dk1"/>
              </a:buClr>
              <a:buSzPts val="2400"/>
              <a:buChar char="–"/>
              <a:defRPr/>
            </a:lvl4pPr>
            <a:lvl5pPr indent="-381000" lvl="4" marL="2286000" algn="l">
              <a:spcBef>
                <a:spcPts val="360"/>
              </a:spcBef>
              <a:spcAft>
                <a:spcPts val="0"/>
              </a:spcAft>
              <a:buClr>
                <a:schemeClr val="dk1"/>
              </a:buClr>
              <a:buSzPts val="2400"/>
              <a:buChar char="»"/>
              <a:defRPr/>
            </a:lvl5pPr>
            <a:lvl6pPr indent="-381000" lvl="5" marL="2743200" algn="l">
              <a:spcBef>
                <a:spcPts val="360"/>
              </a:spcBef>
              <a:spcAft>
                <a:spcPts val="0"/>
              </a:spcAft>
              <a:buClr>
                <a:schemeClr val="dk1"/>
              </a:buClr>
              <a:buSzPts val="2400"/>
              <a:buChar char="•"/>
              <a:defRPr/>
            </a:lvl6pPr>
            <a:lvl7pPr indent="-381000" lvl="6" marL="3200400" algn="l">
              <a:spcBef>
                <a:spcPts val="360"/>
              </a:spcBef>
              <a:spcAft>
                <a:spcPts val="0"/>
              </a:spcAft>
              <a:buClr>
                <a:schemeClr val="dk1"/>
              </a:buClr>
              <a:buSzPts val="2400"/>
              <a:buChar char="•"/>
              <a:defRPr/>
            </a:lvl7pPr>
            <a:lvl8pPr indent="-381000" lvl="7" marL="3657600" algn="l">
              <a:spcBef>
                <a:spcPts val="360"/>
              </a:spcBef>
              <a:spcAft>
                <a:spcPts val="0"/>
              </a:spcAft>
              <a:buClr>
                <a:schemeClr val="dk1"/>
              </a:buClr>
              <a:buSzPts val="2400"/>
              <a:buChar char="•"/>
              <a:defRPr/>
            </a:lvl8pPr>
            <a:lvl9pPr indent="-381000" lvl="8" marL="4114800" algn="l">
              <a:spcBef>
                <a:spcPts val="360"/>
              </a:spcBef>
              <a:spcAft>
                <a:spcPts val="0"/>
              </a:spcAft>
              <a:buClr>
                <a:schemeClr val="dk1"/>
              </a:buClr>
              <a:buSzPts val="2400"/>
              <a:buChar char="•"/>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22" name="Shape 22"/>
        <p:cNvGrpSpPr/>
        <p:nvPr/>
      </p:nvGrpSpPr>
      <p:grpSpPr>
        <a:xfrm>
          <a:off x="0" y="0"/>
          <a:ext cx="0" cy="0"/>
          <a:chOff x="0" y="0"/>
          <a:chExt cx="0" cy="0"/>
        </a:xfrm>
      </p:grpSpPr>
      <p:sp>
        <p:nvSpPr>
          <p:cNvPr id="23" name="Google Shape;23;p7"/>
          <p:cNvSpPr txBox="1"/>
          <p:nvPr>
            <p:ph type="title"/>
          </p:nvPr>
        </p:nvSpPr>
        <p:spPr>
          <a:xfrm>
            <a:off x="2557350" y="1278625"/>
            <a:ext cx="131733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7"/>
          <p:cNvSpPr txBox="1"/>
          <p:nvPr>
            <p:ph idx="1" type="body"/>
          </p:nvPr>
        </p:nvSpPr>
        <p:spPr>
          <a:xfrm>
            <a:off x="2053275" y="4337300"/>
            <a:ext cx="5086200" cy="3951300"/>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a:lvl1pPr>
            <a:lvl2pPr indent="-381000" lvl="1" marL="914400" algn="l">
              <a:spcBef>
                <a:spcPts val="400"/>
              </a:spcBef>
              <a:spcAft>
                <a:spcPts val="0"/>
              </a:spcAft>
              <a:buClr>
                <a:schemeClr val="dk1"/>
              </a:buClr>
              <a:buSzPts val="2400"/>
              <a:buChar char="–"/>
              <a:defRPr/>
            </a:lvl2pPr>
            <a:lvl3pPr indent="-381000" lvl="2" marL="1371600" algn="l">
              <a:spcBef>
                <a:spcPts val="360"/>
              </a:spcBef>
              <a:spcAft>
                <a:spcPts val="0"/>
              </a:spcAft>
              <a:buClr>
                <a:schemeClr val="dk1"/>
              </a:buClr>
              <a:buSzPts val="2400"/>
              <a:buChar char="•"/>
              <a:defRPr/>
            </a:lvl3pPr>
            <a:lvl4pPr indent="-381000" lvl="3" marL="1828800" algn="l">
              <a:spcBef>
                <a:spcPts val="320"/>
              </a:spcBef>
              <a:spcAft>
                <a:spcPts val="0"/>
              </a:spcAft>
              <a:buClr>
                <a:schemeClr val="dk1"/>
              </a:buClr>
              <a:buSzPts val="2400"/>
              <a:buChar char="–"/>
              <a:defRPr/>
            </a:lvl4pPr>
            <a:lvl5pPr indent="-381000" lvl="4" marL="2286000" algn="l">
              <a:spcBef>
                <a:spcPts val="320"/>
              </a:spcBef>
              <a:spcAft>
                <a:spcPts val="0"/>
              </a:spcAft>
              <a:buClr>
                <a:schemeClr val="dk1"/>
              </a:buClr>
              <a:buSzPts val="2400"/>
              <a:buChar char="»"/>
              <a:defRPr/>
            </a:lvl5pPr>
            <a:lvl6pPr indent="-381000" lvl="5" marL="2743200" algn="l">
              <a:spcBef>
                <a:spcPts val="320"/>
              </a:spcBef>
              <a:spcAft>
                <a:spcPts val="0"/>
              </a:spcAft>
              <a:buClr>
                <a:schemeClr val="dk1"/>
              </a:buClr>
              <a:buSzPts val="2400"/>
              <a:buChar char="•"/>
              <a:defRPr/>
            </a:lvl6pPr>
            <a:lvl7pPr indent="-381000" lvl="6" marL="3200400" algn="l">
              <a:spcBef>
                <a:spcPts val="320"/>
              </a:spcBef>
              <a:spcAft>
                <a:spcPts val="0"/>
              </a:spcAft>
              <a:buClr>
                <a:schemeClr val="dk1"/>
              </a:buClr>
              <a:buSzPts val="2400"/>
              <a:buChar char="•"/>
              <a:defRPr/>
            </a:lvl7pPr>
            <a:lvl8pPr indent="-381000" lvl="7" marL="3657600" algn="l">
              <a:spcBef>
                <a:spcPts val="320"/>
              </a:spcBef>
              <a:spcAft>
                <a:spcPts val="0"/>
              </a:spcAft>
              <a:buClr>
                <a:schemeClr val="dk1"/>
              </a:buClr>
              <a:buSzPts val="2400"/>
              <a:buChar char="•"/>
              <a:defRPr/>
            </a:lvl8pPr>
            <a:lvl9pPr indent="-381000" lvl="8" marL="4114800" algn="l">
              <a:spcBef>
                <a:spcPts val="320"/>
              </a:spcBef>
              <a:spcAft>
                <a:spcPts val="0"/>
              </a:spcAft>
              <a:buClr>
                <a:schemeClr val="dk1"/>
              </a:buClr>
              <a:buSzPts val="2400"/>
              <a:buChar char="•"/>
              <a:defRPr/>
            </a:lvl9pPr>
          </a:lstStyle>
          <a:p/>
        </p:txBody>
      </p:sp>
      <p:sp>
        <p:nvSpPr>
          <p:cNvPr id="25" name="Google Shape;25;p7"/>
          <p:cNvSpPr txBox="1"/>
          <p:nvPr>
            <p:ph idx="2" type="body"/>
          </p:nvPr>
        </p:nvSpPr>
        <p:spPr>
          <a:xfrm>
            <a:off x="7325255" y="4337300"/>
            <a:ext cx="5088000" cy="3951300"/>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a:lvl1pPr>
            <a:lvl2pPr indent="-381000" lvl="1" marL="914400" algn="l">
              <a:spcBef>
                <a:spcPts val="400"/>
              </a:spcBef>
              <a:spcAft>
                <a:spcPts val="0"/>
              </a:spcAft>
              <a:buClr>
                <a:schemeClr val="dk1"/>
              </a:buClr>
              <a:buSzPts val="2400"/>
              <a:buChar char="–"/>
              <a:defRPr/>
            </a:lvl2pPr>
            <a:lvl3pPr indent="-381000" lvl="2" marL="1371600" algn="l">
              <a:spcBef>
                <a:spcPts val="360"/>
              </a:spcBef>
              <a:spcAft>
                <a:spcPts val="0"/>
              </a:spcAft>
              <a:buClr>
                <a:schemeClr val="dk1"/>
              </a:buClr>
              <a:buSzPts val="2400"/>
              <a:buChar char="•"/>
              <a:defRPr/>
            </a:lvl3pPr>
            <a:lvl4pPr indent="-381000" lvl="3" marL="1828800" algn="l">
              <a:spcBef>
                <a:spcPts val="320"/>
              </a:spcBef>
              <a:spcAft>
                <a:spcPts val="0"/>
              </a:spcAft>
              <a:buClr>
                <a:schemeClr val="dk1"/>
              </a:buClr>
              <a:buSzPts val="2400"/>
              <a:buChar char="–"/>
              <a:defRPr/>
            </a:lvl4pPr>
            <a:lvl5pPr indent="-381000" lvl="4" marL="2286000" algn="l">
              <a:spcBef>
                <a:spcPts val="320"/>
              </a:spcBef>
              <a:spcAft>
                <a:spcPts val="0"/>
              </a:spcAft>
              <a:buClr>
                <a:schemeClr val="dk1"/>
              </a:buClr>
              <a:buSzPts val="2400"/>
              <a:buChar char="»"/>
              <a:defRPr/>
            </a:lvl5pPr>
            <a:lvl6pPr indent="-381000" lvl="5" marL="2743200" algn="l">
              <a:spcBef>
                <a:spcPts val="320"/>
              </a:spcBef>
              <a:spcAft>
                <a:spcPts val="0"/>
              </a:spcAft>
              <a:buClr>
                <a:schemeClr val="dk1"/>
              </a:buClr>
              <a:buSzPts val="2400"/>
              <a:buChar char="•"/>
              <a:defRPr/>
            </a:lvl6pPr>
            <a:lvl7pPr indent="-381000" lvl="6" marL="3200400" algn="l">
              <a:spcBef>
                <a:spcPts val="320"/>
              </a:spcBef>
              <a:spcAft>
                <a:spcPts val="0"/>
              </a:spcAft>
              <a:buClr>
                <a:schemeClr val="dk1"/>
              </a:buClr>
              <a:buSzPts val="2400"/>
              <a:buChar char="•"/>
              <a:defRPr/>
            </a:lvl7pPr>
            <a:lvl8pPr indent="-381000" lvl="7" marL="3657600" algn="l">
              <a:spcBef>
                <a:spcPts val="320"/>
              </a:spcBef>
              <a:spcAft>
                <a:spcPts val="0"/>
              </a:spcAft>
              <a:buClr>
                <a:schemeClr val="dk1"/>
              </a:buClr>
              <a:buSzPts val="2400"/>
              <a:buChar char="•"/>
              <a:defRPr/>
            </a:lvl8pPr>
            <a:lvl9pPr indent="-381000" lvl="8" marL="4114800" algn="l">
              <a:spcBef>
                <a:spcPts val="320"/>
              </a:spcBef>
              <a:spcAft>
                <a:spcPts val="0"/>
              </a:spcAft>
              <a:buClr>
                <a:schemeClr val="dk1"/>
              </a:buClr>
              <a:buSzPts val="2400"/>
              <a:buChar char="•"/>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8"/>
          <p:cNvSpPr txBox="1"/>
          <p:nvPr>
            <p:ph type="title"/>
          </p:nvPr>
        </p:nvSpPr>
        <p:spPr>
          <a:xfrm>
            <a:off x="2557350" y="1278625"/>
            <a:ext cx="131733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28" name="Shape 28"/>
        <p:cNvGrpSpPr/>
        <p:nvPr/>
      </p:nvGrpSpPr>
      <p:grpSpPr>
        <a:xfrm>
          <a:off x="0" y="0"/>
          <a:ext cx="0" cy="0"/>
          <a:chOff x="0" y="0"/>
          <a:chExt cx="0" cy="0"/>
        </a:xfrm>
      </p:grpSpPr>
      <p:sp>
        <p:nvSpPr>
          <p:cNvPr id="29" name="Google Shape;29;p9"/>
          <p:cNvSpPr txBox="1"/>
          <p:nvPr>
            <p:ph idx="1" type="body"/>
          </p:nvPr>
        </p:nvSpPr>
        <p:spPr>
          <a:xfrm>
            <a:off x="7771200" y="4009425"/>
            <a:ext cx="5111700" cy="4336500"/>
          </a:xfrm>
          <a:prstGeom prst="rect">
            <a:avLst/>
          </a:prstGeom>
          <a:noFill/>
          <a:ln>
            <a:noFill/>
          </a:ln>
        </p:spPr>
        <p:txBody>
          <a:bodyPr anchorCtr="0" anchor="t" bIns="45700" lIns="91425" spcFirstLastPara="1" rIns="91425" wrap="square" tIns="45700">
            <a:normAutofit/>
          </a:bodyPr>
          <a:lstStyle>
            <a:lvl1pPr indent="-381000" lvl="0" marL="457200" algn="l">
              <a:spcBef>
                <a:spcPts val="640"/>
              </a:spcBef>
              <a:spcAft>
                <a:spcPts val="0"/>
              </a:spcAft>
              <a:buClr>
                <a:schemeClr val="dk1"/>
              </a:buClr>
              <a:buSzPts val="2400"/>
              <a:buChar char="•"/>
              <a:defRPr/>
            </a:lvl1pPr>
            <a:lvl2pPr indent="-381000" lvl="1" marL="914400" algn="l">
              <a:spcBef>
                <a:spcPts val="560"/>
              </a:spcBef>
              <a:spcAft>
                <a:spcPts val="0"/>
              </a:spcAft>
              <a:buClr>
                <a:schemeClr val="dk1"/>
              </a:buClr>
              <a:buSzPts val="2400"/>
              <a:buChar char="–"/>
              <a:defRPr/>
            </a:lvl2pPr>
            <a:lvl3pPr indent="-381000" lvl="2" marL="1371600" algn="l">
              <a:spcBef>
                <a:spcPts val="480"/>
              </a:spcBef>
              <a:spcAft>
                <a:spcPts val="0"/>
              </a:spcAft>
              <a:buClr>
                <a:schemeClr val="dk1"/>
              </a:buClr>
              <a:buSzPts val="2400"/>
              <a:buChar char="•"/>
              <a:defRPr/>
            </a:lvl3pPr>
            <a:lvl4pPr indent="-381000" lvl="3" marL="1828800" algn="l">
              <a:spcBef>
                <a:spcPts val="400"/>
              </a:spcBef>
              <a:spcAft>
                <a:spcPts val="0"/>
              </a:spcAft>
              <a:buClr>
                <a:schemeClr val="dk1"/>
              </a:buClr>
              <a:buSzPts val="2400"/>
              <a:buChar char="–"/>
              <a:defRPr/>
            </a:lvl4pPr>
            <a:lvl5pPr indent="-381000" lvl="4" marL="2286000" algn="l">
              <a:spcBef>
                <a:spcPts val="400"/>
              </a:spcBef>
              <a:spcAft>
                <a:spcPts val="0"/>
              </a:spcAft>
              <a:buClr>
                <a:schemeClr val="dk1"/>
              </a:buClr>
              <a:buSzPts val="2400"/>
              <a:buChar char="»"/>
              <a:defRPr/>
            </a:lvl5pPr>
            <a:lvl6pPr indent="-381000" lvl="5" marL="2743200" algn="l">
              <a:spcBef>
                <a:spcPts val="400"/>
              </a:spcBef>
              <a:spcAft>
                <a:spcPts val="0"/>
              </a:spcAft>
              <a:buClr>
                <a:schemeClr val="dk1"/>
              </a:buClr>
              <a:buSzPts val="2400"/>
              <a:buChar char="•"/>
              <a:defRPr/>
            </a:lvl6pPr>
            <a:lvl7pPr indent="-381000" lvl="6" marL="3200400" algn="l">
              <a:spcBef>
                <a:spcPts val="400"/>
              </a:spcBef>
              <a:spcAft>
                <a:spcPts val="0"/>
              </a:spcAft>
              <a:buClr>
                <a:schemeClr val="dk1"/>
              </a:buClr>
              <a:buSzPts val="2400"/>
              <a:buChar char="•"/>
              <a:defRPr/>
            </a:lvl7pPr>
            <a:lvl8pPr indent="-381000" lvl="7" marL="3657600" algn="l">
              <a:spcBef>
                <a:spcPts val="400"/>
              </a:spcBef>
              <a:spcAft>
                <a:spcPts val="0"/>
              </a:spcAft>
              <a:buClr>
                <a:schemeClr val="dk1"/>
              </a:buClr>
              <a:buSzPts val="2400"/>
              <a:buChar char="•"/>
              <a:defRPr/>
            </a:lvl8pPr>
            <a:lvl9pPr indent="-381000" lvl="8" marL="4114800" algn="l">
              <a:spcBef>
                <a:spcPts val="400"/>
              </a:spcBef>
              <a:spcAft>
                <a:spcPts val="0"/>
              </a:spcAft>
              <a:buClr>
                <a:schemeClr val="dk1"/>
              </a:buClr>
              <a:buSzPts val="2400"/>
              <a:buChar char="•"/>
              <a:defRPr/>
            </a:lvl9pPr>
          </a:lstStyle>
          <a:p/>
        </p:txBody>
      </p:sp>
      <p:sp>
        <p:nvSpPr>
          <p:cNvPr id="30" name="Google Shape;30;p9"/>
          <p:cNvSpPr txBox="1"/>
          <p:nvPr>
            <p:ph idx="2" type="body"/>
          </p:nvPr>
        </p:nvSpPr>
        <p:spPr>
          <a:xfrm>
            <a:off x="1729950" y="4009425"/>
            <a:ext cx="5111700" cy="4691100"/>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2400"/>
              <a:buNone/>
              <a:defRPr/>
            </a:lvl1pPr>
            <a:lvl2pPr indent="-228600" lvl="1" marL="914400" algn="l">
              <a:spcBef>
                <a:spcPts val="240"/>
              </a:spcBef>
              <a:spcAft>
                <a:spcPts val="0"/>
              </a:spcAft>
              <a:buClr>
                <a:schemeClr val="dk1"/>
              </a:buClr>
              <a:buSzPts val="2400"/>
              <a:buNone/>
              <a:defRPr/>
            </a:lvl2pPr>
            <a:lvl3pPr indent="-228600" lvl="2" marL="1371600" algn="l">
              <a:spcBef>
                <a:spcPts val="200"/>
              </a:spcBef>
              <a:spcAft>
                <a:spcPts val="0"/>
              </a:spcAft>
              <a:buClr>
                <a:schemeClr val="dk1"/>
              </a:buClr>
              <a:buSzPts val="2400"/>
              <a:buNone/>
              <a:defRPr/>
            </a:lvl3pPr>
            <a:lvl4pPr indent="-228600" lvl="3" marL="1828800" algn="l">
              <a:spcBef>
                <a:spcPts val="180"/>
              </a:spcBef>
              <a:spcAft>
                <a:spcPts val="0"/>
              </a:spcAft>
              <a:buClr>
                <a:schemeClr val="dk1"/>
              </a:buClr>
              <a:buSzPts val="2400"/>
              <a:buNone/>
              <a:defRPr/>
            </a:lvl4pPr>
            <a:lvl5pPr indent="-228600" lvl="4" marL="2286000" algn="l">
              <a:spcBef>
                <a:spcPts val="180"/>
              </a:spcBef>
              <a:spcAft>
                <a:spcPts val="0"/>
              </a:spcAft>
              <a:buClr>
                <a:schemeClr val="dk1"/>
              </a:buClr>
              <a:buSzPts val="2400"/>
              <a:buNone/>
              <a:defRPr/>
            </a:lvl5pPr>
            <a:lvl6pPr indent="-228600" lvl="5" marL="2743200" algn="l">
              <a:spcBef>
                <a:spcPts val="180"/>
              </a:spcBef>
              <a:spcAft>
                <a:spcPts val="0"/>
              </a:spcAft>
              <a:buClr>
                <a:schemeClr val="dk1"/>
              </a:buClr>
              <a:buSzPts val="2400"/>
              <a:buNone/>
              <a:defRPr/>
            </a:lvl6pPr>
            <a:lvl7pPr indent="-228600" lvl="6" marL="3200400" algn="l">
              <a:spcBef>
                <a:spcPts val="180"/>
              </a:spcBef>
              <a:spcAft>
                <a:spcPts val="0"/>
              </a:spcAft>
              <a:buClr>
                <a:schemeClr val="dk1"/>
              </a:buClr>
              <a:buSzPts val="2400"/>
              <a:buNone/>
              <a:defRPr/>
            </a:lvl7pPr>
            <a:lvl8pPr indent="-228600" lvl="7" marL="3657600" algn="l">
              <a:spcBef>
                <a:spcPts val="180"/>
              </a:spcBef>
              <a:spcAft>
                <a:spcPts val="0"/>
              </a:spcAft>
              <a:buClr>
                <a:schemeClr val="dk1"/>
              </a:buClr>
              <a:buSzPts val="2400"/>
              <a:buNone/>
              <a:defRPr/>
            </a:lvl8pPr>
            <a:lvl9pPr indent="-228600" lvl="8" marL="4114800" algn="l">
              <a:spcBef>
                <a:spcPts val="180"/>
              </a:spcBef>
              <a:spcAft>
                <a:spcPts val="0"/>
              </a:spcAft>
              <a:buClr>
                <a:schemeClr val="dk1"/>
              </a:buClr>
              <a:buSzPts val="2400"/>
              <a:buNone/>
              <a:defRPr/>
            </a:lvl9pPr>
          </a:lstStyle>
          <a:p/>
        </p:txBody>
      </p:sp>
      <p:sp>
        <p:nvSpPr>
          <p:cNvPr id="31" name="Google Shape;31;p9"/>
          <p:cNvSpPr txBox="1"/>
          <p:nvPr>
            <p:ph type="title"/>
          </p:nvPr>
        </p:nvSpPr>
        <p:spPr>
          <a:xfrm>
            <a:off x="2557350" y="1278625"/>
            <a:ext cx="13173300" cy="1143000"/>
          </a:xfrm>
          <a:prstGeom prst="rect">
            <a:avLst/>
          </a:prstGeom>
          <a:noFill/>
          <a:ln>
            <a:noFill/>
          </a:ln>
        </p:spPr>
        <p:txBody>
          <a:bodyPr anchorCtr="0" anchor="ctr" bIns="45700" lIns="91425" spcFirstLastPara="1" rIns="91425" wrap="square" tIns="45700">
            <a:normAutofit/>
          </a:bodyPr>
          <a:lstStyle>
            <a:lvl1pPr lvl="0" marR="0" algn="ctr">
              <a:spcBef>
                <a:spcPts val="0"/>
              </a:spcBef>
              <a:spcAft>
                <a:spcPts val="0"/>
              </a:spcAft>
              <a:buClr>
                <a:schemeClr val="dk2"/>
              </a:buClr>
              <a:buSzPts val="7000"/>
              <a:buFont typeface="Archivo Black"/>
              <a:buNone/>
              <a:defRPr i="0" sz="7000" u="none" cap="none" strike="noStrike">
                <a:solidFill>
                  <a:schemeClr val="dk2"/>
                </a:solidFill>
                <a:latin typeface="Archivo Black"/>
                <a:ea typeface="Archivo Black"/>
                <a:cs typeface="Archivo Black"/>
                <a:sym typeface="Archivo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32" name="Shape 32"/>
        <p:cNvGrpSpPr/>
        <p:nvPr/>
      </p:nvGrpSpPr>
      <p:grpSpPr>
        <a:xfrm>
          <a:off x="0" y="0"/>
          <a:ext cx="0" cy="0"/>
          <a:chOff x="0" y="0"/>
          <a:chExt cx="0" cy="0"/>
        </a:xfrm>
      </p:grpSpPr>
      <p:sp>
        <p:nvSpPr>
          <p:cNvPr id="33" name="Google Shape;33;p10"/>
          <p:cNvSpPr/>
          <p:nvPr>
            <p:ph idx="2" type="pic"/>
          </p:nvPr>
        </p:nvSpPr>
        <p:spPr>
          <a:xfrm>
            <a:off x="10107397" y="4705975"/>
            <a:ext cx="4314000" cy="3235500"/>
          </a:xfrm>
          <a:prstGeom prst="rect">
            <a:avLst/>
          </a:prstGeom>
          <a:noFill/>
          <a:ln>
            <a:noFill/>
          </a:ln>
        </p:spPr>
      </p:sp>
      <p:sp>
        <p:nvSpPr>
          <p:cNvPr id="34" name="Google Shape;34;p10"/>
          <p:cNvSpPr txBox="1"/>
          <p:nvPr>
            <p:ph idx="1" type="body"/>
          </p:nvPr>
        </p:nvSpPr>
        <p:spPr>
          <a:xfrm>
            <a:off x="1935338" y="4345563"/>
            <a:ext cx="5486400" cy="804900"/>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2400"/>
              <a:buNone/>
              <a:defRPr/>
            </a:lvl1pPr>
            <a:lvl2pPr indent="-228600" lvl="1" marL="914400" algn="l">
              <a:spcBef>
                <a:spcPts val="240"/>
              </a:spcBef>
              <a:spcAft>
                <a:spcPts val="0"/>
              </a:spcAft>
              <a:buClr>
                <a:schemeClr val="dk1"/>
              </a:buClr>
              <a:buSzPts val="2400"/>
              <a:buNone/>
              <a:defRPr/>
            </a:lvl2pPr>
            <a:lvl3pPr indent="-228600" lvl="2" marL="1371600" algn="l">
              <a:spcBef>
                <a:spcPts val="200"/>
              </a:spcBef>
              <a:spcAft>
                <a:spcPts val="0"/>
              </a:spcAft>
              <a:buClr>
                <a:schemeClr val="dk1"/>
              </a:buClr>
              <a:buSzPts val="2400"/>
              <a:buNone/>
              <a:defRPr/>
            </a:lvl3pPr>
            <a:lvl4pPr indent="-228600" lvl="3" marL="1828800" algn="l">
              <a:spcBef>
                <a:spcPts val="180"/>
              </a:spcBef>
              <a:spcAft>
                <a:spcPts val="0"/>
              </a:spcAft>
              <a:buClr>
                <a:schemeClr val="dk1"/>
              </a:buClr>
              <a:buSzPts val="2400"/>
              <a:buNone/>
              <a:defRPr/>
            </a:lvl4pPr>
            <a:lvl5pPr indent="-228600" lvl="4" marL="2286000" algn="l">
              <a:spcBef>
                <a:spcPts val="180"/>
              </a:spcBef>
              <a:spcAft>
                <a:spcPts val="0"/>
              </a:spcAft>
              <a:buClr>
                <a:schemeClr val="dk1"/>
              </a:buClr>
              <a:buSzPts val="2400"/>
              <a:buNone/>
              <a:defRPr/>
            </a:lvl5pPr>
            <a:lvl6pPr indent="-228600" lvl="5" marL="2743200" algn="l">
              <a:spcBef>
                <a:spcPts val="180"/>
              </a:spcBef>
              <a:spcAft>
                <a:spcPts val="0"/>
              </a:spcAft>
              <a:buClr>
                <a:schemeClr val="dk1"/>
              </a:buClr>
              <a:buSzPts val="2400"/>
              <a:buNone/>
              <a:defRPr/>
            </a:lvl6pPr>
            <a:lvl7pPr indent="-228600" lvl="6" marL="3200400" algn="l">
              <a:spcBef>
                <a:spcPts val="180"/>
              </a:spcBef>
              <a:spcAft>
                <a:spcPts val="0"/>
              </a:spcAft>
              <a:buClr>
                <a:schemeClr val="dk1"/>
              </a:buClr>
              <a:buSzPts val="2400"/>
              <a:buNone/>
              <a:defRPr/>
            </a:lvl7pPr>
            <a:lvl8pPr indent="-228600" lvl="7" marL="3657600" algn="l">
              <a:spcBef>
                <a:spcPts val="180"/>
              </a:spcBef>
              <a:spcAft>
                <a:spcPts val="0"/>
              </a:spcAft>
              <a:buClr>
                <a:schemeClr val="dk1"/>
              </a:buClr>
              <a:buSzPts val="2400"/>
              <a:buNone/>
              <a:defRPr/>
            </a:lvl8pPr>
            <a:lvl9pPr indent="-228600" lvl="8" marL="4114800" algn="l">
              <a:spcBef>
                <a:spcPts val="180"/>
              </a:spcBef>
              <a:spcAft>
                <a:spcPts val="0"/>
              </a:spcAft>
              <a:buClr>
                <a:schemeClr val="dk1"/>
              </a:buClr>
              <a:buSzPts val="2400"/>
              <a:buNone/>
              <a:defRPr/>
            </a:lvl9pPr>
          </a:lstStyle>
          <a:p/>
        </p:txBody>
      </p:sp>
      <p:sp>
        <p:nvSpPr>
          <p:cNvPr id="35" name="Google Shape;35;p10"/>
          <p:cNvSpPr txBox="1"/>
          <p:nvPr>
            <p:ph type="title"/>
          </p:nvPr>
        </p:nvSpPr>
        <p:spPr>
          <a:xfrm>
            <a:off x="2557350" y="1278625"/>
            <a:ext cx="13173300" cy="1143000"/>
          </a:xfrm>
          <a:prstGeom prst="rect">
            <a:avLst/>
          </a:prstGeom>
          <a:noFill/>
          <a:ln>
            <a:noFill/>
          </a:ln>
        </p:spPr>
        <p:txBody>
          <a:bodyPr anchorCtr="0" anchor="ctr" bIns="45700" lIns="91425" spcFirstLastPara="1" rIns="91425" wrap="square" tIns="45700">
            <a:normAutofit/>
          </a:bodyPr>
          <a:lstStyle>
            <a:lvl1pPr lvl="0" marR="0" algn="ctr">
              <a:spcBef>
                <a:spcPts val="0"/>
              </a:spcBef>
              <a:spcAft>
                <a:spcPts val="0"/>
              </a:spcAft>
              <a:buClr>
                <a:schemeClr val="dk2"/>
              </a:buClr>
              <a:buSzPts val="7000"/>
              <a:buFont typeface="Archivo Black"/>
              <a:buNone/>
              <a:defRPr i="0" sz="7000" u="none" cap="none" strike="noStrike">
                <a:solidFill>
                  <a:schemeClr val="dk2"/>
                </a:solidFill>
                <a:latin typeface="Archivo Black"/>
                <a:ea typeface="Archivo Black"/>
                <a:cs typeface="Archivo Black"/>
                <a:sym typeface="Archivo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0"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3"/>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57350" y="1278625"/>
            <a:ext cx="131733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2"/>
              </a:buClr>
              <a:buSzPts val="7000"/>
              <a:buFont typeface="Archivo Black"/>
              <a:buNone/>
              <a:defRPr i="0" sz="7000" u="none" cap="none" strike="noStrike">
                <a:solidFill>
                  <a:schemeClr val="dk2"/>
                </a:solidFill>
                <a:latin typeface="Archivo Black"/>
                <a:ea typeface="Archivo Black"/>
                <a:cs typeface="Archivo Black"/>
                <a:sym typeface="Archivo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2233500" y="4045800"/>
            <a:ext cx="8229600" cy="4526100"/>
          </a:xfrm>
          <a:prstGeom prst="rect">
            <a:avLst/>
          </a:prstGeom>
          <a:noFill/>
          <a:ln>
            <a:noFill/>
          </a:ln>
        </p:spPr>
        <p:txBody>
          <a:bodyPr anchorCtr="0" anchor="t" bIns="45700" lIns="91425" spcFirstLastPara="1" rIns="91425" wrap="square" tIns="45700">
            <a:normAutofit/>
          </a:bodyPr>
          <a:lstStyle>
            <a:lvl1pPr indent="-381000" lvl="0" marL="457200" marR="0" rtl="0" algn="l">
              <a:spcBef>
                <a:spcPts val="640"/>
              </a:spcBef>
              <a:spcAft>
                <a:spcPts val="0"/>
              </a:spcAft>
              <a:buClr>
                <a:schemeClr val="dk1"/>
              </a:buClr>
              <a:buSzPts val="2400"/>
              <a:buFont typeface="Archivo Black"/>
              <a:buChar char="•"/>
              <a:defRPr i="0" sz="2400" u="none" cap="none" strike="noStrike">
                <a:solidFill>
                  <a:schemeClr val="dk1"/>
                </a:solidFill>
                <a:latin typeface="Archivo Black"/>
                <a:ea typeface="Archivo Black"/>
                <a:cs typeface="Archivo Black"/>
                <a:sym typeface="Archivo Black"/>
              </a:defRPr>
            </a:lvl1pPr>
            <a:lvl2pPr indent="-381000" lvl="1" marL="914400" marR="0" rtl="0" algn="l">
              <a:spcBef>
                <a:spcPts val="560"/>
              </a:spcBef>
              <a:spcAft>
                <a:spcPts val="0"/>
              </a:spcAft>
              <a:buClr>
                <a:schemeClr val="dk1"/>
              </a:buClr>
              <a:buSzPts val="2400"/>
              <a:buFont typeface="Archivo Black"/>
              <a:buChar char="–"/>
              <a:defRPr i="0" sz="2400" u="none" cap="none" strike="noStrike">
                <a:solidFill>
                  <a:schemeClr val="dk1"/>
                </a:solidFill>
                <a:latin typeface="Archivo Black"/>
                <a:ea typeface="Archivo Black"/>
                <a:cs typeface="Archivo Black"/>
                <a:sym typeface="Archivo Black"/>
              </a:defRPr>
            </a:lvl2pPr>
            <a:lvl3pPr indent="-381000" lvl="2" marL="1371600" marR="0" rtl="0" algn="l">
              <a:spcBef>
                <a:spcPts val="480"/>
              </a:spcBef>
              <a:spcAft>
                <a:spcPts val="0"/>
              </a:spcAft>
              <a:buClr>
                <a:schemeClr val="dk1"/>
              </a:buClr>
              <a:buSzPts val="2400"/>
              <a:buFont typeface="Archivo Black"/>
              <a:buChar char="•"/>
              <a:defRPr i="0" sz="2400" u="none" cap="none" strike="noStrike">
                <a:solidFill>
                  <a:schemeClr val="dk1"/>
                </a:solidFill>
                <a:latin typeface="Archivo Black"/>
                <a:ea typeface="Archivo Black"/>
                <a:cs typeface="Archivo Black"/>
                <a:sym typeface="Archivo Black"/>
              </a:defRPr>
            </a:lvl3pPr>
            <a:lvl4pPr indent="-381000" lvl="3" marL="1828800" marR="0" rtl="0" algn="l">
              <a:spcBef>
                <a:spcPts val="400"/>
              </a:spcBef>
              <a:spcAft>
                <a:spcPts val="0"/>
              </a:spcAft>
              <a:buClr>
                <a:schemeClr val="dk1"/>
              </a:buClr>
              <a:buSzPts val="2400"/>
              <a:buFont typeface="Archivo Black"/>
              <a:buChar char="–"/>
              <a:defRPr i="0" sz="2400" u="none" cap="none" strike="noStrike">
                <a:solidFill>
                  <a:schemeClr val="dk1"/>
                </a:solidFill>
                <a:latin typeface="Archivo Black"/>
                <a:ea typeface="Archivo Black"/>
                <a:cs typeface="Archivo Black"/>
                <a:sym typeface="Archivo Black"/>
              </a:defRPr>
            </a:lvl4pPr>
            <a:lvl5pPr indent="-381000" lvl="4" marL="2286000" marR="0" rtl="0" algn="l">
              <a:spcBef>
                <a:spcPts val="400"/>
              </a:spcBef>
              <a:spcAft>
                <a:spcPts val="0"/>
              </a:spcAft>
              <a:buClr>
                <a:schemeClr val="dk1"/>
              </a:buClr>
              <a:buSzPts val="2400"/>
              <a:buFont typeface="Archivo Black"/>
              <a:buChar char="»"/>
              <a:defRPr i="0" sz="2400" u="none" cap="none" strike="noStrike">
                <a:solidFill>
                  <a:schemeClr val="dk1"/>
                </a:solidFill>
                <a:latin typeface="Archivo Black"/>
                <a:ea typeface="Archivo Black"/>
                <a:cs typeface="Archivo Black"/>
                <a:sym typeface="Archivo Black"/>
              </a:defRPr>
            </a:lvl5pPr>
            <a:lvl6pPr indent="-381000" lvl="5" marL="2743200" marR="0" rtl="0" algn="l">
              <a:spcBef>
                <a:spcPts val="400"/>
              </a:spcBef>
              <a:spcAft>
                <a:spcPts val="0"/>
              </a:spcAft>
              <a:buClr>
                <a:schemeClr val="dk1"/>
              </a:buClr>
              <a:buSzPts val="2400"/>
              <a:buFont typeface="Archivo Black"/>
              <a:buChar char="•"/>
              <a:defRPr i="0" sz="2400" u="none" cap="none" strike="noStrike">
                <a:solidFill>
                  <a:schemeClr val="dk1"/>
                </a:solidFill>
                <a:latin typeface="Archivo Black"/>
                <a:ea typeface="Archivo Black"/>
                <a:cs typeface="Archivo Black"/>
                <a:sym typeface="Archivo Black"/>
              </a:defRPr>
            </a:lvl6pPr>
            <a:lvl7pPr indent="-381000" lvl="6" marL="3200400" marR="0" rtl="0" algn="l">
              <a:spcBef>
                <a:spcPts val="400"/>
              </a:spcBef>
              <a:spcAft>
                <a:spcPts val="0"/>
              </a:spcAft>
              <a:buClr>
                <a:schemeClr val="dk1"/>
              </a:buClr>
              <a:buSzPts val="2400"/>
              <a:buFont typeface="Archivo Black"/>
              <a:buChar char="•"/>
              <a:defRPr i="0" sz="2400" u="none" cap="none" strike="noStrike">
                <a:solidFill>
                  <a:schemeClr val="dk1"/>
                </a:solidFill>
                <a:latin typeface="Archivo Black"/>
                <a:ea typeface="Archivo Black"/>
                <a:cs typeface="Archivo Black"/>
                <a:sym typeface="Archivo Black"/>
              </a:defRPr>
            </a:lvl7pPr>
            <a:lvl8pPr indent="-381000" lvl="7" marL="3657600" marR="0" rtl="0" algn="l">
              <a:spcBef>
                <a:spcPts val="400"/>
              </a:spcBef>
              <a:spcAft>
                <a:spcPts val="0"/>
              </a:spcAft>
              <a:buClr>
                <a:schemeClr val="dk1"/>
              </a:buClr>
              <a:buSzPts val="2400"/>
              <a:buFont typeface="Archivo Black"/>
              <a:buChar char="•"/>
              <a:defRPr i="0" sz="2400" u="none" cap="none" strike="noStrike">
                <a:solidFill>
                  <a:schemeClr val="dk1"/>
                </a:solidFill>
                <a:latin typeface="Archivo Black"/>
                <a:ea typeface="Archivo Black"/>
                <a:cs typeface="Archivo Black"/>
                <a:sym typeface="Archivo Black"/>
              </a:defRPr>
            </a:lvl8pPr>
            <a:lvl9pPr indent="-381000" lvl="8" marL="4114800" marR="0" rtl="0" algn="l">
              <a:spcBef>
                <a:spcPts val="400"/>
              </a:spcBef>
              <a:spcAft>
                <a:spcPts val="0"/>
              </a:spcAft>
              <a:buClr>
                <a:schemeClr val="dk1"/>
              </a:buClr>
              <a:buSzPts val="2400"/>
              <a:buFont typeface="Archivo Black"/>
              <a:buChar char="•"/>
              <a:defRPr i="0" sz="2400" u="none" cap="none" strike="noStrike">
                <a:solidFill>
                  <a:schemeClr val="dk1"/>
                </a:solidFill>
                <a:latin typeface="Archivo Black"/>
                <a:ea typeface="Archivo Black"/>
                <a:cs typeface="Archivo Black"/>
                <a:sym typeface="Archivo Black"/>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11.png"/><Relationship Id="rId4" Type="http://schemas.openxmlformats.org/officeDocument/2006/relationships/image" Target="../media/image8.png"/><Relationship Id="rId5" Type="http://schemas.openxmlformats.org/officeDocument/2006/relationships/image" Target="../media/image2.png"/><Relationship Id="rId6" Type="http://schemas.openxmlformats.org/officeDocument/2006/relationships/image" Target="../media/image3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1.png"/><Relationship Id="rId4" Type="http://schemas.openxmlformats.org/officeDocument/2006/relationships/image" Target="../media/image8.png"/><Relationship Id="rId5" Type="http://schemas.openxmlformats.org/officeDocument/2006/relationships/image" Target="../media/image2.png"/><Relationship Id="rId6" Type="http://schemas.openxmlformats.org/officeDocument/2006/relationships/image" Target="../media/image19.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11.png"/><Relationship Id="rId4" Type="http://schemas.openxmlformats.org/officeDocument/2006/relationships/image" Target="../media/image8.png"/><Relationship Id="rId5" Type="http://schemas.openxmlformats.org/officeDocument/2006/relationships/image" Target="../media/image2.png"/><Relationship Id="rId6" Type="http://schemas.openxmlformats.org/officeDocument/2006/relationships/image" Target="../media/image1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11.png"/><Relationship Id="rId4" Type="http://schemas.openxmlformats.org/officeDocument/2006/relationships/image" Target="../media/image8.png"/><Relationship Id="rId5" Type="http://schemas.openxmlformats.org/officeDocument/2006/relationships/image" Target="../media/image2.png"/><Relationship Id="rId6" Type="http://schemas.openxmlformats.org/officeDocument/2006/relationships/image" Target="../media/image27.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4.png"/><Relationship Id="rId4" Type="http://schemas.openxmlformats.org/officeDocument/2006/relationships/image" Target="../media/image30.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32.png"/><Relationship Id="rId4" Type="http://schemas.openxmlformats.org/officeDocument/2006/relationships/image" Target="../media/image28.png"/><Relationship Id="rId11" Type="http://schemas.openxmlformats.org/officeDocument/2006/relationships/image" Target="../media/image29.png"/><Relationship Id="rId10" Type="http://schemas.openxmlformats.org/officeDocument/2006/relationships/image" Target="../media/image23.png"/><Relationship Id="rId9" Type="http://schemas.openxmlformats.org/officeDocument/2006/relationships/image" Target="../media/image34.png"/><Relationship Id="rId5" Type="http://schemas.openxmlformats.org/officeDocument/2006/relationships/image" Target="../media/image24.png"/><Relationship Id="rId6" Type="http://schemas.openxmlformats.org/officeDocument/2006/relationships/image" Target="../media/image26.png"/><Relationship Id="rId7" Type="http://schemas.openxmlformats.org/officeDocument/2006/relationships/image" Target="../media/image25.png"/><Relationship Id="rId8" Type="http://schemas.openxmlformats.org/officeDocument/2006/relationships/image" Target="../media/image3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2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7.png"/><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2.png"/><Relationship Id="rId4" Type="http://schemas.openxmlformats.org/officeDocument/2006/relationships/image" Target="../media/image8.png"/><Relationship Id="rId5" Type="http://schemas.openxmlformats.org/officeDocument/2006/relationships/image" Target="../media/image11.png"/><Relationship Id="rId6" Type="http://schemas.openxmlformats.org/officeDocument/2006/relationships/image" Target="../media/image1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1.png"/><Relationship Id="rId4" Type="http://schemas.openxmlformats.org/officeDocument/2006/relationships/image" Target="../media/image8.png"/><Relationship Id="rId5" Type="http://schemas.openxmlformats.org/officeDocument/2006/relationships/image" Target="../media/image2.png"/><Relationship Id="rId6" Type="http://schemas.openxmlformats.org/officeDocument/2006/relationships/image" Target="../media/image1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1.png"/><Relationship Id="rId4" Type="http://schemas.openxmlformats.org/officeDocument/2006/relationships/image" Target="../media/image8.png"/><Relationship Id="rId5" Type="http://schemas.openxmlformats.org/officeDocument/2006/relationships/image" Target="../media/image2.png"/><Relationship Id="rId6" Type="http://schemas.openxmlformats.org/officeDocument/2006/relationships/image" Target="../media/image1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0.png"/><Relationship Id="rId4" Type="http://schemas.openxmlformats.org/officeDocument/2006/relationships/image" Target="../media/image1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1.png"/><Relationship Id="rId4" Type="http://schemas.openxmlformats.org/officeDocument/2006/relationships/image" Target="../media/image2.png"/><Relationship Id="rId5" Type="http://schemas.openxmlformats.org/officeDocument/2006/relationships/image" Target="../media/image8.png"/><Relationship Id="rId6" Type="http://schemas.openxmlformats.org/officeDocument/2006/relationships/image" Target="../media/image1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6.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4E0C5"/>
        </a:solidFill>
      </p:bgPr>
    </p:bg>
    <p:spTree>
      <p:nvGrpSpPr>
        <p:cNvPr id="39" name="Shape 39"/>
        <p:cNvGrpSpPr/>
        <p:nvPr/>
      </p:nvGrpSpPr>
      <p:grpSpPr>
        <a:xfrm>
          <a:off x="0" y="0"/>
          <a:ext cx="0" cy="0"/>
          <a:chOff x="0" y="0"/>
          <a:chExt cx="0" cy="0"/>
        </a:xfrm>
      </p:grpSpPr>
      <p:grpSp>
        <p:nvGrpSpPr>
          <p:cNvPr id="40" name="Google Shape;40;p11"/>
          <p:cNvGrpSpPr/>
          <p:nvPr/>
        </p:nvGrpSpPr>
        <p:grpSpPr>
          <a:xfrm rot="-2892400">
            <a:off x="1780971" y="9083899"/>
            <a:ext cx="2148315" cy="2148315"/>
            <a:chOff x="0" y="0"/>
            <a:chExt cx="812800" cy="812800"/>
          </a:xfrm>
        </p:grpSpPr>
        <p:sp>
          <p:nvSpPr>
            <p:cNvPr id="41" name="Google Shape;41;p11"/>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lnTo>
                    <a:pt x="406400" y="0"/>
                  </a:lnTo>
                  <a:close/>
                </a:path>
              </a:pathLst>
            </a:custGeom>
            <a:solidFill>
              <a:srgbClr val="000000">
                <a:alpha val="0"/>
              </a:srgbClr>
            </a:solidFill>
            <a:ln cap="rnd" cmpd="sng" w="38100">
              <a:solidFill>
                <a:srgbClr val="1C365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11"/>
            <p:cNvSpPr txBox="1"/>
            <p:nvPr/>
          </p:nvSpPr>
          <p:spPr>
            <a:xfrm>
              <a:off x="76200" y="38100"/>
              <a:ext cx="660400" cy="6985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43" name="Google Shape;43;p11"/>
          <p:cNvGrpSpPr/>
          <p:nvPr/>
        </p:nvGrpSpPr>
        <p:grpSpPr>
          <a:xfrm>
            <a:off x="14329360" y="167805"/>
            <a:ext cx="5759347" cy="5759347"/>
            <a:chOff x="0" y="0"/>
            <a:chExt cx="812800" cy="812800"/>
          </a:xfrm>
        </p:grpSpPr>
        <p:sp>
          <p:nvSpPr>
            <p:cNvPr id="44" name="Google Shape;44;p11"/>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lnTo>
                    <a:pt x="406400" y="0"/>
                  </a:lnTo>
                  <a:close/>
                </a:path>
              </a:pathLst>
            </a:custGeom>
            <a:solidFill>
              <a:srgbClr val="000000">
                <a:alpha val="0"/>
              </a:srgbClr>
            </a:solidFill>
            <a:ln cap="rnd" cmpd="sng" w="952500">
              <a:solidFill>
                <a:srgbClr val="DF6F3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11"/>
            <p:cNvSpPr txBox="1"/>
            <p:nvPr/>
          </p:nvSpPr>
          <p:spPr>
            <a:xfrm>
              <a:off x="76200" y="38100"/>
              <a:ext cx="660400" cy="698500"/>
            </a:xfrm>
            <a:prstGeom prst="rect">
              <a:avLst/>
            </a:prstGeom>
            <a:noFill/>
            <a:ln>
              <a:noFill/>
            </a:ln>
          </p:spPr>
          <p:txBody>
            <a:bodyPr anchorCtr="0" anchor="ctr" bIns="47125" lIns="47125" spcFirstLastPara="1" rIns="47125" wrap="square" tIns="47125">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46" name="Google Shape;46;p11"/>
          <p:cNvGrpSpPr/>
          <p:nvPr/>
        </p:nvGrpSpPr>
        <p:grpSpPr>
          <a:xfrm>
            <a:off x="12674882" y="2788788"/>
            <a:ext cx="4606678" cy="4606678"/>
            <a:chOff x="0" y="0"/>
            <a:chExt cx="812800" cy="812800"/>
          </a:xfrm>
        </p:grpSpPr>
        <p:sp>
          <p:nvSpPr>
            <p:cNvPr id="47" name="Google Shape;47;p11"/>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lnTo>
                    <a:pt x="406400" y="0"/>
                  </a:lnTo>
                  <a:close/>
                </a:path>
              </a:pathLst>
            </a:custGeom>
            <a:solidFill>
              <a:srgbClr val="000000">
                <a:alpha val="0"/>
              </a:srgbClr>
            </a:solidFill>
            <a:ln cap="rnd" cmpd="sng" w="38100">
              <a:solidFill>
                <a:srgbClr val="1C365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 name="Google Shape;48;p11"/>
            <p:cNvSpPr txBox="1"/>
            <p:nvPr/>
          </p:nvSpPr>
          <p:spPr>
            <a:xfrm>
              <a:off x="76200" y="38100"/>
              <a:ext cx="660400" cy="6985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49" name="Google Shape;49;p11"/>
          <p:cNvGrpSpPr/>
          <p:nvPr/>
        </p:nvGrpSpPr>
        <p:grpSpPr>
          <a:xfrm>
            <a:off x="12841564" y="6624154"/>
            <a:ext cx="3483677" cy="3483677"/>
            <a:chOff x="0" y="0"/>
            <a:chExt cx="812800" cy="812800"/>
          </a:xfrm>
        </p:grpSpPr>
        <p:sp>
          <p:nvSpPr>
            <p:cNvPr id="50" name="Google Shape;50;p11"/>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DF6F3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11"/>
            <p:cNvSpPr txBox="1"/>
            <p:nvPr/>
          </p:nvSpPr>
          <p:spPr>
            <a:xfrm>
              <a:off x="76200" y="38100"/>
              <a:ext cx="660400" cy="6985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52" name="Google Shape;52;p11"/>
          <p:cNvGrpSpPr/>
          <p:nvPr/>
        </p:nvGrpSpPr>
        <p:grpSpPr>
          <a:xfrm>
            <a:off x="10935878" y="4145662"/>
            <a:ext cx="2935601" cy="1996888"/>
            <a:chOff x="0" y="0"/>
            <a:chExt cx="3914135" cy="2662517"/>
          </a:xfrm>
        </p:grpSpPr>
        <p:grpSp>
          <p:nvGrpSpPr>
            <p:cNvPr id="53" name="Google Shape;53;p11"/>
            <p:cNvGrpSpPr/>
            <p:nvPr/>
          </p:nvGrpSpPr>
          <p:grpSpPr>
            <a:xfrm rot="5400000">
              <a:off x="1360822" y="109205"/>
              <a:ext cx="2662517" cy="2444108"/>
              <a:chOff x="0" y="-47625"/>
              <a:chExt cx="812800" cy="746125"/>
            </a:xfrm>
          </p:grpSpPr>
          <p:sp>
            <p:nvSpPr>
              <p:cNvPr id="54" name="Google Shape;54;p11"/>
              <p:cNvSpPr/>
              <p:nvPr/>
            </p:nvSpPr>
            <p:spPr>
              <a:xfrm>
                <a:off x="0" y="0"/>
                <a:ext cx="812800" cy="698500"/>
              </a:xfrm>
              <a:custGeom>
                <a:rect b="b" l="l" r="r" t="t"/>
                <a:pathLst>
                  <a:path extrusionOk="0" h="698500" w="812800">
                    <a:moveTo>
                      <a:pt x="812800" y="349250"/>
                    </a:moveTo>
                    <a:lnTo>
                      <a:pt x="609600" y="698500"/>
                    </a:lnTo>
                    <a:lnTo>
                      <a:pt x="203200" y="698500"/>
                    </a:lnTo>
                    <a:lnTo>
                      <a:pt x="0" y="349250"/>
                    </a:lnTo>
                    <a:lnTo>
                      <a:pt x="203200" y="0"/>
                    </a:lnTo>
                    <a:lnTo>
                      <a:pt x="609600" y="0"/>
                    </a:lnTo>
                    <a:lnTo>
                      <a:pt x="812800" y="349250"/>
                    </a:lnTo>
                    <a:close/>
                  </a:path>
                </a:pathLst>
              </a:custGeom>
              <a:solidFill>
                <a:srgbClr val="1C3651"/>
              </a:solidFill>
              <a:ln>
                <a:noFill/>
              </a:ln>
            </p:spPr>
          </p:sp>
          <p:sp>
            <p:nvSpPr>
              <p:cNvPr id="55" name="Google Shape;55;p11"/>
              <p:cNvSpPr txBox="1"/>
              <p:nvPr/>
            </p:nvSpPr>
            <p:spPr>
              <a:xfrm>
                <a:off x="114300" y="-47625"/>
                <a:ext cx="584200" cy="746125"/>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56" name="Google Shape;56;p11"/>
            <p:cNvGrpSpPr/>
            <p:nvPr/>
          </p:nvGrpSpPr>
          <p:grpSpPr>
            <a:xfrm rot="5400000">
              <a:off x="-109205" y="109205"/>
              <a:ext cx="2662517" cy="2444108"/>
              <a:chOff x="0" y="-47625"/>
              <a:chExt cx="812800" cy="746125"/>
            </a:xfrm>
          </p:grpSpPr>
          <p:sp>
            <p:nvSpPr>
              <p:cNvPr id="57" name="Google Shape;57;p11"/>
              <p:cNvSpPr/>
              <p:nvPr/>
            </p:nvSpPr>
            <p:spPr>
              <a:xfrm>
                <a:off x="0" y="0"/>
                <a:ext cx="812800" cy="698500"/>
              </a:xfrm>
              <a:custGeom>
                <a:rect b="b" l="l" r="r" t="t"/>
                <a:pathLst>
                  <a:path extrusionOk="0" h="698500" w="812800">
                    <a:moveTo>
                      <a:pt x="812800" y="349250"/>
                    </a:moveTo>
                    <a:lnTo>
                      <a:pt x="609600" y="698500"/>
                    </a:lnTo>
                    <a:lnTo>
                      <a:pt x="203200" y="698500"/>
                    </a:lnTo>
                    <a:lnTo>
                      <a:pt x="0" y="349250"/>
                    </a:lnTo>
                    <a:lnTo>
                      <a:pt x="203200" y="0"/>
                    </a:lnTo>
                    <a:lnTo>
                      <a:pt x="609600" y="0"/>
                    </a:lnTo>
                    <a:lnTo>
                      <a:pt x="812800" y="349250"/>
                    </a:lnTo>
                    <a:close/>
                  </a:path>
                </a:pathLst>
              </a:custGeom>
              <a:solidFill>
                <a:srgbClr val="000000">
                  <a:alpha val="0"/>
                </a:srgbClr>
              </a:solidFill>
              <a:ln cap="sq" cmpd="sng" w="38100">
                <a:solidFill>
                  <a:srgbClr val="1C3651"/>
                </a:solidFill>
                <a:prstDash val="solid"/>
                <a:miter lim="8000"/>
                <a:headEnd len="sm" w="sm" type="none"/>
                <a:tailEnd len="sm" w="sm" type="none"/>
              </a:ln>
            </p:spPr>
          </p:sp>
          <p:sp>
            <p:nvSpPr>
              <p:cNvPr id="58" name="Google Shape;58;p11"/>
              <p:cNvSpPr txBox="1"/>
              <p:nvPr/>
            </p:nvSpPr>
            <p:spPr>
              <a:xfrm>
                <a:off x="114300" y="-47625"/>
                <a:ext cx="584200" cy="746125"/>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grpSp>
        <p:nvGrpSpPr>
          <p:cNvPr id="59" name="Google Shape;59;p11"/>
          <p:cNvGrpSpPr/>
          <p:nvPr/>
        </p:nvGrpSpPr>
        <p:grpSpPr>
          <a:xfrm>
            <a:off x="-5369242" y="-6017693"/>
            <a:ext cx="15200220" cy="7070971"/>
            <a:chOff x="0" y="-47625"/>
            <a:chExt cx="976002" cy="454025"/>
          </a:xfrm>
        </p:grpSpPr>
        <p:sp>
          <p:nvSpPr>
            <p:cNvPr id="60" name="Google Shape;60;p11"/>
            <p:cNvSpPr/>
            <p:nvPr/>
          </p:nvSpPr>
          <p:spPr>
            <a:xfrm>
              <a:off x="0" y="0"/>
              <a:ext cx="976002" cy="406400"/>
            </a:xfrm>
            <a:custGeom>
              <a:rect b="b" l="l" r="r" t="t"/>
              <a:pathLst>
                <a:path extrusionOk="0" h="406400" w="976002">
                  <a:moveTo>
                    <a:pt x="772802" y="0"/>
                  </a:moveTo>
                  <a:cubicBezTo>
                    <a:pt x="885026" y="0"/>
                    <a:pt x="976002" y="90976"/>
                    <a:pt x="976002" y="203200"/>
                  </a:cubicBezTo>
                  <a:cubicBezTo>
                    <a:pt x="976002" y="315424"/>
                    <a:pt x="885026" y="406400"/>
                    <a:pt x="772802" y="406400"/>
                  </a:cubicBezTo>
                  <a:lnTo>
                    <a:pt x="203200" y="406400"/>
                  </a:lnTo>
                  <a:cubicBezTo>
                    <a:pt x="90976" y="406400"/>
                    <a:pt x="0" y="315424"/>
                    <a:pt x="0" y="203200"/>
                  </a:cubicBezTo>
                  <a:cubicBezTo>
                    <a:pt x="0" y="90976"/>
                    <a:pt x="90976" y="0"/>
                    <a:pt x="203200" y="0"/>
                  </a:cubicBezTo>
                  <a:close/>
                </a:path>
              </a:pathLst>
            </a:custGeom>
            <a:solidFill>
              <a:srgbClr val="000000">
                <a:alpha val="0"/>
              </a:srgbClr>
            </a:solidFill>
            <a:ln cap="sq" cmpd="sng" w="38100">
              <a:solidFill>
                <a:srgbClr val="1C3651"/>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11"/>
            <p:cNvSpPr txBox="1"/>
            <p:nvPr/>
          </p:nvSpPr>
          <p:spPr>
            <a:xfrm>
              <a:off x="0" y="-47625"/>
              <a:ext cx="976002" cy="454025"/>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62" name="Google Shape;62;p11"/>
          <p:cNvGrpSpPr/>
          <p:nvPr/>
        </p:nvGrpSpPr>
        <p:grpSpPr>
          <a:xfrm>
            <a:off x="1780558" y="-180826"/>
            <a:ext cx="2859237" cy="516436"/>
            <a:chOff x="0" y="-47625"/>
            <a:chExt cx="753050" cy="136016"/>
          </a:xfrm>
        </p:grpSpPr>
        <p:sp>
          <p:nvSpPr>
            <p:cNvPr id="63" name="Google Shape;63;p11"/>
            <p:cNvSpPr/>
            <p:nvPr/>
          </p:nvSpPr>
          <p:spPr>
            <a:xfrm>
              <a:off x="0" y="0"/>
              <a:ext cx="753050" cy="88391"/>
            </a:xfrm>
            <a:custGeom>
              <a:rect b="b" l="l" r="r" t="t"/>
              <a:pathLst>
                <a:path extrusionOk="0" h="88391" w="753050">
                  <a:moveTo>
                    <a:pt x="0" y="0"/>
                  </a:moveTo>
                  <a:lnTo>
                    <a:pt x="753050" y="0"/>
                  </a:lnTo>
                  <a:lnTo>
                    <a:pt x="753050" y="88391"/>
                  </a:lnTo>
                  <a:lnTo>
                    <a:pt x="0" y="88391"/>
                  </a:lnTo>
                  <a:close/>
                </a:path>
              </a:pathLst>
            </a:custGeom>
            <a:solidFill>
              <a:srgbClr val="1C3651"/>
            </a:solidFill>
            <a:ln>
              <a:noFill/>
            </a:ln>
          </p:spPr>
        </p:sp>
        <p:sp>
          <p:nvSpPr>
            <p:cNvPr id="64" name="Google Shape;64;p11"/>
            <p:cNvSpPr txBox="1"/>
            <p:nvPr/>
          </p:nvSpPr>
          <p:spPr>
            <a:xfrm>
              <a:off x="0" y="-47625"/>
              <a:ext cx="753050" cy="136016"/>
            </a:xfrm>
            <a:prstGeom prst="rect">
              <a:avLst/>
            </a:prstGeom>
            <a:noFill/>
            <a:ln>
              <a:noFill/>
            </a:ln>
          </p:spPr>
          <p:txBody>
            <a:bodyPr anchorCtr="0" anchor="ctr" bIns="50800" lIns="50800" spcFirstLastPara="1" rIns="50800" wrap="square" tIns="50800">
              <a:noAutofit/>
            </a:bodyPr>
            <a:lstStyle/>
            <a:p>
              <a:pPr indent="0" lvl="0" marL="0" marR="0" rtl="0" algn="ctr">
                <a:lnSpc>
                  <a:spcPct val="179777"/>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65" name="Google Shape;65;p11"/>
          <p:cNvGrpSpPr/>
          <p:nvPr/>
        </p:nvGrpSpPr>
        <p:grpSpPr>
          <a:xfrm>
            <a:off x="777993" y="6007251"/>
            <a:ext cx="3678832" cy="784278"/>
            <a:chOff x="0" y="-47625"/>
            <a:chExt cx="1294940" cy="276064"/>
          </a:xfrm>
        </p:grpSpPr>
        <p:sp>
          <p:nvSpPr>
            <p:cNvPr id="66" name="Google Shape;66;p11"/>
            <p:cNvSpPr/>
            <p:nvPr/>
          </p:nvSpPr>
          <p:spPr>
            <a:xfrm>
              <a:off x="0" y="0"/>
              <a:ext cx="1294940" cy="228439"/>
            </a:xfrm>
            <a:custGeom>
              <a:rect b="b" l="l" r="r" t="t"/>
              <a:pathLst>
                <a:path extrusionOk="0" h="228439" w="1294940">
                  <a:moveTo>
                    <a:pt x="0" y="0"/>
                  </a:moveTo>
                  <a:lnTo>
                    <a:pt x="1294940" y="0"/>
                  </a:lnTo>
                  <a:lnTo>
                    <a:pt x="1294940" y="228439"/>
                  </a:lnTo>
                  <a:lnTo>
                    <a:pt x="0" y="228439"/>
                  </a:lnTo>
                  <a:close/>
                </a:path>
              </a:pathLst>
            </a:custGeom>
            <a:solidFill>
              <a:srgbClr val="DF6F32"/>
            </a:solidFill>
            <a:ln>
              <a:noFill/>
            </a:ln>
          </p:spPr>
        </p:sp>
        <p:sp>
          <p:nvSpPr>
            <p:cNvPr id="67" name="Google Shape;67;p11"/>
            <p:cNvSpPr txBox="1"/>
            <p:nvPr/>
          </p:nvSpPr>
          <p:spPr>
            <a:xfrm>
              <a:off x="0" y="-47625"/>
              <a:ext cx="1294940" cy="276064"/>
            </a:xfrm>
            <a:prstGeom prst="rect">
              <a:avLst/>
            </a:prstGeom>
            <a:noFill/>
            <a:ln>
              <a:noFill/>
            </a:ln>
          </p:spPr>
          <p:txBody>
            <a:bodyPr anchorCtr="0" anchor="ctr" bIns="50800" lIns="50800" spcFirstLastPara="1" rIns="50800" wrap="square" tIns="50800">
              <a:noAutofit/>
            </a:bodyPr>
            <a:lstStyle/>
            <a:p>
              <a:pPr indent="0" lvl="0" marL="0" marR="0" rtl="0" algn="ctr">
                <a:lnSpc>
                  <a:spcPct val="179777"/>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68" name="Google Shape;68;p11"/>
          <p:cNvSpPr txBox="1"/>
          <p:nvPr/>
        </p:nvSpPr>
        <p:spPr>
          <a:xfrm>
            <a:off x="939902" y="6293902"/>
            <a:ext cx="1292100" cy="391500"/>
          </a:xfrm>
          <a:prstGeom prst="rect">
            <a:avLst/>
          </a:prstGeom>
          <a:noFill/>
          <a:ln>
            <a:noFill/>
          </a:ln>
        </p:spPr>
        <p:txBody>
          <a:bodyPr anchorCtr="0" anchor="t" bIns="0" lIns="0" spcFirstLastPara="1" rIns="0" wrap="square" tIns="0">
            <a:spAutoFit/>
          </a:bodyPr>
          <a:lstStyle/>
          <a:p>
            <a:pPr indent="0" lvl="0" marL="0" marR="0" rtl="0" algn="ctr">
              <a:lnSpc>
                <a:spcPct val="140031"/>
              </a:lnSpc>
              <a:spcBef>
                <a:spcPts val="0"/>
              </a:spcBef>
              <a:spcAft>
                <a:spcPts val="0"/>
              </a:spcAft>
              <a:buNone/>
            </a:pPr>
            <a:r>
              <a:rPr b="0" i="0" lang="en-US" sz="2543" u="none" cap="none" strike="noStrike">
                <a:solidFill>
                  <a:srgbClr val="F4E0C5"/>
                </a:solidFill>
                <a:latin typeface="Archivo Black"/>
                <a:ea typeface="Archivo Black"/>
                <a:cs typeface="Archivo Black"/>
                <a:sym typeface="Archivo Black"/>
              </a:rPr>
              <a:t>SLIDES</a:t>
            </a:r>
            <a:endParaRPr/>
          </a:p>
        </p:txBody>
      </p:sp>
      <p:sp>
        <p:nvSpPr>
          <p:cNvPr id="69" name="Google Shape;69;p11"/>
          <p:cNvSpPr txBox="1"/>
          <p:nvPr/>
        </p:nvSpPr>
        <p:spPr>
          <a:xfrm>
            <a:off x="777993" y="5029845"/>
            <a:ext cx="7357800" cy="6927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0" i="0" lang="en-US" sz="1500" u="none" cap="none" strike="noStrike">
                <a:solidFill>
                  <a:srgbClr val="000000"/>
                </a:solidFill>
                <a:latin typeface="Montserrat"/>
                <a:ea typeface="Montserrat"/>
                <a:cs typeface="Montserrat"/>
                <a:sym typeface="Montserrat"/>
              </a:rPr>
              <a:t>A comprehensive analysis of the 4P marketing model: product, price, place, and promotion. Visualizing key strategies for effective business management in today's competitive environment.</a:t>
            </a:r>
            <a:endParaRPr/>
          </a:p>
        </p:txBody>
      </p:sp>
      <p:sp>
        <p:nvSpPr>
          <p:cNvPr id="70" name="Google Shape;70;p11"/>
          <p:cNvSpPr txBox="1"/>
          <p:nvPr/>
        </p:nvSpPr>
        <p:spPr>
          <a:xfrm>
            <a:off x="777993" y="2867014"/>
            <a:ext cx="7357800" cy="18471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0" i="0" lang="en-US" sz="6000" u="none" cap="none" strike="noStrike">
                <a:solidFill>
                  <a:srgbClr val="1C3651"/>
                </a:solidFill>
                <a:latin typeface="Archivo Black"/>
                <a:ea typeface="Archivo Black"/>
                <a:cs typeface="Archivo Black"/>
                <a:sym typeface="Archivo Black"/>
              </a:rPr>
              <a:t>MARKETING MIX 4P INFOGRAPHIC </a:t>
            </a:r>
            <a:endParaRPr/>
          </a:p>
        </p:txBody>
      </p:sp>
      <p:pic>
        <p:nvPicPr>
          <p:cNvPr id="71" name="Google Shape;71;p11"/>
          <p:cNvPicPr preferRelativeResize="0"/>
          <p:nvPr/>
        </p:nvPicPr>
        <p:blipFill>
          <a:blip r:embed="rId3">
            <a:alphaModFix/>
          </a:blip>
          <a:stretch>
            <a:fillRect/>
          </a:stretch>
        </p:blipFill>
        <p:spPr>
          <a:xfrm>
            <a:off x="8340650" y="7584240"/>
            <a:ext cx="1751450" cy="1654147"/>
          </a:xfrm>
          <a:prstGeom prst="rect">
            <a:avLst/>
          </a:prstGeom>
          <a:noFill/>
          <a:ln>
            <a:noFill/>
          </a:ln>
        </p:spPr>
      </p:pic>
      <p:pic>
        <p:nvPicPr>
          <p:cNvPr id="72" name="Google Shape;72;p11"/>
          <p:cNvPicPr preferRelativeResize="0"/>
          <p:nvPr/>
        </p:nvPicPr>
        <p:blipFill>
          <a:blip r:embed="rId4">
            <a:alphaModFix/>
          </a:blip>
          <a:stretch>
            <a:fillRect/>
          </a:stretch>
        </p:blipFill>
        <p:spPr>
          <a:xfrm>
            <a:off x="1541021" y="838225"/>
            <a:ext cx="519500" cy="421712"/>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4E0C5"/>
        </a:solidFill>
      </p:bgPr>
    </p:bg>
    <p:spTree>
      <p:nvGrpSpPr>
        <p:cNvPr id="515" name="Shape 515"/>
        <p:cNvGrpSpPr/>
        <p:nvPr/>
      </p:nvGrpSpPr>
      <p:grpSpPr>
        <a:xfrm>
          <a:off x="0" y="0"/>
          <a:ext cx="0" cy="0"/>
          <a:chOff x="0" y="0"/>
          <a:chExt cx="0" cy="0"/>
        </a:xfrm>
      </p:grpSpPr>
      <p:sp>
        <p:nvSpPr>
          <p:cNvPr id="516" name="Google Shape;516;p20"/>
          <p:cNvSpPr txBox="1"/>
          <p:nvPr/>
        </p:nvSpPr>
        <p:spPr>
          <a:xfrm>
            <a:off x="719150" y="1019175"/>
            <a:ext cx="17216400" cy="1077300"/>
          </a:xfrm>
          <a:prstGeom prst="rect">
            <a:avLst/>
          </a:prstGeom>
          <a:noFill/>
          <a:ln>
            <a:noFill/>
          </a:ln>
        </p:spPr>
        <p:txBody>
          <a:bodyPr anchorCtr="0" anchor="t" bIns="0" lIns="0" spcFirstLastPara="1" rIns="0" wrap="square" tIns="0">
            <a:spAutoFit/>
          </a:bodyPr>
          <a:lstStyle/>
          <a:p>
            <a:pPr indent="0" lvl="0" marL="0" marR="0" rtl="0" algn="l">
              <a:lnSpc>
                <a:spcPct val="120002"/>
              </a:lnSpc>
              <a:spcBef>
                <a:spcPts val="0"/>
              </a:spcBef>
              <a:spcAft>
                <a:spcPts val="0"/>
              </a:spcAft>
              <a:buNone/>
            </a:pPr>
            <a:r>
              <a:rPr b="0" i="0" lang="en-US" sz="6999" u="none" cap="none" strike="noStrike">
                <a:solidFill>
                  <a:srgbClr val="DF6F32"/>
                </a:solidFill>
                <a:latin typeface="Archivo Black"/>
                <a:ea typeface="Archivo Black"/>
                <a:cs typeface="Archivo Black"/>
                <a:sym typeface="Archivo Black"/>
              </a:rPr>
              <a:t>MARKETING MIX 4P INFOGRAPHIC </a:t>
            </a:r>
            <a:endParaRPr/>
          </a:p>
        </p:txBody>
      </p:sp>
      <p:grpSp>
        <p:nvGrpSpPr>
          <p:cNvPr id="517" name="Google Shape;517;p20"/>
          <p:cNvGrpSpPr/>
          <p:nvPr/>
        </p:nvGrpSpPr>
        <p:grpSpPr>
          <a:xfrm rot="-5400000">
            <a:off x="9229469" y="5490352"/>
            <a:ext cx="3310789" cy="4225107"/>
            <a:chOff x="0" y="-47625"/>
            <a:chExt cx="871977" cy="1112786"/>
          </a:xfrm>
        </p:grpSpPr>
        <p:sp>
          <p:nvSpPr>
            <p:cNvPr id="518" name="Google Shape;518;p20"/>
            <p:cNvSpPr/>
            <p:nvPr/>
          </p:nvSpPr>
          <p:spPr>
            <a:xfrm>
              <a:off x="0" y="0"/>
              <a:ext cx="871977" cy="1065161"/>
            </a:xfrm>
            <a:custGeom>
              <a:rect b="b" l="l" r="r" t="t"/>
              <a:pathLst>
                <a:path extrusionOk="0" h="1065161" w="871977">
                  <a:moveTo>
                    <a:pt x="119258" y="0"/>
                  </a:moveTo>
                  <a:lnTo>
                    <a:pt x="752720" y="0"/>
                  </a:lnTo>
                  <a:cubicBezTo>
                    <a:pt x="818584" y="0"/>
                    <a:pt x="871977" y="53394"/>
                    <a:pt x="871977" y="119258"/>
                  </a:cubicBezTo>
                  <a:lnTo>
                    <a:pt x="871977" y="945903"/>
                  </a:lnTo>
                  <a:cubicBezTo>
                    <a:pt x="871977" y="1011767"/>
                    <a:pt x="818584" y="1065161"/>
                    <a:pt x="752720" y="1065161"/>
                  </a:cubicBezTo>
                  <a:lnTo>
                    <a:pt x="119258" y="1065161"/>
                  </a:lnTo>
                  <a:cubicBezTo>
                    <a:pt x="53394" y="1065161"/>
                    <a:pt x="0" y="1011767"/>
                    <a:pt x="0" y="945903"/>
                  </a:cubicBezTo>
                  <a:lnTo>
                    <a:pt x="0" y="119258"/>
                  </a:lnTo>
                  <a:cubicBezTo>
                    <a:pt x="0" y="53394"/>
                    <a:pt x="53394" y="0"/>
                    <a:pt x="119258" y="0"/>
                  </a:cubicBezTo>
                  <a:close/>
                </a:path>
              </a:pathLst>
            </a:custGeom>
            <a:solidFill>
              <a:srgbClr val="589DD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9" name="Google Shape;519;p20"/>
            <p:cNvSpPr txBox="1"/>
            <p:nvPr/>
          </p:nvSpPr>
          <p:spPr>
            <a:xfrm>
              <a:off x="0" y="-47625"/>
              <a:ext cx="871977" cy="1112786"/>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520" name="Google Shape;520;p20"/>
          <p:cNvGrpSpPr/>
          <p:nvPr/>
        </p:nvGrpSpPr>
        <p:grpSpPr>
          <a:xfrm rot="-5400000">
            <a:off x="9154162" y="2184369"/>
            <a:ext cx="2630954" cy="3394657"/>
            <a:chOff x="0" y="-47625"/>
            <a:chExt cx="692926" cy="894066"/>
          </a:xfrm>
        </p:grpSpPr>
        <p:sp>
          <p:nvSpPr>
            <p:cNvPr id="521" name="Google Shape;521;p20"/>
            <p:cNvSpPr/>
            <p:nvPr/>
          </p:nvSpPr>
          <p:spPr>
            <a:xfrm>
              <a:off x="0" y="0"/>
              <a:ext cx="692926" cy="846441"/>
            </a:xfrm>
            <a:custGeom>
              <a:rect b="b" l="l" r="r" t="t"/>
              <a:pathLst>
                <a:path extrusionOk="0" h="846441" w="692926">
                  <a:moveTo>
                    <a:pt x="150074" y="0"/>
                  </a:moveTo>
                  <a:lnTo>
                    <a:pt x="542852" y="0"/>
                  </a:lnTo>
                  <a:cubicBezTo>
                    <a:pt x="582654" y="0"/>
                    <a:pt x="620826" y="15811"/>
                    <a:pt x="648970" y="43956"/>
                  </a:cubicBezTo>
                  <a:cubicBezTo>
                    <a:pt x="677115" y="72100"/>
                    <a:pt x="692926" y="110272"/>
                    <a:pt x="692926" y="150074"/>
                  </a:cubicBezTo>
                  <a:lnTo>
                    <a:pt x="692926" y="696367"/>
                  </a:lnTo>
                  <a:cubicBezTo>
                    <a:pt x="692926" y="779251"/>
                    <a:pt x="625736" y="846441"/>
                    <a:pt x="542852" y="846441"/>
                  </a:cubicBezTo>
                  <a:lnTo>
                    <a:pt x="150074" y="846441"/>
                  </a:lnTo>
                  <a:cubicBezTo>
                    <a:pt x="110272" y="846441"/>
                    <a:pt x="72100" y="830630"/>
                    <a:pt x="43956" y="802485"/>
                  </a:cubicBezTo>
                  <a:cubicBezTo>
                    <a:pt x="15811" y="774341"/>
                    <a:pt x="0" y="736169"/>
                    <a:pt x="0" y="696367"/>
                  </a:cubicBezTo>
                  <a:lnTo>
                    <a:pt x="0" y="150074"/>
                  </a:lnTo>
                  <a:cubicBezTo>
                    <a:pt x="0" y="67190"/>
                    <a:pt x="67190" y="0"/>
                    <a:pt x="150074" y="0"/>
                  </a:cubicBezTo>
                  <a:close/>
                </a:path>
              </a:pathLst>
            </a:custGeom>
            <a:solidFill>
              <a:srgbClr val="DF6F3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2" name="Google Shape;522;p20"/>
            <p:cNvSpPr txBox="1"/>
            <p:nvPr/>
          </p:nvSpPr>
          <p:spPr>
            <a:xfrm>
              <a:off x="0" y="-47625"/>
              <a:ext cx="692926" cy="894066"/>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523" name="Google Shape;523;p20"/>
          <p:cNvGrpSpPr/>
          <p:nvPr/>
        </p:nvGrpSpPr>
        <p:grpSpPr>
          <a:xfrm rot="-5400000">
            <a:off x="5921102" y="2806352"/>
            <a:ext cx="2070998" cy="2710646"/>
            <a:chOff x="0" y="-47625"/>
            <a:chExt cx="545448" cy="713915"/>
          </a:xfrm>
        </p:grpSpPr>
        <p:sp>
          <p:nvSpPr>
            <p:cNvPr id="524" name="Google Shape;524;p20"/>
            <p:cNvSpPr/>
            <p:nvPr/>
          </p:nvSpPr>
          <p:spPr>
            <a:xfrm>
              <a:off x="0" y="0"/>
              <a:ext cx="545448" cy="666290"/>
            </a:xfrm>
            <a:custGeom>
              <a:rect b="b" l="l" r="r" t="t"/>
              <a:pathLst>
                <a:path extrusionOk="0" h="666290" w="545448">
                  <a:moveTo>
                    <a:pt x="190651" y="0"/>
                  </a:moveTo>
                  <a:lnTo>
                    <a:pt x="354797" y="0"/>
                  </a:lnTo>
                  <a:cubicBezTo>
                    <a:pt x="405361" y="0"/>
                    <a:pt x="453854" y="20086"/>
                    <a:pt x="489608" y="55840"/>
                  </a:cubicBezTo>
                  <a:cubicBezTo>
                    <a:pt x="525362" y="91594"/>
                    <a:pt x="545448" y="140087"/>
                    <a:pt x="545448" y="190651"/>
                  </a:cubicBezTo>
                  <a:lnTo>
                    <a:pt x="545448" y="475639"/>
                  </a:lnTo>
                  <a:cubicBezTo>
                    <a:pt x="545448" y="580933"/>
                    <a:pt x="460091" y="666290"/>
                    <a:pt x="354797" y="666290"/>
                  </a:cubicBezTo>
                  <a:lnTo>
                    <a:pt x="190651" y="666290"/>
                  </a:lnTo>
                  <a:cubicBezTo>
                    <a:pt x="140087" y="666290"/>
                    <a:pt x="91594" y="646204"/>
                    <a:pt x="55840" y="610450"/>
                  </a:cubicBezTo>
                  <a:cubicBezTo>
                    <a:pt x="20086" y="574696"/>
                    <a:pt x="0" y="526203"/>
                    <a:pt x="0" y="475639"/>
                  </a:cubicBezTo>
                  <a:lnTo>
                    <a:pt x="0" y="190651"/>
                  </a:lnTo>
                  <a:cubicBezTo>
                    <a:pt x="0" y="140087"/>
                    <a:pt x="20086" y="91594"/>
                    <a:pt x="55840" y="55840"/>
                  </a:cubicBezTo>
                  <a:cubicBezTo>
                    <a:pt x="91594" y="20086"/>
                    <a:pt x="140087" y="0"/>
                    <a:pt x="190651" y="0"/>
                  </a:cubicBezTo>
                  <a:close/>
                </a:path>
              </a:pathLst>
            </a:custGeom>
            <a:solidFill>
              <a:srgbClr val="1C365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5" name="Google Shape;525;p20"/>
            <p:cNvSpPr txBox="1"/>
            <p:nvPr/>
          </p:nvSpPr>
          <p:spPr>
            <a:xfrm>
              <a:off x="0" y="-47625"/>
              <a:ext cx="545448" cy="713915"/>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526" name="Google Shape;526;p20"/>
          <p:cNvGrpSpPr/>
          <p:nvPr/>
        </p:nvGrpSpPr>
        <p:grpSpPr>
          <a:xfrm rot="-5400000">
            <a:off x="6382743" y="5673725"/>
            <a:ext cx="1655395" cy="2202967"/>
            <a:chOff x="0" y="-47625"/>
            <a:chExt cx="435989" cy="580205"/>
          </a:xfrm>
        </p:grpSpPr>
        <p:sp>
          <p:nvSpPr>
            <p:cNvPr id="527" name="Google Shape;527;p20"/>
            <p:cNvSpPr/>
            <p:nvPr/>
          </p:nvSpPr>
          <p:spPr>
            <a:xfrm>
              <a:off x="0" y="0"/>
              <a:ext cx="435989" cy="532580"/>
            </a:xfrm>
            <a:custGeom>
              <a:rect b="b" l="l" r="r" t="t"/>
              <a:pathLst>
                <a:path extrusionOk="0" h="532580" w="435989">
                  <a:moveTo>
                    <a:pt x="217994" y="0"/>
                  </a:moveTo>
                  <a:lnTo>
                    <a:pt x="217994" y="0"/>
                  </a:lnTo>
                  <a:cubicBezTo>
                    <a:pt x="338389" y="0"/>
                    <a:pt x="435989" y="97599"/>
                    <a:pt x="435989" y="217994"/>
                  </a:cubicBezTo>
                  <a:lnTo>
                    <a:pt x="435989" y="314586"/>
                  </a:lnTo>
                  <a:cubicBezTo>
                    <a:pt x="435989" y="434981"/>
                    <a:pt x="338389" y="532580"/>
                    <a:pt x="217994" y="532580"/>
                  </a:cubicBezTo>
                  <a:lnTo>
                    <a:pt x="217994" y="532580"/>
                  </a:lnTo>
                  <a:cubicBezTo>
                    <a:pt x="160179" y="532580"/>
                    <a:pt x="104731" y="509613"/>
                    <a:pt x="63849" y="468731"/>
                  </a:cubicBezTo>
                  <a:cubicBezTo>
                    <a:pt x="22967" y="427849"/>
                    <a:pt x="0" y="372402"/>
                    <a:pt x="0" y="314586"/>
                  </a:cubicBezTo>
                  <a:lnTo>
                    <a:pt x="0" y="217994"/>
                  </a:lnTo>
                  <a:cubicBezTo>
                    <a:pt x="0" y="160179"/>
                    <a:pt x="22967" y="104731"/>
                    <a:pt x="63849" y="63849"/>
                  </a:cubicBezTo>
                  <a:cubicBezTo>
                    <a:pt x="104731" y="22967"/>
                    <a:pt x="160179" y="0"/>
                    <a:pt x="217994" y="0"/>
                  </a:cubicBezTo>
                  <a:close/>
                </a:path>
              </a:pathLst>
            </a:custGeom>
            <a:solidFill>
              <a:srgbClr val="F8864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8" name="Google Shape;528;p20"/>
            <p:cNvSpPr txBox="1"/>
            <p:nvPr/>
          </p:nvSpPr>
          <p:spPr>
            <a:xfrm>
              <a:off x="0" y="-47625"/>
              <a:ext cx="435989" cy="580205"/>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529" name="Google Shape;529;p20"/>
          <p:cNvSpPr txBox="1"/>
          <p:nvPr/>
        </p:nvSpPr>
        <p:spPr>
          <a:xfrm>
            <a:off x="1114425" y="3365298"/>
            <a:ext cx="2330080" cy="495300"/>
          </a:xfrm>
          <a:prstGeom prst="rect">
            <a:avLst/>
          </a:prstGeom>
          <a:noFill/>
          <a:ln>
            <a:noFill/>
          </a:ln>
        </p:spPr>
        <p:txBody>
          <a:bodyPr anchorCtr="0" anchor="t" bIns="0" lIns="0" spcFirstLastPara="1" rIns="0" wrap="square" tIns="0">
            <a:spAutoFit/>
          </a:bodyPr>
          <a:lstStyle/>
          <a:p>
            <a:pPr indent="0" lvl="0" marL="0" marR="0" rtl="0" algn="l">
              <a:lnSpc>
                <a:spcPct val="120000"/>
              </a:lnSpc>
              <a:spcBef>
                <a:spcPts val="0"/>
              </a:spcBef>
              <a:spcAft>
                <a:spcPts val="0"/>
              </a:spcAft>
              <a:buNone/>
            </a:pPr>
            <a:r>
              <a:rPr b="0" i="0" lang="en-US" sz="3200" u="none" cap="none" strike="noStrike">
                <a:solidFill>
                  <a:srgbClr val="1C3651"/>
                </a:solidFill>
                <a:latin typeface="Archivo Black"/>
                <a:ea typeface="Archivo Black"/>
                <a:cs typeface="Archivo Black"/>
                <a:sym typeface="Archivo Black"/>
              </a:rPr>
              <a:t>PRODUCT</a:t>
            </a:r>
            <a:endParaRPr/>
          </a:p>
        </p:txBody>
      </p:sp>
      <p:sp>
        <p:nvSpPr>
          <p:cNvPr id="530" name="Google Shape;530;p20"/>
          <p:cNvSpPr txBox="1"/>
          <p:nvPr/>
        </p:nvSpPr>
        <p:spPr>
          <a:xfrm>
            <a:off x="1114425" y="6254449"/>
            <a:ext cx="2850692" cy="495300"/>
          </a:xfrm>
          <a:prstGeom prst="rect">
            <a:avLst/>
          </a:prstGeom>
          <a:noFill/>
          <a:ln>
            <a:noFill/>
          </a:ln>
        </p:spPr>
        <p:txBody>
          <a:bodyPr anchorCtr="0" anchor="t" bIns="0" lIns="0" spcFirstLastPara="1" rIns="0" wrap="square" tIns="0">
            <a:spAutoFit/>
          </a:bodyPr>
          <a:lstStyle/>
          <a:p>
            <a:pPr indent="0" lvl="0" marL="0" marR="0" rtl="0" algn="l">
              <a:lnSpc>
                <a:spcPct val="120000"/>
              </a:lnSpc>
              <a:spcBef>
                <a:spcPts val="0"/>
              </a:spcBef>
              <a:spcAft>
                <a:spcPts val="0"/>
              </a:spcAft>
              <a:buNone/>
            </a:pPr>
            <a:r>
              <a:rPr b="0" i="0" lang="en-US" sz="3200" u="none" cap="none" strike="noStrike">
                <a:solidFill>
                  <a:srgbClr val="F88648"/>
                </a:solidFill>
                <a:latin typeface="Archivo Black"/>
                <a:ea typeface="Archivo Black"/>
                <a:cs typeface="Archivo Black"/>
                <a:sym typeface="Archivo Black"/>
              </a:rPr>
              <a:t>PROMOTION</a:t>
            </a:r>
            <a:endParaRPr/>
          </a:p>
        </p:txBody>
      </p:sp>
      <p:sp>
        <p:nvSpPr>
          <p:cNvPr id="531" name="Google Shape;531;p20"/>
          <p:cNvSpPr txBox="1"/>
          <p:nvPr/>
        </p:nvSpPr>
        <p:spPr>
          <a:xfrm>
            <a:off x="13822117" y="6235399"/>
            <a:ext cx="2330080" cy="495300"/>
          </a:xfrm>
          <a:prstGeom prst="rect">
            <a:avLst/>
          </a:prstGeom>
          <a:noFill/>
          <a:ln>
            <a:noFill/>
          </a:ln>
        </p:spPr>
        <p:txBody>
          <a:bodyPr anchorCtr="0" anchor="t" bIns="0" lIns="0" spcFirstLastPara="1" rIns="0" wrap="square" tIns="0">
            <a:spAutoFit/>
          </a:bodyPr>
          <a:lstStyle/>
          <a:p>
            <a:pPr indent="0" lvl="0" marL="0" marR="0" rtl="0" algn="just">
              <a:lnSpc>
                <a:spcPct val="120000"/>
              </a:lnSpc>
              <a:spcBef>
                <a:spcPts val="0"/>
              </a:spcBef>
              <a:spcAft>
                <a:spcPts val="0"/>
              </a:spcAft>
              <a:buNone/>
            </a:pPr>
            <a:r>
              <a:rPr b="0" i="0" lang="en-US" sz="3200" u="none" cap="none" strike="noStrike">
                <a:solidFill>
                  <a:srgbClr val="589DD4"/>
                </a:solidFill>
                <a:latin typeface="Archivo Black"/>
                <a:ea typeface="Archivo Black"/>
                <a:cs typeface="Archivo Black"/>
                <a:sym typeface="Archivo Black"/>
              </a:rPr>
              <a:t>PLACE</a:t>
            </a:r>
            <a:endParaRPr/>
          </a:p>
        </p:txBody>
      </p:sp>
      <p:sp>
        <p:nvSpPr>
          <p:cNvPr id="532" name="Google Shape;532;p20"/>
          <p:cNvSpPr txBox="1"/>
          <p:nvPr/>
        </p:nvSpPr>
        <p:spPr>
          <a:xfrm>
            <a:off x="13822117" y="3220042"/>
            <a:ext cx="2330080" cy="495300"/>
          </a:xfrm>
          <a:prstGeom prst="rect">
            <a:avLst/>
          </a:prstGeom>
          <a:noFill/>
          <a:ln>
            <a:noFill/>
          </a:ln>
        </p:spPr>
        <p:txBody>
          <a:bodyPr anchorCtr="0" anchor="t" bIns="0" lIns="0" spcFirstLastPara="1" rIns="0" wrap="square" tIns="0">
            <a:spAutoFit/>
          </a:bodyPr>
          <a:lstStyle/>
          <a:p>
            <a:pPr indent="0" lvl="0" marL="0" marR="0" rtl="0" algn="just">
              <a:lnSpc>
                <a:spcPct val="120000"/>
              </a:lnSpc>
              <a:spcBef>
                <a:spcPts val="0"/>
              </a:spcBef>
              <a:spcAft>
                <a:spcPts val="0"/>
              </a:spcAft>
              <a:buNone/>
            </a:pPr>
            <a:r>
              <a:rPr b="0" i="0" lang="en-US" sz="3200" u="none" cap="none" strike="noStrike">
                <a:solidFill>
                  <a:srgbClr val="DF6F32"/>
                </a:solidFill>
                <a:latin typeface="Archivo Black"/>
                <a:ea typeface="Archivo Black"/>
                <a:cs typeface="Archivo Black"/>
                <a:sym typeface="Archivo Black"/>
              </a:rPr>
              <a:t>PRICE</a:t>
            </a:r>
            <a:endParaRPr/>
          </a:p>
        </p:txBody>
      </p:sp>
      <p:cxnSp>
        <p:nvCxnSpPr>
          <p:cNvPr id="533" name="Google Shape;533;p20"/>
          <p:cNvCxnSpPr/>
          <p:nvPr/>
        </p:nvCxnSpPr>
        <p:spPr>
          <a:xfrm>
            <a:off x="1114425" y="4121525"/>
            <a:ext cx="5175358" cy="0"/>
          </a:xfrm>
          <a:prstGeom prst="straightConnector1">
            <a:avLst/>
          </a:prstGeom>
          <a:noFill/>
          <a:ln cap="flat" cmpd="sng" w="38100">
            <a:solidFill>
              <a:srgbClr val="1C3651"/>
            </a:solidFill>
            <a:prstDash val="solid"/>
            <a:round/>
            <a:headEnd len="sm" w="sm" type="none"/>
            <a:tailEnd len="sm" w="sm" type="none"/>
          </a:ln>
        </p:spPr>
      </p:cxnSp>
      <p:cxnSp>
        <p:nvCxnSpPr>
          <p:cNvPr id="534" name="Google Shape;534;p20"/>
          <p:cNvCxnSpPr/>
          <p:nvPr/>
        </p:nvCxnSpPr>
        <p:spPr>
          <a:xfrm>
            <a:off x="11353679" y="3972517"/>
            <a:ext cx="5905621" cy="0"/>
          </a:xfrm>
          <a:prstGeom prst="straightConnector1">
            <a:avLst/>
          </a:prstGeom>
          <a:noFill/>
          <a:ln cap="flat" cmpd="sng" w="38100">
            <a:solidFill>
              <a:srgbClr val="DF6F32"/>
            </a:solidFill>
            <a:prstDash val="solid"/>
            <a:round/>
            <a:headEnd len="sm" w="sm" type="none"/>
            <a:tailEnd len="sm" w="sm" type="none"/>
          </a:ln>
        </p:spPr>
      </p:cxnSp>
      <p:cxnSp>
        <p:nvCxnSpPr>
          <p:cNvPr id="535" name="Google Shape;535;p20"/>
          <p:cNvCxnSpPr/>
          <p:nvPr/>
        </p:nvCxnSpPr>
        <p:spPr>
          <a:xfrm>
            <a:off x="1114425" y="7003207"/>
            <a:ext cx="5932589" cy="0"/>
          </a:xfrm>
          <a:prstGeom prst="straightConnector1">
            <a:avLst/>
          </a:prstGeom>
          <a:noFill/>
          <a:ln cap="flat" cmpd="sng" w="38100">
            <a:solidFill>
              <a:srgbClr val="F88648"/>
            </a:solidFill>
            <a:prstDash val="solid"/>
            <a:round/>
            <a:headEnd len="sm" w="sm" type="none"/>
            <a:tailEnd len="sm" w="sm" type="none"/>
          </a:ln>
        </p:spPr>
      </p:cxnSp>
      <p:cxnSp>
        <p:nvCxnSpPr>
          <p:cNvPr id="536" name="Google Shape;536;p20"/>
          <p:cNvCxnSpPr/>
          <p:nvPr/>
        </p:nvCxnSpPr>
        <p:spPr>
          <a:xfrm>
            <a:off x="12166967" y="6984157"/>
            <a:ext cx="5092333" cy="0"/>
          </a:xfrm>
          <a:prstGeom prst="straightConnector1">
            <a:avLst/>
          </a:prstGeom>
          <a:noFill/>
          <a:ln cap="flat" cmpd="sng" w="38100">
            <a:solidFill>
              <a:srgbClr val="589DD4"/>
            </a:solidFill>
            <a:prstDash val="solid"/>
            <a:round/>
            <a:headEnd len="sm" w="sm" type="none"/>
            <a:tailEnd len="sm" w="sm" type="none"/>
          </a:ln>
        </p:spPr>
      </p:cxnSp>
      <p:sp>
        <p:nvSpPr>
          <p:cNvPr id="537" name="Google Shape;537;p20"/>
          <p:cNvSpPr txBox="1"/>
          <p:nvPr/>
        </p:nvSpPr>
        <p:spPr>
          <a:xfrm>
            <a:off x="1114425" y="4328160"/>
            <a:ext cx="3580500" cy="7389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0" i="0" lang="en-US" sz="2400" u="none" cap="none" strike="noStrike">
                <a:solidFill>
                  <a:srgbClr val="000000"/>
                </a:solidFill>
                <a:latin typeface="Montserrat"/>
                <a:ea typeface="Montserrat"/>
                <a:cs typeface="Montserrat"/>
                <a:sym typeface="Montserrat"/>
              </a:rPr>
              <a:t>Elaborate on what you want to discuss. </a:t>
            </a:r>
            <a:endParaRPr/>
          </a:p>
        </p:txBody>
      </p:sp>
      <p:sp>
        <p:nvSpPr>
          <p:cNvPr id="538" name="Google Shape;538;p20"/>
          <p:cNvSpPr txBox="1"/>
          <p:nvPr/>
        </p:nvSpPr>
        <p:spPr>
          <a:xfrm>
            <a:off x="1114425" y="7212757"/>
            <a:ext cx="3580500" cy="7389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0" i="0" lang="en-US" sz="2400" u="none" cap="none" strike="noStrike">
                <a:solidFill>
                  <a:srgbClr val="000000"/>
                </a:solidFill>
                <a:latin typeface="Montserrat"/>
                <a:ea typeface="Montserrat"/>
                <a:cs typeface="Montserrat"/>
                <a:sym typeface="Montserrat"/>
              </a:rPr>
              <a:t>Elaborate on what you want to discuss. </a:t>
            </a:r>
            <a:endParaRPr/>
          </a:p>
        </p:txBody>
      </p:sp>
      <p:sp>
        <p:nvSpPr>
          <p:cNvPr id="539" name="Google Shape;539;p20"/>
          <p:cNvSpPr txBox="1"/>
          <p:nvPr/>
        </p:nvSpPr>
        <p:spPr>
          <a:xfrm>
            <a:off x="13822117" y="7212757"/>
            <a:ext cx="3580500" cy="7389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0" i="0" lang="en-US" sz="2400" u="none" cap="none" strike="noStrike">
                <a:solidFill>
                  <a:srgbClr val="000000"/>
                </a:solidFill>
                <a:latin typeface="Montserrat"/>
                <a:ea typeface="Montserrat"/>
                <a:cs typeface="Montserrat"/>
                <a:sym typeface="Montserrat"/>
              </a:rPr>
              <a:t>Elaborate on what you want to discuss. </a:t>
            </a:r>
            <a:endParaRPr/>
          </a:p>
        </p:txBody>
      </p:sp>
      <p:sp>
        <p:nvSpPr>
          <p:cNvPr id="540" name="Google Shape;540;p20"/>
          <p:cNvSpPr txBox="1"/>
          <p:nvPr/>
        </p:nvSpPr>
        <p:spPr>
          <a:xfrm>
            <a:off x="13822117" y="4123575"/>
            <a:ext cx="3580500" cy="7389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0" i="0" lang="en-US" sz="2400" u="none" cap="none" strike="noStrike">
                <a:solidFill>
                  <a:srgbClr val="000000"/>
                </a:solidFill>
                <a:latin typeface="Montserrat"/>
                <a:ea typeface="Montserrat"/>
                <a:cs typeface="Montserrat"/>
                <a:sym typeface="Montserrat"/>
              </a:rPr>
              <a:t>Elaborate on what you want to discuss. </a:t>
            </a:r>
            <a:endParaRPr/>
          </a:p>
        </p:txBody>
      </p:sp>
      <p:grpSp>
        <p:nvGrpSpPr>
          <p:cNvPr id="541" name="Google Shape;541;p20"/>
          <p:cNvGrpSpPr/>
          <p:nvPr/>
        </p:nvGrpSpPr>
        <p:grpSpPr>
          <a:xfrm>
            <a:off x="7300853" y="4161675"/>
            <a:ext cx="2629982" cy="2629982"/>
            <a:chOff x="0" y="0"/>
            <a:chExt cx="812800" cy="812800"/>
          </a:xfrm>
        </p:grpSpPr>
        <p:sp>
          <p:nvSpPr>
            <p:cNvPr id="542" name="Google Shape;542;p20"/>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B0E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3" name="Google Shape;543;p20"/>
            <p:cNvSpPr txBox="1"/>
            <p:nvPr/>
          </p:nvSpPr>
          <p:spPr>
            <a:xfrm>
              <a:off x="76200" y="38100"/>
              <a:ext cx="660400" cy="6985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544" name="Google Shape;544;p20"/>
          <p:cNvSpPr txBox="1"/>
          <p:nvPr/>
        </p:nvSpPr>
        <p:spPr>
          <a:xfrm>
            <a:off x="7140444" y="4981366"/>
            <a:ext cx="2950800" cy="981000"/>
          </a:xfrm>
          <a:prstGeom prst="rect">
            <a:avLst/>
          </a:prstGeom>
          <a:noFill/>
          <a:ln>
            <a:noFill/>
          </a:ln>
        </p:spPr>
        <p:txBody>
          <a:bodyPr anchorCtr="0" anchor="t" bIns="0" lIns="0" spcFirstLastPara="1" rIns="0" wrap="square" tIns="0">
            <a:spAutoFit/>
          </a:bodyPr>
          <a:lstStyle/>
          <a:p>
            <a:pPr indent="0" lvl="0" marL="0" marR="0" rtl="0" algn="ctr">
              <a:lnSpc>
                <a:spcPct val="120000"/>
              </a:lnSpc>
              <a:spcBef>
                <a:spcPts val="0"/>
              </a:spcBef>
              <a:spcAft>
                <a:spcPts val="0"/>
              </a:spcAft>
              <a:buNone/>
            </a:pPr>
            <a:r>
              <a:rPr b="0" i="0" lang="en-US" sz="3200" u="none" cap="none" strike="noStrike">
                <a:solidFill>
                  <a:srgbClr val="F4E0C5"/>
                </a:solidFill>
                <a:latin typeface="Archivo Black"/>
                <a:ea typeface="Archivo Black"/>
                <a:cs typeface="Archivo Black"/>
                <a:sym typeface="Archivo Black"/>
              </a:rPr>
              <a:t>TARGET</a:t>
            </a:r>
            <a:endParaRPr/>
          </a:p>
          <a:p>
            <a:pPr indent="0" lvl="0" marL="0" marR="0" rtl="0" algn="ctr">
              <a:lnSpc>
                <a:spcPct val="120000"/>
              </a:lnSpc>
              <a:spcBef>
                <a:spcPts val="0"/>
              </a:spcBef>
              <a:spcAft>
                <a:spcPts val="0"/>
              </a:spcAft>
              <a:buNone/>
            </a:pPr>
            <a:r>
              <a:rPr b="0" i="0" lang="en-US" sz="3200" u="none" cap="none" strike="noStrike">
                <a:solidFill>
                  <a:srgbClr val="F4E0C5"/>
                </a:solidFill>
                <a:latin typeface="Archivo Black"/>
                <a:ea typeface="Archivo Black"/>
                <a:cs typeface="Archivo Black"/>
                <a:sym typeface="Archivo Black"/>
              </a:rPr>
              <a:t>MARKET</a:t>
            </a:r>
            <a:endParaRPr/>
          </a:p>
        </p:txBody>
      </p:sp>
      <p:sp>
        <p:nvSpPr>
          <p:cNvPr id="545" name="Google Shape;545;p20"/>
          <p:cNvSpPr/>
          <p:nvPr/>
        </p:nvSpPr>
        <p:spPr>
          <a:xfrm>
            <a:off x="6370109" y="3480312"/>
            <a:ext cx="1284762" cy="1282426"/>
          </a:xfrm>
          <a:custGeom>
            <a:rect b="b" l="l" r="r" t="t"/>
            <a:pathLst>
              <a:path extrusionOk="0" h="1282426" w="1284762">
                <a:moveTo>
                  <a:pt x="0" y="0"/>
                </a:moveTo>
                <a:lnTo>
                  <a:pt x="1284761" y="0"/>
                </a:lnTo>
                <a:lnTo>
                  <a:pt x="1284761" y="1282426"/>
                </a:lnTo>
                <a:lnTo>
                  <a:pt x="0" y="1282426"/>
                </a:lnTo>
                <a:lnTo>
                  <a:pt x="0" y="0"/>
                </a:lnTo>
                <a:close/>
              </a:path>
            </a:pathLst>
          </a:custGeom>
          <a:blipFill rotWithShape="1">
            <a:blip r:embed="rId3">
              <a:alphaModFix/>
            </a:blip>
            <a:stretch>
              <a:fillRect b="0" l="0" r="0" t="0"/>
            </a:stretch>
          </a:blipFill>
          <a:ln>
            <a:noFill/>
          </a:ln>
        </p:spPr>
      </p:sp>
      <p:sp>
        <p:nvSpPr>
          <p:cNvPr id="546" name="Google Shape;546;p20"/>
          <p:cNvSpPr/>
          <p:nvPr/>
        </p:nvSpPr>
        <p:spPr>
          <a:xfrm>
            <a:off x="9921311" y="3020367"/>
            <a:ext cx="1568028" cy="1568028"/>
          </a:xfrm>
          <a:custGeom>
            <a:rect b="b" l="l" r="r" t="t"/>
            <a:pathLst>
              <a:path extrusionOk="0" h="1568028" w="1568028">
                <a:moveTo>
                  <a:pt x="0" y="0"/>
                </a:moveTo>
                <a:lnTo>
                  <a:pt x="1568028" y="0"/>
                </a:lnTo>
                <a:lnTo>
                  <a:pt x="1568028" y="1568028"/>
                </a:lnTo>
                <a:lnTo>
                  <a:pt x="0" y="1568028"/>
                </a:lnTo>
                <a:lnTo>
                  <a:pt x="0" y="0"/>
                </a:lnTo>
                <a:close/>
              </a:path>
            </a:pathLst>
          </a:custGeom>
          <a:blipFill rotWithShape="1">
            <a:blip r:embed="rId4">
              <a:alphaModFix/>
            </a:blip>
            <a:stretch>
              <a:fillRect b="0" l="0" r="0" t="0"/>
            </a:stretch>
          </a:blipFill>
          <a:ln>
            <a:noFill/>
          </a:ln>
        </p:spPr>
      </p:sp>
      <p:sp>
        <p:nvSpPr>
          <p:cNvPr id="547" name="Google Shape;547;p20"/>
          <p:cNvSpPr/>
          <p:nvPr/>
        </p:nvSpPr>
        <p:spPr>
          <a:xfrm>
            <a:off x="9996974" y="6730699"/>
            <a:ext cx="1956605" cy="1881898"/>
          </a:xfrm>
          <a:custGeom>
            <a:rect b="b" l="l" r="r" t="t"/>
            <a:pathLst>
              <a:path extrusionOk="0" h="1881898" w="1956605">
                <a:moveTo>
                  <a:pt x="0" y="0"/>
                </a:moveTo>
                <a:lnTo>
                  <a:pt x="1956605" y="0"/>
                </a:lnTo>
                <a:lnTo>
                  <a:pt x="1956605" y="1881898"/>
                </a:lnTo>
                <a:lnTo>
                  <a:pt x="0" y="1881898"/>
                </a:lnTo>
                <a:lnTo>
                  <a:pt x="0" y="0"/>
                </a:lnTo>
                <a:close/>
              </a:path>
            </a:pathLst>
          </a:custGeom>
          <a:blipFill rotWithShape="1">
            <a:blip r:embed="rId5">
              <a:alphaModFix/>
            </a:blip>
            <a:stretch>
              <a:fillRect b="0" l="0" r="0" t="0"/>
            </a:stretch>
          </a:blipFill>
          <a:ln>
            <a:noFill/>
          </a:ln>
        </p:spPr>
      </p:sp>
      <p:pic>
        <p:nvPicPr>
          <p:cNvPr id="548" name="Google Shape;548;p20"/>
          <p:cNvPicPr preferRelativeResize="0"/>
          <p:nvPr/>
        </p:nvPicPr>
        <p:blipFill>
          <a:blip r:embed="rId6">
            <a:alphaModFix/>
          </a:blip>
          <a:stretch>
            <a:fillRect/>
          </a:stretch>
        </p:blipFill>
        <p:spPr>
          <a:xfrm>
            <a:off x="6705720" y="6319520"/>
            <a:ext cx="1009430" cy="98107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4E0C5"/>
        </a:solidFill>
      </p:bgPr>
    </p:bg>
    <p:spTree>
      <p:nvGrpSpPr>
        <p:cNvPr id="552" name="Shape 552"/>
        <p:cNvGrpSpPr/>
        <p:nvPr/>
      </p:nvGrpSpPr>
      <p:grpSpPr>
        <a:xfrm>
          <a:off x="0" y="0"/>
          <a:ext cx="0" cy="0"/>
          <a:chOff x="0" y="0"/>
          <a:chExt cx="0" cy="0"/>
        </a:xfrm>
      </p:grpSpPr>
      <p:sp>
        <p:nvSpPr>
          <p:cNvPr id="553" name="Google Shape;553;p21"/>
          <p:cNvSpPr txBox="1"/>
          <p:nvPr/>
        </p:nvSpPr>
        <p:spPr>
          <a:xfrm>
            <a:off x="623900" y="1019175"/>
            <a:ext cx="17192400" cy="1077300"/>
          </a:xfrm>
          <a:prstGeom prst="rect">
            <a:avLst/>
          </a:prstGeom>
          <a:noFill/>
          <a:ln>
            <a:noFill/>
          </a:ln>
        </p:spPr>
        <p:txBody>
          <a:bodyPr anchorCtr="0" anchor="t" bIns="0" lIns="0" spcFirstLastPara="1" rIns="0" wrap="square" tIns="0">
            <a:spAutoFit/>
          </a:bodyPr>
          <a:lstStyle/>
          <a:p>
            <a:pPr indent="0" lvl="0" marL="0" marR="0" rtl="0" algn="l">
              <a:lnSpc>
                <a:spcPct val="120002"/>
              </a:lnSpc>
              <a:spcBef>
                <a:spcPts val="0"/>
              </a:spcBef>
              <a:spcAft>
                <a:spcPts val="0"/>
              </a:spcAft>
              <a:buNone/>
            </a:pPr>
            <a:r>
              <a:rPr b="0" i="0" lang="en-US" sz="6999" u="none" cap="none" strike="noStrike">
                <a:solidFill>
                  <a:srgbClr val="DF6F32"/>
                </a:solidFill>
                <a:latin typeface="Archivo Black"/>
                <a:ea typeface="Archivo Black"/>
                <a:cs typeface="Archivo Black"/>
                <a:sym typeface="Archivo Black"/>
              </a:rPr>
              <a:t>MARKETING MIX 4P INFOGRAPHIC </a:t>
            </a:r>
            <a:endParaRPr/>
          </a:p>
        </p:txBody>
      </p:sp>
      <p:grpSp>
        <p:nvGrpSpPr>
          <p:cNvPr id="554" name="Google Shape;554;p21"/>
          <p:cNvGrpSpPr/>
          <p:nvPr/>
        </p:nvGrpSpPr>
        <p:grpSpPr>
          <a:xfrm rot="-5400000">
            <a:off x="1169571" y="2552605"/>
            <a:ext cx="3161063" cy="3633008"/>
            <a:chOff x="0" y="-47625"/>
            <a:chExt cx="832543" cy="956842"/>
          </a:xfrm>
        </p:grpSpPr>
        <p:sp>
          <p:nvSpPr>
            <p:cNvPr id="555" name="Google Shape;555;p21"/>
            <p:cNvSpPr/>
            <p:nvPr/>
          </p:nvSpPr>
          <p:spPr>
            <a:xfrm>
              <a:off x="0" y="0"/>
              <a:ext cx="832543" cy="909217"/>
            </a:xfrm>
            <a:custGeom>
              <a:rect b="b" l="l" r="r" t="t"/>
              <a:pathLst>
                <a:path extrusionOk="0" h="909217" w="832543">
                  <a:moveTo>
                    <a:pt x="124907" y="0"/>
                  </a:moveTo>
                  <a:lnTo>
                    <a:pt x="707637" y="0"/>
                  </a:lnTo>
                  <a:cubicBezTo>
                    <a:pt x="740764" y="0"/>
                    <a:pt x="772535" y="13160"/>
                    <a:pt x="795959" y="36584"/>
                  </a:cubicBezTo>
                  <a:cubicBezTo>
                    <a:pt x="819384" y="60009"/>
                    <a:pt x="832543" y="91779"/>
                    <a:pt x="832543" y="124907"/>
                  </a:cubicBezTo>
                  <a:lnTo>
                    <a:pt x="832543" y="784310"/>
                  </a:lnTo>
                  <a:cubicBezTo>
                    <a:pt x="832543" y="853294"/>
                    <a:pt x="776621" y="909217"/>
                    <a:pt x="707637" y="909217"/>
                  </a:cubicBezTo>
                  <a:lnTo>
                    <a:pt x="124907" y="909217"/>
                  </a:lnTo>
                  <a:cubicBezTo>
                    <a:pt x="91779" y="909217"/>
                    <a:pt x="60009" y="896057"/>
                    <a:pt x="36584" y="872632"/>
                  </a:cubicBezTo>
                  <a:cubicBezTo>
                    <a:pt x="13160" y="849208"/>
                    <a:pt x="0" y="817437"/>
                    <a:pt x="0" y="784310"/>
                  </a:cubicBezTo>
                  <a:lnTo>
                    <a:pt x="0" y="124907"/>
                  </a:lnTo>
                  <a:cubicBezTo>
                    <a:pt x="0" y="91779"/>
                    <a:pt x="13160" y="60009"/>
                    <a:pt x="36584" y="36584"/>
                  </a:cubicBezTo>
                  <a:cubicBezTo>
                    <a:pt x="60009" y="13160"/>
                    <a:pt x="91779" y="0"/>
                    <a:pt x="124907" y="0"/>
                  </a:cubicBezTo>
                  <a:close/>
                </a:path>
              </a:pathLst>
            </a:custGeom>
            <a:solidFill>
              <a:srgbClr val="589DD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6" name="Google Shape;556;p21"/>
            <p:cNvSpPr txBox="1"/>
            <p:nvPr/>
          </p:nvSpPr>
          <p:spPr>
            <a:xfrm>
              <a:off x="0" y="-47625"/>
              <a:ext cx="832543" cy="956842"/>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557" name="Google Shape;557;p21"/>
          <p:cNvGrpSpPr/>
          <p:nvPr/>
        </p:nvGrpSpPr>
        <p:grpSpPr>
          <a:xfrm rot="-5400000">
            <a:off x="5399960" y="2552605"/>
            <a:ext cx="3161063" cy="3633008"/>
            <a:chOff x="0" y="-47625"/>
            <a:chExt cx="832543" cy="956842"/>
          </a:xfrm>
        </p:grpSpPr>
        <p:sp>
          <p:nvSpPr>
            <p:cNvPr id="558" name="Google Shape;558;p21"/>
            <p:cNvSpPr/>
            <p:nvPr/>
          </p:nvSpPr>
          <p:spPr>
            <a:xfrm>
              <a:off x="0" y="0"/>
              <a:ext cx="832543" cy="909217"/>
            </a:xfrm>
            <a:custGeom>
              <a:rect b="b" l="l" r="r" t="t"/>
              <a:pathLst>
                <a:path extrusionOk="0" h="909217" w="832543">
                  <a:moveTo>
                    <a:pt x="124907" y="0"/>
                  </a:moveTo>
                  <a:lnTo>
                    <a:pt x="707637" y="0"/>
                  </a:lnTo>
                  <a:cubicBezTo>
                    <a:pt x="740764" y="0"/>
                    <a:pt x="772535" y="13160"/>
                    <a:pt x="795959" y="36584"/>
                  </a:cubicBezTo>
                  <a:cubicBezTo>
                    <a:pt x="819384" y="60009"/>
                    <a:pt x="832543" y="91779"/>
                    <a:pt x="832543" y="124907"/>
                  </a:cubicBezTo>
                  <a:lnTo>
                    <a:pt x="832543" y="784310"/>
                  </a:lnTo>
                  <a:cubicBezTo>
                    <a:pt x="832543" y="853294"/>
                    <a:pt x="776621" y="909217"/>
                    <a:pt x="707637" y="909217"/>
                  </a:cubicBezTo>
                  <a:lnTo>
                    <a:pt x="124907" y="909217"/>
                  </a:lnTo>
                  <a:cubicBezTo>
                    <a:pt x="91779" y="909217"/>
                    <a:pt x="60009" y="896057"/>
                    <a:pt x="36584" y="872632"/>
                  </a:cubicBezTo>
                  <a:cubicBezTo>
                    <a:pt x="13160" y="849208"/>
                    <a:pt x="0" y="817437"/>
                    <a:pt x="0" y="784310"/>
                  </a:cubicBezTo>
                  <a:lnTo>
                    <a:pt x="0" y="124907"/>
                  </a:lnTo>
                  <a:cubicBezTo>
                    <a:pt x="0" y="91779"/>
                    <a:pt x="13160" y="60009"/>
                    <a:pt x="36584" y="36584"/>
                  </a:cubicBezTo>
                  <a:cubicBezTo>
                    <a:pt x="60009" y="13160"/>
                    <a:pt x="91779" y="0"/>
                    <a:pt x="124907" y="0"/>
                  </a:cubicBezTo>
                  <a:close/>
                </a:path>
              </a:pathLst>
            </a:custGeom>
            <a:solidFill>
              <a:srgbClr val="DF6F3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9" name="Google Shape;559;p21"/>
            <p:cNvSpPr txBox="1"/>
            <p:nvPr/>
          </p:nvSpPr>
          <p:spPr>
            <a:xfrm>
              <a:off x="0" y="-47625"/>
              <a:ext cx="832543" cy="956842"/>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560" name="Google Shape;560;p21"/>
          <p:cNvGrpSpPr/>
          <p:nvPr/>
        </p:nvGrpSpPr>
        <p:grpSpPr>
          <a:xfrm rot="-5400000">
            <a:off x="9631112" y="2552605"/>
            <a:ext cx="3161063" cy="3633008"/>
            <a:chOff x="0" y="-47625"/>
            <a:chExt cx="832543" cy="956842"/>
          </a:xfrm>
        </p:grpSpPr>
        <p:sp>
          <p:nvSpPr>
            <p:cNvPr id="561" name="Google Shape;561;p21"/>
            <p:cNvSpPr/>
            <p:nvPr/>
          </p:nvSpPr>
          <p:spPr>
            <a:xfrm>
              <a:off x="0" y="0"/>
              <a:ext cx="832543" cy="909217"/>
            </a:xfrm>
            <a:custGeom>
              <a:rect b="b" l="l" r="r" t="t"/>
              <a:pathLst>
                <a:path extrusionOk="0" h="909217" w="832543">
                  <a:moveTo>
                    <a:pt x="124907" y="0"/>
                  </a:moveTo>
                  <a:lnTo>
                    <a:pt x="707637" y="0"/>
                  </a:lnTo>
                  <a:cubicBezTo>
                    <a:pt x="740764" y="0"/>
                    <a:pt x="772535" y="13160"/>
                    <a:pt x="795959" y="36584"/>
                  </a:cubicBezTo>
                  <a:cubicBezTo>
                    <a:pt x="819384" y="60009"/>
                    <a:pt x="832543" y="91779"/>
                    <a:pt x="832543" y="124907"/>
                  </a:cubicBezTo>
                  <a:lnTo>
                    <a:pt x="832543" y="784310"/>
                  </a:lnTo>
                  <a:cubicBezTo>
                    <a:pt x="832543" y="853294"/>
                    <a:pt x="776621" y="909217"/>
                    <a:pt x="707637" y="909217"/>
                  </a:cubicBezTo>
                  <a:lnTo>
                    <a:pt x="124907" y="909217"/>
                  </a:lnTo>
                  <a:cubicBezTo>
                    <a:pt x="91779" y="909217"/>
                    <a:pt x="60009" y="896057"/>
                    <a:pt x="36584" y="872632"/>
                  </a:cubicBezTo>
                  <a:cubicBezTo>
                    <a:pt x="13160" y="849208"/>
                    <a:pt x="0" y="817437"/>
                    <a:pt x="0" y="784310"/>
                  </a:cubicBezTo>
                  <a:lnTo>
                    <a:pt x="0" y="124907"/>
                  </a:lnTo>
                  <a:cubicBezTo>
                    <a:pt x="0" y="91779"/>
                    <a:pt x="13160" y="60009"/>
                    <a:pt x="36584" y="36584"/>
                  </a:cubicBezTo>
                  <a:cubicBezTo>
                    <a:pt x="60009" y="13160"/>
                    <a:pt x="91779" y="0"/>
                    <a:pt x="124907" y="0"/>
                  </a:cubicBezTo>
                  <a:close/>
                </a:path>
              </a:pathLst>
            </a:custGeom>
            <a:solidFill>
              <a:srgbClr val="1C365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2" name="Google Shape;562;p21"/>
            <p:cNvSpPr txBox="1"/>
            <p:nvPr/>
          </p:nvSpPr>
          <p:spPr>
            <a:xfrm>
              <a:off x="0" y="-47625"/>
              <a:ext cx="832543" cy="956842"/>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563" name="Google Shape;563;p21"/>
          <p:cNvGrpSpPr/>
          <p:nvPr/>
        </p:nvGrpSpPr>
        <p:grpSpPr>
          <a:xfrm rot="-5400000">
            <a:off x="13862264" y="2552605"/>
            <a:ext cx="3161063" cy="3633008"/>
            <a:chOff x="0" y="-47625"/>
            <a:chExt cx="832543" cy="956842"/>
          </a:xfrm>
        </p:grpSpPr>
        <p:sp>
          <p:nvSpPr>
            <p:cNvPr id="564" name="Google Shape;564;p21"/>
            <p:cNvSpPr/>
            <p:nvPr/>
          </p:nvSpPr>
          <p:spPr>
            <a:xfrm>
              <a:off x="0" y="0"/>
              <a:ext cx="832543" cy="909217"/>
            </a:xfrm>
            <a:custGeom>
              <a:rect b="b" l="l" r="r" t="t"/>
              <a:pathLst>
                <a:path extrusionOk="0" h="909217" w="832543">
                  <a:moveTo>
                    <a:pt x="124907" y="0"/>
                  </a:moveTo>
                  <a:lnTo>
                    <a:pt x="707637" y="0"/>
                  </a:lnTo>
                  <a:cubicBezTo>
                    <a:pt x="740764" y="0"/>
                    <a:pt x="772535" y="13160"/>
                    <a:pt x="795959" y="36584"/>
                  </a:cubicBezTo>
                  <a:cubicBezTo>
                    <a:pt x="819384" y="60009"/>
                    <a:pt x="832543" y="91779"/>
                    <a:pt x="832543" y="124907"/>
                  </a:cubicBezTo>
                  <a:lnTo>
                    <a:pt x="832543" y="784310"/>
                  </a:lnTo>
                  <a:cubicBezTo>
                    <a:pt x="832543" y="853294"/>
                    <a:pt x="776621" y="909217"/>
                    <a:pt x="707637" y="909217"/>
                  </a:cubicBezTo>
                  <a:lnTo>
                    <a:pt x="124907" y="909217"/>
                  </a:lnTo>
                  <a:cubicBezTo>
                    <a:pt x="91779" y="909217"/>
                    <a:pt x="60009" y="896057"/>
                    <a:pt x="36584" y="872632"/>
                  </a:cubicBezTo>
                  <a:cubicBezTo>
                    <a:pt x="13160" y="849208"/>
                    <a:pt x="0" y="817437"/>
                    <a:pt x="0" y="784310"/>
                  </a:cubicBezTo>
                  <a:lnTo>
                    <a:pt x="0" y="124907"/>
                  </a:lnTo>
                  <a:cubicBezTo>
                    <a:pt x="0" y="91779"/>
                    <a:pt x="13160" y="60009"/>
                    <a:pt x="36584" y="36584"/>
                  </a:cubicBezTo>
                  <a:cubicBezTo>
                    <a:pt x="60009" y="13160"/>
                    <a:pt x="91779" y="0"/>
                    <a:pt x="124907" y="0"/>
                  </a:cubicBezTo>
                  <a:close/>
                </a:path>
              </a:pathLst>
            </a:custGeom>
            <a:solidFill>
              <a:srgbClr val="F8864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5" name="Google Shape;565;p21"/>
            <p:cNvSpPr txBox="1"/>
            <p:nvPr/>
          </p:nvSpPr>
          <p:spPr>
            <a:xfrm>
              <a:off x="0" y="-47625"/>
              <a:ext cx="832543" cy="956842"/>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cxnSp>
        <p:nvCxnSpPr>
          <p:cNvPr id="566" name="Google Shape;566;p21"/>
          <p:cNvCxnSpPr/>
          <p:nvPr/>
        </p:nvCxnSpPr>
        <p:spPr>
          <a:xfrm rot="10800000">
            <a:off x="2821466" y="4658188"/>
            <a:ext cx="0" cy="2582907"/>
          </a:xfrm>
          <a:prstGeom prst="straightConnector1">
            <a:avLst/>
          </a:prstGeom>
          <a:noFill/>
          <a:ln cap="flat" cmpd="sng" w="38100">
            <a:solidFill>
              <a:srgbClr val="589DD4"/>
            </a:solidFill>
            <a:prstDash val="solid"/>
            <a:round/>
            <a:headEnd len="sm" w="sm" type="none"/>
            <a:tailEnd len="sm" w="sm" type="none"/>
          </a:ln>
        </p:spPr>
      </p:cxnSp>
      <p:cxnSp>
        <p:nvCxnSpPr>
          <p:cNvPr id="567" name="Google Shape;567;p21"/>
          <p:cNvCxnSpPr/>
          <p:nvPr/>
        </p:nvCxnSpPr>
        <p:spPr>
          <a:xfrm rot="10800000">
            <a:off x="7051855" y="4658188"/>
            <a:ext cx="0" cy="2582907"/>
          </a:xfrm>
          <a:prstGeom prst="straightConnector1">
            <a:avLst/>
          </a:prstGeom>
          <a:noFill/>
          <a:ln cap="flat" cmpd="sng" w="38100">
            <a:solidFill>
              <a:srgbClr val="DF6F32"/>
            </a:solidFill>
            <a:prstDash val="solid"/>
            <a:round/>
            <a:headEnd len="sm" w="sm" type="none"/>
            <a:tailEnd len="sm" w="sm" type="none"/>
          </a:ln>
        </p:spPr>
      </p:cxnSp>
      <p:cxnSp>
        <p:nvCxnSpPr>
          <p:cNvPr id="568" name="Google Shape;568;p21"/>
          <p:cNvCxnSpPr/>
          <p:nvPr/>
        </p:nvCxnSpPr>
        <p:spPr>
          <a:xfrm rot="10800000">
            <a:off x="11321107" y="4658188"/>
            <a:ext cx="0" cy="2582907"/>
          </a:xfrm>
          <a:prstGeom prst="straightConnector1">
            <a:avLst/>
          </a:prstGeom>
          <a:noFill/>
          <a:ln cap="flat" cmpd="sng" w="38100">
            <a:solidFill>
              <a:srgbClr val="1C3651"/>
            </a:solidFill>
            <a:prstDash val="solid"/>
            <a:round/>
            <a:headEnd len="sm" w="sm" type="none"/>
            <a:tailEnd len="sm" w="sm" type="none"/>
          </a:ln>
        </p:spPr>
      </p:cxnSp>
      <p:cxnSp>
        <p:nvCxnSpPr>
          <p:cNvPr id="569" name="Google Shape;569;p21"/>
          <p:cNvCxnSpPr/>
          <p:nvPr/>
        </p:nvCxnSpPr>
        <p:spPr>
          <a:xfrm rot="10800000">
            <a:off x="15552259" y="4658188"/>
            <a:ext cx="0" cy="2582907"/>
          </a:xfrm>
          <a:prstGeom prst="straightConnector1">
            <a:avLst/>
          </a:prstGeom>
          <a:noFill/>
          <a:ln cap="flat" cmpd="sng" w="38100">
            <a:solidFill>
              <a:srgbClr val="F88648"/>
            </a:solidFill>
            <a:prstDash val="solid"/>
            <a:round/>
            <a:headEnd len="sm" w="sm" type="none"/>
            <a:tailEnd len="sm" w="sm" type="none"/>
          </a:ln>
        </p:spPr>
      </p:cxnSp>
      <p:grpSp>
        <p:nvGrpSpPr>
          <p:cNvPr id="570" name="Google Shape;570;p21"/>
          <p:cNvGrpSpPr/>
          <p:nvPr/>
        </p:nvGrpSpPr>
        <p:grpSpPr>
          <a:xfrm>
            <a:off x="11130969" y="7131317"/>
            <a:ext cx="380276" cy="380276"/>
            <a:chOff x="0" y="0"/>
            <a:chExt cx="812800" cy="812800"/>
          </a:xfrm>
        </p:grpSpPr>
        <p:sp>
          <p:nvSpPr>
            <p:cNvPr id="571" name="Google Shape;571;p21"/>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1C365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2" name="Google Shape;572;p21"/>
            <p:cNvSpPr txBox="1"/>
            <p:nvPr/>
          </p:nvSpPr>
          <p:spPr>
            <a:xfrm>
              <a:off x="76200" y="38100"/>
              <a:ext cx="660400" cy="6985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573" name="Google Shape;573;p21"/>
          <p:cNvGrpSpPr/>
          <p:nvPr/>
        </p:nvGrpSpPr>
        <p:grpSpPr>
          <a:xfrm>
            <a:off x="15371646" y="7131317"/>
            <a:ext cx="380276" cy="380276"/>
            <a:chOff x="0" y="0"/>
            <a:chExt cx="812800" cy="812800"/>
          </a:xfrm>
        </p:grpSpPr>
        <p:sp>
          <p:nvSpPr>
            <p:cNvPr id="574" name="Google Shape;574;p21"/>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8864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5" name="Google Shape;575;p21"/>
            <p:cNvSpPr txBox="1"/>
            <p:nvPr/>
          </p:nvSpPr>
          <p:spPr>
            <a:xfrm>
              <a:off x="76200" y="38100"/>
              <a:ext cx="660400" cy="6985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576" name="Google Shape;576;p21"/>
          <p:cNvGrpSpPr/>
          <p:nvPr/>
        </p:nvGrpSpPr>
        <p:grpSpPr>
          <a:xfrm>
            <a:off x="6861717" y="7131317"/>
            <a:ext cx="380276" cy="380276"/>
            <a:chOff x="0" y="0"/>
            <a:chExt cx="812800" cy="812800"/>
          </a:xfrm>
        </p:grpSpPr>
        <p:sp>
          <p:nvSpPr>
            <p:cNvPr id="577" name="Google Shape;577;p21"/>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DF6F3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8" name="Google Shape;578;p21"/>
            <p:cNvSpPr txBox="1"/>
            <p:nvPr/>
          </p:nvSpPr>
          <p:spPr>
            <a:xfrm>
              <a:off x="76200" y="38100"/>
              <a:ext cx="660400" cy="6985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579" name="Google Shape;579;p21"/>
          <p:cNvGrpSpPr/>
          <p:nvPr/>
        </p:nvGrpSpPr>
        <p:grpSpPr>
          <a:xfrm>
            <a:off x="2631328" y="7131317"/>
            <a:ext cx="380276" cy="380276"/>
            <a:chOff x="0" y="0"/>
            <a:chExt cx="812800" cy="812800"/>
          </a:xfrm>
        </p:grpSpPr>
        <p:sp>
          <p:nvSpPr>
            <p:cNvPr id="580" name="Google Shape;580;p21"/>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B0E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1" name="Google Shape;581;p21"/>
            <p:cNvSpPr txBox="1"/>
            <p:nvPr/>
          </p:nvSpPr>
          <p:spPr>
            <a:xfrm>
              <a:off x="76200" y="38100"/>
              <a:ext cx="660400" cy="6985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582" name="Google Shape;582;p21"/>
          <p:cNvSpPr txBox="1"/>
          <p:nvPr/>
        </p:nvSpPr>
        <p:spPr>
          <a:xfrm>
            <a:off x="1213440" y="7816932"/>
            <a:ext cx="2835776" cy="495300"/>
          </a:xfrm>
          <a:prstGeom prst="rect">
            <a:avLst/>
          </a:prstGeom>
          <a:noFill/>
          <a:ln>
            <a:noFill/>
          </a:ln>
        </p:spPr>
        <p:txBody>
          <a:bodyPr anchorCtr="0" anchor="t" bIns="0" lIns="0" spcFirstLastPara="1" rIns="0" wrap="square" tIns="0">
            <a:spAutoFit/>
          </a:bodyPr>
          <a:lstStyle/>
          <a:p>
            <a:pPr indent="0" lvl="0" marL="0" marR="0" rtl="0" algn="ctr">
              <a:lnSpc>
                <a:spcPct val="120000"/>
              </a:lnSpc>
              <a:spcBef>
                <a:spcPts val="0"/>
              </a:spcBef>
              <a:spcAft>
                <a:spcPts val="0"/>
              </a:spcAft>
              <a:buNone/>
            </a:pPr>
            <a:r>
              <a:rPr b="0" i="0" lang="en-US" sz="3200" u="none" cap="none" strike="noStrike">
                <a:solidFill>
                  <a:srgbClr val="589DD4"/>
                </a:solidFill>
                <a:latin typeface="Archivo Black"/>
                <a:ea typeface="Archivo Black"/>
                <a:cs typeface="Archivo Black"/>
                <a:sym typeface="Archivo Black"/>
              </a:rPr>
              <a:t>PROMOTION</a:t>
            </a:r>
            <a:endParaRPr/>
          </a:p>
        </p:txBody>
      </p:sp>
      <p:sp>
        <p:nvSpPr>
          <p:cNvPr id="583" name="Google Shape;583;p21"/>
          <p:cNvSpPr txBox="1"/>
          <p:nvPr/>
        </p:nvSpPr>
        <p:spPr>
          <a:xfrm>
            <a:off x="5781569" y="7816932"/>
            <a:ext cx="2835776" cy="495300"/>
          </a:xfrm>
          <a:prstGeom prst="rect">
            <a:avLst/>
          </a:prstGeom>
          <a:noFill/>
          <a:ln>
            <a:noFill/>
          </a:ln>
        </p:spPr>
        <p:txBody>
          <a:bodyPr anchorCtr="0" anchor="t" bIns="0" lIns="0" spcFirstLastPara="1" rIns="0" wrap="square" tIns="0">
            <a:spAutoFit/>
          </a:bodyPr>
          <a:lstStyle/>
          <a:p>
            <a:pPr indent="0" lvl="0" marL="0" marR="0" rtl="0" algn="ctr">
              <a:lnSpc>
                <a:spcPct val="120000"/>
              </a:lnSpc>
              <a:spcBef>
                <a:spcPts val="0"/>
              </a:spcBef>
              <a:spcAft>
                <a:spcPts val="0"/>
              </a:spcAft>
              <a:buNone/>
            </a:pPr>
            <a:r>
              <a:rPr b="0" i="0" lang="en-US" sz="3200" u="none" cap="none" strike="noStrike">
                <a:solidFill>
                  <a:srgbClr val="DF6F32"/>
                </a:solidFill>
                <a:latin typeface="Archivo Black"/>
                <a:ea typeface="Archivo Black"/>
                <a:cs typeface="Archivo Black"/>
                <a:sym typeface="Archivo Black"/>
              </a:rPr>
              <a:t>PRODUCT</a:t>
            </a:r>
            <a:endParaRPr/>
          </a:p>
        </p:txBody>
      </p:sp>
      <p:sp>
        <p:nvSpPr>
          <p:cNvPr id="584" name="Google Shape;584;p21"/>
          <p:cNvSpPr txBox="1"/>
          <p:nvPr/>
        </p:nvSpPr>
        <p:spPr>
          <a:xfrm>
            <a:off x="14026202" y="7816932"/>
            <a:ext cx="3071165" cy="495300"/>
          </a:xfrm>
          <a:prstGeom prst="rect">
            <a:avLst/>
          </a:prstGeom>
          <a:noFill/>
          <a:ln>
            <a:noFill/>
          </a:ln>
        </p:spPr>
        <p:txBody>
          <a:bodyPr anchorCtr="0" anchor="t" bIns="0" lIns="0" spcFirstLastPara="1" rIns="0" wrap="square" tIns="0">
            <a:spAutoFit/>
          </a:bodyPr>
          <a:lstStyle/>
          <a:p>
            <a:pPr indent="0" lvl="0" marL="0" marR="0" rtl="0" algn="ctr">
              <a:lnSpc>
                <a:spcPct val="120000"/>
              </a:lnSpc>
              <a:spcBef>
                <a:spcPts val="0"/>
              </a:spcBef>
              <a:spcAft>
                <a:spcPts val="0"/>
              </a:spcAft>
              <a:buNone/>
            </a:pPr>
            <a:r>
              <a:rPr b="0" i="0" lang="en-US" sz="3200" u="none" cap="none" strike="noStrike">
                <a:solidFill>
                  <a:srgbClr val="F88648"/>
                </a:solidFill>
                <a:latin typeface="Archivo Black"/>
                <a:ea typeface="Archivo Black"/>
                <a:cs typeface="Archivo Black"/>
                <a:sym typeface="Archivo Black"/>
              </a:rPr>
              <a:t>PLACE</a:t>
            </a:r>
            <a:endParaRPr/>
          </a:p>
        </p:txBody>
      </p:sp>
      <p:sp>
        <p:nvSpPr>
          <p:cNvPr id="585" name="Google Shape;585;p21"/>
          <p:cNvSpPr txBox="1"/>
          <p:nvPr/>
        </p:nvSpPr>
        <p:spPr>
          <a:xfrm>
            <a:off x="9903219" y="7816932"/>
            <a:ext cx="2835776" cy="495300"/>
          </a:xfrm>
          <a:prstGeom prst="rect">
            <a:avLst/>
          </a:prstGeom>
          <a:noFill/>
          <a:ln>
            <a:noFill/>
          </a:ln>
        </p:spPr>
        <p:txBody>
          <a:bodyPr anchorCtr="0" anchor="t" bIns="0" lIns="0" spcFirstLastPara="1" rIns="0" wrap="square" tIns="0">
            <a:spAutoFit/>
          </a:bodyPr>
          <a:lstStyle/>
          <a:p>
            <a:pPr indent="0" lvl="0" marL="0" marR="0" rtl="0" algn="ctr">
              <a:lnSpc>
                <a:spcPct val="120000"/>
              </a:lnSpc>
              <a:spcBef>
                <a:spcPts val="0"/>
              </a:spcBef>
              <a:spcAft>
                <a:spcPts val="0"/>
              </a:spcAft>
              <a:buNone/>
            </a:pPr>
            <a:r>
              <a:rPr b="0" i="0" lang="en-US" sz="3200" u="none" cap="none" strike="noStrike">
                <a:solidFill>
                  <a:srgbClr val="1C3651"/>
                </a:solidFill>
                <a:latin typeface="Archivo Black"/>
                <a:ea typeface="Archivo Black"/>
                <a:cs typeface="Archivo Black"/>
                <a:sym typeface="Archivo Black"/>
              </a:rPr>
              <a:t>PRICE</a:t>
            </a:r>
            <a:endParaRPr/>
          </a:p>
        </p:txBody>
      </p:sp>
      <p:sp>
        <p:nvSpPr>
          <p:cNvPr id="586" name="Google Shape;586;p21"/>
          <p:cNvSpPr txBox="1"/>
          <p:nvPr/>
        </p:nvSpPr>
        <p:spPr>
          <a:xfrm>
            <a:off x="869733" y="8442960"/>
            <a:ext cx="3544800" cy="7389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0" i="0" lang="en-US" sz="2400" u="none" cap="none" strike="noStrike">
                <a:solidFill>
                  <a:srgbClr val="000000"/>
                </a:solidFill>
                <a:latin typeface="Montserrat"/>
                <a:ea typeface="Montserrat"/>
                <a:cs typeface="Montserrat"/>
                <a:sym typeface="Montserrat"/>
              </a:rPr>
              <a:t>Elaborate on what you want to discuss. </a:t>
            </a:r>
            <a:endParaRPr/>
          </a:p>
        </p:txBody>
      </p:sp>
      <p:sp>
        <p:nvSpPr>
          <p:cNvPr id="587" name="Google Shape;587;p21"/>
          <p:cNvSpPr txBox="1"/>
          <p:nvPr/>
        </p:nvSpPr>
        <p:spPr>
          <a:xfrm>
            <a:off x="5441931" y="8442960"/>
            <a:ext cx="3515100" cy="7389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0" i="0" lang="en-US" sz="2400" u="none" cap="none" strike="noStrike">
                <a:solidFill>
                  <a:srgbClr val="000000"/>
                </a:solidFill>
                <a:latin typeface="Montserrat"/>
                <a:ea typeface="Montserrat"/>
                <a:cs typeface="Montserrat"/>
                <a:sym typeface="Montserrat"/>
              </a:rPr>
              <a:t>Elaborate on what you want to discuss. </a:t>
            </a:r>
            <a:endParaRPr/>
          </a:p>
        </p:txBody>
      </p:sp>
      <p:sp>
        <p:nvSpPr>
          <p:cNvPr id="588" name="Google Shape;588;p21"/>
          <p:cNvSpPr txBox="1"/>
          <p:nvPr/>
        </p:nvSpPr>
        <p:spPr>
          <a:xfrm>
            <a:off x="13961672" y="8442960"/>
            <a:ext cx="3580500" cy="7389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0" i="0" lang="en-US" sz="2400" u="none" cap="none" strike="noStrike">
                <a:solidFill>
                  <a:srgbClr val="000000"/>
                </a:solidFill>
                <a:latin typeface="Montserrat"/>
                <a:ea typeface="Montserrat"/>
                <a:cs typeface="Montserrat"/>
                <a:sym typeface="Montserrat"/>
              </a:rPr>
              <a:t>Elaborate on what you want to discuss. </a:t>
            </a:r>
            <a:endParaRPr/>
          </a:p>
        </p:txBody>
      </p:sp>
      <p:sp>
        <p:nvSpPr>
          <p:cNvPr id="589" name="Google Shape;589;p21"/>
          <p:cNvSpPr txBox="1"/>
          <p:nvPr/>
        </p:nvSpPr>
        <p:spPr>
          <a:xfrm>
            <a:off x="9745241" y="8442960"/>
            <a:ext cx="3531900" cy="7389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0" i="0" lang="en-US" sz="2400" u="none" cap="none" strike="noStrike">
                <a:solidFill>
                  <a:srgbClr val="000000"/>
                </a:solidFill>
                <a:latin typeface="Montserrat"/>
                <a:ea typeface="Montserrat"/>
                <a:cs typeface="Montserrat"/>
                <a:sym typeface="Montserrat"/>
              </a:rPr>
              <a:t>Elaborate on what you want to discuss. </a:t>
            </a:r>
            <a:endParaRPr/>
          </a:p>
        </p:txBody>
      </p:sp>
      <p:sp>
        <p:nvSpPr>
          <p:cNvPr id="590" name="Google Shape;590;p21"/>
          <p:cNvSpPr/>
          <p:nvPr/>
        </p:nvSpPr>
        <p:spPr>
          <a:xfrm>
            <a:off x="6153029" y="3388090"/>
            <a:ext cx="1965612" cy="1962038"/>
          </a:xfrm>
          <a:custGeom>
            <a:rect b="b" l="l" r="r" t="t"/>
            <a:pathLst>
              <a:path extrusionOk="0" h="1962038" w="1965612">
                <a:moveTo>
                  <a:pt x="0" y="0"/>
                </a:moveTo>
                <a:lnTo>
                  <a:pt x="1965612" y="0"/>
                </a:lnTo>
                <a:lnTo>
                  <a:pt x="1965612" y="1962039"/>
                </a:lnTo>
                <a:lnTo>
                  <a:pt x="0" y="1962039"/>
                </a:lnTo>
                <a:lnTo>
                  <a:pt x="0" y="0"/>
                </a:lnTo>
                <a:close/>
              </a:path>
            </a:pathLst>
          </a:custGeom>
          <a:blipFill rotWithShape="1">
            <a:blip r:embed="rId3">
              <a:alphaModFix/>
            </a:blip>
            <a:stretch>
              <a:fillRect b="0" l="0" r="0" t="0"/>
            </a:stretch>
          </a:blipFill>
          <a:ln>
            <a:noFill/>
          </a:ln>
        </p:spPr>
      </p:sp>
      <p:sp>
        <p:nvSpPr>
          <p:cNvPr id="591" name="Google Shape;591;p21"/>
          <p:cNvSpPr/>
          <p:nvPr/>
        </p:nvSpPr>
        <p:spPr>
          <a:xfrm>
            <a:off x="10444821" y="3415412"/>
            <a:ext cx="1907396" cy="1907396"/>
          </a:xfrm>
          <a:custGeom>
            <a:rect b="b" l="l" r="r" t="t"/>
            <a:pathLst>
              <a:path extrusionOk="0" h="1907396" w="1907396">
                <a:moveTo>
                  <a:pt x="0" y="0"/>
                </a:moveTo>
                <a:lnTo>
                  <a:pt x="1907396" y="0"/>
                </a:lnTo>
                <a:lnTo>
                  <a:pt x="1907396" y="1907395"/>
                </a:lnTo>
                <a:lnTo>
                  <a:pt x="0" y="1907395"/>
                </a:lnTo>
                <a:lnTo>
                  <a:pt x="0" y="0"/>
                </a:lnTo>
                <a:close/>
              </a:path>
            </a:pathLst>
          </a:custGeom>
          <a:blipFill rotWithShape="1">
            <a:blip r:embed="rId4">
              <a:alphaModFix/>
            </a:blip>
            <a:stretch>
              <a:fillRect b="0" l="0" r="0" t="0"/>
            </a:stretch>
          </a:blipFill>
          <a:ln>
            <a:noFill/>
          </a:ln>
        </p:spPr>
      </p:sp>
      <p:sp>
        <p:nvSpPr>
          <p:cNvPr id="592" name="Google Shape;592;p21"/>
          <p:cNvSpPr/>
          <p:nvPr/>
        </p:nvSpPr>
        <p:spPr>
          <a:xfrm>
            <a:off x="14532296" y="3333447"/>
            <a:ext cx="2039926" cy="1962038"/>
          </a:xfrm>
          <a:custGeom>
            <a:rect b="b" l="l" r="r" t="t"/>
            <a:pathLst>
              <a:path extrusionOk="0" h="1962038" w="2039926">
                <a:moveTo>
                  <a:pt x="0" y="0"/>
                </a:moveTo>
                <a:lnTo>
                  <a:pt x="2039926" y="0"/>
                </a:lnTo>
                <a:lnTo>
                  <a:pt x="2039926" y="1962039"/>
                </a:lnTo>
                <a:lnTo>
                  <a:pt x="0" y="1962039"/>
                </a:lnTo>
                <a:lnTo>
                  <a:pt x="0" y="0"/>
                </a:lnTo>
                <a:close/>
              </a:path>
            </a:pathLst>
          </a:custGeom>
          <a:blipFill rotWithShape="1">
            <a:blip r:embed="rId5">
              <a:alphaModFix/>
            </a:blip>
            <a:stretch>
              <a:fillRect b="0" l="0" r="0" t="0"/>
            </a:stretch>
          </a:blipFill>
          <a:ln>
            <a:noFill/>
          </a:ln>
        </p:spPr>
      </p:sp>
      <p:pic>
        <p:nvPicPr>
          <p:cNvPr id="593" name="Google Shape;593;p21"/>
          <p:cNvPicPr preferRelativeResize="0"/>
          <p:nvPr/>
        </p:nvPicPr>
        <p:blipFill>
          <a:blip r:embed="rId6">
            <a:alphaModFix/>
          </a:blip>
          <a:stretch>
            <a:fillRect/>
          </a:stretch>
        </p:blipFill>
        <p:spPr>
          <a:xfrm>
            <a:off x="1798000" y="3332236"/>
            <a:ext cx="2013275" cy="1964462"/>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4E0C5"/>
        </a:solidFill>
      </p:bgPr>
    </p:bg>
    <p:spTree>
      <p:nvGrpSpPr>
        <p:cNvPr id="597" name="Shape 597"/>
        <p:cNvGrpSpPr/>
        <p:nvPr/>
      </p:nvGrpSpPr>
      <p:grpSpPr>
        <a:xfrm>
          <a:off x="0" y="0"/>
          <a:ext cx="0" cy="0"/>
          <a:chOff x="0" y="0"/>
          <a:chExt cx="0" cy="0"/>
        </a:xfrm>
      </p:grpSpPr>
      <p:grpSp>
        <p:nvGrpSpPr>
          <p:cNvPr id="598" name="Google Shape;598;p22"/>
          <p:cNvGrpSpPr/>
          <p:nvPr/>
        </p:nvGrpSpPr>
        <p:grpSpPr>
          <a:xfrm rot="-5400000">
            <a:off x="5819540" y="2771783"/>
            <a:ext cx="2782995" cy="3607470"/>
            <a:chOff x="0" y="0"/>
            <a:chExt cx="616952" cy="799727"/>
          </a:xfrm>
        </p:grpSpPr>
        <p:sp>
          <p:nvSpPr>
            <p:cNvPr id="599" name="Google Shape;599;p22"/>
            <p:cNvSpPr/>
            <p:nvPr/>
          </p:nvSpPr>
          <p:spPr>
            <a:xfrm>
              <a:off x="0" y="0"/>
              <a:ext cx="616952" cy="799727"/>
            </a:xfrm>
            <a:custGeom>
              <a:rect b="b" l="l" r="r" t="t"/>
              <a:pathLst>
                <a:path extrusionOk="0" h="799727" w="616952">
                  <a:moveTo>
                    <a:pt x="308476" y="0"/>
                  </a:moveTo>
                  <a:lnTo>
                    <a:pt x="616952" y="203200"/>
                  </a:lnTo>
                  <a:lnTo>
                    <a:pt x="616952" y="596527"/>
                  </a:lnTo>
                  <a:lnTo>
                    <a:pt x="308476" y="799727"/>
                  </a:lnTo>
                  <a:lnTo>
                    <a:pt x="0" y="596527"/>
                  </a:lnTo>
                  <a:lnTo>
                    <a:pt x="0" y="203200"/>
                  </a:lnTo>
                  <a:lnTo>
                    <a:pt x="308476" y="0"/>
                  </a:lnTo>
                  <a:close/>
                </a:path>
              </a:pathLst>
            </a:custGeom>
            <a:solidFill>
              <a:srgbClr val="589DD4"/>
            </a:solidFill>
            <a:ln>
              <a:noFill/>
            </a:ln>
          </p:spPr>
        </p:sp>
        <p:sp>
          <p:nvSpPr>
            <p:cNvPr id="600" name="Google Shape;600;p22"/>
            <p:cNvSpPr txBox="1"/>
            <p:nvPr/>
          </p:nvSpPr>
          <p:spPr>
            <a:xfrm>
              <a:off x="0" y="101600"/>
              <a:ext cx="616952" cy="558427"/>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601" name="Google Shape;601;p22"/>
          <p:cNvGrpSpPr/>
          <p:nvPr/>
        </p:nvGrpSpPr>
        <p:grpSpPr>
          <a:xfrm rot="-5400000">
            <a:off x="5867801" y="5619093"/>
            <a:ext cx="2782995" cy="3607470"/>
            <a:chOff x="0" y="0"/>
            <a:chExt cx="616952" cy="799727"/>
          </a:xfrm>
        </p:grpSpPr>
        <p:sp>
          <p:nvSpPr>
            <p:cNvPr id="602" name="Google Shape;602;p22"/>
            <p:cNvSpPr/>
            <p:nvPr/>
          </p:nvSpPr>
          <p:spPr>
            <a:xfrm>
              <a:off x="0" y="0"/>
              <a:ext cx="616952" cy="799727"/>
            </a:xfrm>
            <a:custGeom>
              <a:rect b="b" l="l" r="r" t="t"/>
              <a:pathLst>
                <a:path extrusionOk="0" h="799727" w="616952">
                  <a:moveTo>
                    <a:pt x="308476" y="0"/>
                  </a:moveTo>
                  <a:lnTo>
                    <a:pt x="616952" y="203200"/>
                  </a:lnTo>
                  <a:lnTo>
                    <a:pt x="616952" y="596527"/>
                  </a:lnTo>
                  <a:lnTo>
                    <a:pt x="308476" y="799727"/>
                  </a:lnTo>
                  <a:lnTo>
                    <a:pt x="0" y="596527"/>
                  </a:lnTo>
                  <a:lnTo>
                    <a:pt x="0" y="203200"/>
                  </a:lnTo>
                  <a:lnTo>
                    <a:pt x="308476" y="0"/>
                  </a:lnTo>
                  <a:close/>
                </a:path>
              </a:pathLst>
            </a:custGeom>
            <a:solidFill>
              <a:srgbClr val="DF6F32"/>
            </a:solidFill>
            <a:ln>
              <a:noFill/>
            </a:ln>
          </p:spPr>
        </p:sp>
        <p:sp>
          <p:nvSpPr>
            <p:cNvPr id="603" name="Google Shape;603;p22"/>
            <p:cNvSpPr txBox="1"/>
            <p:nvPr/>
          </p:nvSpPr>
          <p:spPr>
            <a:xfrm>
              <a:off x="0" y="101600"/>
              <a:ext cx="616952" cy="558427"/>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604" name="Google Shape;604;p22"/>
          <p:cNvGrpSpPr/>
          <p:nvPr/>
        </p:nvGrpSpPr>
        <p:grpSpPr>
          <a:xfrm rot="-5400000">
            <a:off x="9497045" y="2771783"/>
            <a:ext cx="2782995" cy="3607470"/>
            <a:chOff x="0" y="0"/>
            <a:chExt cx="616952" cy="799727"/>
          </a:xfrm>
        </p:grpSpPr>
        <p:sp>
          <p:nvSpPr>
            <p:cNvPr id="605" name="Google Shape;605;p22"/>
            <p:cNvSpPr/>
            <p:nvPr/>
          </p:nvSpPr>
          <p:spPr>
            <a:xfrm>
              <a:off x="0" y="0"/>
              <a:ext cx="616952" cy="799727"/>
            </a:xfrm>
            <a:custGeom>
              <a:rect b="b" l="l" r="r" t="t"/>
              <a:pathLst>
                <a:path extrusionOk="0" h="799727" w="616952">
                  <a:moveTo>
                    <a:pt x="308476" y="0"/>
                  </a:moveTo>
                  <a:lnTo>
                    <a:pt x="616952" y="203200"/>
                  </a:lnTo>
                  <a:lnTo>
                    <a:pt x="616952" y="596527"/>
                  </a:lnTo>
                  <a:lnTo>
                    <a:pt x="308476" y="799727"/>
                  </a:lnTo>
                  <a:lnTo>
                    <a:pt x="0" y="596527"/>
                  </a:lnTo>
                  <a:lnTo>
                    <a:pt x="0" y="203200"/>
                  </a:lnTo>
                  <a:lnTo>
                    <a:pt x="308476" y="0"/>
                  </a:lnTo>
                  <a:close/>
                </a:path>
              </a:pathLst>
            </a:custGeom>
            <a:solidFill>
              <a:srgbClr val="F88648"/>
            </a:solidFill>
            <a:ln>
              <a:noFill/>
            </a:ln>
          </p:spPr>
        </p:sp>
        <p:sp>
          <p:nvSpPr>
            <p:cNvPr id="606" name="Google Shape;606;p22"/>
            <p:cNvSpPr txBox="1"/>
            <p:nvPr/>
          </p:nvSpPr>
          <p:spPr>
            <a:xfrm>
              <a:off x="0" y="101600"/>
              <a:ext cx="616952" cy="558427"/>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607" name="Google Shape;607;p22"/>
          <p:cNvGrpSpPr/>
          <p:nvPr/>
        </p:nvGrpSpPr>
        <p:grpSpPr>
          <a:xfrm rot="-5400000">
            <a:off x="9545306" y="5619093"/>
            <a:ext cx="2782995" cy="3607470"/>
            <a:chOff x="0" y="0"/>
            <a:chExt cx="616952" cy="799727"/>
          </a:xfrm>
        </p:grpSpPr>
        <p:sp>
          <p:nvSpPr>
            <p:cNvPr id="608" name="Google Shape;608;p22"/>
            <p:cNvSpPr/>
            <p:nvPr/>
          </p:nvSpPr>
          <p:spPr>
            <a:xfrm>
              <a:off x="0" y="0"/>
              <a:ext cx="616952" cy="799727"/>
            </a:xfrm>
            <a:custGeom>
              <a:rect b="b" l="l" r="r" t="t"/>
              <a:pathLst>
                <a:path extrusionOk="0" h="799727" w="616952">
                  <a:moveTo>
                    <a:pt x="308476" y="0"/>
                  </a:moveTo>
                  <a:lnTo>
                    <a:pt x="616952" y="203200"/>
                  </a:lnTo>
                  <a:lnTo>
                    <a:pt x="616952" y="596527"/>
                  </a:lnTo>
                  <a:lnTo>
                    <a:pt x="308476" y="799727"/>
                  </a:lnTo>
                  <a:lnTo>
                    <a:pt x="0" y="596527"/>
                  </a:lnTo>
                  <a:lnTo>
                    <a:pt x="0" y="203200"/>
                  </a:lnTo>
                  <a:lnTo>
                    <a:pt x="308476" y="0"/>
                  </a:lnTo>
                  <a:close/>
                </a:path>
              </a:pathLst>
            </a:custGeom>
            <a:solidFill>
              <a:srgbClr val="1C3651"/>
            </a:solidFill>
            <a:ln>
              <a:noFill/>
            </a:ln>
          </p:spPr>
        </p:sp>
        <p:sp>
          <p:nvSpPr>
            <p:cNvPr id="609" name="Google Shape;609;p22"/>
            <p:cNvSpPr txBox="1"/>
            <p:nvPr/>
          </p:nvSpPr>
          <p:spPr>
            <a:xfrm>
              <a:off x="0" y="101600"/>
              <a:ext cx="616952" cy="558427"/>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610" name="Google Shape;610;p22"/>
          <p:cNvGrpSpPr/>
          <p:nvPr/>
        </p:nvGrpSpPr>
        <p:grpSpPr>
          <a:xfrm>
            <a:off x="7211037" y="4252485"/>
            <a:ext cx="3747540" cy="3747540"/>
            <a:chOff x="0" y="0"/>
            <a:chExt cx="812800" cy="812800"/>
          </a:xfrm>
        </p:grpSpPr>
        <p:sp>
          <p:nvSpPr>
            <p:cNvPr id="611" name="Google Shape;611;p22"/>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B0E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2" name="Google Shape;612;p22"/>
            <p:cNvSpPr txBox="1"/>
            <p:nvPr/>
          </p:nvSpPr>
          <p:spPr>
            <a:xfrm>
              <a:off x="76200" y="38100"/>
              <a:ext cx="660400" cy="6985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613" name="Google Shape;613;p22"/>
          <p:cNvGrpSpPr/>
          <p:nvPr/>
        </p:nvGrpSpPr>
        <p:grpSpPr>
          <a:xfrm>
            <a:off x="7462478" y="4503926"/>
            <a:ext cx="3244659" cy="3244659"/>
            <a:chOff x="0" y="0"/>
            <a:chExt cx="812800" cy="812800"/>
          </a:xfrm>
        </p:grpSpPr>
        <p:sp>
          <p:nvSpPr>
            <p:cNvPr id="614" name="Google Shape;614;p22"/>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cap="sq" cmpd="sng" w="38100">
              <a:solidFill>
                <a:srgbClr val="F4E0C5"/>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5" name="Google Shape;615;p22"/>
            <p:cNvSpPr txBox="1"/>
            <p:nvPr/>
          </p:nvSpPr>
          <p:spPr>
            <a:xfrm>
              <a:off x="76200" y="38100"/>
              <a:ext cx="660400" cy="6985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616" name="Google Shape;616;p22"/>
          <p:cNvGrpSpPr/>
          <p:nvPr/>
        </p:nvGrpSpPr>
        <p:grpSpPr>
          <a:xfrm>
            <a:off x="1028700" y="3003195"/>
            <a:ext cx="4051764" cy="2963821"/>
            <a:chOff x="0" y="-47625"/>
            <a:chExt cx="1067131" cy="780595"/>
          </a:xfrm>
        </p:grpSpPr>
        <p:sp>
          <p:nvSpPr>
            <p:cNvPr id="617" name="Google Shape;617;p22"/>
            <p:cNvSpPr/>
            <p:nvPr/>
          </p:nvSpPr>
          <p:spPr>
            <a:xfrm>
              <a:off x="0" y="0"/>
              <a:ext cx="1067131" cy="732970"/>
            </a:xfrm>
            <a:custGeom>
              <a:rect b="b" l="l" r="r" t="t"/>
              <a:pathLst>
                <a:path extrusionOk="0" h="732970" w="1067131">
                  <a:moveTo>
                    <a:pt x="97448" y="0"/>
                  </a:moveTo>
                  <a:lnTo>
                    <a:pt x="969683" y="0"/>
                  </a:lnTo>
                  <a:cubicBezTo>
                    <a:pt x="1023502" y="0"/>
                    <a:pt x="1067131" y="43629"/>
                    <a:pt x="1067131" y="97448"/>
                  </a:cubicBezTo>
                  <a:lnTo>
                    <a:pt x="1067131" y="635521"/>
                  </a:lnTo>
                  <a:cubicBezTo>
                    <a:pt x="1067131" y="689341"/>
                    <a:pt x="1023502" y="732970"/>
                    <a:pt x="969683" y="732970"/>
                  </a:cubicBezTo>
                  <a:lnTo>
                    <a:pt x="97448" y="732970"/>
                  </a:lnTo>
                  <a:cubicBezTo>
                    <a:pt x="43629" y="732970"/>
                    <a:pt x="0" y="689341"/>
                    <a:pt x="0" y="635521"/>
                  </a:cubicBezTo>
                  <a:lnTo>
                    <a:pt x="0" y="97448"/>
                  </a:lnTo>
                  <a:cubicBezTo>
                    <a:pt x="0" y="43629"/>
                    <a:pt x="43629" y="0"/>
                    <a:pt x="97448" y="0"/>
                  </a:cubicBezTo>
                  <a:close/>
                </a:path>
              </a:pathLst>
            </a:custGeom>
            <a:solidFill>
              <a:srgbClr val="000000">
                <a:alpha val="0"/>
              </a:srgbClr>
            </a:solidFill>
            <a:ln cap="rnd" cmpd="sng" w="38100">
              <a:solidFill>
                <a:srgbClr val="589DD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8" name="Google Shape;618;p22"/>
            <p:cNvSpPr txBox="1"/>
            <p:nvPr/>
          </p:nvSpPr>
          <p:spPr>
            <a:xfrm>
              <a:off x="0" y="-47625"/>
              <a:ext cx="1067131" cy="780595"/>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619" name="Google Shape;619;p22"/>
          <p:cNvGrpSpPr/>
          <p:nvPr/>
        </p:nvGrpSpPr>
        <p:grpSpPr>
          <a:xfrm>
            <a:off x="13064389" y="3003195"/>
            <a:ext cx="4051764" cy="2963821"/>
            <a:chOff x="0" y="-47625"/>
            <a:chExt cx="1067131" cy="780595"/>
          </a:xfrm>
        </p:grpSpPr>
        <p:sp>
          <p:nvSpPr>
            <p:cNvPr id="620" name="Google Shape;620;p22"/>
            <p:cNvSpPr/>
            <p:nvPr/>
          </p:nvSpPr>
          <p:spPr>
            <a:xfrm>
              <a:off x="0" y="0"/>
              <a:ext cx="1067131" cy="732970"/>
            </a:xfrm>
            <a:custGeom>
              <a:rect b="b" l="l" r="r" t="t"/>
              <a:pathLst>
                <a:path extrusionOk="0" h="732970" w="1067131">
                  <a:moveTo>
                    <a:pt x="97448" y="0"/>
                  </a:moveTo>
                  <a:lnTo>
                    <a:pt x="969683" y="0"/>
                  </a:lnTo>
                  <a:cubicBezTo>
                    <a:pt x="1023502" y="0"/>
                    <a:pt x="1067131" y="43629"/>
                    <a:pt x="1067131" y="97448"/>
                  </a:cubicBezTo>
                  <a:lnTo>
                    <a:pt x="1067131" y="635521"/>
                  </a:lnTo>
                  <a:cubicBezTo>
                    <a:pt x="1067131" y="689341"/>
                    <a:pt x="1023502" y="732970"/>
                    <a:pt x="969683" y="732970"/>
                  </a:cubicBezTo>
                  <a:lnTo>
                    <a:pt x="97448" y="732970"/>
                  </a:lnTo>
                  <a:cubicBezTo>
                    <a:pt x="43629" y="732970"/>
                    <a:pt x="0" y="689341"/>
                    <a:pt x="0" y="635521"/>
                  </a:cubicBezTo>
                  <a:lnTo>
                    <a:pt x="0" y="97448"/>
                  </a:lnTo>
                  <a:cubicBezTo>
                    <a:pt x="0" y="43629"/>
                    <a:pt x="43629" y="0"/>
                    <a:pt x="97448" y="0"/>
                  </a:cubicBezTo>
                  <a:close/>
                </a:path>
              </a:pathLst>
            </a:custGeom>
            <a:solidFill>
              <a:srgbClr val="000000">
                <a:alpha val="0"/>
              </a:srgbClr>
            </a:solidFill>
            <a:ln cap="rnd" cmpd="sng" w="38100">
              <a:solidFill>
                <a:srgbClr val="F8864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1" name="Google Shape;621;p22"/>
            <p:cNvSpPr txBox="1"/>
            <p:nvPr/>
          </p:nvSpPr>
          <p:spPr>
            <a:xfrm>
              <a:off x="0" y="-47625"/>
              <a:ext cx="1067131" cy="780595"/>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622" name="Google Shape;622;p22"/>
          <p:cNvGrpSpPr/>
          <p:nvPr/>
        </p:nvGrpSpPr>
        <p:grpSpPr>
          <a:xfrm>
            <a:off x="1051434" y="5872082"/>
            <a:ext cx="4051764" cy="2963821"/>
            <a:chOff x="0" y="-47625"/>
            <a:chExt cx="1067131" cy="780595"/>
          </a:xfrm>
        </p:grpSpPr>
        <p:sp>
          <p:nvSpPr>
            <p:cNvPr id="623" name="Google Shape;623;p22"/>
            <p:cNvSpPr/>
            <p:nvPr/>
          </p:nvSpPr>
          <p:spPr>
            <a:xfrm>
              <a:off x="0" y="0"/>
              <a:ext cx="1067131" cy="732970"/>
            </a:xfrm>
            <a:custGeom>
              <a:rect b="b" l="l" r="r" t="t"/>
              <a:pathLst>
                <a:path extrusionOk="0" h="732970" w="1067131">
                  <a:moveTo>
                    <a:pt x="97448" y="0"/>
                  </a:moveTo>
                  <a:lnTo>
                    <a:pt x="969683" y="0"/>
                  </a:lnTo>
                  <a:cubicBezTo>
                    <a:pt x="1023502" y="0"/>
                    <a:pt x="1067131" y="43629"/>
                    <a:pt x="1067131" y="97448"/>
                  </a:cubicBezTo>
                  <a:lnTo>
                    <a:pt x="1067131" y="635521"/>
                  </a:lnTo>
                  <a:cubicBezTo>
                    <a:pt x="1067131" y="689341"/>
                    <a:pt x="1023502" y="732970"/>
                    <a:pt x="969683" y="732970"/>
                  </a:cubicBezTo>
                  <a:lnTo>
                    <a:pt x="97448" y="732970"/>
                  </a:lnTo>
                  <a:cubicBezTo>
                    <a:pt x="43629" y="732970"/>
                    <a:pt x="0" y="689341"/>
                    <a:pt x="0" y="635521"/>
                  </a:cubicBezTo>
                  <a:lnTo>
                    <a:pt x="0" y="97448"/>
                  </a:lnTo>
                  <a:cubicBezTo>
                    <a:pt x="0" y="43629"/>
                    <a:pt x="43629" y="0"/>
                    <a:pt x="97448" y="0"/>
                  </a:cubicBezTo>
                  <a:close/>
                </a:path>
              </a:pathLst>
            </a:custGeom>
            <a:solidFill>
              <a:srgbClr val="000000">
                <a:alpha val="0"/>
              </a:srgbClr>
            </a:solidFill>
            <a:ln cap="rnd" cmpd="sng" w="38100">
              <a:solidFill>
                <a:srgbClr val="DF6F3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4" name="Google Shape;624;p22"/>
            <p:cNvSpPr txBox="1"/>
            <p:nvPr/>
          </p:nvSpPr>
          <p:spPr>
            <a:xfrm>
              <a:off x="0" y="-47625"/>
              <a:ext cx="1067131" cy="780595"/>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625" name="Google Shape;625;p22"/>
          <p:cNvGrpSpPr/>
          <p:nvPr/>
        </p:nvGrpSpPr>
        <p:grpSpPr>
          <a:xfrm>
            <a:off x="13087123" y="5850505"/>
            <a:ext cx="4051764" cy="2963821"/>
            <a:chOff x="0" y="-47625"/>
            <a:chExt cx="1067131" cy="780595"/>
          </a:xfrm>
        </p:grpSpPr>
        <p:sp>
          <p:nvSpPr>
            <p:cNvPr id="626" name="Google Shape;626;p22"/>
            <p:cNvSpPr/>
            <p:nvPr/>
          </p:nvSpPr>
          <p:spPr>
            <a:xfrm>
              <a:off x="0" y="0"/>
              <a:ext cx="1067131" cy="732970"/>
            </a:xfrm>
            <a:custGeom>
              <a:rect b="b" l="l" r="r" t="t"/>
              <a:pathLst>
                <a:path extrusionOk="0" h="732970" w="1067131">
                  <a:moveTo>
                    <a:pt x="97448" y="0"/>
                  </a:moveTo>
                  <a:lnTo>
                    <a:pt x="969683" y="0"/>
                  </a:lnTo>
                  <a:cubicBezTo>
                    <a:pt x="1023502" y="0"/>
                    <a:pt x="1067131" y="43629"/>
                    <a:pt x="1067131" y="97448"/>
                  </a:cubicBezTo>
                  <a:lnTo>
                    <a:pt x="1067131" y="635521"/>
                  </a:lnTo>
                  <a:cubicBezTo>
                    <a:pt x="1067131" y="689341"/>
                    <a:pt x="1023502" y="732970"/>
                    <a:pt x="969683" y="732970"/>
                  </a:cubicBezTo>
                  <a:lnTo>
                    <a:pt x="97448" y="732970"/>
                  </a:lnTo>
                  <a:cubicBezTo>
                    <a:pt x="43629" y="732970"/>
                    <a:pt x="0" y="689341"/>
                    <a:pt x="0" y="635521"/>
                  </a:cubicBezTo>
                  <a:lnTo>
                    <a:pt x="0" y="97448"/>
                  </a:lnTo>
                  <a:cubicBezTo>
                    <a:pt x="0" y="43629"/>
                    <a:pt x="43629" y="0"/>
                    <a:pt x="97448" y="0"/>
                  </a:cubicBezTo>
                  <a:close/>
                </a:path>
              </a:pathLst>
            </a:custGeom>
            <a:solidFill>
              <a:srgbClr val="000000">
                <a:alpha val="0"/>
              </a:srgbClr>
            </a:solidFill>
            <a:ln cap="rnd" cmpd="sng" w="38100">
              <a:solidFill>
                <a:srgbClr val="1C365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7" name="Google Shape;627;p22"/>
            <p:cNvSpPr txBox="1"/>
            <p:nvPr/>
          </p:nvSpPr>
          <p:spPr>
            <a:xfrm>
              <a:off x="0" y="-47625"/>
              <a:ext cx="1067131" cy="780595"/>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628" name="Google Shape;628;p22"/>
          <p:cNvSpPr txBox="1"/>
          <p:nvPr/>
        </p:nvSpPr>
        <p:spPr>
          <a:xfrm>
            <a:off x="7609408" y="5557608"/>
            <a:ext cx="2950800" cy="981075"/>
          </a:xfrm>
          <a:prstGeom prst="rect">
            <a:avLst/>
          </a:prstGeom>
          <a:noFill/>
          <a:ln>
            <a:noFill/>
          </a:ln>
        </p:spPr>
        <p:txBody>
          <a:bodyPr anchorCtr="0" anchor="t" bIns="0" lIns="0" spcFirstLastPara="1" rIns="0" wrap="square" tIns="0">
            <a:spAutoFit/>
          </a:bodyPr>
          <a:lstStyle/>
          <a:p>
            <a:pPr indent="0" lvl="0" marL="0" marR="0" rtl="0" algn="ctr">
              <a:lnSpc>
                <a:spcPct val="120000"/>
              </a:lnSpc>
              <a:spcBef>
                <a:spcPts val="0"/>
              </a:spcBef>
              <a:spcAft>
                <a:spcPts val="0"/>
              </a:spcAft>
              <a:buNone/>
            </a:pPr>
            <a:r>
              <a:rPr b="0" i="0" lang="en-US" sz="3200" u="none" cap="none" strike="noStrike">
                <a:solidFill>
                  <a:srgbClr val="F4E0C5"/>
                </a:solidFill>
                <a:latin typeface="Archivo Black"/>
                <a:ea typeface="Archivo Black"/>
                <a:cs typeface="Archivo Black"/>
                <a:sym typeface="Archivo Black"/>
              </a:rPr>
              <a:t>4P</a:t>
            </a:r>
            <a:endParaRPr/>
          </a:p>
          <a:p>
            <a:pPr indent="0" lvl="0" marL="0" marR="0" rtl="0" algn="ctr">
              <a:lnSpc>
                <a:spcPct val="120000"/>
              </a:lnSpc>
              <a:spcBef>
                <a:spcPts val="0"/>
              </a:spcBef>
              <a:spcAft>
                <a:spcPts val="0"/>
              </a:spcAft>
              <a:buNone/>
            </a:pPr>
            <a:r>
              <a:rPr b="0" i="0" lang="en-US" sz="3200" u="none" cap="none" strike="noStrike">
                <a:solidFill>
                  <a:srgbClr val="F4E0C5"/>
                </a:solidFill>
                <a:latin typeface="Archivo Black"/>
                <a:ea typeface="Archivo Black"/>
                <a:cs typeface="Archivo Black"/>
                <a:sym typeface="Archivo Black"/>
              </a:rPr>
              <a:t>ANALYSIS</a:t>
            </a:r>
            <a:endParaRPr/>
          </a:p>
        </p:txBody>
      </p:sp>
      <p:sp>
        <p:nvSpPr>
          <p:cNvPr id="629" name="Google Shape;629;p22"/>
          <p:cNvSpPr txBox="1"/>
          <p:nvPr/>
        </p:nvSpPr>
        <p:spPr>
          <a:xfrm>
            <a:off x="766775" y="1019175"/>
            <a:ext cx="17049900" cy="1077300"/>
          </a:xfrm>
          <a:prstGeom prst="rect">
            <a:avLst/>
          </a:prstGeom>
          <a:noFill/>
          <a:ln>
            <a:noFill/>
          </a:ln>
        </p:spPr>
        <p:txBody>
          <a:bodyPr anchorCtr="0" anchor="t" bIns="0" lIns="0" spcFirstLastPara="1" rIns="0" wrap="square" tIns="0">
            <a:spAutoFit/>
          </a:bodyPr>
          <a:lstStyle/>
          <a:p>
            <a:pPr indent="0" lvl="0" marL="0" marR="0" rtl="0" algn="l">
              <a:lnSpc>
                <a:spcPct val="120002"/>
              </a:lnSpc>
              <a:spcBef>
                <a:spcPts val="0"/>
              </a:spcBef>
              <a:spcAft>
                <a:spcPts val="0"/>
              </a:spcAft>
              <a:buNone/>
            </a:pPr>
            <a:r>
              <a:rPr b="0" i="0" lang="en-US" sz="6999" u="none" cap="none" strike="noStrike">
                <a:solidFill>
                  <a:srgbClr val="DF6F32"/>
                </a:solidFill>
                <a:latin typeface="Archivo Black"/>
                <a:ea typeface="Archivo Black"/>
                <a:cs typeface="Archivo Black"/>
                <a:sym typeface="Archivo Black"/>
              </a:rPr>
              <a:t>MARKETING MIX 4P INFOGRAPHIC </a:t>
            </a:r>
            <a:endParaRPr/>
          </a:p>
        </p:txBody>
      </p:sp>
      <p:sp>
        <p:nvSpPr>
          <p:cNvPr id="630" name="Google Shape;630;p22"/>
          <p:cNvSpPr txBox="1"/>
          <p:nvPr/>
        </p:nvSpPr>
        <p:spPr>
          <a:xfrm>
            <a:off x="1464827" y="3457137"/>
            <a:ext cx="2330080" cy="495300"/>
          </a:xfrm>
          <a:prstGeom prst="rect">
            <a:avLst/>
          </a:prstGeom>
          <a:noFill/>
          <a:ln>
            <a:noFill/>
          </a:ln>
        </p:spPr>
        <p:txBody>
          <a:bodyPr anchorCtr="0" anchor="t" bIns="0" lIns="0" spcFirstLastPara="1" rIns="0" wrap="square" tIns="0">
            <a:spAutoFit/>
          </a:bodyPr>
          <a:lstStyle/>
          <a:p>
            <a:pPr indent="0" lvl="0" marL="0" marR="0" rtl="0" algn="l">
              <a:lnSpc>
                <a:spcPct val="120000"/>
              </a:lnSpc>
              <a:spcBef>
                <a:spcPts val="0"/>
              </a:spcBef>
              <a:spcAft>
                <a:spcPts val="0"/>
              </a:spcAft>
              <a:buNone/>
            </a:pPr>
            <a:r>
              <a:rPr b="0" i="0" lang="en-US" sz="3200" u="none" cap="none" strike="noStrike">
                <a:solidFill>
                  <a:srgbClr val="589DD4"/>
                </a:solidFill>
                <a:latin typeface="Archivo Black"/>
                <a:ea typeface="Archivo Black"/>
                <a:cs typeface="Archivo Black"/>
                <a:sym typeface="Archivo Black"/>
              </a:rPr>
              <a:t>PRODUCT</a:t>
            </a:r>
            <a:endParaRPr/>
          </a:p>
        </p:txBody>
      </p:sp>
      <p:sp>
        <p:nvSpPr>
          <p:cNvPr id="631" name="Google Shape;631;p22"/>
          <p:cNvSpPr txBox="1"/>
          <p:nvPr/>
        </p:nvSpPr>
        <p:spPr>
          <a:xfrm>
            <a:off x="1464827" y="6338658"/>
            <a:ext cx="2850692" cy="495300"/>
          </a:xfrm>
          <a:prstGeom prst="rect">
            <a:avLst/>
          </a:prstGeom>
          <a:noFill/>
          <a:ln>
            <a:noFill/>
          </a:ln>
        </p:spPr>
        <p:txBody>
          <a:bodyPr anchorCtr="0" anchor="t" bIns="0" lIns="0" spcFirstLastPara="1" rIns="0" wrap="square" tIns="0">
            <a:spAutoFit/>
          </a:bodyPr>
          <a:lstStyle/>
          <a:p>
            <a:pPr indent="0" lvl="0" marL="0" marR="0" rtl="0" algn="l">
              <a:lnSpc>
                <a:spcPct val="120000"/>
              </a:lnSpc>
              <a:spcBef>
                <a:spcPts val="0"/>
              </a:spcBef>
              <a:spcAft>
                <a:spcPts val="0"/>
              </a:spcAft>
              <a:buNone/>
            </a:pPr>
            <a:r>
              <a:rPr b="0" i="0" lang="en-US" sz="3200" u="none" cap="none" strike="noStrike">
                <a:solidFill>
                  <a:srgbClr val="DF6F32"/>
                </a:solidFill>
                <a:latin typeface="Archivo Black"/>
                <a:ea typeface="Archivo Black"/>
                <a:cs typeface="Archivo Black"/>
                <a:sym typeface="Archivo Black"/>
              </a:rPr>
              <a:t>PROMOTION</a:t>
            </a:r>
            <a:endParaRPr/>
          </a:p>
        </p:txBody>
      </p:sp>
      <p:sp>
        <p:nvSpPr>
          <p:cNvPr id="632" name="Google Shape;632;p22"/>
          <p:cNvSpPr txBox="1"/>
          <p:nvPr/>
        </p:nvSpPr>
        <p:spPr>
          <a:xfrm>
            <a:off x="13626227" y="3457137"/>
            <a:ext cx="2330080" cy="495300"/>
          </a:xfrm>
          <a:prstGeom prst="rect">
            <a:avLst/>
          </a:prstGeom>
          <a:noFill/>
          <a:ln>
            <a:noFill/>
          </a:ln>
        </p:spPr>
        <p:txBody>
          <a:bodyPr anchorCtr="0" anchor="t" bIns="0" lIns="0" spcFirstLastPara="1" rIns="0" wrap="square" tIns="0">
            <a:spAutoFit/>
          </a:bodyPr>
          <a:lstStyle/>
          <a:p>
            <a:pPr indent="0" lvl="0" marL="0" marR="0" rtl="0" algn="just">
              <a:lnSpc>
                <a:spcPct val="120000"/>
              </a:lnSpc>
              <a:spcBef>
                <a:spcPts val="0"/>
              </a:spcBef>
              <a:spcAft>
                <a:spcPts val="0"/>
              </a:spcAft>
              <a:buNone/>
            </a:pPr>
            <a:r>
              <a:rPr b="0" i="0" lang="en-US" sz="3200" u="none" cap="none" strike="noStrike">
                <a:solidFill>
                  <a:srgbClr val="F88648"/>
                </a:solidFill>
                <a:latin typeface="Archivo Black"/>
                <a:ea typeface="Archivo Black"/>
                <a:cs typeface="Archivo Black"/>
                <a:sym typeface="Archivo Black"/>
              </a:rPr>
              <a:t>PRICE</a:t>
            </a:r>
            <a:endParaRPr/>
          </a:p>
        </p:txBody>
      </p:sp>
      <p:sp>
        <p:nvSpPr>
          <p:cNvPr id="633" name="Google Shape;633;p22"/>
          <p:cNvSpPr txBox="1"/>
          <p:nvPr/>
        </p:nvSpPr>
        <p:spPr>
          <a:xfrm>
            <a:off x="13626227" y="6338658"/>
            <a:ext cx="2330080" cy="495300"/>
          </a:xfrm>
          <a:prstGeom prst="rect">
            <a:avLst/>
          </a:prstGeom>
          <a:noFill/>
          <a:ln>
            <a:noFill/>
          </a:ln>
        </p:spPr>
        <p:txBody>
          <a:bodyPr anchorCtr="0" anchor="t" bIns="0" lIns="0" spcFirstLastPara="1" rIns="0" wrap="square" tIns="0">
            <a:spAutoFit/>
          </a:bodyPr>
          <a:lstStyle/>
          <a:p>
            <a:pPr indent="0" lvl="0" marL="0" marR="0" rtl="0" algn="just">
              <a:lnSpc>
                <a:spcPct val="120000"/>
              </a:lnSpc>
              <a:spcBef>
                <a:spcPts val="0"/>
              </a:spcBef>
              <a:spcAft>
                <a:spcPts val="0"/>
              </a:spcAft>
              <a:buNone/>
            </a:pPr>
            <a:r>
              <a:rPr b="0" i="0" lang="en-US" sz="3200" u="none" cap="none" strike="noStrike">
                <a:solidFill>
                  <a:srgbClr val="1C3651"/>
                </a:solidFill>
                <a:latin typeface="Archivo Black"/>
                <a:ea typeface="Archivo Black"/>
                <a:cs typeface="Archivo Black"/>
                <a:sym typeface="Archivo Black"/>
              </a:rPr>
              <a:t>PLACE</a:t>
            </a:r>
            <a:endParaRPr/>
          </a:p>
        </p:txBody>
      </p:sp>
      <p:sp>
        <p:nvSpPr>
          <p:cNvPr id="634" name="Google Shape;634;p22"/>
          <p:cNvSpPr txBox="1"/>
          <p:nvPr/>
        </p:nvSpPr>
        <p:spPr>
          <a:xfrm>
            <a:off x="1170476" y="4030835"/>
            <a:ext cx="3306000" cy="1477800"/>
          </a:xfrm>
          <a:prstGeom prst="rect">
            <a:avLst/>
          </a:prstGeom>
          <a:noFill/>
          <a:ln>
            <a:noFill/>
          </a:ln>
        </p:spPr>
        <p:txBody>
          <a:bodyPr anchorCtr="0" anchor="t" bIns="0" lIns="0" spcFirstLastPara="1" rIns="0" wrap="square" tIns="0">
            <a:spAutoFit/>
          </a:bodyPr>
          <a:lstStyle/>
          <a:p>
            <a:pPr indent="-259079" lvl="1" marL="518160" marR="0" rtl="0" algn="l">
              <a:lnSpc>
                <a:spcPct val="100000"/>
              </a:lnSpc>
              <a:spcBef>
                <a:spcPts val="0"/>
              </a:spcBef>
              <a:spcAft>
                <a:spcPts val="0"/>
              </a:spcAft>
              <a:buClr>
                <a:srgbClr val="1C3651"/>
              </a:buClr>
              <a:buSzPts val="2400"/>
              <a:buFont typeface="Arial"/>
              <a:buChar char="•"/>
            </a:pPr>
            <a:r>
              <a:rPr b="0" i="0" lang="en-US" sz="2400" u="none" cap="none" strike="noStrike">
                <a:solidFill>
                  <a:srgbClr val="1C3651"/>
                </a:solidFill>
                <a:latin typeface="Montserrat"/>
                <a:ea typeface="Montserrat"/>
                <a:cs typeface="Montserrat"/>
                <a:sym typeface="Montserrat"/>
              </a:rPr>
              <a:t>Functionality</a:t>
            </a:r>
            <a:endParaRPr/>
          </a:p>
          <a:p>
            <a:pPr indent="-259079" lvl="1" marL="518160" marR="0" rtl="0" algn="l">
              <a:lnSpc>
                <a:spcPct val="100000"/>
              </a:lnSpc>
              <a:spcBef>
                <a:spcPts val="0"/>
              </a:spcBef>
              <a:spcAft>
                <a:spcPts val="0"/>
              </a:spcAft>
              <a:buClr>
                <a:srgbClr val="1C3651"/>
              </a:buClr>
              <a:buSzPts val="2400"/>
              <a:buFont typeface="Arial"/>
              <a:buChar char="•"/>
            </a:pPr>
            <a:r>
              <a:rPr b="0" i="0" lang="en-US" sz="2400" u="none" cap="none" strike="noStrike">
                <a:solidFill>
                  <a:srgbClr val="1C3651"/>
                </a:solidFill>
                <a:latin typeface="Montserrat"/>
                <a:ea typeface="Montserrat"/>
                <a:cs typeface="Montserrat"/>
                <a:sym typeface="Montserrat"/>
              </a:rPr>
              <a:t>Brand</a:t>
            </a:r>
            <a:endParaRPr/>
          </a:p>
          <a:p>
            <a:pPr indent="-259079" lvl="1" marL="518160" marR="0" rtl="0" algn="l">
              <a:lnSpc>
                <a:spcPct val="100000"/>
              </a:lnSpc>
              <a:spcBef>
                <a:spcPts val="0"/>
              </a:spcBef>
              <a:spcAft>
                <a:spcPts val="0"/>
              </a:spcAft>
              <a:buClr>
                <a:srgbClr val="1C3651"/>
              </a:buClr>
              <a:buSzPts val="2400"/>
              <a:buFont typeface="Arial"/>
              <a:buChar char="•"/>
            </a:pPr>
            <a:r>
              <a:rPr b="0" i="0" lang="en-US" sz="2400" u="none" cap="none" strike="noStrike">
                <a:solidFill>
                  <a:srgbClr val="1C3651"/>
                </a:solidFill>
                <a:latin typeface="Montserrat"/>
                <a:ea typeface="Montserrat"/>
                <a:cs typeface="Montserrat"/>
                <a:sym typeface="Montserrat"/>
              </a:rPr>
              <a:t>Packaging</a:t>
            </a:r>
            <a:endParaRPr/>
          </a:p>
          <a:p>
            <a:pPr indent="-259079" lvl="1" marL="518160" marR="0" rtl="0" algn="l">
              <a:lnSpc>
                <a:spcPct val="100000"/>
              </a:lnSpc>
              <a:spcBef>
                <a:spcPts val="0"/>
              </a:spcBef>
              <a:spcAft>
                <a:spcPts val="0"/>
              </a:spcAft>
              <a:buClr>
                <a:srgbClr val="1C3651"/>
              </a:buClr>
              <a:buSzPts val="2400"/>
              <a:buFont typeface="Arial"/>
              <a:buChar char="•"/>
            </a:pPr>
            <a:r>
              <a:rPr b="0" i="0" lang="en-US" sz="2400" u="none" cap="none" strike="noStrike">
                <a:solidFill>
                  <a:srgbClr val="1C3651"/>
                </a:solidFill>
                <a:latin typeface="Montserrat"/>
                <a:ea typeface="Montserrat"/>
                <a:cs typeface="Montserrat"/>
                <a:sym typeface="Montserrat"/>
              </a:rPr>
              <a:t>Services</a:t>
            </a:r>
            <a:endParaRPr/>
          </a:p>
        </p:txBody>
      </p:sp>
      <p:sp>
        <p:nvSpPr>
          <p:cNvPr id="635" name="Google Shape;635;p22"/>
          <p:cNvSpPr txBox="1"/>
          <p:nvPr/>
        </p:nvSpPr>
        <p:spPr>
          <a:xfrm>
            <a:off x="1218101" y="6910158"/>
            <a:ext cx="3306000" cy="1477800"/>
          </a:xfrm>
          <a:prstGeom prst="rect">
            <a:avLst/>
          </a:prstGeom>
          <a:noFill/>
          <a:ln>
            <a:noFill/>
          </a:ln>
        </p:spPr>
        <p:txBody>
          <a:bodyPr anchorCtr="0" anchor="t" bIns="0" lIns="0" spcFirstLastPara="1" rIns="0" wrap="square" tIns="0">
            <a:spAutoFit/>
          </a:bodyPr>
          <a:lstStyle/>
          <a:p>
            <a:pPr indent="-259079" lvl="1" marL="518160" marR="0" rtl="0" algn="l">
              <a:lnSpc>
                <a:spcPct val="100000"/>
              </a:lnSpc>
              <a:spcBef>
                <a:spcPts val="0"/>
              </a:spcBef>
              <a:spcAft>
                <a:spcPts val="0"/>
              </a:spcAft>
              <a:buClr>
                <a:srgbClr val="1C3651"/>
              </a:buClr>
              <a:buSzPts val="2400"/>
              <a:buFont typeface="Arial"/>
              <a:buChar char="•"/>
            </a:pPr>
            <a:r>
              <a:rPr b="0" i="0" lang="en-US" sz="2400" u="none" cap="none" strike="noStrike">
                <a:solidFill>
                  <a:srgbClr val="1C3651"/>
                </a:solidFill>
                <a:latin typeface="Montserrat"/>
                <a:ea typeface="Montserrat"/>
                <a:cs typeface="Montserrat"/>
                <a:sym typeface="Montserrat"/>
              </a:rPr>
              <a:t>Advertising</a:t>
            </a:r>
            <a:endParaRPr/>
          </a:p>
          <a:p>
            <a:pPr indent="-259079" lvl="1" marL="518160" marR="0" rtl="0" algn="l">
              <a:lnSpc>
                <a:spcPct val="100000"/>
              </a:lnSpc>
              <a:spcBef>
                <a:spcPts val="0"/>
              </a:spcBef>
              <a:spcAft>
                <a:spcPts val="0"/>
              </a:spcAft>
              <a:buClr>
                <a:srgbClr val="1C3651"/>
              </a:buClr>
              <a:buSzPts val="2400"/>
              <a:buFont typeface="Arial"/>
              <a:buChar char="•"/>
            </a:pPr>
            <a:r>
              <a:rPr b="0" i="0" lang="en-US" sz="2400" u="none" cap="none" strike="noStrike">
                <a:solidFill>
                  <a:srgbClr val="1C3651"/>
                </a:solidFill>
                <a:latin typeface="Montserrat"/>
                <a:ea typeface="Montserrat"/>
                <a:cs typeface="Montserrat"/>
                <a:sym typeface="Montserrat"/>
              </a:rPr>
              <a:t>Sales Force</a:t>
            </a:r>
            <a:endParaRPr/>
          </a:p>
          <a:p>
            <a:pPr indent="-259079" lvl="1" marL="518160" marR="0" rtl="0" algn="l">
              <a:lnSpc>
                <a:spcPct val="100000"/>
              </a:lnSpc>
              <a:spcBef>
                <a:spcPts val="0"/>
              </a:spcBef>
              <a:spcAft>
                <a:spcPts val="0"/>
              </a:spcAft>
              <a:buClr>
                <a:srgbClr val="1C3651"/>
              </a:buClr>
              <a:buSzPts val="2400"/>
              <a:buFont typeface="Arial"/>
              <a:buChar char="•"/>
            </a:pPr>
            <a:r>
              <a:rPr b="0" i="0" lang="en-US" sz="2400" u="none" cap="none" strike="noStrike">
                <a:solidFill>
                  <a:srgbClr val="1C3651"/>
                </a:solidFill>
                <a:latin typeface="Montserrat"/>
                <a:ea typeface="Montserrat"/>
                <a:cs typeface="Montserrat"/>
                <a:sym typeface="Montserrat"/>
              </a:rPr>
              <a:t>Publicity</a:t>
            </a:r>
            <a:endParaRPr/>
          </a:p>
          <a:p>
            <a:pPr indent="-259079" lvl="1" marL="518160" marR="0" rtl="0" algn="l">
              <a:lnSpc>
                <a:spcPct val="100000"/>
              </a:lnSpc>
              <a:spcBef>
                <a:spcPts val="0"/>
              </a:spcBef>
              <a:spcAft>
                <a:spcPts val="0"/>
              </a:spcAft>
              <a:buClr>
                <a:srgbClr val="1C3651"/>
              </a:buClr>
              <a:buSzPts val="2400"/>
              <a:buFont typeface="Arial"/>
              <a:buChar char="•"/>
            </a:pPr>
            <a:r>
              <a:rPr b="0" i="0" lang="en-US" sz="2400" u="none" cap="none" strike="noStrike">
                <a:solidFill>
                  <a:srgbClr val="1C3651"/>
                </a:solidFill>
                <a:latin typeface="Montserrat"/>
                <a:ea typeface="Montserrat"/>
                <a:cs typeface="Montserrat"/>
                <a:sym typeface="Montserrat"/>
              </a:rPr>
              <a:t>Sales Promotion</a:t>
            </a:r>
            <a:endParaRPr/>
          </a:p>
        </p:txBody>
      </p:sp>
      <p:sp>
        <p:nvSpPr>
          <p:cNvPr id="636" name="Google Shape;636;p22"/>
          <p:cNvSpPr txBox="1"/>
          <p:nvPr/>
        </p:nvSpPr>
        <p:spPr>
          <a:xfrm>
            <a:off x="13319533" y="4030835"/>
            <a:ext cx="3306000" cy="1477800"/>
          </a:xfrm>
          <a:prstGeom prst="rect">
            <a:avLst/>
          </a:prstGeom>
          <a:noFill/>
          <a:ln>
            <a:noFill/>
          </a:ln>
        </p:spPr>
        <p:txBody>
          <a:bodyPr anchorCtr="0" anchor="t" bIns="0" lIns="0" spcFirstLastPara="1" rIns="0" wrap="square" tIns="0">
            <a:spAutoFit/>
          </a:bodyPr>
          <a:lstStyle/>
          <a:p>
            <a:pPr indent="-259079" lvl="1" marL="518160" marR="0" rtl="0" algn="just">
              <a:lnSpc>
                <a:spcPct val="100000"/>
              </a:lnSpc>
              <a:spcBef>
                <a:spcPts val="0"/>
              </a:spcBef>
              <a:spcAft>
                <a:spcPts val="0"/>
              </a:spcAft>
              <a:buClr>
                <a:srgbClr val="1C3651"/>
              </a:buClr>
              <a:buSzPts val="2400"/>
              <a:buFont typeface="Arial"/>
              <a:buChar char="•"/>
            </a:pPr>
            <a:r>
              <a:rPr b="0" i="0" lang="en-US" sz="2400" u="none" cap="none" strike="noStrike">
                <a:solidFill>
                  <a:srgbClr val="1C3651"/>
                </a:solidFill>
                <a:latin typeface="Montserrat"/>
                <a:ea typeface="Montserrat"/>
                <a:cs typeface="Montserrat"/>
                <a:sym typeface="Montserrat"/>
              </a:rPr>
              <a:t>List Price</a:t>
            </a:r>
            <a:endParaRPr/>
          </a:p>
          <a:p>
            <a:pPr indent="-259079" lvl="1" marL="518160" marR="0" rtl="0" algn="just">
              <a:lnSpc>
                <a:spcPct val="100000"/>
              </a:lnSpc>
              <a:spcBef>
                <a:spcPts val="0"/>
              </a:spcBef>
              <a:spcAft>
                <a:spcPts val="0"/>
              </a:spcAft>
              <a:buClr>
                <a:srgbClr val="1C3651"/>
              </a:buClr>
              <a:buSzPts val="2400"/>
              <a:buFont typeface="Arial"/>
              <a:buChar char="•"/>
            </a:pPr>
            <a:r>
              <a:rPr b="0" i="0" lang="en-US" sz="2400" u="none" cap="none" strike="noStrike">
                <a:solidFill>
                  <a:srgbClr val="1C3651"/>
                </a:solidFill>
                <a:latin typeface="Montserrat"/>
                <a:ea typeface="Montserrat"/>
                <a:cs typeface="Montserrat"/>
                <a:sym typeface="Montserrat"/>
              </a:rPr>
              <a:t>Discounts</a:t>
            </a:r>
            <a:endParaRPr/>
          </a:p>
          <a:p>
            <a:pPr indent="-259079" lvl="1" marL="518160" marR="0" rtl="0" algn="just">
              <a:lnSpc>
                <a:spcPct val="100000"/>
              </a:lnSpc>
              <a:spcBef>
                <a:spcPts val="0"/>
              </a:spcBef>
              <a:spcAft>
                <a:spcPts val="0"/>
              </a:spcAft>
              <a:buClr>
                <a:srgbClr val="1C3651"/>
              </a:buClr>
              <a:buSzPts val="2400"/>
              <a:buFont typeface="Arial"/>
              <a:buChar char="•"/>
            </a:pPr>
            <a:r>
              <a:rPr b="0" i="0" lang="en-US" sz="2400" u="none" cap="none" strike="noStrike">
                <a:solidFill>
                  <a:srgbClr val="1C3651"/>
                </a:solidFill>
                <a:latin typeface="Montserrat"/>
                <a:ea typeface="Montserrat"/>
                <a:cs typeface="Montserrat"/>
                <a:sym typeface="Montserrat"/>
              </a:rPr>
              <a:t>Bundling</a:t>
            </a:r>
            <a:endParaRPr/>
          </a:p>
          <a:p>
            <a:pPr indent="-259079" lvl="1" marL="518160" marR="0" rtl="0" algn="just">
              <a:lnSpc>
                <a:spcPct val="100000"/>
              </a:lnSpc>
              <a:spcBef>
                <a:spcPts val="0"/>
              </a:spcBef>
              <a:spcAft>
                <a:spcPts val="0"/>
              </a:spcAft>
              <a:buClr>
                <a:srgbClr val="1C3651"/>
              </a:buClr>
              <a:buSzPts val="2400"/>
              <a:buFont typeface="Arial"/>
              <a:buChar char="•"/>
            </a:pPr>
            <a:r>
              <a:rPr b="0" i="0" lang="en-US" sz="2400" u="none" cap="none" strike="noStrike">
                <a:solidFill>
                  <a:srgbClr val="1C3651"/>
                </a:solidFill>
                <a:latin typeface="Montserrat"/>
                <a:ea typeface="Montserrat"/>
                <a:cs typeface="Montserrat"/>
                <a:sym typeface="Montserrat"/>
              </a:rPr>
              <a:t>Credit Terms</a:t>
            </a:r>
            <a:endParaRPr/>
          </a:p>
        </p:txBody>
      </p:sp>
      <p:sp>
        <p:nvSpPr>
          <p:cNvPr id="637" name="Google Shape;637;p22"/>
          <p:cNvSpPr txBox="1"/>
          <p:nvPr/>
        </p:nvSpPr>
        <p:spPr>
          <a:xfrm>
            <a:off x="13319533" y="6795858"/>
            <a:ext cx="3306000" cy="1477800"/>
          </a:xfrm>
          <a:prstGeom prst="rect">
            <a:avLst/>
          </a:prstGeom>
          <a:noFill/>
          <a:ln>
            <a:noFill/>
          </a:ln>
        </p:spPr>
        <p:txBody>
          <a:bodyPr anchorCtr="0" anchor="t" bIns="0" lIns="0" spcFirstLastPara="1" rIns="0" wrap="square" tIns="0">
            <a:spAutoFit/>
          </a:bodyPr>
          <a:lstStyle/>
          <a:p>
            <a:pPr indent="-259079" lvl="1" marL="518160" marR="0" rtl="0" algn="just">
              <a:lnSpc>
                <a:spcPct val="100000"/>
              </a:lnSpc>
              <a:spcBef>
                <a:spcPts val="0"/>
              </a:spcBef>
              <a:spcAft>
                <a:spcPts val="0"/>
              </a:spcAft>
              <a:buClr>
                <a:srgbClr val="1C3651"/>
              </a:buClr>
              <a:buSzPts val="2400"/>
              <a:buFont typeface="Arial"/>
              <a:buChar char="•"/>
            </a:pPr>
            <a:r>
              <a:rPr b="0" i="0" lang="en-US" sz="2400" u="none" cap="none" strike="noStrike">
                <a:solidFill>
                  <a:srgbClr val="1C3651"/>
                </a:solidFill>
                <a:latin typeface="Montserrat"/>
                <a:ea typeface="Montserrat"/>
                <a:cs typeface="Montserrat"/>
                <a:sym typeface="Montserrat"/>
              </a:rPr>
              <a:t>Channel</a:t>
            </a:r>
            <a:endParaRPr/>
          </a:p>
          <a:p>
            <a:pPr indent="-259079" lvl="1" marL="518160" marR="0" rtl="0" algn="just">
              <a:lnSpc>
                <a:spcPct val="100000"/>
              </a:lnSpc>
              <a:spcBef>
                <a:spcPts val="0"/>
              </a:spcBef>
              <a:spcAft>
                <a:spcPts val="0"/>
              </a:spcAft>
              <a:buClr>
                <a:srgbClr val="1C3651"/>
              </a:buClr>
              <a:buSzPts val="2400"/>
              <a:buFont typeface="Arial"/>
              <a:buChar char="•"/>
            </a:pPr>
            <a:r>
              <a:rPr b="0" i="0" lang="en-US" sz="2400" u="none" cap="none" strike="noStrike">
                <a:solidFill>
                  <a:srgbClr val="1C3651"/>
                </a:solidFill>
                <a:latin typeface="Montserrat"/>
                <a:ea typeface="Montserrat"/>
                <a:cs typeface="Montserrat"/>
                <a:sym typeface="Montserrat"/>
              </a:rPr>
              <a:t>Inventory</a:t>
            </a:r>
            <a:endParaRPr/>
          </a:p>
          <a:p>
            <a:pPr indent="-259079" lvl="1" marL="518160" marR="0" rtl="0" algn="just">
              <a:lnSpc>
                <a:spcPct val="100000"/>
              </a:lnSpc>
              <a:spcBef>
                <a:spcPts val="0"/>
              </a:spcBef>
              <a:spcAft>
                <a:spcPts val="0"/>
              </a:spcAft>
              <a:buClr>
                <a:srgbClr val="1C3651"/>
              </a:buClr>
              <a:buSzPts val="2400"/>
              <a:buFont typeface="Arial"/>
              <a:buChar char="•"/>
            </a:pPr>
            <a:r>
              <a:rPr b="0" i="0" lang="en-US" sz="2400" u="none" cap="none" strike="noStrike">
                <a:solidFill>
                  <a:srgbClr val="1C3651"/>
                </a:solidFill>
                <a:latin typeface="Montserrat"/>
                <a:ea typeface="Montserrat"/>
                <a:cs typeface="Montserrat"/>
                <a:sym typeface="Montserrat"/>
              </a:rPr>
              <a:t>Logistics</a:t>
            </a:r>
            <a:endParaRPr/>
          </a:p>
          <a:p>
            <a:pPr indent="-259079" lvl="1" marL="518160" marR="0" rtl="0" algn="just">
              <a:lnSpc>
                <a:spcPct val="100000"/>
              </a:lnSpc>
              <a:spcBef>
                <a:spcPts val="0"/>
              </a:spcBef>
              <a:spcAft>
                <a:spcPts val="0"/>
              </a:spcAft>
              <a:buClr>
                <a:srgbClr val="1C3651"/>
              </a:buClr>
              <a:buSzPts val="2400"/>
              <a:buFont typeface="Arial"/>
              <a:buChar char="•"/>
            </a:pPr>
            <a:r>
              <a:rPr b="0" i="0" lang="en-US" sz="2400" u="none" cap="none" strike="noStrike">
                <a:solidFill>
                  <a:srgbClr val="1C3651"/>
                </a:solidFill>
                <a:latin typeface="Montserrat"/>
                <a:ea typeface="Montserrat"/>
                <a:cs typeface="Montserrat"/>
                <a:sym typeface="Montserrat"/>
              </a:rPr>
              <a:t>Distribution</a:t>
            </a:r>
            <a:endParaRPr/>
          </a:p>
        </p:txBody>
      </p:sp>
      <p:sp>
        <p:nvSpPr>
          <p:cNvPr id="638" name="Google Shape;638;p22"/>
          <p:cNvSpPr/>
          <p:nvPr/>
        </p:nvSpPr>
        <p:spPr>
          <a:xfrm>
            <a:off x="6100846" y="3739309"/>
            <a:ext cx="1559011" cy="1556176"/>
          </a:xfrm>
          <a:custGeom>
            <a:rect b="b" l="l" r="r" t="t"/>
            <a:pathLst>
              <a:path extrusionOk="0" h="1556176" w="1559011">
                <a:moveTo>
                  <a:pt x="0" y="0"/>
                </a:moveTo>
                <a:lnTo>
                  <a:pt x="1559011" y="0"/>
                </a:lnTo>
                <a:lnTo>
                  <a:pt x="1559011" y="1556177"/>
                </a:lnTo>
                <a:lnTo>
                  <a:pt x="0" y="1556177"/>
                </a:lnTo>
                <a:lnTo>
                  <a:pt x="0" y="0"/>
                </a:lnTo>
                <a:close/>
              </a:path>
            </a:pathLst>
          </a:custGeom>
          <a:blipFill rotWithShape="1">
            <a:blip r:embed="rId3">
              <a:alphaModFix/>
            </a:blip>
            <a:stretch>
              <a:fillRect b="0" l="0" r="0" t="0"/>
            </a:stretch>
          </a:blipFill>
          <a:ln>
            <a:noFill/>
          </a:ln>
        </p:spPr>
      </p:sp>
      <p:sp>
        <p:nvSpPr>
          <p:cNvPr id="639" name="Google Shape;639;p22"/>
          <p:cNvSpPr/>
          <p:nvPr/>
        </p:nvSpPr>
        <p:spPr>
          <a:xfrm>
            <a:off x="10517827" y="3709550"/>
            <a:ext cx="1568028" cy="1568028"/>
          </a:xfrm>
          <a:custGeom>
            <a:rect b="b" l="l" r="r" t="t"/>
            <a:pathLst>
              <a:path extrusionOk="0" h="1568028" w="1568028">
                <a:moveTo>
                  <a:pt x="0" y="0"/>
                </a:moveTo>
                <a:lnTo>
                  <a:pt x="1568028" y="0"/>
                </a:lnTo>
                <a:lnTo>
                  <a:pt x="1568028" y="1568028"/>
                </a:lnTo>
                <a:lnTo>
                  <a:pt x="0" y="1568028"/>
                </a:lnTo>
                <a:lnTo>
                  <a:pt x="0" y="0"/>
                </a:lnTo>
                <a:close/>
              </a:path>
            </a:pathLst>
          </a:custGeom>
          <a:blipFill rotWithShape="1">
            <a:blip r:embed="rId4">
              <a:alphaModFix/>
            </a:blip>
            <a:stretch>
              <a:fillRect b="0" l="0" r="0" t="0"/>
            </a:stretch>
          </a:blipFill>
          <a:ln>
            <a:noFill/>
          </a:ln>
        </p:spPr>
      </p:sp>
      <p:sp>
        <p:nvSpPr>
          <p:cNvPr id="640" name="Google Shape;640;p22"/>
          <p:cNvSpPr/>
          <p:nvPr/>
        </p:nvSpPr>
        <p:spPr>
          <a:xfrm>
            <a:off x="10386363" y="6899666"/>
            <a:ext cx="1529830" cy="1471418"/>
          </a:xfrm>
          <a:custGeom>
            <a:rect b="b" l="l" r="r" t="t"/>
            <a:pathLst>
              <a:path extrusionOk="0" h="1471418" w="1529830">
                <a:moveTo>
                  <a:pt x="0" y="0"/>
                </a:moveTo>
                <a:lnTo>
                  <a:pt x="1529830" y="0"/>
                </a:lnTo>
                <a:lnTo>
                  <a:pt x="1529830" y="1471418"/>
                </a:lnTo>
                <a:lnTo>
                  <a:pt x="0" y="1471418"/>
                </a:lnTo>
                <a:lnTo>
                  <a:pt x="0" y="0"/>
                </a:lnTo>
                <a:close/>
              </a:path>
            </a:pathLst>
          </a:custGeom>
          <a:blipFill rotWithShape="1">
            <a:blip r:embed="rId5">
              <a:alphaModFix/>
            </a:blip>
            <a:stretch>
              <a:fillRect b="0" l="0" r="0" t="0"/>
            </a:stretch>
          </a:blipFill>
          <a:ln>
            <a:noFill/>
          </a:ln>
        </p:spPr>
      </p:sp>
      <p:pic>
        <p:nvPicPr>
          <p:cNvPr id="641" name="Google Shape;641;p22"/>
          <p:cNvPicPr preferRelativeResize="0"/>
          <p:nvPr/>
        </p:nvPicPr>
        <p:blipFill>
          <a:blip r:embed="rId6">
            <a:alphaModFix/>
          </a:blip>
          <a:stretch>
            <a:fillRect/>
          </a:stretch>
        </p:blipFill>
        <p:spPr>
          <a:xfrm>
            <a:off x="6063675" y="6790268"/>
            <a:ext cx="1529825" cy="1488952"/>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4E0C5"/>
        </a:solidFill>
      </p:bgPr>
    </p:bg>
    <p:spTree>
      <p:nvGrpSpPr>
        <p:cNvPr id="645" name="Shape 645"/>
        <p:cNvGrpSpPr/>
        <p:nvPr/>
      </p:nvGrpSpPr>
      <p:grpSpPr>
        <a:xfrm>
          <a:off x="0" y="0"/>
          <a:ext cx="0" cy="0"/>
          <a:chOff x="0" y="0"/>
          <a:chExt cx="0" cy="0"/>
        </a:xfrm>
      </p:grpSpPr>
      <p:sp>
        <p:nvSpPr>
          <p:cNvPr id="646" name="Google Shape;646;p23"/>
          <p:cNvSpPr txBox="1"/>
          <p:nvPr/>
        </p:nvSpPr>
        <p:spPr>
          <a:xfrm>
            <a:off x="709600" y="1019175"/>
            <a:ext cx="17211600" cy="1077300"/>
          </a:xfrm>
          <a:prstGeom prst="rect">
            <a:avLst/>
          </a:prstGeom>
          <a:noFill/>
          <a:ln>
            <a:noFill/>
          </a:ln>
        </p:spPr>
        <p:txBody>
          <a:bodyPr anchorCtr="0" anchor="t" bIns="0" lIns="0" spcFirstLastPara="1" rIns="0" wrap="square" tIns="0">
            <a:spAutoFit/>
          </a:bodyPr>
          <a:lstStyle/>
          <a:p>
            <a:pPr indent="0" lvl="0" marL="0" marR="0" rtl="0" algn="l">
              <a:lnSpc>
                <a:spcPct val="120002"/>
              </a:lnSpc>
              <a:spcBef>
                <a:spcPts val="0"/>
              </a:spcBef>
              <a:spcAft>
                <a:spcPts val="0"/>
              </a:spcAft>
              <a:buNone/>
            </a:pPr>
            <a:r>
              <a:rPr b="0" i="0" lang="en-US" sz="6999" u="none" cap="none" strike="noStrike">
                <a:solidFill>
                  <a:srgbClr val="DF6F32"/>
                </a:solidFill>
                <a:latin typeface="Archivo Black"/>
                <a:ea typeface="Archivo Black"/>
                <a:cs typeface="Archivo Black"/>
                <a:sym typeface="Archivo Black"/>
              </a:rPr>
              <a:t>MARKETING MIX 4P INFOGRAPHIC </a:t>
            </a:r>
            <a:endParaRPr/>
          </a:p>
        </p:txBody>
      </p:sp>
      <p:grpSp>
        <p:nvGrpSpPr>
          <p:cNvPr id="647" name="Google Shape;647;p23"/>
          <p:cNvGrpSpPr/>
          <p:nvPr/>
        </p:nvGrpSpPr>
        <p:grpSpPr>
          <a:xfrm rot="-5400000">
            <a:off x="12795988" y="2436639"/>
            <a:ext cx="3887471" cy="5039153"/>
            <a:chOff x="0" y="0"/>
            <a:chExt cx="616952" cy="799727"/>
          </a:xfrm>
        </p:grpSpPr>
        <p:sp>
          <p:nvSpPr>
            <p:cNvPr id="648" name="Google Shape;648;p23"/>
            <p:cNvSpPr/>
            <p:nvPr/>
          </p:nvSpPr>
          <p:spPr>
            <a:xfrm>
              <a:off x="0" y="0"/>
              <a:ext cx="616952" cy="799727"/>
            </a:xfrm>
            <a:custGeom>
              <a:rect b="b" l="l" r="r" t="t"/>
              <a:pathLst>
                <a:path extrusionOk="0" h="799727" w="616952">
                  <a:moveTo>
                    <a:pt x="308476" y="0"/>
                  </a:moveTo>
                  <a:lnTo>
                    <a:pt x="616952" y="203200"/>
                  </a:lnTo>
                  <a:lnTo>
                    <a:pt x="616952" y="596527"/>
                  </a:lnTo>
                  <a:lnTo>
                    <a:pt x="308476" y="799727"/>
                  </a:lnTo>
                  <a:lnTo>
                    <a:pt x="0" y="596527"/>
                  </a:lnTo>
                  <a:lnTo>
                    <a:pt x="0" y="203200"/>
                  </a:lnTo>
                  <a:lnTo>
                    <a:pt x="308476" y="0"/>
                  </a:lnTo>
                  <a:close/>
                </a:path>
              </a:pathLst>
            </a:custGeom>
            <a:solidFill>
              <a:srgbClr val="F88648"/>
            </a:solidFill>
            <a:ln>
              <a:noFill/>
            </a:ln>
          </p:spPr>
        </p:sp>
        <p:sp>
          <p:nvSpPr>
            <p:cNvPr id="649" name="Google Shape;649;p23"/>
            <p:cNvSpPr txBox="1"/>
            <p:nvPr/>
          </p:nvSpPr>
          <p:spPr>
            <a:xfrm>
              <a:off x="0" y="101600"/>
              <a:ext cx="616952" cy="558427"/>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650" name="Google Shape;650;p23"/>
          <p:cNvGrpSpPr/>
          <p:nvPr/>
        </p:nvGrpSpPr>
        <p:grpSpPr>
          <a:xfrm rot="-5400000">
            <a:off x="9065505" y="2436639"/>
            <a:ext cx="3887471" cy="5039153"/>
            <a:chOff x="0" y="0"/>
            <a:chExt cx="616952" cy="799727"/>
          </a:xfrm>
        </p:grpSpPr>
        <p:sp>
          <p:nvSpPr>
            <p:cNvPr id="651" name="Google Shape;651;p23"/>
            <p:cNvSpPr/>
            <p:nvPr/>
          </p:nvSpPr>
          <p:spPr>
            <a:xfrm>
              <a:off x="0" y="0"/>
              <a:ext cx="616952" cy="799727"/>
            </a:xfrm>
            <a:custGeom>
              <a:rect b="b" l="l" r="r" t="t"/>
              <a:pathLst>
                <a:path extrusionOk="0" h="799727" w="616952">
                  <a:moveTo>
                    <a:pt x="308476" y="0"/>
                  </a:moveTo>
                  <a:lnTo>
                    <a:pt x="616952" y="203200"/>
                  </a:lnTo>
                  <a:lnTo>
                    <a:pt x="616952" y="596527"/>
                  </a:lnTo>
                  <a:lnTo>
                    <a:pt x="308476" y="799727"/>
                  </a:lnTo>
                  <a:lnTo>
                    <a:pt x="0" y="596527"/>
                  </a:lnTo>
                  <a:lnTo>
                    <a:pt x="0" y="203200"/>
                  </a:lnTo>
                  <a:lnTo>
                    <a:pt x="308476" y="0"/>
                  </a:lnTo>
                  <a:close/>
                </a:path>
              </a:pathLst>
            </a:custGeom>
            <a:solidFill>
              <a:srgbClr val="589DD4"/>
            </a:solidFill>
            <a:ln>
              <a:noFill/>
            </a:ln>
          </p:spPr>
        </p:sp>
        <p:sp>
          <p:nvSpPr>
            <p:cNvPr id="652" name="Google Shape;652;p23"/>
            <p:cNvSpPr txBox="1"/>
            <p:nvPr/>
          </p:nvSpPr>
          <p:spPr>
            <a:xfrm>
              <a:off x="0" y="101600"/>
              <a:ext cx="616952" cy="558427"/>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653" name="Google Shape;653;p23"/>
          <p:cNvGrpSpPr/>
          <p:nvPr/>
        </p:nvGrpSpPr>
        <p:grpSpPr>
          <a:xfrm rot="-5400000">
            <a:off x="5335023" y="2436639"/>
            <a:ext cx="3887471" cy="5039153"/>
            <a:chOff x="0" y="0"/>
            <a:chExt cx="616952" cy="799727"/>
          </a:xfrm>
        </p:grpSpPr>
        <p:sp>
          <p:nvSpPr>
            <p:cNvPr id="654" name="Google Shape;654;p23"/>
            <p:cNvSpPr/>
            <p:nvPr/>
          </p:nvSpPr>
          <p:spPr>
            <a:xfrm>
              <a:off x="0" y="0"/>
              <a:ext cx="616952" cy="799727"/>
            </a:xfrm>
            <a:custGeom>
              <a:rect b="b" l="l" r="r" t="t"/>
              <a:pathLst>
                <a:path extrusionOk="0" h="799727" w="616952">
                  <a:moveTo>
                    <a:pt x="308476" y="0"/>
                  </a:moveTo>
                  <a:lnTo>
                    <a:pt x="616952" y="203200"/>
                  </a:lnTo>
                  <a:lnTo>
                    <a:pt x="616952" y="596527"/>
                  </a:lnTo>
                  <a:lnTo>
                    <a:pt x="308476" y="799727"/>
                  </a:lnTo>
                  <a:lnTo>
                    <a:pt x="0" y="596527"/>
                  </a:lnTo>
                  <a:lnTo>
                    <a:pt x="0" y="203200"/>
                  </a:lnTo>
                  <a:lnTo>
                    <a:pt x="308476" y="0"/>
                  </a:lnTo>
                  <a:close/>
                </a:path>
              </a:pathLst>
            </a:custGeom>
            <a:solidFill>
              <a:srgbClr val="DF6F32"/>
            </a:solidFill>
            <a:ln>
              <a:noFill/>
            </a:ln>
          </p:spPr>
        </p:sp>
        <p:sp>
          <p:nvSpPr>
            <p:cNvPr id="655" name="Google Shape;655;p23"/>
            <p:cNvSpPr txBox="1"/>
            <p:nvPr/>
          </p:nvSpPr>
          <p:spPr>
            <a:xfrm>
              <a:off x="0" y="101600"/>
              <a:ext cx="616952" cy="558427"/>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656" name="Google Shape;656;p23"/>
          <p:cNvGrpSpPr/>
          <p:nvPr/>
        </p:nvGrpSpPr>
        <p:grpSpPr>
          <a:xfrm rot="-5400000">
            <a:off x="1604541" y="2436639"/>
            <a:ext cx="3887471" cy="5039153"/>
            <a:chOff x="0" y="0"/>
            <a:chExt cx="616952" cy="799727"/>
          </a:xfrm>
        </p:grpSpPr>
        <p:sp>
          <p:nvSpPr>
            <p:cNvPr id="657" name="Google Shape;657;p23"/>
            <p:cNvSpPr/>
            <p:nvPr/>
          </p:nvSpPr>
          <p:spPr>
            <a:xfrm>
              <a:off x="0" y="0"/>
              <a:ext cx="616952" cy="799727"/>
            </a:xfrm>
            <a:custGeom>
              <a:rect b="b" l="l" r="r" t="t"/>
              <a:pathLst>
                <a:path extrusionOk="0" h="799727" w="616952">
                  <a:moveTo>
                    <a:pt x="308476" y="0"/>
                  </a:moveTo>
                  <a:lnTo>
                    <a:pt x="616952" y="203200"/>
                  </a:lnTo>
                  <a:lnTo>
                    <a:pt x="616952" y="596527"/>
                  </a:lnTo>
                  <a:lnTo>
                    <a:pt x="308476" y="799727"/>
                  </a:lnTo>
                  <a:lnTo>
                    <a:pt x="0" y="596527"/>
                  </a:lnTo>
                  <a:lnTo>
                    <a:pt x="0" y="203200"/>
                  </a:lnTo>
                  <a:lnTo>
                    <a:pt x="308476" y="0"/>
                  </a:lnTo>
                  <a:close/>
                </a:path>
              </a:pathLst>
            </a:custGeom>
            <a:solidFill>
              <a:srgbClr val="1C3651"/>
            </a:solidFill>
            <a:ln>
              <a:noFill/>
            </a:ln>
          </p:spPr>
        </p:sp>
        <p:sp>
          <p:nvSpPr>
            <p:cNvPr id="658" name="Google Shape;658;p23"/>
            <p:cNvSpPr txBox="1"/>
            <p:nvPr/>
          </p:nvSpPr>
          <p:spPr>
            <a:xfrm>
              <a:off x="0" y="101600"/>
              <a:ext cx="616952" cy="558427"/>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659" name="Google Shape;659;p23"/>
          <p:cNvSpPr txBox="1"/>
          <p:nvPr/>
        </p:nvSpPr>
        <p:spPr>
          <a:xfrm>
            <a:off x="2119532" y="7674057"/>
            <a:ext cx="2835776" cy="495300"/>
          </a:xfrm>
          <a:prstGeom prst="rect">
            <a:avLst/>
          </a:prstGeom>
          <a:noFill/>
          <a:ln>
            <a:noFill/>
          </a:ln>
        </p:spPr>
        <p:txBody>
          <a:bodyPr anchorCtr="0" anchor="t" bIns="0" lIns="0" spcFirstLastPara="1" rIns="0" wrap="square" tIns="0">
            <a:spAutoFit/>
          </a:bodyPr>
          <a:lstStyle/>
          <a:p>
            <a:pPr indent="0" lvl="0" marL="0" marR="0" rtl="0" algn="ctr">
              <a:lnSpc>
                <a:spcPct val="120000"/>
              </a:lnSpc>
              <a:spcBef>
                <a:spcPts val="0"/>
              </a:spcBef>
              <a:spcAft>
                <a:spcPts val="0"/>
              </a:spcAft>
              <a:buNone/>
            </a:pPr>
            <a:r>
              <a:rPr b="0" i="0" lang="en-US" sz="3200" u="none" cap="none" strike="noStrike">
                <a:solidFill>
                  <a:srgbClr val="1C3651"/>
                </a:solidFill>
                <a:latin typeface="Archivo Black"/>
                <a:ea typeface="Archivo Black"/>
                <a:cs typeface="Archivo Black"/>
                <a:sym typeface="Archivo Black"/>
              </a:rPr>
              <a:t>PROMOTION</a:t>
            </a:r>
            <a:endParaRPr/>
          </a:p>
        </p:txBody>
      </p:sp>
      <p:sp>
        <p:nvSpPr>
          <p:cNvPr id="660" name="Google Shape;660;p23"/>
          <p:cNvSpPr txBox="1"/>
          <p:nvPr/>
        </p:nvSpPr>
        <p:spPr>
          <a:xfrm>
            <a:off x="5968587" y="7674057"/>
            <a:ext cx="2835776" cy="495300"/>
          </a:xfrm>
          <a:prstGeom prst="rect">
            <a:avLst/>
          </a:prstGeom>
          <a:noFill/>
          <a:ln>
            <a:noFill/>
          </a:ln>
        </p:spPr>
        <p:txBody>
          <a:bodyPr anchorCtr="0" anchor="t" bIns="0" lIns="0" spcFirstLastPara="1" rIns="0" wrap="square" tIns="0">
            <a:spAutoFit/>
          </a:bodyPr>
          <a:lstStyle/>
          <a:p>
            <a:pPr indent="0" lvl="0" marL="0" marR="0" rtl="0" algn="ctr">
              <a:lnSpc>
                <a:spcPct val="120000"/>
              </a:lnSpc>
              <a:spcBef>
                <a:spcPts val="0"/>
              </a:spcBef>
              <a:spcAft>
                <a:spcPts val="0"/>
              </a:spcAft>
              <a:buNone/>
            </a:pPr>
            <a:r>
              <a:rPr b="0" i="0" lang="en-US" sz="3200" u="none" cap="none" strike="noStrike">
                <a:solidFill>
                  <a:srgbClr val="DF6F32"/>
                </a:solidFill>
                <a:latin typeface="Archivo Black"/>
                <a:ea typeface="Archivo Black"/>
                <a:cs typeface="Archivo Black"/>
                <a:sym typeface="Archivo Black"/>
              </a:rPr>
              <a:t>PRODUCT</a:t>
            </a:r>
            <a:endParaRPr/>
          </a:p>
        </p:txBody>
      </p:sp>
      <p:sp>
        <p:nvSpPr>
          <p:cNvPr id="661" name="Google Shape;661;p23"/>
          <p:cNvSpPr txBox="1"/>
          <p:nvPr/>
        </p:nvSpPr>
        <p:spPr>
          <a:xfrm>
            <a:off x="13350139" y="7674057"/>
            <a:ext cx="3071165" cy="495300"/>
          </a:xfrm>
          <a:prstGeom prst="rect">
            <a:avLst/>
          </a:prstGeom>
          <a:noFill/>
          <a:ln>
            <a:noFill/>
          </a:ln>
        </p:spPr>
        <p:txBody>
          <a:bodyPr anchorCtr="0" anchor="t" bIns="0" lIns="0" spcFirstLastPara="1" rIns="0" wrap="square" tIns="0">
            <a:spAutoFit/>
          </a:bodyPr>
          <a:lstStyle/>
          <a:p>
            <a:pPr indent="0" lvl="0" marL="0" marR="0" rtl="0" algn="ctr">
              <a:lnSpc>
                <a:spcPct val="120000"/>
              </a:lnSpc>
              <a:spcBef>
                <a:spcPts val="0"/>
              </a:spcBef>
              <a:spcAft>
                <a:spcPts val="0"/>
              </a:spcAft>
              <a:buNone/>
            </a:pPr>
            <a:r>
              <a:rPr b="0" i="0" lang="en-US" sz="3200" u="none" cap="none" strike="noStrike">
                <a:solidFill>
                  <a:srgbClr val="F88648"/>
                </a:solidFill>
                <a:latin typeface="Archivo Black"/>
                <a:ea typeface="Archivo Black"/>
                <a:cs typeface="Archivo Black"/>
                <a:sym typeface="Archivo Black"/>
              </a:rPr>
              <a:t>PLACE</a:t>
            </a:r>
            <a:endParaRPr/>
          </a:p>
        </p:txBody>
      </p:sp>
      <p:sp>
        <p:nvSpPr>
          <p:cNvPr id="662" name="Google Shape;662;p23"/>
          <p:cNvSpPr txBox="1"/>
          <p:nvPr/>
        </p:nvSpPr>
        <p:spPr>
          <a:xfrm>
            <a:off x="9606779" y="7674057"/>
            <a:ext cx="2835776" cy="495300"/>
          </a:xfrm>
          <a:prstGeom prst="rect">
            <a:avLst/>
          </a:prstGeom>
          <a:noFill/>
          <a:ln>
            <a:noFill/>
          </a:ln>
        </p:spPr>
        <p:txBody>
          <a:bodyPr anchorCtr="0" anchor="t" bIns="0" lIns="0" spcFirstLastPara="1" rIns="0" wrap="square" tIns="0">
            <a:spAutoFit/>
          </a:bodyPr>
          <a:lstStyle/>
          <a:p>
            <a:pPr indent="0" lvl="0" marL="0" marR="0" rtl="0" algn="ctr">
              <a:lnSpc>
                <a:spcPct val="120000"/>
              </a:lnSpc>
              <a:spcBef>
                <a:spcPts val="0"/>
              </a:spcBef>
              <a:spcAft>
                <a:spcPts val="0"/>
              </a:spcAft>
              <a:buNone/>
            </a:pPr>
            <a:r>
              <a:rPr b="0" i="0" lang="en-US" sz="3200" u="none" cap="none" strike="noStrike">
                <a:solidFill>
                  <a:srgbClr val="589DD4"/>
                </a:solidFill>
                <a:latin typeface="Archivo Black"/>
                <a:ea typeface="Archivo Black"/>
                <a:cs typeface="Archivo Black"/>
                <a:sym typeface="Archivo Black"/>
              </a:rPr>
              <a:t>PRICE</a:t>
            </a:r>
            <a:endParaRPr/>
          </a:p>
        </p:txBody>
      </p:sp>
      <p:sp>
        <p:nvSpPr>
          <p:cNvPr id="663" name="Google Shape;663;p23"/>
          <p:cNvSpPr txBox="1"/>
          <p:nvPr/>
        </p:nvSpPr>
        <p:spPr>
          <a:xfrm>
            <a:off x="1775825" y="8442960"/>
            <a:ext cx="3544800" cy="7389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0" i="0" lang="en-US" sz="2400" u="none" cap="none" strike="noStrike">
                <a:solidFill>
                  <a:srgbClr val="000000"/>
                </a:solidFill>
                <a:latin typeface="Montserrat"/>
                <a:ea typeface="Montserrat"/>
                <a:cs typeface="Montserrat"/>
                <a:sym typeface="Montserrat"/>
              </a:rPr>
              <a:t>Elaborate on what you want to discuss. </a:t>
            </a:r>
            <a:endParaRPr/>
          </a:p>
        </p:txBody>
      </p:sp>
      <p:sp>
        <p:nvSpPr>
          <p:cNvPr id="664" name="Google Shape;664;p23"/>
          <p:cNvSpPr txBox="1"/>
          <p:nvPr/>
        </p:nvSpPr>
        <p:spPr>
          <a:xfrm>
            <a:off x="5628950" y="8442960"/>
            <a:ext cx="3515100" cy="7389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0" i="0" lang="en-US" sz="2400" u="none" cap="none" strike="noStrike">
                <a:solidFill>
                  <a:srgbClr val="000000"/>
                </a:solidFill>
                <a:latin typeface="Montserrat"/>
                <a:ea typeface="Montserrat"/>
                <a:cs typeface="Montserrat"/>
                <a:sym typeface="Montserrat"/>
              </a:rPr>
              <a:t>Elaborate on what you want to discuss. </a:t>
            </a:r>
            <a:endParaRPr/>
          </a:p>
        </p:txBody>
      </p:sp>
      <p:sp>
        <p:nvSpPr>
          <p:cNvPr id="665" name="Google Shape;665;p23"/>
          <p:cNvSpPr txBox="1"/>
          <p:nvPr/>
        </p:nvSpPr>
        <p:spPr>
          <a:xfrm>
            <a:off x="13285609" y="8442960"/>
            <a:ext cx="3580500" cy="7389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0" i="0" lang="en-US" sz="2400" u="none" cap="none" strike="noStrike">
                <a:solidFill>
                  <a:srgbClr val="000000"/>
                </a:solidFill>
                <a:latin typeface="Montserrat"/>
                <a:ea typeface="Montserrat"/>
                <a:cs typeface="Montserrat"/>
                <a:sym typeface="Montserrat"/>
              </a:rPr>
              <a:t>Elaborate on what you want to discuss. </a:t>
            </a:r>
            <a:endParaRPr/>
          </a:p>
        </p:txBody>
      </p:sp>
      <p:sp>
        <p:nvSpPr>
          <p:cNvPr id="666" name="Google Shape;666;p23"/>
          <p:cNvSpPr txBox="1"/>
          <p:nvPr/>
        </p:nvSpPr>
        <p:spPr>
          <a:xfrm>
            <a:off x="9448800" y="8442960"/>
            <a:ext cx="3531900" cy="7389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0" i="0" lang="en-US" sz="2400" u="none" cap="none" strike="noStrike">
                <a:solidFill>
                  <a:srgbClr val="000000"/>
                </a:solidFill>
                <a:latin typeface="Montserrat"/>
                <a:ea typeface="Montserrat"/>
                <a:cs typeface="Montserrat"/>
                <a:sym typeface="Montserrat"/>
              </a:rPr>
              <a:t>Elaborate on what you want to discuss. </a:t>
            </a:r>
            <a:endParaRPr/>
          </a:p>
        </p:txBody>
      </p:sp>
      <p:sp>
        <p:nvSpPr>
          <p:cNvPr id="667" name="Google Shape;667;p23"/>
          <p:cNvSpPr/>
          <p:nvPr/>
        </p:nvSpPr>
        <p:spPr>
          <a:xfrm>
            <a:off x="6212094" y="3712533"/>
            <a:ext cx="2348761" cy="2344491"/>
          </a:xfrm>
          <a:custGeom>
            <a:rect b="b" l="l" r="r" t="t"/>
            <a:pathLst>
              <a:path extrusionOk="0" h="2344491" w="2348761">
                <a:moveTo>
                  <a:pt x="0" y="0"/>
                </a:moveTo>
                <a:lnTo>
                  <a:pt x="2348762" y="0"/>
                </a:lnTo>
                <a:lnTo>
                  <a:pt x="2348762" y="2344491"/>
                </a:lnTo>
                <a:lnTo>
                  <a:pt x="0" y="2344491"/>
                </a:lnTo>
                <a:lnTo>
                  <a:pt x="0" y="0"/>
                </a:lnTo>
                <a:close/>
              </a:path>
            </a:pathLst>
          </a:custGeom>
          <a:blipFill rotWithShape="1">
            <a:blip r:embed="rId3">
              <a:alphaModFix/>
            </a:blip>
            <a:stretch>
              <a:fillRect b="0" l="0" r="0" t="0"/>
            </a:stretch>
          </a:blipFill>
          <a:ln>
            <a:noFill/>
          </a:ln>
        </p:spPr>
      </p:sp>
      <p:sp>
        <p:nvSpPr>
          <p:cNvPr id="668" name="Google Shape;668;p23"/>
          <p:cNvSpPr/>
          <p:nvPr/>
        </p:nvSpPr>
        <p:spPr>
          <a:xfrm>
            <a:off x="10098063" y="3712533"/>
            <a:ext cx="2344491" cy="2344491"/>
          </a:xfrm>
          <a:custGeom>
            <a:rect b="b" l="l" r="r" t="t"/>
            <a:pathLst>
              <a:path extrusionOk="0" h="2344491" w="2344491">
                <a:moveTo>
                  <a:pt x="0" y="0"/>
                </a:moveTo>
                <a:lnTo>
                  <a:pt x="2344491" y="0"/>
                </a:lnTo>
                <a:lnTo>
                  <a:pt x="2344491" y="2344491"/>
                </a:lnTo>
                <a:lnTo>
                  <a:pt x="0" y="2344491"/>
                </a:lnTo>
                <a:lnTo>
                  <a:pt x="0" y="0"/>
                </a:lnTo>
                <a:close/>
              </a:path>
            </a:pathLst>
          </a:custGeom>
          <a:blipFill rotWithShape="1">
            <a:blip r:embed="rId4">
              <a:alphaModFix/>
            </a:blip>
            <a:stretch>
              <a:fillRect b="0" l="0" r="0" t="0"/>
            </a:stretch>
          </a:blipFill>
          <a:ln>
            <a:noFill/>
          </a:ln>
        </p:spPr>
      </p:sp>
      <p:sp>
        <p:nvSpPr>
          <p:cNvPr id="669" name="Google Shape;669;p23"/>
          <p:cNvSpPr/>
          <p:nvPr/>
        </p:nvSpPr>
        <p:spPr>
          <a:xfrm>
            <a:off x="13652643" y="3712533"/>
            <a:ext cx="2437561" cy="2344491"/>
          </a:xfrm>
          <a:custGeom>
            <a:rect b="b" l="l" r="r" t="t"/>
            <a:pathLst>
              <a:path extrusionOk="0" h="2344491" w="2437561">
                <a:moveTo>
                  <a:pt x="0" y="0"/>
                </a:moveTo>
                <a:lnTo>
                  <a:pt x="2437561" y="0"/>
                </a:lnTo>
                <a:lnTo>
                  <a:pt x="2437561" y="2344491"/>
                </a:lnTo>
                <a:lnTo>
                  <a:pt x="0" y="2344491"/>
                </a:lnTo>
                <a:lnTo>
                  <a:pt x="0" y="0"/>
                </a:lnTo>
                <a:close/>
              </a:path>
            </a:pathLst>
          </a:custGeom>
          <a:blipFill rotWithShape="1">
            <a:blip r:embed="rId5">
              <a:alphaModFix/>
            </a:blip>
            <a:stretch>
              <a:fillRect b="0" l="0" r="0" t="0"/>
            </a:stretch>
          </a:blipFill>
          <a:ln>
            <a:noFill/>
          </a:ln>
        </p:spPr>
      </p:sp>
      <p:pic>
        <p:nvPicPr>
          <p:cNvPr id="670" name="Google Shape;670;p23"/>
          <p:cNvPicPr preferRelativeResize="0"/>
          <p:nvPr/>
        </p:nvPicPr>
        <p:blipFill>
          <a:blip r:embed="rId6">
            <a:alphaModFix/>
          </a:blip>
          <a:stretch>
            <a:fillRect/>
          </a:stretch>
        </p:blipFill>
        <p:spPr>
          <a:xfrm>
            <a:off x="2237325" y="3694321"/>
            <a:ext cx="2437550" cy="238187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4E0C5"/>
        </a:solidFill>
      </p:bgPr>
    </p:bg>
    <p:spTree>
      <p:nvGrpSpPr>
        <p:cNvPr id="674" name="Shape 674"/>
        <p:cNvGrpSpPr/>
        <p:nvPr/>
      </p:nvGrpSpPr>
      <p:grpSpPr>
        <a:xfrm>
          <a:off x="0" y="0"/>
          <a:ext cx="0" cy="0"/>
          <a:chOff x="0" y="0"/>
          <a:chExt cx="0" cy="0"/>
        </a:xfrm>
      </p:grpSpPr>
      <p:sp>
        <p:nvSpPr>
          <p:cNvPr id="675" name="Google Shape;675;p24"/>
          <p:cNvSpPr txBox="1"/>
          <p:nvPr/>
        </p:nvSpPr>
        <p:spPr>
          <a:xfrm>
            <a:off x="1158887" y="2849510"/>
            <a:ext cx="9759000" cy="43092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0" i="0" lang="en-US" sz="6999" u="none" cap="none" strike="noStrike">
                <a:solidFill>
                  <a:srgbClr val="DF6F32"/>
                </a:solidFill>
                <a:latin typeface="Archivo Black"/>
                <a:ea typeface="Archivo Black"/>
                <a:cs typeface="Archivo Black"/>
                <a:sym typeface="Archivo Black"/>
              </a:rPr>
              <a:t>WRITE AN ORIGINAL STATEMENT OR INSPIRING QUOTE</a:t>
            </a:r>
            <a:endParaRPr/>
          </a:p>
        </p:txBody>
      </p:sp>
      <p:sp>
        <p:nvSpPr>
          <p:cNvPr id="676" name="Google Shape;676;p24"/>
          <p:cNvSpPr txBox="1"/>
          <p:nvPr/>
        </p:nvSpPr>
        <p:spPr>
          <a:xfrm>
            <a:off x="1028700" y="7374667"/>
            <a:ext cx="12804764" cy="396240"/>
          </a:xfrm>
          <a:prstGeom prst="rect">
            <a:avLst/>
          </a:prstGeom>
          <a:noFill/>
          <a:ln>
            <a:noFill/>
          </a:ln>
        </p:spPr>
        <p:txBody>
          <a:bodyPr anchorCtr="0" anchor="t" bIns="0" lIns="0" spcFirstLastPara="1" rIns="0" wrap="square" tIns="0">
            <a:spAutoFit/>
          </a:bodyPr>
          <a:lstStyle/>
          <a:p>
            <a:pPr indent="0" lvl="0" marL="0" marR="0" rtl="0" algn="l">
              <a:lnSpc>
                <a:spcPct val="139958"/>
              </a:lnSpc>
              <a:spcBef>
                <a:spcPts val="0"/>
              </a:spcBef>
              <a:spcAft>
                <a:spcPts val="0"/>
              </a:spcAft>
              <a:buNone/>
            </a:pPr>
            <a:r>
              <a:rPr b="0" i="0" lang="en-US" sz="2400" u="none" cap="none" strike="noStrike">
                <a:solidFill>
                  <a:srgbClr val="1C3651"/>
                </a:solidFill>
                <a:latin typeface="Montserrat"/>
                <a:ea typeface="Montserrat"/>
                <a:cs typeface="Montserrat"/>
                <a:sym typeface="Montserrat"/>
              </a:rPr>
              <a:t>— Include a credit, citation, or supporting message</a:t>
            </a:r>
            <a:endParaRPr/>
          </a:p>
        </p:txBody>
      </p:sp>
      <p:grpSp>
        <p:nvGrpSpPr>
          <p:cNvPr id="677" name="Google Shape;677;p24"/>
          <p:cNvGrpSpPr/>
          <p:nvPr/>
        </p:nvGrpSpPr>
        <p:grpSpPr>
          <a:xfrm>
            <a:off x="13229783" y="-1928067"/>
            <a:ext cx="9707512" cy="9707512"/>
            <a:chOff x="0" y="0"/>
            <a:chExt cx="12943349" cy="12943349"/>
          </a:xfrm>
        </p:grpSpPr>
        <p:grpSp>
          <p:nvGrpSpPr>
            <p:cNvPr id="678" name="Google Shape;678;p24"/>
            <p:cNvGrpSpPr/>
            <p:nvPr/>
          </p:nvGrpSpPr>
          <p:grpSpPr>
            <a:xfrm>
              <a:off x="0" y="0"/>
              <a:ext cx="12943349" cy="12943349"/>
              <a:chOff x="0" y="0"/>
              <a:chExt cx="812800" cy="812800"/>
            </a:xfrm>
          </p:grpSpPr>
          <p:sp>
            <p:nvSpPr>
              <p:cNvPr id="679" name="Google Shape;679;p24"/>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lnTo>
                      <a:pt x="406400" y="0"/>
                    </a:lnTo>
                    <a:close/>
                  </a:path>
                </a:pathLst>
              </a:custGeom>
              <a:solidFill>
                <a:srgbClr val="000000">
                  <a:alpha val="0"/>
                </a:srgbClr>
              </a:solidFill>
              <a:ln cap="rnd" cmpd="sng" w="952500">
                <a:solidFill>
                  <a:srgbClr val="DF6F3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0" name="Google Shape;680;p24"/>
              <p:cNvSpPr txBox="1"/>
              <p:nvPr/>
            </p:nvSpPr>
            <p:spPr>
              <a:xfrm>
                <a:off x="76200" y="38100"/>
                <a:ext cx="660400" cy="698500"/>
              </a:xfrm>
              <a:prstGeom prst="rect">
                <a:avLst/>
              </a:prstGeom>
              <a:noFill/>
              <a:ln>
                <a:noFill/>
              </a:ln>
            </p:spPr>
            <p:txBody>
              <a:bodyPr anchorCtr="0" anchor="ctr" bIns="47125" lIns="47125" spcFirstLastPara="1" rIns="47125" wrap="square" tIns="47125">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681" name="Google Shape;681;p24"/>
            <p:cNvGrpSpPr/>
            <p:nvPr/>
          </p:nvGrpSpPr>
          <p:grpSpPr>
            <a:xfrm>
              <a:off x="1149335" y="644575"/>
              <a:ext cx="11794014" cy="11794014"/>
              <a:chOff x="0" y="0"/>
              <a:chExt cx="812800" cy="812800"/>
            </a:xfrm>
          </p:grpSpPr>
          <p:sp>
            <p:nvSpPr>
              <p:cNvPr id="682" name="Google Shape;682;p24"/>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lnTo>
                      <a:pt x="406400" y="0"/>
                    </a:lnTo>
                    <a:close/>
                  </a:path>
                </a:pathLst>
              </a:custGeom>
              <a:solidFill>
                <a:srgbClr val="000000">
                  <a:alpha val="0"/>
                </a:srgbClr>
              </a:solidFill>
              <a:ln cap="rnd" cmpd="sng" w="952500">
                <a:solidFill>
                  <a:srgbClr val="DF6F3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3" name="Google Shape;683;p24"/>
              <p:cNvSpPr txBox="1"/>
              <p:nvPr/>
            </p:nvSpPr>
            <p:spPr>
              <a:xfrm>
                <a:off x="76200" y="38100"/>
                <a:ext cx="660400" cy="698500"/>
              </a:xfrm>
              <a:prstGeom prst="rect">
                <a:avLst/>
              </a:prstGeom>
              <a:noFill/>
              <a:ln>
                <a:noFill/>
              </a:ln>
            </p:spPr>
            <p:txBody>
              <a:bodyPr anchorCtr="0" anchor="ctr" bIns="47125" lIns="47125" spcFirstLastPara="1" rIns="47125" wrap="square" tIns="47125">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grpSp>
        <p:nvGrpSpPr>
          <p:cNvPr id="684" name="Google Shape;684;p24"/>
          <p:cNvGrpSpPr/>
          <p:nvPr/>
        </p:nvGrpSpPr>
        <p:grpSpPr>
          <a:xfrm>
            <a:off x="12455817" y="3172767"/>
            <a:ext cx="4606678" cy="4606678"/>
            <a:chOff x="0" y="0"/>
            <a:chExt cx="812800" cy="812800"/>
          </a:xfrm>
        </p:grpSpPr>
        <p:sp>
          <p:nvSpPr>
            <p:cNvPr id="685" name="Google Shape;685;p24"/>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lnTo>
                    <a:pt x="406400" y="0"/>
                  </a:lnTo>
                  <a:close/>
                </a:path>
              </a:pathLst>
            </a:custGeom>
            <a:solidFill>
              <a:srgbClr val="000000">
                <a:alpha val="0"/>
              </a:srgbClr>
            </a:solidFill>
            <a:ln cap="rnd" cmpd="sng" w="38100">
              <a:solidFill>
                <a:srgbClr val="1C365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6" name="Google Shape;686;p24"/>
            <p:cNvSpPr txBox="1"/>
            <p:nvPr/>
          </p:nvSpPr>
          <p:spPr>
            <a:xfrm>
              <a:off x="76200" y="38100"/>
              <a:ext cx="660400" cy="6985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687" name="Google Shape;687;p24"/>
          <p:cNvGrpSpPr/>
          <p:nvPr/>
        </p:nvGrpSpPr>
        <p:grpSpPr>
          <a:xfrm rot="-5400000">
            <a:off x="16156169" y="8155169"/>
            <a:ext cx="1494217" cy="2769444"/>
            <a:chOff x="0" y="-241102"/>
            <a:chExt cx="1992289" cy="3692593"/>
          </a:xfrm>
        </p:grpSpPr>
        <p:grpSp>
          <p:nvGrpSpPr>
            <p:cNvPr id="688" name="Google Shape;688;p24"/>
            <p:cNvGrpSpPr/>
            <p:nvPr/>
          </p:nvGrpSpPr>
          <p:grpSpPr>
            <a:xfrm>
              <a:off x="0" y="1911068"/>
              <a:ext cx="1992289" cy="1540423"/>
              <a:chOff x="0" y="-47625"/>
              <a:chExt cx="393539" cy="304281"/>
            </a:xfrm>
          </p:grpSpPr>
          <p:sp>
            <p:nvSpPr>
              <p:cNvPr id="689" name="Google Shape;689;p24"/>
              <p:cNvSpPr/>
              <p:nvPr/>
            </p:nvSpPr>
            <p:spPr>
              <a:xfrm>
                <a:off x="0" y="0"/>
                <a:ext cx="393539" cy="256656"/>
              </a:xfrm>
              <a:custGeom>
                <a:rect b="b" l="l" r="r" t="t"/>
                <a:pathLst>
                  <a:path extrusionOk="0" h="256656" w="393539">
                    <a:moveTo>
                      <a:pt x="0" y="0"/>
                    </a:moveTo>
                    <a:lnTo>
                      <a:pt x="393539" y="0"/>
                    </a:lnTo>
                    <a:lnTo>
                      <a:pt x="393539" y="256656"/>
                    </a:lnTo>
                    <a:lnTo>
                      <a:pt x="0" y="256656"/>
                    </a:lnTo>
                    <a:close/>
                  </a:path>
                </a:pathLst>
              </a:custGeom>
              <a:solidFill>
                <a:srgbClr val="4A84B8"/>
              </a:solidFill>
              <a:ln>
                <a:noFill/>
              </a:ln>
            </p:spPr>
          </p:sp>
          <p:sp>
            <p:nvSpPr>
              <p:cNvPr id="690" name="Google Shape;690;p24"/>
              <p:cNvSpPr txBox="1"/>
              <p:nvPr/>
            </p:nvSpPr>
            <p:spPr>
              <a:xfrm>
                <a:off x="0" y="-47625"/>
                <a:ext cx="393539" cy="304281"/>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691" name="Google Shape;691;p24"/>
            <p:cNvGrpSpPr/>
            <p:nvPr/>
          </p:nvGrpSpPr>
          <p:grpSpPr>
            <a:xfrm>
              <a:off x="0" y="788873"/>
              <a:ext cx="1992289" cy="1540423"/>
              <a:chOff x="0" y="-47625"/>
              <a:chExt cx="393539" cy="304281"/>
            </a:xfrm>
          </p:grpSpPr>
          <p:sp>
            <p:nvSpPr>
              <p:cNvPr id="692" name="Google Shape;692;p24"/>
              <p:cNvSpPr/>
              <p:nvPr/>
            </p:nvSpPr>
            <p:spPr>
              <a:xfrm>
                <a:off x="0" y="0"/>
                <a:ext cx="393539" cy="256656"/>
              </a:xfrm>
              <a:custGeom>
                <a:rect b="b" l="l" r="r" t="t"/>
                <a:pathLst>
                  <a:path extrusionOk="0" h="256656" w="393539">
                    <a:moveTo>
                      <a:pt x="0" y="0"/>
                    </a:moveTo>
                    <a:lnTo>
                      <a:pt x="393539" y="0"/>
                    </a:lnTo>
                    <a:lnTo>
                      <a:pt x="393539" y="256656"/>
                    </a:lnTo>
                    <a:lnTo>
                      <a:pt x="0" y="256656"/>
                    </a:lnTo>
                    <a:close/>
                  </a:path>
                </a:pathLst>
              </a:custGeom>
              <a:solidFill>
                <a:srgbClr val="589DD4"/>
              </a:solidFill>
              <a:ln>
                <a:noFill/>
              </a:ln>
            </p:spPr>
          </p:sp>
          <p:sp>
            <p:nvSpPr>
              <p:cNvPr id="693" name="Google Shape;693;p24"/>
              <p:cNvSpPr txBox="1"/>
              <p:nvPr/>
            </p:nvSpPr>
            <p:spPr>
              <a:xfrm>
                <a:off x="0" y="-47625"/>
                <a:ext cx="393539" cy="304281"/>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694" name="Google Shape;694;p24"/>
            <p:cNvGrpSpPr/>
            <p:nvPr/>
          </p:nvGrpSpPr>
          <p:grpSpPr>
            <a:xfrm>
              <a:off x="0" y="-241102"/>
              <a:ext cx="1992289" cy="1540423"/>
              <a:chOff x="0" y="-47625"/>
              <a:chExt cx="393539" cy="304281"/>
            </a:xfrm>
          </p:grpSpPr>
          <p:sp>
            <p:nvSpPr>
              <p:cNvPr id="695" name="Google Shape;695;p24"/>
              <p:cNvSpPr/>
              <p:nvPr/>
            </p:nvSpPr>
            <p:spPr>
              <a:xfrm>
                <a:off x="0" y="0"/>
                <a:ext cx="393539" cy="256656"/>
              </a:xfrm>
              <a:custGeom>
                <a:rect b="b" l="l" r="r" t="t"/>
                <a:pathLst>
                  <a:path extrusionOk="0" h="256656" w="393539">
                    <a:moveTo>
                      <a:pt x="0" y="0"/>
                    </a:moveTo>
                    <a:lnTo>
                      <a:pt x="393539" y="0"/>
                    </a:lnTo>
                    <a:lnTo>
                      <a:pt x="393539" y="256656"/>
                    </a:lnTo>
                    <a:lnTo>
                      <a:pt x="0" y="256656"/>
                    </a:lnTo>
                    <a:close/>
                  </a:path>
                </a:pathLst>
              </a:custGeom>
              <a:solidFill>
                <a:srgbClr val="67B0EB"/>
              </a:solidFill>
              <a:ln>
                <a:noFill/>
              </a:ln>
            </p:spPr>
          </p:sp>
          <p:sp>
            <p:nvSpPr>
              <p:cNvPr id="696" name="Google Shape;696;p24"/>
              <p:cNvSpPr txBox="1"/>
              <p:nvPr/>
            </p:nvSpPr>
            <p:spPr>
              <a:xfrm>
                <a:off x="0" y="-47625"/>
                <a:ext cx="393539" cy="304281"/>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grpSp>
        <p:nvGrpSpPr>
          <p:cNvPr id="697" name="Google Shape;697;p24"/>
          <p:cNvGrpSpPr/>
          <p:nvPr/>
        </p:nvGrpSpPr>
        <p:grpSpPr>
          <a:xfrm rot="8847999">
            <a:off x="12071058" y="5836374"/>
            <a:ext cx="1799161" cy="1574266"/>
            <a:chOff x="0" y="0"/>
            <a:chExt cx="812800" cy="711200"/>
          </a:xfrm>
        </p:grpSpPr>
        <p:sp>
          <p:nvSpPr>
            <p:cNvPr id="698" name="Google Shape;698;p24"/>
            <p:cNvSpPr/>
            <p:nvPr/>
          </p:nvSpPr>
          <p:spPr>
            <a:xfrm>
              <a:off x="0" y="0"/>
              <a:ext cx="812800" cy="711200"/>
            </a:xfrm>
            <a:custGeom>
              <a:rect b="b" l="l" r="r" t="t"/>
              <a:pathLst>
                <a:path extrusionOk="0" h="711200" w="812800">
                  <a:moveTo>
                    <a:pt x="406400" y="0"/>
                  </a:moveTo>
                  <a:lnTo>
                    <a:pt x="812800" y="711200"/>
                  </a:lnTo>
                  <a:lnTo>
                    <a:pt x="0" y="711200"/>
                  </a:lnTo>
                  <a:lnTo>
                    <a:pt x="406400" y="0"/>
                  </a:lnTo>
                  <a:close/>
                </a:path>
              </a:pathLst>
            </a:custGeom>
            <a:solidFill>
              <a:srgbClr val="4A84B8"/>
            </a:solidFill>
            <a:ln>
              <a:noFill/>
            </a:ln>
          </p:spPr>
        </p:sp>
        <p:sp>
          <p:nvSpPr>
            <p:cNvPr id="699" name="Google Shape;699;p24"/>
            <p:cNvSpPr txBox="1"/>
            <p:nvPr/>
          </p:nvSpPr>
          <p:spPr>
            <a:xfrm>
              <a:off x="127000" y="282575"/>
              <a:ext cx="558800" cy="377825"/>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700" name="Google Shape;700;p24"/>
          <p:cNvGrpSpPr/>
          <p:nvPr/>
        </p:nvGrpSpPr>
        <p:grpSpPr>
          <a:xfrm rot="5400000">
            <a:off x="-4321014" y="-9883211"/>
            <a:ext cx="6476013" cy="16284286"/>
            <a:chOff x="-790485" y="0"/>
            <a:chExt cx="8634684" cy="21712381"/>
          </a:xfrm>
        </p:grpSpPr>
        <p:grpSp>
          <p:nvGrpSpPr>
            <p:cNvPr id="701" name="Google Shape;701;p24"/>
            <p:cNvGrpSpPr/>
            <p:nvPr/>
          </p:nvGrpSpPr>
          <p:grpSpPr>
            <a:xfrm rot="-5400000">
              <a:off x="-7329333" y="6538849"/>
              <a:ext cx="21712381" cy="8634684"/>
              <a:chOff x="0" y="-47625"/>
              <a:chExt cx="1308124" cy="520221"/>
            </a:xfrm>
          </p:grpSpPr>
          <p:sp>
            <p:nvSpPr>
              <p:cNvPr id="702" name="Google Shape;702;p24"/>
              <p:cNvSpPr/>
              <p:nvPr/>
            </p:nvSpPr>
            <p:spPr>
              <a:xfrm>
                <a:off x="0" y="0"/>
                <a:ext cx="1308124" cy="472596"/>
              </a:xfrm>
              <a:custGeom>
                <a:rect b="b" l="l" r="r" t="t"/>
                <a:pathLst>
                  <a:path extrusionOk="0" h="472596" w="1308124">
                    <a:moveTo>
                      <a:pt x="1104924" y="0"/>
                    </a:moveTo>
                    <a:cubicBezTo>
                      <a:pt x="1217148" y="0"/>
                      <a:pt x="1308124" y="105794"/>
                      <a:pt x="1308124" y="236298"/>
                    </a:cubicBezTo>
                    <a:cubicBezTo>
                      <a:pt x="1308124" y="366802"/>
                      <a:pt x="1217148" y="472596"/>
                      <a:pt x="1104924" y="472596"/>
                    </a:cubicBezTo>
                    <a:lnTo>
                      <a:pt x="203200" y="472596"/>
                    </a:lnTo>
                    <a:cubicBezTo>
                      <a:pt x="90976" y="472596"/>
                      <a:pt x="0" y="366802"/>
                      <a:pt x="0" y="236298"/>
                    </a:cubicBezTo>
                    <a:cubicBezTo>
                      <a:pt x="0" y="105794"/>
                      <a:pt x="90976" y="0"/>
                      <a:pt x="203200" y="0"/>
                    </a:cubicBezTo>
                    <a:lnTo>
                      <a:pt x="1104924" y="0"/>
                    </a:lnTo>
                    <a:close/>
                  </a:path>
                </a:pathLst>
              </a:custGeom>
              <a:solidFill>
                <a:srgbClr val="000000">
                  <a:alpha val="0"/>
                </a:srgbClr>
              </a:solidFill>
              <a:ln cap="rnd" cmpd="sng" w="38100">
                <a:solidFill>
                  <a:srgbClr val="1C365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3" name="Google Shape;703;p24"/>
              <p:cNvSpPr txBox="1"/>
              <p:nvPr/>
            </p:nvSpPr>
            <p:spPr>
              <a:xfrm>
                <a:off x="0" y="-47625"/>
                <a:ext cx="1308124" cy="520221"/>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704" name="Google Shape;704;p24"/>
            <p:cNvGrpSpPr/>
            <p:nvPr/>
          </p:nvGrpSpPr>
          <p:grpSpPr>
            <a:xfrm rot="-5400000">
              <a:off x="-6653899" y="7038712"/>
              <a:ext cx="20450093" cy="7667081"/>
              <a:chOff x="0" y="-47625"/>
              <a:chExt cx="1387564" cy="520221"/>
            </a:xfrm>
          </p:grpSpPr>
          <p:sp>
            <p:nvSpPr>
              <p:cNvPr id="705" name="Google Shape;705;p24"/>
              <p:cNvSpPr/>
              <p:nvPr/>
            </p:nvSpPr>
            <p:spPr>
              <a:xfrm>
                <a:off x="0" y="0"/>
                <a:ext cx="1387564" cy="472596"/>
              </a:xfrm>
              <a:custGeom>
                <a:rect b="b" l="l" r="r" t="t"/>
                <a:pathLst>
                  <a:path extrusionOk="0" h="472596" w="1387564">
                    <a:moveTo>
                      <a:pt x="1184364" y="0"/>
                    </a:moveTo>
                    <a:cubicBezTo>
                      <a:pt x="1296589" y="0"/>
                      <a:pt x="1387564" y="105794"/>
                      <a:pt x="1387564" y="236298"/>
                    </a:cubicBezTo>
                    <a:cubicBezTo>
                      <a:pt x="1387564" y="366802"/>
                      <a:pt x="1296589" y="472596"/>
                      <a:pt x="1184364" y="472596"/>
                    </a:cubicBezTo>
                    <a:lnTo>
                      <a:pt x="203200" y="472596"/>
                    </a:lnTo>
                    <a:cubicBezTo>
                      <a:pt x="90976" y="472596"/>
                      <a:pt x="0" y="366802"/>
                      <a:pt x="0" y="236298"/>
                    </a:cubicBezTo>
                    <a:cubicBezTo>
                      <a:pt x="0" y="105794"/>
                      <a:pt x="90976" y="0"/>
                      <a:pt x="203200" y="0"/>
                    </a:cubicBezTo>
                    <a:lnTo>
                      <a:pt x="1184364" y="0"/>
                    </a:lnTo>
                    <a:close/>
                  </a:path>
                </a:pathLst>
              </a:custGeom>
              <a:solidFill>
                <a:srgbClr val="000000">
                  <a:alpha val="0"/>
                </a:srgbClr>
              </a:solidFill>
              <a:ln cap="rnd" cmpd="sng" w="38100">
                <a:solidFill>
                  <a:srgbClr val="1C365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6" name="Google Shape;706;p24"/>
              <p:cNvSpPr txBox="1"/>
              <p:nvPr/>
            </p:nvSpPr>
            <p:spPr>
              <a:xfrm>
                <a:off x="0" y="-47625"/>
                <a:ext cx="1387564" cy="520221"/>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707" name="Google Shape;707;p24"/>
            <p:cNvGrpSpPr/>
            <p:nvPr/>
          </p:nvGrpSpPr>
          <p:grpSpPr>
            <a:xfrm rot="-5400000">
              <a:off x="-6021476" y="7461768"/>
              <a:ext cx="19229678" cy="6820967"/>
              <a:chOff x="0" y="-47625"/>
              <a:chExt cx="1392933" cy="494088"/>
            </a:xfrm>
          </p:grpSpPr>
          <p:sp>
            <p:nvSpPr>
              <p:cNvPr id="708" name="Google Shape;708;p24"/>
              <p:cNvSpPr/>
              <p:nvPr/>
            </p:nvSpPr>
            <p:spPr>
              <a:xfrm>
                <a:off x="0" y="0"/>
                <a:ext cx="1392933" cy="446463"/>
              </a:xfrm>
              <a:custGeom>
                <a:rect b="b" l="l" r="r" t="t"/>
                <a:pathLst>
                  <a:path extrusionOk="0" h="446463" w="1392933">
                    <a:moveTo>
                      <a:pt x="1189733" y="0"/>
                    </a:moveTo>
                    <a:cubicBezTo>
                      <a:pt x="1301957" y="0"/>
                      <a:pt x="1392933" y="99944"/>
                      <a:pt x="1392933" y="223231"/>
                    </a:cubicBezTo>
                    <a:cubicBezTo>
                      <a:pt x="1392933" y="346519"/>
                      <a:pt x="1301957" y="446463"/>
                      <a:pt x="1189733" y="446463"/>
                    </a:cubicBezTo>
                    <a:lnTo>
                      <a:pt x="203200" y="446463"/>
                    </a:lnTo>
                    <a:cubicBezTo>
                      <a:pt x="90976" y="446463"/>
                      <a:pt x="0" y="346519"/>
                      <a:pt x="0" y="223231"/>
                    </a:cubicBezTo>
                    <a:cubicBezTo>
                      <a:pt x="0" y="99944"/>
                      <a:pt x="90976" y="0"/>
                      <a:pt x="203200" y="0"/>
                    </a:cubicBezTo>
                    <a:lnTo>
                      <a:pt x="1189733" y="0"/>
                    </a:lnTo>
                    <a:close/>
                  </a:path>
                </a:pathLst>
              </a:custGeom>
              <a:solidFill>
                <a:srgbClr val="000000">
                  <a:alpha val="0"/>
                </a:srgbClr>
              </a:solidFill>
              <a:ln cap="rnd" cmpd="sng" w="38100">
                <a:solidFill>
                  <a:srgbClr val="1C365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9" name="Google Shape;709;p24"/>
              <p:cNvSpPr txBox="1"/>
              <p:nvPr/>
            </p:nvSpPr>
            <p:spPr>
              <a:xfrm>
                <a:off x="0" y="-47625"/>
                <a:ext cx="1392933" cy="494088"/>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grpSp>
        <p:nvGrpSpPr>
          <p:cNvPr id="710" name="Google Shape;710;p24"/>
          <p:cNvGrpSpPr/>
          <p:nvPr/>
        </p:nvGrpSpPr>
        <p:grpSpPr>
          <a:xfrm>
            <a:off x="-1768548" y="-2789838"/>
            <a:ext cx="7199112" cy="3348946"/>
            <a:chOff x="0" y="-47625"/>
            <a:chExt cx="976002" cy="454025"/>
          </a:xfrm>
        </p:grpSpPr>
        <p:sp>
          <p:nvSpPr>
            <p:cNvPr id="711" name="Google Shape;711;p24"/>
            <p:cNvSpPr/>
            <p:nvPr/>
          </p:nvSpPr>
          <p:spPr>
            <a:xfrm>
              <a:off x="0" y="0"/>
              <a:ext cx="976002" cy="406400"/>
            </a:xfrm>
            <a:custGeom>
              <a:rect b="b" l="l" r="r" t="t"/>
              <a:pathLst>
                <a:path extrusionOk="0" h="406400" w="976002">
                  <a:moveTo>
                    <a:pt x="772802" y="0"/>
                  </a:moveTo>
                  <a:cubicBezTo>
                    <a:pt x="885026" y="0"/>
                    <a:pt x="976002" y="90976"/>
                    <a:pt x="976002" y="203200"/>
                  </a:cubicBezTo>
                  <a:cubicBezTo>
                    <a:pt x="976002" y="315424"/>
                    <a:pt x="885026" y="406400"/>
                    <a:pt x="772802" y="406400"/>
                  </a:cubicBezTo>
                  <a:lnTo>
                    <a:pt x="203200" y="406400"/>
                  </a:lnTo>
                  <a:cubicBezTo>
                    <a:pt x="90976" y="406400"/>
                    <a:pt x="0" y="315424"/>
                    <a:pt x="0" y="203200"/>
                  </a:cubicBezTo>
                  <a:cubicBezTo>
                    <a:pt x="0" y="90976"/>
                    <a:pt x="90976" y="0"/>
                    <a:pt x="203200" y="0"/>
                  </a:cubicBezTo>
                  <a:close/>
                </a:path>
              </a:pathLst>
            </a:custGeom>
            <a:solidFill>
              <a:srgbClr val="67B0EB"/>
            </a:solidFill>
            <a:ln cap="sq" cmpd="sng" w="38100">
              <a:solidFill>
                <a:srgbClr val="67B0EB"/>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2" name="Google Shape;712;p24"/>
            <p:cNvSpPr txBox="1"/>
            <p:nvPr/>
          </p:nvSpPr>
          <p:spPr>
            <a:xfrm>
              <a:off x="0" y="-47625"/>
              <a:ext cx="976002" cy="454025"/>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pic>
        <p:nvPicPr>
          <p:cNvPr id="713" name="Google Shape;713;p24"/>
          <p:cNvPicPr preferRelativeResize="0"/>
          <p:nvPr/>
        </p:nvPicPr>
        <p:blipFill>
          <a:blip r:embed="rId3">
            <a:alphaModFix/>
          </a:blip>
          <a:stretch>
            <a:fillRect/>
          </a:stretch>
        </p:blipFill>
        <p:spPr>
          <a:xfrm>
            <a:off x="2024126" y="1260951"/>
            <a:ext cx="582875" cy="473150"/>
          </a:xfrm>
          <a:prstGeom prst="rect">
            <a:avLst/>
          </a:prstGeom>
          <a:noFill/>
          <a:ln>
            <a:noFill/>
          </a:ln>
        </p:spPr>
      </p:pic>
      <p:pic>
        <p:nvPicPr>
          <p:cNvPr id="714" name="Google Shape;714;p24"/>
          <p:cNvPicPr preferRelativeResize="0"/>
          <p:nvPr/>
        </p:nvPicPr>
        <p:blipFill>
          <a:blip r:embed="rId4">
            <a:alphaModFix/>
          </a:blip>
          <a:stretch>
            <a:fillRect/>
          </a:stretch>
        </p:blipFill>
        <p:spPr>
          <a:xfrm>
            <a:off x="13090225" y="9088900"/>
            <a:ext cx="4893050" cy="161068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4E0C5"/>
        </a:solidFill>
      </p:bgPr>
    </p:bg>
    <p:spTree>
      <p:nvGrpSpPr>
        <p:cNvPr id="718" name="Shape 718"/>
        <p:cNvGrpSpPr/>
        <p:nvPr/>
      </p:nvGrpSpPr>
      <p:grpSpPr>
        <a:xfrm>
          <a:off x="0" y="0"/>
          <a:ext cx="0" cy="0"/>
          <a:chOff x="0" y="0"/>
          <a:chExt cx="0" cy="0"/>
        </a:xfrm>
      </p:grpSpPr>
      <p:pic>
        <p:nvPicPr>
          <p:cNvPr id="719" name="Google Shape;719;p25"/>
          <p:cNvPicPr preferRelativeResize="0"/>
          <p:nvPr/>
        </p:nvPicPr>
        <p:blipFill>
          <a:blip r:embed="rId3">
            <a:alphaModFix/>
          </a:blip>
          <a:stretch>
            <a:fillRect/>
          </a:stretch>
        </p:blipFill>
        <p:spPr>
          <a:xfrm>
            <a:off x="10525225" y="3363603"/>
            <a:ext cx="5806951" cy="3887622"/>
          </a:xfrm>
          <a:prstGeom prst="rect">
            <a:avLst/>
          </a:prstGeom>
          <a:noFill/>
          <a:ln>
            <a:noFill/>
          </a:ln>
        </p:spPr>
      </p:pic>
      <p:sp>
        <p:nvSpPr>
          <p:cNvPr id="720" name="Google Shape;720;p25"/>
          <p:cNvSpPr/>
          <p:nvPr/>
        </p:nvSpPr>
        <p:spPr>
          <a:xfrm>
            <a:off x="12615154" y="7609702"/>
            <a:ext cx="1559011" cy="1556176"/>
          </a:xfrm>
          <a:custGeom>
            <a:rect b="b" l="l" r="r" t="t"/>
            <a:pathLst>
              <a:path extrusionOk="0" h="1556176" w="1559011">
                <a:moveTo>
                  <a:pt x="0" y="0"/>
                </a:moveTo>
                <a:lnTo>
                  <a:pt x="1559011" y="0"/>
                </a:lnTo>
                <a:lnTo>
                  <a:pt x="1559011" y="1556177"/>
                </a:lnTo>
                <a:lnTo>
                  <a:pt x="0" y="1556177"/>
                </a:lnTo>
                <a:lnTo>
                  <a:pt x="0" y="0"/>
                </a:lnTo>
                <a:close/>
              </a:path>
            </a:pathLst>
          </a:custGeom>
          <a:blipFill rotWithShape="1">
            <a:blip r:embed="rId4">
              <a:alphaModFix/>
            </a:blip>
            <a:stretch>
              <a:fillRect b="0" l="0" r="0" t="0"/>
            </a:stretch>
          </a:blipFill>
          <a:ln>
            <a:noFill/>
          </a:ln>
        </p:spPr>
      </p:sp>
      <p:sp>
        <p:nvSpPr>
          <p:cNvPr id="721" name="Google Shape;721;p25"/>
          <p:cNvSpPr/>
          <p:nvPr/>
        </p:nvSpPr>
        <p:spPr>
          <a:xfrm>
            <a:off x="12798925" y="1072816"/>
            <a:ext cx="1568028" cy="1568028"/>
          </a:xfrm>
          <a:custGeom>
            <a:rect b="b" l="l" r="r" t="t"/>
            <a:pathLst>
              <a:path extrusionOk="0" h="1568028" w="1568028">
                <a:moveTo>
                  <a:pt x="0" y="0"/>
                </a:moveTo>
                <a:lnTo>
                  <a:pt x="1568028" y="0"/>
                </a:lnTo>
                <a:lnTo>
                  <a:pt x="1568028" y="1568028"/>
                </a:lnTo>
                <a:lnTo>
                  <a:pt x="0" y="1568028"/>
                </a:lnTo>
                <a:lnTo>
                  <a:pt x="0" y="0"/>
                </a:lnTo>
                <a:close/>
              </a:path>
            </a:pathLst>
          </a:custGeom>
          <a:blipFill rotWithShape="1">
            <a:blip r:embed="rId5">
              <a:alphaModFix/>
            </a:blip>
            <a:stretch>
              <a:fillRect b="0" l="0" r="0" t="0"/>
            </a:stretch>
          </a:blipFill>
          <a:ln>
            <a:noFill/>
          </a:ln>
        </p:spPr>
      </p:sp>
      <p:sp>
        <p:nvSpPr>
          <p:cNvPr id="722" name="Google Shape;722;p25"/>
          <p:cNvSpPr/>
          <p:nvPr/>
        </p:nvSpPr>
        <p:spPr>
          <a:xfrm>
            <a:off x="12629745" y="5626439"/>
            <a:ext cx="1529830" cy="1471418"/>
          </a:xfrm>
          <a:custGeom>
            <a:rect b="b" l="l" r="r" t="t"/>
            <a:pathLst>
              <a:path extrusionOk="0" h="1471418" w="1529830">
                <a:moveTo>
                  <a:pt x="0" y="0"/>
                </a:moveTo>
                <a:lnTo>
                  <a:pt x="1529830" y="0"/>
                </a:lnTo>
                <a:lnTo>
                  <a:pt x="1529830" y="1471417"/>
                </a:lnTo>
                <a:lnTo>
                  <a:pt x="0" y="1471417"/>
                </a:lnTo>
                <a:lnTo>
                  <a:pt x="0" y="0"/>
                </a:lnTo>
                <a:close/>
              </a:path>
            </a:pathLst>
          </a:custGeom>
          <a:blipFill rotWithShape="1">
            <a:blip r:embed="rId6">
              <a:alphaModFix/>
            </a:blip>
            <a:stretch>
              <a:fillRect b="0" l="0" r="0" t="0"/>
            </a:stretch>
          </a:blipFill>
          <a:ln>
            <a:noFill/>
          </a:ln>
        </p:spPr>
      </p:sp>
      <p:sp>
        <p:nvSpPr>
          <p:cNvPr id="723" name="Google Shape;723;p25"/>
          <p:cNvSpPr/>
          <p:nvPr/>
        </p:nvSpPr>
        <p:spPr>
          <a:xfrm>
            <a:off x="14877561" y="7742766"/>
            <a:ext cx="1471418" cy="1471418"/>
          </a:xfrm>
          <a:custGeom>
            <a:rect b="b" l="l" r="r" t="t"/>
            <a:pathLst>
              <a:path extrusionOk="0" h="1471418" w="1471418">
                <a:moveTo>
                  <a:pt x="0" y="0"/>
                </a:moveTo>
                <a:lnTo>
                  <a:pt x="1471418" y="0"/>
                </a:lnTo>
                <a:lnTo>
                  <a:pt x="1471418" y="1471418"/>
                </a:lnTo>
                <a:lnTo>
                  <a:pt x="0" y="1471418"/>
                </a:lnTo>
                <a:lnTo>
                  <a:pt x="0" y="0"/>
                </a:lnTo>
                <a:close/>
              </a:path>
            </a:pathLst>
          </a:custGeom>
          <a:blipFill rotWithShape="1">
            <a:blip r:embed="rId7">
              <a:alphaModFix/>
            </a:blip>
            <a:stretch>
              <a:fillRect b="0" l="0" r="0" t="0"/>
            </a:stretch>
          </a:blipFill>
          <a:ln>
            <a:noFill/>
          </a:ln>
        </p:spPr>
      </p:sp>
      <p:sp>
        <p:nvSpPr>
          <p:cNvPr id="724" name="Google Shape;724;p25"/>
          <p:cNvSpPr/>
          <p:nvPr/>
        </p:nvSpPr>
        <p:spPr>
          <a:xfrm>
            <a:off x="12784423" y="3374269"/>
            <a:ext cx="1154989" cy="1519723"/>
          </a:xfrm>
          <a:custGeom>
            <a:rect b="b" l="l" r="r" t="t"/>
            <a:pathLst>
              <a:path extrusionOk="0" h="1519723" w="1154989">
                <a:moveTo>
                  <a:pt x="0" y="0"/>
                </a:moveTo>
                <a:lnTo>
                  <a:pt x="1154989" y="0"/>
                </a:lnTo>
                <a:lnTo>
                  <a:pt x="1154989" y="1519723"/>
                </a:lnTo>
                <a:lnTo>
                  <a:pt x="0" y="1519723"/>
                </a:lnTo>
                <a:lnTo>
                  <a:pt x="0" y="0"/>
                </a:lnTo>
                <a:close/>
              </a:path>
            </a:pathLst>
          </a:custGeom>
          <a:blipFill rotWithShape="1">
            <a:blip r:embed="rId8">
              <a:alphaModFix/>
            </a:blip>
            <a:stretch>
              <a:fillRect b="0" l="0" r="0" t="0"/>
            </a:stretch>
          </a:blipFill>
          <a:ln>
            <a:noFill/>
          </a:ln>
        </p:spPr>
      </p:sp>
      <p:sp>
        <p:nvSpPr>
          <p:cNvPr id="725" name="Google Shape;725;p25"/>
          <p:cNvSpPr/>
          <p:nvPr/>
        </p:nvSpPr>
        <p:spPr>
          <a:xfrm>
            <a:off x="10636259" y="1199626"/>
            <a:ext cx="1519723" cy="1519723"/>
          </a:xfrm>
          <a:custGeom>
            <a:rect b="b" l="l" r="r" t="t"/>
            <a:pathLst>
              <a:path extrusionOk="0" h="1519723" w="1519723">
                <a:moveTo>
                  <a:pt x="0" y="0"/>
                </a:moveTo>
                <a:lnTo>
                  <a:pt x="1519722" y="0"/>
                </a:lnTo>
                <a:lnTo>
                  <a:pt x="1519722" y="1519723"/>
                </a:lnTo>
                <a:lnTo>
                  <a:pt x="0" y="1519723"/>
                </a:lnTo>
                <a:lnTo>
                  <a:pt x="0" y="0"/>
                </a:lnTo>
                <a:close/>
              </a:path>
            </a:pathLst>
          </a:custGeom>
          <a:blipFill rotWithShape="1">
            <a:blip r:embed="rId9">
              <a:alphaModFix/>
            </a:blip>
            <a:stretch>
              <a:fillRect b="0" l="0" r="0" t="0"/>
            </a:stretch>
          </a:blipFill>
          <a:ln>
            <a:noFill/>
          </a:ln>
        </p:spPr>
      </p:sp>
      <p:sp>
        <p:nvSpPr>
          <p:cNvPr id="726" name="Google Shape;726;p25"/>
          <p:cNvSpPr/>
          <p:nvPr/>
        </p:nvSpPr>
        <p:spPr>
          <a:xfrm>
            <a:off x="10777713" y="7676234"/>
            <a:ext cx="1236814" cy="1423113"/>
          </a:xfrm>
          <a:custGeom>
            <a:rect b="b" l="l" r="r" t="t"/>
            <a:pathLst>
              <a:path extrusionOk="0" h="1423113" w="1236814">
                <a:moveTo>
                  <a:pt x="0" y="0"/>
                </a:moveTo>
                <a:lnTo>
                  <a:pt x="1236814" y="0"/>
                </a:lnTo>
                <a:lnTo>
                  <a:pt x="1236814" y="1423113"/>
                </a:lnTo>
                <a:lnTo>
                  <a:pt x="0" y="1423113"/>
                </a:lnTo>
                <a:lnTo>
                  <a:pt x="0" y="0"/>
                </a:lnTo>
                <a:close/>
              </a:path>
            </a:pathLst>
          </a:custGeom>
          <a:blipFill rotWithShape="1">
            <a:blip r:embed="rId10">
              <a:alphaModFix/>
            </a:blip>
            <a:stretch>
              <a:fillRect b="0" l="0" r="0" t="0"/>
            </a:stretch>
          </a:blipFill>
          <a:ln>
            <a:noFill/>
          </a:ln>
        </p:spPr>
      </p:sp>
      <p:sp>
        <p:nvSpPr>
          <p:cNvPr id="727" name="Google Shape;727;p25"/>
          <p:cNvSpPr/>
          <p:nvPr/>
        </p:nvSpPr>
        <p:spPr>
          <a:xfrm>
            <a:off x="15009896" y="1084668"/>
            <a:ext cx="1432425" cy="1403776"/>
          </a:xfrm>
          <a:custGeom>
            <a:rect b="b" l="l" r="r" t="t"/>
            <a:pathLst>
              <a:path extrusionOk="0" h="1403776" w="1432425">
                <a:moveTo>
                  <a:pt x="0" y="0"/>
                </a:moveTo>
                <a:lnTo>
                  <a:pt x="1432424" y="0"/>
                </a:lnTo>
                <a:lnTo>
                  <a:pt x="1432424" y="1403776"/>
                </a:lnTo>
                <a:lnTo>
                  <a:pt x="0" y="1403776"/>
                </a:lnTo>
                <a:lnTo>
                  <a:pt x="0" y="0"/>
                </a:lnTo>
                <a:close/>
              </a:path>
            </a:pathLst>
          </a:custGeom>
          <a:blipFill rotWithShape="1">
            <a:blip r:embed="rId11">
              <a:alphaModFix/>
            </a:blip>
            <a:stretch>
              <a:fillRect b="0" l="0" r="0" t="0"/>
            </a:stretch>
          </a:blipFill>
          <a:ln>
            <a:noFill/>
          </a:ln>
        </p:spPr>
      </p:sp>
      <p:sp>
        <p:nvSpPr>
          <p:cNvPr id="728" name="Google Shape;728;p25"/>
          <p:cNvSpPr txBox="1"/>
          <p:nvPr/>
        </p:nvSpPr>
        <p:spPr>
          <a:xfrm>
            <a:off x="1028700" y="899101"/>
            <a:ext cx="5806962" cy="1825625"/>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0" i="0" lang="en-US" sz="6999" u="none" cap="none" strike="noStrike">
                <a:solidFill>
                  <a:srgbClr val="DF6F32"/>
                </a:solidFill>
                <a:latin typeface="Archivo Black"/>
                <a:ea typeface="Archivo Black"/>
                <a:cs typeface="Archivo Black"/>
                <a:sym typeface="Archivo Black"/>
              </a:rPr>
              <a:t>RESOURCE </a:t>
            </a:r>
            <a:endParaRPr/>
          </a:p>
          <a:p>
            <a:pPr indent="0" lvl="0" marL="0" marR="0" rtl="0" algn="l">
              <a:lnSpc>
                <a:spcPct val="100000"/>
              </a:lnSpc>
              <a:spcBef>
                <a:spcPts val="0"/>
              </a:spcBef>
              <a:spcAft>
                <a:spcPts val="0"/>
              </a:spcAft>
              <a:buNone/>
            </a:pPr>
            <a:r>
              <a:rPr b="0" i="0" lang="en-US" sz="6999" u="none" cap="none" strike="noStrike">
                <a:solidFill>
                  <a:srgbClr val="DF6F32"/>
                </a:solidFill>
                <a:latin typeface="Archivo Black"/>
                <a:ea typeface="Archivo Black"/>
                <a:cs typeface="Archivo Black"/>
                <a:sym typeface="Archivo Black"/>
              </a:rPr>
              <a:t>PAGE</a:t>
            </a:r>
            <a:endParaRPr/>
          </a:p>
        </p:txBody>
      </p:sp>
      <p:sp>
        <p:nvSpPr>
          <p:cNvPr id="729" name="Google Shape;729;p25"/>
          <p:cNvSpPr txBox="1"/>
          <p:nvPr/>
        </p:nvSpPr>
        <p:spPr>
          <a:xfrm>
            <a:off x="1028700" y="3411855"/>
            <a:ext cx="5059200" cy="55413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0" i="0" lang="en-US" sz="2400" u="none" cap="none" strike="noStrike">
                <a:solidFill>
                  <a:srgbClr val="000000"/>
                </a:solidFill>
                <a:latin typeface="Montserrat"/>
                <a:ea typeface="Montserrat"/>
                <a:cs typeface="Montserrat"/>
                <a:sym typeface="Montserrat"/>
              </a:rPr>
              <a:t>Use these design resources in your Canva Presentation.</a:t>
            </a:r>
            <a:endParaRPr/>
          </a:p>
          <a:p>
            <a:pPr indent="0" lvl="0" marL="0" marR="0" rtl="0" algn="l">
              <a:lnSpc>
                <a:spcPct val="100000"/>
              </a:lnSpc>
              <a:spcBef>
                <a:spcPts val="0"/>
              </a:spcBef>
              <a:spcAft>
                <a:spcPts val="0"/>
              </a:spcAft>
              <a:buNone/>
            </a:pPr>
            <a:r>
              <a:t/>
            </a:r>
            <a:endParaRPr b="0" i="0" sz="2400" u="none" cap="none" strike="noStrike">
              <a:solidFill>
                <a:srgbClr val="000000"/>
              </a:solidFill>
              <a:latin typeface="Montserrat"/>
              <a:ea typeface="Montserrat"/>
              <a:cs typeface="Montserrat"/>
              <a:sym typeface="Montserrat"/>
            </a:endParaRPr>
          </a:p>
          <a:p>
            <a:pPr indent="0" lvl="0" marL="0" marR="0" rtl="0" algn="l">
              <a:lnSpc>
                <a:spcPct val="100000"/>
              </a:lnSpc>
              <a:spcBef>
                <a:spcPts val="0"/>
              </a:spcBef>
              <a:spcAft>
                <a:spcPts val="0"/>
              </a:spcAft>
              <a:buNone/>
            </a:pPr>
            <a:r>
              <a:t/>
            </a:r>
            <a:endParaRPr b="0" i="0" sz="2400" u="none" cap="none" strike="noStrike">
              <a:solidFill>
                <a:srgbClr val="000000"/>
              </a:solidFill>
              <a:latin typeface="Montserrat"/>
              <a:ea typeface="Montserrat"/>
              <a:cs typeface="Montserrat"/>
              <a:sym typeface="Montserrat"/>
            </a:endParaRPr>
          </a:p>
          <a:p>
            <a:pPr indent="0" lvl="0" marL="0" marR="0" rtl="0" algn="l">
              <a:lnSpc>
                <a:spcPct val="100000"/>
              </a:lnSpc>
              <a:spcBef>
                <a:spcPts val="0"/>
              </a:spcBef>
              <a:spcAft>
                <a:spcPts val="0"/>
              </a:spcAft>
              <a:buNone/>
            </a:pPr>
            <a:r>
              <a:t/>
            </a:r>
            <a:endParaRPr b="0" i="0" sz="2400" u="none" cap="none" strike="noStrike">
              <a:solidFill>
                <a:srgbClr val="000000"/>
              </a:solidFill>
              <a:latin typeface="Montserrat"/>
              <a:ea typeface="Montserrat"/>
              <a:cs typeface="Montserrat"/>
              <a:sym typeface="Montserrat"/>
            </a:endParaRPr>
          </a:p>
          <a:p>
            <a:pPr indent="0" lvl="0" marL="0" marR="0" rtl="0" algn="l">
              <a:lnSpc>
                <a:spcPct val="100000"/>
              </a:lnSpc>
              <a:spcBef>
                <a:spcPts val="0"/>
              </a:spcBef>
              <a:spcAft>
                <a:spcPts val="0"/>
              </a:spcAft>
              <a:buNone/>
            </a:pPr>
            <a:r>
              <a:t/>
            </a:r>
            <a:endParaRPr b="0" i="0" sz="2400" u="none" cap="none" strike="noStrike">
              <a:solidFill>
                <a:srgbClr val="000000"/>
              </a:solidFill>
              <a:latin typeface="Montserrat"/>
              <a:ea typeface="Montserrat"/>
              <a:cs typeface="Montserrat"/>
              <a:sym typeface="Montserrat"/>
            </a:endParaRPr>
          </a:p>
          <a:p>
            <a:pPr indent="0" lvl="0" marL="0" marR="0" rtl="0" algn="l">
              <a:lnSpc>
                <a:spcPct val="100000"/>
              </a:lnSpc>
              <a:spcBef>
                <a:spcPts val="0"/>
              </a:spcBef>
              <a:spcAft>
                <a:spcPts val="0"/>
              </a:spcAft>
              <a:buNone/>
            </a:pPr>
            <a:r>
              <a:t/>
            </a:r>
            <a:endParaRPr b="0" i="0" sz="2400" u="none" cap="none" strike="noStrike">
              <a:solidFill>
                <a:srgbClr val="000000"/>
              </a:solidFill>
              <a:latin typeface="Montserrat"/>
              <a:ea typeface="Montserrat"/>
              <a:cs typeface="Montserrat"/>
              <a:sym typeface="Montserrat"/>
            </a:endParaRPr>
          </a:p>
          <a:p>
            <a:pPr indent="0" lvl="0" marL="0" marR="0" rtl="0" algn="l">
              <a:lnSpc>
                <a:spcPct val="100000"/>
              </a:lnSpc>
              <a:spcBef>
                <a:spcPts val="0"/>
              </a:spcBef>
              <a:spcAft>
                <a:spcPts val="0"/>
              </a:spcAft>
              <a:buNone/>
            </a:pPr>
            <a:r>
              <a:t/>
            </a:r>
            <a:endParaRPr b="0" i="0" sz="2400" u="none" cap="none" strike="noStrike">
              <a:solidFill>
                <a:srgbClr val="000000"/>
              </a:solidFill>
              <a:latin typeface="Montserrat"/>
              <a:ea typeface="Montserrat"/>
              <a:cs typeface="Montserrat"/>
              <a:sym typeface="Montserrat"/>
            </a:endParaRPr>
          </a:p>
          <a:p>
            <a:pPr indent="0" lvl="0" marL="0" marR="0" rtl="0" algn="l">
              <a:lnSpc>
                <a:spcPct val="100000"/>
              </a:lnSpc>
              <a:spcBef>
                <a:spcPts val="0"/>
              </a:spcBef>
              <a:spcAft>
                <a:spcPts val="0"/>
              </a:spcAft>
              <a:buNone/>
            </a:pPr>
            <a:r>
              <a:t/>
            </a:r>
            <a:endParaRPr b="0" i="0" sz="2400" u="none" cap="none" strike="noStrike">
              <a:solidFill>
                <a:srgbClr val="000000"/>
              </a:solidFill>
              <a:latin typeface="Montserrat"/>
              <a:ea typeface="Montserrat"/>
              <a:cs typeface="Montserrat"/>
              <a:sym typeface="Montserrat"/>
            </a:endParaRPr>
          </a:p>
          <a:p>
            <a:pPr indent="0" lvl="0" marL="0" marR="0" rtl="0" algn="l">
              <a:lnSpc>
                <a:spcPct val="100000"/>
              </a:lnSpc>
              <a:spcBef>
                <a:spcPts val="0"/>
              </a:spcBef>
              <a:spcAft>
                <a:spcPts val="0"/>
              </a:spcAft>
              <a:buNone/>
            </a:pPr>
            <a:r>
              <a:t/>
            </a:r>
            <a:endParaRPr b="0" i="0" sz="2400" u="none" cap="none" strike="noStrike">
              <a:solidFill>
                <a:srgbClr val="000000"/>
              </a:solidFill>
              <a:latin typeface="Montserrat"/>
              <a:ea typeface="Montserrat"/>
              <a:cs typeface="Montserrat"/>
              <a:sym typeface="Montserrat"/>
            </a:endParaRPr>
          </a:p>
          <a:p>
            <a:pPr indent="0" lvl="0" marL="0" marR="0" rtl="0" algn="l">
              <a:lnSpc>
                <a:spcPct val="100000"/>
              </a:lnSpc>
              <a:spcBef>
                <a:spcPts val="0"/>
              </a:spcBef>
              <a:spcAft>
                <a:spcPts val="0"/>
              </a:spcAft>
              <a:buNone/>
            </a:pPr>
            <a:r>
              <a:rPr b="0" i="0" lang="en-US" sz="2400" u="none" cap="none" strike="noStrike">
                <a:solidFill>
                  <a:srgbClr val="000000"/>
                </a:solidFill>
                <a:latin typeface="Montserrat"/>
                <a:ea typeface="Montserrat"/>
                <a:cs typeface="Montserrat"/>
                <a:sym typeface="Montserrat"/>
              </a:rPr>
              <a:t>You can find these fonts online too. Happy designing! </a:t>
            </a:r>
            <a:endParaRPr/>
          </a:p>
          <a:p>
            <a:pPr indent="0" lvl="0" marL="0" marR="0" rtl="0" algn="l">
              <a:lnSpc>
                <a:spcPct val="100000"/>
              </a:lnSpc>
              <a:spcBef>
                <a:spcPts val="0"/>
              </a:spcBef>
              <a:spcAft>
                <a:spcPts val="0"/>
              </a:spcAft>
              <a:buNone/>
            </a:pPr>
            <a:r>
              <a:t/>
            </a:r>
            <a:endParaRPr b="0" i="0" sz="2400" u="none" cap="none" strike="noStrike">
              <a:solidFill>
                <a:srgbClr val="000000"/>
              </a:solidFill>
              <a:latin typeface="Montserrat"/>
              <a:ea typeface="Montserrat"/>
              <a:cs typeface="Montserrat"/>
              <a:sym typeface="Montserrat"/>
            </a:endParaRPr>
          </a:p>
          <a:p>
            <a:pPr indent="0" lvl="0" marL="0" marR="0" rtl="0" algn="l">
              <a:lnSpc>
                <a:spcPct val="100000"/>
              </a:lnSpc>
              <a:spcBef>
                <a:spcPts val="0"/>
              </a:spcBef>
              <a:spcAft>
                <a:spcPts val="0"/>
              </a:spcAft>
              <a:buNone/>
            </a:pPr>
            <a:r>
              <a:rPr b="0" i="0" lang="en-US" sz="2400" u="none" cap="none" strike="noStrike">
                <a:solidFill>
                  <a:srgbClr val="000000"/>
                </a:solidFill>
                <a:latin typeface="Montserrat"/>
                <a:ea typeface="Montserrat"/>
                <a:cs typeface="Montserrat"/>
                <a:sym typeface="Montserrat"/>
              </a:rPr>
              <a:t>Don't forget to delete this page before presenting. </a:t>
            </a:r>
            <a:endParaRPr/>
          </a:p>
        </p:txBody>
      </p:sp>
      <p:sp>
        <p:nvSpPr>
          <p:cNvPr id="730" name="Google Shape;730;p25"/>
          <p:cNvSpPr txBox="1"/>
          <p:nvPr/>
        </p:nvSpPr>
        <p:spPr>
          <a:xfrm>
            <a:off x="1028700" y="4694491"/>
            <a:ext cx="4676700" cy="7164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0" i="0" lang="en-US" sz="2327" u="none" cap="none" strike="noStrike">
                <a:solidFill>
                  <a:srgbClr val="000000"/>
                </a:solidFill>
                <a:latin typeface="Montserrat"/>
                <a:ea typeface="Montserrat"/>
                <a:cs typeface="Montserrat"/>
                <a:sym typeface="Montserrat"/>
              </a:rPr>
              <a:t>This presentation template uses the following free fonts:</a:t>
            </a:r>
            <a:endParaRPr/>
          </a:p>
        </p:txBody>
      </p:sp>
      <p:sp>
        <p:nvSpPr>
          <p:cNvPr id="731" name="Google Shape;731;p25"/>
          <p:cNvSpPr txBox="1"/>
          <p:nvPr/>
        </p:nvSpPr>
        <p:spPr>
          <a:xfrm>
            <a:off x="1028700" y="5890639"/>
            <a:ext cx="5059200" cy="767400"/>
          </a:xfrm>
          <a:prstGeom prst="rect">
            <a:avLst/>
          </a:prstGeom>
          <a:noFill/>
          <a:ln>
            <a:noFill/>
          </a:ln>
        </p:spPr>
        <p:txBody>
          <a:bodyPr anchorCtr="0" anchor="t" bIns="0" lIns="0" spcFirstLastPara="1" rIns="0" wrap="square" tIns="0">
            <a:spAutoFit/>
          </a:bodyPr>
          <a:lstStyle/>
          <a:p>
            <a:pPr indent="-179433" lvl="1" marL="358866" marR="0" rtl="0" algn="l">
              <a:lnSpc>
                <a:spcPct val="100000"/>
              </a:lnSpc>
              <a:spcBef>
                <a:spcPts val="0"/>
              </a:spcBef>
              <a:spcAft>
                <a:spcPts val="0"/>
              </a:spcAft>
              <a:buClr>
                <a:srgbClr val="000000"/>
              </a:buClr>
              <a:buSzPts val="1662"/>
              <a:buFont typeface="Arial"/>
              <a:buAutoNum type="arabicPeriod"/>
            </a:pPr>
            <a:r>
              <a:rPr b="0" i="0" lang="en-US" sz="1662" u="none" cap="none" strike="noStrike">
                <a:solidFill>
                  <a:srgbClr val="000000"/>
                </a:solidFill>
                <a:latin typeface="Arial"/>
                <a:ea typeface="Arial"/>
                <a:cs typeface="Arial"/>
                <a:sym typeface="Arial"/>
              </a:rPr>
              <a:t>Titles: Archivo Black</a:t>
            </a:r>
            <a:endParaRPr/>
          </a:p>
          <a:p>
            <a:pPr indent="-179433" lvl="1" marL="358866" marR="0" rtl="0" algn="l">
              <a:lnSpc>
                <a:spcPct val="100000"/>
              </a:lnSpc>
              <a:spcBef>
                <a:spcPts val="0"/>
              </a:spcBef>
              <a:spcAft>
                <a:spcPts val="0"/>
              </a:spcAft>
              <a:buClr>
                <a:srgbClr val="000000"/>
              </a:buClr>
              <a:buSzPts val="1662"/>
              <a:buFont typeface="Arial"/>
              <a:buAutoNum type="arabicPeriod"/>
            </a:pPr>
            <a:r>
              <a:rPr b="0" i="0" lang="en-US" sz="1662" u="none" cap="none" strike="noStrike">
                <a:solidFill>
                  <a:srgbClr val="000000"/>
                </a:solidFill>
                <a:latin typeface="Arial"/>
                <a:ea typeface="Arial"/>
                <a:cs typeface="Arial"/>
                <a:sym typeface="Arial"/>
              </a:rPr>
              <a:t>Headers: Archivo Black</a:t>
            </a:r>
            <a:endParaRPr/>
          </a:p>
          <a:p>
            <a:pPr indent="-179433" lvl="1" marL="358867" marR="0" rtl="0" algn="l">
              <a:lnSpc>
                <a:spcPct val="100000"/>
              </a:lnSpc>
              <a:spcBef>
                <a:spcPts val="0"/>
              </a:spcBef>
              <a:spcAft>
                <a:spcPts val="0"/>
              </a:spcAft>
              <a:buClr>
                <a:srgbClr val="000000"/>
              </a:buClr>
              <a:buSzPts val="1662"/>
              <a:buFont typeface="Arial"/>
              <a:buAutoNum type="arabicPeriod"/>
            </a:pPr>
            <a:r>
              <a:rPr b="0" i="0" lang="en-US" sz="1662" u="none" cap="none" strike="noStrike">
                <a:solidFill>
                  <a:srgbClr val="000000"/>
                </a:solidFill>
                <a:latin typeface="Arial"/>
                <a:ea typeface="Arial"/>
                <a:cs typeface="Arial"/>
                <a:sym typeface="Arial"/>
              </a:rPr>
              <a:t>Body Copy: Montserrat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4E0C5"/>
        </a:solidFill>
      </p:bgPr>
    </p:bg>
    <p:spTree>
      <p:nvGrpSpPr>
        <p:cNvPr id="735" name="Shape 735"/>
        <p:cNvGrpSpPr/>
        <p:nvPr/>
      </p:nvGrpSpPr>
      <p:grpSpPr>
        <a:xfrm>
          <a:off x="0" y="0"/>
          <a:ext cx="0" cy="0"/>
          <a:chOff x="0" y="0"/>
          <a:chExt cx="0" cy="0"/>
        </a:xfrm>
      </p:grpSpPr>
      <p:pic>
        <p:nvPicPr>
          <p:cNvPr id="736" name="Google Shape;736;p26"/>
          <p:cNvPicPr preferRelativeResize="0"/>
          <p:nvPr/>
        </p:nvPicPr>
        <p:blipFill>
          <a:blip r:embed="rId3">
            <a:alphaModFix/>
          </a:blip>
          <a:stretch>
            <a:fillRect/>
          </a:stretch>
        </p:blipFill>
        <p:spPr>
          <a:xfrm>
            <a:off x="6131250" y="2547825"/>
            <a:ext cx="6025540" cy="1506375"/>
          </a:xfrm>
          <a:prstGeom prst="rect">
            <a:avLst/>
          </a:prstGeom>
          <a:noFill/>
          <a:ln>
            <a:noFill/>
          </a:ln>
        </p:spPr>
      </p:pic>
      <p:sp>
        <p:nvSpPr>
          <p:cNvPr id="737" name="Google Shape;737;p26"/>
          <p:cNvSpPr txBox="1"/>
          <p:nvPr/>
        </p:nvSpPr>
        <p:spPr>
          <a:xfrm>
            <a:off x="5280936" y="946531"/>
            <a:ext cx="7726128" cy="939799"/>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0" i="0" lang="en-US" sz="6999" u="none" cap="none" strike="noStrike">
                <a:solidFill>
                  <a:srgbClr val="DF6F32"/>
                </a:solidFill>
                <a:latin typeface="Archivo Black"/>
                <a:ea typeface="Archivo Black"/>
                <a:cs typeface="Archivo Black"/>
                <a:sym typeface="Archivo Black"/>
              </a:rPr>
              <a:t>CREDITS</a:t>
            </a:r>
            <a:endParaRPr/>
          </a:p>
        </p:txBody>
      </p:sp>
      <p:sp>
        <p:nvSpPr>
          <p:cNvPr id="738" name="Google Shape;738;p26"/>
          <p:cNvSpPr txBox="1"/>
          <p:nvPr/>
        </p:nvSpPr>
        <p:spPr>
          <a:xfrm>
            <a:off x="3143698" y="4720950"/>
            <a:ext cx="11810379" cy="1393190"/>
          </a:xfrm>
          <a:prstGeom prst="rect">
            <a:avLst/>
          </a:prstGeom>
          <a:noFill/>
          <a:ln>
            <a:noFill/>
          </a:ln>
        </p:spPr>
        <p:txBody>
          <a:bodyPr anchorCtr="0" anchor="t" bIns="0" lIns="0" spcFirstLastPara="1" rIns="0" wrap="square" tIns="0">
            <a:spAutoFit/>
          </a:bodyPr>
          <a:lstStyle/>
          <a:p>
            <a:pPr indent="0" lvl="0" marL="0" marR="0" rtl="0" algn="ctr">
              <a:lnSpc>
                <a:spcPct val="130006"/>
              </a:lnSpc>
              <a:spcBef>
                <a:spcPts val="0"/>
              </a:spcBef>
              <a:spcAft>
                <a:spcPts val="0"/>
              </a:spcAft>
              <a:buNone/>
            </a:pPr>
            <a:r>
              <a:rPr b="0" i="0" lang="en-US" sz="4299" u="none" cap="none" strike="noStrike">
                <a:solidFill>
                  <a:srgbClr val="000000"/>
                </a:solidFill>
                <a:latin typeface="Montserrat"/>
                <a:ea typeface="Montserrat"/>
                <a:cs typeface="Montserrat"/>
                <a:sym typeface="Montserrat"/>
              </a:rPr>
              <a:t>This presentation template is free for everyone to use thanks to the following:</a:t>
            </a:r>
            <a:endParaRPr/>
          </a:p>
        </p:txBody>
      </p:sp>
      <p:sp>
        <p:nvSpPr>
          <p:cNvPr id="739" name="Google Shape;739;p26"/>
          <p:cNvSpPr txBox="1"/>
          <p:nvPr/>
        </p:nvSpPr>
        <p:spPr>
          <a:xfrm>
            <a:off x="2818025" y="6889413"/>
            <a:ext cx="12651949" cy="850900"/>
          </a:xfrm>
          <a:prstGeom prst="rect">
            <a:avLst/>
          </a:prstGeom>
          <a:noFill/>
          <a:ln>
            <a:noFill/>
          </a:ln>
        </p:spPr>
        <p:txBody>
          <a:bodyPr anchorCtr="0" anchor="t" bIns="0" lIns="0" spcFirstLastPara="1" rIns="0" wrap="square" tIns="0">
            <a:spAutoFit/>
          </a:bodyPr>
          <a:lstStyle/>
          <a:p>
            <a:pPr indent="0" lvl="0" marL="0" marR="0" rtl="0" algn="ctr">
              <a:lnSpc>
                <a:spcPct val="140016"/>
              </a:lnSpc>
              <a:spcBef>
                <a:spcPts val="0"/>
              </a:spcBef>
              <a:spcAft>
                <a:spcPts val="0"/>
              </a:spcAft>
              <a:buNone/>
            </a:pPr>
            <a:r>
              <a:rPr b="0" i="0" lang="en-US" sz="2499" u="none" cap="none" strike="noStrike">
                <a:solidFill>
                  <a:srgbClr val="000000"/>
                </a:solidFill>
                <a:latin typeface="Montserrat"/>
                <a:ea typeface="Montserrat"/>
                <a:cs typeface="Montserrat"/>
                <a:sym typeface="Montserrat"/>
              </a:rPr>
              <a:t>SlidesCarnival for the presentation template</a:t>
            </a:r>
            <a:endParaRPr/>
          </a:p>
          <a:p>
            <a:pPr indent="0" lvl="0" marL="0" marR="0" rtl="0" algn="ctr">
              <a:lnSpc>
                <a:spcPct val="140000"/>
              </a:lnSpc>
              <a:spcBef>
                <a:spcPts val="0"/>
              </a:spcBef>
              <a:spcAft>
                <a:spcPts val="0"/>
              </a:spcAft>
              <a:buNone/>
            </a:pPr>
            <a:r>
              <a:rPr b="0" i="0" lang="en-US" sz="2500" u="none" cap="none" strike="noStrike">
                <a:solidFill>
                  <a:srgbClr val="000000"/>
                </a:solidFill>
                <a:latin typeface="Montserrat"/>
                <a:ea typeface="Montserrat"/>
                <a:cs typeface="Montserrat"/>
                <a:sym typeface="Montserrat"/>
              </a:rPr>
              <a:t>Pexels for the photos</a:t>
            </a:r>
            <a:endParaRPr/>
          </a:p>
        </p:txBody>
      </p:sp>
      <p:sp>
        <p:nvSpPr>
          <p:cNvPr id="740" name="Google Shape;740;p26"/>
          <p:cNvSpPr txBox="1"/>
          <p:nvPr/>
        </p:nvSpPr>
        <p:spPr>
          <a:xfrm>
            <a:off x="2818025" y="8308638"/>
            <a:ext cx="12651949" cy="565150"/>
          </a:xfrm>
          <a:prstGeom prst="rect">
            <a:avLst/>
          </a:prstGeom>
          <a:noFill/>
          <a:ln>
            <a:noFill/>
          </a:ln>
        </p:spPr>
        <p:txBody>
          <a:bodyPr anchorCtr="0" anchor="t" bIns="0" lIns="0" spcFirstLastPara="1" rIns="0" wrap="square" tIns="0">
            <a:spAutoFit/>
          </a:bodyPr>
          <a:lstStyle/>
          <a:p>
            <a:pPr indent="0" lvl="0" marL="0" marR="0" rtl="0" algn="ctr">
              <a:lnSpc>
                <a:spcPct val="130000"/>
              </a:lnSpc>
              <a:spcBef>
                <a:spcPts val="0"/>
              </a:spcBef>
              <a:spcAft>
                <a:spcPts val="0"/>
              </a:spcAft>
              <a:buNone/>
            </a:pPr>
            <a:r>
              <a:rPr b="0" i="0" lang="en-US" sz="3500" u="none" cap="none" strike="noStrike">
                <a:solidFill>
                  <a:srgbClr val="000000"/>
                </a:solidFill>
                <a:latin typeface="Montserrat"/>
                <a:ea typeface="Montserrat"/>
                <a:cs typeface="Montserrat"/>
                <a:sym typeface="Montserrat"/>
              </a:rPr>
              <a:t>Happy designing!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4E0C5"/>
        </a:solidFill>
      </p:bgPr>
    </p:bg>
    <p:spTree>
      <p:nvGrpSpPr>
        <p:cNvPr id="76" name="Shape 76"/>
        <p:cNvGrpSpPr/>
        <p:nvPr/>
      </p:nvGrpSpPr>
      <p:grpSpPr>
        <a:xfrm>
          <a:off x="0" y="0"/>
          <a:ext cx="0" cy="0"/>
          <a:chOff x="0" y="0"/>
          <a:chExt cx="0" cy="0"/>
        </a:xfrm>
      </p:grpSpPr>
      <p:grpSp>
        <p:nvGrpSpPr>
          <p:cNvPr id="77" name="Google Shape;77;p12"/>
          <p:cNvGrpSpPr/>
          <p:nvPr/>
        </p:nvGrpSpPr>
        <p:grpSpPr>
          <a:xfrm rot="-5400000">
            <a:off x="16963233" y="1198150"/>
            <a:ext cx="1494217" cy="1155317"/>
            <a:chOff x="0" y="-47625"/>
            <a:chExt cx="393539" cy="304281"/>
          </a:xfrm>
        </p:grpSpPr>
        <p:sp>
          <p:nvSpPr>
            <p:cNvPr id="78" name="Google Shape;78;p12"/>
            <p:cNvSpPr/>
            <p:nvPr/>
          </p:nvSpPr>
          <p:spPr>
            <a:xfrm>
              <a:off x="0" y="0"/>
              <a:ext cx="393539" cy="256656"/>
            </a:xfrm>
            <a:custGeom>
              <a:rect b="b" l="l" r="r" t="t"/>
              <a:pathLst>
                <a:path extrusionOk="0" h="256656" w="393539">
                  <a:moveTo>
                    <a:pt x="0" y="0"/>
                  </a:moveTo>
                  <a:lnTo>
                    <a:pt x="393539" y="0"/>
                  </a:lnTo>
                  <a:lnTo>
                    <a:pt x="393539" y="256656"/>
                  </a:lnTo>
                  <a:lnTo>
                    <a:pt x="0" y="256656"/>
                  </a:lnTo>
                  <a:close/>
                </a:path>
              </a:pathLst>
            </a:custGeom>
            <a:solidFill>
              <a:srgbClr val="4A84B8"/>
            </a:solidFill>
            <a:ln>
              <a:noFill/>
            </a:ln>
          </p:spPr>
        </p:sp>
        <p:sp>
          <p:nvSpPr>
            <p:cNvPr id="79" name="Google Shape;79;p12"/>
            <p:cNvSpPr txBox="1"/>
            <p:nvPr/>
          </p:nvSpPr>
          <p:spPr>
            <a:xfrm>
              <a:off x="0" y="-47625"/>
              <a:ext cx="393539" cy="304281"/>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80" name="Google Shape;80;p12"/>
          <p:cNvGrpSpPr/>
          <p:nvPr/>
        </p:nvGrpSpPr>
        <p:grpSpPr>
          <a:xfrm rot="-5400000">
            <a:off x="16121587" y="1198150"/>
            <a:ext cx="1494217" cy="1155317"/>
            <a:chOff x="0" y="-47625"/>
            <a:chExt cx="393539" cy="304281"/>
          </a:xfrm>
        </p:grpSpPr>
        <p:sp>
          <p:nvSpPr>
            <p:cNvPr id="81" name="Google Shape;81;p12"/>
            <p:cNvSpPr/>
            <p:nvPr/>
          </p:nvSpPr>
          <p:spPr>
            <a:xfrm>
              <a:off x="0" y="0"/>
              <a:ext cx="393539" cy="256656"/>
            </a:xfrm>
            <a:custGeom>
              <a:rect b="b" l="l" r="r" t="t"/>
              <a:pathLst>
                <a:path extrusionOk="0" h="256656" w="393539">
                  <a:moveTo>
                    <a:pt x="0" y="0"/>
                  </a:moveTo>
                  <a:lnTo>
                    <a:pt x="393539" y="0"/>
                  </a:lnTo>
                  <a:lnTo>
                    <a:pt x="393539" y="256656"/>
                  </a:lnTo>
                  <a:lnTo>
                    <a:pt x="0" y="256656"/>
                  </a:lnTo>
                  <a:close/>
                </a:path>
              </a:pathLst>
            </a:custGeom>
            <a:solidFill>
              <a:srgbClr val="589DD4"/>
            </a:solidFill>
            <a:ln>
              <a:noFill/>
            </a:ln>
          </p:spPr>
        </p:sp>
        <p:sp>
          <p:nvSpPr>
            <p:cNvPr id="82" name="Google Shape;82;p12"/>
            <p:cNvSpPr txBox="1"/>
            <p:nvPr/>
          </p:nvSpPr>
          <p:spPr>
            <a:xfrm>
              <a:off x="0" y="-47625"/>
              <a:ext cx="393539" cy="304281"/>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83" name="Google Shape;83;p12"/>
          <p:cNvGrpSpPr/>
          <p:nvPr/>
        </p:nvGrpSpPr>
        <p:grpSpPr>
          <a:xfrm rot="-5400000">
            <a:off x="15349106" y="1198150"/>
            <a:ext cx="1494217" cy="1155317"/>
            <a:chOff x="0" y="-47625"/>
            <a:chExt cx="393539" cy="304281"/>
          </a:xfrm>
        </p:grpSpPr>
        <p:sp>
          <p:nvSpPr>
            <p:cNvPr id="84" name="Google Shape;84;p12"/>
            <p:cNvSpPr/>
            <p:nvPr/>
          </p:nvSpPr>
          <p:spPr>
            <a:xfrm>
              <a:off x="0" y="0"/>
              <a:ext cx="393539" cy="256656"/>
            </a:xfrm>
            <a:custGeom>
              <a:rect b="b" l="l" r="r" t="t"/>
              <a:pathLst>
                <a:path extrusionOk="0" h="256656" w="393539">
                  <a:moveTo>
                    <a:pt x="0" y="0"/>
                  </a:moveTo>
                  <a:lnTo>
                    <a:pt x="393539" y="0"/>
                  </a:lnTo>
                  <a:lnTo>
                    <a:pt x="393539" y="256656"/>
                  </a:lnTo>
                  <a:lnTo>
                    <a:pt x="0" y="256656"/>
                  </a:lnTo>
                  <a:close/>
                </a:path>
              </a:pathLst>
            </a:custGeom>
            <a:solidFill>
              <a:srgbClr val="67B0EB"/>
            </a:solidFill>
            <a:ln>
              <a:noFill/>
            </a:ln>
          </p:spPr>
        </p:sp>
        <p:sp>
          <p:nvSpPr>
            <p:cNvPr id="85" name="Google Shape;85;p12"/>
            <p:cNvSpPr txBox="1"/>
            <p:nvPr/>
          </p:nvSpPr>
          <p:spPr>
            <a:xfrm>
              <a:off x="0" y="-47625"/>
              <a:ext cx="393539" cy="304281"/>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pic>
        <p:nvPicPr>
          <p:cNvPr id="86" name="Google Shape;86;p12"/>
          <p:cNvPicPr preferRelativeResize="0"/>
          <p:nvPr/>
        </p:nvPicPr>
        <p:blipFill>
          <a:blip r:embed="rId3">
            <a:alphaModFix/>
          </a:blip>
          <a:stretch>
            <a:fillRect/>
          </a:stretch>
        </p:blipFill>
        <p:spPr>
          <a:xfrm>
            <a:off x="16306220" y="2042628"/>
            <a:ext cx="1558175" cy="4733546"/>
          </a:xfrm>
          <a:prstGeom prst="rect">
            <a:avLst/>
          </a:prstGeom>
          <a:noFill/>
          <a:ln>
            <a:noFill/>
          </a:ln>
        </p:spPr>
      </p:pic>
      <p:sp>
        <p:nvSpPr>
          <p:cNvPr id="87" name="Google Shape;87;p12"/>
          <p:cNvSpPr txBox="1"/>
          <p:nvPr/>
        </p:nvSpPr>
        <p:spPr>
          <a:xfrm>
            <a:off x="6838756" y="7058873"/>
            <a:ext cx="4273380" cy="495300"/>
          </a:xfrm>
          <a:prstGeom prst="rect">
            <a:avLst/>
          </a:prstGeom>
          <a:noFill/>
          <a:ln>
            <a:noFill/>
          </a:ln>
        </p:spPr>
        <p:txBody>
          <a:bodyPr anchorCtr="0" anchor="t" bIns="0" lIns="0" spcFirstLastPara="1" rIns="0" wrap="square" tIns="0">
            <a:spAutoFit/>
          </a:bodyPr>
          <a:lstStyle/>
          <a:p>
            <a:pPr indent="0" lvl="0" marL="0" marR="0" rtl="0" algn="l">
              <a:lnSpc>
                <a:spcPct val="120000"/>
              </a:lnSpc>
              <a:spcBef>
                <a:spcPts val="0"/>
              </a:spcBef>
              <a:spcAft>
                <a:spcPts val="0"/>
              </a:spcAft>
              <a:buNone/>
            </a:pPr>
            <a:r>
              <a:rPr b="0" i="0" lang="en-US" sz="3200" u="none" cap="none" strike="noStrike">
                <a:solidFill>
                  <a:srgbClr val="DF6F32"/>
                </a:solidFill>
                <a:latin typeface="Archivo Black"/>
                <a:ea typeface="Archivo Black"/>
                <a:cs typeface="Archivo Black"/>
                <a:sym typeface="Archivo Black"/>
              </a:rPr>
              <a:t>OUR PROJECTS</a:t>
            </a:r>
            <a:endParaRPr/>
          </a:p>
        </p:txBody>
      </p:sp>
      <p:sp>
        <p:nvSpPr>
          <p:cNvPr id="88" name="Google Shape;88;p12"/>
          <p:cNvSpPr txBox="1"/>
          <p:nvPr/>
        </p:nvSpPr>
        <p:spPr>
          <a:xfrm>
            <a:off x="6838756" y="7695852"/>
            <a:ext cx="3306000" cy="7389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0" i="0" lang="en-US" sz="2400" u="none" cap="none" strike="noStrike">
                <a:solidFill>
                  <a:srgbClr val="000000"/>
                </a:solidFill>
                <a:latin typeface="Montserrat"/>
                <a:ea typeface="Montserrat"/>
                <a:cs typeface="Montserrat"/>
                <a:sym typeface="Montserrat"/>
              </a:rPr>
              <a:t>Elaborate on what you want to discuss. </a:t>
            </a:r>
            <a:endParaRPr/>
          </a:p>
        </p:txBody>
      </p:sp>
      <p:sp>
        <p:nvSpPr>
          <p:cNvPr id="89" name="Google Shape;89;p12"/>
          <p:cNvSpPr txBox="1"/>
          <p:nvPr/>
        </p:nvSpPr>
        <p:spPr>
          <a:xfrm>
            <a:off x="1028700" y="7058873"/>
            <a:ext cx="3553564" cy="495300"/>
          </a:xfrm>
          <a:prstGeom prst="rect">
            <a:avLst/>
          </a:prstGeom>
          <a:noFill/>
          <a:ln>
            <a:noFill/>
          </a:ln>
        </p:spPr>
        <p:txBody>
          <a:bodyPr anchorCtr="0" anchor="t" bIns="0" lIns="0" spcFirstLastPara="1" rIns="0" wrap="square" tIns="0">
            <a:spAutoFit/>
          </a:bodyPr>
          <a:lstStyle/>
          <a:p>
            <a:pPr indent="0" lvl="0" marL="0" marR="0" rtl="0" algn="l">
              <a:lnSpc>
                <a:spcPct val="120000"/>
              </a:lnSpc>
              <a:spcBef>
                <a:spcPts val="0"/>
              </a:spcBef>
              <a:spcAft>
                <a:spcPts val="0"/>
              </a:spcAft>
              <a:buNone/>
            </a:pPr>
            <a:r>
              <a:rPr b="0" i="0" lang="en-US" sz="3200" u="none" cap="none" strike="noStrike">
                <a:solidFill>
                  <a:srgbClr val="DF6F32"/>
                </a:solidFill>
                <a:latin typeface="Archivo Black"/>
                <a:ea typeface="Archivo Black"/>
                <a:cs typeface="Archivo Black"/>
                <a:sym typeface="Archivo Black"/>
              </a:rPr>
              <a:t>INTRODUCTION</a:t>
            </a:r>
            <a:endParaRPr/>
          </a:p>
        </p:txBody>
      </p:sp>
      <p:sp>
        <p:nvSpPr>
          <p:cNvPr id="90" name="Google Shape;90;p12"/>
          <p:cNvSpPr txBox="1"/>
          <p:nvPr/>
        </p:nvSpPr>
        <p:spPr>
          <a:xfrm>
            <a:off x="1028700" y="7695852"/>
            <a:ext cx="3306000" cy="7389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0" i="0" lang="en-US" sz="2400" u="none" cap="none" strike="noStrike">
                <a:solidFill>
                  <a:srgbClr val="000000"/>
                </a:solidFill>
                <a:latin typeface="Montserrat"/>
                <a:ea typeface="Montserrat"/>
                <a:cs typeface="Montserrat"/>
                <a:sym typeface="Montserrat"/>
              </a:rPr>
              <a:t>Elaborate on what you want to discuss. </a:t>
            </a:r>
            <a:endParaRPr/>
          </a:p>
        </p:txBody>
      </p:sp>
      <p:sp>
        <p:nvSpPr>
          <p:cNvPr id="91" name="Google Shape;91;p12"/>
          <p:cNvSpPr txBox="1"/>
          <p:nvPr/>
        </p:nvSpPr>
        <p:spPr>
          <a:xfrm>
            <a:off x="12511743" y="7058873"/>
            <a:ext cx="3794478" cy="495300"/>
          </a:xfrm>
          <a:prstGeom prst="rect">
            <a:avLst/>
          </a:prstGeom>
          <a:noFill/>
          <a:ln>
            <a:noFill/>
          </a:ln>
        </p:spPr>
        <p:txBody>
          <a:bodyPr anchorCtr="0" anchor="t" bIns="0" lIns="0" spcFirstLastPara="1" rIns="0" wrap="square" tIns="0">
            <a:spAutoFit/>
          </a:bodyPr>
          <a:lstStyle/>
          <a:p>
            <a:pPr indent="0" lvl="0" marL="0" marR="0" rtl="0" algn="l">
              <a:lnSpc>
                <a:spcPct val="120000"/>
              </a:lnSpc>
              <a:spcBef>
                <a:spcPts val="0"/>
              </a:spcBef>
              <a:spcAft>
                <a:spcPts val="0"/>
              </a:spcAft>
              <a:buNone/>
            </a:pPr>
            <a:r>
              <a:rPr b="0" i="0" lang="en-US" sz="3200" u="none" cap="none" strike="noStrike">
                <a:solidFill>
                  <a:srgbClr val="DF6F32"/>
                </a:solidFill>
                <a:latin typeface="Archivo Black"/>
                <a:ea typeface="Archivo Black"/>
                <a:cs typeface="Archivo Black"/>
                <a:sym typeface="Archivo Black"/>
              </a:rPr>
              <a:t>ABOUT US</a:t>
            </a:r>
            <a:endParaRPr/>
          </a:p>
        </p:txBody>
      </p:sp>
      <p:sp>
        <p:nvSpPr>
          <p:cNvPr id="92" name="Google Shape;92;p12"/>
          <p:cNvSpPr txBox="1"/>
          <p:nvPr/>
        </p:nvSpPr>
        <p:spPr>
          <a:xfrm>
            <a:off x="12511743" y="7695852"/>
            <a:ext cx="3306000" cy="7389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0" i="0" lang="en-US" sz="2400" u="none" cap="none" strike="noStrike">
                <a:solidFill>
                  <a:srgbClr val="000000"/>
                </a:solidFill>
                <a:latin typeface="Montserrat"/>
                <a:ea typeface="Montserrat"/>
                <a:cs typeface="Montserrat"/>
                <a:sym typeface="Montserrat"/>
              </a:rPr>
              <a:t>Elaborate on what you want to discuss. </a:t>
            </a:r>
            <a:endParaRPr/>
          </a:p>
        </p:txBody>
      </p:sp>
      <p:sp>
        <p:nvSpPr>
          <p:cNvPr id="93" name="Google Shape;93;p12"/>
          <p:cNvSpPr txBox="1"/>
          <p:nvPr/>
        </p:nvSpPr>
        <p:spPr>
          <a:xfrm>
            <a:off x="1028700" y="1019175"/>
            <a:ext cx="12644400" cy="1077300"/>
          </a:xfrm>
          <a:prstGeom prst="rect">
            <a:avLst/>
          </a:prstGeom>
          <a:noFill/>
          <a:ln>
            <a:noFill/>
          </a:ln>
        </p:spPr>
        <p:txBody>
          <a:bodyPr anchorCtr="0" anchor="t" bIns="0" lIns="0" spcFirstLastPara="1" rIns="0" wrap="square" tIns="0">
            <a:spAutoFit/>
          </a:bodyPr>
          <a:lstStyle/>
          <a:p>
            <a:pPr indent="0" lvl="0" marL="0" marR="0" rtl="0" algn="l">
              <a:lnSpc>
                <a:spcPct val="120002"/>
              </a:lnSpc>
              <a:spcBef>
                <a:spcPts val="0"/>
              </a:spcBef>
              <a:spcAft>
                <a:spcPts val="0"/>
              </a:spcAft>
              <a:buNone/>
            </a:pPr>
            <a:r>
              <a:rPr b="0" i="0" lang="en-US" sz="6999" u="none" cap="none" strike="noStrike">
                <a:solidFill>
                  <a:srgbClr val="DF6F32"/>
                </a:solidFill>
                <a:latin typeface="Archivo Black"/>
                <a:ea typeface="Archivo Black"/>
                <a:cs typeface="Archivo Black"/>
                <a:sym typeface="Archivo Black"/>
              </a:rPr>
              <a:t>TABLE OF CONTENTS</a:t>
            </a:r>
            <a:endParaRPr/>
          </a:p>
        </p:txBody>
      </p:sp>
      <p:grpSp>
        <p:nvGrpSpPr>
          <p:cNvPr id="94" name="Google Shape;94;p12"/>
          <p:cNvGrpSpPr/>
          <p:nvPr/>
        </p:nvGrpSpPr>
        <p:grpSpPr>
          <a:xfrm>
            <a:off x="12359623" y="2762250"/>
            <a:ext cx="3339759" cy="3602296"/>
            <a:chOff x="0" y="0"/>
            <a:chExt cx="4453012" cy="4803061"/>
          </a:xfrm>
        </p:grpSpPr>
        <p:grpSp>
          <p:nvGrpSpPr>
            <p:cNvPr id="95" name="Google Shape;95;p12"/>
            <p:cNvGrpSpPr/>
            <p:nvPr/>
          </p:nvGrpSpPr>
          <p:grpSpPr>
            <a:xfrm>
              <a:off x="0" y="0"/>
              <a:ext cx="4453012" cy="4453012"/>
              <a:chOff x="0" y="0"/>
              <a:chExt cx="812800" cy="812800"/>
            </a:xfrm>
          </p:grpSpPr>
          <p:sp>
            <p:nvSpPr>
              <p:cNvPr id="96" name="Google Shape;96;p12"/>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lnTo>
                      <a:pt x="406400" y="0"/>
                    </a:lnTo>
                    <a:close/>
                  </a:path>
                </a:pathLst>
              </a:custGeom>
              <a:solidFill>
                <a:srgbClr val="000000">
                  <a:alpha val="0"/>
                </a:srgbClr>
              </a:solidFill>
              <a:ln cap="rnd" cmpd="sng" w="38100">
                <a:solidFill>
                  <a:srgbClr val="1C365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12"/>
              <p:cNvSpPr txBox="1"/>
              <p:nvPr/>
            </p:nvSpPr>
            <p:spPr>
              <a:xfrm>
                <a:off x="76200" y="38100"/>
                <a:ext cx="660400" cy="6985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98" name="Google Shape;98;p12"/>
            <p:cNvGrpSpPr/>
            <p:nvPr/>
          </p:nvGrpSpPr>
          <p:grpSpPr>
            <a:xfrm rot="-7403916">
              <a:off x="2925992" y="3335925"/>
              <a:ext cx="1338925" cy="1171559"/>
              <a:chOff x="0" y="0"/>
              <a:chExt cx="812800" cy="711200"/>
            </a:xfrm>
          </p:grpSpPr>
          <p:sp>
            <p:nvSpPr>
              <p:cNvPr id="99" name="Google Shape;99;p12"/>
              <p:cNvSpPr/>
              <p:nvPr/>
            </p:nvSpPr>
            <p:spPr>
              <a:xfrm>
                <a:off x="0" y="0"/>
                <a:ext cx="812800" cy="711200"/>
              </a:xfrm>
              <a:custGeom>
                <a:rect b="b" l="l" r="r" t="t"/>
                <a:pathLst>
                  <a:path extrusionOk="0" h="711200" w="812800">
                    <a:moveTo>
                      <a:pt x="406400" y="0"/>
                    </a:moveTo>
                    <a:lnTo>
                      <a:pt x="812800" y="711200"/>
                    </a:lnTo>
                    <a:lnTo>
                      <a:pt x="0" y="711200"/>
                    </a:lnTo>
                    <a:lnTo>
                      <a:pt x="406400" y="0"/>
                    </a:lnTo>
                    <a:close/>
                  </a:path>
                </a:pathLst>
              </a:custGeom>
              <a:solidFill>
                <a:srgbClr val="4A84B8"/>
              </a:solidFill>
              <a:ln>
                <a:noFill/>
              </a:ln>
            </p:spPr>
          </p:sp>
          <p:sp>
            <p:nvSpPr>
              <p:cNvPr id="100" name="Google Shape;100;p12"/>
              <p:cNvSpPr txBox="1"/>
              <p:nvPr/>
            </p:nvSpPr>
            <p:spPr>
              <a:xfrm>
                <a:off x="127000" y="282575"/>
                <a:ext cx="558800" cy="377825"/>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grpSp>
        <p:nvGrpSpPr>
          <p:cNvPr id="101" name="Google Shape;101;p12"/>
          <p:cNvGrpSpPr/>
          <p:nvPr/>
        </p:nvGrpSpPr>
        <p:grpSpPr>
          <a:xfrm>
            <a:off x="1028700" y="2762250"/>
            <a:ext cx="3666403" cy="3339759"/>
            <a:chOff x="0" y="0"/>
            <a:chExt cx="4888536" cy="4453012"/>
          </a:xfrm>
        </p:grpSpPr>
        <p:grpSp>
          <p:nvGrpSpPr>
            <p:cNvPr id="102" name="Google Shape;102;p12"/>
            <p:cNvGrpSpPr/>
            <p:nvPr/>
          </p:nvGrpSpPr>
          <p:grpSpPr>
            <a:xfrm>
              <a:off x="0" y="0"/>
              <a:ext cx="4453012" cy="4453012"/>
              <a:chOff x="0" y="0"/>
              <a:chExt cx="812800" cy="812800"/>
            </a:xfrm>
          </p:grpSpPr>
          <p:sp>
            <p:nvSpPr>
              <p:cNvPr id="103" name="Google Shape;103;p12"/>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lnTo>
                      <a:pt x="406400" y="0"/>
                    </a:lnTo>
                    <a:close/>
                  </a:path>
                </a:pathLst>
              </a:custGeom>
              <a:solidFill>
                <a:srgbClr val="000000">
                  <a:alpha val="0"/>
                </a:srgbClr>
              </a:solidFill>
              <a:ln cap="rnd" cmpd="sng" w="38100">
                <a:solidFill>
                  <a:srgbClr val="1C365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p12"/>
              <p:cNvSpPr txBox="1"/>
              <p:nvPr/>
            </p:nvSpPr>
            <p:spPr>
              <a:xfrm>
                <a:off x="76200" y="38100"/>
                <a:ext cx="660400" cy="6985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05" name="Google Shape;105;p12"/>
            <p:cNvGrpSpPr/>
            <p:nvPr/>
          </p:nvGrpSpPr>
          <p:grpSpPr>
            <a:xfrm rot="8662838">
              <a:off x="3333708" y="534481"/>
              <a:ext cx="1338925" cy="1171559"/>
              <a:chOff x="0" y="0"/>
              <a:chExt cx="812800" cy="711200"/>
            </a:xfrm>
          </p:grpSpPr>
          <p:sp>
            <p:nvSpPr>
              <p:cNvPr id="106" name="Google Shape;106;p12"/>
              <p:cNvSpPr/>
              <p:nvPr/>
            </p:nvSpPr>
            <p:spPr>
              <a:xfrm>
                <a:off x="0" y="0"/>
                <a:ext cx="812800" cy="711200"/>
              </a:xfrm>
              <a:custGeom>
                <a:rect b="b" l="l" r="r" t="t"/>
                <a:pathLst>
                  <a:path extrusionOk="0" h="711200" w="812800">
                    <a:moveTo>
                      <a:pt x="406400" y="0"/>
                    </a:moveTo>
                    <a:lnTo>
                      <a:pt x="812800" y="711200"/>
                    </a:lnTo>
                    <a:lnTo>
                      <a:pt x="0" y="711200"/>
                    </a:lnTo>
                    <a:lnTo>
                      <a:pt x="406400" y="0"/>
                    </a:lnTo>
                    <a:close/>
                  </a:path>
                </a:pathLst>
              </a:custGeom>
              <a:solidFill>
                <a:srgbClr val="4A84B8"/>
              </a:solidFill>
              <a:ln>
                <a:noFill/>
              </a:ln>
            </p:spPr>
          </p:sp>
          <p:sp>
            <p:nvSpPr>
              <p:cNvPr id="107" name="Google Shape;107;p12"/>
              <p:cNvSpPr txBox="1"/>
              <p:nvPr/>
            </p:nvSpPr>
            <p:spPr>
              <a:xfrm>
                <a:off x="127000" y="282575"/>
                <a:ext cx="558800" cy="377825"/>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grpSp>
        <p:nvGrpSpPr>
          <p:cNvPr id="108" name="Google Shape;108;p12"/>
          <p:cNvGrpSpPr/>
          <p:nvPr/>
        </p:nvGrpSpPr>
        <p:grpSpPr>
          <a:xfrm>
            <a:off x="6694161" y="2762250"/>
            <a:ext cx="3846385" cy="3339759"/>
            <a:chOff x="0" y="0"/>
            <a:chExt cx="5128514" cy="4453012"/>
          </a:xfrm>
        </p:grpSpPr>
        <p:grpSp>
          <p:nvGrpSpPr>
            <p:cNvPr id="109" name="Google Shape;109;p12"/>
            <p:cNvGrpSpPr/>
            <p:nvPr/>
          </p:nvGrpSpPr>
          <p:grpSpPr>
            <a:xfrm>
              <a:off x="0" y="0"/>
              <a:ext cx="4453012" cy="4453012"/>
              <a:chOff x="0" y="0"/>
              <a:chExt cx="812800" cy="812800"/>
            </a:xfrm>
          </p:grpSpPr>
          <p:sp>
            <p:nvSpPr>
              <p:cNvPr id="110" name="Google Shape;110;p12"/>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lnTo>
                      <a:pt x="406400" y="0"/>
                    </a:lnTo>
                    <a:close/>
                  </a:path>
                </a:pathLst>
              </a:custGeom>
              <a:solidFill>
                <a:srgbClr val="000000">
                  <a:alpha val="0"/>
                </a:srgbClr>
              </a:solidFill>
              <a:ln cap="rnd" cmpd="sng" w="38100">
                <a:solidFill>
                  <a:srgbClr val="1C365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2"/>
              <p:cNvSpPr txBox="1"/>
              <p:nvPr/>
            </p:nvSpPr>
            <p:spPr>
              <a:xfrm>
                <a:off x="76200" y="38100"/>
                <a:ext cx="660400" cy="6985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12" name="Google Shape;112;p12"/>
            <p:cNvGrpSpPr/>
            <p:nvPr/>
          </p:nvGrpSpPr>
          <p:grpSpPr>
            <a:xfrm rot="-10122820">
              <a:off x="3687891" y="1975771"/>
              <a:ext cx="1338925" cy="1171559"/>
              <a:chOff x="0" y="0"/>
              <a:chExt cx="812800" cy="711200"/>
            </a:xfrm>
          </p:grpSpPr>
          <p:sp>
            <p:nvSpPr>
              <p:cNvPr id="113" name="Google Shape;113;p12"/>
              <p:cNvSpPr/>
              <p:nvPr/>
            </p:nvSpPr>
            <p:spPr>
              <a:xfrm>
                <a:off x="0" y="0"/>
                <a:ext cx="812800" cy="711200"/>
              </a:xfrm>
              <a:custGeom>
                <a:rect b="b" l="l" r="r" t="t"/>
                <a:pathLst>
                  <a:path extrusionOk="0" h="711200" w="812800">
                    <a:moveTo>
                      <a:pt x="406400" y="0"/>
                    </a:moveTo>
                    <a:lnTo>
                      <a:pt x="812800" y="711200"/>
                    </a:lnTo>
                    <a:lnTo>
                      <a:pt x="0" y="711200"/>
                    </a:lnTo>
                    <a:lnTo>
                      <a:pt x="406400" y="0"/>
                    </a:lnTo>
                    <a:close/>
                  </a:path>
                </a:pathLst>
              </a:custGeom>
              <a:solidFill>
                <a:srgbClr val="4A84B8"/>
              </a:solidFill>
              <a:ln>
                <a:noFill/>
              </a:ln>
            </p:spPr>
          </p:sp>
          <p:sp>
            <p:nvSpPr>
              <p:cNvPr id="114" name="Google Shape;114;p12"/>
              <p:cNvSpPr txBox="1"/>
              <p:nvPr/>
            </p:nvSpPr>
            <p:spPr>
              <a:xfrm>
                <a:off x="127000" y="282575"/>
                <a:ext cx="558800" cy="377825"/>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sp>
        <p:nvSpPr>
          <p:cNvPr id="115" name="Google Shape;115;p12"/>
          <p:cNvSpPr txBox="1"/>
          <p:nvPr/>
        </p:nvSpPr>
        <p:spPr>
          <a:xfrm>
            <a:off x="1588401" y="3562950"/>
            <a:ext cx="2464500" cy="1692900"/>
          </a:xfrm>
          <a:prstGeom prst="rect">
            <a:avLst/>
          </a:prstGeom>
          <a:noFill/>
          <a:ln>
            <a:noFill/>
          </a:ln>
        </p:spPr>
        <p:txBody>
          <a:bodyPr anchorCtr="0" anchor="t" bIns="0" lIns="0" spcFirstLastPara="1" rIns="0" wrap="square" tIns="0">
            <a:spAutoFit/>
          </a:bodyPr>
          <a:lstStyle/>
          <a:p>
            <a:pPr indent="0" lvl="0" marL="0" marR="0" rtl="0" algn="l">
              <a:lnSpc>
                <a:spcPct val="120001"/>
              </a:lnSpc>
              <a:spcBef>
                <a:spcPts val="0"/>
              </a:spcBef>
              <a:spcAft>
                <a:spcPts val="0"/>
              </a:spcAft>
              <a:buNone/>
            </a:pPr>
            <a:r>
              <a:rPr b="0" i="0" lang="en-US" sz="10999" u="none" cap="none" strike="noStrike">
                <a:solidFill>
                  <a:srgbClr val="DF6F32"/>
                </a:solidFill>
                <a:latin typeface="Archivo Black"/>
                <a:ea typeface="Archivo Black"/>
                <a:cs typeface="Archivo Black"/>
                <a:sym typeface="Archivo Black"/>
              </a:rPr>
              <a:t>01.</a:t>
            </a:r>
            <a:endParaRPr/>
          </a:p>
        </p:txBody>
      </p:sp>
      <p:sp>
        <p:nvSpPr>
          <p:cNvPr id="116" name="Google Shape;116;p12"/>
          <p:cNvSpPr txBox="1"/>
          <p:nvPr/>
        </p:nvSpPr>
        <p:spPr>
          <a:xfrm>
            <a:off x="7303200" y="3562950"/>
            <a:ext cx="2464500" cy="1692900"/>
          </a:xfrm>
          <a:prstGeom prst="rect">
            <a:avLst/>
          </a:prstGeom>
          <a:noFill/>
          <a:ln>
            <a:noFill/>
          </a:ln>
        </p:spPr>
        <p:txBody>
          <a:bodyPr anchorCtr="0" anchor="t" bIns="0" lIns="0" spcFirstLastPara="1" rIns="0" wrap="square" tIns="0">
            <a:spAutoFit/>
          </a:bodyPr>
          <a:lstStyle/>
          <a:p>
            <a:pPr indent="0" lvl="0" marL="0" marR="0" rtl="0" algn="l">
              <a:lnSpc>
                <a:spcPct val="120001"/>
              </a:lnSpc>
              <a:spcBef>
                <a:spcPts val="0"/>
              </a:spcBef>
              <a:spcAft>
                <a:spcPts val="0"/>
              </a:spcAft>
              <a:buNone/>
            </a:pPr>
            <a:r>
              <a:rPr b="0" i="0" lang="en-US" sz="10999" u="none" cap="none" strike="noStrike">
                <a:solidFill>
                  <a:srgbClr val="DF6F32"/>
                </a:solidFill>
                <a:latin typeface="Archivo Black"/>
                <a:ea typeface="Archivo Black"/>
                <a:cs typeface="Archivo Black"/>
                <a:sym typeface="Archivo Black"/>
              </a:rPr>
              <a:t>02.</a:t>
            </a:r>
            <a:endParaRPr/>
          </a:p>
        </p:txBody>
      </p:sp>
      <p:sp>
        <p:nvSpPr>
          <p:cNvPr id="117" name="Google Shape;117;p12"/>
          <p:cNvSpPr txBox="1"/>
          <p:nvPr/>
        </p:nvSpPr>
        <p:spPr>
          <a:xfrm>
            <a:off x="12945674" y="3562950"/>
            <a:ext cx="2464500" cy="1692900"/>
          </a:xfrm>
          <a:prstGeom prst="rect">
            <a:avLst/>
          </a:prstGeom>
          <a:noFill/>
          <a:ln>
            <a:noFill/>
          </a:ln>
        </p:spPr>
        <p:txBody>
          <a:bodyPr anchorCtr="0" anchor="t" bIns="0" lIns="0" spcFirstLastPara="1" rIns="0" wrap="square" tIns="0">
            <a:spAutoFit/>
          </a:bodyPr>
          <a:lstStyle/>
          <a:p>
            <a:pPr indent="0" lvl="0" marL="0" marR="0" rtl="0" algn="l">
              <a:lnSpc>
                <a:spcPct val="120001"/>
              </a:lnSpc>
              <a:spcBef>
                <a:spcPts val="0"/>
              </a:spcBef>
              <a:spcAft>
                <a:spcPts val="0"/>
              </a:spcAft>
              <a:buNone/>
            </a:pPr>
            <a:r>
              <a:rPr b="0" i="0" lang="en-US" sz="10999" u="none" cap="none" strike="noStrike">
                <a:solidFill>
                  <a:srgbClr val="DF6F32"/>
                </a:solidFill>
                <a:latin typeface="Archivo Black"/>
                <a:ea typeface="Archivo Black"/>
                <a:cs typeface="Archivo Black"/>
                <a:sym typeface="Archivo Black"/>
              </a:rPr>
              <a:t>03.</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4E0C5"/>
        </a:solidFill>
      </p:bgPr>
    </p:bg>
    <p:spTree>
      <p:nvGrpSpPr>
        <p:cNvPr id="121" name="Shape 121"/>
        <p:cNvGrpSpPr/>
        <p:nvPr/>
      </p:nvGrpSpPr>
      <p:grpSpPr>
        <a:xfrm>
          <a:off x="0" y="0"/>
          <a:ext cx="0" cy="0"/>
          <a:chOff x="0" y="0"/>
          <a:chExt cx="0" cy="0"/>
        </a:xfrm>
      </p:grpSpPr>
      <p:grpSp>
        <p:nvGrpSpPr>
          <p:cNvPr id="122" name="Google Shape;122;p13"/>
          <p:cNvGrpSpPr/>
          <p:nvPr/>
        </p:nvGrpSpPr>
        <p:grpSpPr>
          <a:xfrm rot="5400000">
            <a:off x="456788" y="-637614"/>
            <a:ext cx="1494217" cy="2769444"/>
            <a:chOff x="0" y="0"/>
            <a:chExt cx="1992289" cy="3692593"/>
          </a:xfrm>
        </p:grpSpPr>
        <p:grpSp>
          <p:nvGrpSpPr>
            <p:cNvPr id="123" name="Google Shape;123;p13"/>
            <p:cNvGrpSpPr/>
            <p:nvPr/>
          </p:nvGrpSpPr>
          <p:grpSpPr>
            <a:xfrm rot="10800000">
              <a:off x="0" y="0"/>
              <a:ext cx="1992289" cy="1540423"/>
              <a:chOff x="0" y="-47625"/>
              <a:chExt cx="393539" cy="304281"/>
            </a:xfrm>
          </p:grpSpPr>
          <p:sp>
            <p:nvSpPr>
              <p:cNvPr id="124" name="Google Shape;124;p13"/>
              <p:cNvSpPr/>
              <p:nvPr/>
            </p:nvSpPr>
            <p:spPr>
              <a:xfrm>
                <a:off x="0" y="0"/>
                <a:ext cx="393539" cy="256656"/>
              </a:xfrm>
              <a:custGeom>
                <a:rect b="b" l="l" r="r" t="t"/>
                <a:pathLst>
                  <a:path extrusionOk="0" h="256656" w="393539">
                    <a:moveTo>
                      <a:pt x="0" y="0"/>
                    </a:moveTo>
                    <a:lnTo>
                      <a:pt x="393539" y="0"/>
                    </a:lnTo>
                    <a:lnTo>
                      <a:pt x="393539" y="256656"/>
                    </a:lnTo>
                    <a:lnTo>
                      <a:pt x="0" y="256656"/>
                    </a:lnTo>
                    <a:close/>
                  </a:path>
                </a:pathLst>
              </a:custGeom>
              <a:solidFill>
                <a:srgbClr val="4A84B8"/>
              </a:solidFill>
              <a:ln>
                <a:noFill/>
              </a:ln>
            </p:spPr>
          </p:sp>
          <p:sp>
            <p:nvSpPr>
              <p:cNvPr id="125" name="Google Shape;125;p13"/>
              <p:cNvSpPr txBox="1"/>
              <p:nvPr/>
            </p:nvSpPr>
            <p:spPr>
              <a:xfrm>
                <a:off x="0" y="-47625"/>
                <a:ext cx="393539" cy="304281"/>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26" name="Google Shape;126;p13"/>
            <p:cNvGrpSpPr/>
            <p:nvPr/>
          </p:nvGrpSpPr>
          <p:grpSpPr>
            <a:xfrm rot="10800000">
              <a:off x="0" y="1122195"/>
              <a:ext cx="1992289" cy="1540423"/>
              <a:chOff x="0" y="-47625"/>
              <a:chExt cx="393539" cy="304281"/>
            </a:xfrm>
          </p:grpSpPr>
          <p:sp>
            <p:nvSpPr>
              <p:cNvPr id="127" name="Google Shape;127;p13"/>
              <p:cNvSpPr/>
              <p:nvPr/>
            </p:nvSpPr>
            <p:spPr>
              <a:xfrm>
                <a:off x="0" y="0"/>
                <a:ext cx="393539" cy="256656"/>
              </a:xfrm>
              <a:custGeom>
                <a:rect b="b" l="l" r="r" t="t"/>
                <a:pathLst>
                  <a:path extrusionOk="0" h="256656" w="393539">
                    <a:moveTo>
                      <a:pt x="0" y="0"/>
                    </a:moveTo>
                    <a:lnTo>
                      <a:pt x="393539" y="0"/>
                    </a:lnTo>
                    <a:lnTo>
                      <a:pt x="393539" y="256656"/>
                    </a:lnTo>
                    <a:lnTo>
                      <a:pt x="0" y="256656"/>
                    </a:lnTo>
                    <a:close/>
                  </a:path>
                </a:pathLst>
              </a:custGeom>
              <a:solidFill>
                <a:srgbClr val="589DD4"/>
              </a:solidFill>
              <a:ln>
                <a:noFill/>
              </a:ln>
            </p:spPr>
          </p:sp>
          <p:sp>
            <p:nvSpPr>
              <p:cNvPr id="128" name="Google Shape;128;p13"/>
              <p:cNvSpPr txBox="1"/>
              <p:nvPr/>
            </p:nvSpPr>
            <p:spPr>
              <a:xfrm>
                <a:off x="0" y="-47625"/>
                <a:ext cx="393539" cy="304281"/>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29" name="Google Shape;129;p13"/>
            <p:cNvGrpSpPr/>
            <p:nvPr/>
          </p:nvGrpSpPr>
          <p:grpSpPr>
            <a:xfrm rot="10800000">
              <a:off x="0" y="2152170"/>
              <a:ext cx="1992289" cy="1540423"/>
              <a:chOff x="0" y="-47625"/>
              <a:chExt cx="393539" cy="304281"/>
            </a:xfrm>
          </p:grpSpPr>
          <p:sp>
            <p:nvSpPr>
              <p:cNvPr id="130" name="Google Shape;130;p13"/>
              <p:cNvSpPr/>
              <p:nvPr/>
            </p:nvSpPr>
            <p:spPr>
              <a:xfrm>
                <a:off x="0" y="0"/>
                <a:ext cx="393539" cy="256656"/>
              </a:xfrm>
              <a:custGeom>
                <a:rect b="b" l="l" r="r" t="t"/>
                <a:pathLst>
                  <a:path extrusionOk="0" h="256656" w="393539">
                    <a:moveTo>
                      <a:pt x="0" y="0"/>
                    </a:moveTo>
                    <a:lnTo>
                      <a:pt x="393539" y="0"/>
                    </a:lnTo>
                    <a:lnTo>
                      <a:pt x="393539" y="256656"/>
                    </a:lnTo>
                    <a:lnTo>
                      <a:pt x="0" y="256656"/>
                    </a:lnTo>
                    <a:close/>
                  </a:path>
                </a:pathLst>
              </a:custGeom>
              <a:solidFill>
                <a:srgbClr val="67B0EB"/>
              </a:solidFill>
              <a:ln>
                <a:noFill/>
              </a:ln>
            </p:spPr>
          </p:sp>
          <p:sp>
            <p:nvSpPr>
              <p:cNvPr id="131" name="Google Shape;131;p13"/>
              <p:cNvSpPr txBox="1"/>
              <p:nvPr/>
            </p:nvSpPr>
            <p:spPr>
              <a:xfrm>
                <a:off x="0" y="-47625"/>
                <a:ext cx="393539" cy="304281"/>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pic>
        <p:nvPicPr>
          <p:cNvPr id="132" name="Google Shape;132;p13"/>
          <p:cNvPicPr preferRelativeResize="0"/>
          <p:nvPr/>
        </p:nvPicPr>
        <p:blipFill>
          <a:blip r:embed="rId3">
            <a:alphaModFix/>
          </a:blip>
          <a:stretch>
            <a:fillRect/>
          </a:stretch>
        </p:blipFill>
        <p:spPr>
          <a:xfrm>
            <a:off x="718350" y="-376202"/>
            <a:ext cx="4884141" cy="1611825"/>
          </a:xfrm>
          <a:prstGeom prst="rect">
            <a:avLst/>
          </a:prstGeom>
          <a:noFill/>
          <a:ln>
            <a:noFill/>
          </a:ln>
        </p:spPr>
      </p:pic>
      <p:sp>
        <p:nvSpPr>
          <p:cNvPr id="133" name="Google Shape;133;p13"/>
          <p:cNvSpPr txBox="1"/>
          <p:nvPr/>
        </p:nvSpPr>
        <p:spPr>
          <a:xfrm>
            <a:off x="1028700" y="2376550"/>
            <a:ext cx="7857300" cy="1077300"/>
          </a:xfrm>
          <a:prstGeom prst="rect">
            <a:avLst/>
          </a:prstGeom>
          <a:noFill/>
          <a:ln>
            <a:noFill/>
          </a:ln>
        </p:spPr>
        <p:txBody>
          <a:bodyPr anchorCtr="0" anchor="t" bIns="0" lIns="0" spcFirstLastPara="1" rIns="0" wrap="square" tIns="0">
            <a:spAutoFit/>
          </a:bodyPr>
          <a:lstStyle/>
          <a:p>
            <a:pPr indent="0" lvl="0" marL="0" marR="0" rtl="0" algn="l">
              <a:lnSpc>
                <a:spcPct val="120002"/>
              </a:lnSpc>
              <a:spcBef>
                <a:spcPts val="0"/>
              </a:spcBef>
              <a:spcAft>
                <a:spcPts val="0"/>
              </a:spcAft>
              <a:buNone/>
            </a:pPr>
            <a:r>
              <a:rPr b="0" i="0" lang="en-US" sz="6999" u="none" cap="none" strike="noStrike">
                <a:solidFill>
                  <a:srgbClr val="DF6F32"/>
                </a:solidFill>
                <a:latin typeface="Archivo Black"/>
                <a:ea typeface="Archivo Black"/>
                <a:cs typeface="Archivo Black"/>
                <a:sym typeface="Archivo Black"/>
              </a:rPr>
              <a:t>INTRODUCTION</a:t>
            </a:r>
            <a:endParaRPr/>
          </a:p>
        </p:txBody>
      </p:sp>
      <p:sp>
        <p:nvSpPr>
          <p:cNvPr id="134" name="Google Shape;134;p13"/>
          <p:cNvSpPr txBox="1"/>
          <p:nvPr/>
        </p:nvSpPr>
        <p:spPr>
          <a:xfrm>
            <a:off x="1028700" y="3552997"/>
            <a:ext cx="7539900" cy="51717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0" i="0" lang="en-US" sz="2400" u="none" cap="none" strike="noStrike">
                <a:solidFill>
                  <a:srgbClr val="000000"/>
                </a:solidFill>
                <a:latin typeface="Montserrat"/>
                <a:ea typeface="Montserrat"/>
                <a:cs typeface="Montserrat"/>
                <a:sym typeface="Montserrat"/>
              </a:rPr>
              <a:t>To the remarkable world of storytelling, where imagination knows no bounds and every word carries the power to transport you to new realms. In this journey, we'll explore tales of courage and compassion, mystery and magic, love and loss. </a:t>
            </a:r>
            <a:endParaRPr/>
          </a:p>
          <a:p>
            <a:pPr indent="0" lvl="0" marL="0" marR="0" rtl="0" algn="l">
              <a:lnSpc>
                <a:spcPct val="100000"/>
              </a:lnSpc>
              <a:spcBef>
                <a:spcPts val="0"/>
              </a:spcBef>
              <a:spcAft>
                <a:spcPts val="0"/>
              </a:spcAft>
              <a:buNone/>
            </a:pPr>
            <a:r>
              <a:t/>
            </a:r>
            <a:endParaRPr b="0" i="0" sz="2400" u="none" cap="none" strike="noStrike">
              <a:solidFill>
                <a:srgbClr val="000000"/>
              </a:solidFill>
              <a:latin typeface="Montserrat"/>
              <a:ea typeface="Montserrat"/>
              <a:cs typeface="Montserrat"/>
              <a:sym typeface="Montserrat"/>
            </a:endParaRPr>
          </a:p>
          <a:p>
            <a:pPr indent="0" lvl="0" marL="0" marR="0" rtl="0" algn="l">
              <a:lnSpc>
                <a:spcPct val="100000"/>
              </a:lnSpc>
              <a:spcBef>
                <a:spcPts val="0"/>
              </a:spcBef>
              <a:spcAft>
                <a:spcPts val="0"/>
              </a:spcAft>
              <a:buNone/>
            </a:pPr>
            <a:r>
              <a:rPr b="0" i="0" lang="en-US" sz="2400" u="none" cap="none" strike="noStrike">
                <a:solidFill>
                  <a:srgbClr val="000000"/>
                </a:solidFill>
                <a:latin typeface="Montserrat"/>
                <a:ea typeface="Montserrat"/>
                <a:cs typeface="Montserrat"/>
                <a:sym typeface="Montserrat"/>
              </a:rPr>
              <a:t>Whether you're a seasoned reader or just beginning to discover the wonders of literature, this is a space where stories come alive, characters leap off the page, and adventures unfold in the most unexpected ways. So, grab your favorite book, find a cozy nook, and let the adventure begin. Welcome to a place where every page is a doorway to a new adventure.</a:t>
            </a:r>
            <a:endParaRPr/>
          </a:p>
        </p:txBody>
      </p:sp>
      <p:grpSp>
        <p:nvGrpSpPr>
          <p:cNvPr id="135" name="Google Shape;135;p13"/>
          <p:cNvGrpSpPr/>
          <p:nvPr/>
        </p:nvGrpSpPr>
        <p:grpSpPr>
          <a:xfrm>
            <a:off x="11664735" y="3977618"/>
            <a:ext cx="9612146" cy="9612146"/>
            <a:chOff x="0" y="0"/>
            <a:chExt cx="12816194" cy="12816194"/>
          </a:xfrm>
        </p:grpSpPr>
        <p:grpSp>
          <p:nvGrpSpPr>
            <p:cNvPr id="136" name="Google Shape;136;p13"/>
            <p:cNvGrpSpPr/>
            <p:nvPr/>
          </p:nvGrpSpPr>
          <p:grpSpPr>
            <a:xfrm>
              <a:off x="0" y="0"/>
              <a:ext cx="12816194" cy="12816194"/>
              <a:chOff x="0" y="0"/>
              <a:chExt cx="812800" cy="812800"/>
            </a:xfrm>
          </p:grpSpPr>
          <p:sp>
            <p:nvSpPr>
              <p:cNvPr id="137" name="Google Shape;137;p13"/>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lnTo>
                      <a:pt x="406400" y="0"/>
                    </a:lnTo>
                    <a:close/>
                  </a:path>
                </a:pathLst>
              </a:custGeom>
              <a:solidFill>
                <a:srgbClr val="000000">
                  <a:alpha val="0"/>
                </a:srgbClr>
              </a:solidFill>
              <a:ln cap="rnd" cmpd="sng" w="952500">
                <a:solidFill>
                  <a:srgbClr val="DF6F3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13"/>
              <p:cNvSpPr txBox="1"/>
              <p:nvPr/>
            </p:nvSpPr>
            <p:spPr>
              <a:xfrm>
                <a:off x="76200" y="38100"/>
                <a:ext cx="660400" cy="698500"/>
              </a:xfrm>
              <a:prstGeom prst="rect">
                <a:avLst/>
              </a:prstGeom>
              <a:noFill/>
              <a:ln>
                <a:noFill/>
              </a:ln>
            </p:spPr>
            <p:txBody>
              <a:bodyPr anchorCtr="0" anchor="ctr" bIns="47125" lIns="47125" spcFirstLastPara="1" rIns="47125" wrap="square" tIns="47125">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39" name="Google Shape;139;p13"/>
            <p:cNvGrpSpPr/>
            <p:nvPr/>
          </p:nvGrpSpPr>
          <p:grpSpPr>
            <a:xfrm>
              <a:off x="1257312" y="1257312"/>
              <a:ext cx="10301570" cy="10301570"/>
              <a:chOff x="0" y="0"/>
              <a:chExt cx="812800" cy="812800"/>
            </a:xfrm>
          </p:grpSpPr>
          <p:sp>
            <p:nvSpPr>
              <p:cNvPr id="140" name="Google Shape;140;p13"/>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lnTo>
                      <a:pt x="406400" y="0"/>
                    </a:lnTo>
                    <a:close/>
                  </a:path>
                </a:pathLst>
              </a:custGeom>
              <a:solidFill>
                <a:srgbClr val="000000">
                  <a:alpha val="0"/>
                </a:srgbClr>
              </a:solidFill>
              <a:ln cap="rnd" cmpd="sng" w="952500">
                <a:solidFill>
                  <a:srgbClr val="DF6F3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 name="Google Shape;141;p13"/>
              <p:cNvSpPr txBox="1"/>
              <p:nvPr/>
            </p:nvSpPr>
            <p:spPr>
              <a:xfrm>
                <a:off x="76200" y="38100"/>
                <a:ext cx="660400" cy="698500"/>
              </a:xfrm>
              <a:prstGeom prst="rect">
                <a:avLst/>
              </a:prstGeom>
              <a:noFill/>
              <a:ln>
                <a:noFill/>
              </a:ln>
            </p:spPr>
            <p:txBody>
              <a:bodyPr anchorCtr="0" anchor="ctr" bIns="47125" lIns="47125" spcFirstLastPara="1" rIns="47125" wrap="square" tIns="47125">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grpSp>
        <p:nvGrpSpPr>
          <p:cNvPr id="142" name="Google Shape;142;p13"/>
          <p:cNvGrpSpPr/>
          <p:nvPr/>
        </p:nvGrpSpPr>
        <p:grpSpPr>
          <a:xfrm rot="1380517">
            <a:off x="16760172" y="2415107"/>
            <a:ext cx="3666403" cy="3339759"/>
            <a:chOff x="0" y="0"/>
            <a:chExt cx="4888536" cy="4453012"/>
          </a:xfrm>
        </p:grpSpPr>
        <p:grpSp>
          <p:nvGrpSpPr>
            <p:cNvPr id="143" name="Google Shape;143;p13"/>
            <p:cNvGrpSpPr/>
            <p:nvPr/>
          </p:nvGrpSpPr>
          <p:grpSpPr>
            <a:xfrm>
              <a:off x="0" y="0"/>
              <a:ext cx="4453012" cy="4453012"/>
              <a:chOff x="0" y="0"/>
              <a:chExt cx="812800" cy="812800"/>
            </a:xfrm>
          </p:grpSpPr>
          <p:sp>
            <p:nvSpPr>
              <p:cNvPr id="144" name="Google Shape;144;p13"/>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lnTo>
                      <a:pt x="406400" y="0"/>
                    </a:lnTo>
                    <a:close/>
                  </a:path>
                </a:pathLst>
              </a:custGeom>
              <a:solidFill>
                <a:srgbClr val="000000">
                  <a:alpha val="0"/>
                </a:srgbClr>
              </a:solidFill>
              <a:ln cap="rnd" cmpd="sng" w="38100">
                <a:solidFill>
                  <a:srgbClr val="1C365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13"/>
              <p:cNvSpPr txBox="1"/>
              <p:nvPr/>
            </p:nvSpPr>
            <p:spPr>
              <a:xfrm>
                <a:off x="76200" y="38100"/>
                <a:ext cx="660400" cy="6985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46" name="Google Shape;146;p13"/>
            <p:cNvGrpSpPr/>
            <p:nvPr/>
          </p:nvGrpSpPr>
          <p:grpSpPr>
            <a:xfrm rot="8662838">
              <a:off x="3333708" y="534481"/>
              <a:ext cx="1338925" cy="1171559"/>
              <a:chOff x="0" y="0"/>
              <a:chExt cx="812800" cy="711200"/>
            </a:xfrm>
          </p:grpSpPr>
          <p:sp>
            <p:nvSpPr>
              <p:cNvPr id="147" name="Google Shape;147;p13"/>
              <p:cNvSpPr/>
              <p:nvPr/>
            </p:nvSpPr>
            <p:spPr>
              <a:xfrm>
                <a:off x="0" y="0"/>
                <a:ext cx="812800" cy="711200"/>
              </a:xfrm>
              <a:custGeom>
                <a:rect b="b" l="l" r="r" t="t"/>
                <a:pathLst>
                  <a:path extrusionOk="0" h="711200" w="812800">
                    <a:moveTo>
                      <a:pt x="406400" y="0"/>
                    </a:moveTo>
                    <a:lnTo>
                      <a:pt x="812800" y="711200"/>
                    </a:lnTo>
                    <a:lnTo>
                      <a:pt x="0" y="711200"/>
                    </a:lnTo>
                    <a:lnTo>
                      <a:pt x="406400" y="0"/>
                    </a:lnTo>
                    <a:close/>
                  </a:path>
                </a:pathLst>
              </a:custGeom>
              <a:solidFill>
                <a:srgbClr val="4A84B8"/>
              </a:solidFill>
              <a:ln>
                <a:noFill/>
              </a:ln>
            </p:spPr>
          </p:sp>
          <p:sp>
            <p:nvSpPr>
              <p:cNvPr id="148" name="Google Shape;148;p13"/>
              <p:cNvSpPr txBox="1"/>
              <p:nvPr/>
            </p:nvSpPr>
            <p:spPr>
              <a:xfrm>
                <a:off x="127000" y="282575"/>
                <a:ext cx="558800" cy="377825"/>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grpSp>
        <p:nvGrpSpPr>
          <p:cNvPr id="149" name="Google Shape;149;p13"/>
          <p:cNvGrpSpPr/>
          <p:nvPr/>
        </p:nvGrpSpPr>
        <p:grpSpPr>
          <a:xfrm rot="5400000">
            <a:off x="11722964" y="-7481514"/>
            <a:ext cx="6476013" cy="12149835"/>
            <a:chOff x="-790485" y="0"/>
            <a:chExt cx="8634684" cy="16199779"/>
          </a:xfrm>
        </p:grpSpPr>
        <p:grpSp>
          <p:nvGrpSpPr>
            <p:cNvPr id="150" name="Google Shape;150;p13"/>
            <p:cNvGrpSpPr/>
            <p:nvPr/>
          </p:nvGrpSpPr>
          <p:grpSpPr>
            <a:xfrm rot="-5400000">
              <a:off x="-4573032" y="3782548"/>
              <a:ext cx="16199779" cy="8634684"/>
              <a:chOff x="0" y="-47625"/>
              <a:chExt cx="976002" cy="520221"/>
            </a:xfrm>
          </p:grpSpPr>
          <p:sp>
            <p:nvSpPr>
              <p:cNvPr id="151" name="Google Shape;151;p13"/>
              <p:cNvSpPr/>
              <p:nvPr/>
            </p:nvSpPr>
            <p:spPr>
              <a:xfrm>
                <a:off x="0" y="0"/>
                <a:ext cx="976002" cy="472596"/>
              </a:xfrm>
              <a:custGeom>
                <a:rect b="b" l="l" r="r" t="t"/>
                <a:pathLst>
                  <a:path extrusionOk="0" h="472596" w="976002">
                    <a:moveTo>
                      <a:pt x="772802" y="0"/>
                    </a:moveTo>
                    <a:cubicBezTo>
                      <a:pt x="885026" y="0"/>
                      <a:pt x="976002" y="105794"/>
                      <a:pt x="976002" y="236298"/>
                    </a:cubicBezTo>
                    <a:cubicBezTo>
                      <a:pt x="976002" y="366802"/>
                      <a:pt x="885026" y="472596"/>
                      <a:pt x="772802" y="472596"/>
                    </a:cubicBezTo>
                    <a:lnTo>
                      <a:pt x="203200" y="472596"/>
                    </a:lnTo>
                    <a:cubicBezTo>
                      <a:pt x="90976" y="472596"/>
                      <a:pt x="0" y="366802"/>
                      <a:pt x="0" y="236298"/>
                    </a:cubicBezTo>
                    <a:cubicBezTo>
                      <a:pt x="0" y="105794"/>
                      <a:pt x="90976" y="0"/>
                      <a:pt x="203200" y="0"/>
                    </a:cubicBezTo>
                    <a:lnTo>
                      <a:pt x="772802" y="0"/>
                    </a:lnTo>
                    <a:close/>
                  </a:path>
                </a:pathLst>
              </a:custGeom>
              <a:solidFill>
                <a:srgbClr val="000000">
                  <a:alpha val="0"/>
                </a:srgbClr>
              </a:solidFill>
              <a:ln cap="rnd" cmpd="sng" w="38100">
                <a:solidFill>
                  <a:srgbClr val="1C365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13"/>
              <p:cNvSpPr txBox="1"/>
              <p:nvPr/>
            </p:nvSpPr>
            <p:spPr>
              <a:xfrm>
                <a:off x="0" y="-47625"/>
                <a:ext cx="976002" cy="520221"/>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53" name="Google Shape;153;p13"/>
            <p:cNvGrpSpPr/>
            <p:nvPr/>
          </p:nvGrpSpPr>
          <p:grpSpPr>
            <a:xfrm rot="-5400000">
              <a:off x="-4057841" y="4278333"/>
              <a:ext cx="15257976" cy="7667081"/>
              <a:chOff x="0" y="-47625"/>
              <a:chExt cx="1035273" cy="520221"/>
            </a:xfrm>
          </p:grpSpPr>
          <p:sp>
            <p:nvSpPr>
              <p:cNvPr id="154" name="Google Shape;154;p13"/>
              <p:cNvSpPr/>
              <p:nvPr/>
            </p:nvSpPr>
            <p:spPr>
              <a:xfrm>
                <a:off x="0" y="0"/>
                <a:ext cx="1035273" cy="472596"/>
              </a:xfrm>
              <a:custGeom>
                <a:rect b="b" l="l" r="r" t="t"/>
                <a:pathLst>
                  <a:path extrusionOk="0" h="472596" w="1035273">
                    <a:moveTo>
                      <a:pt x="832073" y="0"/>
                    </a:moveTo>
                    <a:cubicBezTo>
                      <a:pt x="944297" y="0"/>
                      <a:pt x="1035273" y="105794"/>
                      <a:pt x="1035273" y="236298"/>
                    </a:cubicBezTo>
                    <a:cubicBezTo>
                      <a:pt x="1035273" y="366802"/>
                      <a:pt x="944297" y="472596"/>
                      <a:pt x="832073" y="472596"/>
                    </a:cubicBezTo>
                    <a:lnTo>
                      <a:pt x="203200" y="472596"/>
                    </a:lnTo>
                    <a:cubicBezTo>
                      <a:pt x="90976" y="472596"/>
                      <a:pt x="0" y="366802"/>
                      <a:pt x="0" y="236298"/>
                    </a:cubicBezTo>
                    <a:cubicBezTo>
                      <a:pt x="0" y="105794"/>
                      <a:pt x="90976" y="0"/>
                      <a:pt x="203200" y="0"/>
                    </a:cubicBezTo>
                    <a:lnTo>
                      <a:pt x="832073" y="0"/>
                    </a:lnTo>
                    <a:close/>
                  </a:path>
                </a:pathLst>
              </a:custGeom>
              <a:solidFill>
                <a:srgbClr val="000000">
                  <a:alpha val="0"/>
                </a:srgbClr>
              </a:solidFill>
              <a:ln cap="rnd" cmpd="sng" w="38100">
                <a:solidFill>
                  <a:srgbClr val="1C365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13"/>
              <p:cNvSpPr txBox="1"/>
              <p:nvPr/>
            </p:nvSpPr>
            <p:spPr>
              <a:xfrm>
                <a:off x="0" y="-47625"/>
                <a:ext cx="1035273" cy="520221"/>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56" name="Google Shape;156;p13"/>
            <p:cNvGrpSpPr/>
            <p:nvPr/>
          </p:nvGrpSpPr>
          <p:grpSpPr>
            <a:xfrm rot="-5400000">
              <a:off x="-3580344" y="4701390"/>
              <a:ext cx="14347415" cy="6820967"/>
              <a:chOff x="0" y="-47625"/>
              <a:chExt cx="1039278" cy="494088"/>
            </a:xfrm>
          </p:grpSpPr>
          <p:sp>
            <p:nvSpPr>
              <p:cNvPr id="157" name="Google Shape;157;p13"/>
              <p:cNvSpPr/>
              <p:nvPr/>
            </p:nvSpPr>
            <p:spPr>
              <a:xfrm>
                <a:off x="0" y="0"/>
                <a:ext cx="1039278" cy="446463"/>
              </a:xfrm>
              <a:custGeom>
                <a:rect b="b" l="l" r="r" t="t"/>
                <a:pathLst>
                  <a:path extrusionOk="0" h="446463" w="1039278">
                    <a:moveTo>
                      <a:pt x="836078" y="0"/>
                    </a:moveTo>
                    <a:cubicBezTo>
                      <a:pt x="948302" y="0"/>
                      <a:pt x="1039278" y="99944"/>
                      <a:pt x="1039278" y="223231"/>
                    </a:cubicBezTo>
                    <a:cubicBezTo>
                      <a:pt x="1039278" y="346519"/>
                      <a:pt x="948302" y="446463"/>
                      <a:pt x="836078" y="446463"/>
                    </a:cubicBezTo>
                    <a:lnTo>
                      <a:pt x="203200" y="446463"/>
                    </a:lnTo>
                    <a:cubicBezTo>
                      <a:pt x="90976" y="446463"/>
                      <a:pt x="0" y="346519"/>
                      <a:pt x="0" y="223231"/>
                    </a:cubicBezTo>
                    <a:cubicBezTo>
                      <a:pt x="0" y="99944"/>
                      <a:pt x="90976" y="0"/>
                      <a:pt x="203200" y="0"/>
                    </a:cubicBezTo>
                    <a:lnTo>
                      <a:pt x="836078" y="0"/>
                    </a:lnTo>
                    <a:close/>
                  </a:path>
                </a:pathLst>
              </a:custGeom>
              <a:solidFill>
                <a:srgbClr val="000000">
                  <a:alpha val="0"/>
                </a:srgbClr>
              </a:solidFill>
              <a:ln cap="rnd" cmpd="sng" w="38100">
                <a:solidFill>
                  <a:srgbClr val="1C365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13"/>
              <p:cNvSpPr txBox="1"/>
              <p:nvPr/>
            </p:nvSpPr>
            <p:spPr>
              <a:xfrm>
                <a:off x="0" y="-47625"/>
                <a:ext cx="1039278" cy="494088"/>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grpSp>
        <p:nvGrpSpPr>
          <p:cNvPr id="159" name="Google Shape;159;p13"/>
          <p:cNvGrpSpPr/>
          <p:nvPr/>
        </p:nvGrpSpPr>
        <p:grpSpPr>
          <a:xfrm>
            <a:off x="7714382" y="-233224"/>
            <a:ext cx="2859237" cy="516436"/>
            <a:chOff x="0" y="-47625"/>
            <a:chExt cx="753050" cy="136016"/>
          </a:xfrm>
        </p:grpSpPr>
        <p:sp>
          <p:nvSpPr>
            <p:cNvPr id="160" name="Google Shape;160;p13"/>
            <p:cNvSpPr/>
            <p:nvPr/>
          </p:nvSpPr>
          <p:spPr>
            <a:xfrm>
              <a:off x="0" y="0"/>
              <a:ext cx="753050" cy="88391"/>
            </a:xfrm>
            <a:custGeom>
              <a:rect b="b" l="l" r="r" t="t"/>
              <a:pathLst>
                <a:path extrusionOk="0" h="88391" w="753050">
                  <a:moveTo>
                    <a:pt x="0" y="0"/>
                  </a:moveTo>
                  <a:lnTo>
                    <a:pt x="753050" y="0"/>
                  </a:lnTo>
                  <a:lnTo>
                    <a:pt x="753050" y="88391"/>
                  </a:lnTo>
                  <a:lnTo>
                    <a:pt x="0" y="88391"/>
                  </a:lnTo>
                  <a:close/>
                </a:path>
              </a:pathLst>
            </a:custGeom>
            <a:solidFill>
              <a:srgbClr val="1C3651"/>
            </a:solidFill>
            <a:ln>
              <a:noFill/>
            </a:ln>
          </p:spPr>
        </p:sp>
        <p:sp>
          <p:nvSpPr>
            <p:cNvPr id="161" name="Google Shape;161;p13"/>
            <p:cNvSpPr txBox="1"/>
            <p:nvPr/>
          </p:nvSpPr>
          <p:spPr>
            <a:xfrm>
              <a:off x="0" y="-47625"/>
              <a:ext cx="753050" cy="136016"/>
            </a:xfrm>
            <a:prstGeom prst="rect">
              <a:avLst/>
            </a:prstGeom>
            <a:noFill/>
            <a:ln>
              <a:noFill/>
            </a:ln>
          </p:spPr>
          <p:txBody>
            <a:bodyPr anchorCtr="0" anchor="ctr" bIns="50800" lIns="50800" spcFirstLastPara="1" rIns="50800" wrap="square" tIns="50800">
              <a:noAutofit/>
            </a:bodyPr>
            <a:lstStyle/>
            <a:p>
              <a:pPr indent="0" lvl="0" marL="0" marR="0" rtl="0" algn="ctr">
                <a:lnSpc>
                  <a:spcPct val="179777"/>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62" name="Google Shape;162;p13"/>
          <p:cNvGrpSpPr/>
          <p:nvPr/>
        </p:nvGrpSpPr>
        <p:grpSpPr>
          <a:xfrm>
            <a:off x="15109696" y="4596724"/>
            <a:ext cx="3483677" cy="3483677"/>
            <a:chOff x="0" y="0"/>
            <a:chExt cx="812800" cy="812800"/>
          </a:xfrm>
        </p:grpSpPr>
        <p:sp>
          <p:nvSpPr>
            <p:cNvPr id="163" name="Google Shape;163;p13"/>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B0E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 name="Google Shape;164;p13"/>
            <p:cNvSpPr txBox="1"/>
            <p:nvPr/>
          </p:nvSpPr>
          <p:spPr>
            <a:xfrm>
              <a:off x="76200" y="38100"/>
              <a:ext cx="660400" cy="6985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pic>
        <p:nvPicPr>
          <p:cNvPr id="165" name="Google Shape;165;p13"/>
          <p:cNvPicPr preferRelativeResize="0"/>
          <p:nvPr/>
        </p:nvPicPr>
        <p:blipFill>
          <a:blip r:embed="rId4">
            <a:alphaModFix/>
          </a:blip>
          <a:stretch>
            <a:fillRect/>
          </a:stretch>
        </p:blipFill>
        <p:spPr>
          <a:xfrm>
            <a:off x="12970645" y="951525"/>
            <a:ext cx="519500" cy="4156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4E0C5"/>
        </a:solidFill>
      </p:bgPr>
    </p:bg>
    <p:spTree>
      <p:nvGrpSpPr>
        <p:cNvPr id="169" name="Shape 169"/>
        <p:cNvGrpSpPr/>
        <p:nvPr/>
      </p:nvGrpSpPr>
      <p:grpSpPr>
        <a:xfrm>
          <a:off x="0" y="0"/>
          <a:ext cx="0" cy="0"/>
          <a:chOff x="0" y="0"/>
          <a:chExt cx="0" cy="0"/>
        </a:xfrm>
      </p:grpSpPr>
      <p:grpSp>
        <p:nvGrpSpPr>
          <p:cNvPr id="170" name="Google Shape;170;p14"/>
          <p:cNvGrpSpPr/>
          <p:nvPr/>
        </p:nvGrpSpPr>
        <p:grpSpPr>
          <a:xfrm>
            <a:off x="5138192" y="1896777"/>
            <a:ext cx="4465639" cy="2940639"/>
            <a:chOff x="0" y="-241102"/>
            <a:chExt cx="5954185" cy="3920852"/>
          </a:xfrm>
        </p:grpSpPr>
        <p:grpSp>
          <p:nvGrpSpPr>
            <p:cNvPr id="171" name="Google Shape;171;p14"/>
            <p:cNvGrpSpPr/>
            <p:nvPr/>
          </p:nvGrpSpPr>
          <p:grpSpPr>
            <a:xfrm>
              <a:off x="1967955" y="-241102"/>
              <a:ext cx="3986230" cy="3920852"/>
              <a:chOff x="0" y="-47625"/>
              <a:chExt cx="787403" cy="774489"/>
            </a:xfrm>
          </p:grpSpPr>
          <p:sp>
            <p:nvSpPr>
              <p:cNvPr id="172" name="Google Shape;172;p14"/>
              <p:cNvSpPr/>
              <p:nvPr/>
            </p:nvSpPr>
            <p:spPr>
              <a:xfrm>
                <a:off x="0" y="0"/>
                <a:ext cx="787403" cy="726864"/>
              </a:xfrm>
              <a:custGeom>
                <a:rect b="b" l="l" r="r" t="t"/>
                <a:pathLst>
                  <a:path extrusionOk="0" h="726864" w="787403">
                    <a:moveTo>
                      <a:pt x="132067" y="0"/>
                    </a:moveTo>
                    <a:lnTo>
                      <a:pt x="655336" y="0"/>
                    </a:lnTo>
                    <a:cubicBezTo>
                      <a:pt x="690363" y="0"/>
                      <a:pt x="723954" y="13914"/>
                      <a:pt x="748722" y="38682"/>
                    </a:cubicBezTo>
                    <a:cubicBezTo>
                      <a:pt x="773489" y="63449"/>
                      <a:pt x="787403" y="97041"/>
                      <a:pt x="787403" y="132067"/>
                    </a:cubicBezTo>
                    <a:lnTo>
                      <a:pt x="787403" y="594797"/>
                    </a:lnTo>
                    <a:cubicBezTo>
                      <a:pt x="787403" y="629823"/>
                      <a:pt x="773489" y="663415"/>
                      <a:pt x="748722" y="688183"/>
                    </a:cubicBezTo>
                    <a:cubicBezTo>
                      <a:pt x="723954" y="712950"/>
                      <a:pt x="690363" y="726864"/>
                      <a:pt x="655336" y="726864"/>
                    </a:cubicBezTo>
                    <a:lnTo>
                      <a:pt x="132067" y="726864"/>
                    </a:lnTo>
                    <a:cubicBezTo>
                      <a:pt x="59129" y="726864"/>
                      <a:pt x="0" y="667736"/>
                      <a:pt x="0" y="594797"/>
                    </a:cubicBezTo>
                    <a:lnTo>
                      <a:pt x="0" y="132067"/>
                    </a:lnTo>
                    <a:cubicBezTo>
                      <a:pt x="0" y="59129"/>
                      <a:pt x="59129" y="0"/>
                      <a:pt x="132067" y="0"/>
                    </a:cubicBezTo>
                    <a:close/>
                  </a:path>
                </a:pathLst>
              </a:custGeom>
              <a:solidFill>
                <a:srgbClr val="000000">
                  <a:alpha val="0"/>
                </a:srgbClr>
              </a:solidFill>
              <a:ln cap="rnd" cmpd="sng" w="142875">
                <a:solidFill>
                  <a:srgbClr val="1C365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14"/>
              <p:cNvSpPr txBox="1"/>
              <p:nvPr/>
            </p:nvSpPr>
            <p:spPr>
              <a:xfrm>
                <a:off x="0" y="-47625"/>
                <a:ext cx="787403" cy="774489"/>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74" name="Google Shape;174;p14"/>
            <p:cNvGrpSpPr/>
            <p:nvPr/>
          </p:nvGrpSpPr>
          <p:grpSpPr>
            <a:xfrm>
              <a:off x="775993" y="-241102"/>
              <a:ext cx="3986230" cy="3920852"/>
              <a:chOff x="0" y="-47625"/>
              <a:chExt cx="787403" cy="774489"/>
            </a:xfrm>
          </p:grpSpPr>
          <p:sp>
            <p:nvSpPr>
              <p:cNvPr id="175" name="Google Shape;175;p14"/>
              <p:cNvSpPr/>
              <p:nvPr/>
            </p:nvSpPr>
            <p:spPr>
              <a:xfrm>
                <a:off x="0" y="0"/>
                <a:ext cx="787403" cy="726864"/>
              </a:xfrm>
              <a:custGeom>
                <a:rect b="b" l="l" r="r" t="t"/>
                <a:pathLst>
                  <a:path extrusionOk="0" h="726864" w="787403">
                    <a:moveTo>
                      <a:pt x="132067" y="0"/>
                    </a:moveTo>
                    <a:lnTo>
                      <a:pt x="655336" y="0"/>
                    </a:lnTo>
                    <a:cubicBezTo>
                      <a:pt x="690363" y="0"/>
                      <a:pt x="723954" y="13914"/>
                      <a:pt x="748722" y="38682"/>
                    </a:cubicBezTo>
                    <a:cubicBezTo>
                      <a:pt x="773489" y="63449"/>
                      <a:pt x="787403" y="97041"/>
                      <a:pt x="787403" y="132067"/>
                    </a:cubicBezTo>
                    <a:lnTo>
                      <a:pt x="787403" y="594797"/>
                    </a:lnTo>
                    <a:cubicBezTo>
                      <a:pt x="787403" y="629823"/>
                      <a:pt x="773489" y="663415"/>
                      <a:pt x="748722" y="688183"/>
                    </a:cubicBezTo>
                    <a:cubicBezTo>
                      <a:pt x="723954" y="712950"/>
                      <a:pt x="690363" y="726864"/>
                      <a:pt x="655336" y="726864"/>
                    </a:cubicBezTo>
                    <a:lnTo>
                      <a:pt x="132067" y="726864"/>
                    </a:lnTo>
                    <a:cubicBezTo>
                      <a:pt x="59129" y="726864"/>
                      <a:pt x="0" y="667736"/>
                      <a:pt x="0" y="594797"/>
                    </a:cubicBezTo>
                    <a:lnTo>
                      <a:pt x="0" y="132067"/>
                    </a:lnTo>
                    <a:cubicBezTo>
                      <a:pt x="0" y="59129"/>
                      <a:pt x="59129" y="0"/>
                      <a:pt x="132067" y="0"/>
                    </a:cubicBezTo>
                    <a:close/>
                  </a:path>
                </a:pathLst>
              </a:custGeom>
              <a:solidFill>
                <a:srgbClr val="1C365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14"/>
              <p:cNvSpPr txBox="1"/>
              <p:nvPr/>
            </p:nvSpPr>
            <p:spPr>
              <a:xfrm>
                <a:off x="0" y="-47625"/>
                <a:ext cx="787403" cy="774489"/>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77" name="Google Shape;177;p14"/>
            <p:cNvGrpSpPr/>
            <p:nvPr/>
          </p:nvGrpSpPr>
          <p:grpSpPr>
            <a:xfrm rot="-5400000">
              <a:off x="-110856" y="1063882"/>
              <a:ext cx="1773698" cy="1551986"/>
              <a:chOff x="0" y="0"/>
              <a:chExt cx="812800" cy="711200"/>
            </a:xfrm>
          </p:grpSpPr>
          <p:sp>
            <p:nvSpPr>
              <p:cNvPr id="178" name="Google Shape;178;p14"/>
              <p:cNvSpPr/>
              <p:nvPr/>
            </p:nvSpPr>
            <p:spPr>
              <a:xfrm>
                <a:off x="0" y="0"/>
                <a:ext cx="812800" cy="711200"/>
              </a:xfrm>
              <a:custGeom>
                <a:rect b="b" l="l" r="r" t="t"/>
                <a:pathLst>
                  <a:path extrusionOk="0" h="711200" w="812800">
                    <a:moveTo>
                      <a:pt x="406400" y="0"/>
                    </a:moveTo>
                    <a:lnTo>
                      <a:pt x="812800" y="711200"/>
                    </a:lnTo>
                    <a:lnTo>
                      <a:pt x="0" y="711200"/>
                    </a:lnTo>
                    <a:lnTo>
                      <a:pt x="406400" y="0"/>
                    </a:lnTo>
                    <a:close/>
                  </a:path>
                </a:pathLst>
              </a:custGeom>
              <a:solidFill>
                <a:srgbClr val="1C3651"/>
              </a:solidFill>
              <a:ln>
                <a:noFill/>
              </a:ln>
            </p:spPr>
          </p:sp>
          <p:sp>
            <p:nvSpPr>
              <p:cNvPr id="179" name="Google Shape;179;p14"/>
              <p:cNvSpPr txBox="1"/>
              <p:nvPr/>
            </p:nvSpPr>
            <p:spPr>
              <a:xfrm>
                <a:off x="127000" y="282575"/>
                <a:ext cx="558800" cy="377825"/>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grpSp>
        <p:nvGrpSpPr>
          <p:cNvPr id="180" name="Google Shape;180;p14"/>
          <p:cNvGrpSpPr/>
          <p:nvPr/>
        </p:nvGrpSpPr>
        <p:grpSpPr>
          <a:xfrm>
            <a:off x="9089801" y="6683300"/>
            <a:ext cx="4465638" cy="2940639"/>
            <a:chOff x="0" y="0"/>
            <a:chExt cx="5954184" cy="3920852"/>
          </a:xfrm>
        </p:grpSpPr>
        <p:grpSp>
          <p:nvGrpSpPr>
            <p:cNvPr id="181" name="Google Shape;181;p14"/>
            <p:cNvGrpSpPr/>
            <p:nvPr/>
          </p:nvGrpSpPr>
          <p:grpSpPr>
            <a:xfrm rot="10800000">
              <a:off x="0" y="0"/>
              <a:ext cx="3986230" cy="3920852"/>
              <a:chOff x="0" y="-47625"/>
              <a:chExt cx="787403" cy="774489"/>
            </a:xfrm>
          </p:grpSpPr>
          <p:sp>
            <p:nvSpPr>
              <p:cNvPr id="182" name="Google Shape;182;p14"/>
              <p:cNvSpPr/>
              <p:nvPr/>
            </p:nvSpPr>
            <p:spPr>
              <a:xfrm>
                <a:off x="0" y="0"/>
                <a:ext cx="787403" cy="726864"/>
              </a:xfrm>
              <a:custGeom>
                <a:rect b="b" l="l" r="r" t="t"/>
                <a:pathLst>
                  <a:path extrusionOk="0" h="726864" w="787403">
                    <a:moveTo>
                      <a:pt x="132067" y="0"/>
                    </a:moveTo>
                    <a:lnTo>
                      <a:pt x="655336" y="0"/>
                    </a:lnTo>
                    <a:cubicBezTo>
                      <a:pt x="690363" y="0"/>
                      <a:pt x="723954" y="13914"/>
                      <a:pt x="748722" y="38682"/>
                    </a:cubicBezTo>
                    <a:cubicBezTo>
                      <a:pt x="773489" y="63449"/>
                      <a:pt x="787403" y="97041"/>
                      <a:pt x="787403" y="132067"/>
                    </a:cubicBezTo>
                    <a:lnTo>
                      <a:pt x="787403" y="594797"/>
                    </a:lnTo>
                    <a:cubicBezTo>
                      <a:pt x="787403" y="629823"/>
                      <a:pt x="773489" y="663415"/>
                      <a:pt x="748722" y="688183"/>
                    </a:cubicBezTo>
                    <a:cubicBezTo>
                      <a:pt x="723954" y="712950"/>
                      <a:pt x="690363" y="726864"/>
                      <a:pt x="655336" y="726864"/>
                    </a:cubicBezTo>
                    <a:lnTo>
                      <a:pt x="132067" y="726864"/>
                    </a:lnTo>
                    <a:cubicBezTo>
                      <a:pt x="59129" y="726864"/>
                      <a:pt x="0" y="667736"/>
                      <a:pt x="0" y="594797"/>
                    </a:cubicBezTo>
                    <a:lnTo>
                      <a:pt x="0" y="132067"/>
                    </a:lnTo>
                    <a:cubicBezTo>
                      <a:pt x="0" y="59129"/>
                      <a:pt x="59129" y="0"/>
                      <a:pt x="132067" y="0"/>
                    </a:cubicBezTo>
                    <a:close/>
                  </a:path>
                </a:pathLst>
              </a:custGeom>
              <a:solidFill>
                <a:srgbClr val="000000">
                  <a:alpha val="0"/>
                </a:srgbClr>
              </a:solidFill>
              <a:ln cap="rnd" cmpd="sng" w="142875">
                <a:solidFill>
                  <a:srgbClr val="589DD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14"/>
              <p:cNvSpPr txBox="1"/>
              <p:nvPr/>
            </p:nvSpPr>
            <p:spPr>
              <a:xfrm>
                <a:off x="0" y="-47625"/>
                <a:ext cx="787403" cy="774489"/>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84" name="Google Shape;184;p14"/>
            <p:cNvGrpSpPr/>
            <p:nvPr/>
          </p:nvGrpSpPr>
          <p:grpSpPr>
            <a:xfrm rot="10800000">
              <a:off x="1191962" y="0"/>
              <a:ext cx="3986230" cy="3920852"/>
              <a:chOff x="0" y="-47625"/>
              <a:chExt cx="787403" cy="774489"/>
            </a:xfrm>
          </p:grpSpPr>
          <p:sp>
            <p:nvSpPr>
              <p:cNvPr id="185" name="Google Shape;185;p14"/>
              <p:cNvSpPr/>
              <p:nvPr/>
            </p:nvSpPr>
            <p:spPr>
              <a:xfrm>
                <a:off x="0" y="0"/>
                <a:ext cx="787403" cy="726864"/>
              </a:xfrm>
              <a:custGeom>
                <a:rect b="b" l="l" r="r" t="t"/>
                <a:pathLst>
                  <a:path extrusionOk="0" h="726864" w="787403">
                    <a:moveTo>
                      <a:pt x="132067" y="0"/>
                    </a:moveTo>
                    <a:lnTo>
                      <a:pt x="655336" y="0"/>
                    </a:lnTo>
                    <a:cubicBezTo>
                      <a:pt x="690363" y="0"/>
                      <a:pt x="723954" y="13914"/>
                      <a:pt x="748722" y="38682"/>
                    </a:cubicBezTo>
                    <a:cubicBezTo>
                      <a:pt x="773489" y="63449"/>
                      <a:pt x="787403" y="97041"/>
                      <a:pt x="787403" y="132067"/>
                    </a:cubicBezTo>
                    <a:lnTo>
                      <a:pt x="787403" y="594797"/>
                    </a:lnTo>
                    <a:cubicBezTo>
                      <a:pt x="787403" y="629823"/>
                      <a:pt x="773489" y="663415"/>
                      <a:pt x="748722" y="688183"/>
                    </a:cubicBezTo>
                    <a:cubicBezTo>
                      <a:pt x="723954" y="712950"/>
                      <a:pt x="690363" y="726864"/>
                      <a:pt x="655336" y="726864"/>
                    </a:cubicBezTo>
                    <a:lnTo>
                      <a:pt x="132067" y="726864"/>
                    </a:lnTo>
                    <a:cubicBezTo>
                      <a:pt x="59129" y="726864"/>
                      <a:pt x="0" y="667736"/>
                      <a:pt x="0" y="594797"/>
                    </a:cubicBezTo>
                    <a:lnTo>
                      <a:pt x="0" y="132067"/>
                    </a:lnTo>
                    <a:cubicBezTo>
                      <a:pt x="0" y="59129"/>
                      <a:pt x="59129" y="0"/>
                      <a:pt x="132067" y="0"/>
                    </a:cubicBezTo>
                    <a:close/>
                  </a:path>
                </a:pathLst>
              </a:custGeom>
              <a:solidFill>
                <a:srgbClr val="589DD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14"/>
              <p:cNvSpPr txBox="1"/>
              <p:nvPr/>
            </p:nvSpPr>
            <p:spPr>
              <a:xfrm>
                <a:off x="0" y="-47625"/>
                <a:ext cx="787403" cy="774489"/>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87" name="Google Shape;187;p14"/>
            <p:cNvGrpSpPr/>
            <p:nvPr/>
          </p:nvGrpSpPr>
          <p:grpSpPr>
            <a:xfrm rot="5400000">
              <a:off x="4291342" y="1063882"/>
              <a:ext cx="1773698" cy="1551986"/>
              <a:chOff x="0" y="0"/>
              <a:chExt cx="812800" cy="711200"/>
            </a:xfrm>
          </p:grpSpPr>
          <p:sp>
            <p:nvSpPr>
              <p:cNvPr id="188" name="Google Shape;188;p14"/>
              <p:cNvSpPr/>
              <p:nvPr/>
            </p:nvSpPr>
            <p:spPr>
              <a:xfrm>
                <a:off x="0" y="0"/>
                <a:ext cx="812800" cy="711200"/>
              </a:xfrm>
              <a:custGeom>
                <a:rect b="b" l="l" r="r" t="t"/>
                <a:pathLst>
                  <a:path extrusionOk="0" h="711200" w="812800">
                    <a:moveTo>
                      <a:pt x="406400" y="0"/>
                    </a:moveTo>
                    <a:lnTo>
                      <a:pt x="812800" y="711200"/>
                    </a:lnTo>
                    <a:lnTo>
                      <a:pt x="0" y="711200"/>
                    </a:lnTo>
                    <a:lnTo>
                      <a:pt x="406400" y="0"/>
                    </a:lnTo>
                    <a:close/>
                  </a:path>
                </a:pathLst>
              </a:custGeom>
              <a:solidFill>
                <a:srgbClr val="589DD4"/>
              </a:solidFill>
              <a:ln>
                <a:noFill/>
              </a:ln>
            </p:spPr>
          </p:sp>
          <p:sp>
            <p:nvSpPr>
              <p:cNvPr id="189" name="Google Shape;189;p14"/>
              <p:cNvSpPr txBox="1"/>
              <p:nvPr/>
            </p:nvSpPr>
            <p:spPr>
              <a:xfrm>
                <a:off x="127000" y="282575"/>
                <a:ext cx="558800" cy="377825"/>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grpSp>
        <p:nvGrpSpPr>
          <p:cNvPr id="190" name="Google Shape;190;p14"/>
          <p:cNvGrpSpPr/>
          <p:nvPr/>
        </p:nvGrpSpPr>
        <p:grpSpPr>
          <a:xfrm>
            <a:off x="5138192" y="4899104"/>
            <a:ext cx="4465639" cy="2940639"/>
            <a:chOff x="0" y="-241102"/>
            <a:chExt cx="5954185" cy="3920852"/>
          </a:xfrm>
        </p:grpSpPr>
        <p:grpSp>
          <p:nvGrpSpPr>
            <p:cNvPr id="191" name="Google Shape;191;p14"/>
            <p:cNvGrpSpPr/>
            <p:nvPr/>
          </p:nvGrpSpPr>
          <p:grpSpPr>
            <a:xfrm>
              <a:off x="1967955" y="-241102"/>
              <a:ext cx="3986230" cy="3920852"/>
              <a:chOff x="0" y="-47625"/>
              <a:chExt cx="787403" cy="774489"/>
            </a:xfrm>
          </p:grpSpPr>
          <p:sp>
            <p:nvSpPr>
              <p:cNvPr id="192" name="Google Shape;192;p14"/>
              <p:cNvSpPr/>
              <p:nvPr/>
            </p:nvSpPr>
            <p:spPr>
              <a:xfrm>
                <a:off x="0" y="0"/>
                <a:ext cx="787403" cy="726864"/>
              </a:xfrm>
              <a:custGeom>
                <a:rect b="b" l="l" r="r" t="t"/>
                <a:pathLst>
                  <a:path extrusionOk="0" h="726864" w="787403">
                    <a:moveTo>
                      <a:pt x="132067" y="0"/>
                    </a:moveTo>
                    <a:lnTo>
                      <a:pt x="655336" y="0"/>
                    </a:lnTo>
                    <a:cubicBezTo>
                      <a:pt x="690363" y="0"/>
                      <a:pt x="723954" y="13914"/>
                      <a:pt x="748722" y="38682"/>
                    </a:cubicBezTo>
                    <a:cubicBezTo>
                      <a:pt x="773489" y="63449"/>
                      <a:pt x="787403" y="97041"/>
                      <a:pt x="787403" y="132067"/>
                    </a:cubicBezTo>
                    <a:lnTo>
                      <a:pt x="787403" y="594797"/>
                    </a:lnTo>
                    <a:cubicBezTo>
                      <a:pt x="787403" y="629823"/>
                      <a:pt x="773489" y="663415"/>
                      <a:pt x="748722" y="688183"/>
                    </a:cubicBezTo>
                    <a:cubicBezTo>
                      <a:pt x="723954" y="712950"/>
                      <a:pt x="690363" y="726864"/>
                      <a:pt x="655336" y="726864"/>
                    </a:cubicBezTo>
                    <a:lnTo>
                      <a:pt x="132067" y="726864"/>
                    </a:lnTo>
                    <a:cubicBezTo>
                      <a:pt x="59129" y="726864"/>
                      <a:pt x="0" y="667736"/>
                      <a:pt x="0" y="594797"/>
                    </a:cubicBezTo>
                    <a:lnTo>
                      <a:pt x="0" y="132067"/>
                    </a:lnTo>
                    <a:cubicBezTo>
                      <a:pt x="0" y="59129"/>
                      <a:pt x="59129" y="0"/>
                      <a:pt x="132067" y="0"/>
                    </a:cubicBezTo>
                    <a:close/>
                  </a:path>
                </a:pathLst>
              </a:custGeom>
              <a:solidFill>
                <a:srgbClr val="000000">
                  <a:alpha val="0"/>
                </a:srgbClr>
              </a:solidFill>
              <a:ln cap="rnd" cmpd="sng" w="142875">
                <a:solidFill>
                  <a:srgbClr val="F8864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14"/>
              <p:cNvSpPr txBox="1"/>
              <p:nvPr/>
            </p:nvSpPr>
            <p:spPr>
              <a:xfrm>
                <a:off x="0" y="-47625"/>
                <a:ext cx="787403" cy="774489"/>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94" name="Google Shape;194;p14"/>
            <p:cNvGrpSpPr/>
            <p:nvPr/>
          </p:nvGrpSpPr>
          <p:grpSpPr>
            <a:xfrm>
              <a:off x="775993" y="-241102"/>
              <a:ext cx="3986230" cy="3920852"/>
              <a:chOff x="0" y="-47625"/>
              <a:chExt cx="787403" cy="774489"/>
            </a:xfrm>
          </p:grpSpPr>
          <p:sp>
            <p:nvSpPr>
              <p:cNvPr id="195" name="Google Shape;195;p14"/>
              <p:cNvSpPr/>
              <p:nvPr/>
            </p:nvSpPr>
            <p:spPr>
              <a:xfrm>
                <a:off x="0" y="0"/>
                <a:ext cx="787403" cy="726864"/>
              </a:xfrm>
              <a:custGeom>
                <a:rect b="b" l="l" r="r" t="t"/>
                <a:pathLst>
                  <a:path extrusionOk="0" h="726864" w="787403">
                    <a:moveTo>
                      <a:pt x="132067" y="0"/>
                    </a:moveTo>
                    <a:lnTo>
                      <a:pt x="655336" y="0"/>
                    </a:lnTo>
                    <a:cubicBezTo>
                      <a:pt x="690363" y="0"/>
                      <a:pt x="723954" y="13914"/>
                      <a:pt x="748722" y="38682"/>
                    </a:cubicBezTo>
                    <a:cubicBezTo>
                      <a:pt x="773489" y="63449"/>
                      <a:pt x="787403" y="97041"/>
                      <a:pt x="787403" y="132067"/>
                    </a:cubicBezTo>
                    <a:lnTo>
                      <a:pt x="787403" y="594797"/>
                    </a:lnTo>
                    <a:cubicBezTo>
                      <a:pt x="787403" y="629823"/>
                      <a:pt x="773489" y="663415"/>
                      <a:pt x="748722" y="688183"/>
                    </a:cubicBezTo>
                    <a:cubicBezTo>
                      <a:pt x="723954" y="712950"/>
                      <a:pt x="690363" y="726864"/>
                      <a:pt x="655336" y="726864"/>
                    </a:cubicBezTo>
                    <a:lnTo>
                      <a:pt x="132067" y="726864"/>
                    </a:lnTo>
                    <a:cubicBezTo>
                      <a:pt x="59129" y="726864"/>
                      <a:pt x="0" y="667736"/>
                      <a:pt x="0" y="594797"/>
                    </a:cubicBezTo>
                    <a:lnTo>
                      <a:pt x="0" y="132067"/>
                    </a:lnTo>
                    <a:cubicBezTo>
                      <a:pt x="0" y="59129"/>
                      <a:pt x="59129" y="0"/>
                      <a:pt x="132067" y="0"/>
                    </a:cubicBezTo>
                    <a:close/>
                  </a:path>
                </a:pathLst>
              </a:custGeom>
              <a:solidFill>
                <a:srgbClr val="F8864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14"/>
              <p:cNvSpPr txBox="1"/>
              <p:nvPr/>
            </p:nvSpPr>
            <p:spPr>
              <a:xfrm>
                <a:off x="0" y="-47625"/>
                <a:ext cx="787403" cy="774489"/>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97" name="Google Shape;197;p14"/>
            <p:cNvGrpSpPr/>
            <p:nvPr/>
          </p:nvGrpSpPr>
          <p:grpSpPr>
            <a:xfrm rot="-5400000">
              <a:off x="-110856" y="1063882"/>
              <a:ext cx="1773698" cy="1551986"/>
              <a:chOff x="0" y="0"/>
              <a:chExt cx="812800" cy="711200"/>
            </a:xfrm>
          </p:grpSpPr>
          <p:sp>
            <p:nvSpPr>
              <p:cNvPr id="198" name="Google Shape;198;p14"/>
              <p:cNvSpPr/>
              <p:nvPr/>
            </p:nvSpPr>
            <p:spPr>
              <a:xfrm>
                <a:off x="0" y="0"/>
                <a:ext cx="812800" cy="711200"/>
              </a:xfrm>
              <a:custGeom>
                <a:rect b="b" l="l" r="r" t="t"/>
                <a:pathLst>
                  <a:path extrusionOk="0" h="711200" w="812800">
                    <a:moveTo>
                      <a:pt x="406400" y="0"/>
                    </a:moveTo>
                    <a:lnTo>
                      <a:pt x="812800" y="711200"/>
                    </a:lnTo>
                    <a:lnTo>
                      <a:pt x="0" y="711200"/>
                    </a:lnTo>
                    <a:lnTo>
                      <a:pt x="406400" y="0"/>
                    </a:lnTo>
                    <a:close/>
                  </a:path>
                </a:pathLst>
              </a:custGeom>
              <a:solidFill>
                <a:srgbClr val="F88648"/>
              </a:solidFill>
              <a:ln>
                <a:noFill/>
              </a:ln>
            </p:spPr>
          </p:sp>
          <p:sp>
            <p:nvSpPr>
              <p:cNvPr id="199" name="Google Shape;199;p14"/>
              <p:cNvSpPr txBox="1"/>
              <p:nvPr/>
            </p:nvSpPr>
            <p:spPr>
              <a:xfrm>
                <a:off x="127000" y="282575"/>
                <a:ext cx="558800" cy="377825"/>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grpSp>
        <p:nvGrpSpPr>
          <p:cNvPr id="200" name="Google Shape;200;p14"/>
          <p:cNvGrpSpPr/>
          <p:nvPr/>
        </p:nvGrpSpPr>
        <p:grpSpPr>
          <a:xfrm>
            <a:off x="9089801" y="3438459"/>
            <a:ext cx="4465638" cy="2940639"/>
            <a:chOff x="0" y="0"/>
            <a:chExt cx="5954184" cy="3920852"/>
          </a:xfrm>
        </p:grpSpPr>
        <p:grpSp>
          <p:nvGrpSpPr>
            <p:cNvPr id="201" name="Google Shape;201;p14"/>
            <p:cNvGrpSpPr/>
            <p:nvPr/>
          </p:nvGrpSpPr>
          <p:grpSpPr>
            <a:xfrm rot="10800000">
              <a:off x="0" y="0"/>
              <a:ext cx="3986230" cy="3920852"/>
              <a:chOff x="0" y="-47625"/>
              <a:chExt cx="787403" cy="774489"/>
            </a:xfrm>
          </p:grpSpPr>
          <p:sp>
            <p:nvSpPr>
              <p:cNvPr id="202" name="Google Shape;202;p14"/>
              <p:cNvSpPr/>
              <p:nvPr/>
            </p:nvSpPr>
            <p:spPr>
              <a:xfrm>
                <a:off x="0" y="0"/>
                <a:ext cx="787403" cy="726864"/>
              </a:xfrm>
              <a:custGeom>
                <a:rect b="b" l="l" r="r" t="t"/>
                <a:pathLst>
                  <a:path extrusionOk="0" h="726864" w="787403">
                    <a:moveTo>
                      <a:pt x="132067" y="0"/>
                    </a:moveTo>
                    <a:lnTo>
                      <a:pt x="655336" y="0"/>
                    </a:lnTo>
                    <a:cubicBezTo>
                      <a:pt x="690363" y="0"/>
                      <a:pt x="723954" y="13914"/>
                      <a:pt x="748722" y="38682"/>
                    </a:cubicBezTo>
                    <a:cubicBezTo>
                      <a:pt x="773489" y="63449"/>
                      <a:pt x="787403" y="97041"/>
                      <a:pt x="787403" y="132067"/>
                    </a:cubicBezTo>
                    <a:lnTo>
                      <a:pt x="787403" y="594797"/>
                    </a:lnTo>
                    <a:cubicBezTo>
                      <a:pt x="787403" y="629823"/>
                      <a:pt x="773489" y="663415"/>
                      <a:pt x="748722" y="688183"/>
                    </a:cubicBezTo>
                    <a:cubicBezTo>
                      <a:pt x="723954" y="712950"/>
                      <a:pt x="690363" y="726864"/>
                      <a:pt x="655336" y="726864"/>
                    </a:cubicBezTo>
                    <a:lnTo>
                      <a:pt x="132067" y="726864"/>
                    </a:lnTo>
                    <a:cubicBezTo>
                      <a:pt x="59129" y="726864"/>
                      <a:pt x="0" y="667736"/>
                      <a:pt x="0" y="594797"/>
                    </a:cubicBezTo>
                    <a:lnTo>
                      <a:pt x="0" y="132067"/>
                    </a:lnTo>
                    <a:cubicBezTo>
                      <a:pt x="0" y="59129"/>
                      <a:pt x="59129" y="0"/>
                      <a:pt x="132067" y="0"/>
                    </a:cubicBezTo>
                    <a:close/>
                  </a:path>
                </a:pathLst>
              </a:custGeom>
              <a:solidFill>
                <a:srgbClr val="000000">
                  <a:alpha val="0"/>
                </a:srgbClr>
              </a:solidFill>
              <a:ln cap="rnd" cmpd="sng" w="142875">
                <a:solidFill>
                  <a:srgbClr val="DF6F3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p14"/>
              <p:cNvSpPr txBox="1"/>
              <p:nvPr/>
            </p:nvSpPr>
            <p:spPr>
              <a:xfrm>
                <a:off x="0" y="-47625"/>
                <a:ext cx="787403" cy="774489"/>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04" name="Google Shape;204;p14"/>
            <p:cNvGrpSpPr/>
            <p:nvPr/>
          </p:nvGrpSpPr>
          <p:grpSpPr>
            <a:xfrm rot="10800000">
              <a:off x="1191962" y="0"/>
              <a:ext cx="3986230" cy="3920852"/>
              <a:chOff x="0" y="-47625"/>
              <a:chExt cx="787403" cy="774489"/>
            </a:xfrm>
          </p:grpSpPr>
          <p:sp>
            <p:nvSpPr>
              <p:cNvPr id="205" name="Google Shape;205;p14"/>
              <p:cNvSpPr/>
              <p:nvPr/>
            </p:nvSpPr>
            <p:spPr>
              <a:xfrm>
                <a:off x="0" y="0"/>
                <a:ext cx="787403" cy="726864"/>
              </a:xfrm>
              <a:custGeom>
                <a:rect b="b" l="l" r="r" t="t"/>
                <a:pathLst>
                  <a:path extrusionOk="0" h="726864" w="787403">
                    <a:moveTo>
                      <a:pt x="132067" y="0"/>
                    </a:moveTo>
                    <a:lnTo>
                      <a:pt x="655336" y="0"/>
                    </a:lnTo>
                    <a:cubicBezTo>
                      <a:pt x="690363" y="0"/>
                      <a:pt x="723954" y="13914"/>
                      <a:pt x="748722" y="38682"/>
                    </a:cubicBezTo>
                    <a:cubicBezTo>
                      <a:pt x="773489" y="63449"/>
                      <a:pt x="787403" y="97041"/>
                      <a:pt x="787403" y="132067"/>
                    </a:cubicBezTo>
                    <a:lnTo>
                      <a:pt x="787403" y="594797"/>
                    </a:lnTo>
                    <a:cubicBezTo>
                      <a:pt x="787403" y="629823"/>
                      <a:pt x="773489" y="663415"/>
                      <a:pt x="748722" y="688183"/>
                    </a:cubicBezTo>
                    <a:cubicBezTo>
                      <a:pt x="723954" y="712950"/>
                      <a:pt x="690363" y="726864"/>
                      <a:pt x="655336" y="726864"/>
                    </a:cubicBezTo>
                    <a:lnTo>
                      <a:pt x="132067" y="726864"/>
                    </a:lnTo>
                    <a:cubicBezTo>
                      <a:pt x="59129" y="726864"/>
                      <a:pt x="0" y="667736"/>
                      <a:pt x="0" y="594797"/>
                    </a:cubicBezTo>
                    <a:lnTo>
                      <a:pt x="0" y="132067"/>
                    </a:lnTo>
                    <a:cubicBezTo>
                      <a:pt x="0" y="59129"/>
                      <a:pt x="59129" y="0"/>
                      <a:pt x="132067" y="0"/>
                    </a:cubicBezTo>
                    <a:close/>
                  </a:path>
                </a:pathLst>
              </a:custGeom>
              <a:solidFill>
                <a:srgbClr val="DF6F3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14"/>
              <p:cNvSpPr txBox="1"/>
              <p:nvPr/>
            </p:nvSpPr>
            <p:spPr>
              <a:xfrm>
                <a:off x="0" y="-47625"/>
                <a:ext cx="787403" cy="774489"/>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07" name="Google Shape;207;p14"/>
            <p:cNvGrpSpPr/>
            <p:nvPr/>
          </p:nvGrpSpPr>
          <p:grpSpPr>
            <a:xfrm rot="5400000">
              <a:off x="4291342" y="1063882"/>
              <a:ext cx="1773698" cy="1551986"/>
              <a:chOff x="0" y="0"/>
              <a:chExt cx="812800" cy="711200"/>
            </a:xfrm>
          </p:grpSpPr>
          <p:sp>
            <p:nvSpPr>
              <p:cNvPr id="208" name="Google Shape;208;p14"/>
              <p:cNvSpPr/>
              <p:nvPr/>
            </p:nvSpPr>
            <p:spPr>
              <a:xfrm>
                <a:off x="0" y="0"/>
                <a:ext cx="812800" cy="711200"/>
              </a:xfrm>
              <a:custGeom>
                <a:rect b="b" l="l" r="r" t="t"/>
                <a:pathLst>
                  <a:path extrusionOk="0" h="711200" w="812800">
                    <a:moveTo>
                      <a:pt x="406400" y="0"/>
                    </a:moveTo>
                    <a:lnTo>
                      <a:pt x="812800" y="711200"/>
                    </a:lnTo>
                    <a:lnTo>
                      <a:pt x="0" y="711200"/>
                    </a:lnTo>
                    <a:lnTo>
                      <a:pt x="406400" y="0"/>
                    </a:lnTo>
                    <a:close/>
                  </a:path>
                </a:pathLst>
              </a:custGeom>
              <a:solidFill>
                <a:srgbClr val="DF6F32"/>
              </a:solidFill>
              <a:ln>
                <a:noFill/>
              </a:ln>
            </p:spPr>
          </p:sp>
          <p:sp>
            <p:nvSpPr>
              <p:cNvPr id="209" name="Google Shape;209;p14"/>
              <p:cNvSpPr txBox="1"/>
              <p:nvPr/>
            </p:nvSpPr>
            <p:spPr>
              <a:xfrm>
                <a:off x="127000" y="282575"/>
                <a:ext cx="558800" cy="377825"/>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cxnSp>
        <p:nvCxnSpPr>
          <p:cNvPr id="210" name="Google Shape;210;p14"/>
          <p:cNvCxnSpPr/>
          <p:nvPr/>
        </p:nvCxnSpPr>
        <p:spPr>
          <a:xfrm>
            <a:off x="1456305" y="3438459"/>
            <a:ext cx="2952428" cy="0"/>
          </a:xfrm>
          <a:prstGeom prst="straightConnector1">
            <a:avLst/>
          </a:prstGeom>
          <a:noFill/>
          <a:ln cap="flat" cmpd="sng" w="38100">
            <a:solidFill>
              <a:srgbClr val="1C3651"/>
            </a:solidFill>
            <a:prstDash val="solid"/>
            <a:round/>
            <a:headEnd len="sm" w="sm" type="none"/>
            <a:tailEnd len="sm" w="sm" type="none"/>
          </a:ln>
        </p:spPr>
      </p:cxnSp>
      <p:cxnSp>
        <p:nvCxnSpPr>
          <p:cNvPr id="211" name="Google Shape;211;p14"/>
          <p:cNvCxnSpPr/>
          <p:nvPr/>
        </p:nvCxnSpPr>
        <p:spPr>
          <a:xfrm>
            <a:off x="14215509" y="4867149"/>
            <a:ext cx="2952428" cy="0"/>
          </a:xfrm>
          <a:prstGeom prst="straightConnector1">
            <a:avLst/>
          </a:prstGeom>
          <a:noFill/>
          <a:ln cap="flat" cmpd="sng" w="38100">
            <a:solidFill>
              <a:srgbClr val="DF6F32"/>
            </a:solidFill>
            <a:prstDash val="solid"/>
            <a:round/>
            <a:headEnd len="sm" w="sm" type="none"/>
            <a:tailEnd len="sm" w="sm" type="none"/>
          </a:ln>
        </p:spPr>
      </p:cxnSp>
      <p:cxnSp>
        <p:nvCxnSpPr>
          <p:cNvPr id="212" name="Google Shape;212;p14"/>
          <p:cNvCxnSpPr/>
          <p:nvPr/>
        </p:nvCxnSpPr>
        <p:spPr>
          <a:xfrm>
            <a:off x="1456305" y="6683300"/>
            <a:ext cx="2952428" cy="0"/>
          </a:xfrm>
          <a:prstGeom prst="straightConnector1">
            <a:avLst/>
          </a:prstGeom>
          <a:noFill/>
          <a:ln cap="flat" cmpd="sng" w="38100">
            <a:solidFill>
              <a:srgbClr val="F88648"/>
            </a:solidFill>
            <a:prstDash val="solid"/>
            <a:round/>
            <a:headEnd len="sm" w="sm" type="none"/>
            <a:tailEnd len="sm" w="sm" type="none"/>
          </a:ln>
        </p:spPr>
      </p:cxnSp>
      <p:cxnSp>
        <p:nvCxnSpPr>
          <p:cNvPr id="213" name="Google Shape;213;p14"/>
          <p:cNvCxnSpPr/>
          <p:nvPr/>
        </p:nvCxnSpPr>
        <p:spPr>
          <a:xfrm>
            <a:off x="14215509" y="8144226"/>
            <a:ext cx="2952428" cy="0"/>
          </a:xfrm>
          <a:prstGeom prst="straightConnector1">
            <a:avLst/>
          </a:prstGeom>
          <a:noFill/>
          <a:ln cap="flat" cmpd="sng" w="38100">
            <a:solidFill>
              <a:srgbClr val="589DD4"/>
            </a:solidFill>
            <a:prstDash val="solid"/>
            <a:round/>
            <a:headEnd len="sm" w="sm" type="none"/>
            <a:tailEnd len="sm" w="sm" type="none"/>
          </a:ln>
        </p:spPr>
      </p:cxnSp>
      <p:grpSp>
        <p:nvGrpSpPr>
          <p:cNvPr id="214" name="Google Shape;214;p14"/>
          <p:cNvGrpSpPr/>
          <p:nvPr/>
        </p:nvGrpSpPr>
        <p:grpSpPr>
          <a:xfrm>
            <a:off x="7521798" y="3700023"/>
            <a:ext cx="3410542" cy="3410542"/>
            <a:chOff x="0" y="0"/>
            <a:chExt cx="812800" cy="812800"/>
          </a:xfrm>
        </p:grpSpPr>
        <p:sp>
          <p:nvSpPr>
            <p:cNvPr id="215" name="Google Shape;215;p14"/>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B0E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14"/>
            <p:cNvSpPr txBox="1"/>
            <p:nvPr/>
          </p:nvSpPr>
          <p:spPr>
            <a:xfrm>
              <a:off x="76200" y="38100"/>
              <a:ext cx="660400" cy="6985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217" name="Google Shape;217;p14"/>
          <p:cNvSpPr txBox="1"/>
          <p:nvPr/>
        </p:nvSpPr>
        <p:spPr>
          <a:xfrm>
            <a:off x="1194838" y="3661923"/>
            <a:ext cx="3306000" cy="1477800"/>
          </a:xfrm>
          <a:prstGeom prst="rect">
            <a:avLst/>
          </a:prstGeom>
          <a:noFill/>
          <a:ln>
            <a:noFill/>
          </a:ln>
        </p:spPr>
        <p:txBody>
          <a:bodyPr anchorCtr="0" anchor="t" bIns="0" lIns="0" spcFirstLastPara="1" rIns="0" wrap="square" tIns="0">
            <a:spAutoFit/>
          </a:bodyPr>
          <a:lstStyle/>
          <a:p>
            <a:pPr indent="-259079" lvl="1" marL="518160" marR="0" rtl="0" algn="l">
              <a:lnSpc>
                <a:spcPct val="100000"/>
              </a:lnSpc>
              <a:spcBef>
                <a:spcPts val="0"/>
              </a:spcBef>
              <a:spcAft>
                <a:spcPts val="0"/>
              </a:spcAft>
              <a:buClr>
                <a:srgbClr val="1C3651"/>
              </a:buClr>
              <a:buSzPts val="2400"/>
              <a:buFont typeface="Arial"/>
              <a:buChar char="•"/>
            </a:pPr>
            <a:r>
              <a:rPr b="0" i="0" lang="en-US" sz="2400" u="none" cap="none" strike="noStrike">
                <a:solidFill>
                  <a:srgbClr val="1C3651"/>
                </a:solidFill>
                <a:latin typeface="Montserrat"/>
                <a:ea typeface="Montserrat"/>
                <a:cs typeface="Montserrat"/>
                <a:sym typeface="Montserrat"/>
              </a:rPr>
              <a:t>Functionality</a:t>
            </a:r>
            <a:endParaRPr/>
          </a:p>
          <a:p>
            <a:pPr indent="-259079" lvl="1" marL="518160" marR="0" rtl="0" algn="l">
              <a:lnSpc>
                <a:spcPct val="100000"/>
              </a:lnSpc>
              <a:spcBef>
                <a:spcPts val="0"/>
              </a:spcBef>
              <a:spcAft>
                <a:spcPts val="0"/>
              </a:spcAft>
              <a:buClr>
                <a:srgbClr val="1C3651"/>
              </a:buClr>
              <a:buSzPts val="2400"/>
              <a:buFont typeface="Arial"/>
              <a:buChar char="•"/>
            </a:pPr>
            <a:r>
              <a:rPr b="0" i="0" lang="en-US" sz="2400" u="none" cap="none" strike="noStrike">
                <a:solidFill>
                  <a:srgbClr val="1C3651"/>
                </a:solidFill>
                <a:latin typeface="Montserrat"/>
                <a:ea typeface="Montserrat"/>
                <a:cs typeface="Montserrat"/>
                <a:sym typeface="Montserrat"/>
              </a:rPr>
              <a:t>Brand</a:t>
            </a:r>
            <a:endParaRPr/>
          </a:p>
          <a:p>
            <a:pPr indent="-259079" lvl="1" marL="518160" marR="0" rtl="0" algn="l">
              <a:lnSpc>
                <a:spcPct val="100000"/>
              </a:lnSpc>
              <a:spcBef>
                <a:spcPts val="0"/>
              </a:spcBef>
              <a:spcAft>
                <a:spcPts val="0"/>
              </a:spcAft>
              <a:buClr>
                <a:srgbClr val="1C3651"/>
              </a:buClr>
              <a:buSzPts val="2400"/>
              <a:buFont typeface="Arial"/>
              <a:buChar char="•"/>
            </a:pPr>
            <a:r>
              <a:rPr b="0" i="0" lang="en-US" sz="2400" u="none" cap="none" strike="noStrike">
                <a:solidFill>
                  <a:srgbClr val="1C3651"/>
                </a:solidFill>
                <a:latin typeface="Montserrat"/>
                <a:ea typeface="Montserrat"/>
                <a:cs typeface="Montserrat"/>
                <a:sym typeface="Montserrat"/>
              </a:rPr>
              <a:t>Packaging</a:t>
            </a:r>
            <a:endParaRPr/>
          </a:p>
          <a:p>
            <a:pPr indent="-259079" lvl="1" marL="518160" marR="0" rtl="0" algn="l">
              <a:lnSpc>
                <a:spcPct val="100000"/>
              </a:lnSpc>
              <a:spcBef>
                <a:spcPts val="0"/>
              </a:spcBef>
              <a:spcAft>
                <a:spcPts val="0"/>
              </a:spcAft>
              <a:buClr>
                <a:srgbClr val="1C3651"/>
              </a:buClr>
              <a:buSzPts val="2400"/>
              <a:buFont typeface="Arial"/>
              <a:buChar char="•"/>
            </a:pPr>
            <a:r>
              <a:rPr b="0" i="0" lang="en-US" sz="2400" u="none" cap="none" strike="noStrike">
                <a:solidFill>
                  <a:srgbClr val="1C3651"/>
                </a:solidFill>
                <a:latin typeface="Montserrat"/>
                <a:ea typeface="Montserrat"/>
                <a:cs typeface="Montserrat"/>
                <a:sym typeface="Montserrat"/>
              </a:rPr>
              <a:t>Services</a:t>
            </a:r>
            <a:endParaRPr/>
          </a:p>
        </p:txBody>
      </p:sp>
      <p:sp>
        <p:nvSpPr>
          <p:cNvPr id="218" name="Google Shape;218;p14"/>
          <p:cNvSpPr/>
          <p:nvPr/>
        </p:nvSpPr>
        <p:spPr>
          <a:xfrm>
            <a:off x="10702469" y="7280303"/>
            <a:ext cx="1529830" cy="1471418"/>
          </a:xfrm>
          <a:custGeom>
            <a:rect b="b" l="l" r="r" t="t"/>
            <a:pathLst>
              <a:path extrusionOk="0" h="1471418" w="1529830">
                <a:moveTo>
                  <a:pt x="0" y="0"/>
                </a:moveTo>
                <a:lnTo>
                  <a:pt x="1529830" y="0"/>
                </a:lnTo>
                <a:lnTo>
                  <a:pt x="1529830" y="1471418"/>
                </a:lnTo>
                <a:lnTo>
                  <a:pt x="0" y="1471418"/>
                </a:lnTo>
                <a:lnTo>
                  <a:pt x="0" y="0"/>
                </a:lnTo>
                <a:close/>
              </a:path>
            </a:pathLst>
          </a:custGeom>
          <a:blipFill rotWithShape="1">
            <a:blip r:embed="rId3">
              <a:alphaModFix/>
            </a:blip>
            <a:stretch>
              <a:fillRect b="0" l="0" r="0" t="0"/>
            </a:stretch>
          </a:blipFill>
          <a:ln>
            <a:noFill/>
          </a:ln>
        </p:spPr>
      </p:sp>
      <p:sp>
        <p:nvSpPr>
          <p:cNvPr id="219" name="Google Shape;219;p14"/>
          <p:cNvSpPr/>
          <p:nvPr/>
        </p:nvSpPr>
        <p:spPr>
          <a:xfrm>
            <a:off x="11042819" y="3985607"/>
            <a:ext cx="1568028" cy="1568028"/>
          </a:xfrm>
          <a:custGeom>
            <a:rect b="b" l="l" r="r" t="t"/>
            <a:pathLst>
              <a:path extrusionOk="0" h="1568028" w="1568028">
                <a:moveTo>
                  <a:pt x="0" y="0"/>
                </a:moveTo>
                <a:lnTo>
                  <a:pt x="1568028" y="0"/>
                </a:lnTo>
                <a:lnTo>
                  <a:pt x="1568028" y="1568028"/>
                </a:lnTo>
                <a:lnTo>
                  <a:pt x="0" y="1568028"/>
                </a:lnTo>
                <a:lnTo>
                  <a:pt x="0" y="0"/>
                </a:lnTo>
                <a:close/>
              </a:path>
            </a:pathLst>
          </a:custGeom>
          <a:blipFill rotWithShape="1">
            <a:blip r:embed="rId4">
              <a:alphaModFix/>
            </a:blip>
            <a:stretch>
              <a:fillRect b="0" l="0" r="0" t="0"/>
            </a:stretch>
          </a:blipFill>
          <a:ln>
            <a:noFill/>
          </a:ln>
        </p:spPr>
      </p:sp>
      <p:sp>
        <p:nvSpPr>
          <p:cNvPr id="220" name="Google Shape;220;p14"/>
          <p:cNvSpPr/>
          <p:nvPr/>
        </p:nvSpPr>
        <p:spPr>
          <a:xfrm>
            <a:off x="6404818" y="2702750"/>
            <a:ext cx="1474098" cy="1471418"/>
          </a:xfrm>
          <a:custGeom>
            <a:rect b="b" l="l" r="r" t="t"/>
            <a:pathLst>
              <a:path extrusionOk="0" h="1471418" w="1474098">
                <a:moveTo>
                  <a:pt x="0" y="0"/>
                </a:moveTo>
                <a:lnTo>
                  <a:pt x="1474098" y="0"/>
                </a:lnTo>
                <a:lnTo>
                  <a:pt x="1474098" y="1471418"/>
                </a:lnTo>
                <a:lnTo>
                  <a:pt x="0" y="1471418"/>
                </a:lnTo>
                <a:lnTo>
                  <a:pt x="0" y="0"/>
                </a:lnTo>
                <a:close/>
              </a:path>
            </a:pathLst>
          </a:custGeom>
          <a:blipFill rotWithShape="1">
            <a:blip r:embed="rId5">
              <a:alphaModFix/>
            </a:blip>
            <a:stretch>
              <a:fillRect b="0" l="0" r="0" t="0"/>
            </a:stretch>
          </a:blipFill>
          <a:ln>
            <a:noFill/>
          </a:ln>
        </p:spPr>
      </p:sp>
      <p:sp>
        <p:nvSpPr>
          <p:cNvPr id="221" name="Google Shape;221;p14"/>
          <p:cNvSpPr txBox="1"/>
          <p:nvPr/>
        </p:nvSpPr>
        <p:spPr>
          <a:xfrm>
            <a:off x="794800" y="490525"/>
            <a:ext cx="17188500" cy="1077300"/>
          </a:xfrm>
          <a:prstGeom prst="rect">
            <a:avLst/>
          </a:prstGeom>
          <a:noFill/>
          <a:ln>
            <a:noFill/>
          </a:ln>
        </p:spPr>
        <p:txBody>
          <a:bodyPr anchorCtr="0" anchor="t" bIns="0" lIns="0" spcFirstLastPara="1" rIns="0" wrap="square" tIns="0">
            <a:spAutoFit/>
          </a:bodyPr>
          <a:lstStyle/>
          <a:p>
            <a:pPr indent="0" lvl="0" marL="0" marR="0" rtl="0" algn="l">
              <a:lnSpc>
                <a:spcPct val="120002"/>
              </a:lnSpc>
              <a:spcBef>
                <a:spcPts val="0"/>
              </a:spcBef>
              <a:spcAft>
                <a:spcPts val="0"/>
              </a:spcAft>
              <a:buNone/>
            </a:pPr>
            <a:r>
              <a:rPr b="0" i="0" lang="en-US" sz="6999" u="none" cap="none" strike="noStrike">
                <a:solidFill>
                  <a:srgbClr val="DF6F32"/>
                </a:solidFill>
                <a:latin typeface="Archivo Black"/>
                <a:ea typeface="Archivo Black"/>
                <a:cs typeface="Archivo Black"/>
                <a:sym typeface="Archivo Black"/>
              </a:rPr>
              <a:t>MARKETING MIX 4P INFOGRAPHIC </a:t>
            </a:r>
            <a:endParaRPr/>
          </a:p>
        </p:txBody>
      </p:sp>
      <p:sp>
        <p:nvSpPr>
          <p:cNvPr id="222" name="Google Shape;222;p14"/>
          <p:cNvSpPr txBox="1"/>
          <p:nvPr/>
        </p:nvSpPr>
        <p:spPr>
          <a:xfrm>
            <a:off x="1456305" y="2819334"/>
            <a:ext cx="2330080" cy="495300"/>
          </a:xfrm>
          <a:prstGeom prst="rect">
            <a:avLst/>
          </a:prstGeom>
          <a:noFill/>
          <a:ln>
            <a:noFill/>
          </a:ln>
        </p:spPr>
        <p:txBody>
          <a:bodyPr anchorCtr="0" anchor="t" bIns="0" lIns="0" spcFirstLastPara="1" rIns="0" wrap="square" tIns="0">
            <a:spAutoFit/>
          </a:bodyPr>
          <a:lstStyle/>
          <a:p>
            <a:pPr indent="0" lvl="0" marL="0" marR="0" rtl="0" algn="l">
              <a:lnSpc>
                <a:spcPct val="120000"/>
              </a:lnSpc>
              <a:spcBef>
                <a:spcPts val="0"/>
              </a:spcBef>
              <a:spcAft>
                <a:spcPts val="0"/>
              </a:spcAft>
              <a:buNone/>
            </a:pPr>
            <a:r>
              <a:rPr b="0" i="0" lang="en-US" sz="3200" u="none" cap="none" strike="noStrike">
                <a:solidFill>
                  <a:srgbClr val="1C3651"/>
                </a:solidFill>
                <a:latin typeface="Archivo Black"/>
                <a:ea typeface="Archivo Black"/>
                <a:cs typeface="Archivo Black"/>
                <a:sym typeface="Archivo Black"/>
              </a:rPr>
              <a:t>PRODUCT</a:t>
            </a:r>
            <a:endParaRPr/>
          </a:p>
        </p:txBody>
      </p:sp>
      <p:sp>
        <p:nvSpPr>
          <p:cNvPr id="223" name="Google Shape;223;p14"/>
          <p:cNvSpPr txBox="1"/>
          <p:nvPr/>
        </p:nvSpPr>
        <p:spPr>
          <a:xfrm>
            <a:off x="1456305" y="6059786"/>
            <a:ext cx="2850692" cy="495300"/>
          </a:xfrm>
          <a:prstGeom prst="rect">
            <a:avLst/>
          </a:prstGeom>
          <a:noFill/>
          <a:ln>
            <a:noFill/>
          </a:ln>
        </p:spPr>
        <p:txBody>
          <a:bodyPr anchorCtr="0" anchor="t" bIns="0" lIns="0" spcFirstLastPara="1" rIns="0" wrap="square" tIns="0">
            <a:spAutoFit/>
          </a:bodyPr>
          <a:lstStyle/>
          <a:p>
            <a:pPr indent="0" lvl="0" marL="0" marR="0" rtl="0" algn="l">
              <a:lnSpc>
                <a:spcPct val="120000"/>
              </a:lnSpc>
              <a:spcBef>
                <a:spcPts val="0"/>
              </a:spcBef>
              <a:spcAft>
                <a:spcPts val="0"/>
              </a:spcAft>
              <a:buNone/>
            </a:pPr>
            <a:r>
              <a:rPr b="0" i="0" lang="en-US" sz="3200" u="none" cap="none" strike="noStrike">
                <a:solidFill>
                  <a:srgbClr val="F88648"/>
                </a:solidFill>
                <a:latin typeface="Archivo Black"/>
                <a:ea typeface="Archivo Black"/>
                <a:cs typeface="Archivo Black"/>
                <a:sym typeface="Archivo Black"/>
              </a:rPr>
              <a:t>PROMOTION</a:t>
            </a:r>
            <a:endParaRPr/>
          </a:p>
        </p:txBody>
      </p:sp>
      <p:sp>
        <p:nvSpPr>
          <p:cNvPr id="224" name="Google Shape;224;p14"/>
          <p:cNvSpPr txBox="1"/>
          <p:nvPr/>
        </p:nvSpPr>
        <p:spPr>
          <a:xfrm>
            <a:off x="14215509" y="7520712"/>
            <a:ext cx="2330080" cy="495300"/>
          </a:xfrm>
          <a:prstGeom prst="rect">
            <a:avLst/>
          </a:prstGeom>
          <a:noFill/>
          <a:ln>
            <a:noFill/>
          </a:ln>
        </p:spPr>
        <p:txBody>
          <a:bodyPr anchorCtr="0" anchor="t" bIns="0" lIns="0" spcFirstLastPara="1" rIns="0" wrap="square" tIns="0">
            <a:spAutoFit/>
          </a:bodyPr>
          <a:lstStyle/>
          <a:p>
            <a:pPr indent="0" lvl="0" marL="0" marR="0" rtl="0" algn="just">
              <a:lnSpc>
                <a:spcPct val="120000"/>
              </a:lnSpc>
              <a:spcBef>
                <a:spcPts val="0"/>
              </a:spcBef>
              <a:spcAft>
                <a:spcPts val="0"/>
              </a:spcAft>
              <a:buNone/>
            </a:pPr>
            <a:r>
              <a:rPr b="0" i="0" lang="en-US" sz="3200" u="none" cap="none" strike="noStrike">
                <a:solidFill>
                  <a:srgbClr val="589DD4"/>
                </a:solidFill>
                <a:latin typeface="Archivo Black"/>
                <a:ea typeface="Archivo Black"/>
                <a:cs typeface="Archivo Black"/>
                <a:sym typeface="Archivo Black"/>
              </a:rPr>
              <a:t>PLACE</a:t>
            </a:r>
            <a:endParaRPr/>
          </a:p>
        </p:txBody>
      </p:sp>
      <p:sp>
        <p:nvSpPr>
          <p:cNvPr id="225" name="Google Shape;225;p14"/>
          <p:cNvSpPr txBox="1"/>
          <p:nvPr/>
        </p:nvSpPr>
        <p:spPr>
          <a:xfrm>
            <a:off x="14215509" y="4226016"/>
            <a:ext cx="2330080" cy="495300"/>
          </a:xfrm>
          <a:prstGeom prst="rect">
            <a:avLst/>
          </a:prstGeom>
          <a:noFill/>
          <a:ln>
            <a:noFill/>
          </a:ln>
        </p:spPr>
        <p:txBody>
          <a:bodyPr anchorCtr="0" anchor="t" bIns="0" lIns="0" spcFirstLastPara="1" rIns="0" wrap="square" tIns="0">
            <a:spAutoFit/>
          </a:bodyPr>
          <a:lstStyle/>
          <a:p>
            <a:pPr indent="0" lvl="0" marL="0" marR="0" rtl="0" algn="just">
              <a:lnSpc>
                <a:spcPct val="120000"/>
              </a:lnSpc>
              <a:spcBef>
                <a:spcPts val="0"/>
              </a:spcBef>
              <a:spcAft>
                <a:spcPts val="0"/>
              </a:spcAft>
              <a:buNone/>
            </a:pPr>
            <a:r>
              <a:rPr b="0" i="0" lang="en-US" sz="3200" u="none" cap="none" strike="noStrike">
                <a:solidFill>
                  <a:srgbClr val="DF6F32"/>
                </a:solidFill>
                <a:latin typeface="Archivo Black"/>
                <a:ea typeface="Archivo Black"/>
                <a:cs typeface="Archivo Black"/>
                <a:sym typeface="Archivo Black"/>
              </a:rPr>
              <a:t>PRICE</a:t>
            </a:r>
            <a:endParaRPr/>
          </a:p>
        </p:txBody>
      </p:sp>
      <p:sp>
        <p:nvSpPr>
          <p:cNvPr id="226" name="Google Shape;226;p14"/>
          <p:cNvSpPr txBox="1"/>
          <p:nvPr/>
        </p:nvSpPr>
        <p:spPr>
          <a:xfrm>
            <a:off x="1194838" y="6845911"/>
            <a:ext cx="3306000" cy="1477800"/>
          </a:xfrm>
          <a:prstGeom prst="rect">
            <a:avLst/>
          </a:prstGeom>
          <a:noFill/>
          <a:ln>
            <a:noFill/>
          </a:ln>
        </p:spPr>
        <p:txBody>
          <a:bodyPr anchorCtr="0" anchor="t" bIns="0" lIns="0" spcFirstLastPara="1" rIns="0" wrap="square" tIns="0">
            <a:spAutoFit/>
          </a:bodyPr>
          <a:lstStyle/>
          <a:p>
            <a:pPr indent="-259079" lvl="1" marL="518160" marR="0" rtl="0" algn="l">
              <a:lnSpc>
                <a:spcPct val="100000"/>
              </a:lnSpc>
              <a:spcBef>
                <a:spcPts val="0"/>
              </a:spcBef>
              <a:spcAft>
                <a:spcPts val="0"/>
              </a:spcAft>
              <a:buClr>
                <a:srgbClr val="1C3651"/>
              </a:buClr>
              <a:buSzPts val="2400"/>
              <a:buFont typeface="Arial"/>
              <a:buChar char="•"/>
            </a:pPr>
            <a:r>
              <a:rPr b="0" i="0" lang="en-US" sz="2400" u="none" cap="none" strike="noStrike">
                <a:solidFill>
                  <a:srgbClr val="1C3651"/>
                </a:solidFill>
                <a:latin typeface="Montserrat"/>
                <a:ea typeface="Montserrat"/>
                <a:cs typeface="Montserrat"/>
                <a:sym typeface="Montserrat"/>
              </a:rPr>
              <a:t>Advertising</a:t>
            </a:r>
            <a:endParaRPr/>
          </a:p>
          <a:p>
            <a:pPr indent="-259079" lvl="1" marL="518160" marR="0" rtl="0" algn="l">
              <a:lnSpc>
                <a:spcPct val="100000"/>
              </a:lnSpc>
              <a:spcBef>
                <a:spcPts val="0"/>
              </a:spcBef>
              <a:spcAft>
                <a:spcPts val="0"/>
              </a:spcAft>
              <a:buClr>
                <a:srgbClr val="1C3651"/>
              </a:buClr>
              <a:buSzPts val="2400"/>
              <a:buFont typeface="Arial"/>
              <a:buChar char="•"/>
            </a:pPr>
            <a:r>
              <a:rPr b="0" i="0" lang="en-US" sz="2400" u="none" cap="none" strike="noStrike">
                <a:solidFill>
                  <a:srgbClr val="1C3651"/>
                </a:solidFill>
                <a:latin typeface="Montserrat"/>
                <a:ea typeface="Montserrat"/>
                <a:cs typeface="Montserrat"/>
                <a:sym typeface="Montserrat"/>
              </a:rPr>
              <a:t>Sales Force</a:t>
            </a:r>
            <a:endParaRPr/>
          </a:p>
          <a:p>
            <a:pPr indent="-259079" lvl="1" marL="518160" marR="0" rtl="0" algn="l">
              <a:lnSpc>
                <a:spcPct val="100000"/>
              </a:lnSpc>
              <a:spcBef>
                <a:spcPts val="0"/>
              </a:spcBef>
              <a:spcAft>
                <a:spcPts val="0"/>
              </a:spcAft>
              <a:buClr>
                <a:srgbClr val="1C3651"/>
              </a:buClr>
              <a:buSzPts val="2400"/>
              <a:buFont typeface="Arial"/>
              <a:buChar char="•"/>
            </a:pPr>
            <a:r>
              <a:rPr b="0" i="0" lang="en-US" sz="2400" u="none" cap="none" strike="noStrike">
                <a:solidFill>
                  <a:srgbClr val="1C3651"/>
                </a:solidFill>
                <a:latin typeface="Montserrat"/>
                <a:ea typeface="Montserrat"/>
                <a:cs typeface="Montserrat"/>
                <a:sym typeface="Montserrat"/>
              </a:rPr>
              <a:t>Publicity</a:t>
            </a:r>
            <a:endParaRPr/>
          </a:p>
          <a:p>
            <a:pPr indent="-259079" lvl="1" marL="518160" marR="0" rtl="0" algn="l">
              <a:lnSpc>
                <a:spcPct val="100000"/>
              </a:lnSpc>
              <a:spcBef>
                <a:spcPts val="0"/>
              </a:spcBef>
              <a:spcAft>
                <a:spcPts val="0"/>
              </a:spcAft>
              <a:buClr>
                <a:srgbClr val="1C3651"/>
              </a:buClr>
              <a:buSzPts val="2400"/>
              <a:buFont typeface="Arial"/>
              <a:buChar char="•"/>
            </a:pPr>
            <a:r>
              <a:rPr b="0" i="0" lang="en-US" sz="2400" u="none" cap="none" strike="noStrike">
                <a:solidFill>
                  <a:srgbClr val="1C3651"/>
                </a:solidFill>
                <a:latin typeface="Montserrat"/>
                <a:ea typeface="Montserrat"/>
                <a:cs typeface="Montserrat"/>
                <a:sym typeface="Montserrat"/>
              </a:rPr>
              <a:t>Sales Promotion</a:t>
            </a:r>
            <a:endParaRPr/>
          </a:p>
        </p:txBody>
      </p:sp>
      <p:sp>
        <p:nvSpPr>
          <p:cNvPr id="227" name="Google Shape;227;p14"/>
          <p:cNvSpPr txBox="1"/>
          <p:nvPr/>
        </p:nvSpPr>
        <p:spPr>
          <a:xfrm>
            <a:off x="13953226" y="5029760"/>
            <a:ext cx="3306000" cy="1477800"/>
          </a:xfrm>
          <a:prstGeom prst="rect">
            <a:avLst/>
          </a:prstGeom>
          <a:noFill/>
          <a:ln>
            <a:noFill/>
          </a:ln>
        </p:spPr>
        <p:txBody>
          <a:bodyPr anchorCtr="0" anchor="t" bIns="0" lIns="0" spcFirstLastPara="1" rIns="0" wrap="square" tIns="0">
            <a:spAutoFit/>
          </a:bodyPr>
          <a:lstStyle/>
          <a:p>
            <a:pPr indent="-259079" lvl="1" marL="518160" marR="0" rtl="0" algn="just">
              <a:lnSpc>
                <a:spcPct val="100000"/>
              </a:lnSpc>
              <a:spcBef>
                <a:spcPts val="0"/>
              </a:spcBef>
              <a:spcAft>
                <a:spcPts val="0"/>
              </a:spcAft>
              <a:buClr>
                <a:srgbClr val="1C3651"/>
              </a:buClr>
              <a:buSzPts val="2400"/>
              <a:buFont typeface="Arial"/>
              <a:buChar char="•"/>
            </a:pPr>
            <a:r>
              <a:rPr b="0" i="0" lang="en-US" sz="2400" u="none" cap="none" strike="noStrike">
                <a:solidFill>
                  <a:srgbClr val="1C3651"/>
                </a:solidFill>
                <a:latin typeface="Montserrat"/>
                <a:ea typeface="Montserrat"/>
                <a:cs typeface="Montserrat"/>
                <a:sym typeface="Montserrat"/>
              </a:rPr>
              <a:t>List Price</a:t>
            </a:r>
            <a:endParaRPr/>
          </a:p>
          <a:p>
            <a:pPr indent="-259079" lvl="1" marL="518160" marR="0" rtl="0" algn="just">
              <a:lnSpc>
                <a:spcPct val="100000"/>
              </a:lnSpc>
              <a:spcBef>
                <a:spcPts val="0"/>
              </a:spcBef>
              <a:spcAft>
                <a:spcPts val="0"/>
              </a:spcAft>
              <a:buClr>
                <a:srgbClr val="1C3651"/>
              </a:buClr>
              <a:buSzPts val="2400"/>
              <a:buFont typeface="Arial"/>
              <a:buChar char="•"/>
            </a:pPr>
            <a:r>
              <a:rPr b="0" i="0" lang="en-US" sz="2400" u="none" cap="none" strike="noStrike">
                <a:solidFill>
                  <a:srgbClr val="1C3651"/>
                </a:solidFill>
                <a:latin typeface="Montserrat"/>
                <a:ea typeface="Montserrat"/>
                <a:cs typeface="Montserrat"/>
                <a:sym typeface="Montserrat"/>
              </a:rPr>
              <a:t>Discounts</a:t>
            </a:r>
            <a:endParaRPr/>
          </a:p>
          <a:p>
            <a:pPr indent="-259079" lvl="1" marL="518160" marR="0" rtl="0" algn="just">
              <a:lnSpc>
                <a:spcPct val="100000"/>
              </a:lnSpc>
              <a:spcBef>
                <a:spcPts val="0"/>
              </a:spcBef>
              <a:spcAft>
                <a:spcPts val="0"/>
              </a:spcAft>
              <a:buClr>
                <a:srgbClr val="1C3651"/>
              </a:buClr>
              <a:buSzPts val="2400"/>
              <a:buFont typeface="Arial"/>
              <a:buChar char="•"/>
            </a:pPr>
            <a:r>
              <a:rPr b="0" i="0" lang="en-US" sz="2400" u="none" cap="none" strike="noStrike">
                <a:solidFill>
                  <a:srgbClr val="1C3651"/>
                </a:solidFill>
                <a:latin typeface="Montserrat"/>
                <a:ea typeface="Montserrat"/>
                <a:cs typeface="Montserrat"/>
                <a:sym typeface="Montserrat"/>
              </a:rPr>
              <a:t>Bundling</a:t>
            </a:r>
            <a:endParaRPr/>
          </a:p>
          <a:p>
            <a:pPr indent="-259079" lvl="1" marL="518160" marR="0" rtl="0" algn="just">
              <a:lnSpc>
                <a:spcPct val="100000"/>
              </a:lnSpc>
              <a:spcBef>
                <a:spcPts val="0"/>
              </a:spcBef>
              <a:spcAft>
                <a:spcPts val="0"/>
              </a:spcAft>
              <a:buClr>
                <a:srgbClr val="1C3651"/>
              </a:buClr>
              <a:buSzPts val="2400"/>
              <a:buFont typeface="Arial"/>
              <a:buChar char="•"/>
            </a:pPr>
            <a:r>
              <a:rPr b="0" i="0" lang="en-US" sz="2400" u="none" cap="none" strike="noStrike">
                <a:solidFill>
                  <a:srgbClr val="1C3651"/>
                </a:solidFill>
                <a:latin typeface="Montserrat"/>
                <a:ea typeface="Montserrat"/>
                <a:cs typeface="Montserrat"/>
                <a:sym typeface="Montserrat"/>
              </a:rPr>
              <a:t>Credit Terms</a:t>
            </a:r>
            <a:endParaRPr/>
          </a:p>
        </p:txBody>
      </p:sp>
      <p:sp>
        <p:nvSpPr>
          <p:cNvPr id="228" name="Google Shape;228;p14"/>
          <p:cNvSpPr txBox="1"/>
          <p:nvPr/>
        </p:nvSpPr>
        <p:spPr>
          <a:xfrm>
            <a:off x="13953226" y="8306151"/>
            <a:ext cx="3306000" cy="1477800"/>
          </a:xfrm>
          <a:prstGeom prst="rect">
            <a:avLst/>
          </a:prstGeom>
          <a:noFill/>
          <a:ln>
            <a:noFill/>
          </a:ln>
        </p:spPr>
        <p:txBody>
          <a:bodyPr anchorCtr="0" anchor="t" bIns="0" lIns="0" spcFirstLastPara="1" rIns="0" wrap="square" tIns="0">
            <a:spAutoFit/>
          </a:bodyPr>
          <a:lstStyle/>
          <a:p>
            <a:pPr indent="-259079" lvl="1" marL="518160" marR="0" rtl="0" algn="just">
              <a:lnSpc>
                <a:spcPct val="100000"/>
              </a:lnSpc>
              <a:spcBef>
                <a:spcPts val="0"/>
              </a:spcBef>
              <a:spcAft>
                <a:spcPts val="0"/>
              </a:spcAft>
              <a:buClr>
                <a:srgbClr val="1C3651"/>
              </a:buClr>
              <a:buSzPts val="2400"/>
              <a:buFont typeface="Arial"/>
              <a:buChar char="•"/>
            </a:pPr>
            <a:r>
              <a:rPr b="0" i="0" lang="en-US" sz="2400" u="none" cap="none" strike="noStrike">
                <a:solidFill>
                  <a:srgbClr val="1C3651"/>
                </a:solidFill>
                <a:latin typeface="Montserrat"/>
                <a:ea typeface="Montserrat"/>
                <a:cs typeface="Montserrat"/>
                <a:sym typeface="Montserrat"/>
              </a:rPr>
              <a:t>Channel</a:t>
            </a:r>
            <a:endParaRPr/>
          </a:p>
          <a:p>
            <a:pPr indent="-259079" lvl="1" marL="518160" marR="0" rtl="0" algn="just">
              <a:lnSpc>
                <a:spcPct val="100000"/>
              </a:lnSpc>
              <a:spcBef>
                <a:spcPts val="0"/>
              </a:spcBef>
              <a:spcAft>
                <a:spcPts val="0"/>
              </a:spcAft>
              <a:buClr>
                <a:srgbClr val="1C3651"/>
              </a:buClr>
              <a:buSzPts val="2400"/>
              <a:buFont typeface="Arial"/>
              <a:buChar char="•"/>
            </a:pPr>
            <a:r>
              <a:rPr b="0" i="0" lang="en-US" sz="2400" u="none" cap="none" strike="noStrike">
                <a:solidFill>
                  <a:srgbClr val="1C3651"/>
                </a:solidFill>
                <a:latin typeface="Montserrat"/>
                <a:ea typeface="Montserrat"/>
                <a:cs typeface="Montserrat"/>
                <a:sym typeface="Montserrat"/>
              </a:rPr>
              <a:t>Inventory</a:t>
            </a:r>
            <a:endParaRPr/>
          </a:p>
          <a:p>
            <a:pPr indent="-259079" lvl="1" marL="518160" marR="0" rtl="0" algn="just">
              <a:lnSpc>
                <a:spcPct val="100000"/>
              </a:lnSpc>
              <a:spcBef>
                <a:spcPts val="0"/>
              </a:spcBef>
              <a:spcAft>
                <a:spcPts val="0"/>
              </a:spcAft>
              <a:buClr>
                <a:srgbClr val="1C3651"/>
              </a:buClr>
              <a:buSzPts val="2400"/>
              <a:buFont typeface="Arial"/>
              <a:buChar char="•"/>
            </a:pPr>
            <a:r>
              <a:rPr b="0" i="0" lang="en-US" sz="2400" u="none" cap="none" strike="noStrike">
                <a:solidFill>
                  <a:srgbClr val="1C3651"/>
                </a:solidFill>
                <a:latin typeface="Montserrat"/>
                <a:ea typeface="Montserrat"/>
                <a:cs typeface="Montserrat"/>
                <a:sym typeface="Montserrat"/>
              </a:rPr>
              <a:t>Logistics</a:t>
            </a:r>
            <a:endParaRPr/>
          </a:p>
          <a:p>
            <a:pPr indent="-259079" lvl="1" marL="518160" marR="0" rtl="0" algn="just">
              <a:lnSpc>
                <a:spcPct val="100000"/>
              </a:lnSpc>
              <a:spcBef>
                <a:spcPts val="0"/>
              </a:spcBef>
              <a:spcAft>
                <a:spcPts val="0"/>
              </a:spcAft>
              <a:buClr>
                <a:srgbClr val="1C3651"/>
              </a:buClr>
              <a:buSzPts val="2400"/>
              <a:buFont typeface="Arial"/>
              <a:buChar char="•"/>
            </a:pPr>
            <a:r>
              <a:rPr b="0" i="0" lang="en-US" sz="2400" u="none" cap="none" strike="noStrike">
                <a:solidFill>
                  <a:srgbClr val="1C3651"/>
                </a:solidFill>
                <a:latin typeface="Montserrat"/>
                <a:ea typeface="Montserrat"/>
                <a:cs typeface="Montserrat"/>
                <a:sym typeface="Montserrat"/>
              </a:rPr>
              <a:t>Distribution</a:t>
            </a:r>
            <a:endParaRPr/>
          </a:p>
        </p:txBody>
      </p:sp>
      <p:sp>
        <p:nvSpPr>
          <p:cNvPr id="229" name="Google Shape;229;p14"/>
          <p:cNvSpPr txBox="1"/>
          <p:nvPr/>
        </p:nvSpPr>
        <p:spPr>
          <a:xfrm>
            <a:off x="7751669" y="5058335"/>
            <a:ext cx="2950800" cy="981075"/>
          </a:xfrm>
          <a:prstGeom prst="rect">
            <a:avLst/>
          </a:prstGeom>
          <a:noFill/>
          <a:ln>
            <a:noFill/>
          </a:ln>
        </p:spPr>
        <p:txBody>
          <a:bodyPr anchorCtr="0" anchor="t" bIns="0" lIns="0" spcFirstLastPara="1" rIns="0" wrap="square" tIns="0">
            <a:spAutoFit/>
          </a:bodyPr>
          <a:lstStyle/>
          <a:p>
            <a:pPr indent="0" lvl="0" marL="0" marR="0" rtl="0" algn="ctr">
              <a:lnSpc>
                <a:spcPct val="120000"/>
              </a:lnSpc>
              <a:spcBef>
                <a:spcPts val="0"/>
              </a:spcBef>
              <a:spcAft>
                <a:spcPts val="0"/>
              </a:spcAft>
              <a:buNone/>
            </a:pPr>
            <a:r>
              <a:rPr b="0" i="0" lang="en-US" sz="3200" u="none" cap="none" strike="noStrike">
                <a:solidFill>
                  <a:srgbClr val="F4E0C5"/>
                </a:solidFill>
                <a:latin typeface="Archivo Black"/>
                <a:ea typeface="Archivo Black"/>
                <a:cs typeface="Archivo Black"/>
                <a:sym typeface="Archivo Black"/>
              </a:rPr>
              <a:t>MARKETING MIX </a:t>
            </a:r>
            <a:endParaRPr/>
          </a:p>
        </p:txBody>
      </p:sp>
      <p:pic>
        <p:nvPicPr>
          <p:cNvPr id="230" name="Google Shape;230;p14"/>
          <p:cNvPicPr preferRelativeResize="0"/>
          <p:nvPr/>
        </p:nvPicPr>
        <p:blipFill>
          <a:blip r:embed="rId6">
            <a:alphaModFix/>
          </a:blip>
          <a:stretch>
            <a:fillRect/>
          </a:stretch>
        </p:blipFill>
        <p:spPr>
          <a:xfrm>
            <a:off x="6183650" y="5696675"/>
            <a:ext cx="1568025" cy="1526124"/>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4E0C5"/>
        </a:solidFill>
      </p:bgPr>
    </p:bg>
    <p:spTree>
      <p:nvGrpSpPr>
        <p:cNvPr id="234" name="Shape 234"/>
        <p:cNvGrpSpPr/>
        <p:nvPr/>
      </p:nvGrpSpPr>
      <p:grpSpPr>
        <a:xfrm>
          <a:off x="0" y="0"/>
          <a:ext cx="0" cy="0"/>
          <a:chOff x="0" y="0"/>
          <a:chExt cx="0" cy="0"/>
        </a:xfrm>
      </p:grpSpPr>
      <p:grpSp>
        <p:nvGrpSpPr>
          <p:cNvPr id="235" name="Google Shape;235;p15"/>
          <p:cNvGrpSpPr/>
          <p:nvPr/>
        </p:nvGrpSpPr>
        <p:grpSpPr>
          <a:xfrm>
            <a:off x="7280046" y="6965055"/>
            <a:ext cx="4580705" cy="893446"/>
            <a:chOff x="0" y="-47625"/>
            <a:chExt cx="1206441" cy="235311"/>
          </a:xfrm>
        </p:grpSpPr>
        <p:sp>
          <p:nvSpPr>
            <p:cNvPr id="236" name="Google Shape;236;p15"/>
            <p:cNvSpPr/>
            <p:nvPr/>
          </p:nvSpPr>
          <p:spPr>
            <a:xfrm>
              <a:off x="0" y="0"/>
              <a:ext cx="1206441" cy="187686"/>
            </a:xfrm>
            <a:custGeom>
              <a:rect b="b" l="l" r="r" t="t"/>
              <a:pathLst>
                <a:path extrusionOk="0" h="187686" w="1206441">
                  <a:moveTo>
                    <a:pt x="0" y="0"/>
                  </a:moveTo>
                  <a:lnTo>
                    <a:pt x="1206441" y="0"/>
                  </a:lnTo>
                  <a:lnTo>
                    <a:pt x="1206441" y="187686"/>
                  </a:lnTo>
                  <a:lnTo>
                    <a:pt x="0" y="187686"/>
                  </a:lnTo>
                  <a:close/>
                </a:path>
              </a:pathLst>
            </a:custGeom>
            <a:solidFill>
              <a:srgbClr val="DF6F32"/>
            </a:solidFill>
            <a:ln>
              <a:noFill/>
            </a:ln>
          </p:spPr>
        </p:sp>
        <p:sp>
          <p:nvSpPr>
            <p:cNvPr id="237" name="Google Shape;237;p15"/>
            <p:cNvSpPr txBox="1"/>
            <p:nvPr/>
          </p:nvSpPr>
          <p:spPr>
            <a:xfrm>
              <a:off x="0" y="-47625"/>
              <a:ext cx="1206441" cy="235311"/>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238" name="Google Shape;238;p15"/>
          <p:cNvSpPr txBox="1"/>
          <p:nvPr/>
        </p:nvSpPr>
        <p:spPr>
          <a:xfrm>
            <a:off x="609600" y="490525"/>
            <a:ext cx="17121000" cy="1077300"/>
          </a:xfrm>
          <a:prstGeom prst="rect">
            <a:avLst/>
          </a:prstGeom>
          <a:noFill/>
          <a:ln>
            <a:noFill/>
          </a:ln>
        </p:spPr>
        <p:txBody>
          <a:bodyPr anchorCtr="0" anchor="t" bIns="0" lIns="0" spcFirstLastPara="1" rIns="0" wrap="square" tIns="0">
            <a:spAutoFit/>
          </a:bodyPr>
          <a:lstStyle/>
          <a:p>
            <a:pPr indent="0" lvl="0" marL="0" marR="0" rtl="0" algn="l">
              <a:lnSpc>
                <a:spcPct val="120002"/>
              </a:lnSpc>
              <a:spcBef>
                <a:spcPts val="0"/>
              </a:spcBef>
              <a:spcAft>
                <a:spcPts val="0"/>
              </a:spcAft>
              <a:buNone/>
            </a:pPr>
            <a:r>
              <a:rPr b="0" i="0" lang="en-US" sz="6999" u="none" cap="none" strike="noStrike">
                <a:solidFill>
                  <a:srgbClr val="DF6F32"/>
                </a:solidFill>
                <a:latin typeface="Archivo Black"/>
                <a:ea typeface="Archivo Black"/>
                <a:cs typeface="Archivo Black"/>
                <a:sym typeface="Archivo Black"/>
              </a:rPr>
              <a:t>MARKETING MIX 4P INFOGRAPHIC </a:t>
            </a:r>
            <a:endParaRPr/>
          </a:p>
        </p:txBody>
      </p:sp>
      <p:grpSp>
        <p:nvGrpSpPr>
          <p:cNvPr id="239" name="Google Shape;239;p15"/>
          <p:cNvGrpSpPr/>
          <p:nvPr/>
        </p:nvGrpSpPr>
        <p:grpSpPr>
          <a:xfrm>
            <a:off x="777909" y="2367881"/>
            <a:ext cx="7212097" cy="7212098"/>
            <a:chOff x="0" y="0"/>
            <a:chExt cx="812800" cy="812800"/>
          </a:xfrm>
        </p:grpSpPr>
        <p:sp>
          <p:nvSpPr>
            <p:cNvPr id="240" name="Google Shape;240;p15"/>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lnTo>
                    <a:pt x="406400" y="0"/>
                  </a:lnTo>
                  <a:close/>
                </a:path>
              </a:pathLst>
            </a:custGeom>
            <a:solidFill>
              <a:srgbClr val="000000">
                <a:alpha val="0"/>
              </a:srgbClr>
            </a:solidFill>
            <a:ln cap="rnd" cmpd="sng" w="952500">
              <a:solidFill>
                <a:srgbClr val="DF6F3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15"/>
            <p:cNvSpPr txBox="1"/>
            <p:nvPr/>
          </p:nvSpPr>
          <p:spPr>
            <a:xfrm>
              <a:off x="76200" y="38100"/>
              <a:ext cx="660400" cy="698500"/>
            </a:xfrm>
            <a:prstGeom prst="rect">
              <a:avLst/>
            </a:prstGeom>
            <a:noFill/>
            <a:ln>
              <a:noFill/>
            </a:ln>
          </p:spPr>
          <p:txBody>
            <a:bodyPr anchorCtr="0" anchor="ctr" bIns="32200" lIns="32200" spcFirstLastPara="1" rIns="32200" wrap="square" tIns="322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42" name="Google Shape;242;p15"/>
          <p:cNvGrpSpPr/>
          <p:nvPr/>
        </p:nvGrpSpPr>
        <p:grpSpPr>
          <a:xfrm>
            <a:off x="1294381" y="2884353"/>
            <a:ext cx="6179154" cy="6179154"/>
            <a:chOff x="0" y="0"/>
            <a:chExt cx="812800" cy="812800"/>
          </a:xfrm>
        </p:grpSpPr>
        <p:sp>
          <p:nvSpPr>
            <p:cNvPr id="243" name="Google Shape;243;p15"/>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lnTo>
                    <a:pt x="406400" y="0"/>
                  </a:lnTo>
                  <a:close/>
                </a:path>
              </a:pathLst>
            </a:custGeom>
            <a:solidFill>
              <a:srgbClr val="000000">
                <a:alpha val="0"/>
              </a:srgbClr>
            </a:solidFill>
            <a:ln cap="rnd" cmpd="sng" w="952500">
              <a:solidFill>
                <a:srgbClr val="1C365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4" name="Google Shape;244;p15"/>
            <p:cNvSpPr txBox="1"/>
            <p:nvPr/>
          </p:nvSpPr>
          <p:spPr>
            <a:xfrm>
              <a:off x="76200" y="38100"/>
              <a:ext cx="660400" cy="698500"/>
            </a:xfrm>
            <a:prstGeom prst="rect">
              <a:avLst/>
            </a:prstGeom>
            <a:noFill/>
            <a:ln>
              <a:noFill/>
            </a:ln>
          </p:spPr>
          <p:txBody>
            <a:bodyPr anchorCtr="0" anchor="ctr" bIns="32200" lIns="32200" spcFirstLastPara="1" rIns="32200" wrap="square" tIns="322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45" name="Google Shape;245;p15"/>
          <p:cNvGrpSpPr/>
          <p:nvPr/>
        </p:nvGrpSpPr>
        <p:grpSpPr>
          <a:xfrm>
            <a:off x="3985157" y="3908533"/>
            <a:ext cx="7875598" cy="893446"/>
            <a:chOff x="0" y="-47625"/>
            <a:chExt cx="2074231" cy="235311"/>
          </a:xfrm>
        </p:grpSpPr>
        <p:sp>
          <p:nvSpPr>
            <p:cNvPr id="246" name="Google Shape;246;p15"/>
            <p:cNvSpPr/>
            <p:nvPr/>
          </p:nvSpPr>
          <p:spPr>
            <a:xfrm>
              <a:off x="0" y="0"/>
              <a:ext cx="2074231" cy="187686"/>
            </a:xfrm>
            <a:custGeom>
              <a:rect b="b" l="l" r="r" t="t"/>
              <a:pathLst>
                <a:path extrusionOk="0" h="187686" w="2074231">
                  <a:moveTo>
                    <a:pt x="0" y="0"/>
                  </a:moveTo>
                  <a:lnTo>
                    <a:pt x="2074231" y="0"/>
                  </a:lnTo>
                  <a:lnTo>
                    <a:pt x="2074231" y="187686"/>
                  </a:lnTo>
                  <a:lnTo>
                    <a:pt x="0" y="187686"/>
                  </a:lnTo>
                  <a:close/>
                </a:path>
              </a:pathLst>
            </a:custGeom>
            <a:solidFill>
              <a:srgbClr val="589DD4"/>
            </a:solidFill>
            <a:ln>
              <a:noFill/>
            </a:ln>
          </p:spPr>
        </p:sp>
        <p:sp>
          <p:nvSpPr>
            <p:cNvPr id="247" name="Google Shape;247;p15"/>
            <p:cNvSpPr txBox="1"/>
            <p:nvPr/>
          </p:nvSpPr>
          <p:spPr>
            <a:xfrm>
              <a:off x="0" y="-47625"/>
              <a:ext cx="2074230" cy="235311"/>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48" name="Google Shape;248;p15"/>
          <p:cNvGrpSpPr/>
          <p:nvPr/>
        </p:nvGrpSpPr>
        <p:grpSpPr>
          <a:xfrm>
            <a:off x="6439230" y="4930215"/>
            <a:ext cx="5421521" cy="893446"/>
            <a:chOff x="0" y="-47625"/>
            <a:chExt cx="1427890" cy="235311"/>
          </a:xfrm>
        </p:grpSpPr>
        <p:sp>
          <p:nvSpPr>
            <p:cNvPr id="249" name="Google Shape;249;p15"/>
            <p:cNvSpPr/>
            <p:nvPr/>
          </p:nvSpPr>
          <p:spPr>
            <a:xfrm>
              <a:off x="0" y="0"/>
              <a:ext cx="1427890" cy="187686"/>
            </a:xfrm>
            <a:custGeom>
              <a:rect b="b" l="l" r="r" t="t"/>
              <a:pathLst>
                <a:path extrusionOk="0" h="187686" w="1427890">
                  <a:moveTo>
                    <a:pt x="0" y="0"/>
                  </a:moveTo>
                  <a:lnTo>
                    <a:pt x="1427890" y="0"/>
                  </a:lnTo>
                  <a:lnTo>
                    <a:pt x="1427890" y="187686"/>
                  </a:lnTo>
                  <a:lnTo>
                    <a:pt x="0" y="187686"/>
                  </a:lnTo>
                  <a:close/>
                </a:path>
              </a:pathLst>
            </a:custGeom>
            <a:solidFill>
              <a:srgbClr val="F88648"/>
            </a:solidFill>
            <a:ln>
              <a:noFill/>
            </a:ln>
          </p:spPr>
        </p:sp>
        <p:sp>
          <p:nvSpPr>
            <p:cNvPr id="250" name="Google Shape;250;p15"/>
            <p:cNvSpPr txBox="1"/>
            <p:nvPr/>
          </p:nvSpPr>
          <p:spPr>
            <a:xfrm>
              <a:off x="0" y="-47625"/>
              <a:ext cx="1427890" cy="235311"/>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51" name="Google Shape;251;p15"/>
          <p:cNvGrpSpPr/>
          <p:nvPr/>
        </p:nvGrpSpPr>
        <p:grpSpPr>
          <a:xfrm>
            <a:off x="6942715" y="5947635"/>
            <a:ext cx="4918035" cy="893446"/>
            <a:chOff x="0" y="-47625"/>
            <a:chExt cx="1295285" cy="235311"/>
          </a:xfrm>
        </p:grpSpPr>
        <p:sp>
          <p:nvSpPr>
            <p:cNvPr id="252" name="Google Shape;252;p15"/>
            <p:cNvSpPr/>
            <p:nvPr/>
          </p:nvSpPr>
          <p:spPr>
            <a:xfrm>
              <a:off x="0" y="0"/>
              <a:ext cx="1295285" cy="187686"/>
            </a:xfrm>
            <a:custGeom>
              <a:rect b="b" l="l" r="r" t="t"/>
              <a:pathLst>
                <a:path extrusionOk="0" h="187686" w="1295285">
                  <a:moveTo>
                    <a:pt x="0" y="0"/>
                  </a:moveTo>
                  <a:lnTo>
                    <a:pt x="1295285" y="0"/>
                  </a:lnTo>
                  <a:lnTo>
                    <a:pt x="1295285" y="187686"/>
                  </a:lnTo>
                  <a:lnTo>
                    <a:pt x="0" y="187686"/>
                  </a:lnTo>
                  <a:close/>
                </a:path>
              </a:pathLst>
            </a:custGeom>
            <a:solidFill>
              <a:srgbClr val="1C3651"/>
            </a:solidFill>
            <a:ln>
              <a:noFill/>
            </a:ln>
          </p:spPr>
        </p:sp>
        <p:sp>
          <p:nvSpPr>
            <p:cNvPr id="253" name="Google Shape;253;p15"/>
            <p:cNvSpPr txBox="1"/>
            <p:nvPr/>
          </p:nvSpPr>
          <p:spPr>
            <a:xfrm>
              <a:off x="0" y="-47625"/>
              <a:ext cx="1295285" cy="235311"/>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54" name="Google Shape;254;p15"/>
          <p:cNvGrpSpPr/>
          <p:nvPr/>
        </p:nvGrpSpPr>
        <p:grpSpPr>
          <a:xfrm rot="-5400000">
            <a:off x="11261835" y="6982741"/>
            <a:ext cx="1131531" cy="1038710"/>
            <a:chOff x="0" y="-47625"/>
            <a:chExt cx="812800" cy="746125"/>
          </a:xfrm>
        </p:grpSpPr>
        <p:sp>
          <p:nvSpPr>
            <p:cNvPr id="255" name="Google Shape;255;p15"/>
            <p:cNvSpPr/>
            <p:nvPr/>
          </p:nvSpPr>
          <p:spPr>
            <a:xfrm>
              <a:off x="0" y="0"/>
              <a:ext cx="812800" cy="698500"/>
            </a:xfrm>
            <a:custGeom>
              <a:rect b="b" l="l" r="r" t="t"/>
              <a:pathLst>
                <a:path extrusionOk="0" h="698500" w="812800">
                  <a:moveTo>
                    <a:pt x="812800" y="349250"/>
                  </a:moveTo>
                  <a:lnTo>
                    <a:pt x="609600" y="698500"/>
                  </a:lnTo>
                  <a:lnTo>
                    <a:pt x="203200" y="698500"/>
                  </a:lnTo>
                  <a:lnTo>
                    <a:pt x="0" y="349250"/>
                  </a:lnTo>
                  <a:lnTo>
                    <a:pt x="203200" y="0"/>
                  </a:lnTo>
                  <a:lnTo>
                    <a:pt x="609600" y="0"/>
                  </a:lnTo>
                  <a:lnTo>
                    <a:pt x="812800" y="349250"/>
                  </a:lnTo>
                  <a:close/>
                </a:path>
              </a:pathLst>
            </a:custGeom>
            <a:solidFill>
              <a:srgbClr val="DF6F32"/>
            </a:solidFill>
            <a:ln>
              <a:noFill/>
            </a:ln>
          </p:spPr>
        </p:sp>
        <p:sp>
          <p:nvSpPr>
            <p:cNvPr id="256" name="Google Shape;256;p15"/>
            <p:cNvSpPr txBox="1"/>
            <p:nvPr/>
          </p:nvSpPr>
          <p:spPr>
            <a:xfrm>
              <a:off x="114300" y="-47625"/>
              <a:ext cx="584200" cy="746125"/>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57" name="Google Shape;257;p15"/>
          <p:cNvGrpSpPr/>
          <p:nvPr/>
        </p:nvGrpSpPr>
        <p:grpSpPr>
          <a:xfrm rot="-5400000">
            <a:off x="11261835" y="5965322"/>
            <a:ext cx="1131531" cy="1038710"/>
            <a:chOff x="0" y="-47625"/>
            <a:chExt cx="812800" cy="746125"/>
          </a:xfrm>
        </p:grpSpPr>
        <p:sp>
          <p:nvSpPr>
            <p:cNvPr id="258" name="Google Shape;258;p15"/>
            <p:cNvSpPr/>
            <p:nvPr/>
          </p:nvSpPr>
          <p:spPr>
            <a:xfrm>
              <a:off x="0" y="0"/>
              <a:ext cx="812800" cy="698500"/>
            </a:xfrm>
            <a:custGeom>
              <a:rect b="b" l="l" r="r" t="t"/>
              <a:pathLst>
                <a:path extrusionOk="0" h="698500" w="812800">
                  <a:moveTo>
                    <a:pt x="812800" y="349250"/>
                  </a:moveTo>
                  <a:lnTo>
                    <a:pt x="609600" y="698500"/>
                  </a:lnTo>
                  <a:lnTo>
                    <a:pt x="203200" y="698500"/>
                  </a:lnTo>
                  <a:lnTo>
                    <a:pt x="0" y="349250"/>
                  </a:lnTo>
                  <a:lnTo>
                    <a:pt x="203200" y="0"/>
                  </a:lnTo>
                  <a:lnTo>
                    <a:pt x="609600" y="0"/>
                  </a:lnTo>
                  <a:lnTo>
                    <a:pt x="812800" y="349250"/>
                  </a:lnTo>
                  <a:close/>
                </a:path>
              </a:pathLst>
            </a:custGeom>
            <a:solidFill>
              <a:srgbClr val="1C3651"/>
            </a:solidFill>
            <a:ln>
              <a:noFill/>
            </a:ln>
          </p:spPr>
        </p:sp>
        <p:sp>
          <p:nvSpPr>
            <p:cNvPr id="259" name="Google Shape;259;p15"/>
            <p:cNvSpPr txBox="1"/>
            <p:nvPr/>
          </p:nvSpPr>
          <p:spPr>
            <a:xfrm>
              <a:off x="114300" y="-47625"/>
              <a:ext cx="584200" cy="746125"/>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60" name="Google Shape;260;p15"/>
          <p:cNvGrpSpPr/>
          <p:nvPr/>
        </p:nvGrpSpPr>
        <p:grpSpPr>
          <a:xfrm rot="-5400000">
            <a:off x="11261835" y="4947996"/>
            <a:ext cx="1131531" cy="1038710"/>
            <a:chOff x="0" y="-47625"/>
            <a:chExt cx="812800" cy="746125"/>
          </a:xfrm>
        </p:grpSpPr>
        <p:sp>
          <p:nvSpPr>
            <p:cNvPr id="261" name="Google Shape;261;p15"/>
            <p:cNvSpPr/>
            <p:nvPr/>
          </p:nvSpPr>
          <p:spPr>
            <a:xfrm>
              <a:off x="0" y="0"/>
              <a:ext cx="812800" cy="698500"/>
            </a:xfrm>
            <a:custGeom>
              <a:rect b="b" l="l" r="r" t="t"/>
              <a:pathLst>
                <a:path extrusionOk="0" h="698500" w="812800">
                  <a:moveTo>
                    <a:pt x="812800" y="349250"/>
                  </a:moveTo>
                  <a:lnTo>
                    <a:pt x="609600" y="698500"/>
                  </a:lnTo>
                  <a:lnTo>
                    <a:pt x="203200" y="698500"/>
                  </a:lnTo>
                  <a:lnTo>
                    <a:pt x="0" y="349250"/>
                  </a:lnTo>
                  <a:lnTo>
                    <a:pt x="203200" y="0"/>
                  </a:lnTo>
                  <a:lnTo>
                    <a:pt x="609600" y="0"/>
                  </a:lnTo>
                  <a:lnTo>
                    <a:pt x="812800" y="349250"/>
                  </a:lnTo>
                  <a:close/>
                </a:path>
              </a:pathLst>
            </a:custGeom>
            <a:solidFill>
              <a:srgbClr val="F88648"/>
            </a:solidFill>
            <a:ln>
              <a:noFill/>
            </a:ln>
          </p:spPr>
        </p:sp>
        <p:sp>
          <p:nvSpPr>
            <p:cNvPr id="262" name="Google Shape;262;p15"/>
            <p:cNvSpPr txBox="1"/>
            <p:nvPr/>
          </p:nvSpPr>
          <p:spPr>
            <a:xfrm>
              <a:off x="114300" y="-47625"/>
              <a:ext cx="584200" cy="746125"/>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63" name="Google Shape;263;p15"/>
          <p:cNvGrpSpPr/>
          <p:nvPr/>
        </p:nvGrpSpPr>
        <p:grpSpPr>
          <a:xfrm rot="-5400000">
            <a:off x="11261835" y="3926314"/>
            <a:ext cx="1131531" cy="1038710"/>
            <a:chOff x="0" y="-47625"/>
            <a:chExt cx="812800" cy="746125"/>
          </a:xfrm>
        </p:grpSpPr>
        <p:sp>
          <p:nvSpPr>
            <p:cNvPr id="264" name="Google Shape;264;p15"/>
            <p:cNvSpPr/>
            <p:nvPr/>
          </p:nvSpPr>
          <p:spPr>
            <a:xfrm>
              <a:off x="0" y="0"/>
              <a:ext cx="812800" cy="698500"/>
            </a:xfrm>
            <a:custGeom>
              <a:rect b="b" l="l" r="r" t="t"/>
              <a:pathLst>
                <a:path extrusionOk="0" h="698500" w="812800">
                  <a:moveTo>
                    <a:pt x="812800" y="349250"/>
                  </a:moveTo>
                  <a:lnTo>
                    <a:pt x="609600" y="698500"/>
                  </a:lnTo>
                  <a:lnTo>
                    <a:pt x="203200" y="698500"/>
                  </a:lnTo>
                  <a:lnTo>
                    <a:pt x="0" y="349250"/>
                  </a:lnTo>
                  <a:lnTo>
                    <a:pt x="203200" y="0"/>
                  </a:lnTo>
                  <a:lnTo>
                    <a:pt x="609600" y="0"/>
                  </a:lnTo>
                  <a:lnTo>
                    <a:pt x="812800" y="349250"/>
                  </a:lnTo>
                  <a:close/>
                </a:path>
              </a:pathLst>
            </a:custGeom>
            <a:solidFill>
              <a:srgbClr val="589DD4"/>
            </a:solidFill>
            <a:ln>
              <a:noFill/>
            </a:ln>
          </p:spPr>
        </p:sp>
        <p:sp>
          <p:nvSpPr>
            <p:cNvPr id="265" name="Google Shape;265;p15"/>
            <p:cNvSpPr txBox="1"/>
            <p:nvPr/>
          </p:nvSpPr>
          <p:spPr>
            <a:xfrm>
              <a:off x="114300" y="-47625"/>
              <a:ext cx="584200" cy="746125"/>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266" name="Google Shape;266;p15"/>
          <p:cNvSpPr txBox="1"/>
          <p:nvPr/>
        </p:nvSpPr>
        <p:spPr>
          <a:xfrm>
            <a:off x="13953226" y="2519196"/>
            <a:ext cx="2835776" cy="495300"/>
          </a:xfrm>
          <a:prstGeom prst="rect">
            <a:avLst/>
          </a:prstGeom>
          <a:noFill/>
          <a:ln>
            <a:noFill/>
          </a:ln>
        </p:spPr>
        <p:txBody>
          <a:bodyPr anchorCtr="0" anchor="t" bIns="0" lIns="0" spcFirstLastPara="1" rIns="0" wrap="square" tIns="0">
            <a:spAutoFit/>
          </a:bodyPr>
          <a:lstStyle/>
          <a:p>
            <a:pPr indent="0" lvl="0" marL="0" marR="0" rtl="0" algn="l">
              <a:lnSpc>
                <a:spcPct val="120000"/>
              </a:lnSpc>
              <a:spcBef>
                <a:spcPts val="0"/>
              </a:spcBef>
              <a:spcAft>
                <a:spcPts val="0"/>
              </a:spcAft>
              <a:buNone/>
            </a:pPr>
            <a:r>
              <a:rPr b="0" i="0" lang="en-US" sz="3200" u="none" cap="none" strike="noStrike">
                <a:solidFill>
                  <a:srgbClr val="589DD4"/>
                </a:solidFill>
                <a:latin typeface="Archivo Black"/>
                <a:ea typeface="Archivo Black"/>
                <a:cs typeface="Archivo Black"/>
                <a:sym typeface="Archivo Black"/>
              </a:rPr>
              <a:t>PROMOTION</a:t>
            </a:r>
            <a:endParaRPr/>
          </a:p>
        </p:txBody>
      </p:sp>
      <p:sp>
        <p:nvSpPr>
          <p:cNvPr id="267" name="Google Shape;267;p15"/>
          <p:cNvSpPr txBox="1"/>
          <p:nvPr/>
        </p:nvSpPr>
        <p:spPr>
          <a:xfrm>
            <a:off x="13953226" y="4344220"/>
            <a:ext cx="2835776" cy="495300"/>
          </a:xfrm>
          <a:prstGeom prst="rect">
            <a:avLst/>
          </a:prstGeom>
          <a:noFill/>
          <a:ln>
            <a:noFill/>
          </a:ln>
        </p:spPr>
        <p:txBody>
          <a:bodyPr anchorCtr="0" anchor="t" bIns="0" lIns="0" spcFirstLastPara="1" rIns="0" wrap="square" tIns="0">
            <a:spAutoFit/>
          </a:bodyPr>
          <a:lstStyle/>
          <a:p>
            <a:pPr indent="0" lvl="0" marL="0" marR="0" rtl="0" algn="l">
              <a:lnSpc>
                <a:spcPct val="120000"/>
              </a:lnSpc>
              <a:spcBef>
                <a:spcPts val="0"/>
              </a:spcBef>
              <a:spcAft>
                <a:spcPts val="0"/>
              </a:spcAft>
              <a:buNone/>
            </a:pPr>
            <a:r>
              <a:rPr b="0" i="0" lang="en-US" sz="3200" u="none" cap="none" strike="noStrike">
                <a:solidFill>
                  <a:srgbClr val="F88648"/>
                </a:solidFill>
                <a:latin typeface="Archivo Black"/>
                <a:ea typeface="Archivo Black"/>
                <a:cs typeface="Archivo Black"/>
                <a:sym typeface="Archivo Black"/>
              </a:rPr>
              <a:t>PRODUCT</a:t>
            </a:r>
            <a:endParaRPr/>
          </a:p>
        </p:txBody>
      </p:sp>
      <p:sp>
        <p:nvSpPr>
          <p:cNvPr id="268" name="Google Shape;268;p15"/>
          <p:cNvSpPr txBox="1"/>
          <p:nvPr/>
        </p:nvSpPr>
        <p:spPr>
          <a:xfrm>
            <a:off x="13953226" y="6169210"/>
            <a:ext cx="2835776" cy="495300"/>
          </a:xfrm>
          <a:prstGeom prst="rect">
            <a:avLst/>
          </a:prstGeom>
          <a:noFill/>
          <a:ln>
            <a:noFill/>
          </a:ln>
        </p:spPr>
        <p:txBody>
          <a:bodyPr anchorCtr="0" anchor="t" bIns="0" lIns="0" spcFirstLastPara="1" rIns="0" wrap="square" tIns="0">
            <a:spAutoFit/>
          </a:bodyPr>
          <a:lstStyle/>
          <a:p>
            <a:pPr indent="0" lvl="0" marL="0" marR="0" rtl="0" algn="l">
              <a:lnSpc>
                <a:spcPct val="120000"/>
              </a:lnSpc>
              <a:spcBef>
                <a:spcPts val="0"/>
              </a:spcBef>
              <a:spcAft>
                <a:spcPts val="0"/>
              </a:spcAft>
              <a:buNone/>
            </a:pPr>
            <a:r>
              <a:rPr b="0" i="0" lang="en-US" sz="3200" u="none" cap="none" strike="noStrike">
                <a:solidFill>
                  <a:srgbClr val="1C3651"/>
                </a:solidFill>
                <a:latin typeface="Archivo Black"/>
                <a:ea typeface="Archivo Black"/>
                <a:cs typeface="Archivo Black"/>
                <a:sym typeface="Archivo Black"/>
              </a:rPr>
              <a:t>PLACE</a:t>
            </a:r>
            <a:endParaRPr/>
          </a:p>
        </p:txBody>
      </p:sp>
      <p:sp>
        <p:nvSpPr>
          <p:cNvPr id="269" name="Google Shape;269;p15"/>
          <p:cNvSpPr txBox="1"/>
          <p:nvPr/>
        </p:nvSpPr>
        <p:spPr>
          <a:xfrm>
            <a:off x="13953226" y="7994200"/>
            <a:ext cx="2835776" cy="495300"/>
          </a:xfrm>
          <a:prstGeom prst="rect">
            <a:avLst/>
          </a:prstGeom>
          <a:noFill/>
          <a:ln>
            <a:noFill/>
          </a:ln>
        </p:spPr>
        <p:txBody>
          <a:bodyPr anchorCtr="0" anchor="t" bIns="0" lIns="0" spcFirstLastPara="1" rIns="0" wrap="square" tIns="0">
            <a:spAutoFit/>
          </a:bodyPr>
          <a:lstStyle/>
          <a:p>
            <a:pPr indent="0" lvl="0" marL="0" marR="0" rtl="0" algn="l">
              <a:lnSpc>
                <a:spcPct val="120000"/>
              </a:lnSpc>
              <a:spcBef>
                <a:spcPts val="0"/>
              </a:spcBef>
              <a:spcAft>
                <a:spcPts val="0"/>
              </a:spcAft>
              <a:buNone/>
            </a:pPr>
            <a:r>
              <a:rPr b="0" i="0" lang="en-US" sz="3200" u="none" cap="none" strike="noStrike">
                <a:solidFill>
                  <a:srgbClr val="DF6F32"/>
                </a:solidFill>
                <a:latin typeface="Archivo Black"/>
                <a:ea typeface="Archivo Black"/>
                <a:cs typeface="Archivo Black"/>
                <a:sym typeface="Archivo Black"/>
              </a:rPr>
              <a:t>PRICE</a:t>
            </a:r>
            <a:endParaRPr/>
          </a:p>
        </p:txBody>
      </p:sp>
      <p:sp>
        <p:nvSpPr>
          <p:cNvPr id="270" name="Google Shape;270;p15"/>
          <p:cNvSpPr txBox="1"/>
          <p:nvPr/>
        </p:nvSpPr>
        <p:spPr>
          <a:xfrm>
            <a:off x="13953226" y="3128086"/>
            <a:ext cx="3306000" cy="7389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0" i="0" lang="en-US" sz="2400" u="none" cap="none" strike="noStrike">
                <a:solidFill>
                  <a:srgbClr val="000000"/>
                </a:solidFill>
                <a:latin typeface="Montserrat"/>
                <a:ea typeface="Montserrat"/>
                <a:cs typeface="Montserrat"/>
                <a:sym typeface="Montserrat"/>
              </a:rPr>
              <a:t>Elaborate on what you want to discuss. </a:t>
            </a:r>
            <a:endParaRPr/>
          </a:p>
        </p:txBody>
      </p:sp>
      <p:sp>
        <p:nvSpPr>
          <p:cNvPr id="271" name="Google Shape;271;p15"/>
          <p:cNvSpPr txBox="1"/>
          <p:nvPr/>
        </p:nvSpPr>
        <p:spPr>
          <a:xfrm>
            <a:off x="13953226" y="4953820"/>
            <a:ext cx="3306000" cy="7389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0" i="0" lang="en-US" sz="2400" u="none" cap="none" strike="noStrike">
                <a:solidFill>
                  <a:srgbClr val="000000"/>
                </a:solidFill>
                <a:latin typeface="Montserrat"/>
                <a:ea typeface="Montserrat"/>
                <a:cs typeface="Montserrat"/>
                <a:sym typeface="Montserrat"/>
              </a:rPr>
              <a:t>Elaborate on what you want to discuss. </a:t>
            </a:r>
            <a:endParaRPr/>
          </a:p>
        </p:txBody>
      </p:sp>
      <p:sp>
        <p:nvSpPr>
          <p:cNvPr id="272" name="Google Shape;272;p15"/>
          <p:cNvSpPr txBox="1"/>
          <p:nvPr/>
        </p:nvSpPr>
        <p:spPr>
          <a:xfrm>
            <a:off x="13953226" y="6778810"/>
            <a:ext cx="3306000" cy="7389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0" i="0" lang="en-US" sz="2400" u="none" cap="none" strike="noStrike">
                <a:solidFill>
                  <a:srgbClr val="000000"/>
                </a:solidFill>
                <a:latin typeface="Montserrat"/>
                <a:ea typeface="Montserrat"/>
                <a:cs typeface="Montserrat"/>
                <a:sym typeface="Montserrat"/>
              </a:rPr>
              <a:t>Elaborate on what you want to discuss. </a:t>
            </a:r>
            <a:endParaRPr/>
          </a:p>
        </p:txBody>
      </p:sp>
      <p:sp>
        <p:nvSpPr>
          <p:cNvPr id="273" name="Google Shape;273;p15"/>
          <p:cNvSpPr txBox="1"/>
          <p:nvPr/>
        </p:nvSpPr>
        <p:spPr>
          <a:xfrm>
            <a:off x="13953226" y="8603800"/>
            <a:ext cx="3306000" cy="7389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0" i="0" lang="en-US" sz="2400" u="none" cap="none" strike="noStrike">
                <a:solidFill>
                  <a:srgbClr val="000000"/>
                </a:solidFill>
                <a:latin typeface="Montserrat"/>
                <a:ea typeface="Montserrat"/>
                <a:cs typeface="Montserrat"/>
                <a:sym typeface="Montserrat"/>
              </a:rPr>
              <a:t>Elaborate on what you want to discuss. </a:t>
            </a:r>
            <a:endParaRPr/>
          </a:p>
        </p:txBody>
      </p:sp>
      <p:grpSp>
        <p:nvGrpSpPr>
          <p:cNvPr id="274" name="Google Shape;274;p15"/>
          <p:cNvGrpSpPr/>
          <p:nvPr/>
        </p:nvGrpSpPr>
        <p:grpSpPr>
          <a:xfrm>
            <a:off x="13445854" y="2581470"/>
            <a:ext cx="380276" cy="380276"/>
            <a:chOff x="0" y="0"/>
            <a:chExt cx="812800" cy="812800"/>
          </a:xfrm>
        </p:grpSpPr>
        <p:sp>
          <p:nvSpPr>
            <p:cNvPr id="275" name="Google Shape;275;p15"/>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B0E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6" name="Google Shape;276;p15"/>
            <p:cNvSpPr txBox="1"/>
            <p:nvPr/>
          </p:nvSpPr>
          <p:spPr>
            <a:xfrm>
              <a:off x="76200" y="38100"/>
              <a:ext cx="660400" cy="6985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77" name="Google Shape;277;p15"/>
          <p:cNvGrpSpPr/>
          <p:nvPr/>
        </p:nvGrpSpPr>
        <p:grpSpPr>
          <a:xfrm>
            <a:off x="13445854" y="4353745"/>
            <a:ext cx="380276" cy="380276"/>
            <a:chOff x="0" y="0"/>
            <a:chExt cx="812800" cy="812800"/>
          </a:xfrm>
        </p:grpSpPr>
        <p:sp>
          <p:nvSpPr>
            <p:cNvPr id="278" name="Google Shape;278;p15"/>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8864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9" name="Google Shape;279;p15"/>
            <p:cNvSpPr txBox="1"/>
            <p:nvPr/>
          </p:nvSpPr>
          <p:spPr>
            <a:xfrm>
              <a:off x="76200" y="38100"/>
              <a:ext cx="660400" cy="6985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80" name="Google Shape;280;p15"/>
          <p:cNvGrpSpPr/>
          <p:nvPr/>
        </p:nvGrpSpPr>
        <p:grpSpPr>
          <a:xfrm>
            <a:off x="13445854" y="6231484"/>
            <a:ext cx="380276" cy="380276"/>
            <a:chOff x="0" y="0"/>
            <a:chExt cx="812800" cy="812800"/>
          </a:xfrm>
        </p:grpSpPr>
        <p:sp>
          <p:nvSpPr>
            <p:cNvPr id="281" name="Google Shape;281;p15"/>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1C365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2" name="Google Shape;282;p15"/>
            <p:cNvSpPr txBox="1"/>
            <p:nvPr/>
          </p:nvSpPr>
          <p:spPr>
            <a:xfrm>
              <a:off x="76200" y="38100"/>
              <a:ext cx="660400" cy="6985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83" name="Google Shape;283;p15"/>
          <p:cNvGrpSpPr/>
          <p:nvPr/>
        </p:nvGrpSpPr>
        <p:grpSpPr>
          <a:xfrm>
            <a:off x="13445854" y="8056474"/>
            <a:ext cx="380276" cy="380276"/>
            <a:chOff x="0" y="0"/>
            <a:chExt cx="812800" cy="812800"/>
          </a:xfrm>
        </p:grpSpPr>
        <p:sp>
          <p:nvSpPr>
            <p:cNvPr id="284" name="Google Shape;284;p15"/>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DF6F3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5" name="Google Shape;285;p15"/>
            <p:cNvSpPr txBox="1"/>
            <p:nvPr/>
          </p:nvSpPr>
          <p:spPr>
            <a:xfrm>
              <a:off x="76200" y="38100"/>
              <a:ext cx="660400" cy="6985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286" name="Google Shape;286;p15"/>
          <p:cNvSpPr/>
          <p:nvPr/>
        </p:nvSpPr>
        <p:spPr>
          <a:xfrm>
            <a:off x="11598321" y="5168694"/>
            <a:ext cx="592017" cy="590941"/>
          </a:xfrm>
          <a:custGeom>
            <a:rect b="b" l="l" r="r" t="t"/>
            <a:pathLst>
              <a:path extrusionOk="0" h="590941" w="592017">
                <a:moveTo>
                  <a:pt x="0" y="0"/>
                </a:moveTo>
                <a:lnTo>
                  <a:pt x="592017" y="0"/>
                </a:lnTo>
                <a:lnTo>
                  <a:pt x="592017" y="590941"/>
                </a:lnTo>
                <a:lnTo>
                  <a:pt x="0" y="590941"/>
                </a:lnTo>
                <a:lnTo>
                  <a:pt x="0" y="0"/>
                </a:lnTo>
                <a:close/>
              </a:path>
            </a:pathLst>
          </a:custGeom>
          <a:blipFill rotWithShape="1">
            <a:blip r:embed="rId3">
              <a:alphaModFix/>
            </a:blip>
            <a:stretch>
              <a:fillRect b="0" l="0" r="0" t="0"/>
            </a:stretch>
          </a:blipFill>
          <a:ln>
            <a:noFill/>
          </a:ln>
        </p:spPr>
      </p:sp>
      <p:sp>
        <p:nvSpPr>
          <p:cNvPr id="287" name="Google Shape;287;p15"/>
          <p:cNvSpPr/>
          <p:nvPr/>
        </p:nvSpPr>
        <p:spPr>
          <a:xfrm>
            <a:off x="11568951" y="7196005"/>
            <a:ext cx="650757" cy="650757"/>
          </a:xfrm>
          <a:custGeom>
            <a:rect b="b" l="l" r="r" t="t"/>
            <a:pathLst>
              <a:path extrusionOk="0" h="650757" w="650757">
                <a:moveTo>
                  <a:pt x="0" y="0"/>
                </a:moveTo>
                <a:lnTo>
                  <a:pt x="650757" y="0"/>
                </a:lnTo>
                <a:lnTo>
                  <a:pt x="650757" y="650756"/>
                </a:lnTo>
                <a:lnTo>
                  <a:pt x="0" y="650756"/>
                </a:lnTo>
                <a:lnTo>
                  <a:pt x="0" y="0"/>
                </a:lnTo>
                <a:close/>
              </a:path>
            </a:pathLst>
          </a:custGeom>
          <a:blipFill rotWithShape="1">
            <a:blip r:embed="rId4">
              <a:alphaModFix/>
            </a:blip>
            <a:stretch>
              <a:fillRect b="0" l="0" r="0" t="0"/>
            </a:stretch>
          </a:blipFill>
          <a:ln>
            <a:noFill/>
          </a:ln>
        </p:spPr>
      </p:sp>
      <p:sp>
        <p:nvSpPr>
          <p:cNvPr id="288" name="Google Shape;288;p15"/>
          <p:cNvSpPr/>
          <p:nvPr/>
        </p:nvSpPr>
        <p:spPr>
          <a:xfrm>
            <a:off x="11598321" y="6151350"/>
            <a:ext cx="621387" cy="597661"/>
          </a:xfrm>
          <a:custGeom>
            <a:rect b="b" l="l" r="r" t="t"/>
            <a:pathLst>
              <a:path extrusionOk="0" h="597661" w="621387">
                <a:moveTo>
                  <a:pt x="0" y="0"/>
                </a:moveTo>
                <a:lnTo>
                  <a:pt x="621387" y="0"/>
                </a:lnTo>
                <a:lnTo>
                  <a:pt x="621387" y="597661"/>
                </a:lnTo>
                <a:lnTo>
                  <a:pt x="0" y="597661"/>
                </a:lnTo>
                <a:lnTo>
                  <a:pt x="0" y="0"/>
                </a:lnTo>
                <a:close/>
              </a:path>
            </a:pathLst>
          </a:custGeom>
          <a:blipFill rotWithShape="1">
            <a:blip r:embed="rId5">
              <a:alphaModFix/>
            </a:blip>
            <a:stretch>
              <a:fillRect b="0" l="0" r="0" t="0"/>
            </a:stretch>
          </a:blipFill>
          <a:ln>
            <a:noFill/>
          </a:ln>
        </p:spPr>
      </p:sp>
      <p:pic>
        <p:nvPicPr>
          <p:cNvPr id="289" name="Google Shape;289;p15"/>
          <p:cNvPicPr preferRelativeResize="0"/>
          <p:nvPr/>
        </p:nvPicPr>
        <p:blipFill>
          <a:blip r:embed="rId6">
            <a:alphaModFix/>
          </a:blip>
          <a:stretch>
            <a:fillRect/>
          </a:stretch>
        </p:blipFill>
        <p:spPr>
          <a:xfrm>
            <a:off x="11641048" y="4124102"/>
            <a:ext cx="621375" cy="609953"/>
          </a:xfrm>
          <a:prstGeom prst="rect">
            <a:avLst/>
          </a:prstGeom>
          <a:noFill/>
          <a:ln>
            <a:noFill/>
          </a:ln>
        </p:spPr>
      </p:pic>
      <p:grpSp>
        <p:nvGrpSpPr>
          <p:cNvPr id="290" name="Google Shape;290;p15"/>
          <p:cNvGrpSpPr/>
          <p:nvPr/>
        </p:nvGrpSpPr>
        <p:grpSpPr>
          <a:xfrm>
            <a:off x="2467144" y="4057117"/>
            <a:ext cx="3833626" cy="3833627"/>
            <a:chOff x="0" y="0"/>
            <a:chExt cx="812800" cy="812800"/>
          </a:xfrm>
        </p:grpSpPr>
        <p:sp>
          <p:nvSpPr>
            <p:cNvPr id="291" name="Google Shape;291;p15"/>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lnTo>
                    <a:pt x="406400" y="0"/>
                  </a:lnTo>
                  <a:close/>
                </a:path>
              </a:pathLst>
            </a:custGeom>
            <a:solidFill>
              <a:srgbClr val="589DD4"/>
            </a:solidFill>
            <a:ln cap="rnd" cmpd="sng" w="952500">
              <a:solidFill>
                <a:srgbClr val="589DD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2" name="Google Shape;292;p15"/>
            <p:cNvSpPr txBox="1"/>
            <p:nvPr/>
          </p:nvSpPr>
          <p:spPr>
            <a:xfrm>
              <a:off x="76200" y="38100"/>
              <a:ext cx="660400" cy="698500"/>
            </a:xfrm>
            <a:prstGeom prst="rect">
              <a:avLst/>
            </a:prstGeom>
            <a:noFill/>
            <a:ln>
              <a:noFill/>
            </a:ln>
          </p:spPr>
          <p:txBody>
            <a:bodyPr anchorCtr="0" anchor="ctr" bIns="32200" lIns="32200" spcFirstLastPara="1" rIns="32200" wrap="square" tIns="322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93" name="Google Shape;293;p15"/>
          <p:cNvGrpSpPr/>
          <p:nvPr/>
        </p:nvGrpSpPr>
        <p:grpSpPr>
          <a:xfrm>
            <a:off x="1903315" y="3493287"/>
            <a:ext cx="4961287" cy="4961287"/>
            <a:chOff x="0" y="0"/>
            <a:chExt cx="812800" cy="812800"/>
          </a:xfrm>
        </p:grpSpPr>
        <p:sp>
          <p:nvSpPr>
            <p:cNvPr id="294" name="Google Shape;294;p15"/>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lnTo>
                    <a:pt x="406400" y="0"/>
                  </a:lnTo>
                  <a:close/>
                </a:path>
              </a:pathLst>
            </a:custGeom>
            <a:solidFill>
              <a:srgbClr val="000000">
                <a:alpha val="0"/>
              </a:srgbClr>
            </a:solidFill>
            <a:ln cap="rnd" cmpd="sng" w="952500">
              <a:solidFill>
                <a:srgbClr val="F8864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5" name="Google Shape;295;p15"/>
            <p:cNvSpPr txBox="1"/>
            <p:nvPr/>
          </p:nvSpPr>
          <p:spPr>
            <a:xfrm>
              <a:off x="76200" y="38100"/>
              <a:ext cx="660400" cy="698500"/>
            </a:xfrm>
            <a:prstGeom prst="rect">
              <a:avLst/>
            </a:prstGeom>
            <a:noFill/>
            <a:ln>
              <a:noFill/>
            </a:ln>
          </p:spPr>
          <p:txBody>
            <a:bodyPr anchorCtr="0" anchor="ctr" bIns="32200" lIns="32200" spcFirstLastPara="1" rIns="32200" wrap="square" tIns="322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296" name="Google Shape;296;p15"/>
          <p:cNvSpPr txBox="1"/>
          <p:nvPr/>
        </p:nvSpPr>
        <p:spPr>
          <a:xfrm>
            <a:off x="2949320" y="5478630"/>
            <a:ext cx="2950800" cy="1083600"/>
          </a:xfrm>
          <a:prstGeom prst="rect">
            <a:avLst/>
          </a:prstGeom>
          <a:noFill/>
          <a:ln>
            <a:noFill/>
          </a:ln>
        </p:spPr>
        <p:txBody>
          <a:bodyPr anchorCtr="0" anchor="t" bIns="0" lIns="0" spcFirstLastPara="1" rIns="0" wrap="square" tIns="0">
            <a:spAutoFit/>
          </a:bodyPr>
          <a:lstStyle/>
          <a:p>
            <a:pPr indent="0" lvl="0" marL="0" marR="0" rtl="0" algn="ctr">
              <a:lnSpc>
                <a:spcPct val="120000"/>
              </a:lnSpc>
              <a:spcBef>
                <a:spcPts val="0"/>
              </a:spcBef>
              <a:spcAft>
                <a:spcPts val="0"/>
              </a:spcAft>
              <a:buNone/>
            </a:pPr>
            <a:r>
              <a:rPr b="0" i="0" lang="en-US" sz="3200" u="none" cap="none" strike="noStrike">
                <a:solidFill>
                  <a:srgbClr val="F4E0C5"/>
                </a:solidFill>
                <a:latin typeface="Archivo Black"/>
                <a:ea typeface="Archivo Black"/>
                <a:cs typeface="Archivo Black"/>
                <a:sym typeface="Archivo Black"/>
              </a:rPr>
              <a:t>MARKETING MIX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4E0C5"/>
        </a:solidFill>
      </p:bgPr>
    </p:bg>
    <p:spTree>
      <p:nvGrpSpPr>
        <p:cNvPr id="300" name="Shape 300"/>
        <p:cNvGrpSpPr/>
        <p:nvPr/>
      </p:nvGrpSpPr>
      <p:grpSpPr>
        <a:xfrm>
          <a:off x="0" y="0"/>
          <a:ext cx="0" cy="0"/>
          <a:chOff x="0" y="0"/>
          <a:chExt cx="0" cy="0"/>
        </a:xfrm>
      </p:grpSpPr>
      <p:grpSp>
        <p:nvGrpSpPr>
          <p:cNvPr id="301" name="Google Shape;301;p16"/>
          <p:cNvGrpSpPr/>
          <p:nvPr/>
        </p:nvGrpSpPr>
        <p:grpSpPr>
          <a:xfrm rot="-5400000">
            <a:off x="95208" y="3047077"/>
            <a:ext cx="4465639" cy="2940639"/>
            <a:chOff x="0" y="-241102"/>
            <a:chExt cx="5954185" cy="3920852"/>
          </a:xfrm>
        </p:grpSpPr>
        <p:grpSp>
          <p:nvGrpSpPr>
            <p:cNvPr id="302" name="Google Shape;302;p16"/>
            <p:cNvGrpSpPr/>
            <p:nvPr/>
          </p:nvGrpSpPr>
          <p:grpSpPr>
            <a:xfrm>
              <a:off x="1967955" y="-241102"/>
              <a:ext cx="3986230" cy="3920852"/>
              <a:chOff x="0" y="-47625"/>
              <a:chExt cx="787403" cy="774489"/>
            </a:xfrm>
          </p:grpSpPr>
          <p:sp>
            <p:nvSpPr>
              <p:cNvPr id="303" name="Google Shape;303;p16"/>
              <p:cNvSpPr/>
              <p:nvPr/>
            </p:nvSpPr>
            <p:spPr>
              <a:xfrm>
                <a:off x="0" y="0"/>
                <a:ext cx="787403" cy="726864"/>
              </a:xfrm>
              <a:custGeom>
                <a:rect b="b" l="l" r="r" t="t"/>
                <a:pathLst>
                  <a:path extrusionOk="0" h="726864" w="787403">
                    <a:moveTo>
                      <a:pt x="132067" y="0"/>
                    </a:moveTo>
                    <a:lnTo>
                      <a:pt x="655336" y="0"/>
                    </a:lnTo>
                    <a:cubicBezTo>
                      <a:pt x="690363" y="0"/>
                      <a:pt x="723954" y="13914"/>
                      <a:pt x="748722" y="38682"/>
                    </a:cubicBezTo>
                    <a:cubicBezTo>
                      <a:pt x="773489" y="63449"/>
                      <a:pt x="787403" y="97041"/>
                      <a:pt x="787403" y="132067"/>
                    </a:cubicBezTo>
                    <a:lnTo>
                      <a:pt x="787403" y="594797"/>
                    </a:lnTo>
                    <a:cubicBezTo>
                      <a:pt x="787403" y="629823"/>
                      <a:pt x="773489" y="663415"/>
                      <a:pt x="748722" y="688183"/>
                    </a:cubicBezTo>
                    <a:cubicBezTo>
                      <a:pt x="723954" y="712950"/>
                      <a:pt x="690363" y="726864"/>
                      <a:pt x="655336" y="726864"/>
                    </a:cubicBezTo>
                    <a:lnTo>
                      <a:pt x="132067" y="726864"/>
                    </a:lnTo>
                    <a:cubicBezTo>
                      <a:pt x="59129" y="726864"/>
                      <a:pt x="0" y="667736"/>
                      <a:pt x="0" y="594797"/>
                    </a:cubicBezTo>
                    <a:lnTo>
                      <a:pt x="0" y="132067"/>
                    </a:lnTo>
                    <a:cubicBezTo>
                      <a:pt x="0" y="59129"/>
                      <a:pt x="59129" y="0"/>
                      <a:pt x="132067" y="0"/>
                    </a:cubicBezTo>
                    <a:close/>
                  </a:path>
                </a:pathLst>
              </a:custGeom>
              <a:solidFill>
                <a:srgbClr val="000000">
                  <a:alpha val="0"/>
                </a:srgbClr>
              </a:solidFill>
              <a:ln cap="rnd" cmpd="sng" w="142875">
                <a:solidFill>
                  <a:srgbClr val="1C365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4" name="Google Shape;304;p16"/>
              <p:cNvSpPr txBox="1"/>
              <p:nvPr/>
            </p:nvSpPr>
            <p:spPr>
              <a:xfrm>
                <a:off x="0" y="-47625"/>
                <a:ext cx="787403" cy="774489"/>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305" name="Google Shape;305;p16"/>
            <p:cNvGrpSpPr/>
            <p:nvPr/>
          </p:nvGrpSpPr>
          <p:grpSpPr>
            <a:xfrm>
              <a:off x="775993" y="-241102"/>
              <a:ext cx="3986230" cy="3920852"/>
              <a:chOff x="0" y="-47625"/>
              <a:chExt cx="787403" cy="774489"/>
            </a:xfrm>
          </p:grpSpPr>
          <p:sp>
            <p:nvSpPr>
              <p:cNvPr id="306" name="Google Shape;306;p16"/>
              <p:cNvSpPr/>
              <p:nvPr/>
            </p:nvSpPr>
            <p:spPr>
              <a:xfrm>
                <a:off x="0" y="0"/>
                <a:ext cx="787403" cy="726864"/>
              </a:xfrm>
              <a:custGeom>
                <a:rect b="b" l="l" r="r" t="t"/>
                <a:pathLst>
                  <a:path extrusionOk="0" h="726864" w="787403">
                    <a:moveTo>
                      <a:pt x="132067" y="0"/>
                    </a:moveTo>
                    <a:lnTo>
                      <a:pt x="655336" y="0"/>
                    </a:lnTo>
                    <a:cubicBezTo>
                      <a:pt x="690363" y="0"/>
                      <a:pt x="723954" y="13914"/>
                      <a:pt x="748722" y="38682"/>
                    </a:cubicBezTo>
                    <a:cubicBezTo>
                      <a:pt x="773489" y="63449"/>
                      <a:pt x="787403" y="97041"/>
                      <a:pt x="787403" y="132067"/>
                    </a:cubicBezTo>
                    <a:lnTo>
                      <a:pt x="787403" y="594797"/>
                    </a:lnTo>
                    <a:cubicBezTo>
                      <a:pt x="787403" y="629823"/>
                      <a:pt x="773489" y="663415"/>
                      <a:pt x="748722" y="688183"/>
                    </a:cubicBezTo>
                    <a:cubicBezTo>
                      <a:pt x="723954" y="712950"/>
                      <a:pt x="690363" y="726864"/>
                      <a:pt x="655336" y="726864"/>
                    </a:cubicBezTo>
                    <a:lnTo>
                      <a:pt x="132067" y="726864"/>
                    </a:lnTo>
                    <a:cubicBezTo>
                      <a:pt x="59129" y="726864"/>
                      <a:pt x="0" y="667736"/>
                      <a:pt x="0" y="594797"/>
                    </a:cubicBezTo>
                    <a:lnTo>
                      <a:pt x="0" y="132067"/>
                    </a:lnTo>
                    <a:cubicBezTo>
                      <a:pt x="0" y="59129"/>
                      <a:pt x="59129" y="0"/>
                      <a:pt x="132067" y="0"/>
                    </a:cubicBezTo>
                    <a:close/>
                  </a:path>
                </a:pathLst>
              </a:custGeom>
              <a:solidFill>
                <a:srgbClr val="1C365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7" name="Google Shape;307;p16"/>
              <p:cNvSpPr txBox="1"/>
              <p:nvPr/>
            </p:nvSpPr>
            <p:spPr>
              <a:xfrm>
                <a:off x="0" y="-47625"/>
                <a:ext cx="787403" cy="774489"/>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308" name="Google Shape;308;p16"/>
            <p:cNvGrpSpPr/>
            <p:nvPr/>
          </p:nvGrpSpPr>
          <p:grpSpPr>
            <a:xfrm rot="-5400000">
              <a:off x="-110856" y="1063882"/>
              <a:ext cx="1773698" cy="1551986"/>
              <a:chOff x="0" y="0"/>
              <a:chExt cx="812800" cy="711200"/>
            </a:xfrm>
          </p:grpSpPr>
          <p:sp>
            <p:nvSpPr>
              <p:cNvPr id="309" name="Google Shape;309;p16"/>
              <p:cNvSpPr/>
              <p:nvPr/>
            </p:nvSpPr>
            <p:spPr>
              <a:xfrm>
                <a:off x="0" y="0"/>
                <a:ext cx="812800" cy="711200"/>
              </a:xfrm>
              <a:custGeom>
                <a:rect b="b" l="l" r="r" t="t"/>
                <a:pathLst>
                  <a:path extrusionOk="0" h="711200" w="812800">
                    <a:moveTo>
                      <a:pt x="406400" y="0"/>
                    </a:moveTo>
                    <a:lnTo>
                      <a:pt x="812800" y="711200"/>
                    </a:lnTo>
                    <a:lnTo>
                      <a:pt x="0" y="711200"/>
                    </a:lnTo>
                    <a:lnTo>
                      <a:pt x="406400" y="0"/>
                    </a:lnTo>
                    <a:close/>
                  </a:path>
                </a:pathLst>
              </a:custGeom>
              <a:solidFill>
                <a:srgbClr val="1C3651"/>
              </a:solidFill>
              <a:ln>
                <a:noFill/>
              </a:ln>
            </p:spPr>
          </p:sp>
          <p:sp>
            <p:nvSpPr>
              <p:cNvPr id="310" name="Google Shape;310;p16"/>
              <p:cNvSpPr txBox="1"/>
              <p:nvPr/>
            </p:nvSpPr>
            <p:spPr>
              <a:xfrm>
                <a:off x="127000" y="282575"/>
                <a:ext cx="558800" cy="377825"/>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grpSp>
        <p:nvGrpSpPr>
          <p:cNvPr id="311" name="Google Shape;311;p16"/>
          <p:cNvGrpSpPr/>
          <p:nvPr/>
        </p:nvGrpSpPr>
        <p:grpSpPr>
          <a:xfrm rot="-5400000">
            <a:off x="4538212" y="3047077"/>
            <a:ext cx="4465639" cy="2940639"/>
            <a:chOff x="0" y="-241102"/>
            <a:chExt cx="5954185" cy="3920852"/>
          </a:xfrm>
        </p:grpSpPr>
        <p:grpSp>
          <p:nvGrpSpPr>
            <p:cNvPr id="312" name="Google Shape;312;p16"/>
            <p:cNvGrpSpPr/>
            <p:nvPr/>
          </p:nvGrpSpPr>
          <p:grpSpPr>
            <a:xfrm>
              <a:off x="1967955" y="-241102"/>
              <a:ext cx="3986230" cy="3920852"/>
              <a:chOff x="0" y="-47625"/>
              <a:chExt cx="787403" cy="774489"/>
            </a:xfrm>
          </p:grpSpPr>
          <p:sp>
            <p:nvSpPr>
              <p:cNvPr id="313" name="Google Shape;313;p16"/>
              <p:cNvSpPr/>
              <p:nvPr/>
            </p:nvSpPr>
            <p:spPr>
              <a:xfrm>
                <a:off x="0" y="0"/>
                <a:ext cx="787403" cy="726864"/>
              </a:xfrm>
              <a:custGeom>
                <a:rect b="b" l="l" r="r" t="t"/>
                <a:pathLst>
                  <a:path extrusionOk="0" h="726864" w="787403">
                    <a:moveTo>
                      <a:pt x="132067" y="0"/>
                    </a:moveTo>
                    <a:lnTo>
                      <a:pt x="655336" y="0"/>
                    </a:lnTo>
                    <a:cubicBezTo>
                      <a:pt x="690363" y="0"/>
                      <a:pt x="723954" y="13914"/>
                      <a:pt x="748722" y="38682"/>
                    </a:cubicBezTo>
                    <a:cubicBezTo>
                      <a:pt x="773489" y="63449"/>
                      <a:pt x="787403" y="97041"/>
                      <a:pt x="787403" y="132067"/>
                    </a:cubicBezTo>
                    <a:lnTo>
                      <a:pt x="787403" y="594797"/>
                    </a:lnTo>
                    <a:cubicBezTo>
                      <a:pt x="787403" y="629823"/>
                      <a:pt x="773489" y="663415"/>
                      <a:pt x="748722" y="688183"/>
                    </a:cubicBezTo>
                    <a:cubicBezTo>
                      <a:pt x="723954" y="712950"/>
                      <a:pt x="690363" y="726864"/>
                      <a:pt x="655336" y="726864"/>
                    </a:cubicBezTo>
                    <a:lnTo>
                      <a:pt x="132067" y="726864"/>
                    </a:lnTo>
                    <a:cubicBezTo>
                      <a:pt x="59129" y="726864"/>
                      <a:pt x="0" y="667736"/>
                      <a:pt x="0" y="594797"/>
                    </a:cubicBezTo>
                    <a:lnTo>
                      <a:pt x="0" y="132067"/>
                    </a:lnTo>
                    <a:cubicBezTo>
                      <a:pt x="0" y="59129"/>
                      <a:pt x="59129" y="0"/>
                      <a:pt x="132067" y="0"/>
                    </a:cubicBezTo>
                    <a:close/>
                  </a:path>
                </a:pathLst>
              </a:custGeom>
              <a:solidFill>
                <a:srgbClr val="000000">
                  <a:alpha val="0"/>
                </a:srgbClr>
              </a:solidFill>
              <a:ln cap="rnd" cmpd="sng" w="142875">
                <a:solidFill>
                  <a:srgbClr val="F8864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4" name="Google Shape;314;p16"/>
              <p:cNvSpPr txBox="1"/>
              <p:nvPr/>
            </p:nvSpPr>
            <p:spPr>
              <a:xfrm>
                <a:off x="0" y="-47625"/>
                <a:ext cx="787403" cy="774489"/>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315" name="Google Shape;315;p16"/>
            <p:cNvGrpSpPr/>
            <p:nvPr/>
          </p:nvGrpSpPr>
          <p:grpSpPr>
            <a:xfrm>
              <a:off x="775993" y="-241102"/>
              <a:ext cx="3986230" cy="3920852"/>
              <a:chOff x="0" y="-47625"/>
              <a:chExt cx="787403" cy="774489"/>
            </a:xfrm>
          </p:grpSpPr>
          <p:sp>
            <p:nvSpPr>
              <p:cNvPr id="316" name="Google Shape;316;p16"/>
              <p:cNvSpPr/>
              <p:nvPr/>
            </p:nvSpPr>
            <p:spPr>
              <a:xfrm>
                <a:off x="0" y="0"/>
                <a:ext cx="787403" cy="726864"/>
              </a:xfrm>
              <a:custGeom>
                <a:rect b="b" l="l" r="r" t="t"/>
                <a:pathLst>
                  <a:path extrusionOk="0" h="726864" w="787403">
                    <a:moveTo>
                      <a:pt x="132067" y="0"/>
                    </a:moveTo>
                    <a:lnTo>
                      <a:pt x="655336" y="0"/>
                    </a:lnTo>
                    <a:cubicBezTo>
                      <a:pt x="690363" y="0"/>
                      <a:pt x="723954" y="13914"/>
                      <a:pt x="748722" y="38682"/>
                    </a:cubicBezTo>
                    <a:cubicBezTo>
                      <a:pt x="773489" y="63449"/>
                      <a:pt x="787403" y="97041"/>
                      <a:pt x="787403" y="132067"/>
                    </a:cubicBezTo>
                    <a:lnTo>
                      <a:pt x="787403" y="594797"/>
                    </a:lnTo>
                    <a:cubicBezTo>
                      <a:pt x="787403" y="629823"/>
                      <a:pt x="773489" y="663415"/>
                      <a:pt x="748722" y="688183"/>
                    </a:cubicBezTo>
                    <a:cubicBezTo>
                      <a:pt x="723954" y="712950"/>
                      <a:pt x="690363" y="726864"/>
                      <a:pt x="655336" y="726864"/>
                    </a:cubicBezTo>
                    <a:lnTo>
                      <a:pt x="132067" y="726864"/>
                    </a:lnTo>
                    <a:cubicBezTo>
                      <a:pt x="59129" y="726864"/>
                      <a:pt x="0" y="667736"/>
                      <a:pt x="0" y="594797"/>
                    </a:cubicBezTo>
                    <a:lnTo>
                      <a:pt x="0" y="132067"/>
                    </a:lnTo>
                    <a:cubicBezTo>
                      <a:pt x="0" y="59129"/>
                      <a:pt x="59129" y="0"/>
                      <a:pt x="132067" y="0"/>
                    </a:cubicBezTo>
                    <a:close/>
                  </a:path>
                </a:pathLst>
              </a:custGeom>
              <a:solidFill>
                <a:srgbClr val="F8864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7" name="Google Shape;317;p16"/>
              <p:cNvSpPr txBox="1"/>
              <p:nvPr/>
            </p:nvSpPr>
            <p:spPr>
              <a:xfrm>
                <a:off x="0" y="-47625"/>
                <a:ext cx="787403" cy="774489"/>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318" name="Google Shape;318;p16"/>
            <p:cNvGrpSpPr/>
            <p:nvPr/>
          </p:nvGrpSpPr>
          <p:grpSpPr>
            <a:xfrm rot="-5400000">
              <a:off x="-110856" y="1063882"/>
              <a:ext cx="1773698" cy="1551986"/>
              <a:chOff x="0" y="0"/>
              <a:chExt cx="812800" cy="711200"/>
            </a:xfrm>
          </p:grpSpPr>
          <p:sp>
            <p:nvSpPr>
              <p:cNvPr id="319" name="Google Shape;319;p16"/>
              <p:cNvSpPr/>
              <p:nvPr/>
            </p:nvSpPr>
            <p:spPr>
              <a:xfrm>
                <a:off x="0" y="0"/>
                <a:ext cx="812800" cy="711200"/>
              </a:xfrm>
              <a:custGeom>
                <a:rect b="b" l="l" r="r" t="t"/>
                <a:pathLst>
                  <a:path extrusionOk="0" h="711200" w="812800">
                    <a:moveTo>
                      <a:pt x="406400" y="0"/>
                    </a:moveTo>
                    <a:lnTo>
                      <a:pt x="812800" y="711200"/>
                    </a:lnTo>
                    <a:lnTo>
                      <a:pt x="0" y="711200"/>
                    </a:lnTo>
                    <a:lnTo>
                      <a:pt x="406400" y="0"/>
                    </a:lnTo>
                    <a:close/>
                  </a:path>
                </a:pathLst>
              </a:custGeom>
              <a:solidFill>
                <a:srgbClr val="F88648"/>
              </a:solidFill>
              <a:ln>
                <a:noFill/>
              </a:ln>
            </p:spPr>
          </p:sp>
          <p:sp>
            <p:nvSpPr>
              <p:cNvPr id="320" name="Google Shape;320;p16"/>
              <p:cNvSpPr txBox="1"/>
              <p:nvPr/>
            </p:nvSpPr>
            <p:spPr>
              <a:xfrm>
                <a:off x="127000" y="282575"/>
                <a:ext cx="558800" cy="377825"/>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grpSp>
        <p:nvGrpSpPr>
          <p:cNvPr id="321" name="Google Shape;321;p16"/>
          <p:cNvGrpSpPr/>
          <p:nvPr/>
        </p:nvGrpSpPr>
        <p:grpSpPr>
          <a:xfrm rot="-5400000">
            <a:off x="8981216" y="3047077"/>
            <a:ext cx="4465639" cy="2940639"/>
            <a:chOff x="0" y="-241102"/>
            <a:chExt cx="5954185" cy="3920852"/>
          </a:xfrm>
        </p:grpSpPr>
        <p:grpSp>
          <p:nvGrpSpPr>
            <p:cNvPr id="322" name="Google Shape;322;p16"/>
            <p:cNvGrpSpPr/>
            <p:nvPr/>
          </p:nvGrpSpPr>
          <p:grpSpPr>
            <a:xfrm>
              <a:off x="1967955" y="-241102"/>
              <a:ext cx="3986230" cy="3920852"/>
              <a:chOff x="0" y="-47625"/>
              <a:chExt cx="787403" cy="774489"/>
            </a:xfrm>
          </p:grpSpPr>
          <p:sp>
            <p:nvSpPr>
              <p:cNvPr id="323" name="Google Shape;323;p16"/>
              <p:cNvSpPr/>
              <p:nvPr/>
            </p:nvSpPr>
            <p:spPr>
              <a:xfrm>
                <a:off x="0" y="0"/>
                <a:ext cx="787403" cy="726864"/>
              </a:xfrm>
              <a:custGeom>
                <a:rect b="b" l="l" r="r" t="t"/>
                <a:pathLst>
                  <a:path extrusionOk="0" h="726864" w="787403">
                    <a:moveTo>
                      <a:pt x="132067" y="0"/>
                    </a:moveTo>
                    <a:lnTo>
                      <a:pt x="655336" y="0"/>
                    </a:lnTo>
                    <a:cubicBezTo>
                      <a:pt x="690363" y="0"/>
                      <a:pt x="723954" y="13914"/>
                      <a:pt x="748722" y="38682"/>
                    </a:cubicBezTo>
                    <a:cubicBezTo>
                      <a:pt x="773489" y="63449"/>
                      <a:pt x="787403" y="97041"/>
                      <a:pt x="787403" y="132067"/>
                    </a:cubicBezTo>
                    <a:lnTo>
                      <a:pt x="787403" y="594797"/>
                    </a:lnTo>
                    <a:cubicBezTo>
                      <a:pt x="787403" y="629823"/>
                      <a:pt x="773489" y="663415"/>
                      <a:pt x="748722" y="688183"/>
                    </a:cubicBezTo>
                    <a:cubicBezTo>
                      <a:pt x="723954" y="712950"/>
                      <a:pt x="690363" y="726864"/>
                      <a:pt x="655336" y="726864"/>
                    </a:cubicBezTo>
                    <a:lnTo>
                      <a:pt x="132067" y="726864"/>
                    </a:lnTo>
                    <a:cubicBezTo>
                      <a:pt x="59129" y="726864"/>
                      <a:pt x="0" y="667736"/>
                      <a:pt x="0" y="594797"/>
                    </a:cubicBezTo>
                    <a:lnTo>
                      <a:pt x="0" y="132067"/>
                    </a:lnTo>
                    <a:cubicBezTo>
                      <a:pt x="0" y="59129"/>
                      <a:pt x="59129" y="0"/>
                      <a:pt x="132067" y="0"/>
                    </a:cubicBezTo>
                    <a:close/>
                  </a:path>
                </a:pathLst>
              </a:custGeom>
              <a:solidFill>
                <a:srgbClr val="000000">
                  <a:alpha val="0"/>
                </a:srgbClr>
              </a:solidFill>
              <a:ln cap="rnd" cmpd="sng" w="142875">
                <a:solidFill>
                  <a:srgbClr val="589DD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4" name="Google Shape;324;p16"/>
              <p:cNvSpPr txBox="1"/>
              <p:nvPr/>
            </p:nvSpPr>
            <p:spPr>
              <a:xfrm>
                <a:off x="0" y="-47625"/>
                <a:ext cx="787403" cy="774489"/>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325" name="Google Shape;325;p16"/>
            <p:cNvGrpSpPr/>
            <p:nvPr/>
          </p:nvGrpSpPr>
          <p:grpSpPr>
            <a:xfrm>
              <a:off x="775993" y="-241102"/>
              <a:ext cx="3986230" cy="3920852"/>
              <a:chOff x="0" y="-47625"/>
              <a:chExt cx="787403" cy="774489"/>
            </a:xfrm>
          </p:grpSpPr>
          <p:sp>
            <p:nvSpPr>
              <p:cNvPr id="326" name="Google Shape;326;p16"/>
              <p:cNvSpPr/>
              <p:nvPr/>
            </p:nvSpPr>
            <p:spPr>
              <a:xfrm>
                <a:off x="0" y="0"/>
                <a:ext cx="787403" cy="726864"/>
              </a:xfrm>
              <a:custGeom>
                <a:rect b="b" l="l" r="r" t="t"/>
                <a:pathLst>
                  <a:path extrusionOk="0" h="726864" w="787403">
                    <a:moveTo>
                      <a:pt x="132067" y="0"/>
                    </a:moveTo>
                    <a:lnTo>
                      <a:pt x="655336" y="0"/>
                    </a:lnTo>
                    <a:cubicBezTo>
                      <a:pt x="690363" y="0"/>
                      <a:pt x="723954" y="13914"/>
                      <a:pt x="748722" y="38682"/>
                    </a:cubicBezTo>
                    <a:cubicBezTo>
                      <a:pt x="773489" y="63449"/>
                      <a:pt x="787403" y="97041"/>
                      <a:pt x="787403" y="132067"/>
                    </a:cubicBezTo>
                    <a:lnTo>
                      <a:pt x="787403" y="594797"/>
                    </a:lnTo>
                    <a:cubicBezTo>
                      <a:pt x="787403" y="629823"/>
                      <a:pt x="773489" y="663415"/>
                      <a:pt x="748722" y="688183"/>
                    </a:cubicBezTo>
                    <a:cubicBezTo>
                      <a:pt x="723954" y="712950"/>
                      <a:pt x="690363" y="726864"/>
                      <a:pt x="655336" y="726864"/>
                    </a:cubicBezTo>
                    <a:lnTo>
                      <a:pt x="132067" y="726864"/>
                    </a:lnTo>
                    <a:cubicBezTo>
                      <a:pt x="59129" y="726864"/>
                      <a:pt x="0" y="667736"/>
                      <a:pt x="0" y="594797"/>
                    </a:cubicBezTo>
                    <a:lnTo>
                      <a:pt x="0" y="132067"/>
                    </a:lnTo>
                    <a:cubicBezTo>
                      <a:pt x="0" y="59129"/>
                      <a:pt x="59129" y="0"/>
                      <a:pt x="132067" y="0"/>
                    </a:cubicBezTo>
                    <a:close/>
                  </a:path>
                </a:pathLst>
              </a:custGeom>
              <a:solidFill>
                <a:srgbClr val="589DD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7" name="Google Shape;327;p16"/>
              <p:cNvSpPr txBox="1"/>
              <p:nvPr/>
            </p:nvSpPr>
            <p:spPr>
              <a:xfrm>
                <a:off x="0" y="-47625"/>
                <a:ext cx="787403" cy="774489"/>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328" name="Google Shape;328;p16"/>
            <p:cNvGrpSpPr/>
            <p:nvPr/>
          </p:nvGrpSpPr>
          <p:grpSpPr>
            <a:xfrm rot="-5400000">
              <a:off x="-110856" y="1063882"/>
              <a:ext cx="1773698" cy="1551986"/>
              <a:chOff x="0" y="0"/>
              <a:chExt cx="812800" cy="711200"/>
            </a:xfrm>
          </p:grpSpPr>
          <p:sp>
            <p:nvSpPr>
              <p:cNvPr id="329" name="Google Shape;329;p16"/>
              <p:cNvSpPr/>
              <p:nvPr/>
            </p:nvSpPr>
            <p:spPr>
              <a:xfrm>
                <a:off x="0" y="0"/>
                <a:ext cx="812800" cy="711200"/>
              </a:xfrm>
              <a:custGeom>
                <a:rect b="b" l="l" r="r" t="t"/>
                <a:pathLst>
                  <a:path extrusionOk="0" h="711200" w="812800">
                    <a:moveTo>
                      <a:pt x="406400" y="0"/>
                    </a:moveTo>
                    <a:lnTo>
                      <a:pt x="812800" y="711200"/>
                    </a:lnTo>
                    <a:lnTo>
                      <a:pt x="0" y="711200"/>
                    </a:lnTo>
                    <a:lnTo>
                      <a:pt x="406400" y="0"/>
                    </a:lnTo>
                    <a:close/>
                  </a:path>
                </a:pathLst>
              </a:custGeom>
              <a:solidFill>
                <a:srgbClr val="589DD4"/>
              </a:solidFill>
              <a:ln>
                <a:noFill/>
              </a:ln>
            </p:spPr>
          </p:sp>
          <p:sp>
            <p:nvSpPr>
              <p:cNvPr id="330" name="Google Shape;330;p16"/>
              <p:cNvSpPr txBox="1"/>
              <p:nvPr/>
            </p:nvSpPr>
            <p:spPr>
              <a:xfrm>
                <a:off x="127000" y="282575"/>
                <a:ext cx="558800" cy="377825"/>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grpSp>
        <p:nvGrpSpPr>
          <p:cNvPr id="331" name="Google Shape;331;p16"/>
          <p:cNvGrpSpPr/>
          <p:nvPr/>
        </p:nvGrpSpPr>
        <p:grpSpPr>
          <a:xfrm rot="-5400000">
            <a:off x="13424220" y="3047077"/>
            <a:ext cx="4465639" cy="2940639"/>
            <a:chOff x="0" y="-241102"/>
            <a:chExt cx="5954185" cy="3920852"/>
          </a:xfrm>
        </p:grpSpPr>
        <p:grpSp>
          <p:nvGrpSpPr>
            <p:cNvPr id="332" name="Google Shape;332;p16"/>
            <p:cNvGrpSpPr/>
            <p:nvPr/>
          </p:nvGrpSpPr>
          <p:grpSpPr>
            <a:xfrm>
              <a:off x="1967955" y="-241102"/>
              <a:ext cx="3986230" cy="3920852"/>
              <a:chOff x="0" y="-47625"/>
              <a:chExt cx="787403" cy="774489"/>
            </a:xfrm>
          </p:grpSpPr>
          <p:sp>
            <p:nvSpPr>
              <p:cNvPr id="333" name="Google Shape;333;p16"/>
              <p:cNvSpPr/>
              <p:nvPr/>
            </p:nvSpPr>
            <p:spPr>
              <a:xfrm>
                <a:off x="0" y="0"/>
                <a:ext cx="787403" cy="726864"/>
              </a:xfrm>
              <a:custGeom>
                <a:rect b="b" l="l" r="r" t="t"/>
                <a:pathLst>
                  <a:path extrusionOk="0" h="726864" w="787403">
                    <a:moveTo>
                      <a:pt x="132067" y="0"/>
                    </a:moveTo>
                    <a:lnTo>
                      <a:pt x="655336" y="0"/>
                    </a:lnTo>
                    <a:cubicBezTo>
                      <a:pt x="690363" y="0"/>
                      <a:pt x="723954" y="13914"/>
                      <a:pt x="748722" y="38682"/>
                    </a:cubicBezTo>
                    <a:cubicBezTo>
                      <a:pt x="773489" y="63449"/>
                      <a:pt x="787403" y="97041"/>
                      <a:pt x="787403" y="132067"/>
                    </a:cubicBezTo>
                    <a:lnTo>
                      <a:pt x="787403" y="594797"/>
                    </a:lnTo>
                    <a:cubicBezTo>
                      <a:pt x="787403" y="629823"/>
                      <a:pt x="773489" y="663415"/>
                      <a:pt x="748722" y="688183"/>
                    </a:cubicBezTo>
                    <a:cubicBezTo>
                      <a:pt x="723954" y="712950"/>
                      <a:pt x="690363" y="726864"/>
                      <a:pt x="655336" y="726864"/>
                    </a:cubicBezTo>
                    <a:lnTo>
                      <a:pt x="132067" y="726864"/>
                    </a:lnTo>
                    <a:cubicBezTo>
                      <a:pt x="59129" y="726864"/>
                      <a:pt x="0" y="667736"/>
                      <a:pt x="0" y="594797"/>
                    </a:cubicBezTo>
                    <a:lnTo>
                      <a:pt x="0" y="132067"/>
                    </a:lnTo>
                    <a:cubicBezTo>
                      <a:pt x="0" y="59129"/>
                      <a:pt x="59129" y="0"/>
                      <a:pt x="132067" y="0"/>
                    </a:cubicBezTo>
                    <a:close/>
                  </a:path>
                </a:pathLst>
              </a:custGeom>
              <a:solidFill>
                <a:srgbClr val="000000">
                  <a:alpha val="0"/>
                </a:srgbClr>
              </a:solidFill>
              <a:ln cap="rnd" cmpd="sng" w="142875">
                <a:solidFill>
                  <a:srgbClr val="DF6F3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4" name="Google Shape;334;p16"/>
              <p:cNvSpPr txBox="1"/>
              <p:nvPr/>
            </p:nvSpPr>
            <p:spPr>
              <a:xfrm>
                <a:off x="0" y="-47625"/>
                <a:ext cx="787403" cy="774489"/>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335" name="Google Shape;335;p16"/>
            <p:cNvGrpSpPr/>
            <p:nvPr/>
          </p:nvGrpSpPr>
          <p:grpSpPr>
            <a:xfrm>
              <a:off x="775993" y="-241102"/>
              <a:ext cx="3986230" cy="3920852"/>
              <a:chOff x="0" y="-47625"/>
              <a:chExt cx="787403" cy="774489"/>
            </a:xfrm>
          </p:grpSpPr>
          <p:sp>
            <p:nvSpPr>
              <p:cNvPr id="336" name="Google Shape;336;p16"/>
              <p:cNvSpPr/>
              <p:nvPr/>
            </p:nvSpPr>
            <p:spPr>
              <a:xfrm>
                <a:off x="0" y="0"/>
                <a:ext cx="787403" cy="726864"/>
              </a:xfrm>
              <a:custGeom>
                <a:rect b="b" l="l" r="r" t="t"/>
                <a:pathLst>
                  <a:path extrusionOk="0" h="726864" w="787403">
                    <a:moveTo>
                      <a:pt x="132067" y="0"/>
                    </a:moveTo>
                    <a:lnTo>
                      <a:pt x="655336" y="0"/>
                    </a:lnTo>
                    <a:cubicBezTo>
                      <a:pt x="690363" y="0"/>
                      <a:pt x="723954" y="13914"/>
                      <a:pt x="748722" y="38682"/>
                    </a:cubicBezTo>
                    <a:cubicBezTo>
                      <a:pt x="773489" y="63449"/>
                      <a:pt x="787403" y="97041"/>
                      <a:pt x="787403" y="132067"/>
                    </a:cubicBezTo>
                    <a:lnTo>
                      <a:pt x="787403" y="594797"/>
                    </a:lnTo>
                    <a:cubicBezTo>
                      <a:pt x="787403" y="629823"/>
                      <a:pt x="773489" y="663415"/>
                      <a:pt x="748722" y="688183"/>
                    </a:cubicBezTo>
                    <a:cubicBezTo>
                      <a:pt x="723954" y="712950"/>
                      <a:pt x="690363" y="726864"/>
                      <a:pt x="655336" y="726864"/>
                    </a:cubicBezTo>
                    <a:lnTo>
                      <a:pt x="132067" y="726864"/>
                    </a:lnTo>
                    <a:cubicBezTo>
                      <a:pt x="59129" y="726864"/>
                      <a:pt x="0" y="667736"/>
                      <a:pt x="0" y="594797"/>
                    </a:cubicBezTo>
                    <a:lnTo>
                      <a:pt x="0" y="132067"/>
                    </a:lnTo>
                    <a:cubicBezTo>
                      <a:pt x="0" y="59129"/>
                      <a:pt x="59129" y="0"/>
                      <a:pt x="132067" y="0"/>
                    </a:cubicBezTo>
                    <a:close/>
                  </a:path>
                </a:pathLst>
              </a:custGeom>
              <a:solidFill>
                <a:srgbClr val="DF6F3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7" name="Google Shape;337;p16"/>
              <p:cNvSpPr txBox="1"/>
              <p:nvPr/>
            </p:nvSpPr>
            <p:spPr>
              <a:xfrm>
                <a:off x="0" y="-47625"/>
                <a:ext cx="787403" cy="774489"/>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338" name="Google Shape;338;p16"/>
            <p:cNvGrpSpPr/>
            <p:nvPr/>
          </p:nvGrpSpPr>
          <p:grpSpPr>
            <a:xfrm rot="-5400000">
              <a:off x="-110856" y="1063882"/>
              <a:ext cx="1773698" cy="1551986"/>
              <a:chOff x="0" y="0"/>
              <a:chExt cx="812800" cy="711200"/>
            </a:xfrm>
          </p:grpSpPr>
          <p:sp>
            <p:nvSpPr>
              <p:cNvPr id="339" name="Google Shape;339;p16"/>
              <p:cNvSpPr/>
              <p:nvPr/>
            </p:nvSpPr>
            <p:spPr>
              <a:xfrm>
                <a:off x="0" y="0"/>
                <a:ext cx="812800" cy="711200"/>
              </a:xfrm>
              <a:custGeom>
                <a:rect b="b" l="l" r="r" t="t"/>
                <a:pathLst>
                  <a:path extrusionOk="0" h="711200" w="812800">
                    <a:moveTo>
                      <a:pt x="406400" y="0"/>
                    </a:moveTo>
                    <a:lnTo>
                      <a:pt x="812800" y="711200"/>
                    </a:lnTo>
                    <a:lnTo>
                      <a:pt x="0" y="711200"/>
                    </a:lnTo>
                    <a:lnTo>
                      <a:pt x="406400" y="0"/>
                    </a:lnTo>
                    <a:close/>
                  </a:path>
                </a:pathLst>
              </a:custGeom>
              <a:solidFill>
                <a:srgbClr val="DF6F32"/>
              </a:solidFill>
              <a:ln>
                <a:noFill/>
              </a:ln>
            </p:spPr>
          </p:sp>
          <p:sp>
            <p:nvSpPr>
              <p:cNvPr id="340" name="Google Shape;340;p16"/>
              <p:cNvSpPr txBox="1"/>
              <p:nvPr/>
            </p:nvSpPr>
            <p:spPr>
              <a:xfrm>
                <a:off x="127000" y="282575"/>
                <a:ext cx="558800" cy="377825"/>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grpSp>
        <p:nvGrpSpPr>
          <p:cNvPr id="341" name="Google Shape;341;p16"/>
          <p:cNvGrpSpPr/>
          <p:nvPr/>
        </p:nvGrpSpPr>
        <p:grpSpPr>
          <a:xfrm>
            <a:off x="2228303" y="7050893"/>
            <a:ext cx="380276" cy="380276"/>
            <a:chOff x="0" y="0"/>
            <a:chExt cx="812800" cy="812800"/>
          </a:xfrm>
        </p:grpSpPr>
        <p:sp>
          <p:nvSpPr>
            <p:cNvPr id="342" name="Google Shape;342;p16"/>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1C365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3" name="Google Shape;343;p16"/>
            <p:cNvSpPr txBox="1"/>
            <p:nvPr/>
          </p:nvSpPr>
          <p:spPr>
            <a:xfrm>
              <a:off x="76200" y="38100"/>
              <a:ext cx="660400" cy="6985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344" name="Google Shape;344;p16"/>
          <p:cNvGrpSpPr/>
          <p:nvPr/>
        </p:nvGrpSpPr>
        <p:grpSpPr>
          <a:xfrm>
            <a:off x="6671307" y="7241031"/>
            <a:ext cx="380276" cy="380276"/>
            <a:chOff x="0" y="0"/>
            <a:chExt cx="812800" cy="812800"/>
          </a:xfrm>
        </p:grpSpPr>
        <p:sp>
          <p:nvSpPr>
            <p:cNvPr id="345" name="Google Shape;345;p16"/>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8864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6" name="Google Shape;346;p16"/>
            <p:cNvSpPr txBox="1"/>
            <p:nvPr/>
          </p:nvSpPr>
          <p:spPr>
            <a:xfrm>
              <a:off x="76200" y="38100"/>
              <a:ext cx="660400" cy="6985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347" name="Google Shape;347;p16"/>
          <p:cNvGrpSpPr/>
          <p:nvPr/>
        </p:nvGrpSpPr>
        <p:grpSpPr>
          <a:xfrm>
            <a:off x="15561762" y="7050893"/>
            <a:ext cx="380276" cy="380276"/>
            <a:chOff x="0" y="0"/>
            <a:chExt cx="812800" cy="812800"/>
          </a:xfrm>
        </p:grpSpPr>
        <p:sp>
          <p:nvSpPr>
            <p:cNvPr id="348" name="Google Shape;348;p16"/>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DF6F3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9" name="Google Shape;349;p16"/>
            <p:cNvSpPr txBox="1"/>
            <p:nvPr/>
          </p:nvSpPr>
          <p:spPr>
            <a:xfrm>
              <a:off x="76200" y="38100"/>
              <a:ext cx="660400" cy="6985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350" name="Google Shape;350;p16"/>
          <p:cNvGrpSpPr/>
          <p:nvPr/>
        </p:nvGrpSpPr>
        <p:grpSpPr>
          <a:xfrm>
            <a:off x="11114311" y="7241031"/>
            <a:ext cx="380276" cy="380276"/>
            <a:chOff x="0" y="0"/>
            <a:chExt cx="812800" cy="812800"/>
          </a:xfrm>
        </p:grpSpPr>
        <p:sp>
          <p:nvSpPr>
            <p:cNvPr id="351" name="Google Shape;351;p16"/>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4A84B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2" name="Google Shape;352;p16"/>
            <p:cNvSpPr txBox="1"/>
            <p:nvPr/>
          </p:nvSpPr>
          <p:spPr>
            <a:xfrm>
              <a:off x="76200" y="38100"/>
              <a:ext cx="660400" cy="6985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353" name="Google Shape;353;p16"/>
          <p:cNvSpPr txBox="1"/>
          <p:nvPr/>
        </p:nvSpPr>
        <p:spPr>
          <a:xfrm>
            <a:off x="452450" y="490525"/>
            <a:ext cx="17597400" cy="1077300"/>
          </a:xfrm>
          <a:prstGeom prst="rect">
            <a:avLst/>
          </a:prstGeom>
          <a:noFill/>
          <a:ln>
            <a:noFill/>
          </a:ln>
        </p:spPr>
        <p:txBody>
          <a:bodyPr anchorCtr="0" anchor="t" bIns="0" lIns="0" spcFirstLastPara="1" rIns="0" wrap="square" tIns="0">
            <a:spAutoFit/>
          </a:bodyPr>
          <a:lstStyle/>
          <a:p>
            <a:pPr indent="0" lvl="0" marL="0" marR="0" rtl="0" algn="l">
              <a:lnSpc>
                <a:spcPct val="120002"/>
              </a:lnSpc>
              <a:spcBef>
                <a:spcPts val="0"/>
              </a:spcBef>
              <a:spcAft>
                <a:spcPts val="0"/>
              </a:spcAft>
              <a:buNone/>
            </a:pPr>
            <a:r>
              <a:rPr b="0" i="0" lang="en-US" sz="6999" u="none" cap="none" strike="noStrike">
                <a:solidFill>
                  <a:srgbClr val="DF6F32"/>
                </a:solidFill>
                <a:latin typeface="Archivo Black"/>
                <a:ea typeface="Archivo Black"/>
                <a:cs typeface="Archivo Black"/>
                <a:sym typeface="Archivo Black"/>
              </a:rPr>
              <a:t>MARKETING MIX 4P INFOGRAPHIC </a:t>
            </a:r>
            <a:endParaRPr/>
          </a:p>
        </p:txBody>
      </p:sp>
      <p:sp>
        <p:nvSpPr>
          <p:cNvPr id="354" name="Google Shape;354;p16"/>
          <p:cNvSpPr txBox="1"/>
          <p:nvPr/>
        </p:nvSpPr>
        <p:spPr>
          <a:xfrm>
            <a:off x="967647" y="7816932"/>
            <a:ext cx="2835776" cy="495300"/>
          </a:xfrm>
          <a:prstGeom prst="rect">
            <a:avLst/>
          </a:prstGeom>
          <a:noFill/>
          <a:ln>
            <a:noFill/>
          </a:ln>
        </p:spPr>
        <p:txBody>
          <a:bodyPr anchorCtr="0" anchor="t" bIns="0" lIns="0" spcFirstLastPara="1" rIns="0" wrap="square" tIns="0">
            <a:spAutoFit/>
          </a:bodyPr>
          <a:lstStyle/>
          <a:p>
            <a:pPr indent="0" lvl="0" marL="0" marR="0" rtl="0" algn="ctr">
              <a:lnSpc>
                <a:spcPct val="120000"/>
              </a:lnSpc>
              <a:spcBef>
                <a:spcPts val="0"/>
              </a:spcBef>
              <a:spcAft>
                <a:spcPts val="0"/>
              </a:spcAft>
              <a:buNone/>
            </a:pPr>
            <a:r>
              <a:rPr b="0" i="0" lang="en-US" sz="3200" u="none" cap="none" strike="noStrike">
                <a:solidFill>
                  <a:srgbClr val="1C3651"/>
                </a:solidFill>
                <a:latin typeface="Archivo Black"/>
                <a:ea typeface="Archivo Black"/>
                <a:cs typeface="Archivo Black"/>
                <a:sym typeface="Archivo Black"/>
              </a:rPr>
              <a:t>PROMOTION</a:t>
            </a:r>
            <a:endParaRPr/>
          </a:p>
        </p:txBody>
      </p:sp>
      <p:sp>
        <p:nvSpPr>
          <p:cNvPr id="355" name="Google Shape;355;p16"/>
          <p:cNvSpPr txBox="1"/>
          <p:nvPr/>
        </p:nvSpPr>
        <p:spPr>
          <a:xfrm>
            <a:off x="5398546" y="7816932"/>
            <a:ext cx="2835776" cy="495300"/>
          </a:xfrm>
          <a:prstGeom prst="rect">
            <a:avLst/>
          </a:prstGeom>
          <a:noFill/>
          <a:ln>
            <a:noFill/>
          </a:ln>
        </p:spPr>
        <p:txBody>
          <a:bodyPr anchorCtr="0" anchor="t" bIns="0" lIns="0" spcFirstLastPara="1" rIns="0" wrap="square" tIns="0">
            <a:spAutoFit/>
          </a:bodyPr>
          <a:lstStyle/>
          <a:p>
            <a:pPr indent="0" lvl="0" marL="0" marR="0" rtl="0" algn="ctr">
              <a:lnSpc>
                <a:spcPct val="120000"/>
              </a:lnSpc>
              <a:spcBef>
                <a:spcPts val="0"/>
              </a:spcBef>
              <a:spcAft>
                <a:spcPts val="0"/>
              </a:spcAft>
              <a:buNone/>
            </a:pPr>
            <a:r>
              <a:rPr b="0" i="0" lang="en-US" sz="3200" u="none" cap="none" strike="noStrike">
                <a:solidFill>
                  <a:srgbClr val="F88648"/>
                </a:solidFill>
                <a:latin typeface="Archivo Black"/>
                <a:ea typeface="Archivo Black"/>
                <a:cs typeface="Archivo Black"/>
                <a:sym typeface="Archivo Black"/>
              </a:rPr>
              <a:t>PRODUCT</a:t>
            </a:r>
            <a:endParaRPr/>
          </a:p>
        </p:txBody>
      </p:sp>
      <p:sp>
        <p:nvSpPr>
          <p:cNvPr id="356" name="Google Shape;356;p16"/>
          <p:cNvSpPr txBox="1"/>
          <p:nvPr/>
        </p:nvSpPr>
        <p:spPr>
          <a:xfrm>
            <a:off x="14216318" y="7816932"/>
            <a:ext cx="3071165" cy="495300"/>
          </a:xfrm>
          <a:prstGeom prst="rect">
            <a:avLst/>
          </a:prstGeom>
          <a:noFill/>
          <a:ln>
            <a:noFill/>
          </a:ln>
        </p:spPr>
        <p:txBody>
          <a:bodyPr anchorCtr="0" anchor="t" bIns="0" lIns="0" spcFirstLastPara="1" rIns="0" wrap="square" tIns="0">
            <a:spAutoFit/>
          </a:bodyPr>
          <a:lstStyle/>
          <a:p>
            <a:pPr indent="0" lvl="0" marL="0" marR="0" rtl="0" algn="ctr">
              <a:lnSpc>
                <a:spcPct val="120000"/>
              </a:lnSpc>
              <a:spcBef>
                <a:spcPts val="0"/>
              </a:spcBef>
              <a:spcAft>
                <a:spcPts val="0"/>
              </a:spcAft>
              <a:buNone/>
            </a:pPr>
            <a:r>
              <a:rPr b="0" i="0" lang="en-US" sz="3200" u="none" cap="none" strike="noStrike">
                <a:solidFill>
                  <a:srgbClr val="DF6F32"/>
                </a:solidFill>
                <a:latin typeface="Archivo Black"/>
                <a:ea typeface="Archivo Black"/>
                <a:cs typeface="Archivo Black"/>
                <a:sym typeface="Archivo Black"/>
              </a:rPr>
              <a:t>PLACE</a:t>
            </a:r>
            <a:endParaRPr/>
          </a:p>
        </p:txBody>
      </p:sp>
      <p:sp>
        <p:nvSpPr>
          <p:cNvPr id="357" name="Google Shape;357;p16"/>
          <p:cNvSpPr txBox="1"/>
          <p:nvPr/>
        </p:nvSpPr>
        <p:spPr>
          <a:xfrm>
            <a:off x="9886561" y="7816932"/>
            <a:ext cx="2835776" cy="495300"/>
          </a:xfrm>
          <a:prstGeom prst="rect">
            <a:avLst/>
          </a:prstGeom>
          <a:noFill/>
          <a:ln>
            <a:noFill/>
          </a:ln>
        </p:spPr>
        <p:txBody>
          <a:bodyPr anchorCtr="0" anchor="t" bIns="0" lIns="0" spcFirstLastPara="1" rIns="0" wrap="square" tIns="0">
            <a:spAutoFit/>
          </a:bodyPr>
          <a:lstStyle/>
          <a:p>
            <a:pPr indent="0" lvl="0" marL="0" marR="0" rtl="0" algn="ctr">
              <a:lnSpc>
                <a:spcPct val="120000"/>
              </a:lnSpc>
              <a:spcBef>
                <a:spcPts val="0"/>
              </a:spcBef>
              <a:spcAft>
                <a:spcPts val="0"/>
              </a:spcAft>
              <a:buNone/>
            </a:pPr>
            <a:r>
              <a:rPr b="0" i="0" lang="en-US" sz="3200" u="none" cap="none" strike="noStrike">
                <a:solidFill>
                  <a:srgbClr val="589DD4"/>
                </a:solidFill>
                <a:latin typeface="Archivo Black"/>
                <a:ea typeface="Archivo Black"/>
                <a:cs typeface="Archivo Black"/>
                <a:sym typeface="Archivo Black"/>
              </a:rPr>
              <a:t>PRICE</a:t>
            </a:r>
            <a:endParaRPr/>
          </a:p>
        </p:txBody>
      </p:sp>
      <p:sp>
        <p:nvSpPr>
          <p:cNvPr id="358" name="Google Shape;358;p16"/>
          <p:cNvSpPr txBox="1"/>
          <p:nvPr/>
        </p:nvSpPr>
        <p:spPr>
          <a:xfrm>
            <a:off x="613083" y="8442960"/>
            <a:ext cx="3544800" cy="7389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0" i="0" lang="en-US" sz="2400" u="none" cap="none" strike="noStrike">
                <a:solidFill>
                  <a:srgbClr val="000000"/>
                </a:solidFill>
                <a:latin typeface="Montserrat"/>
                <a:ea typeface="Montserrat"/>
                <a:cs typeface="Montserrat"/>
                <a:sym typeface="Montserrat"/>
              </a:rPr>
              <a:t>Elaborate on what you want to discuss. </a:t>
            </a:r>
            <a:endParaRPr/>
          </a:p>
        </p:txBody>
      </p:sp>
      <p:sp>
        <p:nvSpPr>
          <p:cNvPr id="359" name="Google Shape;359;p16"/>
          <p:cNvSpPr txBox="1"/>
          <p:nvPr/>
        </p:nvSpPr>
        <p:spPr>
          <a:xfrm>
            <a:off x="5103920" y="8442960"/>
            <a:ext cx="3515100" cy="7389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0" i="0" lang="en-US" sz="2400" u="none" cap="none" strike="noStrike">
                <a:solidFill>
                  <a:srgbClr val="000000"/>
                </a:solidFill>
                <a:latin typeface="Montserrat"/>
                <a:ea typeface="Montserrat"/>
                <a:cs typeface="Montserrat"/>
                <a:sym typeface="Montserrat"/>
              </a:rPr>
              <a:t>Elaborate on what you want to discuss. </a:t>
            </a:r>
            <a:endParaRPr/>
          </a:p>
        </p:txBody>
      </p:sp>
      <p:sp>
        <p:nvSpPr>
          <p:cNvPr id="360" name="Google Shape;360;p16"/>
          <p:cNvSpPr txBox="1"/>
          <p:nvPr/>
        </p:nvSpPr>
        <p:spPr>
          <a:xfrm>
            <a:off x="14094416" y="8442960"/>
            <a:ext cx="3580500" cy="7389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0" i="0" lang="en-US" sz="2400" u="none" cap="none" strike="noStrike">
                <a:solidFill>
                  <a:srgbClr val="000000"/>
                </a:solidFill>
                <a:latin typeface="Montserrat"/>
                <a:ea typeface="Montserrat"/>
                <a:cs typeface="Montserrat"/>
                <a:sym typeface="Montserrat"/>
              </a:rPr>
              <a:t>Elaborate on what you want to discuss. </a:t>
            </a:r>
            <a:endParaRPr/>
          </a:p>
        </p:txBody>
      </p:sp>
      <p:sp>
        <p:nvSpPr>
          <p:cNvPr id="361" name="Google Shape;361;p16"/>
          <p:cNvSpPr txBox="1"/>
          <p:nvPr/>
        </p:nvSpPr>
        <p:spPr>
          <a:xfrm>
            <a:off x="9728583" y="8442960"/>
            <a:ext cx="3531900" cy="7389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0" i="0" lang="en-US" sz="2400" u="none" cap="none" strike="noStrike">
                <a:solidFill>
                  <a:srgbClr val="000000"/>
                </a:solidFill>
                <a:latin typeface="Montserrat"/>
                <a:ea typeface="Montserrat"/>
                <a:cs typeface="Montserrat"/>
                <a:sym typeface="Montserrat"/>
              </a:rPr>
              <a:t>Elaborate on what you want to discuss. </a:t>
            </a:r>
            <a:endParaRPr/>
          </a:p>
        </p:txBody>
      </p:sp>
      <p:sp>
        <p:nvSpPr>
          <p:cNvPr id="362" name="Google Shape;362;p16"/>
          <p:cNvSpPr/>
          <p:nvPr/>
        </p:nvSpPr>
        <p:spPr>
          <a:xfrm>
            <a:off x="6081940" y="3739309"/>
            <a:ext cx="1559011" cy="1556176"/>
          </a:xfrm>
          <a:custGeom>
            <a:rect b="b" l="l" r="r" t="t"/>
            <a:pathLst>
              <a:path extrusionOk="0" h="1556176" w="1559011">
                <a:moveTo>
                  <a:pt x="0" y="0"/>
                </a:moveTo>
                <a:lnTo>
                  <a:pt x="1559011" y="0"/>
                </a:lnTo>
                <a:lnTo>
                  <a:pt x="1559011" y="1556177"/>
                </a:lnTo>
                <a:lnTo>
                  <a:pt x="0" y="1556177"/>
                </a:lnTo>
                <a:lnTo>
                  <a:pt x="0" y="0"/>
                </a:lnTo>
                <a:close/>
              </a:path>
            </a:pathLst>
          </a:custGeom>
          <a:blipFill rotWithShape="1">
            <a:blip r:embed="rId3">
              <a:alphaModFix/>
            </a:blip>
            <a:stretch>
              <a:fillRect b="0" l="0" r="0" t="0"/>
            </a:stretch>
          </a:blipFill>
          <a:ln>
            <a:noFill/>
          </a:ln>
        </p:spPr>
      </p:sp>
      <p:sp>
        <p:nvSpPr>
          <p:cNvPr id="363" name="Google Shape;363;p16"/>
          <p:cNvSpPr/>
          <p:nvPr/>
        </p:nvSpPr>
        <p:spPr>
          <a:xfrm>
            <a:off x="10527352" y="3733384"/>
            <a:ext cx="1568028" cy="1568028"/>
          </a:xfrm>
          <a:custGeom>
            <a:rect b="b" l="l" r="r" t="t"/>
            <a:pathLst>
              <a:path extrusionOk="0" h="1568028" w="1568028">
                <a:moveTo>
                  <a:pt x="0" y="0"/>
                </a:moveTo>
                <a:lnTo>
                  <a:pt x="1568028" y="0"/>
                </a:lnTo>
                <a:lnTo>
                  <a:pt x="1568028" y="1568028"/>
                </a:lnTo>
                <a:lnTo>
                  <a:pt x="0" y="1568028"/>
                </a:lnTo>
                <a:lnTo>
                  <a:pt x="0" y="0"/>
                </a:lnTo>
                <a:close/>
              </a:path>
            </a:pathLst>
          </a:custGeom>
          <a:blipFill rotWithShape="1">
            <a:blip r:embed="rId4">
              <a:alphaModFix/>
            </a:blip>
            <a:stretch>
              <a:fillRect b="0" l="0" r="0" t="0"/>
            </a:stretch>
          </a:blipFill>
          <a:ln>
            <a:noFill/>
          </a:ln>
        </p:spPr>
      </p:sp>
      <p:sp>
        <p:nvSpPr>
          <p:cNvPr id="364" name="Google Shape;364;p16"/>
          <p:cNvSpPr/>
          <p:nvPr/>
        </p:nvSpPr>
        <p:spPr>
          <a:xfrm>
            <a:off x="15030163" y="3733384"/>
            <a:ext cx="1529830" cy="1471418"/>
          </a:xfrm>
          <a:custGeom>
            <a:rect b="b" l="l" r="r" t="t"/>
            <a:pathLst>
              <a:path extrusionOk="0" h="1471418" w="1529830">
                <a:moveTo>
                  <a:pt x="0" y="0"/>
                </a:moveTo>
                <a:lnTo>
                  <a:pt x="1529830" y="0"/>
                </a:lnTo>
                <a:lnTo>
                  <a:pt x="1529830" y="1471418"/>
                </a:lnTo>
                <a:lnTo>
                  <a:pt x="0" y="1471418"/>
                </a:lnTo>
                <a:lnTo>
                  <a:pt x="0" y="0"/>
                </a:lnTo>
                <a:close/>
              </a:path>
            </a:pathLst>
          </a:custGeom>
          <a:blipFill rotWithShape="1">
            <a:blip r:embed="rId5">
              <a:alphaModFix/>
            </a:blip>
            <a:stretch>
              <a:fillRect b="0" l="0" r="0" t="0"/>
            </a:stretch>
          </a:blipFill>
          <a:ln>
            <a:noFill/>
          </a:ln>
        </p:spPr>
      </p:sp>
      <p:pic>
        <p:nvPicPr>
          <p:cNvPr id="365" name="Google Shape;365;p16"/>
          <p:cNvPicPr preferRelativeResize="0"/>
          <p:nvPr/>
        </p:nvPicPr>
        <p:blipFill>
          <a:blip r:embed="rId6">
            <a:alphaModFix/>
          </a:blip>
          <a:stretch>
            <a:fillRect/>
          </a:stretch>
        </p:blipFill>
        <p:spPr>
          <a:xfrm>
            <a:off x="1632563" y="3781675"/>
            <a:ext cx="1505920" cy="147142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4E0C5"/>
        </a:solidFill>
      </p:bgPr>
    </p:bg>
    <p:spTree>
      <p:nvGrpSpPr>
        <p:cNvPr id="369" name="Shape 369"/>
        <p:cNvGrpSpPr/>
        <p:nvPr/>
      </p:nvGrpSpPr>
      <p:grpSpPr>
        <a:xfrm>
          <a:off x="0" y="0"/>
          <a:ext cx="0" cy="0"/>
          <a:chOff x="0" y="0"/>
          <a:chExt cx="0" cy="0"/>
        </a:xfrm>
      </p:grpSpPr>
      <p:sp>
        <p:nvSpPr>
          <p:cNvPr id="370" name="Google Shape;370;p17"/>
          <p:cNvSpPr txBox="1"/>
          <p:nvPr/>
        </p:nvSpPr>
        <p:spPr>
          <a:xfrm>
            <a:off x="9740700" y="2147950"/>
            <a:ext cx="7773600" cy="1077300"/>
          </a:xfrm>
          <a:prstGeom prst="rect">
            <a:avLst/>
          </a:prstGeom>
          <a:noFill/>
          <a:ln>
            <a:noFill/>
          </a:ln>
        </p:spPr>
        <p:txBody>
          <a:bodyPr anchorCtr="0" anchor="t" bIns="0" lIns="0" spcFirstLastPara="1" rIns="0" wrap="square" tIns="0">
            <a:spAutoFit/>
          </a:bodyPr>
          <a:lstStyle/>
          <a:p>
            <a:pPr indent="0" lvl="0" marL="0" marR="0" rtl="0" algn="l">
              <a:lnSpc>
                <a:spcPct val="120002"/>
              </a:lnSpc>
              <a:spcBef>
                <a:spcPts val="0"/>
              </a:spcBef>
              <a:spcAft>
                <a:spcPts val="0"/>
              </a:spcAft>
              <a:buNone/>
            </a:pPr>
            <a:r>
              <a:rPr b="0" i="0" lang="en-US" sz="6999" u="none" cap="none" strike="noStrike">
                <a:solidFill>
                  <a:srgbClr val="DF6F32"/>
                </a:solidFill>
                <a:latin typeface="Archivo Black"/>
                <a:ea typeface="Archivo Black"/>
                <a:cs typeface="Archivo Black"/>
                <a:sym typeface="Archivo Black"/>
              </a:rPr>
              <a:t>OUR PROJECTS</a:t>
            </a:r>
            <a:endParaRPr/>
          </a:p>
        </p:txBody>
      </p:sp>
      <p:sp>
        <p:nvSpPr>
          <p:cNvPr id="371" name="Google Shape;371;p17"/>
          <p:cNvSpPr txBox="1"/>
          <p:nvPr/>
        </p:nvSpPr>
        <p:spPr>
          <a:xfrm>
            <a:off x="9837784" y="3463628"/>
            <a:ext cx="7324500" cy="59106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0" i="0" lang="en-US" sz="2400" u="none" cap="none" strike="noStrike">
                <a:solidFill>
                  <a:srgbClr val="000000"/>
                </a:solidFill>
                <a:latin typeface="Montserrat"/>
                <a:ea typeface="Montserrat"/>
                <a:cs typeface="Montserrat"/>
                <a:sym typeface="Montserrat"/>
              </a:rPr>
              <a:t>At our core, we are driven by a passion for innovation and a commitment to excellence in all that we do. Our projects embody our dedication to creating impactful solutions that make a difference in the world. </a:t>
            </a:r>
            <a:endParaRPr/>
          </a:p>
          <a:p>
            <a:pPr indent="0" lvl="0" marL="0" marR="0" rtl="0" algn="l">
              <a:lnSpc>
                <a:spcPct val="100000"/>
              </a:lnSpc>
              <a:spcBef>
                <a:spcPts val="0"/>
              </a:spcBef>
              <a:spcAft>
                <a:spcPts val="0"/>
              </a:spcAft>
              <a:buNone/>
            </a:pPr>
            <a:r>
              <a:t/>
            </a:r>
            <a:endParaRPr b="0" i="0" sz="2400" u="none" cap="none" strike="noStrike">
              <a:solidFill>
                <a:srgbClr val="000000"/>
              </a:solidFill>
              <a:latin typeface="Montserrat"/>
              <a:ea typeface="Montserrat"/>
              <a:cs typeface="Montserrat"/>
              <a:sym typeface="Montserrat"/>
            </a:endParaRPr>
          </a:p>
          <a:p>
            <a:pPr indent="0" lvl="0" marL="0" marR="0" rtl="0" algn="l">
              <a:lnSpc>
                <a:spcPct val="100000"/>
              </a:lnSpc>
              <a:spcBef>
                <a:spcPts val="0"/>
              </a:spcBef>
              <a:spcAft>
                <a:spcPts val="0"/>
              </a:spcAft>
              <a:buNone/>
            </a:pPr>
            <a:r>
              <a:rPr b="0" i="0" lang="en-US" sz="2400" u="none" cap="none" strike="noStrike">
                <a:solidFill>
                  <a:srgbClr val="000000"/>
                </a:solidFill>
                <a:latin typeface="Montserrat"/>
                <a:ea typeface="Montserrat"/>
                <a:cs typeface="Montserrat"/>
                <a:sym typeface="Montserrat"/>
              </a:rPr>
              <a:t>From groundbreaking technological advancements to community-driven initiatives, each project we undertake is a testament to our belief in the power of creativity and collaboration.We strive to push the boundaries of what is possible, constantly seeking new ways to address challenges and improve lives. Our diverse portfolio reflects our unwavering determination to tackle complex problems with fresh perspectives and unwavering dedication. </a:t>
            </a:r>
            <a:endParaRPr/>
          </a:p>
        </p:txBody>
      </p:sp>
      <p:grpSp>
        <p:nvGrpSpPr>
          <p:cNvPr id="372" name="Google Shape;372;p17"/>
          <p:cNvGrpSpPr/>
          <p:nvPr/>
        </p:nvGrpSpPr>
        <p:grpSpPr>
          <a:xfrm>
            <a:off x="-1423705" y="3388381"/>
            <a:ext cx="9612146" cy="9612146"/>
            <a:chOff x="0" y="0"/>
            <a:chExt cx="12816194" cy="12816194"/>
          </a:xfrm>
        </p:grpSpPr>
        <p:grpSp>
          <p:nvGrpSpPr>
            <p:cNvPr id="373" name="Google Shape;373;p17"/>
            <p:cNvGrpSpPr/>
            <p:nvPr/>
          </p:nvGrpSpPr>
          <p:grpSpPr>
            <a:xfrm>
              <a:off x="0" y="0"/>
              <a:ext cx="12816194" cy="12816194"/>
              <a:chOff x="0" y="0"/>
              <a:chExt cx="812800" cy="812800"/>
            </a:xfrm>
          </p:grpSpPr>
          <p:sp>
            <p:nvSpPr>
              <p:cNvPr id="374" name="Google Shape;374;p17"/>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lnTo>
                      <a:pt x="406400" y="0"/>
                    </a:lnTo>
                    <a:close/>
                  </a:path>
                </a:pathLst>
              </a:custGeom>
              <a:solidFill>
                <a:srgbClr val="000000">
                  <a:alpha val="0"/>
                </a:srgbClr>
              </a:solidFill>
              <a:ln cap="rnd" cmpd="sng" w="952500">
                <a:solidFill>
                  <a:srgbClr val="DF6F3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5" name="Google Shape;375;p17"/>
              <p:cNvSpPr txBox="1"/>
              <p:nvPr/>
            </p:nvSpPr>
            <p:spPr>
              <a:xfrm>
                <a:off x="76200" y="38100"/>
                <a:ext cx="660400" cy="698500"/>
              </a:xfrm>
              <a:prstGeom prst="rect">
                <a:avLst/>
              </a:prstGeom>
              <a:noFill/>
              <a:ln>
                <a:noFill/>
              </a:ln>
            </p:spPr>
            <p:txBody>
              <a:bodyPr anchorCtr="0" anchor="ctr" bIns="47125" lIns="47125" spcFirstLastPara="1" rIns="47125" wrap="square" tIns="47125">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376" name="Google Shape;376;p17"/>
            <p:cNvGrpSpPr/>
            <p:nvPr/>
          </p:nvGrpSpPr>
          <p:grpSpPr>
            <a:xfrm>
              <a:off x="1257312" y="1257312"/>
              <a:ext cx="10301570" cy="10301570"/>
              <a:chOff x="0" y="0"/>
              <a:chExt cx="812800" cy="812800"/>
            </a:xfrm>
          </p:grpSpPr>
          <p:sp>
            <p:nvSpPr>
              <p:cNvPr id="377" name="Google Shape;377;p17"/>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lnTo>
                      <a:pt x="406400" y="0"/>
                    </a:lnTo>
                    <a:close/>
                  </a:path>
                </a:pathLst>
              </a:custGeom>
              <a:solidFill>
                <a:srgbClr val="000000">
                  <a:alpha val="0"/>
                </a:srgbClr>
              </a:solidFill>
              <a:ln cap="rnd" cmpd="sng" w="952500">
                <a:solidFill>
                  <a:srgbClr val="DF6F3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8" name="Google Shape;378;p17"/>
              <p:cNvSpPr txBox="1"/>
              <p:nvPr/>
            </p:nvSpPr>
            <p:spPr>
              <a:xfrm>
                <a:off x="76200" y="38100"/>
                <a:ext cx="660400" cy="698500"/>
              </a:xfrm>
              <a:prstGeom prst="rect">
                <a:avLst/>
              </a:prstGeom>
              <a:noFill/>
              <a:ln>
                <a:noFill/>
              </a:ln>
            </p:spPr>
            <p:txBody>
              <a:bodyPr anchorCtr="0" anchor="ctr" bIns="47125" lIns="47125" spcFirstLastPara="1" rIns="47125" wrap="square" tIns="47125">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grpSp>
        <p:nvGrpSpPr>
          <p:cNvPr id="379" name="Google Shape;379;p17"/>
          <p:cNvGrpSpPr/>
          <p:nvPr/>
        </p:nvGrpSpPr>
        <p:grpSpPr>
          <a:xfrm>
            <a:off x="-241648" y="1614540"/>
            <a:ext cx="4798144" cy="4798144"/>
            <a:chOff x="0" y="0"/>
            <a:chExt cx="812800" cy="812800"/>
          </a:xfrm>
        </p:grpSpPr>
        <p:sp>
          <p:nvSpPr>
            <p:cNvPr id="380" name="Google Shape;380;p17"/>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B0E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1" name="Google Shape;381;p17"/>
            <p:cNvSpPr txBox="1"/>
            <p:nvPr/>
          </p:nvSpPr>
          <p:spPr>
            <a:xfrm>
              <a:off x="76200" y="38100"/>
              <a:ext cx="660400" cy="6985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382" name="Google Shape;382;p17"/>
          <p:cNvGrpSpPr/>
          <p:nvPr/>
        </p:nvGrpSpPr>
        <p:grpSpPr>
          <a:xfrm rot="-5400000">
            <a:off x="16336995" y="-600487"/>
            <a:ext cx="1494217" cy="2769444"/>
            <a:chOff x="0" y="0"/>
            <a:chExt cx="1992289" cy="3692593"/>
          </a:xfrm>
        </p:grpSpPr>
        <p:grpSp>
          <p:nvGrpSpPr>
            <p:cNvPr id="383" name="Google Shape;383;p17"/>
            <p:cNvGrpSpPr/>
            <p:nvPr/>
          </p:nvGrpSpPr>
          <p:grpSpPr>
            <a:xfrm rot="10800000">
              <a:off x="0" y="0"/>
              <a:ext cx="1992289" cy="1540423"/>
              <a:chOff x="0" y="-47625"/>
              <a:chExt cx="393539" cy="304281"/>
            </a:xfrm>
          </p:grpSpPr>
          <p:sp>
            <p:nvSpPr>
              <p:cNvPr id="384" name="Google Shape;384;p17"/>
              <p:cNvSpPr/>
              <p:nvPr/>
            </p:nvSpPr>
            <p:spPr>
              <a:xfrm>
                <a:off x="0" y="0"/>
                <a:ext cx="393539" cy="256656"/>
              </a:xfrm>
              <a:custGeom>
                <a:rect b="b" l="l" r="r" t="t"/>
                <a:pathLst>
                  <a:path extrusionOk="0" h="256656" w="393539">
                    <a:moveTo>
                      <a:pt x="0" y="0"/>
                    </a:moveTo>
                    <a:lnTo>
                      <a:pt x="393539" y="0"/>
                    </a:lnTo>
                    <a:lnTo>
                      <a:pt x="393539" y="256656"/>
                    </a:lnTo>
                    <a:lnTo>
                      <a:pt x="0" y="256656"/>
                    </a:lnTo>
                    <a:close/>
                  </a:path>
                </a:pathLst>
              </a:custGeom>
              <a:solidFill>
                <a:srgbClr val="4A84B8"/>
              </a:solidFill>
              <a:ln>
                <a:noFill/>
              </a:ln>
            </p:spPr>
          </p:sp>
          <p:sp>
            <p:nvSpPr>
              <p:cNvPr id="385" name="Google Shape;385;p17"/>
              <p:cNvSpPr txBox="1"/>
              <p:nvPr/>
            </p:nvSpPr>
            <p:spPr>
              <a:xfrm>
                <a:off x="0" y="-47625"/>
                <a:ext cx="393539" cy="304281"/>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386" name="Google Shape;386;p17"/>
            <p:cNvGrpSpPr/>
            <p:nvPr/>
          </p:nvGrpSpPr>
          <p:grpSpPr>
            <a:xfrm rot="10800000">
              <a:off x="0" y="1122195"/>
              <a:ext cx="1992289" cy="1540423"/>
              <a:chOff x="0" y="-47625"/>
              <a:chExt cx="393539" cy="304281"/>
            </a:xfrm>
          </p:grpSpPr>
          <p:sp>
            <p:nvSpPr>
              <p:cNvPr id="387" name="Google Shape;387;p17"/>
              <p:cNvSpPr/>
              <p:nvPr/>
            </p:nvSpPr>
            <p:spPr>
              <a:xfrm>
                <a:off x="0" y="0"/>
                <a:ext cx="393539" cy="256656"/>
              </a:xfrm>
              <a:custGeom>
                <a:rect b="b" l="l" r="r" t="t"/>
                <a:pathLst>
                  <a:path extrusionOk="0" h="256656" w="393539">
                    <a:moveTo>
                      <a:pt x="0" y="0"/>
                    </a:moveTo>
                    <a:lnTo>
                      <a:pt x="393539" y="0"/>
                    </a:lnTo>
                    <a:lnTo>
                      <a:pt x="393539" y="256656"/>
                    </a:lnTo>
                    <a:lnTo>
                      <a:pt x="0" y="256656"/>
                    </a:lnTo>
                    <a:close/>
                  </a:path>
                </a:pathLst>
              </a:custGeom>
              <a:solidFill>
                <a:srgbClr val="589DD4"/>
              </a:solidFill>
              <a:ln>
                <a:noFill/>
              </a:ln>
            </p:spPr>
          </p:sp>
          <p:sp>
            <p:nvSpPr>
              <p:cNvPr id="388" name="Google Shape;388;p17"/>
              <p:cNvSpPr txBox="1"/>
              <p:nvPr/>
            </p:nvSpPr>
            <p:spPr>
              <a:xfrm>
                <a:off x="0" y="-47625"/>
                <a:ext cx="393539" cy="304281"/>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389" name="Google Shape;389;p17"/>
            <p:cNvGrpSpPr/>
            <p:nvPr/>
          </p:nvGrpSpPr>
          <p:grpSpPr>
            <a:xfrm rot="10800000">
              <a:off x="0" y="2152170"/>
              <a:ext cx="1992289" cy="1540423"/>
              <a:chOff x="0" y="-47625"/>
              <a:chExt cx="393539" cy="304281"/>
            </a:xfrm>
          </p:grpSpPr>
          <p:sp>
            <p:nvSpPr>
              <p:cNvPr id="390" name="Google Shape;390;p17"/>
              <p:cNvSpPr/>
              <p:nvPr/>
            </p:nvSpPr>
            <p:spPr>
              <a:xfrm>
                <a:off x="0" y="0"/>
                <a:ext cx="393539" cy="256656"/>
              </a:xfrm>
              <a:custGeom>
                <a:rect b="b" l="l" r="r" t="t"/>
                <a:pathLst>
                  <a:path extrusionOk="0" h="256656" w="393539">
                    <a:moveTo>
                      <a:pt x="0" y="0"/>
                    </a:moveTo>
                    <a:lnTo>
                      <a:pt x="393539" y="0"/>
                    </a:lnTo>
                    <a:lnTo>
                      <a:pt x="393539" y="256656"/>
                    </a:lnTo>
                    <a:lnTo>
                      <a:pt x="0" y="256656"/>
                    </a:lnTo>
                    <a:close/>
                  </a:path>
                </a:pathLst>
              </a:custGeom>
              <a:solidFill>
                <a:srgbClr val="67B0EB"/>
              </a:solidFill>
              <a:ln>
                <a:noFill/>
              </a:ln>
            </p:spPr>
          </p:sp>
          <p:sp>
            <p:nvSpPr>
              <p:cNvPr id="391" name="Google Shape;391;p17"/>
              <p:cNvSpPr txBox="1"/>
              <p:nvPr/>
            </p:nvSpPr>
            <p:spPr>
              <a:xfrm>
                <a:off x="0" y="-47625"/>
                <a:ext cx="393539" cy="304281"/>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grpSp>
        <p:nvGrpSpPr>
          <p:cNvPr id="392" name="Google Shape;392;p17"/>
          <p:cNvGrpSpPr/>
          <p:nvPr/>
        </p:nvGrpSpPr>
        <p:grpSpPr>
          <a:xfrm>
            <a:off x="-4318589" y="-77687"/>
            <a:ext cx="6476013" cy="12149835"/>
            <a:chOff x="-790485" y="0"/>
            <a:chExt cx="8634684" cy="16199779"/>
          </a:xfrm>
        </p:grpSpPr>
        <p:grpSp>
          <p:nvGrpSpPr>
            <p:cNvPr id="393" name="Google Shape;393;p17"/>
            <p:cNvGrpSpPr/>
            <p:nvPr/>
          </p:nvGrpSpPr>
          <p:grpSpPr>
            <a:xfrm rot="-5400000">
              <a:off x="-4573032" y="3782548"/>
              <a:ext cx="16199779" cy="8634684"/>
              <a:chOff x="0" y="-47625"/>
              <a:chExt cx="976002" cy="520221"/>
            </a:xfrm>
          </p:grpSpPr>
          <p:sp>
            <p:nvSpPr>
              <p:cNvPr id="394" name="Google Shape;394;p17"/>
              <p:cNvSpPr/>
              <p:nvPr/>
            </p:nvSpPr>
            <p:spPr>
              <a:xfrm>
                <a:off x="0" y="0"/>
                <a:ext cx="976002" cy="472596"/>
              </a:xfrm>
              <a:custGeom>
                <a:rect b="b" l="l" r="r" t="t"/>
                <a:pathLst>
                  <a:path extrusionOk="0" h="472596" w="976002">
                    <a:moveTo>
                      <a:pt x="772802" y="0"/>
                    </a:moveTo>
                    <a:cubicBezTo>
                      <a:pt x="885026" y="0"/>
                      <a:pt x="976002" y="105794"/>
                      <a:pt x="976002" y="236298"/>
                    </a:cubicBezTo>
                    <a:cubicBezTo>
                      <a:pt x="976002" y="366802"/>
                      <a:pt x="885026" y="472596"/>
                      <a:pt x="772802" y="472596"/>
                    </a:cubicBezTo>
                    <a:lnTo>
                      <a:pt x="203200" y="472596"/>
                    </a:lnTo>
                    <a:cubicBezTo>
                      <a:pt x="90976" y="472596"/>
                      <a:pt x="0" y="366802"/>
                      <a:pt x="0" y="236298"/>
                    </a:cubicBezTo>
                    <a:cubicBezTo>
                      <a:pt x="0" y="105794"/>
                      <a:pt x="90976" y="0"/>
                      <a:pt x="203200" y="0"/>
                    </a:cubicBezTo>
                    <a:lnTo>
                      <a:pt x="772802" y="0"/>
                    </a:lnTo>
                    <a:close/>
                  </a:path>
                </a:pathLst>
              </a:custGeom>
              <a:solidFill>
                <a:srgbClr val="000000">
                  <a:alpha val="0"/>
                </a:srgbClr>
              </a:solidFill>
              <a:ln cap="rnd" cmpd="sng" w="38100">
                <a:solidFill>
                  <a:srgbClr val="1C365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5" name="Google Shape;395;p17"/>
              <p:cNvSpPr txBox="1"/>
              <p:nvPr/>
            </p:nvSpPr>
            <p:spPr>
              <a:xfrm>
                <a:off x="0" y="-47625"/>
                <a:ext cx="976002" cy="520221"/>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396" name="Google Shape;396;p17"/>
            <p:cNvGrpSpPr/>
            <p:nvPr/>
          </p:nvGrpSpPr>
          <p:grpSpPr>
            <a:xfrm rot="-5400000">
              <a:off x="-4057841" y="4278333"/>
              <a:ext cx="15257976" cy="7667081"/>
              <a:chOff x="0" y="-47625"/>
              <a:chExt cx="1035273" cy="520221"/>
            </a:xfrm>
          </p:grpSpPr>
          <p:sp>
            <p:nvSpPr>
              <p:cNvPr id="397" name="Google Shape;397;p17"/>
              <p:cNvSpPr/>
              <p:nvPr/>
            </p:nvSpPr>
            <p:spPr>
              <a:xfrm>
                <a:off x="0" y="0"/>
                <a:ext cx="1035273" cy="472596"/>
              </a:xfrm>
              <a:custGeom>
                <a:rect b="b" l="l" r="r" t="t"/>
                <a:pathLst>
                  <a:path extrusionOk="0" h="472596" w="1035273">
                    <a:moveTo>
                      <a:pt x="832073" y="0"/>
                    </a:moveTo>
                    <a:cubicBezTo>
                      <a:pt x="944297" y="0"/>
                      <a:pt x="1035273" y="105794"/>
                      <a:pt x="1035273" y="236298"/>
                    </a:cubicBezTo>
                    <a:cubicBezTo>
                      <a:pt x="1035273" y="366802"/>
                      <a:pt x="944297" y="472596"/>
                      <a:pt x="832073" y="472596"/>
                    </a:cubicBezTo>
                    <a:lnTo>
                      <a:pt x="203200" y="472596"/>
                    </a:lnTo>
                    <a:cubicBezTo>
                      <a:pt x="90976" y="472596"/>
                      <a:pt x="0" y="366802"/>
                      <a:pt x="0" y="236298"/>
                    </a:cubicBezTo>
                    <a:cubicBezTo>
                      <a:pt x="0" y="105794"/>
                      <a:pt x="90976" y="0"/>
                      <a:pt x="203200" y="0"/>
                    </a:cubicBezTo>
                    <a:lnTo>
                      <a:pt x="832073" y="0"/>
                    </a:lnTo>
                    <a:close/>
                  </a:path>
                </a:pathLst>
              </a:custGeom>
              <a:solidFill>
                <a:srgbClr val="000000">
                  <a:alpha val="0"/>
                </a:srgbClr>
              </a:solidFill>
              <a:ln cap="rnd" cmpd="sng" w="38100">
                <a:solidFill>
                  <a:srgbClr val="1C365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8" name="Google Shape;398;p17"/>
              <p:cNvSpPr txBox="1"/>
              <p:nvPr/>
            </p:nvSpPr>
            <p:spPr>
              <a:xfrm>
                <a:off x="0" y="-47625"/>
                <a:ext cx="1035273" cy="520221"/>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399" name="Google Shape;399;p17"/>
            <p:cNvGrpSpPr/>
            <p:nvPr/>
          </p:nvGrpSpPr>
          <p:grpSpPr>
            <a:xfrm rot="-5400000">
              <a:off x="-3580344" y="4701390"/>
              <a:ext cx="14347415" cy="6820967"/>
              <a:chOff x="0" y="-47625"/>
              <a:chExt cx="1039278" cy="494088"/>
            </a:xfrm>
          </p:grpSpPr>
          <p:sp>
            <p:nvSpPr>
              <p:cNvPr id="400" name="Google Shape;400;p17"/>
              <p:cNvSpPr/>
              <p:nvPr/>
            </p:nvSpPr>
            <p:spPr>
              <a:xfrm>
                <a:off x="0" y="0"/>
                <a:ext cx="1039278" cy="446463"/>
              </a:xfrm>
              <a:custGeom>
                <a:rect b="b" l="l" r="r" t="t"/>
                <a:pathLst>
                  <a:path extrusionOk="0" h="446463" w="1039278">
                    <a:moveTo>
                      <a:pt x="836078" y="0"/>
                    </a:moveTo>
                    <a:cubicBezTo>
                      <a:pt x="948302" y="0"/>
                      <a:pt x="1039278" y="99944"/>
                      <a:pt x="1039278" y="223231"/>
                    </a:cubicBezTo>
                    <a:cubicBezTo>
                      <a:pt x="1039278" y="346519"/>
                      <a:pt x="948302" y="446463"/>
                      <a:pt x="836078" y="446463"/>
                    </a:cubicBezTo>
                    <a:lnTo>
                      <a:pt x="203200" y="446463"/>
                    </a:lnTo>
                    <a:cubicBezTo>
                      <a:pt x="90976" y="446463"/>
                      <a:pt x="0" y="346519"/>
                      <a:pt x="0" y="223231"/>
                    </a:cubicBezTo>
                    <a:cubicBezTo>
                      <a:pt x="0" y="99944"/>
                      <a:pt x="90976" y="0"/>
                      <a:pt x="203200" y="0"/>
                    </a:cubicBezTo>
                    <a:lnTo>
                      <a:pt x="836078" y="0"/>
                    </a:lnTo>
                    <a:close/>
                  </a:path>
                </a:pathLst>
              </a:custGeom>
              <a:solidFill>
                <a:srgbClr val="000000">
                  <a:alpha val="0"/>
                </a:srgbClr>
              </a:solidFill>
              <a:ln cap="rnd" cmpd="sng" w="38100">
                <a:solidFill>
                  <a:srgbClr val="1C365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1" name="Google Shape;401;p17"/>
              <p:cNvSpPr txBox="1"/>
              <p:nvPr/>
            </p:nvSpPr>
            <p:spPr>
              <a:xfrm>
                <a:off x="0" y="-47625"/>
                <a:ext cx="1039278" cy="494088"/>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grpSp>
        <p:nvGrpSpPr>
          <p:cNvPr id="402" name="Google Shape;402;p17"/>
          <p:cNvGrpSpPr/>
          <p:nvPr/>
        </p:nvGrpSpPr>
        <p:grpSpPr>
          <a:xfrm rot="7052959">
            <a:off x="6100754" y="638611"/>
            <a:ext cx="1425276" cy="1308359"/>
            <a:chOff x="0" y="-47625"/>
            <a:chExt cx="812800" cy="746125"/>
          </a:xfrm>
        </p:grpSpPr>
        <p:sp>
          <p:nvSpPr>
            <p:cNvPr id="403" name="Google Shape;403;p17"/>
            <p:cNvSpPr/>
            <p:nvPr/>
          </p:nvSpPr>
          <p:spPr>
            <a:xfrm>
              <a:off x="0" y="0"/>
              <a:ext cx="812800" cy="698500"/>
            </a:xfrm>
            <a:custGeom>
              <a:rect b="b" l="l" r="r" t="t"/>
              <a:pathLst>
                <a:path extrusionOk="0" h="698500" w="812800">
                  <a:moveTo>
                    <a:pt x="812800" y="349250"/>
                  </a:moveTo>
                  <a:lnTo>
                    <a:pt x="609600" y="698500"/>
                  </a:lnTo>
                  <a:lnTo>
                    <a:pt x="203200" y="698500"/>
                  </a:lnTo>
                  <a:lnTo>
                    <a:pt x="0" y="349250"/>
                  </a:lnTo>
                  <a:lnTo>
                    <a:pt x="203200" y="0"/>
                  </a:lnTo>
                  <a:lnTo>
                    <a:pt x="609600" y="0"/>
                  </a:lnTo>
                  <a:lnTo>
                    <a:pt x="812800" y="349250"/>
                  </a:lnTo>
                  <a:close/>
                </a:path>
              </a:pathLst>
            </a:custGeom>
            <a:solidFill>
              <a:srgbClr val="1C3651"/>
            </a:solidFill>
            <a:ln>
              <a:noFill/>
            </a:ln>
          </p:spPr>
        </p:sp>
        <p:sp>
          <p:nvSpPr>
            <p:cNvPr id="404" name="Google Shape;404;p17"/>
            <p:cNvSpPr txBox="1"/>
            <p:nvPr/>
          </p:nvSpPr>
          <p:spPr>
            <a:xfrm>
              <a:off x="114300" y="-47625"/>
              <a:ext cx="584200" cy="746125"/>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405" name="Google Shape;405;p17"/>
          <p:cNvGrpSpPr/>
          <p:nvPr/>
        </p:nvGrpSpPr>
        <p:grpSpPr>
          <a:xfrm rot="7052959">
            <a:off x="5403058" y="274649"/>
            <a:ext cx="1425276" cy="1308359"/>
            <a:chOff x="0" y="-47625"/>
            <a:chExt cx="812800" cy="746125"/>
          </a:xfrm>
        </p:grpSpPr>
        <p:sp>
          <p:nvSpPr>
            <p:cNvPr id="406" name="Google Shape;406;p17"/>
            <p:cNvSpPr/>
            <p:nvPr/>
          </p:nvSpPr>
          <p:spPr>
            <a:xfrm>
              <a:off x="0" y="0"/>
              <a:ext cx="812800" cy="698500"/>
            </a:xfrm>
            <a:custGeom>
              <a:rect b="b" l="l" r="r" t="t"/>
              <a:pathLst>
                <a:path extrusionOk="0" h="698500" w="812800">
                  <a:moveTo>
                    <a:pt x="812800" y="349250"/>
                  </a:moveTo>
                  <a:lnTo>
                    <a:pt x="609600" y="698500"/>
                  </a:lnTo>
                  <a:lnTo>
                    <a:pt x="203200" y="698500"/>
                  </a:lnTo>
                  <a:lnTo>
                    <a:pt x="0" y="349250"/>
                  </a:lnTo>
                  <a:lnTo>
                    <a:pt x="203200" y="0"/>
                  </a:lnTo>
                  <a:lnTo>
                    <a:pt x="609600" y="0"/>
                  </a:lnTo>
                  <a:lnTo>
                    <a:pt x="812800" y="349250"/>
                  </a:lnTo>
                  <a:close/>
                </a:path>
              </a:pathLst>
            </a:custGeom>
            <a:solidFill>
              <a:srgbClr val="000000">
                <a:alpha val="0"/>
              </a:srgbClr>
            </a:solidFill>
            <a:ln cap="sq" cmpd="sng" w="38100">
              <a:solidFill>
                <a:srgbClr val="1C3651"/>
              </a:solidFill>
              <a:prstDash val="solid"/>
              <a:miter lim="8000"/>
              <a:headEnd len="sm" w="sm" type="none"/>
              <a:tailEnd len="sm" w="sm" type="none"/>
            </a:ln>
          </p:spPr>
        </p:sp>
        <p:sp>
          <p:nvSpPr>
            <p:cNvPr id="407" name="Google Shape;407;p17"/>
            <p:cNvSpPr txBox="1"/>
            <p:nvPr/>
          </p:nvSpPr>
          <p:spPr>
            <a:xfrm>
              <a:off x="114300" y="-47625"/>
              <a:ext cx="584200" cy="746125"/>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pic>
        <p:nvPicPr>
          <p:cNvPr id="408" name="Google Shape;408;p17"/>
          <p:cNvPicPr preferRelativeResize="0"/>
          <p:nvPr/>
        </p:nvPicPr>
        <p:blipFill>
          <a:blip r:embed="rId3">
            <a:alphaModFix/>
          </a:blip>
          <a:stretch>
            <a:fillRect/>
          </a:stretch>
        </p:blipFill>
        <p:spPr>
          <a:xfrm>
            <a:off x="1978162" y="7562775"/>
            <a:ext cx="519500" cy="415600"/>
          </a:xfrm>
          <a:prstGeom prst="rect">
            <a:avLst/>
          </a:prstGeom>
          <a:noFill/>
          <a:ln>
            <a:noFill/>
          </a:ln>
        </p:spPr>
      </p:pic>
      <p:pic>
        <p:nvPicPr>
          <p:cNvPr id="409" name="Google Shape;409;p17"/>
          <p:cNvPicPr preferRelativeResize="0"/>
          <p:nvPr/>
        </p:nvPicPr>
        <p:blipFill>
          <a:blip r:embed="rId4">
            <a:alphaModFix/>
          </a:blip>
          <a:stretch>
            <a:fillRect/>
          </a:stretch>
        </p:blipFill>
        <p:spPr>
          <a:xfrm>
            <a:off x="12690075" y="-354462"/>
            <a:ext cx="4755551" cy="1563472"/>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4E0C5"/>
        </a:solidFill>
      </p:bgPr>
    </p:bg>
    <p:spTree>
      <p:nvGrpSpPr>
        <p:cNvPr id="413" name="Shape 413"/>
        <p:cNvGrpSpPr/>
        <p:nvPr/>
      </p:nvGrpSpPr>
      <p:grpSpPr>
        <a:xfrm>
          <a:off x="0" y="0"/>
          <a:ext cx="0" cy="0"/>
          <a:chOff x="0" y="0"/>
          <a:chExt cx="0" cy="0"/>
        </a:xfrm>
      </p:grpSpPr>
      <p:sp>
        <p:nvSpPr>
          <p:cNvPr id="414" name="Google Shape;414;p18"/>
          <p:cNvSpPr txBox="1"/>
          <p:nvPr/>
        </p:nvSpPr>
        <p:spPr>
          <a:xfrm>
            <a:off x="576250" y="777400"/>
            <a:ext cx="17097600" cy="1077300"/>
          </a:xfrm>
          <a:prstGeom prst="rect">
            <a:avLst/>
          </a:prstGeom>
          <a:noFill/>
          <a:ln>
            <a:noFill/>
          </a:ln>
        </p:spPr>
        <p:txBody>
          <a:bodyPr anchorCtr="0" anchor="t" bIns="0" lIns="0" spcFirstLastPara="1" rIns="0" wrap="square" tIns="0">
            <a:spAutoFit/>
          </a:bodyPr>
          <a:lstStyle/>
          <a:p>
            <a:pPr indent="0" lvl="0" marL="0" marR="0" rtl="0" algn="l">
              <a:lnSpc>
                <a:spcPct val="120002"/>
              </a:lnSpc>
              <a:spcBef>
                <a:spcPts val="0"/>
              </a:spcBef>
              <a:spcAft>
                <a:spcPts val="0"/>
              </a:spcAft>
              <a:buNone/>
            </a:pPr>
            <a:r>
              <a:rPr b="0" i="0" lang="en-US" sz="6999" u="none" cap="none" strike="noStrike">
                <a:solidFill>
                  <a:srgbClr val="DF6F32"/>
                </a:solidFill>
                <a:latin typeface="Archivo Black"/>
                <a:ea typeface="Archivo Black"/>
                <a:cs typeface="Archivo Black"/>
                <a:sym typeface="Archivo Black"/>
              </a:rPr>
              <a:t>MARKETING MIX 4P INFOGRAPHIC </a:t>
            </a:r>
            <a:endParaRPr/>
          </a:p>
        </p:txBody>
      </p:sp>
      <p:grpSp>
        <p:nvGrpSpPr>
          <p:cNvPr id="415" name="Google Shape;415;p18"/>
          <p:cNvGrpSpPr/>
          <p:nvPr/>
        </p:nvGrpSpPr>
        <p:grpSpPr>
          <a:xfrm>
            <a:off x="5537951" y="6680951"/>
            <a:ext cx="7212098" cy="7212097"/>
            <a:chOff x="0" y="0"/>
            <a:chExt cx="9616130" cy="9616130"/>
          </a:xfrm>
        </p:grpSpPr>
        <p:grpSp>
          <p:nvGrpSpPr>
            <p:cNvPr id="416" name="Google Shape;416;p18"/>
            <p:cNvGrpSpPr/>
            <p:nvPr/>
          </p:nvGrpSpPr>
          <p:grpSpPr>
            <a:xfrm>
              <a:off x="0" y="0"/>
              <a:ext cx="9616130" cy="9616130"/>
              <a:chOff x="0" y="0"/>
              <a:chExt cx="812800" cy="812800"/>
            </a:xfrm>
          </p:grpSpPr>
          <p:sp>
            <p:nvSpPr>
              <p:cNvPr id="417" name="Google Shape;417;p18"/>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lnTo>
                      <a:pt x="406400" y="0"/>
                    </a:lnTo>
                    <a:close/>
                  </a:path>
                </a:pathLst>
              </a:custGeom>
              <a:solidFill>
                <a:srgbClr val="000000">
                  <a:alpha val="0"/>
                </a:srgbClr>
              </a:solidFill>
              <a:ln cap="rnd" cmpd="sng" w="952500">
                <a:solidFill>
                  <a:srgbClr val="DF6F3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8" name="Google Shape;418;p18"/>
              <p:cNvSpPr txBox="1"/>
              <p:nvPr/>
            </p:nvSpPr>
            <p:spPr>
              <a:xfrm>
                <a:off x="76200" y="38100"/>
                <a:ext cx="660400" cy="698500"/>
              </a:xfrm>
              <a:prstGeom prst="rect">
                <a:avLst/>
              </a:prstGeom>
              <a:noFill/>
              <a:ln>
                <a:noFill/>
              </a:ln>
            </p:spPr>
            <p:txBody>
              <a:bodyPr anchorCtr="0" anchor="ctr" bIns="32200" lIns="32200" spcFirstLastPara="1" rIns="32200" wrap="square" tIns="322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419" name="Google Shape;419;p18"/>
            <p:cNvGrpSpPr/>
            <p:nvPr/>
          </p:nvGrpSpPr>
          <p:grpSpPr>
            <a:xfrm>
              <a:off x="688629" y="688629"/>
              <a:ext cx="8238872" cy="8238872"/>
              <a:chOff x="0" y="0"/>
              <a:chExt cx="812800" cy="812800"/>
            </a:xfrm>
          </p:grpSpPr>
          <p:sp>
            <p:nvSpPr>
              <p:cNvPr id="420" name="Google Shape;420;p18"/>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lnTo>
                      <a:pt x="406400" y="0"/>
                    </a:lnTo>
                    <a:close/>
                  </a:path>
                </a:pathLst>
              </a:custGeom>
              <a:solidFill>
                <a:srgbClr val="000000">
                  <a:alpha val="0"/>
                </a:srgbClr>
              </a:solidFill>
              <a:ln cap="rnd" cmpd="sng" w="952500">
                <a:solidFill>
                  <a:srgbClr val="1C365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1" name="Google Shape;421;p18"/>
              <p:cNvSpPr txBox="1"/>
              <p:nvPr/>
            </p:nvSpPr>
            <p:spPr>
              <a:xfrm>
                <a:off x="76200" y="38100"/>
                <a:ext cx="660400" cy="698500"/>
              </a:xfrm>
              <a:prstGeom prst="rect">
                <a:avLst/>
              </a:prstGeom>
              <a:noFill/>
              <a:ln>
                <a:noFill/>
              </a:ln>
            </p:spPr>
            <p:txBody>
              <a:bodyPr anchorCtr="0" anchor="ctr" bIns="32200" lIns="32200" spcFirstLastPara="1" rIns="32200" wrap="square" tIns="322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422" name="Google Shape;422;p18"/>
            <p:cNvGrpSpPr/>
            <p:nvPr/>
          </p:nvGrpSpPr>
          <p:grpSpPr>
            <a:xfrm>
              <a:off x="1500541" y="1500541"/>
              <a:ext cx="6615049" cy="6615049"/>
              <a:chOff x="0" y="0"/>
              <a:chExt cx="812800" cy="812800"/>
            </a:xfrm>
          </p:grpSpPr>
          <p:sp>
            <p:nvSpPr>
              <p:cNvPr id="423" name="Google Shape;423;p18"/>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lnTo>
                      <a:pt x="406400" y="0"/>
                    </a:lnTo>
                    <a:close/>
                  </a:path>
                </a:pathLst>
              </a:custGeom>
              <a:solidFill>
                <a:srgbClr val="000000">
                  <a:alpha val="0"/>
                </a:srgbClr>
              </a:solidFill>
              <a:ln cap="rnd" cmpd="sng" w="952500">
                <a:solidFill>
                  <a:srgbClr val="F8864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4" name="Google Shape;424;p18"/>
              <p:cNvSpPr txBox="1"/>
              <p:nvPr/>
            </p:nvSpPr>
            <p:spPr>
              <a:xfrm>
                <a:off x="76200" y="38100"/>
                <a:ext cx="660400" cy="698500"/>
              </a:xfrm>
              <a:prstGeom prst="rect">
                <a:avLst/>
              </a:prstGeom>
              <a:noFill/>
              <a:ln>
                <a:noFill/>
              </a:ln>
            </p:spPr>
            <p:txBody>
              <a:bodyPr anchorCtr="0" anchor="ctr" bIns="32200" lIns="32200" spcFirstLastPara="1" rIns="32200" wrap="square" tIns="322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425" name="Google Shape;425;p18"/>
            <p:cNvGrpSpPr/>
            <p:nvPr/>
          </p:nvGrpSpPr>
          <p:grpSpPr>
            <a:xfrm>
              <a:off x="2252314" y="2252314"/>
              <a:ext cx="5111502" cy="5111502"/>
              <a:chOff x="0" y="0"/>
              <a:chExt cx="812800" cy="812800"/>
            </a:xfrm>
          </p:grpSpPr>
          <p:sp>
            <p:nvSpPr>
              <p:cNvPr id="426" name="Google Shape;426;p18"/>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lnTo>
                      <a:pt x="406400" y="0"/>
                    </a:lnTo>
                    <a:close/>
                  </a:path>
                </a:pathLst>
              </a:custGeom>
              <a:solidFill>
                <a:srgbClr val="589DD4"/>
              </a:solidFill>
              <a:ln cap="rnd" cmpd="sng" w="952500">
                <a:solidFill>
                  <a:srgbClr val="589DD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7" name="Google Shape;427;p18"/>
              <p:cNvSpPr txBox="1"/>
              <p:nvPr/>
            </p:nvSpPr>
            <p:spPr>
              <a:xfrm>
                <a:off x="76200" y="38100"/>
                <a:ext cx="660400" cy="698500"/>
              </a:xfrm>
              <a:prstGeom prst="rect">
                <a:avLst/>
              </a:prstGeom>
              <a:noFill/>
              <a:ln>
                <a:noFill/>
              </a:ln>
            </p:spPr>
            <p:txBody>
              <a:bodyPr anchorCtr="0" anchor="ctr" bIns="32200" lIns="32200" spcFirstLastPara="1" rIns="32200" wrap="square" tIns="322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grpSp>
        <p:nvGrpSpPr>
          <p:cNvPr id="428" name="Google Shape;428;p18"/>
          <p:cNvGrpSpPr/>
          <p:nvPr/>
        </p:nvGrpSpPr>
        <p:grpSpPr>
          <a:xfrm>
            <a:off x="962399" y="4674958"/>
            <a:ext cx="8001951" cy="1131531"/>
            <a:chOff x="-88401" y="0"/>
            <a:chExt cx="10669267" cy="1508708"/>
          </a:xfrm>
        </p:grpSpPr>
        <p:grpSp>
          <p:nvGrpSpPr>
            <p:cNvPr id="429" name="Google Shape;429;p18"/>
            <p:cNvGrpSpPr/>
            <p:nvPr/>
          </p:nvGrpSpPr>
          <p:grpSpPr>
            <a:xfrm>
              <a:off x="1105314" y="38173"/>
              <a:ext cx="9475552" cy="1191261"/>
              <a:chOff x="0" y="-47625"/>
              <a:chExt cx="1871714" cy="235311"/>
            </a:xfrm>
          </p:grpSpPr>
          <p:sp>
            <p:nvSpPr>
              <p:cNvPr id="430" name="Google Shape;430;p18"/>
              <p:cNvSpPr/>
              <p:nvPr/>
            </p:nvSpPr>
            <p:spPr>
              <a:xfrm>
                <a:off x="0" y="0"/>
                <a:ext cx="1871714" cy="187686"/>
              </a:xfrm>
              <a:custGeom>
                <a:rect b="b" l="l" r="r" t="t"/>
                <a:pathLst>
                  <a:path extrusionOk="0" h="187686" w="1871714">
                    <a:moveTo>
                      <a:pt x="0" y="0"/>
                    </a:moveTo>
                    <a:lnTo>
                      <a:pt x="1871714" y="0"/>
                    </a:lnTo>
                    <a:lnTo>
                      <a:pt x="1871714" y="187686"/>
                    </a:lnTo>
                    <a:lnTo>
                      <a:pt x="0" y="187686"/>
                    </a:lnTo>
                    <a:close/>
                  </a:path>
                </a:pathLst>
              </a:custGeom>
              <a:solidFill>
                <a:srgbClr val="DF6F32"/>
              </a:solidFill>
              <a:ln>
                <a:noFill/>
              </a:ln>
            </p:spPr>
          </p:sp>
          <p:sp>
            <p:nvSpPr>
              <p:cNvPr id="431" name="Google Shape;431;p18"/>
              <p:cNvSpPr txBox="1"/>
              <p:nvPr/>
            </p:nvSpPr>
            <p:spPr>
              <a:xfrm>
                <a:off x="0" y="-47625"/>
                <a:ext cx="1871714" cy="235311"/>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432" name="Google Shape;432;p18"/>
            <p:cNvGrpSpPr/>
            <p:nvPr/>
          </p:nvGrpSpPr>
          <p:grpSpPr>
            <a:xfrm rot="-5400000">
              <a:off x="-150281" y="61881"/>
              <a:ext cx="1508708" cy="1384947"/>
              <a:chOff x="0" y="-47625"/>
              <a:chExt cx="812800" cy="746125"/>
            </a:xfrm>
          </p:grpSpPr>
          <p:sp>
            <p:nvSpPr>
              <p:cNvPr id="433" name="Google Shape;433;p18"/>
              <p:cNvSpPr/>
              <p:nvPr/>
            </p:nvSpPr>
            <p:spPr>
              <a:xfrm>
                <a:off x="0" y="0"/>
                <a:ext cx="812800" cy="698500"/>
              </a:xfrm>
              <a:custGeom>
                <a:rect b="b" l="l" r="r" t="t"/>
                <a:pathLst>
                  <a:path extrusionOk="0" h="698500" w="812800">
                    <a:moveTo>
                      <a:pt x="812800" y="349250"/>
                    </a:moveTo>
                    <a:lnTo>
                      <a:pt x="609600" y="698500"/>
                    </a:lnTo>
                    <a:lnTo>
                      <a:pt x="203200" y="698500"/>
                    </a:lnTo>
                    <a:lnTo>
                      <a:pt x="0" y="349250"/>
                    </a:lnTo>
                    <a:lnTo>
                      <a:pt x="203200" y="0"/>
                    </a:lnTo>
                    <a:lnTo>
                      <a:pt x="609600" y="0"/>
                    </a:lnTo>
                    <a:lnTo>
                      <a:pt x="812800" y="349250"/>
                    </a:lnTo>
                    <a:close/>
                  </a:path>
                </a:pathLst>
              </a:custGeom>
              <a:solidFill>
                <a:srgbClr val="DF6F32"/>
              </a:solidFill>
              <a:ln>
                <a:noFill/>
              </a:ln>
            </p:spPr>
          </p:sp>
          <p:sp>
            <p:nvSpPr>
              <p:cNvPr id="434" name="Google Shape;434;p18"/>
              <p:cNvSpPr txBox="1"/>
              <p:nvPr/>
            </p:nvSpPr>
            <p:spPr>
              <a:xfrm>
                <a:off x="114300" y="-47625"/>
                <a:ext cx="584200" cy="746125"/>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grpSp>
        <p:nvGrpSpPr>
          <p:cNvPr id="435" name="Google Shape;435;p18"/>
          <p:cNvGrpSpPr/>
          <p:nvPr/>
        </p:nvGrpSpPr>
        <p:grpSpPr>
          <a:xfrm rot="10800000">
            <a:off x="10031665" y="2682306"/>
            <a:ext cx="7227635" cy="893446"/>
            <a:chOff x="0" y="-47625"/>
            <a:chExt cx="1903575" cy="235311"/>
          </a:xfrm>
        </p:grpSpPr>
        <p:sp>
          <p:nvSpPr>
            <p:cNvPr id="436" name="Google Shape;436;p18"/>
            <p:cNvSpPr/>
            <p:nvPr/>
          </p:nvSpPr>
          <p:spPr>
            <a:xfrm>
              <a:off x="0" y="0"/>
              <a:ext cx="1903575" cy="187686"/>
            </a:xfrm>
            <a:custGeom>
              <a:rect b="b" l="l" r="r" t="t"/>
              <a:pathLst>
                <a:path extrusionOk="0" h="187686" w="1903575">
                  <a:moveTo>
                    <a:pt x="0" y="0"/>
                  </a:moveTo>
                  <a:lnTo>
                    <a:pt x="1903575" y="0"/>
                  </a:lnTo>
                  <a:lnTo>
                    <a:pt x="1903575" y="187686"/>
                  </a:lnTo>
                  <a:lnTo>
                    <a:pt x="0" y="187686"/>
                  </a:lnTo>
                  <a:close/>
                </a:path>
              </a:pathLst>
            </a:custGeom>
            <a:solidFill>
              <a:srgbClr val="F88648"/>
            </a:solidFill>
            <a:ln>
              <a:noFill/>
            </a:ln>
          </p:spPr>
        </p:sp>
        <p:sp>
          <p:nvSpPr>
            <p:cNvPr id="437" name="Google Shape;437;p18"/>
            <p:cNvSpPr txBox="1"/>
            <p:nvPr/>
          </p:nvSpPr>
          <p:spPr>
            <a:xfrm>
              <a:off x="0" y="-47625"/>
              <a:ext cx="1903575" cy="235311"/>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438" name="Google Shape;438;p18"/>
          <p:cNvGrpSpPr/>
          <p:nvPr/>
        </p:nvGrpSpPr>
        <p:grpSpPr>
          <a:xfrm rot="5400000">
            <a:off x="9344673" y="2519261"/>
            <a:ext cx="1131531" cy="1038710"/>
            <a:chOff x="0" y="-47625"/>
            <a:chExt cx="812800" cy="746125"/>
          </a:xfrm>
        </p:grpSpPr>
        <p:sp>
          <p:nvSpPr>
            <p:cNvPr id="439" name="Google Shape;439;p18"/>
            <p:cNvSpPr/>
            <p:nvPr/>
          </p:nvSpPr>
          <p:spPr>
            <a:xfrm>
              <a:off x="0" y="0"/>
              <a:ext cx="812800" cy="698500"/>
            </a:xfrm>
            <a:custGeom>
              <a:rect b="b" l="l" r="r" t="t"/>
              <a:pathLst>
                <a:path extrusionOk="0" h="698500" w="812800">
                  <a:moveTo>
                    <a:pt x="812800" y="349250"/>
                  </a:moveTo>
                  <a:lnTo>
                    <a:pt x="609600" y="698500"/>
                  </a:lnTo>
                  <a:lnTo>
                    <a:pt x="203200" y="698500"/>
                  </a:lnTo>
                  <a:lnTo>
                    <a:pt x="0" y="349250"/>
                  </a:lnTo>
                  <a:lnTo>
                    <a:pt x="203200" y="0"/>
                  </a:lnTo>
                  <a:lnTo>
                    <a:pt x="609600" y="0"/>
                  </a:lnTo>
                  <a:lnTo>
                    <a:pt x="812800" y="349250"/>
                  </a:lnTo>
                  <a:close/>
                </a:path>
              </a:pathLst>
            </a:custGeom>
            <a:solidFill>
              <a:srgbClr val="F88648"/>
            </a:solidFill>
            <a:ln>
              <a:noFill/>
            </a:ln>
          </p:spPr>
        </p:sp>
        <p:sp>
          <p:nvSpPr>
            <p:cNvPr id="440" name="Google Shape;440;p18"/>
            <p:cNvSpPr txBox="1"/>
            <p:nvPr/>
          </p:nvSpPr>
          <p:spPr>
            <a:xfrm>
              <a:off x="114300" y="-47625"/>
              <a:ext cx="584200" cy="746125"/>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441" name="Google Shape;441;p18"/>
          <p:cNvGrpSpPr/>
          <p:nvPr/>
        </p:nvGrpSpPr>
        <p:grpSpPr>
          <a:xfrm>
            <a:off x="962399" y="2472850"/>
            <a:ext cx="8001951" cy="1131531"/>
            <a:chOff x="-88401" y="0"/>
            <a:chExt cx="10669267" cy="1508708"/>
          </a:xfrm>
        </p:grpSpPr>
        <p:grpSp>
          <p:nvGrpSpPr>
            <p:cNvPr id="442" name="Google Shape;442;p18"/>
            <p:cNvGrpSpPr/>
            <p:nvPr/>
          </p:nvGrpSpPr>
          <p:grpSpPr>
            <a:xfrm>
              <a:off x="1105314" y="38173"/>
              <a:ext cx="9475552" cy="1191261"/>
              <a:chOff x="0" y="-47625"/>
              <a:chExt cx="1871714" cy="235311"/>
            </a:xfrm>
          </p:grpSpPr>
          <p:sp>
            <p:nvSpPr>
              <p:cNvPr id="443" name="Google Shape;443;p18"/>
              <p:cNvSpPr/>
              <p:nvPr/>
            </p:nvSpPr>
            <p:spPr>
              <a:xfrm>
                <a:off x="0" y="0"/>
                <a:ext cx="1871714" cy="187686"/>
              </a:xfrm>
              <a:custGeom>
                <a:rect b="b" l="l" r="r" t="t"/>
                <a:pathLst>
                  <a:path extrusionOk="0" h="187686" w="1871714">
                    <a:moveTo>
                      <a:pt x="0" y="0"/>
                    </a:moveTo>
                    <a:lnTo>
                      <a:pt x="1871714" y="0"/>
                    </a:lnTo>
                    <a:lnTo>
                      <a:pt x="1871714" y="187686"/>
                    </a:lnTo>
                    <a:lnTo>
                      <a:pt x="0" y="187686"/>
                    </a:lnTo>
                    <a:close/>
                  </a:path>
                </a:pathLst>
              </a:custGeom>
              <a:solidFill>
                <a:srgbClr val="589DD4"/>
              </a:solidFill>
              <a:ln>
                <a:noFill/>
              </a:ln>
            </p:spPr>
          </p:sp>
          <p:sp>
            <p:nvSpPr>
              <p:cNvPr id="444" name="Google Shape;444;p18"/>
              <p:cNvSpPr txBox="1"/>
              <p:nvPr/>
            </p:nvSpPr>
            <p:spPr>
              <a:xfrm>
                <a:off x="0" y="-47625"/>
                <a:ext cx="1871714" cy="235311"/>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445" name="Google Shape;445;p18"/>
            <p:cNvGrpSpPr/>
            <p:nvPr/>
          </p:nvGrpSpPr>
          <p:grpSpPr>
            <a:xfrm rot="-5400000">
              <a:off x="-150281" y="61881"/>
              <a:ext cx="1508708" cy="1384947"/>
              <a:chOff x="0" y="-47625"/>
              <a:chExt cx="812800" cy="746125"/>
            </a:xfrm>
          </p:grpSpPr>
          <p:sp>
            <p:nvSpPr>
              <p:cNvPr id="446" name="Google Shape;446;p18"/>
              <p:cNvSpPr/>
              <p:nvPr/>
            </p:nvSpPr>
            <p:spPr>
              <a:xfrm>
                <a:off x="0" y="0"/>
                <a:ext cx="812800" cy="698500"/>
              </a:xfrm>
              <a:custGeom>
                <a:rect b="b" l="l" r="r" t="t"/>
                <a:pathLst>
                  <a:path extrusionOk="0" h="698500" w="812800">
                    <a:moveTo>
                      <a:pt x="812800" y="349250"/>
                    </a:moveTo>
                    <a:lnTo>
                      <a:pt x="609600" y="698500"/>
                    </a:lnTo>
                    <a:lnTo>
                      <a:pt x="203200" y="698500"/>
                    </a:lnTo>
                    <a:lnTo>
                      <a:pt x="0" y="349250"/>
                    </a:lnTo>
                    <a:lnTo>
                      <a:pt x="203200" y="0"/>
                    </a:lnTo>
                    <a:lnTo>
                      <a:pt x="609600" y="0"/>
                    </a:lnTo>
                    <a:lnTo>
                      <a:pt x="812800" y="349250"/>
                    </a:lnTo>
                    <a:close/>
                  </a:path>
                </a:pathLst>
              </a:custGeom>
              <a:solidFill>
                <a:srgbClr val="589DD4"/>
              </a:solidFill>
              <a:ln>
                <a:noFill/>
              </a:ln>
            </p:spPr>
          </p:sp>
          <p:sp>
            <p:nvSpPr>
              <p:cNvPr id="447" name="Google Shape;447;p18"/>
              <p:cNvSpPr txBox="1"/>
              <p:nvPr/>
            </p:nvSpPr>
            <p:spPr>
              <a:xfrm>
                <a:off x="114300" y="-47625"/>
                <a:ext cx="584200" cy="746125"/>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grpSp>
        <p:nvGrpSpPr>
          <p:cNvPr id="448" name="Google Shape;448;p18"/>
          <p:cNvGrpSpPr/>
          <p:nvPr/>
        </p:nvGrpSpPr>
        <p:grpSpPr>
          <a:xfrm rot="10800000">
            <a:off x="10031665" y="4884413"/>
            <a:ext cx="7227635" cy="893446"/>
            <a:chOff x="0" y="-47625"/>
            <a:chExt cx="1903575" cy="235311"/>
          </a:xfrm>
        </p:grpSpPr>
        <p:sp>
          <p:nvSpPr>
            <p:cNvPr id="449" name="Google Shape;449;p18"/>
            <p:cNvSpPr/>
            <p:nvPr/>
          </p:nvSpPr>
          <p:spPr>
            <a:xfrm>
              <a:off x="0" y="0"/>
              <a:ext cx="1903575" cy="187686"/>
            </a:xfrm>
            <a:custGeom>
              <a:rect b="b" l="l" r="r" t="t"/>
              <a:pathLst>
                <a:path extrusionOk="0" h="187686" w="1903575">
                  <a:moveTo>
                    <a:pt x="0" y="0"/>
                  </a:moveTo>
                  <a:lnTo>
                    <a:pt x="1903575" y="0"/>
                  </a:lnTo>
                  <a:lnTo>
                    <a:pt x="1903575" y="187686"/>
                  </a:lnTo>
                  <a:lnTo>
                    <a:pt x="0" y="187686"/>
                  </a:lnTo>
                  <a:close/>
                </a:path>
              </a:pathLst>
            </a:custGeom>
            <a:solidFill>
              <a:srgbClr val="1C3651"/>
            </a:solidFill>
            <a:ln>
              <a:noFill/>
            </a:ln>
          </p:spPr>
        </p:sp>
        <p:sp>
          <p:nvSpPr>
            <p:cNvPr id="450" name="Google Shape;450;p18"/>
            <p:cNvSpPr txBox="1"/>
            <p:nvPr/>
          </p:nvSpPr>
          <p:spPr>
            <a:xfrm>
              <a:off x="0" y="-47625"/>
              <a:ext cx="1903575" cy="235311"/>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451" name="Google Shape;451;p18"/>
          <p:cNvGrpSpPr/>
          <p:nvPr/>
        </p:nvGrpSpPr>
        <p:grpSpPr>
          <a:xfrm rot="5400000">
            <a:off x="9344673" y="4721368"/>
            <a:ext cx="1131531" cy="1038710"/>
            <a:chOff x="0" y="-47625"/>
            <a:chExt cx="812800" cy="746125"/>
          </a:xfrm>
        </p:grpSpPr>
        <p:sp>
          <p:nvSpPr>
            <p:cNvPr id="452" name="Google Shape;452;p18"/>
            <p:cNvSpPr/>
            <p:nvPr/>
          </p:nvSpPr>
          <p:spPr>
            <a:xfrm>
              <a:off x="0" y="0"/>
              <a:ext cx="812800" cy="698500"/>
            </a:xfrm>
            <a:custGeom>
              <a:rect b="b" l="l" r="r" t="t"/>
              <a:pathLst>
                <a:path extrusionOk="0" h="698500" w="812800">
                  <a:moveTo>
                    <a:pt x="812800" y="349250"/>
                  </a:moveTo>
                  <a:lnTo>
                    <a:pt x="609600" y="698500"/>
                  </a:lnTo>
                  <a:lnTo>
                    <a:pt x="203200" y="698500"/>
                  </a:lnTo>
                  <a:lnTo>
                    <a:pt x="0" y="349250"/>
                  </a:lnTo>
                  <a:lnTo>
                    <a:pt x="203200" y="0"/>
                  </a:lnTo>
                  <a:lnTo>
                    <a:pt x="609600" y="0"/>
                  </a:lnTo>
                  <a:lnTo>
                    <a:pt x="812800" y="349250"/>
                  </a:lnTo>
                  <a:close/>
                </a:path>
              </a:pathLst>
            </a:custGeom>
            <a:solidFill>
              <a:srgbClr val="1C3651"/>
            </a:solidFill>
            <a:ln>
              <a:noFill/>
            </a:ln>
          </p:spPr>
        </p:sp>
        <p:sp>
          <p:nvSpPr>
            <p:cNvPr id="453" name="Google Shape;453;p18"/>
            <p:cNvSpPr txBox="1"/>
            <p:nvPr/>
          </p:nvSpPr>
          <p:spPr>
            <a:xfrm>
              <a:off x="114300" y="-47625"/>
              <a:ext cx="584200" cy="746125"/>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454" name="Google Shape;454;p18"/>
          <p:cNvSpPr txBox="1"/>
          <p:nvPr/>
        </p:nvSpPr>
        <p:spPr>
          <a:xfrm>
            <a:off x="2350687" y="2786203"/>
            <a:ext cx="2835776" cy="495300"/>
          </a:xfrm>
          <a:prstGeom prst="rect">
            <a:avLst/>
          </a:prstGeom>
          <a:noFill/>
          <a:ln>
            <a:noFill/>
          </a:ln>
        </p:spPr>
        <p:txBody>
          <a:bodyPr anchorCtr="0" anchor="t" bIns="0" lIns="0" spcFirstLastPara="1" rIns="0" wrap="square" tIns="0">
            <a:spAutoFit/>
          </a:bodyPr>
          <a:lstStyle/>
          <a:p>
            <a:pPr indent="0" lvl="0" marL="0" marR="0" rtl="0" algn="ctr">
              <a:lnSpc>
                <a:spcPct val="120000"/>
              </a:lnSpc>
              <a:spcBef>
                <a:spcPts val="0"/>
              </a:spcBef>
              <a:spcAft>
                <a:spcPts val="0"/>
              </a:spcAft>
              <a:buNone/>
            </a:pPr>
            <a:r>
              <a:rPr b="0" i="0" lang="en-US" sz="3200" u="none" cap="none" strike="noStrike">
                <a:solidFill>
                  <a:srgbClr val="F4E0C5"/>
                </a:solidFill>
                <a:latin typeface="Archivo Black"/>
                <a:ea typeface="Archivo Black"/>
                <a:cs typeface="Archivo Black"/>
                <a:sym typeface="Archivo Black"/>
              </a:rPr>
              <a:t>PROMOTION</a:t>
            </a:r>
            <a:endParaRPr/>
          </a:p>
        </p:txBody>
      </p:sp>
      <p:sp>
        <p:nvSpPr>
          <p:cNvPr id="455" name="Google Shape;455;p18"/>
          <p:cNvSpPr txBox="1"/>
          <p:nvPr/>
        </p:nvSpPr>
        <p:spPr>
          <a:xfrm>
            <a:off x="10792118" y="2785915"/>
            <a:ext cx="2835776" cy="495300"/>
          </a:xfrm>
          <a:prstGeom prst="rect">
            <a:avLst/>
          </a:prstGeom>
          <a:noFill/>
          <a:ln>
            <a:noFill/>
          </a:ln>
        </p:spPr>
        <p:txBody>
          <a:bodyPr anchorCtr="0" anchor="t" bIns="0" lIns="0" spcFirstLastPara="1" rIns="0" wrap="square" tIns="0">
            <a:spAutoFit/>
          </a:bodyPr>
          <a:lstStyle/>
          <a:p>
            <a:pPr indent="0" lvl="0" marL="0" marR="0" rtl="0" algn="just">
              <a:lnSpc>
                <a:spcPct val="120000"/>
              </a:lnSpc>
              <a:spcBef>
                <a:spcPts val="0"/>
              </a:spcBef>
              <a:spcAft>
                <a:spcPts val="0"/>
              </a:spcAft>
              <a:buNone/>
            </a:pPr>
            <a:r>
              <a:rPr b="0" i="0" lang="en-US" sz="3200" u="none" cap="none" strike="noStrike">
                <a:solidFill>
                  <a:srgbClr val="F4E0C5"/>
                </a:solidFill>
                <a:latin typeface="Archivo Black"/>
                <a:ea typeface="Archivo Black"/>
                <a:cs typeface="Archivo Black"/>
                <a:sym typeface="Archivo Black"/>
              </a:rPr>
              <a:t>PRODUCT</a:t>
            </a:r>
            <a:endParaRPr/>
          </a:p>
        </p:txBody>
      </p:sp>
      <p:sp>
        <p:nvSpPr>
          <p:cNvPr id="456" name="Google Shape;456;p18"/>
          <p:cNvSpPr txBox="1"/>
          <p:nvPr/>
        </p:nvSpPr>
        <p:spPr>
          <a:xfrm>
            <a:off x="10792118" y="4988310"/>
            <a:ext cx="2835776" cy="495300"/>
          </a:xfrm>
          <a:prstGeom prst="rect">
            <a:avLst/>
          </a:prstGeom>
          <a:noFill/>
          <a:ln>
            <a:noFill/>
          </a:ln>
        </p:spPr>
        <p:txBody>
          <a:bodyPr anchorCtr="0" anchor="t" bIns="0" lIns="0" spcFirstLastPara="1" rIns="0" wrap="square" tIns="0">
            <a:spAutoFit/>
          </a:bodyPr>
          <a:lstStyle/>
          <a:p>
            <a:pPr indent="0" lvl="0" marL="0" marR="0" rtl="0" algn="just">
              <a:lnSpc>
                <a:spcPct val="120000"/>
              </a:lnSpc>
              <a:spcBef>
                <a:spcPts val="0"/>
              </a:spcBef>
              <a:spcAft>
                <a:spcPts val="0"/>
              </a:spcAft>
              <a:buNone/>
            </a:pPr>
            <a:r>
              <a:rPr b="0" i="0" lang="en-US" sz="3200" u="none" cap="none" strike="noStrike">
                <a:solidFill>
                  <a:srgbClr val="F4E0C5"/>
                </a:solidFill>
                <a:latin typeface="Archivo Black"/>
                <a:ea typeface="Archivo Black"/>
                <a:cs typeface="Archivo Black"/>
                <a:sym typeface="Archivo Black"/>
              </a:rPr>
              <a:t>PLACE</a:t>
            </a:r>
            <a:endParaRPr/>
          </a:p>
        </p:txBody>
      </p:sp>
      <p:sp>
        <p:nvSpPr>
          <p:cNvPr id="457" name="Google Shape;457;p18"/>
          <p:cNvSpPr txBox="1"/>
          <p:nvPr/>
        </p:nvSpPr>
        <p:spPr>
          <a:xfrm>
            <a:off x="2350687" y="4988310"/>
            <a:ext cx="2835776" cy="495300"/>
          </a:xfrm>
          <a:prstGeom prst="rect">
            <a:avLst/>
          </a:prstGeom>
          <a:noFill/>
          <a:ln>
            <a:noFill/>
          </a:ln>
        </p:spPr>
        <p:txBody>
          <a:bodyPr anchorCtr="0" anchor="t" bIns="0" lIns="0" spcFirstLastPara="1" rIns="0" wrap="square" tIns="0">
            <a:spAutoFit/>
          </a:bodyPr>
          <a:lstStyle/>
          <a:p>
            <a:pPr indent="0" lvl="0" marL="0" marR="0" rtl="0" algn="l">
              <a:lnSpc>
                <a:spcPct val="120000"/>
              </a:lnSpc>
              <a:spcBef>
                <a:spcPts val="0"/>
              </a:spcBef>
              <a:spcAft>
                <a:spcPts val="0"/>
              </a:spcAft>
              <a:buNone/>
            </a:pPr>
            <a:r>
              <a:rPr b="0" i="0" lang="en-US" sz="3200" u="none" cap="none" strike="noStrike">
                <a:solidFill>
                  <a:srgbClr val="F4E0C5"/>
                </a:solidFill>
                <a:latin typeface="Archivo Black"/>
                <a:ea typeface="Archivo Black"/>
                <a:cs typeface="Archivo Black"/>
                <a:sym typeface="Archivo Black"/>
              </a:rPr>
              <a:t>PRICE</a:t>
            </a:r>
            <a:endParaRPr/>
          </a:p>
        </p:txBody>
      </p:sp>
      <p:sp>
        <p:nvSpPr>
          <p:cNvPr id="458" name="Google Shape;458;p18"/>
          <p:cNvSpPr txBox="1"/>
          <p:nvPr/>
        </p:nvSpPr>
        <p:spPr>
          <a:xfrm>
            <a:off x="2350687" y="3551510"/>
            <a:ext cx="3580500" cy="7389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0" i="0" lang="en-US" sz="2400" u="none" cap="none" strike="noStrike">
                <a:solidFill>
                  <a:srgbClr val="000000"/>
                </a:solidFill>
                <a:latin typeface="Montserrat"/>
                <a:ea typeface="Montserrat"/>
                <a:cs typeface="Montserrat"/>
                <a:sym typeface="Montserrat"/>
              </a:rPr>
              <a:t>Elaborate on what you want to discuss. </a:t>
            </a:r>
            <a:endParaRPr/>
          </a:p>
        </p:txBody>
      </p:sp>
      <p:sp>
        <p:nvSpPr>
          <p:cNvPr id="459" name="Google Shape;459;p18"/>
          <p:cNvSpPr txBox="1"/>
          <p:nvPr/>
        </p:nvSpPr>
        <p:spPr>
          <a:xfrm>
            <a:off x="10792118" y="3551510"/>
            <a:ext cx="3580500" cy="7389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0" i="0" lang="en-US" sz="2400" u="none" cap="none" strike="noStrike">
                <a:solidFill>
                  <a:srgbClr val="000000"/>
                </a:solidFill>
                <a:latin typeface="Montserrat"/>
                <a:ea typeface="Montserrat"/>
                <a:cs typeface="Montserrat"/>
                <a:sym typeface="Montserrat"/>
              </a:rPr>
              <a:t>Elaborate on what you want to discuss. </a:t>
            </a:r>
            <a:endParaRPr/>
          </a:p>
        </p:txBody>
      </p:sp>
      <p:sp>
        <p:nvSpPr>
          <p:cNvPr id="460" name="Google Shape;460;p18"/>
          <p:cNvSpPr txBox="1"/>
          <p:nvPr/>
        </p:nvSpPr>
        <p:spPr>
          <a:xfrm>
            <a:off x="2350687" y="5865611"/>
            <a:ext cx="3580500" cy="7389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0" i="0" lang="en-US" sz="2400" u="none" cap="none" strike="noStrike">
                <a:solidFill>
                  <a:srgbClr val="000000"/>
                </a:solidFill>
                <a:latin typeface="Montserrat"/>
                <a:ea typeface="Montserrat"/>
                <a:cs typeface="Montserrat"/>
                <a:sym typeface="Montserrat"/>
              </a:rPr>
              <a:t>Elaborate on what you want to discuss. </a:t>
            </a:r>
            <a:endParaRPr/>
          </a:p>
        </p:txBody>
      </p:sp>
      <p:sp>
        <p:nvSpPr>
          <p:cNvPr id="461" name="Google Shape;461;p18"/>
          <p:cNvSpPr txBox="1"/>
          <p:nvPr/>
        </p:nvSpPr>
        <p:spPr>
          <a:xfrm>
            <a:off x="10792118" y="5865611"/>
            <a:ext cx="3580500" cy="7389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0" i="0" lang="en-US" sz="2400" u="none" cap="none" strike="noStrike">
                <a:solidFill>
                  <a:srgbClr val="000000"/>
                </a:solidFill>
                <a:latin typeface="Montserrat"/>
                <a:ea typeface="Montserrat"/>
                <a:cs typeface="Montserrat"/>
                <a:sym typeface="Montserrat"/>
              </a:rPr>
              <a:t>Elaborate on what you want to discuss. </a:t>
            </a:r>
            <a:endParaRPr/>
          </a:p>
        </p:txBody>
      </p:sp>
      <p:sp>
        <p:nvSpPr>
          <p:cNvPr id="462" name="Google Shape;462;p18"/>
          <p:cNvSpPr txBox="1"/>
          <p:nvPr/>
        </p:nvSpPr>
        <p:spPr>
          <a:xfrm>
            <a:off x="7668600" y="9217834"/>
            <a:ext cx="2950800" cy="981000"/>
          </a:xfrm>
          <a:prstGeom prst="rect">
            <a:avLst/>
          </a:prstGeom>
          <a:noFill/>
          <a:ln>
            <a:noFill/>
          </a:ln>
        </p:spPr>
        <p:txBody>
          <a:bodyPr anchorCtr="0" anchor="t" bIns="0" lIns="0" spcFirstLastPara="1" rIns="0" wrap="square" tIns="0">
            <a:spAutoFit/>
          </a:bodyPr>
          <a:lstStyle/>
          <a:p>
            <a:pPr indent="0" lvl="0" marL="0" marR="0" rtl="0" algn="ctr">
              <a:lnSpc>
                <a:spcPct val="120000"/>
              </a:lnSpc>
              <a:spcBef>
                <a:spcPts val="0"/>
              </a:spcBef>
              <a:spcAft>
                <a:spcPts val="0"/>
              </a:spcAft>
              <a:buNone/>
            </a:pPr>
            <a:r>
              <a:rPr b="0" i="0" lang="en-US" sz="3200" u="none" cap="none" strike="noStrike">
                <a:solidFill>
                  <a:srgbClr val="F4E0C5"/>
                </a:solidFill>
                <a:latin typeface="Archivo Black"/>
                <a:ea typeface="Archivo Black"/>
                <a:cs typeface="Archivo Black"/>
                <a:sym typeface="Archivo Black"/>
              </a:rPr>
              <a:t>MARKETING MIX </a:t>
            </a:r>
            <a:endParaRPr/>
          </a:p>
        </p:txBody>
      </p:sp>
      <p:sp>
        <p:nvSpPr>
          <p:cNvPr id="463" name="Google Shape;463;p18"/>
          <p:cNvSpPr/>
          <p:nvPr/>
        </p:nvSpPr>
        <p:spPr>
          <a:xfrm>
            <a:off x="9526290" y="2710834"/>
            <a:ext cx="592017" cy="590941"/>
          </a:xfrm>
          <a:custGeom>
            <a:rect b="b" l="l" r="r" t="t"/>
            <a:pathLst>
              <a:path extrusionOk="0" h="590941" w="592017">
                <a:moveTo>
                  <a:pt x="0" y="0"/>
                </a:moveTo>
                <a:lnTo>
                  <a:pt x="592017" y="0"/>
                </a:lnTo>
                <a:lnTo>
                  <a:pt x="592017" y="590941"/>
                </a:lnTo>
                <a:lnTo>
                  <a:pt x="0" y="590941"/>
                </a:lnTo>
                <a:lnTo>
                  <a:pt x="0" y="0"/>
                </a:lnTo>
                <a:close/>
              </a:path>
            </a:pathLst>
          </a:custGeom>
          <a:blipFill rotWithShape="1">
            <a:blip r:embed="rId3">
              <a:alphaModFix/>
            </a:blip>
            <a:stretch>
              <a:fillRect b="0" l="0" r="0" t="0"/>
            </a:stretch>
          </a:blipFill>
          <a:ln>
            <a:noFill/>
          </a:ln>
        </p:spPr>
      </p:sp>
      <p:sp>
        <p:nvSpPr>
          <p:cNvPr id="464" name="Google Shape;464;p18"/>
          <p:cNvSpPr/>
          <p:nvPr/>
        </p:nvSpPr>
        <p:spPr>
          <a:xfrm>
            <a:off x="9535815" y="4913317"/>
            <a:ext cx="621387" cy="597661"/>
          </a:xfrm>
          <a:custGeom>
            <a:rect b="b" l="l" r="r" t="t"/>
            <a:pathLst>
              <a:path extrusionOk="0" h="597661" w="621387">
                <a:moveTo>
                  <a:pt x="0" y="0"/>
                </a:moveTo>
                <a:lnTo>
                  <a:pt x="621387" y="0"/>
                </a:lnTo>
                <a:lnTo>
                  <a:pt x="621387" y="597662"/>
                </a:lnTo>
                <a:lnTo>
                  <a:pt x="0" y="597662"/>
                </a:lnTo>
                <a:lnTo>
                  <a:pt x="0" y="0"/>
                </a:lnTo>
                <a:close/>
              </a:path>
            </a:pathLst>
          </a:custGeom>
          <a:blipFill rotWithShape="1">
            <a:blip r:embed="rId4">
              <a:alphaModFix/>
            </a:blip>
            <a:stretch>
              <a:fillRect b="0" l="0" r="0" t="0"/>
            </a:stretch>
          </a:blipFill>
          <a:ln>
            <a:noFill/>
          </a:ln>
        </p:spPr>
      </p:sp>
      <p:sp>
        <p:nvSpPr>
          <p:cNvPr id="465" name="Google Shape;465;p18"/>
          <p:cNvSpPr/>
          <p:nvPr/>
        </p:nvSpPr>
        <p:spPr>
          <a:xfrm>
            <a:off x="1128163" y="4893938"/>
            <a:ext cx="650757" cy="650757"/>
          </a:xfrm>
          <a:custGeom>
            <a:rect b="b" l="l" r="r" t="t"/>
            <a:pathLst>
              <a:path extrusionOk="0" h="650757" w="650757">
                <a:moveTo>
                  <a:pt x="0" y="0"/>
                </a:moveTo>
                <a:lnTo>
                  <a:pt x="650756" y="0"/>
                </a:lnTo>
                <a:lnTo>
                  <a:pt x="650756" y="650757"/>
                </a:lnTo>
                <a:lnTo>
                  <a:pt x="0" y="650757"/>
                </a:lnTo>
                <a:lnTo>
                  <a:pt x="0" y="0"/>
                </a:lnTo>
                <a:close/>
              </a:path>
            </a:pathLst>
          </a:custGeom>
          <a:blipFill rotWithShape="1">
            <a:blip r:embed="rId5">
              <a:alphaModFix/>
            </a:blip>
            <a:stretch>
              <a:fillRect b="0" l="0" r="0" t="0"/>
            </a:stretch>
          </a:blipFill>
          <a:ln>
            <a:noFill/>
          </a:ln>
        </p:spPr>
      </p:sp>
      <p:pic>
        <p:nvPicPr>
          <p:cNvPr id="466" name="Google Shape;466;p18"/>
          <p:cNvPicPr preferRelativeResize="0"/>
          <p:nvPr/>
        </p:nvPicPr>
        <p:blipFill>
          <a:blip r:embed="rId6">
            <a:alphaModFix/>
          </a:blip>
          <a:stretch>
            <a:fillRect/>
          </a:stretch>
        </p:blipFill>
        <p:spPr>
          <a:xfrm>
            <a:off x="1186926" y="2715737"/>
            <a:ext cx="592000" cy="581138"/>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4E0C5"/>
        </a:solidFill>
      </p:bgPr>
    </p:bg>
    <p:spTree>
      <p:nvGrpSpPr>
        <p:cNvPr id="470" name="Shape 470"/>
        <p:cNvGrpSpPr/>
        <p:nvPr/>
      </p:nvGrpSpPr>
      <p:grpSpPr>
        <a:xfrm>
          <a:off x="0" y="0"/>
          <a:ext cx="0" cy="0"/>
          <a:chOff x="0" y="0"/>
          <a:chExt cx="0" cy="0"/>
        </a:xfrm>
      </p:grpSpPr>
      <p:sp>
        <p:nvSpPr>
          <p:cNvPr id="471" name="Google Shape;471;p19"/>
          <p:cNvSpPr txBox="1"/>
          <p:nvPr/>
        </p:nvSpPr>
        <p:spPr>
          <a:xfrm>
            <a:off x="1262346" y="1461549"/>
            <a:ext cx="7518596" cy="1066800"/>
          </a:xfrm>
          <a:prstGeom prst="rect">
            <a:avLst/>
          </a:prstGeom>
          <a:noFill/>
          <a:ln>
            <a:noFill/>
          </a:ln>
        </p:spPr>
        <p:txBody>
          <a:bodyPr anchorCtr="0" anchor="t" bIns="0" lIns="0" spcFirstLastPara="1" rIns="0" wrap="square" tIns="0">
            <a:spAutoFit/>
          </a:bodyPr>
          <a:lstStyle/>
          <a:p>
            <a:pPr indent="0" lvl="0" marL="0" marR="0" rtl="0" algn="l">
              <a:lnSpc>
                <a:spcPct val="120002"/>
              </a:lnSpc>
              <a:spcBef>
                <a:spcPts val="0"/>
              </a:spcBef>
              <a:spcAft>
                <a:spcPts val="0"/>
              </a:spcAft>
              <a:buNone/>
            </a:pPr>
            <a:r>
              <a:rPr b="0" i="0" lang="en-US" sz="6999" u="none" cap="none" strike="noStrike">
                <a:solidFill>
                  <a:srgbClr val="DF6F32"/>
                </a:solidFill>
                <a:latin typeface="Archivo Black"/>
                <a:ea typeface="Archivo Black"/>
                <a:cs typeface="Archivo Black"/>
                <a:sym typeface="Archivo Black"/>
              </a:rPr>
              <a:t>ABOUT US</a:t>
            </a:r>
            <a:endParaRPr/>
          </a:p>
        </p:txBody>
      </p:sp>
      <p:sp>
        <p:nvSpPr>
          <p:cNvPr id="472" name="Google Shape;472;p19"/>
          <p:cNvSpPr txBox="1"/>
          <p:nvPr/>
        </p:nvSpPr>
        <p:spPr>
          <a:xfrm>
            <a:off x="1262346" y="2756775"/>
            <a:ext cx="5303400" cy="51717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0" i="0" lang="en-US" sz="2400" u="none" cap="none" strike="noStrike">
                <a:solidFill>
                  <a:srgbClr val="000000"/>
                </a:solidFill>
                <a:latin typeface="Montserrat"/>
                <a:ea typeface="Montserrat"/>
                <a:cs typeface="Montserrat"/>
                <a:sym typeface="Montserrat"/>
              </a:rPr>
              <a:t>We are a team of passionate individuals dedicated to providing exceptional service and creating memorable experiences for our clients. With a commitment to excellence and a focus on innovation, we strive to exceed expectations and deliver top-notch results. Our goal is to build lasting relationships with our clients and make a positive impact in everything we do. Thank you for choosing us to be a part of your journey.</a:t>
            </a:r>
            <a:endParaRPr/>
          </a:p>
        </p:txBody>
      </p:sp>
      <p:grpSp>
        <p:nvGrpSpPr>
          <p:cNvPr id="473" name="Google Shape;473;p19"/>
          <p:cNvGrpSpPr/>
          <p:nvPr/>
        </p:nvGrpSpPr>
        <p:grpSpPr>
          <a:xfrm>
            <a:off x="8862248" y="-4806073"/>
            <a:ext cx="10504168" cy="10504168"/>
            <a:chOff x="0" y="0"/>
            <a:chExt cx="14005558" cy="14005558"/>
          </a:xfrm>
        </p:grpSpPr>
        <p:grpSp>
          <p:nvGrpSpPr>
            <p:cNvPr id="474" name="Google Shape;474;p19"/>
            <p:cNvGrpSpPr/>
            <p:nvPr/>
          </p:nvGrpSpPr>
          <p:grpSpPr>
            <a:xfrm>
              <a:off x="0" y="0"/>
              <a:ext cx="14005558" cy="14005558"/>
              <a:chOff x="0" y="0"/>
              <a:chExt cx="812800" cy="812800"/>
            </a:xfrm>
          </p:grpSpPr>
          <p:sp>
            <p:nvSpPr>
              <p:cNvPr id="475" name="Google Shape;475;p19"/>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lnTo>
                      <a:pt x="406400" y="0"/>
                    </a:lnTo>
                    <a:close/>
                  </a:path>
                </a:pathLst>
              </a:custGeom>
              <a:solidFill>
                <a:srgbClr val="000000">
                  <a:alpha val="0"/>
                </a:srgbClr>
              </a:solidFill>
              <a:ln cap="rnd" cmpd="sng" w="952500">
                <a:solidFill>
                  <a:srgbClr val="DF6F3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6" name="Google Shape;476;p19"/>
              <p:cNvSpPr txBox="1"/>
              <p:nvPr/>
            </p:nvSpPr>
            <p:spPr>
              <a:xfrm>
                <a:off x="76200" y="38100"/>
                <a:ext cx="660400" cy="698500"/>
              </a:xfrm>
              <a:prstGeom prst="rect">
                <a:avLst/>
              </a:prstGeom>
              <a:noFill/>
              <a:ln>
                <a:noFill/>
              </a:ln>
            </p:spPr>
            <p:txBody>
              <a:bodyPr anchorCtr="0" anchor="ctr" bIns="51500" lIns="51500" spcFirstLastPara="1" rIns="51500" wrap="square" tIns="515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477" name="Google Shape;477;p19"/>
            <p:cNvGrpSpPr/>
            <p:nvPr/>
          </p:nvGrpSpPr>
          <p:grpSpPr>
            <a:xfrm>
              <a:off x="1056727" y="1056727"/>
              <a:ext cx="11892104" cy="11892104"/>
              <a:chOff x="0" y="0"/>
              <a:chExt cx="812800" cy="812800"/>
            </a:xfrm>
          </p:grpSpPr>
          <p:sp>
            <p:nvSpPr>
              <p:cNvPr id="478" name="Google Shape;478;p19"/>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lnTo>
                      <a:pt x="406400" y="0"/>
                    </a:lnTo>
                    <a:close/>
                  </a:path>
                </a:pathLst>
              </a:custGeom>
              <a:solidFill>
                <a:srgbClr val="000000">
                  <a:alpha val="0"/>
                </a:srgbClr>
              </a:solidFill>
              <a:ln cap="rnd" cmpd="sng" w="952500">
                <a:solidFill>
                  <a:srgbClr val="DF6F3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9" name="Google Shape;479;p19"/>
              <p:cNvSpPr txBox="1"/>
              <p:nvPr/>
            </p:nvSpPr>
            <p:spPr>
              <a:xfrm>
                <a:off x="76200" y="38100"/>
                <a:ext cx="660400" cy="698500"/>
              </a:xfrm>
              <a:prstGeom prst="rect">
                <a:avLst/>
              </a:prstGeom>
              <a:noFill/>
              <a:ln>
                <a:noFill/>
              </a:ln>
            </p:spPr>
            <p:txBody>
              <a:bodyPr anchorCtr="0" anchor="ctr" bIns="51500" lIns="51500" spcFirstLastPara="1" rIns="51500" wrap="square" tIns="515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grpSp>
        <p:nvGrpSpPr>
          <p:cNvPr id="480" name="Google Shape;480;p19"/>
          <p:cNvGrpSpPr/>
          <p:nvPr/>
        </p:nvGrpSpPr>
        <p:grpSpPr>
          <a:xfrm>
            <a:off x="8862248" y="3425563"/>
            <a:ext cx="4545066" cy="4545066"/>
            <a:chOff x="0" y="0"/>
            <a:chExt cx="812800" cy="812800"/>
          </a:xfrm>
        </p:grpSpPr>
        <p:sp>
          <p:nvSpPr>
            <p:cNvPr id="481" name="Google Shape;481;p19"/>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B0E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2" name="Google Shape;482;p19"/>
            <p:cNvSpPr txBox="1"/>
            <p:nvPr/>
          </p:nvSpPr>
          <p:spPr>
            <a:xfrm>
              <a:off x="76200" y="38100"/>
              <a:ext cx="660400" cy="6985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483" name="Google Shape;483;p19"/>
          <p:cNvGrpSpPr/>
          <p:nvPr/>
        </p:nvGrpSpPr>
        <p:grpSpPr>
          <a:xfrm>
            <a:off x="18008877" y="5143500"/>
            <a:ext cx="1494217" cy="2769444"/>
            <a:chOff x="0" y="0"/>
            <a:chExt cx="1992289" cy="3692593"/>
          </a:xfrm>
        </p:grpSpPr>
        <p:grpSp>
          <p:nvGrpSpPr>
            <p:cNvPr id="484" name="Google Shape;484;p19"/>
            <p:cNvGrpSpPr/>
            <p:nvPr/>
          </p:nvGrpSpPr>
          <p:grpSpPr>
            <a:xfrm rot="10800000">
              <a:off x="0" y="0"/>
              <a:ext cx="1992289" cy="1540423"/>
              <a:chOff x="0" y="-47625"/>
              <a:chExt cx="393539" cy="304281"/>
            </a:xfrm>
          </p:grpSpPr>
          <p:sp>
            <p:nvSpPr>
              <p:cNvPr id="485" name="Google Shape;485;p19"/>
              <p:cNvSpPr/>
              <p:nvPr/>
            </p:nvSpPr>
            <p:spPr>
              <a:xfrm>
                <a:off x="0" y="0"/>
                <a:ext cx="393539" cy="256656"/>
              </a:xfrm>
              <a:custGeom>
                <a:rect b="b" l="l" r="r" t="t"/>
                <a:pathLst>
                  <a:path extrusionOk="0" h="256656" w="393539">
                    <a:moveTo>
                      <a:pt x="0" y="0"/>
                    </a:moveTo>
                    <a:lnTo>
                      <a:pt x="393539" y="0"/>
                    </a:lnTo>
                    <a:lnTo>
                      <a:pt x="393539" y="256656"/>
                    </a:lnTo>
                    <a:lnTo>
                      <a:pt x="0" y="256656"/>
                    </a:lnTo>
                    <a:close/>
                  </a:path>
                </a:pathLst>
              </a:custGeom>
              <a:solidFill>
                <a:srgbClr val="4A84B8"/>
              </a:solidFill>
              <a:ln>
                <a:noFill/>
              </a:ln>
            </p:spPr>
          </p:sp>
          <p:sp>
            <p:nvSpPr>
              <p:cNvPr id="486" name="Google Shape;486;p19"/>
              <p:cNvSpPr txBox="1"/>
              <p:nvPr/>
            </p:nvSpPr>
            <p:spPr>
              <a:xfrm>
                <a:off x="0" y="-47625"/>
                <a:ext cx="393539" cy="304281"/>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487" name="Google Shape;487;p19"/>
            <p:cNvGrpSpPr/>
            <p:nvPr/>
          </p:nvGrpSpPr>
          <p:grpSpPr>
            <a:xfrm rot="10800000">
              <a:off x="0" y="1122195"/>
              <a:ext cx="1992289" cy="1540423"/>
              <a:chOff x="0" y="-47625"/>
              <a:chExt cx="393539" cy="304281"/>
            </a:xfrm>
          </p:grpSpPr>
          <p:sp>
            <p:nvSpPr>
              <p:cNvPr id="488" name="Google Shape;488;p19"/>
              <p:cNvSpPr/>
              <p:nvPr/>
            </p:nvSpPr>
            <p:spPr>
              <a:xfrm>
                <a:off x="0" y="0"/>
                <a:ext cx="393539" cy="256656"/>
              </a:xfrm>
              <a:custGeom>
                <a:rect b="b" l="l" r="r" t="t"/>
                <a:pathLst>
                  <a:path extrusionOk="0" h="256656" w="393539">
                    <a:moveTo>
                      <a:pt x="0" y="0"/>
                    </a:moveTo>
                    <a:lnTo>
                      <a:pt x="393539" y="0"/>
                    </a:lnTo>
                    <a:lnTo>
                      <a:pt x="393539" y="256656"/>
                    </a:lnTo>
                    <a:lnTo>
                      <a:pt x="0" y="256656"/>
                    </a:lnTo>
                    <a:close/>
                  </a:path>
                </a:pathLst>
              </a:custGeom>
              <a:solidFill>
                <a:srgbClr val="589DD4"/>
              </a:solidFill>
              <a:ln>
                <a:noFill/>
              </a:ln>
            </p:spPr>
          </p:sp>
          <p:sp>
            <p:nvSpPr>
              <p:cNvPr id="489" name="Google Shape;489;p19"/>
              <p:cNvSpPr txBox="1"/>
              <p:nvPr/>
            </p:nvSpPr>
            <p:spPr>
              <a:xfrm>
                <a:off x="0" y="-47625"/>
                <a:ext cx="393539" cy="304281"/>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490" name="Google Shape;490;p19"/>
            <p:cNvGrpSpPr/>
            <p:nvPr/>
          </p:nvGrpSpPr>
          <p:grpSpPr>
            <a:xfrm rot="10800000">
              <a:off x="0" y="2152170"/>
              <a:ext cx="1992289" cy="1540423"/>
              <a:chOff x="0" y="-47625"/>
              <a:chExt cx="393539" cy="304281"/>
            </a:xfrm>
          </p:grpSpPr>
          <p:sp>
            <p:nvSpPr>
              <p:cNvPr id="491" name="Google Shape;491;p19"/>
              <p:cNvSpPr/>
              <p:nvPr/>
            </p:nvSpPr>
            <p:spPr>
              <a:xfrm>
                <a:off x="0" y="0"/>
                <a:ext cx="393539" cy="256656"/>
              </a:xfrm>
              <a:custGeom>
                <a:rect b="b" l="l" r="r" t="t"/>
                <a:pathLst>
                  <a:path extrusionOk="0" h="256656" w="393539">
                    <a:moveTo>
                      <a:pt x="0" y="0"/>
                    </a:moveTo>
                    <a:lnTo>
                      <a:pt x="393539" y="0"/>
                    </a:lnTo>
                    <a:lnTo>
                      <a:pt x="393539" y="256656"/>
                    </a:lnTo>
                    <a:lnTo>
                      <a:pt x="0" y="256656"/>
                    </a:lnTo>
                    <a:close/>
                  </a:path>
                </a:pathLst>
              </a:custGeom>
              <a:solidFill>
                <a:srgbClr val="67B0EB"/>
              </a:solidFill>
              <a:ln>
                <a:noFill/>
              </a:ln>
            </p:spPr>
          </p:sp>
          <p:sp>
            <p:nvSpPr>
              <p:cNvPr id="492" name="Google Shape;492;p19"/>
              <p:cNvSpPr txBox="1"/>
              <p:nvPr/>
            </p:nvSpPr>
            <p:spPr>
              <a:xfrm>
                <a:off x="0" y="-47625"/>
                <a:ext cx="393539" cy="304281"/>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grpSp>
        <p:nvGrpSpPr>
          <p:cNvPr id="493" name="Google Shape;493;p19"/>
          <p:cNvGrpSpPr/>
          <p:nvPr/>
        </p:nvGrpSpPr>
        <p:grpSpPr>
          <a:xfrm rot="-2530848">
            <a:off x="16342201" y="5657886"/>
            <a:ext cx="2361877" cy="2151456"/>
            <a:chOff x="0" y="0"/>
            <a:chExt cx="3149170" cy="2868608"/>
          </a:xfrm>
        </p:grpSpPr>
        <p:grpSp>
          <p:nvGrpSpPr>
            <p:cNvPr id="494" name="Google Shape;494;p19"/>
            <p:cNvGrpSpPr/>
            <p:nvPr/>
          </p:nvGrpSpPr>
          <p:grpSpPr>
            <a:xfrm>
              <a:off x="0" y="0"/>
              <a:ext cx="2868608" cy="2868608"/>
              <a:chOff x="0" y="0"/>
              <a:chExt cx="812800" cy="812800"/>
            </a:xfrm>
          </p:grpSpPr>
          <p:sp>
            <p:nvSpPr>
              <p:cNvPr id="495" name="Google Shape;495;p19"/>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lnTo>
                      <a:pt x="406400" y="0"/>
                    </a:lnTo>
                    <a:close/>
                  </a:path>
                </a:pathLst>
              </a:custGeom>
              <a:solidFill>
                <a:srgbClr val="000000">
                  <a:alpha val="0"/>
                </a:srgbClr>
              </a:solidFill>
              <a:ln cap="rnd" cmpd="sng" w="38100">
                <a:solidFill>
                  <a:srgbClr val="1C365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6" name="Google Shape;496;p19"/>
              <p:cNvSpPr txBox="1"/>
              <p:nvPr/>
            </p:nvSpPr>
            <p:spPr>
              <a:xfrm>
                <a:off x="76200" y="38100"/>
                <a:ext cx="660400" cy="698500"/>
              </a:xfrm>
              <a:prstGeom prst="rect">
                <a:avLst/>
              </a:prstGeom>
              <a:noFill/>
              <a:ln>
                <a:noFill/>
              </a:ln>
            </p:spPr>
            <p:txBody>
              <a:bodyPr anchorCtr="0" anchor="ctr" bIns="50800" lIns="50800" spcFirstLastPara="1" rIns="50800" wrap="square" tIns="50800">
                <a:noAutofit/>
              </a:bodyPr>
              <a:lstStyle/>
              <a:p>
                <a:pPr indent="0" lvl="0" marL="0" marR="0" rtl="0" algn="ctr">
                  <a:lnSpc>
                    <a:spcPct val="147777"/>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497" name="Google Shape;497;p19"/>
            <p:cNvGrpSpPr/>
            <p:nvPr/>
          </p:nvGrpSpPr>
          <p:grpSpPr>
            <a:xfrm rot="8662838">
              <a:off x="2147558" y="344310"/>
              <a:ext cx="862529" cy="754712"/>
              <a:chOff x="0" y="0"/>
              <a:chExt cx="812800" cy="711200"/>
            </a:xfrm>
          </p:grpSpPr>
          <p:sp>
            <p:nvSpPr>
              <p:cNvPr id="498" name="Google Shape;498;p19"/>
              <p:cNvSpPr/>
              <p:nvPr/>
            </p:nvSpPr>
            <p:spPr>
              <a:xfrm>
                <a:off x="0" y="0"/>
                <a:ext cx="812800" cy="711200"/>
              </a:xfrm>
              <a:custGeom>
                <a:rect b="b" l="l" r="r" t="t"/>
                <a:pathLst>
                  <a:path extrusionOk="0" h="711200" w="812800">
                    <a:moveTo>
                      <a:pt x="406400" y="0"/>
                    </a:moveTo>
                    <a:lnTo>
                      <a:pt x="812800" y="711200"/>
                    </a:lnTo>
                    <a:lnTo>
                      <a:pt x="0" y="711200"/>
                    </a:lnTo>
                    <a:lnTo>
                      <a:pt x="406400" y="0"/>
                    </a:lnTo>
                    <a:close/>
                  </a:path>
                </a:pathLst>
              </a:custGeom>
              <a:solidFill>
                <a:srgbClr val="1C3651"/>
              </a:solidFill>
              <a:ln>
                <a:noFill/>
              </a:ln>
            </p:spPr>
          </p:sp>
          <p:sp>
            <p:nvSpPr>
              <p:cNvPr id="499" name="Google Shape;499;p19"/>
              <p:cNvSpPr txBox="1"/>
              <p:nvPr/>
            </p:nvSpPr>
            <p:spPr>
              <a:xfrm>
                <a:off x="127000" y="282575"/>
                <a:ext cx="558800" cy="377825"/>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grpSp>
        <p:nvGrpSpPr>
          <p:cNvPr id="500" name="Google Shape;500;p19"/>
          <p:cNvGrpSpPr/>
          <p:nvPr/>
        </p:nvGrpSpPr>
        <p:grpSpPr>
          <a:xfrm rot="5400000">
            <a:off x="12080556" y="3381323"/>
            <a:ext cx="6476013" cy="16284286"/>
            <a:chOff x="-790485" y="0"/>
            <a:chExt cx="8634684" cy="21712381"/>
          </a:xfrm>
        </p:grpSpPr>
        <p:grpSp>
          <p:nvGrpSpPr>
            <p:cNvPr id="501" name="Google Shape;501;p19"/>
            <p:cNvGrpSpPr/>
            <p:nvPr/>
          </p:nvGrpSpPr>
          <p:grpSpPr>
            <a:xfrm rot="-5400000">
              <a:off x="-7329333" y="6538849"/>
              <a:ext cx="21712381" cy="8634684"/>
              <a:chOff x="0" y="-47625"/>
              <a:chExt cx="1308124" cy="520221"/>
            </a:xfrm>
          </p:grpSpPr>
          <p:sp>
            <p:nvSpPr>
              <p:cNvPr id="502" name="Google Shape;502;p19"/>
              <p:cNvSpPr/>
              <p:nvPr/>
            </p:nvSpPr>
            <p:spPr>
              <a:xfrm>
                <a:off x="0" y="0"/>
                <a:ext cx="1308124" cy="472596"/>
              </a:xfrm>
              <a:custGeom>
                <a:rect b="b" l="l" r="r" t="t"/>
                <a:pathLst>
                  <a:path extrusionOk="0" h="472596" w="1308124">
                    <a:moveTo>
                      <a:pt x="1104924" y="0"/>
                    </a:moveTo>
                    <a:cubicBezTo>
                      <a:pt x="1217148" y="0"/>
                      <a:pt x="1308124" y="105794"/>
                      <a:pt x="1308124" y="236298"/>
                    </a:cubicBezTo>
                    <a:cubicBezTo>
                      <a:pt x="1308124" y="366802"/>
                      <a:pt x="1217148" y="472596"/>
                      <a:pt x="1104924" y="472596"/>
                    </a:cubicBezTo>
                    <a:lnTo>
                      <a:pt x="203200" y="472596"/>
                    </a:lnTo>
                    <a:cubicBezTo>
                      <a:pt x="90976" y="472596"/>
                      <a:pt x="0" y="366802"/>
                      <a:pt x="0" y="236298"/>
                    </a:cubicBezTo>
                    <a:cubicBezTo>
                      <a:pt x="0" y="105794"/>
                      <a:pt x="90976" y="0"/>
                      <a:pt x="203200" y="0"/>
                    </a:cubicBezTo>
                    <a:lnTo>
                      <a:pt x="1104924" y="0"/>
                    </a:lnTo>
                    <a:close/>
                  </a:path>
                </a:pathLst>
              </a:custGeom>
              <a:solidFill>
                <a:srgbClr val="000000">
                  <a:alpha val="0"/>
                </a:srgbClr>
              </a:solidFill>
              <a:ln cap="rnd" cmpd="sng" w="38100">
                <a:solidFill>
                  <a:srgbClr val="1C365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3" name="Google Shape;503;p19"/>
              <p:cNvSpPr txBox="1"/>
              <p:nvPr/>
            </p:nvSpPr>
            <p:spPr>
              <a:xfrm>
                <a:off x="0" y="-47625"/>
                <a:ext cx="1308124" cy="520221"/>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504" name="Google Shape;504;p19"/>
            <p:cNvGrpSpPr/>
            <p:nvPr/>
          </p:nvGrpSpPr>
          <p:grpSpPr>
            <a:xfrm rot="-5400000">
              <a:off x="-6653899" y="7038712"/>
              <a:ext cx="20450093" cy="7667081"/>
              <a:chOff x="0" y="-47625"/>
              <a:chExt cx="1387564" cy="520221"/>
            </a:xfrm>
          </p:grpSpPr>
          <p:sp>
            <p:nvSpPr>
              <p:cNvPr id="505" name="Google Shape;505;p19"/>
              <p:cNvSpPr/>
              <p:nvPr/>
            </p:nvSpPr>
            <p:spPr>
              <a:xfrm>
                <a:off x="0" y="0"/>
                <a:ext cx="1387564" cy="472596"/>
              </a:xfrm>
              <a:custGeom>
                <a:rect b="b" l="l" r="r" t="t"/>
                <a:pathLst>
                  <a:path extrusionOk="0" h="472596" w="1387564">
                    <a:moveTo>
                      <a:pt x="1184364" y="0"/>
                    </a:moveTo>
                    <a:cubicBezTo>
                      <a:pt x="1296589" y="0"/>
                      <a:pt x="1387564" y="105794"/>
                      <a:pt x="1387564" y="236298"/>
                    </a:cubicBezTo>
                    <a:cubicBezTo>
                      <a:pt x="1387564" y="366802"/>
                      <a:pt x="1296589" y="472596"/>
                      <a:pt x="1184364" y="472596"/>
                    </a:cubicBezTo>
                    <a:lnTo>
                      <a:pt x="203200" y="472596"/>
                    </a:lnTo>
                    <a:cubicBezTo>
                      <a:pt x="90976" y="472596"/>
                      <a:pt x="0" y="366802"/>
                      <a:pt x="0" y="236298"/>
                    </a:cubicBezTo>
                    <a:cubicBezTo>
                      <a:pt x="0" y="105794"/>
                      <a:pt x="90976" y="0"/>
                      <a:pt x="203200" y="0"/>
                    </a:cubicBezTo>
                    <a:lnTo>
                      <a:pt x="1184364" y="0"/>
                    </a:lnTo>
                    <a:close/>
                  </a:path>
                </a:pathLst>
              </a:custGeom>
              <a:solidFill>
                <a:srgbClr val="000000">
                  <a:alpha val="0"/>
                </a:srgbClr>
              </a:solidFill>
              <a:ln cap="rnd" cmpd="sng" w="38100">
                <a:solidFill>
                  <a:srgbClr val="1C365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6" name="Google Shape;506;p19"/>
              <p:cNvSpPr txBox="1"/>
              <p:nvPr/>
            </p:nvSpPr>
            <p:spPr>
              <a:xfrm>
                <a:off x="0" y="-47625"/>
                <a:ext cx="1387564" cy="520221"/>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507" name="Google Shape;507;p19"/>
            <p:cNvGrpSpPr/>
            <p:nvPr/>
          </p:nvGrpSpPr>
          <p:grpSpPr>
            <a:xfrm rot="-5400000">
              <a:off x="-6021476" y="7461768"/>
              <a:ext cx="19229678" cy="6820967"/>
              <a:chOff x="0" y="-47625"/>
              <a:chExt cx="1392933" cy="494088"/>
            </a:xfrm>
          </p:grpSpPr>
          <p:sp>
            <p:nvSpPr>
              <p:cNvPr id="508" name="Google Shape;508;p19"/>
              <p:cNvSpPr/>
              <p:nvPr/>
            </p:nvSpPr>
            <p:spPr>
              <a:xfrm>
                <a:off x="0" y="0"/>
                <a:ext cx="1392933" cy="446463"/>
              </a:xfrm>
              <a:custGeom>
                <a:rect b="b" l="l" r="r" t="t"/>
                <a:pathLst>
                  <a:path extrusionOk="0" h="446463" w="1392933">
                    <a:moveTo>
                      <a:pt x="1189733" y="0"/>
                    </a:moveTo>
                    <a:cubicBezTo>
                      <a:pt x="1301957" y="0"/>
                      <a:pt x="1392933" y="99944"/>
                      <a:pt x="1392933" y="223231"/>
                    </a:cubicBezTo>
                    <a:cubicBezTo>
                      <a:pt x="1392933" y="346519"/>
                      <a:pt x="1301957" y="446463"/>
                      <a:pt x="1189733" y="446463"/>
                    </a:cubicBezTo>
                    <a:lnTo>
                      <a:pt x="203200" y="446463"/>
                    </a:lnTo>
                    <a:cubicBezTo>
                      <a:pt x="90976" y="446463"/>
                      <a:pt x="0" y="346519"/>
                      <a:pt x="0" y="223231"/>
                    </a:cubicBezTo>
                    <a:cubicBezTo>
                      <a:pt x="0" y="99944"/>
                      <a:pt x="90976" y="0"/>
                      <a:pt x="203200" y="0"/>
                    </a:cubicBezTo>
                    <a:lnTo>
                      <a:pt x="1189733" y="0"/>
                    </a:lnTo>
                    <a:close/>
                  </a:path>
                </a:pathLst>
              </a:custGeom>
              <a:solidFill>
                <a:srgbClr val="000000">
                  <a:alpha val="0"/>
                </a:srgbClr>
              </a:solidFill>
              <a:ln cap="rnd" cmpd="sng" w="38100">
                <a:solidFill>
                  <a:srgbClr val="1C365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9" name="Google Shape;509;p19"/>
              <p:cNvSpPr txBox="1"/>
              <p:nvPr/>
            </p:nvSpPr>
            <p:spPr>
              <a:xfrm>
                <a:off x="0" y="-47625"/>
                <a:ext cx="1392933" cy="494088"/>
              </a:xfrm>
              <a:prstGeom prst="rect">
                <a:avLst/>
              </a:prstGeom>
              <a:noFill/>
              <a:ln>
                <a:noFill/>
              </a:ln>
            </p:spPr>
            <p:txBody>
              <a:bodyPr anchorCtr="0" anchor="ctr" bIns="50800" lIns="50800" spcFirstLastPara="1" rIns="50800" wrap="square" tIns="50800">
                <a:noAutofit/>
              </a:bodyPr>
              <a:lstStyle/>
              <a:p>
                <a:pPr indent="0" lvl="0" marL="0" marR="0" rtl="0" algn="ctr">
                  <a:lnSpc>
                    <a:spcPct val="16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pic>
        <p:nvPicPr>
          <p:cNvPr id="510" name="Google Shape;510;p19"/>
          <p:cNvPicPr preferRelativeResize="0"/>
          <p:nvPr/>
        </p:nvPicPr>
        <p:blipFill>
          <a:blip r:embed="rId3">
            <a:alphaModFix/>
          </a:blip>
          <a:stretch>
            <a:fillRect/>
          </a:stretch>
        </p:blipFill>
        <p:spPr>
          <a:xfrm>
            <a:off x="12589001" y="457975"/>
            <a:ext cx="1611825" cy="4884101"/>
          </a:xfrm>
          <a:prstGeom prst="rect">
            <a:avLst/>
          </a:prstGeom>
          <a:noFill/>
          <a:ln>
            <a:noFill/>
          </a:ln>
        </p:spPr>
      </p:pic>
      <p:pic>
        <p:nvPicPr>
          <p:cNvPr id="511" name="Google Shape;511;p19"/>
          <p:cNvPicPr preferRelativeResize="0"/>
          <p:nvPr/>
        </p:nvPicPr>
        <p:blipFill>
          <a:blip r:embed="rId4">
            <a:alphaModFix/>
          </a:blip>
          <a:stretch>
            <a:fillRect/>
          </a:stretch>
        </p:blipFill>
        <p:spPr>
          <a:xfrm>
            <a:off x="15813212" y="8739125"/>
            <a:ext cx="519500" cy="4156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arketing Mix 4P Infographic Slides">
  <a:themeElements>
    <a:clrScheme name="Office">
      <a:dk1>
        <a:srgbClr val="000000"/>
      </a:dk1>
      <a:lt1>
        <a:srgbClr val="FFFFFF"/>
      </a:lt1>
      <a:dk2>
        <a:srgbClr val="1C3651"/>
      </a:dk2>
      <a:lt2>
        <a:srgbClr val="4A84B8"/>
      </a:lt2>
      <a:accent1>
        <a:srgbClr val="67B0EB"/>
      </a:accent1>
      <a:accent2>
        <a:srgbClr val="589DD4"/>
      </a:accent2>
      <a:accent3>
        <a:srgbClr val="F4E0C5"/>
      </a:accent3>
      <a:accent4>
        <a:srgbClr val="F88648"/>
      </a:accent4>
      <a:accent5>
        <a:srgbClr val="DF6F32"/>
      </a:accent5>
      <a:accent6>
        <a:srgbClr val="888888"/>
      </a:accent6>
      <a:hlink>
        <a:srgbClr val="FFFF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