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IBM Plex Sans"/>
      <p:regular r:id="rId25"/>
      <p:bold r:id="rId26"/>
      <p:italic r:id="rId27"/>
      <p:boldItalic r:id="rId28"/>
    </p:embeddedFont>
    <p:embeddedFont>
      <p:font typeface="Titillium Web"/>
      <p:regular r:id="rId29"/>
      <p:bold r:id="rId30"/>
      <p:italic r:id="rId31"/>
      <p:boldItalic r:id="rId32"/>
    </p:embeddedFont>
    <p:embeddedFont>
      <p:font typeface="Libre Baskerville"/>
      <p:regular r:id="rId33"/>
      <p:bold r:id="rId34"/>
      <p: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BMPlexSans-bold.fntdata"/><Relationship Id="rId25" Type="http://schemas.openxmlformats.org/officeDocument/2006/relationships/font" Target="fonts/IBMPlexSans-regular.fntdata"/><Relationship Id="rId28" Type="http://schemas.openxmlformats.org/officeDocument/2006/relationships/font" Target="fonts/IBMPlexSans-boldItalic.fntdata"/><Relationship Id="rId27" Type="http://schemas.openxmlformats.org/officeDocument/2006/relationships/font" Target="fonts/IBMPlex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TitilliumWeb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TitilliumWeb-italic.fntdata"/><Relationship Id="rId30" Type="http://schemas.openxmlformats.org/officeDocument/2006/relationships/font" Target="fonts/TitilliumWeb-bold.fntdata"/><Relationship Id="rId11" Type="http://schemas.openxmlformats.org/officeDocument/2006/relationships/slide" Target="slides/slide6.xml"/><Relationship Id="rId33" Type="http://schemas.openxmlformats.org/officeDocument/2006/relationships/font" Target="fonts/LibreBaskerville-regular.fntdata"/><Relationship Id="rId10" Type="http://schemas.openxmlformats.org/officeDocument/2006/relationships/slide" Target="slides/slide5.xml"/><Relationship Id="rId32" Type="http://schemas.openxmlformats.org/officeDocument/2006/relationships/font" Target="fonts/TitilliumWeb-boldItalic.fntdata"/><Relationship Id="rId13" Type="http://schemas.openxmlformats.org/officeDocument/2006/relationships/slide" Target="slides/slide8.xml"/><Relationship Id="rId35" Type="http://schemas.openxmlformats.org/officeDocument/2006/relationships/font" Target="fonts/LibreBaskerville-italic.fntdata"/><Relationship Id="rId12" Type="http://schemas.openxmlformats.org/officeDocument/2006/relationships/slide" Target="slides/slide7.xml"/><Relationship Id="rId34" Type="http://schemas.openxmlformats.org/officeDocument/2006/relationships/font" Target="fonts/LibreBaskerville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5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Relationship Id="rId4" Type="http://schemas.openxmlformats.org/officeDocument/2006/relationships/image" Target="../media/image42.png"/><Relationship Id="rId5" Type="http://schemas.openxmlformats.org/officeDocument/2006/relationships/image" Target="../media/image12.png"/><Relationship Id="rId6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2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87526" y="-4429177"/>
            <a:ext cx="12032880" cy="1216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33094" y="1731300"/>
            <a:ext cx="13931295" cy="1392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23075" y="1545075"/>
            <a:ext cx="933175" cy="9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5167650" y="4838700"/>
            <a:ext cx="79527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type="title"/>
          </p:nvPr>
        </p:nvSpPr>
        <p:spPr>
          <a:xfrm>
            <a:off x="2097600" y="1564900"/>
            <a:ext cx="1409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ibre Baskerville"/>
              <a:buNone/>
              <a:defRPr i="0" sz="80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2097600" y="1564900"/>
            <a:ext cx="1409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5374175" y="4329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03225" y="7327967"/>
            <a:ext cx="1677600" cy="1285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999" y="7699246"/>
            <a:ext cx="1110700" cy="22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377695" y="-7636800"/>
            <a:ext cx="13909852" cy="1359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1048" y="1219674"/>
            <a:ext cx="498150" cy="49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" type="body"/>
          </p:nvPr>
        </p:nvSpPr>
        <p:spPr>
          <a:xfrm>
            <a:off x="5257788" y="648503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type="title"/>
          </p:nvPr>
        </p:nvSpPr>
        <p:spPr>
          <a:xfrm>
            <a:off x="2097600" y="1564900"/>
            <a:ext cx="1409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ibre Baskerville"/>
              <a:buNone/>
              <a:defRPr i="0" sz="80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5" name="Google Shape;2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16789" y="-270525"/>
            <a:ext cx="15028149" cy="1513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3016" y="7943524"/>
            <a:ext cx="841846" cy="8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49877" y="561150"/>
            <a:ext cx="609425" cy="60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2097600" y="1564900"/>
            <a:ext cx="1409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2753938" y="4663650"/>
            <a:ext cx="6271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9262258" y="4663650"/>
            <a:ext cx="6271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46497" y="4910875"/>
            <a:ext cx="14269099" cy="1430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401826" y="-7796944"/>
            <a:ext cx="13221122" cy="1331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12474" y="677700"/>
            <a:ext cx="52387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2097600" y="1564900"/>
            <a:ext cx="1409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2097625" y="4826425"/>
            <a:ext cx="6918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2" type="body"/>
          </p:nvPr>
        </p:nvSpPr>
        <p:spPr>
          <a:xfrm>
            <a:off x="9269077" y="4826425"/>
            <a:ext cx="69213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9" name="Google Shape;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861550" y="-4347242"/>
            <a:ext cx="13855877" cy="1373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26399" y="9505698"/>
            <a:ext cx="1636357" cy="82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079" y="6"/>
            <a:ext cx="1573075" cy="78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598600" y="1730825"/>
            <a:ext cx="14001926" cy="141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88400" y="1553454"/>
            <a:ext cx="531575" cy="523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2097600" y="1564900"/>
            <a:ext cx="1409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276600" y="3428995"/>
            <a:ext cx="12645473" cy="12738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4784" y="-6403164"/>
            <a:ext cx="11683174" cy="1182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96048" y="8618650"/>
            <a:ext cx="1675268" cy="12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20900" y="-58050"/>
            <a:ext cx="1906800" cy="9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3075" y="1465377"/>
            <a:ext cx="931350" cy="186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idx="1" type="body"/>
          </p:nvPr>
        </p:nvSpPr>
        <p:spPr>
          <a:xfrm>
            <a:off x="8569250" y="4215375"/>
            <a:ext cx="5111700" cy="41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2862650" y="4215375"/>
            <a:ext cx="54942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type="title"/>
          </p:nvPr>
        </p:nvSpPr>
        <p:spPr>
          <a:xfrm>
            <a:off x="2097600" y="1564900"/>
            <a:ext cx="1409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ibre Baskerville"/>
              <a:buNone/>
              <a:defRPr i="0" sz="80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55" name="Google Shape;5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703725" y="233650"/>
            <a:ext cx="11687423" cy="1188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6899" y="4644076"/>
            <a:ext cx="12466297" cy="1262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5749" y="9018659"/>
            <a:ext cx="2466650" cy="1303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6400" y="-6"/>
            <a:ext cx="1431700" cy="712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76700" y="2571400"/>
            <a:ext cx="9439602" cy="942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3000" y="8024275"/>
            <a:ext cx="1283000" cy="13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425" y="472548"/>
            <a:ext cx="935050" cy="186399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/>
          <p:nvPr>
            <p:ph idx="2" type="pic"/>
          </p:nvPr>
        </p:nvSpPr>
        <p:spPr>
          <a:xfrm>
            <a:off x="10776688" y="509102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2255663" y="4955413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type="title"/>
          </p:nvPr>
        </p:nvSpPr>
        <p:spPr>
          <a:xfrm>
            <a:off x="2097600" y="1564900"/>
            <a:ext cx="1409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ibre Baskerville"/>
              <a:buNone/>
              <a:defRPr i="0" sz="80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097600" y="1564900"/>
            <a:ext cx="1409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ibre Baskerville"/>
              <a:buNone/>
              <a:defRPr i="0" sz="80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374175" y="4329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•"/>
              <a:defRPr i="0" sz="24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–"/>
              <a:defRPr i="0" sz="24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•"/>
              <a:defRPr i="0" sz="24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–"/>
              <a:defRPr i="0" sz="24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»"/>
              <a:defRPr i="0" sz="24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•"/>
              <a:defRPr i="0" sz="24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•"/>
              <a:defRPr i="0" sz="24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•"/>
              <a:defRPr i="0" sz="24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•"/>
              <a:defRPr i="0" sz="2400" u="none" cap="none" strike="noStrik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32.png"/><Relationship Id="rId5" Type="http://schemas.openxmlformats.org/officeDocument/2006/relationships/image" Target="../media/image21.png"/><Relationship Id="rId6" Type="http://schemas.openxmlformats.org/officeDocument/2006/relationships/image" Target="../media/image3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5" Type="http://schemas.openxmlformats.org/officeDocument/2006/relationships/image" Target="../media/image59.png"/><Relationship Id="rId6" Type="http://schemas.openxmlformats.org/officeDocument/2006/relationships/image" Target="../media/image56.png"/><Relationship Id="rId7" Type="http://schemas.openxmlformats.org/officeDocument/2006/relationships/image" Target="../media/image55.png"/><Relationship Id="rId8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3.png"/><Relationship Id="rId4" Type="http://schemas.openxmlformats.org/officeDocument/2006/relationships/image" Target="../media/image63.png"/><Relationship Id="rId10" Type="http://schemas.openxmlformats.org/officeDocument/2006/relationships/image" Target="../media/image64.png"/><Relationship Id="rId9" Type="http://schemas.openxmlformats.org/officeDocument/2006/relationships/image" Target="../media/image58.png"/><Relationship Id="rId5" Type="http://schemas.openxmlformats.org/officeDocument/2006/relationships/image" Target="../media/image51.png"/><Relationship Id="rId6" Type="http://schemas.openxmlformats.org/officeDocument/2006/relationships/image" Target="../media/image78.png"/><Relationship Id="rId7" Type="http://schemas.openxmlformats.org/officeDocument/2006/relationships/image" Target="../media/image62.png"/><Relationship Id="rId8" Type="http://schemas.openxmlformats.org/officeDocument/2006/relationships/image" Target="../media/image6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5" Type="http://schemas.openxmlformats.org/officeDocument/2006/relationships/image" Target="../media/image66.png"/><Relationship Id="rId6" Type="http://schemas.openxmlformats.org/officeDocument/2006/relationships/image" Target="../media/image76.png"/><Relationship Id="rId7" Type="http://schemas.openxmlformats.org/officeDocument/2006/relationships/image" Target="../media/image74.png"/><Relationship Id="rId8" Type="http://schemas.openxmlformats.org/officeDocument/2006/relationships/image" Target="../media/image7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85.png"/><Relationship Id="rId5" Type="http://schemas.openxmlformats.org/officeDocument/2006/relationships/image" Target="../media/image80.png"/><Relationship Id="rId6" Type="http://schemas.openxmlformats.org/officeDocument/2006/relationships/image" Target="../media/image71.png"/><Relationship Id="rId7" Type="http://schemas.openxmlformats.org/officeDocument/2006/relationships/image" Target="../media/image87.png"/><Relationship Id="rId8" Type="http://schemas.openxmlformats.org/officeDocument/2006/relationships/image" Target="../media/image9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2.png"/><Relationship Id="rId4" Type="http://schemas.openxmlformats.org/officeDocument/2006/relationships/image" Target="../media/image8.png"/><Relationship Id="rId11" Type="http://schemas.openxmlformats.org/officeDocument/2006/relationships/image" Target="../media/image83.png"/><Relationship Id="rId10" Type="http://schemas.openxmlformats.org/officeDocument/2006/relationships/image" Target="../media/image81.png"/><Relationship Id="rId9" Type="http://schemas.openxmlformats.org/officeDocument/2006/relationships/image" Target="../media/image82.png"/><Relationship Id="rId5" Type="http://schemas.openxmlformats.org/officeDocument/2006/relationships/image" Target="../media/image19.png"/><Relationship Id="rId6" Type="http://schemas.openxmlformats.org/officeDocument/2006/relationships/image" Target="../media/image79.png"/><Relationship Id="rId7" Type="http://schemas.openxmlformats.org/officeDocument/2006/relationships/image" Target="../media/image88.png"/><Relationship Id="rId8" Type="http://schemas.openxmlformats.org/officeDocument/2006/relationships/image" Target="../media/image9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9.png"/><Relationship Id="rId4" Type="http://schemas.openxmlformats.org/officeDocument/2006/relationships/image" Target="../media/image105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86.png"/><Relationship Id="rId8" Type="http://schemas.openxmlformats.org/officeDocument/2006/relationships/image" Target="../media/image1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7.png"/><Relationship Id="rId4" Type="http://schemas.openxmlformats.org/officeDocument/2006/relationships/image" Target="../media/image95.png"/><Relationship Id="rId5" Type="http://schemas.openxmlformats.org/officeDocument/2006/relationships/image" Target="../media/image98.png"/><Relationship Id="rId6" Type="http://schemas.openxmlformats.org/officeDocument/2006/relationships/image" Target="../media/image10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108.png"/><Relationship Id="rId11" Type="http://schemas.openxmlformats.org/officeDocument/2006/relationships/image" Target="../media/image106.png"/><Relationship Id="rId10" Type="http://schemas.openxmlformats.org/officeDocument/2006/relationships/image" Target="../media/image101.png"/><Relationship Id="rId9" Type="http://schemas.openxmlformats.org/officeDocument/2006/relationships/image" Target="../media/image100.png"/><Relationship Id="rId5" Type="http://schemas.openxmlformats.org/officeDocument/2006/relationships/image" Target="../media/image31.png"/><Relationship Id="rId6" Type="http://schemas.openxmlformats.org/officeDocument/2006/relationships/image" Target="../media/image30.png"/><Relationship Id="rId7" Type="http://schemas.openxmlformats.org/officeDocument/2006/relationships/image" Target="../media/image102.png"/><Relationship Id="rId8" Type="http://schemas.openxmlformats.org/officeDocument/2006/relationships/image" Target="../media/image9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2.png"/><Relationship Id="rId4" Type="http://schemas.openxmlformats.org/officeDocument/2006/relationships/image" Target="../media/image103.pn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1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8.png"/><Relationship Id="rId5" Type="http://schemas.openxmlformats.org/officeDocument/2006/relationships/image" Target="../media/image19.png"/><Relationship Id="rId6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41.png"/><Relationship Id="rId7" Type="http://schemas.openxmlformats.org/officeDocument/2006/relationships/image" Target="../media/image45.png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38.png"/><Relationship Id="rId5" Type="http://schemas.openxmlformats.org/officeDocument/2006/relationships/image" Target="../media/image2.pn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49.png"/><Relationship Id="rId5" Type="http://schemas.openxmlformats.org/officeDocument/2006/relationships/image" Target="../media/image7.png"/><Relationship Id="rId6" Type="http://schemas.openxmlformats.org/officeDocument/2006/relationships/image" Target="../media/image1.png"/><Relationship Id="rId7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5" Type="http://schemas.openxmlformats.org/officeDocument/2006/relationships/image" Target="../media/image42.png"/><Relationship Id="rId6" Type="http://schemas.openxmlformats.org/officeDocument/2006/relationships/image" Target="../media/image12.png"/><Relationship Id="rId7" Type="http://schemas.openxmlformats.org/officeDocument/2006/relationships/image" Target="../media/image34.png"/><Relationship Id="rId8" Type="http://schemas.openxmlformats.org/officeDocument/2006/relationships/image" Target="../media/image3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Relationship Id="rId8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54.png"/><Relationship Id="rId10" Type="http://schemas.openxmlformats.org/officeDocument/2006/relationships/image" Target="../media/image28.png"/><Relationship Id="rId9" Type="http://schemas.openxmlformats.org/officeDocument/2006/relationships/image" Target="../media/image25.png"/><Relationship Id="rId5" Type="http://schemas.openxmlformats.org/officeDocument/2006/relationships/image" Target="../media/image67.png"/><Relationship Id="rId6" Type="http://schemas.openxmlformats.org/officeDocument/2006/relationships/image" Target="../media/image60.png"/><Relationship Id="rId7" Type="http://schemas.openxmlformats.org/officeDocument/2006/relationships/image" Target="../media/image48.png"/><Relationship Id="rId8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3900" y="-11992725"/>
            <a:ext cx="16855023" cy="1725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06725" y="1343187"/>
            <a:ext cx="9075474" cy="907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620" y="1254525"/>
            <a:ext cx="6158131" cy="907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63" y="-1"/>
            <a:ext cx="8722631" cy="1176184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1"/>
          <p:cNvSpPr txBox="1"/>
          <p:nvPr/>
        </p:nvSpPr>
        <p:spPr>
          <a:xfrm>
            <a:off x="7368552" y="1592119"/>
            <a:ext cx="9808800" cy="57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392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Online Marketing</a:t>
            </a:r>
            <a:endParaRPr/>
          </a:p>
          <a:p>
            <a:pPr indent="0" lvl="0" marL="0" marR="0" rtl="0" algn="ctr">
              <a:lnSpc>
                <a:spcPct val="11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392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Mix </a:t>
            </a:r>
            <a:endParaRPr/>
          </a:p>
        </p:txBody>
      </p:sp>
      <p:grpSp>
        <p:nvGrpSpPr>
          <p:cNvPr id="75" name="Google Shape;75;p11"/>
          <p:cNvGrpSpPr/>
          <p:nvPr/>
        </p:nvGrpSpPr>
        <p:grpSpPr>
          <a:xfrm>
            <a:off x="8569503" y="7630389"/>
            <a:ext cx="7943318" cy="1987951"/>
            <a:chOff x="0" y="0"/>
            <a:chExt cx="3247731" cy="812800"/>
          </a:xfrm>
        </p:grpSpPr>
        <p:sp>
          <p:nvSpPr>
            <p:cNvPr id="76" name="Google Shape;76;p11"/>
            <p:cNvSpPr/>
            <p:nvPr/>
          </p:nvSpPr>
          <p:spPr>
            <a:xfrm>
              <a:off x="0" y="0"/>
              <a:ext cx="3247731" cy="812800"/>
            </a:xfrm>
            <a:custGeom>
              <a:rect b="b" l="l" r="r" t="t"/>
              <a:pathLst>
                <a:path extrusionOk="0" h="812800" w="3247731">
                  <a:moveTo>
                    <a:pt x="3247731" y="406400"/>
                  </a:moveTo>
                  <a:lnTo>
                    <a:pt x="2841331" y="0"/>
                  </a:lnTo>
                  <a:lnTo>
                    <a:pt x="284133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2841331" y="609600"/>
                  </a:lnTo>
                  <a:lnTo>
                    <a:pt x="2841331" y="812800"/>
                  </a:lnTo>
                  <a:lnTo>
                    <a:pt x="3247731" y="4064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51999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7" name="Google Shape;77;p11"/>
            <p:cNvSpPr txBox="1"/>
            <p:nvPr/>
          </p:nvSpPr>
          <p:spPr>
            <a:xfrm>
              <a:off x="0" y="165100"/>
              <a:ext cx="3146131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" name="Google Shape;78;p11"/>
          <p:cNvSpPr txBox="1"/>
          <p:nvPr/>
        </p:nvSpPr>
        <p:spPr>
          <a:xfrm>
            <a:off x="8569503" y="8350996"/>
            <a:ext cx="696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Slides </a:t>
            </a:r>
            <a:r>
              <a:rPr b="1" i="0" lang="en-US" sz="3599" u="none" cap="none" strike="noStrike">
                <a:solidFill>
                  <a:srgbClr val="FF914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Presentation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0"/>
          <p:cNvGrpSpPr/>
          <p:nvPr/>
        </p:nvGrpSpPr>
        <p:grpSpPr>
          <a:xfrm>
            <a:off x="195" y="3720105"/>
            <a:ext cx="17259105" cy="5325297"/>
            <a:chOff x="0" y="-38100"/>
            <a:chExt cx="3451808" cy="1065055"/>
          </a:xfrm>
        </p:grpSpPr>
        <p:sp>
          <p:nvSpPr>
            <p:cNvPr id="238" name="Google Shape;238;p20"/>
            <p:cNvSpPr/>
            <p:nvPr/>
          </p:nvSpPr>
          <p:spPr>
            <a:xfrm>
              <a:off x="0" y="0"/>
              <a:ext cx="3451808" cy="1026955"/>
            </a:xfrm>
            <a:custGeom>
              <a:rect b="b" l="l" r="r" t="t"/>
              <a:pathLst>
                <a:path extrusionOk="0" h="1026955" w="3451808">
                  <a:moveTo>
                    <a:pt x="0" y="0"/>
                  </a:moveTo>
                  <a:lnTo>
                    <a:pt x="3451808" y="0"/>
                  </a:lnTo>
                  <a:lnTo>
                    <a:pt x="3451808" y="1026955"/>
                  </a:lnTo>
                  <a:lnTo>
                    <a:pt x="0" y="1026955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239" name="Google Shape;239;p20"/>
            <p:cNvSpPr txBox="1"/>
            <p:nvPr/>
          </p:nvSpPr>
          <p:spPr>
            <a:xfrm>
              <a:off x="0" y="-38100"/>
              <a:ext cx="3451808" cy="1065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0" name="Google Shape;2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137400" y="-5995900"/>
            <a:ext cx="12614351" cy="1277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3084" y="19413"/>
            <a:ext cx="1352800" cy="269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96750" y="4555270"/>
            <a:ext cx="13696077" cy="1373640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0"/>
          <p:cNvSpPr txBox="1"/>
          <p:nvPr/>
        </p:nvSpPr>
        <p:spPr>
          <a:xfrm>
            <a:off x="2988973" y="1019175"/>
            <a:ext cx="12310053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Statistical Information</a:t>
            </a:r>
            <a:endParaRPr/>
          </a:p>
        </p:txBody>
      </p:sp>
      <p:sp>
        <p:nvSpPr>
          <p:cNvPr id="244" name="Google Shape;244;p20"/>
          <p:cNvSpPr txBox="1"/>
          <p:nvPr/>
        </p:nvSpPr>
        <p:spPr>
          <a:xfrm>
            <a:off x="5253989" y="2571880"/>
            <a:ext cx="7780022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the featured statistic</a:t>
            </a:r>
            <a:endParaRPr/>
          </a:p>
        </p:txBody>
      </p:sp>
      <p:pic>
        <p:nvPicPr>
          <p:cNvPr id="245" name="Google Shape;24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53278" y="4491132"/>
            <a:ext cx="1847336" cy="184733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0"/>
          <p:cNvSpPr txBox="1"/>
          <p:nvPr/>
        </p:nvSpPr>
        <p:spPr>
          <a:xfrm>
            <a:off x="5702844" y="4988081"/>
            <a:ext cx="285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the featured statistic.</a:t>
            </a:r>
            <a:endParaRPr/>
          </a:p>
        </p:txBody>
      </p:sp>
      <p:pic>
        <p:nvPicPr>
          <p:cNvPr id="247" name="Google Shape;247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53278" y="6774349"/>
            <a:ext cx="1847336" cy="184733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0"/>
          <p:cNvSpPr txBox="1"/>
          <p:nvPr/>
        </p:nvSpPr>
        <p:spPr>
          <a:xfrm>
            <a:off x="5702844" y="7271297"/>
            <a:ext cx="285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the featured statistic.</a:t>
            </a:r>
            <a:endParaRPr/>
          </a:p>
        </p:txBody>
      </p:sp>
      <p:pic>
        <p:nvPicPr>
          <p:cNvPr id="249" name="Google Shape;249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78140" y="4491132"/>
            <a:ext cx="1847336" cy="184733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0"/>
          <p:cNvSpPr txBox="1"/>
          <p:nvPr/>
        </p:nvSpPr>
        <p:spPr>
          <a:xfrm>
            <a:off x="11727706" y="4988081"/>
            <a:ext cx="285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the featured statistic.</a:t>
            </a:r>
            <a:endParaRPr/>
          </a:p>
        </p:txBody>
      </p:sp>
      <p:pic>
        <p:nvPicPr>
          <p:cNvPr id="251" name="Google Shape;251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78140" y="6774349"/>
            <a:ext cx="1847336" cy="184733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0"/>
          <p:cNvSpPr txBox="1"/>
          <p:nvPr/>
        </p:nvSpPr>
        <p:spPr>
          <a:xfrm>
            <a:off x="11727706" y="7271297"/>
            <a:ext cx="285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the featured statistic.</a:t>
            </a:r>
            <a:endParaRPr/>
          </a:p>
        </p:txBody>
      </p:sp>
      <p:pic>
        <p:nvPicPr>
          <p:cNvPr id="253" name="Google Shape;253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372673" y="3637650"/>
            <a:ext cx="571250" cy="5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97976" y="8621675"/>
            <a:ext cx="729892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48348" y="-5831138"/>
            <a:ext cx="15503227" cy="15556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21"/>
          <p:cNvGrpSpPr/>
          <p:nvPr/>
        </p:nvGrpSpPr>
        <p:grpSpPr>
          <a:xfrm>
            <a:off x="2395127" y="4952999"/>
            <a:ext cx="3707028" cy="3834286"/>
            <a:chOff x="0" y="-38100"/>
            <a:chExt cx="741403" cy="766854"/>
          </a:xfrm>
        </p:grpSpPr>
        <p:sp>
          <p:nvSpPr>
            <p:cNvPr id="261" name="Google Shape;261;p21"/>
            <p:cNvSpPr/>
            <p:nvPr/>
          </p:nvSpPr>
          <p:spPr>
            <a:xfrm>
              <a:off x="0" y="0"/>
              <a:ext cx="741403" cy="728754"/>
            </a:xfrm>
            <a:custGeom>
              <a:rect b="b" l="l" r="r" t="t"/>
              <a:pathLst>
                <a:path extrusionOk="0" h="728754" w="741403">
                  <a:moveTo>
                    <a:pt x="0" y="0"/>
                  </a:moveTo>
                  <a:lnTo>
                    <a:pt x="741403" y="0"/>
                  </a:lnTo>
                  <a:lnTo>
                    <a:pt x="741403" y="728754"/>
                  </a:lnTo>
                  <a:lnTo>
                    <a:pt x="0" y="728754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262" name="Google Shape;262;p21"/>
            <p:cNvSpPr txBox="1"/>
            <p:nvPr/>
          </p:nvSpPr>
          <p:spPr>
            <a:xfrm>
              <a:off x="0" y="-38100"/>
              <a:ext cx="741403" cy="7668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21"/>
          <p:cNvGrpSpPr/>
          <p:nvPr/>
        </p:nvGrpSpPr>
        <p:grpSpPr>
          <a:xfrm>
            <a:off x="7291747" y="4952999"/>
            <a:ext cx="3707028" cy="3834286"/>
            <a:chOff x="0" y="-38100"/>
            <a:chExt cx="741403" cy="766854"/>
          </a:xfrm>
        </p:grpSpPr>
        <p:sp>
          <p:nvSpPr>
            <p:cNvPr id="264" name="Google Shape;264;p21"/>
            <p:cNvSpPr/>
            <p:nvPr/>
          </p:nvSpPr>
          <p:spPr>
            <a:xfrm>
              <a:off x="0" y="0"/>
              <a:ext cx="741403" cy="728754"/>
            </a:xfrm>
            <a:custGeom>
              <a:rect b="b" l="l" r="r" t="t"/>
              <a:pathLst>
                <a:path extrusionOk="0" h="728754" w="741403">
                  <a:moveTo>
                    <a:pt x="0" y="0"/>
                  </a:moveTo>
                  <a:lnTo>
                    <a:pt x="741403" y="0"/>
                  </a:lnTo>
                  <a:lnTo>
                    <a:pt x="741403" y="728754"/>
                  </a:lnTo>
                  <a:lnTo>
                    <a:pt x="0" y="728754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265" name="Google Shape;265;p21"/>
            <p:cNvSpPr txBox="1"/>
            <p:nvPr/>
          </p:nvSpPr>
          <p:spPr>
            <a:xfrm>
              <a:off x="0" y="-38100"/>
              <a:ext cx="741403" cy="7668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21"/>
          <p:cNvGrpSpPr/>
          <p:nvPr/>
        </p:nvGrpSpPr>
        <p:grpSpPr>
          <a:xfrm>
            <a:off x="12185845" y="4952999"/>
            <a:ext cx="3707028" cy="3834286"/>
            <a:chOff x="0" y="-38100"/>
            <a:chExt cx="741403" cy="766854"/>
          </a:xfrm>
        </p:grpSpPr>
        <p:sp>
          <p:nvSpPr>
            <p:cNvPr id="267" name="Google Shape;267;p21"/>
            <p:cNvSpPr/>
            <p:nvPr/>
          </p:nvSpPr>
          <p:spPr>
            <a:xfrm>
              <a:off x="0" y="0"/>
              <a:ext cx="741403" cy="728754"/>
            </a:xfrm>
            <a:custGeom>
              <a:rect b="b" l="l" r="r" t="t"/>
              <a:pathLst>
                <a:path extrusionOk="0" h="728754" w="741403">
                  <a:moveTo>
                    <a:pt x="0" y="0"/>
                  </a:moveTo>
                  <a:lnTo>
                    <a:pt x="741403" y="0"/>
                  </a:lnTo>
                  <a:lnTo>
                    <a:pt x="741403" y="728754"/>
                  </a:lnTo>
                  <a:lnTo>
                    <a:pt x="0" y="728754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268" name="Google Shape;268;p21"/>
            <p:cNvSpPr txBox="1"/>
            <p:nvPr/>
          </p:nvSpPr>
          <p:spPr>
            <a:xfrm>
              <a:off x="0" y="-38100"/>
              <a:ext cx="741403" cy="7668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9" name="Google Shape;26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5775" y="3729902"/>
            <a:ext cx="2172175" cy="265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7912" y="3767152"/>
            <a:ext cx="2172175" cy="265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2550" y="3767150"/>
            <a:ext cx="2172175" cy="265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01451" y="3089450"/>
            <a:ext cx="11027301" cy="1124002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1"/>
          <p:cNvSpPr txBox="1"/>
          <p:nvPr/>
        </p:nvSpPr>
        <p:spPr>
          <a:xfrm>
            <a:off x="4771727" y="1019175"/>
            <a:ext cx="8744545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Marketing Team</a:t>
            </a:r>
            <a:endParaRPr/>
          </a:p>
        </p:txBody>
      </p:sp>
      <p:sp>
        <p:nvSpPr>
          <p:cNvPr id="274" name="Google Shape;274;p21"/>
          <p:cNvSpPr txBox="1"/>
          <p:nvPr/>
        </p:nvSpPr>
        <p:spPr>
          <a:xfrm>
            <a:off x="2595604" y="6903576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Jane Doe</a:t>
            </a: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2595604" y="7625662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276" name="Google Shape;276;p21"/>
          <p:cNvSpPr txBox="1"/>
          <p:nvPr/>
        </p:nvSpPr>
        <p:spPr>
          <a:xfrm>
            <a:off x="7492224" y="6903576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John Doe</a:t>
            </a:r>
            <a:endParaRPr/>
          </a:p>
        </p:txBody>
      </p:sp>
      <p:sp>
        <p:nvSpPr>
          <p:cNvPr id="277" name="Google Shape;277;p21"/>
          <p:cNvSpPr txBox="1"/>
          <p:nvPr/>
        </p:nvSpPr>
        <p:spPr>
          <a:xfrm>
            <a:off x="7492224" y="7625662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278" name="Google Shape;278;p21"/>
          <p:cNvSpPr txBox="1"/>
          <p:nvPr/>
        </p:nvSpPr>
        <p:spPr>
          <a:xfrm>
            <a:off x="12386322" y="6903576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Mary Smith</a:t>
            </a:r>
            <a:endParaRPr/>
          </a:p>
        </p:txBody>
      </p:sp>
      <p:sp>
        <p:nvSpPr>
          <p:cNvPr id="279" name="Google Shape;279;p21"/>
          <p:cNvSpPr txBox="1"/>
          <p:nvPr/>
        </p:nvSpPr>
        <p:spPr>
          <a:xfrm>
            <a:off x="12386322" y="7625662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pic>
        <p:nvPicPr>
          <p:cNvPr id="280" name="Google Shape;28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74225" y="-11"/>
            <a:ext cx="1786975" cy="89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085973" y="806463"/>
            <a:ext cx="1118975" cy="165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6276" y="8313524"/>
            <a:ext cx="535950" cy="5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550" y="-2103136"/>
            <a:ext cx="13382525" cy="13635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22"/>
          <p:cNvGrpSpPr/>
          <p:nvPr/>
        </p:nvGrpSpPr>
        <p:grpSpPr>
          <a:xfrm>
            <a:off x="0" y="2032222"/>
            <a:ext cx="13833662" cy="5364794"/>
            <a:chOff x="0" y="-38100"/>
            <a:chExt cx="2766722" cy="1072955"/>
          </a:xfrm>
        </p:grpSpPr>
        <p:sp>
          <p:nvSpPr>
            <p:cNvPr id="289" name="Google Shape;289;p22"/>
            <p:cNvSpPr/>
            <p:nvPr/>
          </p:nvSpPr>
          <p:spPr>
            <a:xfrm>
              <a:off x="0" y="0"/>
              <a:ext cx="2766722" cy="1034855"/>
            </a:xfrm>
            <a:custGeom>
              <a:rect b="b" l="l" r="r" t="t"/>
              <a:pathLst>
                <a:path extrusionOk="0" h="1034855" w="2766722">
                  <a:moveTo>
                    <a:pt x="0" y="0"/>
                  </a:moveTo>
                  <a:lnTo>
                    <a:pt x="2766722" y="0"/>
                  </a:lnTo>
                  <a:lnTo>
                    <a:pt x="2766722" y="1034855"/>
                  </a:lnTo>
                  <a:lnTo>
                    <a:pt x="0" y="1034855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290" name="Google Shape;290;p22"/>
            <p:cNvSpPr txBox="1"/>
            <p:nvPr/>
          </p:nvSpPr>
          <p:spPr>
            <a:xfrm>
              <a:off x="0" y="-38100"/>
              <a:ext cx="2766722" cy="10729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1" name="Google Shape;29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11424"/>
            <a:ext cx="977975" cy="194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00" y="1011425"/>
            <a:ext cx="1726225" cy="152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00475" y="-4545"/>
            <a:ext cx="6487526" cy="1293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30732" y="1028700"/>
            <a:ext cx="8959393" cy="1862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2"/>
          <p:cNvSpPr txBox="1"/>
          <p:nvPr/>
        </p:nvSpPr>
        <p:spPr>
          <a:xfrm>
            <a:off x="1341612" y="4488660"/>
            <a:ext cx="822670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About Us</a:t>
            </a:r>
            <a:endParaRPr/>
          </a:p>
        </p:txBody>
      </p:sp>
      <p:sp>
        <p:nvSpPr>
          <p:cNvPr id="296" name="Google Shape;296;p22"/>
          <p:cNvSpPr txBox="1"/>
          <p:nvPr/>
        </p:nvSpPr>
        <p:spPr>
          <a:xfrm>
            <a:off x="2429482" y="5993610"/>
            <a:ext cx="6050961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297" name="Google Shape;297;p22"/>
          <p:cNvSpPr txBox="1"/>
          <p:nvPr/>
        </p:nvSpPr>
        <p:spPr>
          <a:xfrm>
            <a:off x="4965973" y="2358235"/>
            <a:ext cx="977979" cy="2139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</a:t>
            </a:r>
            <a:endParaRPr/>
          </a:p>
        </p:txBody>
      </p:sp>
      <p:pic>
        <p:nvPicPr>
          <p:cNvPr id="298" name="Google Shape;29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542797" y="8529774"/>
            <a:ext cx="492600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44875" y="9539724"/>
            <a:ext cx="1726250" cy="86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3"/>
          <p:cNvGrpSpPr/>
          <p:nvPr/>
        </p:nvGrpSpPr>
        <p:grpSpPr>
          <a:xfrm>
            <a:off x="1492126" y="2920820"/>
            <a:ext cx="16276228" cy="4806970"/>
            <a:chOff x="0" y="-38100"/>
            <a:chExt cx="5454636" cy="1610955"/>
          </a:xfrm>
        </p:grpSpPr>
        <p:sp>
          <p:nvSpPr>
            <p:cNvPr id="305" name="Google Shape;305;p23"/>
            <p:cNvSpPr/>
            <p:nvPr/>
          </p:nvSpPr>
          <p:spPr>
            <a:xfrm>
              <a:off x="0" y="0"/>
              <a:ext cx="5454636" cy="1572855"/>
            </a:xfrm>
            <a:custGeom>
              <a:rect b="b" l="l" r="r" t="t"/>
              <a:pathLst>
                <a:path extrusionOk="0" h="1572855" w="5454636">
                  <a:moveTo>
                    <a:pt x="0" y="0"/>
                  </a:moveTo>
                  <a:lnTo>
                    <a:pt x="5454636" y="0"/>
                  </a:lnTo>
                  <a:lnTo>
                    <a:pt x="5454636" y="1572855"/>
                  </a:lnTo>
                  <a:lnTo>
                    <a:pt x="0" y="1572855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306" name="Google Shape;306;p23"/>
            <p:cNvSpPr txBox="1"/>
            <p:nvPr/>
          </p:nvSpPr>
          <p:spPr>
            <a:xfrm>
              <a:off x="0" y="-38100"/>
              <a:ext cx="5454636" cy="16109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" name="Google Shape;3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5680" y="7088150"/>
            <a:ext cx="1609045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83388" y="4709775"/>
            <a:ext cx="8646299" cy="886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540875" y="-4164752"/>
            <a:ext cx="15478602" cy="1553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31301" y="8587679"/>
            <a:ext cx="3395600" cy="1700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700" y="3034500"/>
            <a:ext cx="5426775" cy="5756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3"/>
          <p:cNvSpPr txBox="1"/>
          <p:nvPr/>
        </p:nvSpPr>
        <p:spPr>
          <a:xfrm>
            <a:off x="4187859" y="1019175"/>
            <a:ext cx="9912282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Short Description</a:t>
            </a:r>
            <a:endParaRPr/>
          </a:p>
        </p:txBody>
      </p:sp>
      <p:sp>
        <p:nvSpPr>
          <p:cNvPr id="313" name="Google Shape;313;p23"/>
          <p:cNvSpPr txBox="1"/>
          <p:nvPr/>
        </p:nvSpPr>
        <p:spPr>
          <a:xfrm>
            <a:off x="7907943" y="4535331"/>
            <a:ext cx="77028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marketing mix encompasses a set of controllable elements or variables that companies manipulate to meet the needs of their target customers. These elements work together to influence consumer behavior and drive sales. </a:t>
            </a:r>
            <a:endParaRPr/>
          </a:p>
        </p:txBody>
      </p:sp>
      <p:pic>
        <p:nvPicPr>
          <p:cNvPr id="314" name="Google Shape;314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305300" y="5"/>
            <a:ext cx="1609050" cy="801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4825" y="737800"/>
            <a:ext cx="1420675" cy="259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09837" y="-5307300"/>
            <a:ext cx="13779677" cy="1392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392943" y="1500363"/>
            <a:ext cx="14867277" cy="1486002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4"/>
          <p:cNvSpPr/>
          <p:nvPr/>
        </p:nvSpPr>
        <p:spPr>
          <a:xfrm>
            <a:off x="2534354" y="515390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3D32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4"/>
          <p:cNvSpPr/>
          <p:nvPr/>
        </p:nvSpPr>
        <p:spPr>
          <a:xfrm>
            <a:off x="6630680" y="513511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3D32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4"/>
          <p:cNvSpPr/>
          <p:nvPr/>
        </p:nvSpPr>
        <p:spPr>
          <a:xfrm>
            <a:off x="11123925" y="514450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3D32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5" name="Google Shape;325;p24"/>
          <p:cNvCxnSpPr/>
          <p:nvPr/>
        </p:nvCxnSpPr>
        <p:spPr>
          <a:xfrm flipH="1" rot="10800000">
            <a:off x="2887968" y="5312732"/>
            <a:ext cx="3742713" cy="17166"/>
          </a:xfrm>
          <a:prstGeom prst="straightConnector1">
            <a:avLst/>
          </a:prstGeom>
          <a:noFill/>
          <a:ln cap="flat" cmpd="sng" w="47625">
            <a:solidFill>
              <a:srgbClr val="3D324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p24"/>
          <p:cNvCxnSpPr/>
          <p:nvPr/>
        </p:nvCxnSpPr>
        <p:spPr>
          <a:xfrm>
            <a:off x="6984295" y="5312291"/>
            <a:ext cx="4139630" cy="8655"/>
          </a:xfrm>
          <a:prstGeom prst="straightConnector1">
            <a:avLst/>
          </a:prstGeom>
          <a:noFill/>
          <a:ln cap="flat" cmpd="sng" w="47625">
            <a:solidFill>
              <a:srgbClr val="3D324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7" name="Google Shape;327;p24"/>
          <p:cNvCxnSpPr/>
          <p:nvPr/>
        </p:nvCxnSpPr>
        <p:spPr>
          <a:xfrm>
            <a:off x="13522510" y="5308738"/>
            <a:ext cx="2007641" cy="0"/>
          </a:xfrm>
          <a:prstGeom prst="straightConnector1">
            <a:avLst/>
          </a:prstGeom>
          <a:noFill/>
          <a:ln cap="flat" cmpd="sng" w="47625">
            <a:solidFill>
              <a:srgbClr val="3D324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8" name="Google Shape;328;p24"/>
          <p:cNvSpPr/>
          <p:nvPr/>
        </p:nvSpPr>
        <p:spPr>
          <a:xfrm>
            <a:off x="15176535" y="509439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3D32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9" name="Google Shape;329;p24"/>
          <p:cNvCxnSpPr/>
          <p:nvPr/>
        </p:nvCxnSpPr>
        <p:spPr>
          <a:xfrm flipH="1" rot="10800000">
            <a:off x="11477538" y="5309056"/>
            <a:ext cx="2416837" cy="11423"/>
          </a:xfrm>
          <a:prstGeom prst="straightConnector1">
            <a:avLst/>
          </a:prstGeom>
          <a:noFill/>
          <a:ln cap="flat" cmpd="sng" w="47625">
            <a:solidFill>
              <a:srgbClr val="3D324E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30" name="Google Shape;330;p24"/>
          <p:cNvGrpSpPr/>
          <p:nvPr/>
        </p:nvGrpSpPr>
        <p:grpSpPr>
          <a:xfrm>
            <a:off x="6016491" y="4203096"/>
            <a:ext cx="1935608" cy="1918479"/>
            <a:chOff x="0" y="-38100"/>
            <a:chExt cx="712929" cy="706620"/>
          </a:xfrm>
        </p:grpSpPr>
        <p:sp>
          <p:nvSpPr>
            <p:cNvPr id="331" name="Google Shape;331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332" name="Google Shape;332;p24"/>
            <p:cNvSpPr txBox="1"/>
            <p:nvPr/>
          </p:nvSpPr>
          <p:spPr>
            <a:xfrm>
              <a:off x="0" y="-38100"/>
              <a:ext cx="712929" cy="706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24"/>
          <p:cNvGrpSpPr/>
          <p:nvPr/>
        </p:nvGrpSpPr>
        <p:grpSpPr>
          <a:xfrm>
            <a:off x="10320475" y="4203096"/>
            <a:ext cx="1935608" cy="1918479"/>
            <a:chOff x="0" y="-38100"/>
            <a:chExt cx="712929" cy="706620"/>
          </a:xfrm>
        </p:grpSpPr>
        <p:sp>
          <p:nvSpPr>
            <p:cNvPr id="334" name="Google Shape;334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335" name="Google Shape;335;p24"/>
            <p:cNvSpPr txBox="1"/>
            <p:nvPr/>
          </p:nvSpPr>
          <p:spPr>
            <a:xfrm>
              <a:off x="0" y="-38100"/>
              <a:ext cx="712929" cy="706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4385539" y="4203096"/>
            <a:ext cx="1935608" cy="1918479"/>
            <a:chOff x="0" y="-38100"/>
            <a:chExt cx="712929" cy="706620"/>
          </a:xfrm>
        </p:grpSpPr>
        <p:sp>
          <p:nvSpPr>
            <p:cNvPr id="337" name="Google Shape;337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338" name="Google Shape;338;p24"/>
            <p:cNvSpPr txBox="1"/>
            <p:nvPr/>
          </p:nvSpPr>
          <p:spPr>
            <a:xfrm>
              <a:off x="0" y="-38100"/>
              <a:ext cx="712929" cy="706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24"/>
          <p:cNvGrpSpPr/>
          <p:nvPr/>
        </p:nvGrpSpPr>
        <p:grpSpPr>
          <a:xfrm>
            <a:off x="1743358" y="4203096"/>
            <a:ext cx="1935608" cy="1918479"/>
            <a:chOff x="0" y="-38100"/>
            <a:chExt cx="712929" cy="706620"/>
          </a:xfrm>
        </p:grpSpPr>
        <p:sp>
          <p:nvSpPr>
            <p:cNvPr id="340" name="Google Shape;340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341" name="Google Shape;341;p24"/>
            <p:cNvSpPr txBox="1"/>
            <p:nvPr/>
          </p:nvSpPr>
          <p:spPr>
            <a:xfrm>
              <a:off x="0" y="-38100"/>
              <a:ext cx="712929" cy="706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2" name="Google Shape;342;p24"/>
          <p:cNvSpPr/>
          <p:nvPr/>
        </p:nvSpPr>
        <p:spPr>
          <a:xfrm>
            <a:off x="6351093" y="4553909"/>
            <a:ext cx="1266404" cy="1266404"/>
          </a:xfrm>
          <a:custGeom>
            <a:rect b="b" l="l" r="r" t="t"/>
            <a:pathLst>
              <a:path extrusionOk="0" h="1266404" w="1266404">
                <a:moveTo>
                  <a:pt x="0" y="0"/>
                </a:moveTo>
                <a:lnTo>
                  <a:pt x="1266404" y="0"/>
                </a:lnTo>
                <a:lnTo>
                  <a:pt x="1266404" y="1266404"/>
                </a:lnTo>
                <a:lnTo>
                  <a:pt x="0" y="1266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24"/>
          <p:cNvSpPr/>
          <p:nvPr/>
        </p:nvSpPr>
        <p:spPr>
          <a:xfrm>
            <a:off x="2057599" y="4533547"/>
            <a:ext cx="1307127" cy="1307127"/>
          </a:xfrm>
          <a:custGeom>
            <a:rect b="b" l="l" r="r" t="t"/>
            <a:pathLst>
              <a:path extrusionOk="0" h="1307127" w="1307127">
                <a:moveTo>
                  <a:pt x="0" y="0"/>
                </a:moveTo>
                <a:lnTo>
                  <a:pt x="1307127" y="0"/>
                </a:lnTo>
                <a:lnTo>
                  <a:pt x="1307127" y="1307128"/>
                </a:lnTo>
                <a:lnTo>
                  <a:pt x="0" y="1307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24"/>
          <p:cNvSpPr txBox="1"/>
          <p:nvPr/>
        </p:nvSpPr>
        <p:spPr>
          <a:xfrm>
            <a:off x="1028700" y="1019175"/>
            <a:ext cx="1623060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Yearly Plan Timeline</a:t>
            </a:r>
            <a:endParaRPr/>
          </a:p>
        </p:txBody>
      </p:sp>
      <p:sp>
        <p:nvSpPr>
          <p:cNvPr id="345" name="Google Shape;345;p24"/>
          <p:cNvSpPr txBox="1"/>
          <p:nvPr/>
        </p:nvSpPr>
        <p:spPr>
          <a:xfrm>
            <a:off x="1028700" y="6537061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Add a main point</a:t>
            </a:r>
            <a:endParaRPr/>
          </a:p>
        </p:txBody>
      </p:sp>
      <p:sp>
        <p:nvSpPr>
          <p:cNvPr id="346" name="Google Shape;346;p24"/>
          <p:cNvSpPr txBox="1"/>
          <p:nvPr/>
        </p:nvSpPr>
        <p:spPr>
          <a:xfrm>
            <a:off x="1376411" y="7235815"/>
            <a:ext cx="2669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347" name="Google Shape;347;p24"/>
          <p:cNvSpPr txBox="1"/>
          <p:nvPr/>
        </p:nvSpPr>
        <p:spPr>
          <a:xfrm>
            <a:off x="5301833" y="6562016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Add a main point</a:t>
            </a:r>
            <a:endParaRPr/>
          </a:p>
        </p:txBody>
      </p:sp>
      <p:sp>
        <p:nvSpPr>
          <p:cNvPr id="348" name="Google Shape;348;p24"/>
          <p:cNvSpPr txBox="1"/>
          <p:nvPr/>
        </p:nvSpPr>
        <p:spPr>
          <a:xfrm>
            <a:off x="5603828" y="7260771"/>
            <a:ext cx="27609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349" name="Google Shape;349;p24"/>
          <p:cNvSpPr txBox="1"/>
          <p:nvPr/>
        </p:nvSpPr>
        <p:spPr>
          <a:xfrm>
            <a:off x="13670881" y="6562016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Add a main point</a:t>
            </a:r>
            <a:endParaRPr/>
          </a:p>
        </p:txBody>
      </p:sp>
      <p:sp>
        <p:nvSpPr>
          <p:cNvPr id="350" name="Google Shape;350;p24"/>
          <p:cNvSpPr txBox="1"/>
          <p:nvPr/>
        </p:nvSpPr>
        <p:spPr>
          <a:xfrm>
            <a:off x="14030694" y="7260771"/>
            <a:ext cx="2645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351" name="Google Shape;351;p24"/>
          <p:cNvSpPr txBox="1"/>
          <p:nvPr/>
        </p:nvSpPr>
        <p:spPr>
          <a:xfrm>
            <a:off x="9605817" y="6562016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Add a main point</a:t>
            </a:r>
            <a:endParaRPr/>
          </a:p>
        </p:txBody>
      </p:sp>
      <p:sp>
        <p:nvSpPr>
          <p:cNvPr id="352" name="Google Shape;352;p24"/>
          <p:cNvSpPr txBox="1"/>
          <p:nvPr/>
        </p:nvSpPr>
        <p:spPr>
          <a:xfrm>
            <a:off x="9876888" y="7260771"/>
            <a:ext cx="28227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pic>
        <p:nvPicPr>
          <p:cNvPr id="353" name="Google Shape;35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903175" y="1925475"/>
            <a:ext cx="4953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03883" y="4521140"/>
            <a:ext cx="1325850" cy="133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715053" y="4618174"/>
            <a:ext cx="1235247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530147" y="9413258"/>
            <a:ext cx="1935600" cy="964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8712" y="5014413"/>
            <a:ext cx="10461874" cy="1054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854150" y="-3833719"/>
            <a:ext cx="15772950" cy="158270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25"/>
          <p:cNvGrpSpPr/>
          <p:nvPr/>
        </p:nvGrpSpPr>
        <p:grpSpPr>
          <a:xfrm>
            <a:off x="26119" y="1397391"/>
            <a:ext cx="18288000" cy="5364794"/>
            <a:chOff x="0" y="-38100"/>
            <a:chExt cx="3657587" cy="1072955"/>
          </a:xfrm>
        </p:grpSpPr>
        <p:sp>
          <p:nvSpPr>
            <p:cNvPr id="364" name="Google Shape;364;p25"/>
            <p:cNvSpPr/>
            <p:nvPr/>
          </p:nvSpPr>
          <p:spPr>
            <a:xfrm>
              <a:off x="0" y="0"/>
              <a:ext cx="3657587" cy="1034855"/>
            </a:xfrm>
            <a:custGeom>
              <a:rect b="b" l="l" r="r" t="t"/>
              <a:pathLst>
                <a:path extrusionOk="0" h="1034855" w="3657587">
                  <a:moveTo>
                    <a:pt x="0" y="0"/>
                  </a:moveTo>
                  <a:lnTo>
                    <a:pt x="3657587" y="0"/>
                  </a:lnTo>
                  <a:lnTo>
                    <a:pt x="3657587" y="1034855"/>
                  </a:lnTo>
                  <a:lnTo>
                    <a:pt x="0" y="1034855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365" name="Google Shape;365;p25"/>
            <p:cNvSpPr txBox="1"/>
            <p:nvPr/>
          </p:nvSpPr>
          <p:spPr>
            <a:xfrm>
              <a:off x="0" y="-38100"/>
              <a:ext cx="3657587" cy="10729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6" name="Google Shape;3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6200" y="1204315"/>
            <a:ext cx="1411600" cy="114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59298" y="475935"/>
            <a:ext cx="1054825" cy="21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9145" y="9637114"/>
            <a:ext cx="1288275" cy="65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" y="3314710"/>
            <a:ext cx="8103275" cy="5828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5"/>
          <p:cNvSpPr txBox="1"/>
          <p:nvPr/>
        </p:nvSpPr>
        <p:spPr>
          <a:xfrm>
            <a:off x="8982333" y="2336713"/>
            <a:ext cx="83031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picture is worth a thousand words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71025" y="-2637125"/>
            <a:ext cx="15554651" cy="15669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26"/>
          <p:cNvGrpSpPr/>
          <p:nvPr/>
        </p:nvGrpSpPr>
        <p:grpSpPr>
          <a:xfrm>
            <a:off x="1005886" y="1490716"/>
            <a:ext cx="16276228" cy="5208415"/>
            <a:chOff x="0" y="-38100"/>
            <a:chExt cx="5454636" cy="1745491"/>
          </a:xfrm>
        </p:grpSpPr>
        <p:sp>
          <p:nvSpPr>
            <p:cNvPr id="377" name="Google Shape;377;p26"/>
            <p:cNvSpPr/>
            <p:nvPr/>
          </p:nvSpPr>
          <p:spPr>
            <a:xfrm>
              <a:off x="0" y="0"/>
              <a:ext cx="5454636" cy="1707391"/>
            </a:xfrm>
            <a:custGeom>
              <a:rect b="b" l="l" r="r" t="t"/>
              <a:pathLst>
                <a:path extrusionOk="0" h="1707391" w="5454636">
                  <a:moveTo>
                    <a:pt x="0" y="0"/>
                  </a:moveTo>
                  <a:lnTo>
                    <a:pt x="5454636" y="0"/>
                  </a:lnTo>
                  <a:lnTo>
                    <a:pt x="5454636" y="1707391"/>
                  </a:lnTo>
                  <a:lnTo>
                    <a:pt x="0" y="1707391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378" name="Google Shape;378;p26"/>
            <p:cNvSpPr txBox="1"/>
            <p:nvPr/>
          </p:nvSpPr>
          <p:spPr>
            <a:xfrm>
              <a:off x="0" y="-38100"/>
              <a:ext cx="5454636" cy="17454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9" name="Google Shape;37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01033" y="5497771"/>
            <a:ext cx="1101875" cy="166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70025" y="-172075"/>
            <a:ext cx="5315551" cy="1063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60925" y="881275"/>
            <a:ext cx="7700375" cy="957826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6"/>
          <p:cNvSpPr txBox="1"/>
          <p:nvPr/>
        </p:nvSpPr>
        <p:spPr>
          <a:xfrm>
            <a:off x="6535814" y="2313442"/>
            <a:ext cx="102846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an original statement or inspiring quote</a:t>
            </a:r>
            <a:endParaRPr/>
          </a:p>
        </p:txBody>
      </p:sp>
      <p:sp>
        <p:nvSpPr>
          <p:cNvPr id="383" name="Google Shape;383;p26"/>
          <p:cNvSpPr txBox="1"/>
          <p:nvPr/>
        </p:nvSpPr>
        <p:spPr>
          <a:xfrm>
            <a:off x="7610091" y="7763167"/>
            <a:ext cx="8136057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— Include a credit, citation, or supporting message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5450" y="-876233"/>
            <a:ext cx="10443373" cy="104250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27"/>
          <p:cNvGrpSpPr/>
          <p:nvPr/>
        </p:nvGrpSpPr>
        <p:grpSpPr>
          <a:xfrm>
            <a:off x="0" y="3402046"/>
            <a:ext cx="12090698" cy="5467338"/>
            <a:chOff x="0" y="-38100"/>
            <a:chExt cx="4051943" cy="1832263"/>
          </a:xfrm>
        </p:grpSpPr>
        <p:sp>
          <p:nvSpPr>
            <p:cNvPr id="390" name="Google Shape;390;p27"/>
            <p:cNvSpPr/>
            <p:nvPr/>
          </p:nvSpPr>
          <p:spPr>
            <a:xfrm>
              <a:off x="0" y="0"/>
              <a:ext cx="4051943" cy="1794163"/>
            </a:xfrm>
            <a:custGeom>
              <a:rect b="b" l="l" r="r" t="t"/>
              <a:pathLst>
                <a:path extrusionOk="0" h="1794163" w="4051943">
                  <a:moveTo>
                    <a:pt x="0" y="0"/>
                  </a:moveTo>
                  <a:lnTo>
                    <a:pt x="4051943" y="0"/>
                  </a:lnTo>
                  <a:lnTo>
                    <a:pt x="4051943" y="1794163"/>
                  </a:lnTo>
                  <a:lnTo>
                    <a:pt x="0" y="1794163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391" name="Google Shape;391;p27"/>
            <p:cNvSpPr txBox="1"/>
            <p:nvPr/>
          </p:nvSpPr>
          <p:spPr>
            <a:xfrm>
              <a:off x="0" y="-38100"/>
              <a:ext cx="4051943" cy="1832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2" name="Google Shape;3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22313" y="1099776"/>
            <a:ext cx="8464776" cy="1086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3000" y="8024275"/>
            <a:ext cx="1283000" cy="13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6425" y="472548"/>
            <a:ext cx="935050" cy="186399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7"/>
          <p:cNvSpPr/>
          <p:nvPr/>
        </p:nvSpPr>
        <p:spPr>
          <a:xfrm>
            <a:off x="2762298" y="4255973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27"/>
          <p:cNvSpPr/>
          <p:nvPr/>
        </p:nvSpPr>
        <p:spPr>
          <a:xfrm>
            <a:off x="2735675" y="5207540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27"/>
          <p:cNvSpPr/>
          <p:nvPr/>
        </p:nvSpPr>
        <p:spPr>
          <a:xfrm>
            <a:off x="2744294" y="6157534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8" name="Google Shape;398;p27"/>
          <p:cNvSpPr/>
          <p:nvPr/>
        </p:nvSpPr>
        <p:spPr>
          <a:xfrm>
            <a:off x="2730841" y="7901214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27"/>
          <p:cNvSpPr/>
          <p:nvPr/>
        </p:nvSpPr>
        <p:spPr>
          <a:xfrm>
            <a:off x="2712984" y="6994492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27"/>
          <p:cNvSpPr txBox="1"/>
          <p:nvPr/>
        </p:nvSpPr>
        <p:spPr>
          <a:xfrm>
            <a:off x="1556635" y="1346138"/>
            <a:ext cx="8464769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Contact Us</a:t>
            </a:r>
            <a:endParaRPr/>
          </a:p>
        </p:txBody>
      </p:sp>
      <p:sp>
        <p:nvSpPr>
          <p:cNvPr id="401" name="Google Shape;401;p27"/>
          <p:cNvSpPr txBox="1"/>
          <p:nvPr/>
        </p:nvSpPr>
        <p:spPr>
          <a:xfrm>
            <a:off x="3342542" y="4211276"/>
            <a:ext cx="5801458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123 Anywhere St., Any City,ST 12345</a:t>
            </a:r>
            <a:endParaRPr/>
          </a:p>
        </p:txBody>
      </p:sp>
      <p:sp>
        <p:nvSpPr>
          <p:cNvPr id="402" name="Google Shape;402;p27"/>
          <p:cNvSpPr txBox="1"/>
          <p:nvPr/>
        </p:nvSpPr>
        <p:spPr>
          <a:xfrm>
            <a:off x="3342542" y="5136898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123-456-7890</a:t>
            </a:r>
            <a:endParaRPr/>
          </a:p>
        </p:txBody>
      </p:sp>
      <p:sp>
        <p:nvSpPr>
          <p:cNvPr id="403" name="Google Shape;403;p27"/>
          <p:cNvSpPr txBox="1"/>
          <p:nvPr/>
        </p:nvSpPr>
        <p:spPr>
          <a:xfrm>
            <a:off x="3342542" y="6025458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hello@reallygreatsite.com</a:t>
            </a:r>
            <a:endParaRPr/>
          </a:p>
        </p:txBody>
      </p:sp>
      <p:sp>
        <p:nvSpPr>
          <p:cNvPr id="404" name="Google Shape;404;p27"/>
          <p:cNvSpPr txBox="1"/>
          <p:nvPr/>
        </p:nvSpPr>
        <p:spPr>
          <a:xfrm>
            <a:off x="3342542" y="7807104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reallygreatsite.com</a:t>
            </a:r>
            <a:endParaRPr/>
          </a:p>
        </p:txBody>
      </p:sp>
      <p:sp>
        <p:nvSpPr>
          <p:cNvPr id="405" name="Google Shape;405;p27"/>
          <p:cNvSpPr txBox="1"/>
          <p:nvPr/>
        </p:nvSpPr>
        <p:spPr>
          <a:xfrm>
            <a:off x="3342542" y="6902802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@reallygreatsite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4650" y="3312253"/>
            <a:ext cx="8756176" cy="5242696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8"/>
          <p:cNvSpPr txBox="1"/>
          <p:nvPr/>
        </p:nvSpPr>
        <p:spPr>
          <a:xfrm>
            <a:off x="1028700" y="1028700"/>
            <a:ext cx="7855735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Resource Page</a:t>
            </a:r>
            <a:endParaRPr/>
          </a:p>
        </p:txBody>
      </p:sp>
      <p:sp>
        <p:nvSpPr>
          <p:cNvPr id="412" name="Google Shape;412;p28"/>
          <p:cNvSpPr txBox="1"/>
          <p:nvPr/>
        </p:nvSpPr>
        <p:spPr>
          <a:xfrm>
            <a:off x="1181123" y="2941666"/>
            <a:ext cx="44649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Don't forget to delete this page before presenting. </a:t>
            </a:r>
            <a:endParaRPr/>
          </a:p>
        </p:txBody>
      </p:sp>
      <p:sp>
        <p:nvSpPr>
          <p:cNvPr id="413" name="Google Shape;413;p28"/>
          <p:cNvSpPr txBox="1"/>
          <p:nvPr/>
        </p:nvSpPr>
        <p:spPr>
          <a:xfrm>
            <a:off x="1185015" y="4092503"/>
            <a:ext cx="467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This presentation template uses the following free fonts:</a:t>
            </a:r>
            <a:endParaRPr/>
          </a:p>
        </p:txBody>
      </p:sp>
      <p:sp>
        <p:nvSpPr>
          <p:cNvPr id="414" name="Google Shape;414;p28"/>
          <p:cNvSpPr txBox="1"/>
          <p:nvPr/>
        </p:nvSpPr>
        <p:spPr>
          <a:xfrm>
            <a:off x="1181123" y="5238144"/>
            <a:ext cx="505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tillium Web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Titles: Libre Baskerville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tillium Web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Headers: IBM Plex Sans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tillium Web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Body Copy: Titillium Web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425" y="2961401"/>
            <a:ext cx="6025501" cy="15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700" y="1361652"/>
            <a:ext cx="1536925" cy="16040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29"/>
          <p:cNvGrpSpPr/>
          <p:nvPr/>
        </p:nvGrpSpPr>
        <p:grpSpPr>
          <a:xfrm>
            <a:off x="-386549" y="8416485"/>
            <a:ext cx="18960737" cy="988528"/>
            <a:chOff x="0" y="-38100"/>
            <a:chExt cx="6354293" cy="331284"/>
          </a:xfrm>
        </p:grpSpPr>
        <p:sp>
          <p:nvSpPr>
            <p:cNvPr id="422" name="Google Shape;422;p29"/>
            <p:cNvSpPr/>
            <p:nvPr/>
          </p:nvSpPr>
          <p:spPr>
            <a:xfrm>
              <a:off x="0" y="0"/>
              <a:ext cx="6354293" cy="293184"/>
            </a:xfrm>
            <a:custGeom>
              <a:rect b="b" l="l" r="r" t="t"/>
              <a:pathLst>
                <a:path extrusionOk="0" h="293184" w="6354293">
                  <a:moveTo>
                    <a:pt x="0" y="0"/>
                  </a:moveTo>
                  <a:lnTo>
                    <a:pt x="6354293" y="0"/>
                  </a:lnTo>
                  <a:lnTo>
                    <a:pt x="6354293" y="293184"/>
                  </a:lnTo>
                  <a:lnTo>
                    <a:pt x="0" y="293184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423" name="Google Shape;423;p29"/>
            <p:cNvSpPr txBox="1"/>
            <p:nvPr/>
          </p:nvSpPr>
          <p:spPr>
            <a:xfrm>
              <a:off x="0" y="-38100"/>
              <a:ext cx="6354293" cy="3312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4" name="Google Shape;42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88625" y="-4723100"/>
            <a:ext cx="12924852" cy="1306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882525" y="2100863"/>
            <a:ext cx="13384648" cy="13378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9"/>
          <p:cNvSpPr txBox="1"/>
          <p:nvPr/>
        </p:nvSpPr>
        <p:spPr>
          <a:xfrm>
            <a:off x="5280936" y="1195181"/>
            <a:ext cx="7726128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Credits</a:t>
            </a:r>
            <a:endParaRPr/>
          </a:p>
        </p:txBody>
      </p:sp>
      <p:sp>
        <p:nvSpPr>
          <p:cNvPr id="427" name="Google Shape;427;p29"/>
          <p:cNvSpPr txBox="1"/>
          <p:nvPr/>
        </p:nvSpPr>
        <p:spPr>
          <a:xfrm>
            <a:off x="3143698" y="5102950"/>
            <a:ext cx="11810379" cy="1393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28" name="Google Shape;428;p29"/>
          <p:cNvSpPr txBox="1"/>
          <p:nvPr/>
        </p:nvSpPr>
        <p:spPr>
          <a:xfrm>
            <a:off x="2818025" y="7271413"/>
            <a:ext cx="12651949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Pexels for the photos</a:t>
            </a:r>
            <a:endParaRPr/>
          </a:p>
        </p:txBody>
      </p:sp>
      <p:sp>
        <p:nvSpPr>
          <p:cNvPr id="429" name="Google Shape;429;p29"/>
          <p:cNvSpPr txBox="1"/>
          <p:nvPr/>
        </p:nvSpPr>
        <p:spPr>
          <a:xfrm>
            <a:off x="6856809" y="8591355"/>
            <a:ext cx="4574381" cy="688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Happy designing! </a:t>
            </a:r>
            <a:endParaRPr/>
          </a:p>
        </p:txBody>
      </p:sp>
      <p:pic>
        <p:nvPicPr>
          <p:cNvPr id="430" name="Google Shape;43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28375" y="6496150"/>
            <a:ext cx="859625" cy="17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12"/>
          <p:cNvGrpSpPr/>
          <p:nvPr/>
        </p:nvGrpSpPr>
        <p:grpSpPr>
          <a:xfrm>
            <a:off x="1986350" y="4982602"/>
            <a:ext cx="4226050" cy="3778268"/>
            <a:chOff x="0" y="-38100"/>
            <a:chExt cx="1416272" cy="1266207"/>
          </a:xfrm>
        </p:grpSpPr>
        <p:sp>
          <p:nvSpPr>
            <p:cNvPr id="84" name="Google Shape;84;p12"/>
            <p:cNvSpPr/>
            <p:nvPr/>
          </p:nvSpPr>
          <p:spPr>
            <a:xfrm>
              <a:off x="0" y="0"/>
              <a:ext cx="1416272" cy="1228107"/>
            </a:xfrm>
            <a:custGeom>
              <a:rect b="b" l="l" r="r" t="t"/>
              <a:pathLst>
                <a:path extrusionOk="0" h="1228107" w="1416272">
                  <a:moveTo>
                    <a:pt x="0" y="0"/>
                  </a:moveTo>
                  <a:lnTo>
                    <a:pt x="1416272" y="0"/>
                  </a:lnTo>
                  <a:lnTo>
                    <a:pt x="1416272" y="1228107"/>
                  </a:lnTo>
                  <a:lnTo>
                    <a:pt x="0" y="1228107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85" name="Google Shape;85;p12"/>
            <p:cNvSpPr txBox="1"/>
            <p:nvPr/>
          </p:nvSpPr>
          <p:spPr>
            <a:xfrm>
              <a:off x="0" y="-38100"/>
              <a:ext cx="1416272" cy="12662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12"/>
          <p:cNvGrpSpPr/>
          <p:nvPr/>
        </p:nvGrpSpPr>
        <p:grpSpPr>
          <a:xfrm>
            <a:off x="7030400" y="4982602"/>
            <a:ext cx="4226050" cy="3778268"/>
            <a:chOff x="0" y="-38100"/>
            <a:chExt cx="1416272" cy="1266207"/>
          </a:xfrm>
        </p:grpSpPr>
        <p:sp>
          <p:nvSpPr>
            <p:cNvPr id="87" name="Google Shape;87;p12"/>
            <p:cNvSpPr/>
            <p:nvPr/>
          </p:nvSpPr>
          <p:spPr>
            <a:xfrm>
              <a:off x="0" y="0"/>
              <a:ext cx="1416272" cy="1228107"/>
            </a:xfrm>
            <a:custGeom>
              <a:rect b="b" l="l" r="r" t="t"/>
              <a:pathLst>
                <a:path extrusionOk="0" h="1228107" w="1416272">
                  <a:moveTo>
                    <a:pt x="0" y="0"/>
                  </a:moveTo>
                  <a:lnTo>
                    <a:pt x="1416272" y="0"/>
                  </a:lnTo>
                  <a:lnTo>
                    <a:pt x="1416272" y="1228107"/>
                  </a:lnTo>
                  <a:lnTo>
                    <a:pt x="0" y="1228107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88" name="Google Shape;88;p12"/>
            <p:cNvSpPr txBox="1"/>
            <p:nvPr/>
          </p:nvSpPr>
          <p:spPr>
            <a:xfrm>
              <a:off x="0" y="-38100"/>
              <a:ext cx="1416272" cy="12662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2"/>
          <p:cNvGrpSpPr/>
          <p:nvPr/>
        </p:nvGrpSpPr>
        <p:grpSpPr>
          <a:xfrm>
            <a:off x="12075600" y="4982602"/>
            <a:ext cx="4226050" cy="3778268"/>
            <a:chOff x="0" y="-38100"/>
            <a:chExt cx="1416272" cy="1266207"/>
          </a:xfrm>
        </p:grpSpPr>
        <p:sp>
          <p:nvSpPr>
            <p:cNvPr id="90" name="Google Shape;90;p12"/>
            <p:cNvSpPr/>
            <p:nvPr/>
          </p:nvSpPr>
          <p:spPr>
            <a:xfrm>
              <a:off x="0" y="0"/>
              <a:ext cx="1416272" cy="1228107"/>
            </a:xfrm>
            <a:custGeom>
              <a:rect b="b" l="l" r="r" t="t"/>
              <a:pathLst>
                <a:path extrusionOk="0" h="1228107" w="1416272">
                  <a:moveTo>
                    <a:pt x="0" y="0"/>
                  </a:moveTo>
                  <a:lnTo>
                    <a:pt x="1416272" y="0"/>
                  </a:lnTo>
                  <a:lnTo>
                    <a:pt x="1416272" y="1228107"/>
                  </a:lnTo>
                  <a:lnTo>
                    <a:pt x="0" y="1228107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91" name="Google Shape;91;p12"/>
            <p:cNvSpPr txBox="1"/>
            <p:nvPr/>
          </p:nvSpPr>
          <p:spPr>
            <a:xfrm>
              <a:off x="0" y="-38100"/>
              <a:ext cx="1416272" cy="12662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2" name="Google Shape;9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6150" y="3997228"/>
            <a:ext cx="2286450" cy="229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750" y="3997228"/>
            <a:ext cx="2286450" cy="229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4225" y="3997228"/>
            <a:ext cx="2286450" cy="229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87526" y="-4429177"/>
            <a:ext cx="12032880" cy="1216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833094" y="1731300"/>
            <a:ext cx="13931295" cy="1392449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 txBox="1"/>
          <p:nvPr/>
        </p:nvSpPr>
        <p:spPr>
          <a:xfrm>
            <a:off x="2446338" y="6516668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Introduction</a:t>
            </a:r>
            <a:endParaRPr/>
          </a:p>
        </p:txBody>
      </p:sp>
      <p:sp>
        <p:nvSpPr>
          <p:cNvPr id="98" name="Google Shape;98;p12"/>
          <p:cNvSpPr txBox="1"/>
          <p:nvPr/>
        </p:nvSpPr>
        <p:spPr>
          <a:xfrm>
            <a:off x="2637151" y="7420532"/>
            <a:ext cx="292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99" name="Google Shape;99;p12"/>
          <p:cNvSpPr txBox="1"/>
          <p:nvPr/>
        </p:nvSpPr>
        <p:spPr>
          <a:xfrm>
            <a:off x="4477887" y="1038225"/>
            <a:ext cx="9609177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Table Of Contents</a:t>
            </a:r>
            <a:endParaRPr/>
          </a:p>
        </p:txBody>
      </p:sp>
      <p:sp>
        <p:nvSpPr>
          <p:cNvPr id="100" name="Google Shape;100;p12"/>
          <p:cNvSpPr txBox="1"/>
          <p:nvPr/>
        </p:nvSpPr>
        <p:spPr>
          <a:xfrm>
            <a:off x="3717244" y="4285441"/>
            <a:ext cx="764400" cy="15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28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1</a:t>
            </a:r>
            <a:endParaRPr/>
          </a:p>
        </p:txBody>
      </p:sp>
      <p:sp>
        <p:nvSpPr>
          <p:cNvPr id="101" name="Google Shape;101;p12"/>
          <p:cNvSpPr txBox="1"/>
          <p:nvPr/>
        </p:nvSpPr>
        <p:spPr>
          <a:xfrm>
            <a:off x="7490388" y="6516668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Our Projects</a:t>
            </a:r>
            <a:endParaRPr/>
          </a:p>
        </p:txBody>
      </p:sp>
      <p:sp>
        <p:nvSpPr>
          <p:cNvPr id="102" name="Google Shape;102;p12"/>
          <p:cNvSpPr txBox="1"/>
          <p:nvPr/>
        </p:nvSpPr>
        <p:spPr>
          <a:xfrm>
            <a:off x="7681201" y="7420532"/>
            <a:ext cx="292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103" name="Google Shape;103;p12"/>
          <p:cNvSpPr txBox="1"/>
          <p:nvPr/>
        </p:nvSpPr>
        <p:spPr>
          <a:xfrm>
            <a:off x="8761294" y="4285441"/>
            <a:ext cx="764400" cy="15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28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2</a:t>
            </a:r>
            <a:endParaRPr/>
          </a:p>
        </p:txBody>
      </p:sp>
      <p:sp>
        <p:nvSpPr>
          <p:cNvPr id="104" name="Google Shape;104;p12"/>
          <p:cNvSpPr txBox="1"/>
          <p:nvPr/>
        </p:nvSpPr>
        <p:spPr>
          <a:xfrm>
            <a:off x="12535588" y="6516668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About Us</a:t>
            </a:r>
            <a:endParaRPr/>
          </a:p>
        </p:txBody>
      </p:sp>
      <p:sp>
        <p:nvSpPr>
          <p:cNvPr id="105" name="Google Shape;105;p12"/>
          <p:cNvSpPr txBox="1"/>
          <p:nvPr/>
        </p:nvSpPr>
        <p:spPr>
          <a:xfrm>
            <a:off x="12726401" y="7420532"/>
            <a:ext cx="292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106" name="Google Shape;106;p12"/>
          <p:cNvSpPr txBox="1"/>
          <p:nvPr/>
        </p:nvSpPr>
        <p:spPr>
          <a:xfrm>
            <a:off x="13806494" y="4285441"/>
            <a:ext cx="764400" cy="15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28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3</a:t>
            </a:r>
            <a:endParaRPr/>
          </a:p>
        </p:txBody>
      </p:sp>
      <p:pic>
        <p:nvPicPr>
          <p:cNvPr id="107" name="Google Shape;107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23075" y="1545075"/>
            <a:ext cx="933175" cy="92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225" y="7327967"/>
            <a:ext cx="1677600" cy="1285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999" y="7699246"/>
            <a:ext cx="1110700" cy="22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377695" y="-7636800"/>
            <a:ext cx="13909852" cy="1359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34990" y="325350"/>
            <a:ext cx="9011174" cy="902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73575" y="1027500"/>
            <a:ext cx="7316325" cy="1193771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3"/>
          <p:cNvSpPr txBox="1"/>
          <p:nvPr/>
        </p:nvSpPr>
        <p:spPr>
          <a:xfrm>
            <a:off x="1754156" y="4178678"/>
            <a:ext cx="822670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Introduction</a:t>
            </a:r>
            <a:endParaRPr/>
          </a:p>
        </p:txBody>
      </p:sp>
      <p:sp>
        <p:nvSpPr>
          <p:cNvPr id="118" name="Google Shape;118;p13"/>
          <p:cNvSpPr txBox="1"/>
          <p:nvPr/>
        </p:nvSpPr>
        <p:spPr>
          <a:xfrm>
            <a:off x="2842026" y="5683628"/>
            <a:ext cx="6050961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119" name="Google Shape;119;p13"/>
          <p:cNvSpPr txBox="1"/>
          <p:nvPr/>
        </p:nvSpPr>
        <p:spPr>
          <a:xfrm>
            <a:off x="5513236" y="1895414"/>
            <a:ext cx="708541" cy="21397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8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</a:t>
            </a:r>
            <a:endParaRPr/>
          </a:p>
        </p:txBody>
      </p:sp>
      <p:pic>
        <p:nvPicPr>
          <p:cNvPr id="120" name="Google Shape;12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61048" y="1219674"/>
            <a:ext cx="498150" cy="49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6789" y="-270525"/>
            <a:ext cx="15028149" cy="1513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14"/>
          <p:cNvGrpSpPr/>
          <p:nvPr/>
        </p:nvGrpSpPr>
        <p:grpSpPr>
          <a:xfrm>
            <a:off x="0" y="5029812"/>
            <a:ext cx="18607900" cy="3318813"/>
            <a:chOff x="0" y="-38100"/>
            <a:chExt cx="6236047" cy="1112230"/>
          </a:xfrm>
        </p:grpSpPr>
        <p:sp>
          <p:nvSpPr>
            <p:cNvPr id="127" name="Google Shape;127;p14"/>
            <p:cNvSpPr/>
            <p:nvPr/>
          </p:nvSpPr>
          <p:spPr>
            <a:xfrm>
              <a:off x="0" y="0"/>
              <a:ext cx="6236047" cy="1074130"/>
            </a:xfrm>
            <a:custGeom>
              <a:rect b="b" l="l" r="r" t="t"/>
              <a:pathLst>
                <a:path extrusionOk="0" h="1074130" w="6236047">
                  <a:moveTo>
                    <a:pt x="0" y="0"/>
                  </a:moveTo>
                  <a:lnTo>
                    <a:pt x="6236047" y="0"/>
                  </a:lnTo>
                  <a:lnTo>
                    <a:pt x="6236047" y="1074130"/>
                  </a:lnTo>
                  <a:lnTo>
                    <a:pt x="0" y="1074130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128" name="Google Shape;128;p14"/>
            <p:cNvSpPr txBox="1"/>
            <p:nvPr/>
          </p:nvSpPr>
          <p:spPr>
            <a:xfrm>
              <a:off x="0" y="-38100"/>
              <a:ext cx="6236047" cy="1112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9" name="Google Shape;12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8800" y="3018050"/>
            <a:ext cx="14530427" cy="534247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4"/>
          <p:cNvSpPr txBox="1"/>
          <p:nvPr/>
        </p:nvSpPr>
        <p:spPr>
          <a:xfrm>
            <a:off x="1558049" y="1019175"/>
            <a:ext cx="15171902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Welcome To Presentation</a:t>
            </a:r>
            <a:endParaRPr/>
          </a:p>
        </p:txBody>
      </p:sp>
      <p:sp>
        <p:nvSpPr>
          <p:cNvPr id="131" name="Google Shape;131;p14"/>
          <p:cNvSpPr txBox="1"/>
          <p:nvPr/>
        </p:nvSpPr>
        <p:spPr>
          <a:xfrm>
            <a:off x="1276823" y="8879205"/>
            <a:ext cx="15982477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I'm Rain, and I'll be sharing with you my beautiful ideas. Follow me at @reallygreatsite to learn more. </a:t>
            </a:r>
            <a:endParaRPr/>
          </a:p>
        </p:txBody>
      </p:sp>
      <p:pic>
        <p:nvPicPr>
          <p:cNvPr id="132" name="Google Shape;13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33016" y="7943524"/>
            <a:ext cx="841846" cy="8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49877" y="561150"/>
            <a:ext cx="609425" cy="60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6497" y="4910875"/>
            <a:ext cx="14269099" cy="1430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3154200"/>
            <a:ext cx="9144000" cy="563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401826" y="-7796944"/>
            <a:ext cx="13221122" cy="133186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5"/>
          <p:cNvGrpSpPr/>
          <p:nvPr/>
        </p:nvGrpSpPr>
        <p:grpSpPr>
          <a:xfrm>
            <a:off x="1555547" y="3104159"/>
            <a:ext cx="8145111" cy="2332466"/>
            <a:chOff x="0" y="-38100"/>
            <a:chExt cx="2729663" cy="781677"/>
          </a:xfrm>
        </p:grpSpPr>
        <p:sp>
          <p:nvSpPr>
            <p:cNvPr id="142" name="Google Shape;142;p15"/>
            <p:cNvSpPr/>
            <p:nvPr/>
          </p:nvSpPr>
          <p:spPr>
            <a:xfrm>
              <a:off x="0" y="0"/>
              <a:ext cx="2729663" cy="743577"/>
            </a:xfrm>
            <a:custGeom>
              <a:rect b="b" l="l" r="r" t="t"/>
              <a:pathLst>
                <a:path extrusionOk="0" h="743577" w="2729663">
                  <a:moveTo>
                    <a:pt x="0" y="0"/>
                  </a:moveTo>
                  <a:lnTo>
                    <a:pt x="2729663" y="0"/>
                  </a:lnTo>
                  <a:lnTo>
                    <a:pt x="2729663" y="743577"/>
                  </a:lnTo>
                  <a:lnTo>
                    <a:pt x="0" y="743577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143" name="Google Shape;143;p15"/>
            <p:cNvSpPr txBox="1"/>
            <p:nvPr/>
          </p:nvSpPr>
          <p:spPr>
            <a:xfrm>
              <a:off x="0" y="-38100"/>
              <a:ext cx="2729663" cy="781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15"/>
          <p:cNvGrpSpPr/>
          <p:nvPr/>
        </p:nvGrpSpPr>
        <p:grpSpPr>
          <a:xfrm>
            <a:off x="1555547" y="6172117"/>
            <a:ext cx="8145111" cy="2332466"/>
            <a:chOff x="0" y="-38100"/>
            <a:chExt cx="2729663" cy="781677"/>
          </a:xfrm>
        </p:grpSpPr>
        <p:sp>
          <p:nvSpPr>
            <p:cNvPr id="145" name="Google Shape;145;p15"/>
            <p:cNvSpPr/>
            <p:nvPr/>
          </p:nvSpPr>
          <p:spPr>
            <a:xfrm>
              <a:off x="0" y="0"/>
              <a:ext cx="2729663" cy="743577"/>
            </a:xfrm>
            <a:custGeom>
              <a:rect b="b" l="l" r="r" t="t"/>
              <a:pathLst>
                <a:path extrusionOk="0" h="743577" w="2729663">
                  <a:moveTo>
                    <a:pt x="0" y="0"/>
                  </a:moveTo>
                  <a:lnTo>
                    <a:pt x="2729663" y="0"/>
                  </a:lnTo>
                  <a:lnTo>
                    <a:pt x="2729663" y="743577"/>
                  </a:lnTo>
                  <a:lnTo>
                    <a:pt x="0" y="743577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146" name="Google Shape;146;p15"/>
            <p:cNvSpPr txBox="1"/>
            <p:nvPr/>
          </p:nvSpPr>
          <p:spPr>
            <a:xfrm>
              <a:off x="0" y="-38100"/>
              <a:ext cx="2729663" cy="781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15"/>
          <p:cNvSpPr txBox="1"/>
          <p:nvPr/>
        </p:nvSpPr>
        <p:spPr>
          <a:xfrm>
            <a:off x="1826478" y="1019175"/>
            <a:ext cx="14635044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Key Features To Marketing</a:t>
            </a: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3336040" y="6472125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What we do? </a:t>
            </a:r>
            <a:endParaRPr/>
          </a:p>
        </p:txBody>
      </p:sp>
      <p:sp>
        <p:nvSpPr>
          <p:cNvPr id="149" name="Google Shape;149;p15"/>
          <p:cNvSpPr txBox="1"/>
          <p:nvPr/>
        </p:nvSpPr>
        <p:spPr>
          <a:xfrm>
            <a:off x="3336040" y="3445117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Who we are?</a:t>
            </a:r>
            <a:endParaRPr/>
          </a:p>
        </p:txBody>
      </p:sp>
      <p:sp>
        <p:nvSpPr>
          <p:cNvPr id="150" name="Google Shape;150;p15"/>
          <p:cNvSpPr txBox="1"/>
          <p:nvPr/>
        </p:nvSpPr>
        <p:spPr>
          <a:xfrm>
            <a:off x="3766469" y="4282318"/>
            <a:ext cx="37233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Briefly elaborate on what you want to discuss. </a:t>
            </a:r>
            <a:endParaRPr/>
          </a:p>
        </p:txBody>
      </p:sp>
      <p:sp>
        <p:nvSpPr>
          <p:cNvPr id="151" name="Google Shape;151;p15"/>
          <p:cNvSpPr txBox="1"/>
          <p:nvPr/>
        </p:nvSpPr>
        <p:spPr>
          <a:xfrm>
            <a:off x="3945994" y="7357094"/>
            <a:ext cx="33642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Briefly elaborate on what you want to discuss. </a:t>
            </a:r>
            <a:endParaRPr/>
          </a:p>
        </p:txBody>
      </p:sp>
      <p:pic>
        <p:nvPicPr>
          <p:cNvPr id="152" name="Google Shape;15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12474" y="677700"/>
            <a:ext cx="5238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6075" y="7582801"/>
            <a:ext cx="1681600" cy="1675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1550" y="-4347242"/>
            <a:ext cx="13855877" cy="1373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26399" y="9505698"/>
            <a:ext cx="1636357" cy="82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7079" y="6"/>
            <a:ext cx="1573075" cy="78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598600" y="1730825"/>
            <a:ext cx="14001926" cy="14174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16"/>
          <p:cNvGrpSpPr/>
          <p:nvPr/>
        </p:nvGrpSpPr>
        <p:grpSpPr>
          <a:xfrm>
            <a:off x="1248733" y="3795826"/>
            <a:ext cx="7429002" cy="5258505"/>
            <a:chOff x="0" y="-38100"/>
            <a:chExt cx="2489674" cy="1762277"/>
          </a:xfrm>
        </p:grpSpPr>
        <p:sp>
          <p:nvSpPr>
            <p:cNvPr id="163" name="Google Shape;163;p16"/>
            <p:cNvSpPr/>
            <p:nvPr/>
          </p:nvSpPr>
          <p:spPr>
            <a:xfrm>
              <a:off x="0" y="0"/>
              <a:ext cx="2489674" cy="1724177"/>
            </a:xfrm>
            <a:custGeom>
              <a:rect b="b" l="l" r="r" t="t"/>
              <a:pathLst>
                <a:path extrusionOk="0" h="1724177" w="2489674">
                  <a:moveTo>
                    <a:pt x="0" y="0"/>
                  </a:moveTo>
                  <a:lnTo>
                    <a:pt x="2489674" y="0"/>
                  </a:lnTo>
                  <a:lnTo>
                    <a:pt x="2489674" y="1724177"/>
                  </a:lnTo>
                  <a:lnTo>
                    <a:pt x="0" y="1724177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164" name="Google Shape;164;p16"/>
            <p:cNvSpPr txBox="1"/>
            <p:nvPr/>
          </p:nvSpPr>
          <p:spPr>
            <a:xfrm>
              <a:off x="0" y="-38100"/>
              <a:ext cx="2489674" cy="17622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16"/>
          <p:cNvGrpSpPr/>
          <p:nvPr/>
        </p:nvGrpSpPr>
        <p:grpSpPr>
          <a:xfrm>
            <a:off x="9610265" y="3748369"/>
            <a:ext cx="7429002" cy="5258505"/>
            <a:chOff x="0" y="-38100"/>
            <a:chExt cx="2489674" cy="1762277"/>
          </a:xfrm>
        </p:grpSpPr>
        <p:sp>
          <p:nvSpPr>
            <p:cNvPr id="166" name="Google Shape;166;p16"/>
            <p:cNvSpPr/>
            <p:nvPr/>
          </p:nvSpPr>
          <p:spPr>
            <a:xfrm>
              <a:off x="0" y="0"/>
              <a:ext cx="2489674" cy="1724177"/>
            </a:xfrm>
            <a:custGeom>
              <a:rect b="b" l="l" r="r" t="t"/>
              <a:pathLst>
                <a:path extrusionOk="0" h="1724177" w="2489674">
                  <a:moveTo>
                    <a:pt x="0" y="0"/>
                  </a:moveTo>
                  <a:lnTo>
                    <a:pt x="2489674" y="0"/>
                  </a:lnTo>
                  <a:lnTo>
                    <a:pt x="2489674" y="1724177"/>
                  </a:lnTo>
                  <a:lnTo>
                    <a:pt x="0" y="1724177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167" name="Google Shape;167;p16"/>
            <p:cNvSpPr txBox="1"/>
            <p:nvPr/>
          </p:nvSpPr>
          <p:spPr>
            <a:xfrm>
              <a:off x="0" y="-38100"/>
              <a:ext cx="2489674" cy="17622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16"/>
          <p:cNvSpPr/>
          <p:nvPr/>
        </p:nvSpPr>
        <p:spPr>
          <a:xfrm>
            <a:off x="10242626" y="4299918"/>
            <a:ext cx="1573077" cy="1573077"/>
          </a:xfrm>
          <a:custGeom>
            <a:rect b="b" l="l" r="r" t="t"/>
            <a:pathLst>
              <a:path extrusionOk="0" h="1573077" w="1573077">
                <a:moveTo>
                  <a:pt x="0" y="0"/>
                </a:moveTo>
                <a:lnTo>
                  <a:pt x="1573077" y="0"/>
                </a:lnTo>
                <a:lnTo>
                  <a:pt x="1573077" y="1573077"/>
                </a:lnTo>
                <a:lnTo>
                  <a:pt x="0" y="1573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6"/>
          <p:cNvSpPr txBox="1"/>
          <p:nvPr/>
        </p:nvSpPr>
        <p:spPr>
          <a:xfrm>
            <a:off x="2855580" y="1019175"/>
            <a:ext cx="1257684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Mission And Vision</a:t>
            </a:r>
            <a:endParaRPr/>
          </a:p>
        </p:txBody>
      </p:sp>
      <p:sp>
        <p:nvSpPr>
          <p:cNvPr id="170" name="Google Shape;170;p16"/>
          <p:cNvSpPr txBox="1"/>
          <p:nvPr/>
        </p:nvSpPr>
        <p:spPr>
          <a:xfrm>
            <a:off x="2236965" y="6349053"/>
            <a:ext cx="41837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Company Mission </a:t>
            </a:r>
            <a:endParaRPr/>
          </a:p>
        </p:txBody>
      </p:sp>
      <p:sp>
        <p:nvSpPr>
          <p:cNvPr id="171" name="Google Shape;171;p16"/>
          <p:cNvSpPr txBox="1"/>
          <p:nvPr/>
        </p:nvSpPr>
        <p:spPr>
          <a:xfrm>
            <a:off x="2236965" y="7032355"/>
            <a:ext cx="59610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 company’s mission statement encapsulates its purpose, values, and long-term goals. It defines why the company exists and what it aims to achieve.</a:t>
            </a:r>
            <a:endParaRPr/>
          </a:p>
        </p:txBody>
      </p:sp>
      <p:sp>
        <p:nvSpPr>
          <p:cNvPr id="172" name="Google Shape;172;p16"/>
          <p:cNvSpPr txBox="1"/>
          <p:nvPr/>
        </p:nvSpPr>
        <p:spPr>
          <a:xfrm>
            <a:off x="10242626" y="6349053"/>
            <a:ext cx="41837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Company Vision</a:t>
            </a:r>
            <a:endParaRPr/>
          </a:p>
        </p:txBody>
      </p:sp>
      <p:sp>
        <p:nvSpPr>
          <p:cNvPr id="173" name="Google Shape;173;p16"/>
          <p:cNvSpPr txBox="1"/>
          <p:nvPr/>
        </p:nvSpPr>
        <p:spPr>
          <a:xfrm>
            <a:off x="10242626" y="7032355"/>
            <a:ext cx="6170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 company’s vision statement outlines its aspirational goals for the future. It expresses where the company aims to be and the impact it wants to make.</a:t>
            </a:r>
            <a:endParaRPr/>
          </a:p>
        </p:txBody>
      </p:sp>
      <p:pic>
        <p:nvPicPr>
          <p:cNvPr id="174" name="Google Shape;17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36975" y="4343200"/>
            <a:ext cx="1477200" cy="14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66646" y="4762025"/>
            <a:ext cx="531579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188400" y="1553454"/>
            <a:ext cx="531575" cy="523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17"/>
          <p:cNvGrpSpPr/>
          <p:nvPr/>
        </p:nvGrpSpPr>
        <p:grpSpPr>
          <a:xfrm>
            <a:off x="6528894" y="2031113"/>
            <a:ext cx="12062986" cy="5942738"/>
            <a:chOff x="0" y="-38100"/>
            <a:chExt cx="4042656" cy="1991584"/>
          </a:xfrm>
        </p:grpSpPr>
        <p:sp>
          <p:nvSpPr>
            <p:cNvPr id="182" name="Google Shape;182;p17"/>
            <p:cNvSpPr/>
            <p:nvPr/>
          </p:nvSpPr>
          <p:spPr>
            <a:xfrm>
              <a:off x="0" y="0"/>
              <a:ext cx="4042656" cy="1953484"/>
            </a:xfrm>
            <a:custGeom>
              <a:rect b="b" l="l" r="r" t="t"/>
              <a:pathLst>
                <a:path extrusionOk="0" h="1953484" w="4042656">
                  <a:moveTo>
                    <a:pt x="0" y="0"/>
                  </a:moveTo>
                  <a:lnTo>
                    <a:pt x="4042656" y="0"/>
                  </a:lnTo>
                  <a:lnTo>
                    <a:pt x="4042656" y="1953484"/>
                  </a:lnTo>
                  <a:lnTo>
                    <a:pt x="0" y="1953484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183" name="Google Shape;183;p17"/>
            <p:cNvSpPr txBox="1"/>
            <p:nvPr/>
          </p:nvSpPr>
          <p:spPr>
            <a:xfrm>
              <a:off x="0" y="-38100"/>
              <a:ext cx="4042656" cy="1991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4" name="Google Shape;1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9305" y="9237925"/>
            <a:ext cx="2079958" cy="104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14425" y="698925"/>
            <a:ext cx="1673575" cy="332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93898" y="0"/>
            <a:ext cx="9130273" cy="907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625" y="268167"/>
            <a:ext cx="7734476" cy="1160475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7"/>
          <p:cNvSpPr txBox="1"/>
          <p:nvPr/>
        </p:nvSpPr>
        <p:spPr>
          <a:xfrm>
            <a:off x="8387723" y="4794624"/>
            <a:ext cx="822670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Our Projects</a:t>
            </a:r>
            <a:endParaRPr/>
          </a:p>
        </p:txBody>
      </p:sp>
      <p:sp>
        <p:nvSpPr>
          <p:cNvPr id="189" name="Google Shape;189;p17"/>
          <p:cNvSpPr txBox="1"/>
          <p:nvPr/>
        </p:nvSpPr>
        <p:spPr>
          <a:xfrm>
            <a:off x="9475593" y="6299574"/>
            <a:ext cx="6050961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190" name="Google Shape;190;p17"/>
          <p:cNvSpPr txBox="1"/>
          <p:nvPr/>
        </p:nvSpPr>
        <p:spPr>
          <a:xfrm>
            <a:off x="12012084" y="2521325"/>
            <a:ext cx="977979" cy="2139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9926" y="1619781"/>
            <a:ext cx="6184901" cy="764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276600" y="3428995"/>
            <a:ext cx="12645473" cy="12738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64784" y="-6403164"/>
            <a:ext cx="11683174" cy="1182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96048" y="8618650"/>
            <a:ext cx="1675268" cy="1279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18"/>
          <p:cNvGrpSpPr/>
          <p:nvPr/>
        </p:nvGrpSpPr>
        <p:grpSpPr>
          <a:xfrm>
            <a:off x="1758889" y="6596917"/>
            <a:ext cx="9847568" cy="1092102"/>
            <a:chOff x="0" y="-38100"/>
            <a:chExt cx="3300206" cy="365995"/>
          </a:xfrm>
        </p:grpSpPr>
        <p:sp>
          <p:nvSpPr>
            <p:cNvPr id="200" name="Google Shape;200;p18"/>
            <p:cNvSpPr/>
            <p:nvPr/>
          </p:nvSpPr>
          <p:spPr>
            <a:xfrm>
              <a:off x="0" y="0"/>
              <a:ext cx="3300206" cy="327895"/>
            </a:xfrm>
            <a:custGeom>
              <a:rect b="b" l="l" r="r" t="t"/>
              <a:pathLst>
                <a:path extrusionOk="0" h="327895" w="3300206">
                  <a:moveTo>
                    <a:pt x="0" y="0"/>
                  </a:moveTo>
                  <a:lnTo>
                    <a:pt x="3300206" y="0"/>
                  </a:lnTo>
                  <a:lnTo>
                    <a:pt x="3300206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201" name="Google Shape;201;p18"/>
            <p:cNvSpPr txBox="1"/>
            <p:nvPr/>
          </p:nvSpPr>
          <p:spPr>
            <a:xfrm>
              <a:off x="0" y="-38100"/>
              <a:ext cx="3300206" cy="365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18"/>
          <p:cNvGrpSpPr/>
          <p:nvPr/>
        </p:nvGrpSpPr>
        <p:grpSpPr>
          <a:xfrm>
            <a:off x="1758889" y="3976174"/>
            <a:ext cx="9847568" cy="1092102"/>
            <a:chOff x="0" y="-38100"/>
            <a:chExt cx="3300206" cy="365995"/>
          </a:xfrm>
        </p:grpSpPr>
        <p:sp>
          <p:nvSpPr>
            <p:cNvPr id="203" name="Google Shape;203;p18"/>
            <p:cNvSpPr/>
            <p:nvPr/>
          </p:nvSpPr>
          <p:spPr>
            <a:xfrm>
              <a:off x="0" y="0"/>
              <a:ext cx="3300206" cy="327895"/>
            </a:xfrm>
            <a:custGeom>
              <a:rect b="b" l="l" r="r" t="t"/>
              <a:pathLst>
                <a:path extrusionOk="0" h="327895" w="3300206">
                  <a:moveTo>
                    <a:pt x="0" y="0"/>
                  </a:moveTo>
                  <a:lnTo>
                    <a:pt x="3300206" y="0"/>
                  </a:lnTo>
                  <a:lnTo>
                    <a:pt x="3300206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204" name="Google Shape;204;p18"/>
            <p:cNvSpPr txBox="1"/>
            <p:nvPr/>
          </p:nvSpPr>
          <p:spPr>
            <a:xfrm>
              <a:off x="0" y="-38100"/>
              <a:ext cx="3300206" cy="365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18"/>
          <p:cNvSpPr txBox="1"/>
          <p:nvPr/>
        </p:nvSpPr>
        <p:spPr>
          <a:xfrm>
            <a:off x="1028700" y="1019175"/>
            <a:ext cx="98211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Four Plans To Choose</a:t>
            </a:r>
            <a:endParaRPr/>
          </a:p>
        </p:txBody>
      </p:sp>
      <p:sp>
        <p:nvSpPr>
          <p:cNvPr id="206" name="Google Shape;206;p18"/>
          <p:cNvSpPr txBox="1"/>
          <p:nvPr/>
        </p:nvSpPr>
        <p:spPr>
          <a:xfrm>
            <a:off x="1758889" y="4317132"/>
            <a:ext cx="34500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One</a:t>
            </a:r>
            <a:endParaRPr/>
          </a:p>
        </p:txBody>
      </p:sp>
      <p:sp>
        <p:nvSpPr>
          <p:cNvPr id="207" name="Google Shape;207;p18"/>
          <p:cNvSpPr txBox="1"/>
          <p:nvPr/>
        </p:nvSpPr>
        <p:spPr>
          <a:xfrm>
            <a:off x="6525265" y="4317132"/>
            <a:ext cx="359446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Two</a:t>
            </a:r>
            <a:endParaRPr/>
          </a:p>
        </p:txBody>
      </p:sp>
      <p:sp>
        <p:nvSpPr>
          <p:cNvPr id="208" name="Google Shape;208;p18"/>
          <p:cNvSpPr txBox="1"/>
          <p:nvPr/>
        </p:nvSpPr>
        <p:spPr>
          <a:xfrm>
            <a:off x="1758889" y="6937874"/>
            <a:ext cx="34500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Three</a:t>
            </a:r>
            <a:endParaRPr/>
          </a:p>
        </p:txBody>
      </p:sp>
      <p:sp>
        <p:nvSpPr>
          <p:cNvPr id="209" name="Google Shape;209;p18"/>
          <p:cNvSpPr txBox="1"/>
          <p:nvPr/>
        </p:nvSpPr>
        <p:spPr>
          <a:xfrm>
            <a:off x="6525265" y="6937874"/>
            <a:ext cx="359446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Four</a:t>
            </a:r>
            <a:endParaRPr/>
          </a:p>
        </p:txBody>
      </p:sp>
      <p:sp>
        <p:nvSpPr>
          <p:cNvPr id="210" name="Google Shape;210;p18"/>
          <p:cNvSpPr txBox="1"/>
          <p:nvPr/>
        </p:nvSpPr>
        <p:spPr>
          <a:xfrm>
            <a:off x="2114799" y="5277355"/>
            <a:ext cx="2738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211" name="Google Shape;211;p18"/>
          <p:cNvSpPr txBox="1"/>
          <p:nvPr/>
        </p:nvSpPr>
        <p:spPr>
          <a:xfrm>
            <a:off x="6966062" y="5277355"/>
            <a:ext cx="2712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212" name="Google Shape;212;p18"/>
          <p:cNvSpPr txBox="1"/>
          <p:nvPr/>
        </p:nvSpPr>
        <p:spPr>
          <a:xfrm>
            <a:off x="2146094" y="7898569"/>
            <a:ext cx="267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sp>
        <p:nvSpPr>
          <p:cNvPr id="213" name="Google Shape;213;p18"/>
          <p:cNvSpPr txBox="1"/>
          <p:nvPr/>
        </p:nvSpPr>
        <p:spPr>
          <a:xfrm>
            <a:off x="6996835" y="7898569"/>
            <a:ext cx="2651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what you want to discuss. </a:t>
            </a:r>
            <a:endParaRPr/>
          </a:p>
        </p:txBody>
      </p:sp>
      <p:pic>
        <p:nvPicPr>
          <p:cNvPr id="214" name="Google Shape;21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20900" y="-58050"/>
            <a:ext cx="1906800" cy="9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13075" y="1465377"/>
            <a:ext cx="931350" cy="186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1F75"/>
            </a:gs>
            <a:gs pos="50000">
              <a:srgbClr val="251431"/>
            </a:gs>
            <a:gs pos="100000">
              <a:srgbClr val="1A869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10600" y="-1002025"/>
            <a:ext cx="11687423" cy="11884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19"/>
          <p:cNvGrpSpPr/>
          <p:nvPr/>
        </p:nvGrpSpPr>
        <p:grpSpPr>
          <a:xfrm>
            <a:off x="0" y="1471682"/>
            <a:ext cx="18288000" cy="3671818"/>
            <a:chOff x="0" y="-38100"/>
            <a:chExt cx="6128839" cy="1230532"/>
          </a:xfrm>
        </p:grpSpPr>
        <p:sp>
          <p:nvSpPr>
            <p:cNvPr id="222" name="Google Shape;222;p19"/>
            <p:cNvSpPr/>
            <p:nvPr/>
          </p:nvSpPr>
          <p:spPr>
            <a:xfrm>
              <a:off x="0" y="0"/>
              <a:ext cx="6128839" cy="1192432"/>
            </a:xfrm>
            <a:custGeom>
              <a:rect b="b" l="l" r="r" t="t"/>
              <a:pathLst>
                <a:path extrusionOk="0" h="1192432" w="6128839">
                  <a:moveTo>
                    <a:pt x="0" y="0"/>
                  </a:moveTo>
                  <a:lnTo>
                    <a:pt x="6128839" y="0"/>
                  </a:lnTo>
                  <a:lnTo>
                    <a:pt x="6128839" y="1192432"/>
                  </a:lnTo>
                  <a:lnTo>
                    <a:pt x="0" y="1192432"/>
                  </a:lnTo>
                  <a:close/>
                </a:path>
              </a:pathLst>
            </a:custGeom>
            <a:solidFill>
              <a:srgbClr val="3D324E"/>
            </a:solidFill>
            <a:ln>
              <a:noFill/>
            </a:ln>
          </p:spPr>
        </p:sp>
        <p:sp>
          <p:nvSpPr>
            <p:cNvPr id="223" name="Google Shape;223;p19"/>
            <p:cNvSpPr txBox="1"/>
            <p:nvPr/>
          </p:nvSpPr>
          <p:spPr>
            <a:xfrm>
              <a:off x="0" y="-38100"/>
              <a:ext cx="6128839" cy="1230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4" name="Google Shape;2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584" y="1582536"/>
            <a:ext cx="4340825" cy="767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0624" y="1585375"/>
            <a:ext cx="4340801" cy="356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4452" y="5700175"/>
            <a:ext cx="4340826" cy="354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09500" y="5945505"/>
            <a:ext cx="1314625" cy="1533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946899" y="4644076"/>
            <a:ext cx="12466297" cy="1262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265749" y="9018659"/>
            <a:ext cx="2466650" cy="130336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9"/>
          <p:cNvSpPr txBox="1"/>
          <p:nvPr/>
        </p:nvSpPr>
        <p:spPr>
          <a:xfrm>
            <a:off x="10201822" y="3700862"/>
            <a:ext cx="7395214" cy="769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What can you say about your projects?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Share it here!</a:t>
            </a:r>
            <a:endParaRPr/>
          </a:p>
        </p:txBody>
      </p:sp>
      <p:sp>
        <p:nvSpPr>
          <p:cNvPr id="231" name="Google Shape;231;p19"/>
          <p:cNvSpPr txBox="1"/>
          <p:nvPr/>
        </p:nvSpPr>
        <p:spPr>
          <a:xfrm>
            <a:off x="10235618" y="2101867"/>
            <a:ext cx="7327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Our </a:t>
            </a:r>
            <a:r>
              <a:rPr lang="en-US" sz="80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Gallery</a:t>
            </a:r>
            <a:endParaRPr/>
          </a:p>
        </p:txBody>
      </p:sp>
      <p:pic>
        <p:nvPicPr>
          <p:cNvPr id="232" name="Google Shape;232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6400" y="-6"/>
            <a:ext cx="1431700" cy="712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nline Marketing Mix Slides">
  <a:themeElements>
    <a:clrScheme name="Office">
      <a:dk1>
        <a:srgbClr val="000000"/>
      </a:dk1>
      <a:lt1>
        <a:srgbClr val="FFFFFF"/>
      </a:lt1>
      <a:dk2>
        <a:srgbClr val="3D324E"/>
      </a:dk2>
      <a:lt2>
        <a:srgbClr val="151F75"/>
      </a:lt2>
      <a:accent1>
        <a:srgbClr val="519994"/>
      </a:accent1>
      <a:accent2>
        <a:srgbClr val="FF914D"/>
      </a:accent2>
      <a:accent3>
        <a:srgbClr val="888888"/>
      </a:accent3>
      <a:accent4>
        <a:srgbClr val="FFFFFF"/>
      </a:accent4>
      <a:accent5>
        <a:srgbClr val="3D324E"/>
      </a:accent5>
      <a:accent6>
        <a:srgbClr val="151F75"/>
      </a:accent6>
      <a:hlink>
        <a:srgbClr val="51999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