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Montserrat"/>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idx="1" type="subTitle"/>
          </p:nvPr>
        </p:nvSpPr>
        <p:spPr>
          <a:xfrm>
            <a:off x="5431750" y="71069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 name="Google Shape;12;p3"/>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13" name="Google Shape;13;p3"/>
          <p:cNvGrpSpPr/>
          <p:nvPr/>
        </p:nvGrpSpPr>
        <p:grpSpPr>
          <a:xfrm>
            <a:off x="1028700" y="354169"/>
            <a:ext cx="16230600" cy="795066"/>
            <a:chOff x="0" y="-241102"/>
            <a:chExt cx="21640800" cy="1060088"/>
          </a:xfrm>
        </p:grpSpPr>
        <p:grpSp>
          <p:nvGrpSpPr>
            <p:cNvPr id="14" name="Google Shape;14;p3"/>
            <p:cNvGrpSpPr/>
            <p:nvPr/>
          </p:nvGrpSpPr>
          <p:grpSpPr>
            <a:xfrm>
              <a:off x="0" y="-241102"/>
              <a:ext cx="21640800" cy="1060088"/>
              <a:chOff x="0" y="-47625"/>
              <a:chExt cx="4274726" cy="209400"/>
            </a:xfrm>
          </p:grpSpPr>
          <p:sp>
            <p:nvSpPr>
              <p:cNvPr id="15" name="Google Shape;15;p3"/>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 name="Google Shape;17;p3"/>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18" name="Google Shape;18;p3"/>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19" name="Google Shape;19;p3"/>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11200"/>
              <a:buFont typeface="Impact"/>
              <a:buNone/>
              <a:defRPr i="0" sz="112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1921200" y="5582250"/>
            <a:ext cx="6671400" cy="38577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3" name="Google Shape;23;p4"/>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24" name="Google Shape;24;p4"/>
          <p:cNvGrpSpPr/>
          <p:nvPr/>
        </p:nvGrpSpPr>
        <p:grpSpPr>
          <a:xfrm>
            <a:off x="1028700" y="354169"/>
            <a:ext cx="16230600" cy="795066"/>
            <a:chOff x="0" y="-241102"/>
            <a:chExt cx="21640800" cy="1060088"/>
          </a:xfrm>
        </p:grpSpPr>
        <p:grpSp>
          <p:nvGrpSpPr>
            <p:cNvPr id="25" name="Google Shape;25;p4"/>
            <p:cNvGrpSpPr/>
            <p:nvPr/>
          </p:nvGrpSpPr>
          <p:grpSpPr>
            <a:xfrm>
              <a:off x="0" y="-241102"/>
              <a:ext cx="21640800" cy="1060088"/>
              <a:chOff x="0" y="-47625"/>
              <a:chExt cx="4274726" cy="209400"/>
            </a:xfrm>
          </p:grpSpPr>
          <p:sp>
            <p:nvSpPr>
              <p:cNvPr id="26" name="Google Shape;26;p4"/>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 name="Google Shape;28;p4"/>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29" name="Google Shape;29;p4"/>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idx="1" type="body"/>
          </p:nvPr>
        </p:nvSpPr>
        <p:spPr>
          <a:xfrm>
            <a:off x="3767438" y="68302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100"/>
              <a:buNone/>
              <a:defRPr/>
            </a:lvl1pPr>
            <a:lvl2pPr indent="-228600" lvl="1" marL="914400" algn="l">
              <a:spcBef>
                <a:spcPts val="360"/>
              </a:spcBef>
              <a:spcAft>
                <a:spcPts val="0"/>
              </a:spcAft>
              <a:buSzPts val="2100"/>
              <a:buNone/>
              <a:defRPr/>
            </a:lvl2pPr>
            <a:lvl3pPr indent="-228600" lvl="2" marL="1371600" algn="l">
              <a:spcBef>
                <a:spcPts val="320"/>
              </a:spcBef>
              <a:spcAft>
                <a:spcPts val="0"/>
              </a:spcAft>
              <a:buSzPts val="2100"/>
              <a:buNone/>
              <a:defRPr/>
            </a:lvl3pPr>
            <a:lvl4pPr indent="-228600" lvl="3" marL="1828800" algn="l">
              <a:spcBef>
                <a:spcPts val="280"/>
              </a:spcBef>
              <a:spcAft>
                <a:spcPts val="0"/>
              </a:spcAft>
              <a:buSzPts val="2100"/>
              <a:buNone/>
              <a:defRPr/>
            </a:lvl4pPr>
            <a:lvl5pPr indent="-228600" lvl="4" marL="2286000" algn="l">
              <a:spcBef>
                <a:spcPts val="280"/>
              </a:spcBef>
              <a:spcAft>
                <a:spcPts val="0"/>
              </a:spcAft>
              <a:buSzPts val="2100"/>
              <a:buNone/>
              <a:defRPr/>
            </a:lvl5pPr>
            <a:lvl6pPr indent="-228600" lvl="5" marL="2743200" algn="l">
              <a:spcBef>
                <a:spcPts val="280"/>
              </a:spcBef>
              <a:spcAft>
                <a:spcPts val="0"/>
              </a:spcAft>
              <a:buSzPts val="2100"/>
              <a:buNone/>
              <a:defRPr/>
            </a:lvl6pPr>
            <a:lvl7pPr indent="-228600" lvl="6" marL="3200400" algn="l">
              <a:spcBef>
                <a:spcPts val="280"/>
              </a:spcBef>
              <a:spcAft>
                <a:spcPts val="0"/>
              </a:spcAft>
              <a:buSzPts val="2100"/>
              <a:buNone/>
              <a:defRPr/>
            </a:lvl7pPr>
            <a:lvl8pPr indent="-228600" lvl="7" marL="3657600" algn="l">
              <a:spcBef>
                <a:spcPts val="280"/>
              </a:spcBef>
              <a:spcAft>
                <a:spcPts val="0"/>
              </a:spcAft>
              <a:buSzPts val="2100"/>
              <a:buNone/>
              <a:defRPr/>
            </a:lvl8pPr>
            <a:lvl9pPr indent="-228600" lvl="8" marL="4114800" algn="l">
              <a:spcBef>
                <a:spcPts val="280"/>
              </a:spcBef>
              <a:spcAft>
                <a:spcPts val="0"/>
              </a:spcAft>
              <a:buSzPts val="2100"/>
              <a:buNone/>
              <a:defRPr/>
            </a:lvl9pPr>
          </a:lstStyle>
          <a:p/>
        </p:txBody>
      </p:sp>
      <p:pic>
        <p:nvPicPr>
          <p:cNvPr id="32" name="Google Shape;32;p5"/>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33" name="Google Shape;33;p5"/>
          <p:cNvGrpSpPr/>
          <p:nvPr/>
        </p:nvGrpSpPr>
        <p:grpSpPr>
          <a:xfrm>
            <a:off x="1028700" y="354169"/>
            <a:ext cx="16230600" cy="795066"/>
            <a:chOff x="0" y="-241102"/>
            <a:chExt cx="21640800" cy="1060088"/>
          </a:xfrm>
        </p:grpSpPr>
        <p:grpSp>
          <p:nvGrpSpPr>
            <p:cNvPr id="34" name="Google Shape;34;p5"/>
            <p:cNvGrpSpPr/>
            <p:nvPr/>
          </p:nvGrpSpPr>
          <p:grpSpPr>
            <a:xfrm>
              <a:off x="0" y="-241102"/>
              <a:ext cx="21640800" cy="1060088"/>
              <a:chOff x="0" y="-47625"/>
              <a:chExt cx="4274726" cy="209400"/>
            </a:xfrm>
          </p:grpSpPr>
          <p:sp>
            <p:nvSpPr>
              <p:cNvPr id="35" name="Google Shape;35;p5"/>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5"/>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 name="Google Shape;37;p5"/>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38" name="Google Shape;38;p5"/>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9" name="Google Shape;39;p5"/>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11200"/>
              <a:buFont typeface="Impact"/>
              <a:buNone/>
              <a:defRPr i="0" sz="112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3004650" y="5419875"/>
            <a:ext cx="50364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sp>
        <p:nvSpPr>
          <p:cNvPr id="43" name="Google Shape;43;p6"/>
          <p:cNvSpPr txBox="1"/>
          <p:nvPr>
            <p:ph idx="2" type="body"/>
          </p:nvPr>
        </p:nvSpPr>
        <p:spPr>
          <a:xfrm>
            <a:off x="8231254" y="5419875"/>
            <a:ext cx="5036400" cy="4526100"/>
          </a:xfrm>
          <a:prstGeom prst="rect">
            <a:avLst/>
          </a:prstGeom>
          <a:noFill/>
          <a:ln>
            <a:noFill/>
          </a:ln>
        </p:spPr>
        <p:txBody>
          <a:bodyPr anchorCtr="0" anchor="t" bIns="45700" lIns="91425" spcFirstLastPara="1" rIns="91425" wrap="square" tIns="45700">
            <a:normAutofit/>
          </a:bodyPr>
          <a:lstStyle>
            <a:lvl1pPr indent="-361950" lvl="0" marL="457200" algn="l">
              <a:spcBef>
                <a:spcPts val="560"/>
              </a:spcBef>
              <a:spcAft>
                <a:spcPts val="0"/>
              </a:spcAft>
              <a:buClr>
                <a:schemeClr val="dk1"/>
              </a:buClr>
              <a:buSzPts val="2100"/>
              <a:buChar char="•"/>
              <a:defRPr/>
            </a:lvl1pPr>
            <a:lvl2pPr indent="-361950" lvl="1" marL="914400" algn="l">
              <a:spcBef>
                <a:spcPts val="480"/>
              </a:spcBef>
              <a:spcAft>
                <a:spcPts val="0"/>
              </a:spcAft>
              <a:buClr>
                <a:schemeClr val="dk1"/>
              </a:buClr>
              <a:buSzPts val="2100"/>
              <a:buChar char="–"/>
              <a:defRPr/>
            </a:lvl2pPr>
            <a:lvl3pPr indent="-361950" lvl="2" marL="1371600" algn="l">
              <a:spcBef>
                <a:spcPts val="400"/>
              </a:spcBef>
              <a:spcAft>
                <a:spcPts val="0"/>
              </a:spcAft>
              <a:buClr>
                <a:schemeClr val="dk1"/>
              </a:buClr>
              <a:buSzPts val="2100"/>
              <a:buChar char="•"/>
              <a:defRPr/>
            </a:lvl3pPr>
            <a:lvl4pPr indent="-361950" lvl="3" marL="1828800" algn="l">
              <a:spcBef>
                <a:spcPts val="360"/>
              </a:spcBef>
              <a:spcAft>
                <a:spcPts val="0"/>
              </a:spcAft>
              <a:buClr>
                <a:schemeClr val="dk1"/>
              </a:buClr>
              <a:buSzPts val="2100"/>
              <a:buChar char="–"/>
              <a:defRPr/>
            </a:lvl4pPr>
            <a:lvl5pPr indent="-361950" lvl="4" marL="2286000" algn="l">
              <a:spcBef>
                <a:spcPts val="360"/>
              </a:spcBef>
              <a:spcAft>
                <a:spcPts val="0"/>
              </a:spcAft>
              <a:buClr>
                <a:schemeClr val="dk1"/>
              </a:buClr>
              <a:buSzPts val="2100"/>
              <a:buChar char="»"/>
              <a:defRPr/>
            </a:lvl5pPr>
            <a:lvl6pPr indent="-361950" lvl="5" marL="2743200" algn="l">
              <a:spcBef>
                <a:spcPts val="360"/>
              </a:spcBef>
              <a:spcAft>
                <a:spcPts val="0"/>
              </a:spcAft>
              <a:buClr>
                <a:schemeClr val="dk1"/>
              </a:buClr>
              <a:buSzPts val="2100"/>
              <a:buChar char="•"/>
              <a:defRPr/>
            </a:lvl6pPr>
            <a:lvl7pPr indent="-361950" lvl="6" marL="3200400" algn="l">
              <a:spcBef>
                <a:spcPts val="360"/>
              </a:spcBef>
              <a:spcAft>
                <a:spcPts val="0"/>
              </a:spcAft>
              <a:buClr>
                <a:schemeClr val="dk1"/>
              </a:buClr>
              <a:buSzPts val="2100"/>
              <a:buChar char="•"/>
              <a:defRPr/>
            </a:lvl7pPr>
            <a:lvl8pPr indent="-361950" lvl="7" marL="3657600" algn="l">
              <a:spcBef>
                <a:spcPts val="360"/>
              </a:spcBef>
              <a:spcAft>
                <a:spcPts val="0"/>
              </a:spcAft>
              <a:buClr>
                <a:schemeClr val="dk1"/>
              </a:buClr>
              <a:buSzPts val="2100"/>
              <a:buChar char="•"/>
              <a:defRPr/>
            </a:lvl8pPr>
            <a:lvl9pPr indent="-361950" lvl="8" marL="4114800" algn="l">
              <a:spcBef>
                <a:spcPts val="360"/>
              </a:spcBef>
              <a:spcAft>
                <a:spcPts val="0"/>
              </a:spcAft>
              <a:buClr>
                <a:schemeClr val="dk1"/>
              </a:buClr>
              <a:buSzPts val="2100"/>
              <a:buChar char="•"/>
              <a:defRPr/>
            </a:lvl9pPr>
          </a:lstStyle>
          <a:p/>
        </p:txBody>
      </p:sp>
      <p:pic>
        <p:nvPicPr>
          <p:cNvPr id="44" name="Google Shape;44;p6"/>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45" name="Google Shape;45;p6"/>
          <p:cNvGrpSpPr/>
          <p:nvPr/>
        </p:nvGrpSpPr>
        <p:grpSpPr>
          <a:xfrm>
            <a:off x="1028700" y="354169"/>
            <a:ext cx="16230600" cy="795066"/>
            <a:chOff x="0" y="-241102"/>
            <a:chExt cx="21640800" cy="1060088"/>
          </a:xfrm>
        </p:grpSpPr>
        <p:grpSp>
          <p:nvGrpSpPr>
            <p:cNvPr id="46" name="Google Shape;46;p6"/>
            <p:cNvGrpSpPr/>
            <p:nvPr/>
          </p:nvGrpSpPr>
          <p:grpSpPr>
            <a:xfrm>
              <a:off x="0" y="-241102"/>
              <a:ext cx="21640800" cy="1060088"/>
              <a:chOff x="0" y="-47625"/>
              <a:chExt cx="4274726" cy="209400"/>
            </a:xfrm>
          </p:grpSpPr>
          <p:sp>
            <p:nvSpPr>
              <p:cNvPr id="47" name="Google Shape;47;p6"/>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6"/>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 name="Google Shape;49;p6"/>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50" name="Google Shape;50;p6"/>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3365675" y="5624650"/>
            <a:ext cx="48084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sp>
        <p:nvSpPr>
          <p:cNvPr id="54" name="Google Shape;54;p7"/>
          <p:cNvSpPr txBox="1"/>
          <p:nvPr>
            <p:ph idx="2" type="body"/>
          </p:nvPr>
        </p:nvSpPr>
        <p:spPr>
          <a:xfrm>
            <a:off x="8349837" y="5624650"/>
            <a:ext cx="4810500" cy="3951300"/>
          </a:xfrm>
          <a:prstGeom prst="rect">
            <a:avLst/>
          </a:prstGeom>
          <a:noFill/>
          <a:ln>
            <a:noFill/>
          </a:ln>
        </p:spPr>
        <p:txBody>
          <a:bodyPr anchorCtr="0" anchor="t" bIns="45700" lIns="91425" spcFirstLastPara="1" rIns="91425" wrap="square" tIns="45700">
            <a:normAutofit/>
          </a:bodyPr>
          <a:lstStyle>
            <a:lvl1pPr indent="-361950" lvl="0" marL="457200" algn="l">
              <a:spcBef>
                <a:spcPts val="480"/>
              </a:spcBef>
              <a:spcAft>
                <a:spcPts val="0"/>
              </a:spcAft>
              <a:buClr>
                <a:schemeClr val="dk1"/>
              </a:buClr>
              <a:buSzPts val="2100"/>
              <a:buChar char="•"/>
              <a:defRPr/>
            </a:lvl1pPr>
            <a:lvl2pPr indent="-361950" lvl="1" marL="914400" algn="l">
              <a:spcBef>
                <a:spcPts val="400"/>
              </a:spcBef>
              <a:spcAft>
                <a:spcPts val="0"/>
              </a:spcAft>
              <a:buClr>
                <a:schemeClr val="dk1"/>
              </a:buClr>
              <a:buSzPts val="2100"/>
              <a:buChar char="–"/>
              <a:defRPr/>
            </a:lvl2pPr>
            <a:lvl3pPr indent="-361950" lvl="2" marL="1371600" algn="l">
              <a:spcBef>
                <a:spcPts val="360"/>
              </a:spcBef>
              <a:spcAft>
                <a:spcPts val="0"/>
              </a:spcAft>
              <a:buClr>
                <a:schemeClr val="dk1"/>
              </a:buClr>
              <a:buSzPts val="2100"/>
              <a:buChar char="•"/>
              <a:defRPr/>
            </a:lvl3pPr>
            <a:lvl4pPr indent="-361950" lvl="3" marL="1828800" algn="l">
              <a:spcBef>
                <a:spcPts val="320"/>
              </a:spcBef>
              <a:spcAft>
                <a:spcPts val="0"/>
              </a:spcAft>
              <a:buClr>
                <a:schemeClr val="dk1"/>
              </a:buClr>
              <a:buSzPts val="2100"/>
              <a:buChar char="–"/>
              <a:defRPr/>
            </a:lvl4pPr>
            <a:lvl5pPr indent="-361950" lvl="4" marL="2286000" algn="l">
              <a:spcBef>
                <a:spcPts val="320"/>
              </a:spcBef>
              <a:spcAft>
                <a:spcPts val="0"/>
              </a:spcAft>
              <a:buClr>
                <a:schemeClr val="dk1"/>
              </a:buClr>
              <a:buSzPts val="2100"/>
              <a:buChar char="»"/>
              <a:defRPr/>
            </a:lvl5pPr>
            <a:lvl6pPr indent="-361950" lvl="5" marL="2743200" algn="l">
              <a:spcBef>
                <a:spcPts val="320"/>
              </a:spcBef>
              <a:spcAft>
                <a:spcPts val="0"/>
              </a:spcAft>
              <a:buClr>
                <a:schemeClr val="dk1"/>
              </a:buClr>
              <a:buSzPts val="2100"/>
              <a:buChar char="•"/>
              <a:defRPr/>
            </a:lvl6pPr>
            <a:lvl7pPr indent="-361950" lvl="6" marL="3200400" algn="l">
              <a:spcBef>
                <a:spcPts val="320"/>
              </a:spcBef>
              <a:spcAft>
                <a:spcPts val="0"/>
              </a:spcAft>
              <a:buClr>
                <a:schemeClr val="dk1"/>
              </a:buClr>
              <a:buSzPts val="2100"/>
              <a:buChar char="•"/>
              <a:defRPr/>
            </a:lvl7pPr>
            <a:lvl8pPr indent="-361950" lvl="7" marL="3657600" algn="l">
              <a:spcBef>
                <a:spcPts val="320"/>
              </a:spcBef>
              <a:spcAft>
                <a:spcPts val="0"/>
              </a:spcAft>
              <a:buClr>
                <a:schemeClr val="dk1"/>
              </a:buClr>
              <a:buSzPts val="2100"/>
              <a:buChar char="•"/>
              <a:defRPr/>
            </a:lvl8pPr>
            <a:lvl9pPr indent="-361950" lvl="8" marL="4114800" algn="l">
              <a:spcBef>
                <a:spcPts val="320"/>
              </a:spcBef>
              <a:spcAft>
                <a:spcPts val="0"/>
              </a:spcAft>
              <a:buClr>
                <a:schemeClr val="dk1"/>
              </a:buClr>
              <a:buSzPts val="2100"/>
              <a:buChar char="•"/>
              <a:defRPr/>
            </a:lvl9pPr>
          </a:lstStyle>
          <a:p/>
        </p:txBody>
      </p:sp>
      <p:pic>
        <p:nvPicPr>
          <p:cNvPr id="55" name="Google Shape;55;p7"/>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56" name="Google Shape;56;p7"/>
          <p:cNvGrpSpPr/>
          <p:nvPr/>
        </p:nvGrpSpPr>
        <p:grpSpPr>
          <a:xfrm>
            <a:off x="1028700" y="354169"/>
            <a:ext cx="16230600" cy="795066"/>
            <a:chOff x="0" y="-241102"/>
            <a:chExt cx="21640800" cy="1060088"/>
          </a:xfrm>
        </p:grpSpPr>
        <p:grpSp>
          <p:nvGrpSpPr>
            <p:cNvPr id="57" name="Google Shape;57;p7"/>
            <p:cNvGrpSpPr/>
            <p:nvPr/>
          </p:nvGrpSpPr>
          <p:grpSpPr>
            <a:xfrm>
              <a:off x="0" y="-241102"/>
              <a:ext cx="21640800" cy="1060088"/>
              <a:chOff x="0" y="-47625"/>
              <a:chExt cx="4274726" cy="209400"/>
            </a:xfrm>
          </p:grpSpPr>
          <p:sp>
            <p:nvSpPr>
              <p:cNvPr id="58" name="Google Shape;58;p7"/>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 name="Google Shape;60;p7"/>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61" name="Google Shape;61;p7"/>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8"/>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64" name="Google Shape;64;p8"/>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65" name="Google Shape;65;p8"/>
          <p:cNvGrpSpPr/>
          <p:nvPr/>
        </p:nvGrpSpPr>
        <p:grpSpPr>
          <a:xfrm>
            <a:off x="1028700" y="354169"/>
            <a:ext cx="16230600" cy="795066"/>
            <a:chOff x="0" y="-241102"/>
            <a:chExt cx="21640800" cy="1060088"/>
          </a:xfrm>
        </p:grpSpPr>
        <p:grpSp>
          <p:nvGrpSpPr>
            <p:cNvPr id="66" name="Google Shape;66;p8"/>
            <p:cNvGrpSpPr/>
            <p:nvPr/>
          </p:nvGrpSpPr>
          <p:grpSpPr>
            <a:xfrm>
              <a:off x="0" y="-241102"/>
              <a:ext cx="21640800" cy="1060088"/>
              <a:chOff x="0" y="-47625"/>
              <a:chExt cx="4274726" cy="209400"/>
            </a:xfrm>
          </p:grpSpPr>
          <p:sp>
            <p:nvSpPr>
              <p:cNvPr id="67" name="Google Shape;67;p8"/>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8"/>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70" name="Google Shape;70;p8"/>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1" name="Shape 71"/>
        <p:cNvGrpSpPr/>
        <p:nvPr/>
      </p:nvGrpSpPr>
      <p:grpSpPr>
        <a:xfrm>
          <a:off x="0" y="0"/>
          <a:ext cx="0" cy="0"/>
          <a:chOff x="0" y="0"/>
          <a:chExt cx="0" cy="0"/>
        </a:xfrm>
      </p:grpSpPr>
      <p:sp>
        <p:nvSpPr>
          <p:cNvPr id="72" name="Google Shape;72;p9"/>
          <p:cNvSpPr txBox="1"/>
          <p:nvPr>
            <p:ph idx="1" type="body"/>
          </p:nvPr>
        </p:nvSpPr>
        <p:spPr>
          <a:xfrm>
            <a:off x="7147175" y="5124375"/>
            <a:ext cx="5111700" cy="3681600"/>
          </a:xfrm>
          <a:prstGeom prst="rect">
            <a:avLst/>
          </a:prstGeom>
          <a:noFill/>
          <a:ln>
            <a:noFill/>
          </a:ln>
        </p:spPr>
        <p:txBody>
          <a:bodyPr anchorCtr="0" anchor="t" bIns="45700" lIns="91425" spcFirstLastPara="1" rIns="91425" wrap="square" tIns="45700">
            <a:normAutofit/>
          </a:bodyPr>
          <a:lstStyle>
            <a:lvl1pPr indent="-361950" lvl="0" marL="457200" algn="l">
              <a:spcBef>
                <a:spcPts val="640"/>
              </a:spcBef>
              <a:spcAft>
                <a:spcPts val="0"/>
              </a:spcAft>
              <a:buClr>
                <a:schemeClr val="dk1"/>
              </a:buClr>
              <a:buSzPts val="2100"/>
              <a:buChar char="•"/>
              <a:defRPr/>
            </a:lvl1pPr>
            <a:lvl2pPr indent="-361950" lvl="1" marL="914400" algn="l">
              <a:spcBef>
                <a:spcPts val="560"/>
              </a:spcBef>
              <a:spcAft>
                <a:spcPts val="0"/>
              </a:spcAft>
              <a:buClr>
                <a:schemeClr val="dk1"/>
              </a:buClr>
              <a:buSzPts val="2100"/>
              <a:buChar char="–"/>
              <a:defRPr/>
            </a:lvl2pPr>
            <a:lvl3pPr indent="-361950" lvl="2" marL="1371600" algn="l">
              <a:spcBef>
                <a:spcPts val="480"/>
              </a:spcBef>
              <a:spcAft>
                <a:spcPts val="0"/>
              </a:spcAft>
              <a:buClr>
                <a:schemeClr val="dk1"/>
              </a:buClr>
              <a:buSzPts val="2100"/>
              <a:buChar char="•"/>
              <a:defRPr/>
            </a:lvl3pPr>
            <a:lvl4pPr indent="-361950" lvl="3" marL="1828800" algn="l">
              <a:spcBef>
                <a:spcPts val="400"/>
              </a:spcBef>
              <a:spcAft>
                <a:spcPts val="0"/>
              </a:spcAft>
              <a:buClr>
                <a:schemeClr val="dk1"/>
              </a:buClr>
              <a:buSzPts val="2100"/>
              <a:buChar char="–"/>
              <a:defRPr/>
            </a:lvl4pPr>
            <a:lvl5pPr indent="-361950" lvl="4" marL="2286000" algn="l">
              <a:spcBef>
                <a:spcPts val="400"/>
              </a:spcBef>
              <a:spcAft>
                <a:spcPts val="0"/>
              </a:spcAft>
              <a:buClr>
                <a:schemeClr val="dk1"/>
              </a:buClr>
              <a:buSzPts val="2100"/>
              <a:buChar char="»"/>
              <a:defRPr/>
            </a:lvl5pPr>
            <a:lvl6pPr indent="-361950" lvl="5" marL="2743200" algn="l">
              <a:spcBef>
                <a:spcPts val="400"/>
              </a:spcBef>
              <a:spcAft>
                <a:spcPts val="0"/>
              </a:spcAft>
              <a:buClr>
                <a:schemeClr val="dk1"/>
              </a:buClr>
              <a:buSzPts val="2100"/>
              <a:buChar char="•"/>
              <a:defRPr/>
            </a:lvl6pPr>
            <a:lvl7pPr indent="-361950" lvl="6" marL="3200400" algn="l">
              <a:spcBef>
                <a:spcPts val="400"/>
              </a:spcBef>
              <a:spcAft>
                <a:spcPts val="0"/>
              </a:spcAft>
              <a:buClr>
                <a:schemeClr val="dk1"/>
              </a:buClr>
              <a:buSzPts val="2100"/>
              <a:buChar char="•"/>
              <a:defRPr/>
            </a:lvl7pPr>
            <a:lvl8pPr indent="-361950" lvl="7" marL="3657600" algn="l">
              <a:spcBef>
                <a:spcPts val="400"/>
              </a:spcBef>
              <a:spcAft>
                <a:spcPts val="0"/>
              </a:spcAft>
              <a:buClr>
                <a:schemeClr val="dk1"/>
              </a:buClr>
              <a:buSzPts val="2100"/>
              <a:buChar char="•"/>
              <a:defRPr/>
            </a:lvl8pPr>
            <a:lvl9pPr indent="-361950" lvl="8" marL="4114800" algn="l">
              <a:spcBef>
                <a:spcPts val="400"/>
              </a:spcBef>
              <a:spcAft>
                <a:spcPts val="0"/>
              </a:spcAft>
              <a:buClr>
                <a:schemeClr val="dk1"/>
              </a:buClr>
              <a:buSzPts val="2100"/>
              <a:buChar char="•"/>
              <a:defRPr/>
            </a:lvl9pPr>
          </a:lstStyle>
          <a:p/>
        </p:txBody>
      </p:sp>
      <p:sp>
        <p:nvSpPr>
          <p:cNvPr id="73" name="Google Shape;73;p9"/>
          <p:cNvSpPr txBox="1"/>
          <p:nvPr>
            <p:ph idx="2" type="body"/>
          </p:nvPr>
        </p:nvSpPr>
        <p:spPr>
          <a:xfrm>
            <a:off x="2248700" y="5124375"/>
            <a:ext cx="5111700" cy="3515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74" name="Google Shape;74;p9"/>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75" name="Google Shape;75;p9"/>
          <p:cNvGrpSpPr/>
          <p:nvPr/>
        </p:nvGrpSpPr>
        <p:grpSpPr>
          <a:xfrm>
            <a:off x="1028700" y="354169"/>
            <a:ext cx="16230600" cy="795066"/>
            <a:chOff x="0" y="-241102"/>
            <a:chExt cx="21640800" cy="1060088"/>
          </a:xfrm>
        </p:grpSpPr>
        <p:grpSp>
          <p:nvGrpSpPr>
            <p:cNvPr id="76" name="Google Shape;76;p9"/>
            <p:cNvGrpSpPr/>
            <p:nvPr/>
          </p:nvGrpSpPr>
          <p:grpSpPr>
            <a:xfrm>
              <a:off x="0" y="-241102"/>
              <a:ext cx="21640800" cy="1060088"/>
              <a:chOff x="0" y="-47625"/>
              <a:chExt cx="4274726" cy="209400"/>
            </a:xfrm>
          </p:grpSpPr>
          <p:sp>
            <p:nvSpPr>
              <p:cNvPr id="77" name="Google Shape;77;p9"/>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9"/>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 name="Google Shape;79;p9"/>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80" name="Google Shape;80;p9"/>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81" name="Google Shape;81;p9"/>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11200"/>
              <a:buFont typeface="Impact"/>
              <a:buNone/>
              <a:defRPr i="0" sz="112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sp>
        <p:nvSpPr>
          <p:cNvPr id="83" name="Google Shape;83;p10"/>
          <p:cNvSpPr/>
          <p:nvPr>
            <p:ph idx="2" type="pic"/>
          </p:nvPr>
        </p:nvSpPr>
        <p:spPr>
          <a:xfrm>
            <a:off x="9385572" y="5419875"/>
            <a:ext cx="4262700" cy="3197100"/>
          </a:xfrm>
          <a:prstGeom prst="rect">
            <a:avLst/>
          </a:prstGeom>
          <a:noFill/>
          <a:ln>
            <a:noFill/>
          </a:ln>
        </p:spPr>
      </p:sp>
      <p:sp>
        <p:nvSpPr>
          <p:cNvPr id="84" name="Google Shape;84;p10"/>
          <p:cNvSpPr txBox="1"/>
          <p:nvPr>
            <p:ph idx="1" type="body"/>
          </p:nvPr>
        </p:nvSpPr>
        <p:spPr>
          <a:xfrm>
            <a:off x="1811813" y="5757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100"/>
              <a:buNone/>
              <a:defRPr/>
            </a:lvl1pPr>
            <a:lvl2pPr indent="-228600" lvl="1" marL="914400" algn="l">
              <a:spcBef>
                <a:spcPts val="240"/>
              </a:spcBef>
              <a:spcAft>
                <a:spcPts val="0"/>
              </a:spcAft>
              <a:buClr>
                <a:schemeClr val="dk1"/>
              </a:buClr>
              <a:buSzPts val="2100"/>
              <a:buNone/>
              <a:defRPr/>
            </a:lvl2pPr>
            <a:lvl3pPr indent="-228600" lvl="2" marL="1371600" algn="l">
              <a:spcBef>
                <a:spcPts val="200"/>
              </a:spcBef>
              <a:spcAft>
                <a:spcPts val="0"/>
              </a:spcAft>
              <a:buClr>
                <a:schemeClr val="dk1"/>
              </a:buClr>
              <a:buSzPts val="2100"/>
              <a:buNone/>
              <a:defRPr/>
            </a:lvl3pPr>
            <a:lvl4pPr indent="-228600" lvl="3" marL="1828800" algn="l">
              <a:spcBef>
                <a:spcPts val="180"/>
              </a:spcBef>
              <a:spcAft>
                <a:spcPts val="0"/>
              </a:spcAft>
              <a:buClr>
                <a:schemeClr val="dk1"/>
              </a:buClr>
              <a:buSzPts val="2100"/>
              <a:buNone/>
              <a:defRPr/>
            </a:lvl4pPr>
            <a:lvl5pPr indent="-228600" lvl="4" marL="2286000" algn="l">
              <a:spcBef>
                <a:spcPts val="180"/>
              </a:spcBef>
              <a:spcAft>
                <a:spcPts val="0"/>
              </a:spcAft>
              <a:buClr>
                <a:schemeClr val="dk1"/>
              </a:buClr>
              <a:buSzPts val="2100"/>
              <a:buNone/>
              <a:defRPr/>
            </a:lvl5pPr>
            <a:lvl6pPr indent="-228600" lvl="5" marL="2743200" algn="l">
              <a:spcBef>
                <a:spcPts val="180"/>
              </a:spcBef>
              <a:spcAft>
                <a:spcPts val="0"/>
              </a:spcAft>
              <a:buClr>
                <a:schemeClr val="dk1"/>
              </a:buClr>
              <a:buSzPts val="2100"/>
              <a:buNone/>
              <a:defRPr/>
            </a:lvl6pPr>
            <a:lvl7pPr indent="-228600" lvl="6" marL="3200400" algn="l">
              <a:spcBef>
                <a:spcPts val="180"/>
              </a:spcBef>
              <a:spcAft>
                <a:spcPts val="0"/>
              </a:spcAft>
              <a:buClr>
                <a:schemeClr val="dk1"/>
              </a:buClr>
              <a:buSzPts val="2100"/>
              <a:buNone/>
              <a:defRPr/>
            </a:lvl7pPr>
            <a:lvl8pPr indent="-228600" lvl="7" marL="3657600" algn="l">
              <a:spcBef>
                <a:spcPts val="180"/>
              </a:spcBef>
              <a:spcAft>
                <a:spcPts val="0"/>
              </a:spcAft>
              <a:buClr>
                <a:schemeClr val="dk1"/>
              </a:buClr>
              <a:buSzPts val="2100"/>
              <a:buNone/>
              <a:defRPr/>
            </a:lvl8pPr>
            <a:lvl9pPr indent="-228600" lvl="8" marL="4114800" algn="l">
              <a:spcBef>
                <a:spcPts val="180"/>
              </a:spcBef>
              <a:spcAft>
                <a:spcPts val="0"/>
              </a:spcAft>
              <a:buClr>
                <a:schemeClr val="dk1"/>
              </a:buClr>
              <a:buSzPts val="2100"/>
              <a:buNone/>
              <a:defRPr/>
            </a:lvl9pPr>
          </a:lstStyle>
          <a:p/>
        </p:txBody>
      </p:sp>
      <p:pic>
        <p:nvPicPr>
          <p:cNvPr id="85" name="Google Shape;85;p10"/>
          <p:cNvPicPr preferRelativeResize="0"/>
          <p:nvPr/>
        </p:nvPicPr>
        <p:blipFill>
          <a:blip r:embed="rId2">
            <a:alphaModFix/>
          </a:blip>
          <a:stretch>
            <a:fillRect/>
          </a:stretch>
        </p:blipFill>
        <p:spPr>
          <a:xfrm>
            <a:off x="16068145" y="8940658"/>
            <a:ext cx="1191150" cy="635280"/>
          </a:xfrm>
          <a:prstGeom prst="rect">
            <a:avLst/>
          </a:prstGeom>
          <a:noFill/>
          <a:ln>
            <a:noFill/>
          </a:ln>
        </p:spPr>
      </p:pic>
      <p:grpSp>
        <p:nvGrpSpPr>
          <p:cNvPr id="86" name="Google Shape;86;p10"/>
          <p:cNvGrpSpPr/>
          <p:nvPr/>
        </p:nvGrpSpPr>
        <p:grpSpPr>
          <a:xfrm>
            <a:off x="1028700" y="354169"/>
            <a:ext cx="16230600" cy="795066"/>
            <a:chOff x="0" y="-241102"/>
            <a:chExt cx="21640800" cy="1060088"/>
          </a:xfrm>
        </p:grpSpPr>
        <p:grpSp>
          <p:nvGrpSpPr>
            <p:cNvPr id="87" name="Google Shape;87;p10"/>
            <p:cNvGrpSpPr/>
            <p:nvPr/>
          </p:nvGrpSpPr>
          <p:grpSpPr>
            <a:xfrm>
              <a:off x="0" y="-241102"/>
              <a:ext cx="21640800" cy="1060088"/>
              <a:chOff x="0" y="-47625"/>
              <a:chExt cx="4274726" cy="209400"/>
            </a:xfrm>
          </p:grpSpPr>
          <p:sp>
            <p:nvSpPr>
              <p:cNvPr id="88" name="Google Shape;88;p10"/>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txBox="1"/>
              <p:nvPr/>
            </p:nvSpPr>
            <p:spPr>
              <a:xfrm>
                <a:off x="0" y="-47625"/>
                <a:ext cx="4274700" cy="20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10"/>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3">
                <a:alphaModFix/>
              </a:blip>
              <a:stretch>
                <a:fillRect b="0" l="0" r="0" t="0"/>
              </a:stretch>
            </a:blipFill>
            <a:ln>
              <a:noFill/>
            </a:ln>
          </p:spPr>
        </p:sp>
        <p:sp>
          <p:nvSpPr>
            <p:cNvPr id="91" name="Google Shape;91;p10"/>
            <p:cNvSpPr txBox="1"/>
            <p:nvPr/>
          </p:nvSpPr>
          <p:spPr>
            <a:xfrm>
              <a:off x="1073211" y="256599"/>
              <a:ext cx="19972500" cy="429900"/>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92" name="Google Shape;92;p10"/>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dk1"/>
              </a:buClr>
              <a:buSzPts val="11200"/>
              <a:buFont typeface="Impact"/>
              <a:buNone/>
              <a:defRPr i="0" sz="112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2.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31575" y="-199538"/>
            <a:ext cx="18909676" cy="10627439"/>
          </a:xfrm>
          <a:prstGeom prst="rect">
            <a:avLst/>
          </a:prstGeom>
          <a:noFill/>
          <a:ln>
            <a:noFill/>
          </a:ln>
        </p:spPr>
      </p:pic>
      <p:sp>
        <p:nvSpPr>
          <p:cNvPr id="7" name="Google Shape;7;p1"/>
          <p:cNvSpPr txBox="1"/>
          <p:nvPr>
            <p:ph type="title"/>
          </p:nvPr>
        </p:nvSpPr>
        <p:spPr>
          <a:xfrm>
            <a:off x="457200" y="2713050"/>
            <a:ext cx="153579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11200"/>
              <a:buFont typeface="Impact"/>
              <a:buNone/>
              <a:defRPr i="0" sz="11200" u="none" cap="none" strike="noStrike">
                <a:solidFill>
                  <a:schemeClr val="dk1"/>
                </a:solidFill>
                <a:latin typeface="Impact"/>
                <a:ea typeface="Impact"/>
                <a:cs typeface="Impact"/>
                <a:sym typeface="Impac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1921200" y="5582250"/>
            <a:ext cx="6671400" cy="3857700"/>
          </a:xfrm>
          <a:prstGeom prst="rect">
            <a:avLst/>
          </a:prstGeom>
          <a:noFill/>
          <a:ln>
            <a:noFill/>
          </a:ln>
        </p:spPr>
        <p:txBody>
          <a:bodyPr anchorCtr="0" anchor="t" bIns="45700" lIns="91425" spcFirstLastPara="1" rIns="91425" wrap="square" tIns="45700">
            <a:normAutofit/>
          </a:bodyPr>
          <a:lstStyle>
            <a:lvl1pPr indent="-361950" lvl="0" marL="457200" marR="0" rtl="0" algn="l">
              <a:spcBef>
                <a:spcPts val="64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1pPr>
            <a:lvl2pPr indent="-361950" lvl="1" marL="914400" marR="0" rtl="0" algn="l">
              <a:spcBef>
                <a:spcPts val="56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2pPr>
            <a:lvl3pPr indent="-361950" lvl="2" marL="1371600" marR="0" rtl="0" algn="l">
              <a:spcBef>
                <a:spcPts val="48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3pPr>
            <a:lvl4pPr indent="-361950" lvl="3" marL="18288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4pPr>
            <a:lvl5pPr indent="-361950" lvl="4" marL="22860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5pPr>
            <a:lvl6pPr indent="-361950" lvl="5" marL="27432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6pPr>
            <a:lvl7pPr indent="-361950" lvl="6" marL="32004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7pPr>
            <a:lvl8pPr indent="-361950" lvl="7" marL="36576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8pPr>
            <a:lvl9pPr indent="-361950" lvl="8" marL="4114800" marR="0" rtl="0" algn="l">
              <a:spcBef>
                <a:spcPts val="400"/>
              </a:spcBef>
              <a:spcAft>
                <a:spcPts val="0"/>
              </a:spcAft>
              <a:buClr>
                <a:schemeClr val="dk1"/>
              </a:buClr>
              <a:buSzPts val="2100"/>
              <a:buFont typeface="Impact"/>
              <a:buChar char="•"/>
              <a:defRPr i="0" sz="2100" u="none" cap="none" strike="noStrike">
                <a:solidFill>
                  <a:schemeClr val="dk1"/>
                </a:solidFill>
                <a:latin typeface="Impact"/>
                <a:ea typeface="Impact"/>
                <a:cs typeface="Impact"/>
                <a:sym typeface="Impact"/>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 Id="rId5" Type="http://schemas.openxmlformats.org/officeDocument/2006/relationships/image" Target="../media/image3.png"/><Relationship Id="rId6" Type="http://schemas.openxmlformats.org/officeDocument/2006/relationships/image" Target="../media/image33.png"/><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24.png"/><Relationship Id="rId5" Type="http://schemas.openxmlformats.org/officeDocument/2006/relationships/image" Target="../media/image31.png"/><Relationship Id="rId6" Type="http://schemas.openxmlformats.org/officeDocument/2006/relationships/image" Target="../media/image28.png"/><Relationship Id="rId7" Type="http://schemas.openxmlformats.org/officeDocument/2006/relationships/image" Target="../media/image3.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2.png"/><Relationship Id="rId5" Type="http://schemas.openxmlformats.org/officeDocument/2006/relationships/image" Target="../media/image3.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57.png"/><Relationship Id="rId5" Type="http://schemas.openxmlformats.org/officeDocument/2006/relationships/image" Target="../media/image3.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8.png"/><Relationship Id="rId8"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8.png"/><Relationship Id="rId11" Type="http://schemas.openxmlformats.org/officeDocument/2006/relationships/image" Target="../media/image34.png"/><Relationship Id="rId10" Type="http://schemas.openxmlformats.org/officeDocument/2006/relationships/image" Target="../media/image3.png"/><Relationship Id="rId9" Type="http://schemas.openxmlformats.org/officeDocument/2006/relationships/image" Target="../media/image59.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37.png"/><Relationship Id="rId8" Type="http://schemas.openxmlformats.org/officeDocument/2006/relationships/image" Target="../media/image39.png"/></Relationships>
</file>

<file path=ppt/slides/_rels/slide18.xml.rels><?xml version="1.0" encoding="UTF-8" standalone="yes"?><Relationships xmlns="http://schemas.openxmlformats.org/package/2006/relationships"><Relationship Id="rId11" Type="http://schemas.openxmlformats.org/officeDocument/2006/relationships/image" Target="../media/image52.png"/><Relationship Id="rId10" Type="http://schemas.openxmlformats.org/officeDocument/2006/relationships/image" Target="../media/image49.png"/><Relationship Id="rId13" Type="http://schemas.openxmlformats.org/officeDocument/2006/relationships/image" Target="../media/image43.png"/><Relationship Id="rId12"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53.png"/><Relationship Id="rId9" Type="http://schemas.openxmlformats.org/officeDocument/2006/relationships/image" Target="../media/image40.png"/><Relationship Id="rId15" Type="http://schemas.openxmlformats.org/officeDocument/2006/relationships/image" Target="../media/image56.png"/><Relationship Id="rId14" Type="http://schemas.openxmlformats.org/officeDocument/2006/relationships/image" Target="../media/image47.png"/><Relationship Id="rId16" Type="http://schemas.openxmlformats.org/officeDocument/2006/relationships/image" Target="../media/image54.png"/><Relationship Id="rId5" Type="http://schemas.openxmlformats.org/officeDocument/2006/relationships/image" Target="../media/image58.png"/><Relationship Id="rId6" Type="http://schemas.openxmlformats.org/officeDocument/2006/relationships/image" Target="../media/image55.png"/><Relationship Id="rId7" Type="http://schemas.openxmlformats.org/officeDocument/2006/relationships/image" Target="../media/image50.png"/><Relationship Id="rId8"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png"/><Relationship Id="rId8"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15.png"/><Relationship Id="rId8"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12.png"/><Relationship Id="rId7" Type="http://schemas.openxmlformats.org/officeDocument/2006/relationships/image" Target="../media/image18.pn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3.pn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1"/>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98" name="Google Shape;98;p11"/>
          <p:cNvPicPr preferRelativeResize="0"/>
          <p:nvPr/>
        </p:nvPicPr>
        <p:blipFill>
          <a:blip r:embed="rId4">
            <a:alphaModFix/>
          </a:blip>
          <a:stretch>
            <a:fillRect/>
          </a:stretch>
        </p:blipFill>
        <p:spPr>
          <a:xfrm>
            <a:off x="11095600" y="2003275"/>
            <a:ext cx="6973248" cy="7325974"/>
          </a:xfrm>
          <a:prstGeom prst="rect">
            <a:avLst/>
          </a:prstGeom>
          <a:noFill/>
          <a:ln>
            <a:noFill/>
          </a:ln>
        </p:spPr>
      </p:pic>
      <p:pic>
        <p:nvPicPr>
          <p:cNvPr id="99" name="Google Shape;99;p11"/>
          <p:cNvPicPr preferRelativeResize="0"/>
          <p:nvPr/>
        </p:nvPicPr>
        <p:blipFill>
          <a:blip r:embed="rId5">
            <a:alphaModFix/>
          </a:blip>
          <a:stretch>
            <a:fillRect/>
          </a:stretch>
        </p:blipFill>
        <p:spPr>
          <a:xfrm>
            <a:off x="16068145" y="8940658"/>
            <a:ext cx="1191150" cy="635280"/>
          </a:xfrm>
          <a:prstGeom prst="rect">
            <a:avLst/>
          </a:prstGeom>
          <a:noFill/>
          <a:ln>
            <a:noFill/>
          </a:ln>
        </p:spPr>
      </p:pic>
      <p:grpSp>
        <p:nvGrpSpPr>
          <p:cNvPr id="100" name="Google Shape;100;p11"/>
          <p:cNvGrpSpPr/>
          <p:nvPr/>
        </p:nvGrpSpPr>
        <p:grpSpPr>
          <a:xfrm>
            <a:off x="1028700" y="8133584"/>
            <a:ext cx="3529095" cy="928302"/>
            <a:chOff x="0" y="-47625"/>
            <a:chExt cx="1410848" cy="371113"/>
          </a:xfrm>
        </p:grpSpPr>
        <p:sp>
          <p:nvSpPr>
            <p:cNvPr id="101" name="Google Shape;101;p11"/>
            <p:cNvSpPr/>
            <p:nvPr/>
          </p:nvSpPr>
          <p:spPr>
            <a:xfrm>
              <a:off x="0" y="0"/>
              <a:ext cx="1410848" cy="323488"/>
            </a:xfrm>
            <a:custGeom>
              <a:rect b="b" l="l" r="r" t="t"/>
              <a:pathLst>
                <a:path extrusionOk="0" h="323488" w="1410848">
                  <a:moveTo>
                    <a:pt x="74588" y="0"/>
                  </a:moveTo>
                  <a:lnTo>
                    <a:pt x="1336260" y="0"/>
                  </a:lnTo>
                  <a:cubicBezTo>
                    <a:pt x="1377454" y="0"/>
                    <a:pt x="1410848" y="33394"/>
                    <a:pt x="1410848" y="74588"/>
                  </a:cubicBezTo>
                  <a:lnTo>
                    <a:pt x="1410848" y="248900"/>
                  </a:lnTo>
                  <a:cubicBezTo>
                    <a:pt x="1410848" y="290093"/>
                    <a:pt x="1377454" y="323488"/>
                    <a:pt x="1336260" y="323488"/>
                  </a:cubicBezTo>
                  <a:lnTo>
                    <a:pt x="74588" y="323488"/>
                  </a:lnTo>
                  <a:cubicBezTo>
                    <a:pt x="33394" y="323488"/>
                    <a:pt x="0" y="290093"/>
                    <a:pt x="0" y="248900"/>
                  </a:cubicBezTo>
                  <a:lnTo>
                    <a:pt x="0" y="74588"/>
                  </a:lnTo>
                  <a:cubicBezTo>
                    <a:pt x="0" y="33394"/>
                    <a:pt x="33394" y="0"/>
                    <a:pt x="74588"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1"/>
            <p:cNvSpPr txBox="1"/>
            <p:nvPr/>
          </p:nvSpPr>
          <p:spPr>
            <a:xfrm>
              <a:off x="0" y="-47625"/>
              <a:ext cx="1410848" cy="3711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1"/>
          <p:cNvGrpSpPr/>
          <p:nvPr/>
        </p:nvGrpSpPr>
        <p:grpSpPr>
          <a:xfrm>
            <a:off x="1028700" y="354169"/>
            <a:ext cx="16230600" cy="794947"/>
            <a:chOff x="0" y="-241101"/>
            <a:chExt cx="21640800" cy="1059929"/>
          </a:xfrm>
        </p:grpSpPr>
        <p:grpSp>
          <p:nvGrpSpPr>
            <p:cNvPr id="104" name="Google Shape;104;p11"/>
            <p:cNvGrpSpPr/>
            <p:nvPr/>
          </p:nvGrpSpPr>
          <p:grpSpPr>
            <a:xfrm>
              <a:off x="0" y="-241101"/>
              <a:ext cx="21640800" cy="1059929"/>
              <a:chOff x="0" y="-47625"/>
              <a:chExt cx="4274726" cy="209369"/>
            </a:xfrm>
          </p:grpSpPr>
          <p:sp>
            <p:nvSpPr>
              <p:cNvPr id="105" name="Google Shape;105;p11"/>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1"/>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 name="Google Shape;107;p11"/>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6">
                <a:alphaModFix/>
              </a:blip>
              <a:stretch>
                <a:fillRect b="0" l="0" r="0" t="0"/>
              </a:stretch>
            </a:blipFill>
            <a:ln>
              <a:noFill/>
            </a:ln>
          </p:spPr>
        </p:sp>
        <p:sp>
          <p:nvSpPr>
            <p:cNvPr id="108" name="Google Shape;108;p11"/>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109" name="Google Shape;109;p11"/>
          <p:cNvSpPr txBox="1"/>
          <p:nvPr/>
        </p:nvSpPr>
        <p:spPr>
          <a:xfrm>
            <a:off x="1028700" y="2247000"/>
            <a:ext cx="8859900" cy="61731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0" i="0" lang="en-US" sz="15020" u="none" cap="none" strike="noStrike">
                <a:solidFill>
                  <a:srgbClr val="0A3647"/>
                </a:solidFill>
                <a:latin typeface="Impact"/>
                <a:ea typeface="Impact"/>
                <a:cs typeface="Impact"/>
                <a:sym typeface="Impact"/>
              </a:rPr>
              <a:t>RETAIL MARKETING </a:t>
            </a:r>
            <a:endParaRPr/>
          </a:p>
          <a:p>
            <a:pPr indent="0" lvl="0" marL="0" marR="0" rtl="0" algn="l">
              <a:lnSpc>
                <a:spcPct val="89001"/>
              </a:lnSpc>
              <a:spcBef>
                <a:spcPts val="0"/>
              </a:spcBef>
              <a:spcAft>
                <a:spcPts val="0"/>
              </a:spcAft>
              <a:buNone/>
            </a:pPr>
            <a:r>
              <a:rPr b="0" i="0" lang="en-US" sz="15020" u="none" cap="none" strike="noStrike">
                <a:solidFill>
                  <a:srgbClr val="0A3647"/>
                </a:solidFill>
                <a:latin typeface="Impact"/>
                <a:ea typeface="Impact"/>
                <a:cs typeface="Impact"/>
                <a:sym typeface="Impact"/>
              </a:rPr>
              <a:t>MIX </a:t>
            </a:r>
            <a:endParaRPr/>
          </a:p>
        </p:txBody>
      </p:sp>
      <p:sp>
        <p:nvSpPr>
          <p:cNvPr id="110" name="Google Shape;110;p11"/>
          <p:cNvSpPr txBox="1"/>
          <p:nvPr/>
        </p:nvSpPr>
        <p:spPr>
          <a:xfrm>
            <a:off x="1038100" y="8415175"/>
            <a:ext cx="3529200" cy="535500"/>
          </a:xfrm>
          <a:prstGeom prst="rect">
            <a:avLst/>
          </a:prstGeom>
          <a:noFill/>
          <a:ln>
            <a:noFill/>
          </a:ln>
        </p:spPr>
        <p:txBody>
          <a:bodyPr anchorCtr="0" anchor="t" bIns="0" lIns="0" spcFirstLastPara="1" rIns="0" wrap="square" tIns="0">
            <a:spAutoFit/>
          </a:bodyPr>
          <a:lstStyle/>
          <a:p>
            <a:pPr indent="0" lvl="0" marL="0" marR="0" rtl="0" algn="ctr">
              <a:lnSpc>
                <a:spcPct val="88999"/>
              </a:lnSpc>
              <a:spcBef>
                <a:spcPts val="0"/>
              </a:spcBef>
              <a:spcAft>
                <a:spcPts val="0"/>
              </a:spcAft>
              <a:buNone/>
            </a:pPr>
            <a:r>
              <a:rPr b="0" i="0" lang="en-US" sz="3909" u="none" cap="none" strike="noStrike">
                <a:solidFill>
                  <a:srgbClr val="FFFFFF"/>
                </a:solidFill>
                <a:latin typeface="Impact"/>
                <a:ea typeface="Impact"/>
                <a:cs typeface="Impact"/>
                <a:sym typeface="Impact"/>
              </a:rPr>
              <a:t>PRESENTATION</a:t>
            </a:r>
            <a:endParaRPr sz="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20"/>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22" name="Google Shape;322;p20"/>
          <p:cNvPicPr preferRelativeResize="0"/>
          <p:nvPr/>
        </p:nvPicPr>
        <p:blipFill rotWithShape="1">
          <a:blip r:embed="rId4">
            <a:alphaModFix/>
          </a:blip>
          <a:srcRect b="0" l="0" r="0" t="0"/>
          <a:stretch/>
        </p:blipFill>
        <p:spPr>
          <a:xfrm>
            <a:off x="842725" y="3670583"/>
            <a:ext cx="2231696" cy="2231696"/>
          </a:xfrm>
          <a:prstGeom prst="rect">
            <a:avLst/>
          </a:prstGeom>
          <a:noFill/>
          <a:ln>
            <a:noFill/>
          </a:ln>
        </p:spPr>
      </p:pic>
      <p:pic>
        <p:nvPicPr>
          <p:cNvPr id="323" name="Google Shape;323;p20"/>
          <p:cNvPicPr preferRelativeResize="0"/>
          <p:nvPr/>
        </p:nvPicPr>
        <p:blipFill rotWithShape="1">
          <a:blip r:embed="rId5">
            <a:alphaModFix/>
          </a:blip>
          <a:srcRect b="0" l="0" r="0" t="0"/>
          <a:stretch/>
        </p:blipFill>
        <p:spPr>
          <a:xfrm>
            <a:off x="5772941" y="3670583"/>
            <a:ext cx="2231696" cy="2231696"/>
          </a:xfrm>
          <a:prstGeom prst="rect">
            <a:avLst/>
          </a:prstGeom>
          <a:noFill/>
          <a:ln>
            <a:noFill/>
          </a:ln>
        </p:spPr>
      </p:pic>
      <p:pic>
        <p:nvPicPr>
          <p:cNvPr id="324" name="Google Shape;324;p20"/>
          <p:cNvPicPr preferRelativeResize="0"/>
          <p:nvPr/>
        </p:nvPicPr>
        <p:blipFill rotWithShape="1">
          <a:blip r:embed="rId6">
            <a:alphaModFix/>
          </a:blip>
          <a:srcRect b="0" l="0" r="0" t="0"/>
          <a:stretch/>
        </p:blipFill>
        <p:spPr>
          <a:xfrm>
            <a:off x="10702469" y="3670583"/>
            <a:ext cx="2231696" cy="2231696"/>
          </a:xfrm>
          <a:prstGeom prst="rect">
            <a:avLst/>
          </a:prstGeom>
          <a:noFill/>
          <a:ln>
            <a:noFill/>
          </a:ln>
        </p:spPr>
      </p:pic>
      <p:sp>
        <p:nvSpPr>
          <p:cNvPr id="325" name="Google Shape;325;p20"/>
          <p:cNvSpPr txBox="1"/>
          <p:nvPr/>
        </p:nvSpPr>
        <p:spPr>
          <a:xfrm>
            <a:off x="1028700" y="6028995"/>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sp>
        <p:nvSpPr>
          <p:cNvPr id="326" name="Google Shape;326;p20"/>
          <p:cNvSpPr txBox="1"/>
          <p:nvPr/>
        </p:nvSpPr>
        <p:spPr>
          <a:xfrm>
            <a:off x="5958916" y="6028995"/>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sp>
        <p:nvSpPr>
          <p:cNvPr id="327" name="Google Shape;327;p20"/>
          <p:cNvSpPr txBox="1"/>
          <p:nvPr/>
        </p:nvSpPr>
        <p:spPr>
          <a:xfrm>
            <a:off x="10888444" y="6028995"/>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grpSp>
        <p:nvGrpSpPr>
          <p:cNvPr id="328" name="Google Shape;328;p20"/>
          <p:cNvGrpSpPr/>
          <p:nvPr/>
        </p:nvGrpSpPr>
        <p:grpSpPr>
          <a:xfrm>
            <a:off x="1028700" y="354169"/>
            <a:ext cx="16230600" cy="794947"/>
            <a:chOff x="0" y="-241101"/>
            <a:chExt cx="21640800" cy="1059929"/>
          </a:xfrm>
        </p:grpSpPr>
        <p:grpSp>
          <p:nvGrpSpPr>
            <p:cNvPr id="329" name="Google Shape;329;p20"/>
            <p:cNvGrpSpPr/>
            <p:nvPr/>
          </p:nvGrpSpPr>
          <p:grpSpPr>
            <a:xfrm>
              <a:off x="0" y="-241101"/>
              <a:ext cx="21640800" cy="1059929"/>
              <a:chOff x="0" y="-47625"/>
              <a:chExt cx="4274726" cy="209369"/>
            </a:xfrm>
          </p:grpSpPr>
          <p:sp>
            <p:nvSpPr>
              <p:cNvPr id="330" name="Google Shape;330;p20"/>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0"/>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7">
                <a:alphaModFix/>
              </a:blip>
              <a:stretch>
                <a:fillRect b="0" l="0" r="0" t="0"/>
              </a:stretch>
            </a:blipFill>
            <a:ln>
              <a:noFill/>
            </a:ln>
          </p:spPr>
        </p:sp>
        <p:sp>
          <p:nvSpPr>
            <p:cNvPr id="333" name="Google Shape;333;p20"/>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34" name="Google Shape;334;p20"/>
          <p:cNvSpPr txBox="1"/>
          <p:nvPr/>
        </p:nvSpPr>
        <p:spPr>
          <a:xfrm>
            <a:off x="1028700" y="1847750"/>
            <a:ext cx="154515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0" i="0" lang="en-US" sz="11238" u="none" cap="none" strike="noStrike">
                <a:solidFill>
                  <a:srgbClr val="0A3647"/>
                </a:solidFill>
                <a:latin typeface="Impact"/>
                <a:ea typeface="Impact"/>
                <a:cs typeface="Impact"/>
                <a:sym typeface="Impact"/>
              </a:rPr>
              <a:t>DISCOUNT STRATEGIES</a:t>
            </a:r>
            <a:endParaRPr/>
          </a:p>
        </p:txBody>
      </p:sp>
      <p:sp>
        <p:nvSpPr>
          <p:cNvPr id="335" name="Google Shape;335;p20"/>
          <p:cNvSpPr txBox="1"/>
          <p:nvPr/>
        </p:nvSpPr>
        <p:spPr>
          <a:xfrm>
            <a:off x="1028700" y="7787640"/>
            <a:ext cx="14415600" cy="129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Finally, personalized discounts, based on past purchasing behavior, can make customers feel valued and understood, increasing their likelihood of returning to the business. By carefully selecting and implementing these discount strategies, businesses can effectively drive sales while maintaining a positive relationship with their customers.</a:t>
            </a:r>
            <a:endParaRPr/>
          </a:p>
        </p:txBody>
      </p:sp>
      <p:pic>
        <p:nvPicPr>
          <p:cNvPr id="336" name="Google Shape;336;p20"/>
          <p:cNvPicPr preferRelativeResize="0"/>
          <p:nvPr/>
        </p:nvPicPr>
        <p:blipFill>
          <a:blip r:embed="rId8">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21"/>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42" name="Google Shape;342;p21"/>
          <p:cNvPicPr preferRelativeResize="0"/>
          <p:nvPr/>
        </p:nvPicPr>
        <p:blipFill>
          <a:blip r:embed="rId4">
            <a:alphaModFix/>
          </a:blip>
          <a:stretch>
            <a:fillRect/>
          </a:stretch>
        </p:blipFill>
        <p:spPr>
          <a:xfrm>
            <a:off x="770375" y="3681972"/>
            <a:ext cx="11773125" cy="6745929"/>
          </a:xfrm>
          <a:prstGeom prst="rect">
            <a:avLst/>
          </a:prstGeom>
          <a:noFill/>
          <a:ln>
            <a:noFill/>
          </a:ln>
        </p:spPr>
      </p:pic>
      <p:grpSp>
        <p:nvGrpSpPr>
          <p:cNvPr id="343" name="Google Shape;343;p21"/>
          <p:cNvGrpSpPr/>
          <p:nvPr/>
        </p:nvGrpSpPr>
        <p:grpSpPr>
          <a:xfrm>
            <a:off x="1028700" y="354169"/>
            <a:ext cx="16230600" cy="794947"/>
            <a:chOff x="0" y="-241101"/>
            <a:chExt cx="21640800" cy="1059929"/>
          </a:xfrm>
        </p:grpSpPr>
        <p:grpSp>
          <p:nvGrpSpPr>
            <p:cNvPr id="344" name="Google Shape;344;p21"/>
            <p:cNvGrpSpPr/>
            <p:nvPr/>
          </p:nvGrpSpPr>
          <p:grpSpPr>
            <a:xfrm>
              <a:off x="0" y="-241101"/>
              <a:ext cx="21640800" cy="1059929"/>
              <a:chOff x="0" y="-47625"/>
              <a:chExt cx="4274726" cy="209369"/>
            </a:xfrm>
          </p:grpSpPr>
          <p:sp>
            <p:nvSpPr>
              <p:cNvPr id="345" name="Google Shape;345;p21"/>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1"/>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348" name="Google Shape;348;p21"/>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49" name="Google Shape;349;p21"/>
          <p:cNvSpPr/>
          <p:nvPr/>
        </p:nvSpPr>
        <p:spPr>
          <a:xfrm>
            <a:off x="9323266" y="4782625"/>
            <a:ext cx="609102" cy="976695"/>
          </a:xfrm>
          <a:custGeom>
            <a:rect b="b" l="l" r="r" t="t"/>
            <a:pathLst>
              <a:path extrusionOk="0" h="976695" w="609102">
                <a:moveTo>
                  <a:pt x="0" y="0"/>
                </a:moveTo>
                <a:lnTo>
                  <a:pt x="609102" y="0"/>
                </a:lnTo>
                <a:lnTo>
                  <a:pt x="609102" y="976695"/>
                </a:lnTo>
                <a:lnTo>
                  <a:pt x="0" y="976695"/>
                </a:lnTo>
                <a:lnTo>
                  <a:pt x="0" y="0"/>
                </a:lnTo>
                <a:close/>
              </a:path>
            </a:pathLst>
          </a:custGeom>
          <a:blipFill rotWithShape="1">
            <a:blip r:embed="rId6">
              <a:alphaModFix/>
            </a:blip>
            <a:stretch>
              <a:fillRect b="0" l="0" r="0" t="0"/>
            </a:stretch>
          </a:blipFill>
          <a:ln>
            <a:noFill/>
          </a:ln>
        </p:spPr>
      </p:sp>
      <p:sp>
        <p:nvSpPr>
          <p:cNvPr id="350" name="Google Shape;350;p21"/>
          <p:cNvSpPr/>
          <p:nvPr/>
        </p:nvSpPr>
        <p:spPr>
          <a:xfrm>
            <a:off x="2554127" y="5115992"/>
            <a:ext cx="609102" cy="976695"/>
          </a:xfrm>
          <a:custGeom>
            <a:rect b="b" l="l" r="r" t="t"/>
            <a:pathLst>
              <a:path extrusionOk="0" h="976695" w="609102">
                <a:moveTo>
                  <a:pt x="0" y="0"/>
                </a:moveTo>
                <a:lnTo>
                  <a:pt x="609103" y="0"/>
                </a:lnTo>
                <a:lnTo>
                  <a:pt x="609103" y="976695"/>
                </a:lnTo>
                <a:lnTo>
                  <a:pt x="0" y="976695"/>
                </a:lnTo>
                <a:lnTo>
                  <a:pt x="0" y="0"/>
                </a:lnTo>
                <a:close/>
              </a:path>
            </a:pathLst>
          </a:custGeom>
          <a:blipFill rotWithShape="1">
            <a:blip r:embed="rId6">
              <a:alphaModFix/>
            </a:blip>
            <a:stretch>
              <a:fillRect b="0" l="0" r="0" t="0"/>
            </a:stretch>
          </a:blipFill>
          <a:ln>
            <a:noFill/>
          </a:ln>
        </p:spPr>
      </p:sp>
      <p:sp>
        <p:nvSpPr>
          <p:cNvPr id="351" name="Google Shape;351;p21"/>
          <p:cNvSpPr txBox="1"/>
          <p:nvPr/>
        </p:nvSpPr>
        <p:spPr>
          <a:xfrm>
            <a:off x="1028700" y="1857225"/>
            <a:ext cx="167688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PLACE STRATEGY IN RETAIL</a:t>
            </a:r>
            <a:endParaRPr/>
          </a:p>
        </p:txBody>
      </p:sp>
      <p:sp>
        <p:nvSpPr>
          <p:cNvPr id="352" name="Google Shape;352;p21"/>
          <p:cNvSpPr txBox="1"/>
          <p:nvPr/>
        </p:nvSpPr>
        <p:spPr>
          <a:xfrm>
            <a:off x="13720422" y="4415127"/>
            <a:ext cx="2450133"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PLACE 1</a:t>
            </a:r>
            <a:endParaRPr/>
          </a:p>
        </p:txBody>
      </p:sp>
      <p:sp>
        <p:nvSpPr>
          <p:cNvPr id="353" name="Google Shape;353;p21"/>
          <p:cNvSpPr txBox="1"/>
          <p:nvPr/>
        </p:nvSpPr>
        <p:spPr>
          <a:xfrm>
            <a:off x="13720422" y="7098086"/>
            <a:ext cx="2450133"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PLACE 2</a:t>
            </a:r>
            <a:endParaRPr/>
          </a:p>
        </p:txBody>
      </p:sp>
      <p:sp>
        <p:nvSpPr>
          <p:cNvPr id="354" name="Google Shape;354;p21"/>
          <p:cNvSpPr txBox="1"/>
          <p:nvPr/>
        </p:nvSpPr>
        <p:spPr>
          <a:xfrm>
            <a:off x="13720422" y="5092121"/>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sp>
        <p:nvSpPr>
          <p:cNvPr id="355" name="Google Shape;355;p21"/>
          <p:cNvSpPr txBox="1"/>
          <p:nvPr/>
        </p:nvSpPr>
        <p:spPr>
          <a:xfrm>
            <a:off x="13720422" y="7775079"/>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pic>
        <p:nvPicPr>
          <p:cNvPr id="356" name="Google Shape;356;p21"/>
          <p:cNvPicPr preferRelativeResize="0"/>
          <p:nvPr/>
        </p:nvPicPr>
        <p:blipFill>
          <a:blip r:embed="rId7">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pic>
        <p:nvPicPr>
          <p:cNvPr id="361" name="Google Shape;361;p22"/>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62" name="Google Shape;362;p22"/>
          <p:cNvPicPr preferRelativeResize="0"/>
          <p:nvPr/>
        </p:nvPicPr>
        <p:blipFill>
          <a:blip r:embed="rId4">
            <a:alphaModFix/>
          </a:blip>
          <a:stretch>
            <a:fillRect/>
          </a:stretch>
        </p:blipFill>
        <p:spPr>
          <a:xfrm>
            <a:off x="1028725" y="4105975"/>
            <a:ext cx="2926200" cy="2926200"/>
          </a:xfrm>
          <a:prstGeom prst="rect">
            <a:avLst/>
          </a:prstGeom>
          <a:noFill/>
          <a:ln>
            <a:noFill/>
          </a:ln>
        </p:spPr>
      </p:pic>
      <p:pic>
        <p:nvPicPr>
          <p:cNvPr id="363" name="Google Shape;363;p22"/>
          <p:cNvPicPr preferRelativeResize="0"/>
          <p:nvPr/>
        </p:nvPicPr>
        <p:blipFill>
          <a:blip r:embed="rId5">
            <a:alphaModFix/>
          </a:blip>
          <a:stretch>
            <a:fillRect/>
          </a:stretch>
        </p:blipFill>
        <p:spPr>
          <a:xfrm>
            <a:off x="12732275" y="4105975"/>
            <a:ext cx="2977950" cy="2977950"/>
          </a:xfrm>
          <a:prstGeom prst="rect">
            <a:avLst/>
          </a:prstGeom>
          <a:noFill/>
          <a:ln>
            <a:noFill/>
          </a:ln>
        </p:spPr>
      </p:pic>
      <p:pic>
        <p:nvPicPr>
          <p:cNvPr id="364" name="Google Shape;364;p22"/>
          <p:cNvPicPr preferRelativeResize="0"/>
          <p:nvPr/>
        </p:nvPicPr>
        <p:blipFill>
          <a:blip r:embed="rId6">
            <a:alphaModFix/>
          </a:blip>
          <a:stretch>
            <a:fillRect/>
          </a:stretch>
        </p:blipFill>
        <p:spPr>
          <a:xfrm>
            <a:off x="6880500" y="4131850"/>
            <a:ext cx="2977950" cy="2977950"/>
          </a:xfrm>
          <a:prstGeom prst="rect">
            <a:avLst/>
          </a:prstGeom>
          <a:noFill/>
          <a:ln>
            <a:noFill/>
          </a:ln>
        </p:spPr>
      </p:pic>
      <p:sp>
        <p:nvSpPr>
          <p:cNvPr id="365" name="Google Shape;365;p22"/>
          <p:cNvSpPr txBox="1"/>
          <p:nvPr/>
        </p:nvSpPr>
        <p:spPr>
          <a:xfrm>
            <a:off x="1035532" y="7617797"/>
            <a:ext cx="3306000" cy="6837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CLIENT NAME</a:t>
            </a:r>
            <a:endParaRPr/>
          </a:p>
        </p:txBody>
      </p:sp>
      <p:sp>
        <p:nvSpPr>
          <p:cNvPr id="366" name="Google Shape;366;p22"/>
          <p:cNvSpPr txBox="1"/>
          <p:nvPr/>
        </p:nvSpPr>
        <p:spPr>
          <a:xfrm>
            <a:off x="6913197" y="7617797"/>
            <a:ext cx="3306000" cy="6837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CLIENT NAME</a:t>
            </a:r>
            <a:endParaRPr/>
          </a:p>
        </p:txBody>
      </p:sp>
      <p:sp>
        <p:nvSpPr>
          <p:cNvPr id="367" name="Google Shape;367;p22"/>
          <p:cNvSpPr txBox="1"/>
          <p:nvPr/>
        </p:nvSpPr>
        <p:spPr>
          <a:xfrm>
            <a:off x="12790861" y="7617797"/>
            <a:ext cx="3306000" cy="6837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CLIENT NAME</a:t>
            </a:r>
            <a:endParaRPr/>
          </a:p>
        </p:txBody>
      </p:sp>
      <p:sp>
        <p:nvSpPr>
          <p:cNvPr id="368" name="Google Shape;368;p22"/>
          <p:cNvSpPr txBox="1"/>
          <p:nvPr/>
        </p:nvSpPr>
        <p:spPr>
          <a:xfrm>
            <a:off x="1028700" y="1828350"/>
            <a:ext cx="168783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CUSTOMER FEEDBACK</a:t>
            </a:r>
            <a:endParaRPr/>
          </a:p>
        </p:txBody>
      </p:sp>
      <p:grpSp>
        <p:nvGrpSpPr>
          <p:cNvPr id="369" name="Google Shape;369;p22"/>
          <p:cNvGrpSpPr/>
          <p:nvPr/>
        </p:nvGrpSpPr>
        <p:grpSpPr>
          <a:xfrm>
            <a:off x="1028700" y="354169"/>
            <a:ext cx="16230600" cy="794947"/>
            <a:chOff x="0" y="-241101"/>
            <a:chExt cx="21640800" cy="1059929"/>
          </a:xfrm>
        </p:grpSpPr>
        <p:grpSp>
          <p:nvGrpSpPr>
            <p:cNvPr id="370" name="Google Shape;370;p22"/>
            <p:cNvGrpSpPr/>
            <p:nvPr/>
          </p:nvGrpSpPr>
          <p:grpSpPr>
            <a:xfrm>
              <a:off x="0" y="-241101"/>
              <a:ext cx="21640800" cy="1059929"/>
              <a:chOff x="0" y="-47625"/>
              <a:chExt cx="4274726" cy="209369"/>
            </a:xfrm>
          </p:grpSpPr>
          <p:sp>
            <p:nvSpPr>
              <p:cNvPr id="371" name="Google Shape;371;p22"/>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2"/>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3" name="Google Shape;373;p22"/>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7">
                <a:alphaModFix/>
              </a:blip>
              <a:stretch>
                <a:fillRect b="0" l="0" r="0" t="0"/>
              </a:stretch>
            </a:blipFill>
            <a:ln>
              <a:noFill/>
            </a:ln>
          </p:spPr>
        </p:sp>
        <p:sp>
          <p:nvSpPr>
            <p:cNvPr id="374" name="Google Shape;374;p22"/>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75" name="Google Shape;375;p22"/>
          <p:cNvSpPr txBox="1"/>
          <p:nvPr/>
        </p:nvSpPr>
        <p:spPr>
          <a:xfrm>
            <a:off x="1028700" y="844296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sp>
        <p:nvSpPr>
          <p:cNvPr id="376" name="Google Shape;376;p22"/>
          <p:cNvSpPr txBox="1"/>
          <p:nvPr/>
        </p:nvSpPr>
        <p:spPr>
          <a:xfrm>
            <a:off x="6906364" y="844296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sp>
        <p:nvSpPr>
          <p:cNvPr id="377" name="Google Shape;377;p22"/>
          <p:cNvSpPr txBox="1"/>
          <p:nvPr/>
        </p:nvSpPr>
        <p:spPr>
          <a:xfrm>
            <a:off x="12784029" y="8442960"/>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Elaborate on the featured statistic.</a:t>
            </a:r>
            <a:endParaRPr/>
          </a:p>
        </p:txBody>
      </p:sp>
      <p:pic>
        <p:nvPicPr>
          <p:cNvPr id="378" name="Google Shape;378;p22"/>
          <p:cNvPicPr preferRelativeResize="0"/>
          <p:nvPr/>
        </p:nvPicPr>
        <p:blipFill>
          <a:blip r:embed="rId8">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23"/>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84" name="Google Shape;384;p23"/>
          <p:cNvPicPr preferRelativeResize="0"/>
          <p:nvPr/>
        </p:nvPicPr>
        <p:blipFill>
          <a:blip r:embed="rId4">
            <a:alphaModFix/>
          </a:blip>
          <a:stretch>
            <a:fillRect/>
          </a:stretch>
        </p:blipFill>
        <p:spPr>
          <a:xfrm>
            <a:off x="10411025" y="1823663"/>
            <a:ext cx="6177699" cy="6442450"/>
          </a:xfrm>
          <a:prstGeom prst="rect">
            <a:avLst/>
          </a:prstGeom>
          <a:noFill/>
          <a:ln>
            <a:noFill/>
          </a:ln>
        </p:spPr>
      </p:pic>
      <p:grpSp>
        <p:nvGrpSpPr>
          <p:cNvPr id="385" name="Google Shape;385;p23"/>
          <p:cNvGrpSpPr/>
          <p:nvPr/>
        </p:nvGrpSpPr>
        <p:grpSpPr>
          <a:xfrm>
            <a:off x="1028700" y="354169"/>
            <a:ext cx="16230600" cy="794947"/>
            <a:chOff x="0" y="-241101"/>
            <a:chExt cx="21640800" cy="1059929"/>
          </a:xfrm>
        </p:grpSpPr>
        <p:grpSp>
          <p:nvGrpSpPr>
            <p:cNvPr id="386" name="Google Shape;386;p23"/>
            <p:cNvGrpSpPr/>
            <p:nvPr/>
          </p:nvGrpSpPr>
          <p:grpSpPr>
            <a:xfrm>
              <a:off x="0" y="-241101"/>
              <a:ext cx="21640800" cy="1059929"/>
              <a:chOff x="0" y="-47625"/>
              <a:chExt cx="4274726" cy="209369"/>
            </a:xfrm>
          </p:grpSpPr>
          <p:sp>
            <p:nvSpPr>
              <p:cNvPr id="387" name="Google Shape;387;p23"/>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3"/>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9" name="Google Shape;389;p23"/>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390" name="Google Shape;390;p23"/>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91" name="Google Shape;391;p23"/>
          <p:cNvSpPr txBox="1"/>
          <p:nvPr/>
        </p:nvSpPr>
        <p:spPr>
          <a:xfrm>
            <a:off x="1028700" y="1898477"/>
            <a:ext cx="5626456" cy="15950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ABOUT US</a:t>
            </a:r>
            <a:endParaRPr/>
          </a:p>
        </p:txBody>
      </p:sp>
      <p:sp>
        <p:nvSpPr>
          <p:cNvPr id="392" name="Google Shape;392;p23"/>
          <p:cNvSpPr txBox="1"/>
          <p:nvPr/>
        </p:nvSpPr>
        <p:spPr>
          <a:xfrm>
            <a:off x="1028700" y="3455378"/>
            <a:ext cx="82947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Our company was founded on the principles of innovation, integrity, and community. Since our inception, we have strived to create products and services that not only meet but exceed the expectations of our customers. Our dedicated team of professionals is passionate about delivering quality and excellence in everything we do.</a:t>
            </a:r>
            <a:endParaRPr/>
          </a:p>
          <a:p>
            <a:pPr indent="0" lvl="0" marL="0" marR="0" rtl="0" algn="l">
              <a:lnSpc>
                <a:spcPct val="100000"/>
              </a:lnSpc>
              <a:spcBef>
                <a:spcPts val="0"/>
              </a:spcBef>
              <a:spcAft>
                <a:spcPts val="0"/>
              </a:spcAft>
              <a:buNone/>
            </a:pPr>
            <a:r>
              <a:t/>
            </a:r>
            <a:endParaRPr b="0" i="0" sz="24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We believe in the power of collaboration and the importance of fostering a positive and inclusive work environment. Our diverse team brings together a wealth of knowledge and experience, allowing us to approach challenges from multiple perspectives and find creative solutions.</a:t>
            </a:r>
            <a:endParaRPr/>
          </a:p>
        </p:txBody>
      </p:sp>
      <p:pic>
        <p:nvPicPr>
          <p:cNvPr id="393" name="Google Shape;393;p23"/>
          <p:cNvPicPr preferRelativeResize="0"/>
          <p:nvPr/>
        </p:nvPicPr>
        <p:blipFill>
          <a:blip r:embed="rId6">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24"/>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99" name="Google Shape;399;p24"/>
          <p:cNvPicPr preferRelativeResize="0"/>
          <p:nvPr/>
        </p:nvPicPr>
        <p:blipFill>
          <a:blip r:embed="rId4">
            <a:alphaModFix/>
          </a:blip>
          <a:stretch>
            <a:fillRect/>
          </a:stretch>
        </p:blipFill>
        <p:spPr>
          <a:xfrm>
            <a:off x="413246" y="2109825"/>
            <a:ext cx="8706079" cy="7466125"/>
          </a:xfrm>
          <a:prstGeom prst="rect">
            <a:avLst/>
          </a:prstGeom>
          <a:noFill/>
          <a:ln>
            <a:noFill/>
          </a:ln>
        </p:spPr>
      </p:pic>
      <p:grpSp>
        <p:nvGrpSpPr>
          <p:cNvPr id="400" name="Google Shape;400;p24"/>
          <p:cNvGrpSpPr/>
          <p:nvPr/>
        </p:nvGrpSpPr>
        <p:grpSpPr>
          <a:xfrm>
            <a:off x="1028700" y="354169"/>
            <a:ext cx="16230600" cy="794947"/>
            <a:chOff x="0" y="-241101"/>
            <a:chExt cx="21640800" cy="1059929"/>
          </a:xfrm>
        </p:grpSpPr>
        <p:grpSp>
          <p:nvGrpSpPr>
            <p:cNvPr id="401" name="Google Shape;401;p24"/>
            <p:cNvGrpSpPr/>
            <p:nvPr/>
          </p:nvGrpSpPr>
          <p:grpSpPr>
            <a:xfrm>
              <a:off x="0" y="-241101"/>
              <a:ext cx="21640800" cy="1059929"/>
              <a:chOff x="0" y="-47625"/>
              <a:chExt cx="4274726" cy="209369"/>
            </a:xfrm>
          </p:grpSpPr>
          <p:sp>
            <p:nvSpPr>
              <p:cNvPr id="402" name="Google Shape;402;p24"/>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4"/>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4"/>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405" name="Google Shape;405;p24"/>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406" name="Google Shape;406;p24"/>
          <p:cNvSpPr txBox="1"/>
          <p:nvPr/>
        </p:nvSpPr>
        <p:spPr>
          <a:xfrm>
            <a:off x="10070600" y="2434875"/>
            <a:ext cx="74967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OUR HISTORY</a:t>
            </a:r>
            <a:endParaRPr/>
          </a:p>
        </p:txBody>
      </p:sp>
      <p:sp>
        <p:nvSpPr>
          <p:cNvPr id="407" name="Google Shape;407;p24"/>
          <p:cNvSpPr txBox="1"/>
          <p:nvPr/>
        </p:nvSpPr>
        <p:spPr>
          <a:xfrm>
            <a:off x="10070605" y="3991779"/>
            <a:ext cx="74967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is a rich tapestry woven from countless stories, triumphs, and tribulations. It is a chronicle of human endeavor, marked by moments of profound discovery and innovation, as well as periods of great challenge and adversity. From the ancient civilizations that the enduring </a:t>
            </a:r>
            <a:endParaRPr/>
          </a:p>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spirit of humanity.</a:t>
            </a:r>
            <a:endParaRPr/>
          </a:p>
          <a:p>
            <a:pPr indent="0" lvl="0" marL="0" marR="0" rtl="0" algn="l">
              <a:lnSpc>
                <a:spcPct val="100000"/>
              </a:lnSpc>
              <a:spcBef>
                <a:spcPts val="0"/>
              </a:spcBef>
              <a:spcAft>
                <a:spcPts val="0"/>
              </a:spcAft>
              <a:buNone/>
            </a:pPr>
            <a:r>
              <a:t/>
            </a:r>
            <a:endParaRPr b="0" i="0" sz="24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Each chapter tells a unique tale, whether it be the rise and fall of empires, the struggle for freedom and equality, or the relentless pursuit.</a:t>
            </a:r>
            <a:endParaRPr/>
          </a:p>
        </p:txBody>
      </p:sp>
      <p:pic>
        <p:nvPicPr>
          <p:cNvPr id="408" name="Google Shape;408;p24"/>
          <p:cNvPicPr preferRelativeResize="0"/>
          <p:nvPr/>
        </p:nvPicPr>
        <p:blipFill>
          <a:blip r:embed="rId6">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25"/>
          <p:cNvPicPr preferRelativeResize="0"/>
          <p:nvPr/>
        </p:nvPicPr>
        <p:blipFill>
          <a:blip r:embed="rId3">
            <a:alphaModFix/>
          </a:blip>
          <a:stretch>
            <a:fillRect/>
          </a:stretch>
        </p:blipFill>
        <p:spPr>
          <a:xfrm>
            <a:off x="-131575" y="-199538"/>
            <a:ext cx="18909676" cy="10627439"/>
          </a:xfrm>
          <a:prstGeom prst="rect">
            <a:avLst/>
          </a:prstGeom>
          <a:noFill/>
          <a:ln>
            <a:noFill/>
          </a:ln>
        </p:spPr>
      </p:pic>
      <p:grpSp>
        <p:nvGrpSpPr>
          <p:cNvPr id="414" name="Google Shape;414;p25"/>
          <p:cNvGrpSpPr/>
          <p:nvPr/>
        </p:nvGrpSpPr>
        <p:grpSpPr>
          <a:xfrm>
            <a:off x="1028700" y="354169"/>
            <a:ext cx="16230600" cy="794947"/>
            <a:chOff x="0" y="-241101"/>
            <a:chExt cx="21640800" cy="1059929"/>
          </a:xfrm>
        </p:grpSpPr>
        <p:grpSp>
          <p:nvGrpSpPr>
            <p:cNvPr id="415" name="Google Shape;415;p25"/>
            <p:cNvGrpSpPr/>
            <p:nvPr/>
          </p:nvGrpSpPr>
          <p:grpSpPr>
            <a:xfrm>
              <a:off x="0" y="-241101"/>
              <a:ext cx="21640800" cy="1059929"/>
              <a:chOff x="0" y="-47625"/>
              <a:chExt cx="4274726" cy="209369"/>
            </a:xfrm>
          </p:grpSpPr>
          <p:sp>
            <p:nvSpPr>
              <p:cNvPr id="416" name="Google Shape;416;p25"/>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5"/>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25"/>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4">
                <a:alphaModFix/>
              </a:blip>
              <a:stretch>
                <a:fillRect b="0" l="0" r="0" t="0"/>
              </a:stretch>
            </a:blipFill>
            <a:ln>
              <a:noFill/>
            </a:ln>
          </p:spPr>
        </p:sp>
        <p:sp>
          <p:nvSpPr>
            <p:cNvPr id="419" name="Google Shape;419;p25"/>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420" name="Google Shape;420;p25"/>
          <p:cNvGrpSpPr/>
          <p:nvPr/>
        </p:nvGrpSpPr>
        <p:grpSpPr>
          <a:xfrm>
            <a:off x="7308746" y="4392592"/>
            <a:ext cx="1625133" cy="1805959"/>
            <a:chOff x="0" y="-47625"/>
            <a:chExt cx="428018" cy="475643"/>
          </a:xfrm>
        </p:grpSpPr>
        <p:sp>
          <p:nvSpPr>
            <p:cNvPr id="421" name="Google Shape;421;p25"/>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5"/>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5"/>
          <p:cNvGrpSpPr/>
          <p:nvPr/>
        </p:nvGrpSpPr>
        <p:grpSpPr>
          <a:xfrm>
            <a:off x="7308746" y="6568362"/>
            <a:ext cx="1625133" cy="1805959"/>
            <a:chOff x="0" y="-47625"/>
            <a:chExt cx="428018" cy="475643"/>
          </a:xfrm>
        </p:grpSpPr>
        <p:sp>
          <p:nvSpPr>
            <p:cNvPr id="424" name="Google Shape;424;p25"/>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5"/>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5"/>
          <p:cNvGrpSpPr/>
          <p:nvPr/>
        </p:nvGrpSpPr>
        <p:grpSpPr>
          <a:xfrm>
            <a:off x="9352979" y="4392592"/>
            <a:ext cx="1625133" cy="1805959"/>
            <a:chOff x="0" y="-47625"/>
            <a:chExt cx="428018" cy="475643"/>
          </a:xfrm>
        </p:grpSpPr>
        <p:sp>
          <p:nvSpPr>
            <p:cNvPr id="427" name="Google Shape;427;p25"/>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5"/>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5"/>
          <p:cNvGrpSpPr/>
          <p:nvPr/>
        </p:nvGrpSpPr>
        <p:grpSpPr>
          <a:xfrm>
            <a:off x="9352979" y="6568362"/>
            <a:ext cx="1625133" cy="1805959"/>
            <a:chOff x="0" y="-47625"/>
            <a:chExt cx="428018" cy="475643"/>
          </a:xfrm>
        </p:grpSpPr>
        <p:sp>
          <p:nvSpPr>
            <p:cNvPr id="430" name="Google Shape;430;p25"/>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5"/>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5"/>
          <p:cNvSpPr/>
          <p:nvPr/>
        </p:nvSpPr>
        <p:spPr>
          <a:xfrm>
            <a:off x="7540748" y="4824924"/>
            <a:ext cx="1162271" cy="1122120"/>
          </a:xfrm>
          <a:custGeom>
            <a:rect b="b" l="l" r="r" t="t"/>
            <a:pathLst>
              <a:path extrusionOk="0" h="1122120" w="1162271">
                <a:moveTo>
                  <a:pt x="0" y="0"/>
                </a:moveTo>
                <a:lnTo>
                  <a:pt x="1162271" y="0"/>
                </a:lnTo>
                <a:lnTo>
                  <a:pt x="1162271" y="1122120"/>
                </a:lnTo>
                <a:lnTo>
                  <a:pt x="0" y="1122120"/>
                </a:lnTo>
                <a:lnTo>
                  <a:pt x="0" y="0"/>
                </a:lnTo>
                <a:close/>
              </a:path>
            </a:pathLst>
          </a:custGeom>
          <a:blipFill rotWithShape="1">
            <a:blip r:embed="rId5">
              <a:alphaModFix/>
            </a:blip>
            <a:stretch>
              <a:fillRect b="0" l="0" r="0" t="0"/>
            </a:stretch>
          </a:blipFill>
          <a:ln>
            <a:noFill/>
          </a:ln>
        </p:spPr>
      </p:sp>
      <p:sp>
        <p:nvSpPr>
          <p:cNvPr id="433" name="Google Shape;433;p25"/>
          <p:cNvSpPr/>
          <p:nvPr/>
        </p:nvSpPr>
        <p:spPr>
          <a:xfrm>
            <a:off x="9618064" y="4824924"/>
            <a:ext cx="1094962" cy="1057136"/>
          </a:xfrm>
          <a:custGeom>
            <a:rect b="b" l="l" r="r" t="t"/>
            <a:pathLst>
              <a:path extrusionOk="0" h="1057136" w="1094962">
                <a:moveTo>
                  <a:pt x="0" y="0"/>
                </a:moveTo>
                <a:lnTo>
                  <a:pt x="1094963" y="0"/>
                </a:lnTo>
                <a:lnTo>
                  <a:pt x="1094963" y="1057136"/>
                </a:lnTo>
                <a:lnTo>
                  <a:pt x="0" y="1057136"/>
                </a:lnTo>
                <a:lnTo>
                  <a:pt x="0" y="0"/>
                </a:lnTo>
                <a:close/>
              </a:path>
            </a:pathLst>
          </a:custGeom>
          <a:blipFill rotWithShape="1">
            <a:blip r:embed="rId6">
              <a:alphaModFix/>
            </a:blip>
            <a:stretch>
              <a:fillRect b="0" l="0" r="0" t="0"/>
            </a:stretch>
          </a:blipFill>
          <a:ln>
            <a:noFill/>
          </a:ln>
        </p:spPr>
      </p:sp>
      <p:sp>
        <p:nvSpPr>
          <p:cNvPr id="434" name="Google Shape;434;p25"/>
          <p:cNvSpPr/>
          <p:nvPr/>
        </p:nvSpPr>
        <p:spPr>
          <a:xfrm>
            <a:off x="7540748" y="7033196"/>
            <a:ext cx="1101163" cy="1057117"/>
          </a:xfrm>
          <a:custGeom>
            <a:rect b="b" l="l" r="r" t="t"/>
            <a:pathLst>
              <a:path extrusionOk="0" h="1057117" w="1101163">
                <a:moveTo>
                  <a:pt x="0" y="0"/>
                </a:moveTo>
                <a:lnTo>
                  <a:pt x="1101163" y="0"/>
                </a:lnTo>
                <a:lnTo>
                  <a:pt x="1101163" y="1057117"/>
                </a:lnTo>
                <a:lnTo>
                  <a:pt x="0" y="1057117"/>
                </a:lnTo>
                <a:lnTo>
                  <a:pt x="0" y="0"/>
                </a:lnTo>
                <a:close/>
              </a:path>
            </a:pathLst>
          </a:custGeom>
          <a:blipFill rotWithShape="1">
            <a:blip r:embed="rId7">
              <a:alphaModFix/>
            </a:blip>
            <a:stretch>
              <a:fillRect b="0" l="0" r="0" t="0"/>
            </a:stretch>
          </a:blipFill>
          <a:ln>
            <a:noFill/>
          </a:ln>
        </p:spPr>
      </p:sp>
      <p:sp>
        <p:nvSpPr>
          <p:cNvPr id="435" name="Google Shape;435;p25"/>
          <p:cNvSpPr/>
          <p:nvPr/>
        </p:nvSpPr>
        <p:spPr>
          <a:xfrm>
            <a:off x="9618064" y="7033196"/>
            <a:ext cx="1094962" cy="1057136"/>
          </a:xfrm>
          <a:custGeom>
            <a:rect b="b" l="l" r="r" t="t"/>
            <a:pathLst>
              <a:path extrusionOk="0" h="1057136" w="1094962">
                <a:moveTo>
                  <a:pt x="0" y="0"/>
                </a:moveTo>
                <a:lnTo>
                  <a:pt x="1094963" y="0"/>
                </a:lnTo>
                <a:lnTo>
                  <a:pt x="1094963" y="1057136"/>
                </a:lnTo>
                <a:lnTo>
                  <a:pt x="0" y="1057136"/>
                </a:lnTo>
                <a:lnTo>
                  <a:pt x="0" y="0"/>
                </a:lnTo>
                <a:close/>
              </a:path>
            </a:pathLst>
          </a:custGeom>
          <a:blipFill rotWithShape="1">
            <a:blip r:embed="rId8">
              <a:alphaModFix/>
            </a:blip>
            <a:stretch>
              <a:fillRect b="0" l="0" r="0" t="0"/>
            </a:stretch>
          </a:blipFill>
          <a:ln>
            <a:noFill/>
          </a:ln>
        </p:spPr>
      </p:sp>
      <p:sp>
        <p:nvSpPr>
          <p:cNvPr id="436" name="Google Shape;436;p25"/>
          <p:cNvSpPr txBox="1"/>
          <p:nvPr/>
        </p:nvSpPr>
        <p:spPr>
          <a:xfrm>
            <a:off x="1028700" y="2120917"/>
            <a:ext cx="16230600"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OUR JOURNEY THROUGH TIME</a:t>
            </a:r>
            <a:endParaRPr/>
          </a:p>
        </p:txBody>
      </p:sp>
      <p:sp>
        <p:nvSpPr>
          <p:cNvPr id="437" name="Google Shape;437;p25"/>
          <p:cNvSpPr txBox="1"/>
          <p:nvPr/>
        </p:nvSpPr>
        <p:spPr>
          <a:xfrm>
            <a:off x="11397197" y="4621050"/>
            <a:ext cx="5384100" cy="6837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ADD A MAIN POINT</a:t>
            </a:r>
            <a:endParaRPr/>
          </a:p>
        </p:txBody>
      </p:sp>
      <p:sp>
        <p:nvSpPr>
          <p:cNvPr id="438" name="Google Shape;438;p25"/>
          <p:cNvSpPr txBox="1"/>
          <p:nvPr/>
        </p:nvSpPr>
        <p:spPr>
          <a:xfrm>
            <a:off x="1411428" y="4621050"/>
            <a:ext cx="5479500" cy="683700"/>
          </a:xfrm>
          <a:prstGeom prst="rect">
            <a:avLst/>
          </a:prstGeom>
          <a:noFill/>
          <a:ln>
            <a:noFill/>
          </a:ln>
        </p:spPr>
        <p:txBody>
          <a:bodyPr anchorCtr="0" anchor="t" bIns="0" lIns="0" spcFirstLastPara="1" rIns="0" wrap="square" tIns="0">
            <a:spAutoFit/>
          </a:bodyPr>
          <a:lstStyle/>
          <a:p>
            <a:pPr indent="0" lvl="0" marL="0" marR="0" rtl="0" algn="r">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ADD A MAIN POINT</a:t>
            </a:r>
            <a:endParaRPr/>
          </a:p>
        </p:txBody>
      </p:sp>
      <p:sp>
        <p:nvSpPr>
          <p:cNvPr id="439" name="Google Shape;439;p25"/>
          <p:cNvSpPr txBox="1"/>
          <p:nvPr/>
        </p:nvSpPr>
        <p:spPr>
          <a:xfrm>
            <a:off x="11397197" y="6850900"/>
            <a:ext cx="5579100" cy="6837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ADD A MAIN POINT</a:t>
            </a:r>
            <a:endParaRPr/>
          </a:p>
        </p:txBody>
      </p:sp>
      <p:sp>
        <p:nvSpPr>
          <p:cNvPr id="440" name="Google Shape;440;p25"/>
          <p:cNvSpPr txBox="1"/>
          <p:nvPr/>
        </p:nvSpPr>
        <p:spPr>
          <a:xfrm>
            <a:off x="1671202" y="6850900"/>
            <a:ext cx="5219700" cy="683700"/>
          </a:xfrm>
          <a:prstGeom prst="rect">
            <a:avLst/>
          </a:prstGeom>
          <a:noFill/>
          <a:ln>
            <a:noFill/>
          </a:ln>
        </p:spPr>
        <p:txBody>
          <a:bodyPr anchorCtr="0" anchor="t" bIns="0" lIns="0" spcFirstLastPara="1" rIns="0" wrap="square" tIns="0">
            <a:spAutoFit/>
          </a:bodyPr>
          <a:lstStyle/>
          <a:p>
            <a:pPr indent="0" lvl="0" marL="0" marR="0" rtl="0" algn="r">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ADD A MAIN POINT</a:t>
            </a:r>
            <a:endParaRPr/>
          </a:p>
        </p:txBody>
      </p:sp>
      <p:sp>
        <p:nvSpPr>
          <p:cNvPr id="441" name="Google Shape;441;p25"/>
          <p:cNvSpPr txBox="1"/>
          <p:nvPr/>
        </p:nvSpPr>
        <p:spPr>
          <a:xfrm>
            <a:off x="11397212" y="5503779"/>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A3647"/>
                </a:solidFill>
                <a:latin typeface="Arial"/>
                <a:ea typeface="Arial"/>
                <a:cs typeface="Arial"/>
                <a:sym typeface="Arial"/>
              </a:rPr>
              <a:t>Elaborate on what you want to discuss. </a:t>
            </a:r>
            <a:endParaRPr/>
          </a:p>
        </p:txBody>
      </p:sp>
      <p:sp>
        <p:nvSpPr>
          <p:cNvPr id="442" name="Google Shape;442;p25"/>
          <p:cNvSpPr txBox="1"/>
          <p:nvPr/>
        </p:nvSpPr>
        <p:spPr>
          <a:xfrm>
            <a:off x="3525864" y="5503779"/>
            <a:ext cx="3364800" cy="7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99" u="none" cap="none" strike="noStrike">
                <a:solidFill>
                  <a:srgbClr val="0A3647"/>
                </a:solidFill>
                <a:latin typeface="Arial"/>
                <a:ea typeface="Arial"/>
                <a:cs typeface="Arial"/>
                <a:sym typeface="Arial"/>
              </a:rPr>
              <a:t>Elaborate on what you want to discuss. </a:t>
            </a:r>
            <a:endParaRPr/>
          </a:p>
        </p:txBody>
      </p:sp>
      <p:sp>
        <p:nvSpPr>
          <p:cNvPr id="443" name="Google Shape;443;p25"/>
          <p:cNvSpPr txBox="1"/>
          <p:nvPr/>
        </p:nvSpPr>
        <p:spPr>
          <a:xfrm>
            <a:off x="11397212" y="7733627"/>
            <a:ext cx="3364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0A3647"/>
                </a:solidFill>
                <a:latin typeface="Arial"/>
                <a:ea typeface="Arial"/>
                <a:cs typeface="Arial"/>
                <a:sym typeface="Arial"/>
              </a:rPr>
              <a:t>Elaborate on what you want to discuss. </a:t>
            </a:r>
            <a:endParaRPr/>
          </a:p>
        </p:txBody>
      </p:sp>
      <p:sp>
        <p:nvSpPr>
          <p:cNvPr id="444" name="Google Shape;444;p25"/>
          <p:cNvSpPr txBox="1"/>
          <p:nvPr/>
        </p:nvSpPr>
        <p:spPr>
          <a:xfrm>
            <a:off x="3525864" y="7733627"/>
            <a:ext cx="3364800" cy="738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2399" u="none" cap="none" strike="noStrike">
                <a:solidFill>
                  <a:srgbClr val="0A3647"/>
                </a:solidFill>
                <a:latin typeface="Arial"/>
                <a:ea typeface="Arial"/>
                <a:cs typeface="Arial"/>
                <a:sym typeface="Arial"/>
              </a:rPr>
              <a:t>Elaborate on what you want to discuss. </a:t>
            </a:r>
            <a:endParaRPr/>
          </a:p>
        </p:txBody>
      </p:sp>
      <p:pic>
        <p:nvPicPr>
          <p:cNvPr id="445" name="Google Shape;445;p25"/>
          <p:cNvPicPr preferRelativeResize="0"/>
          <p:nvPr/>
        </p:nvPicPr>
        <p:blipFill>
          <a:blip r:embed="rId9">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26"/>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451" name="Google Shape;451;p26"/>
          <p:cNvPicPr preferRelativeResize="0"/>
          <p:nvPr/>
        </p:nvPicPr>
        <p:blipFill>
          <a:blip r:embed="rId4">
            <a:alphaModFix/>
          </a:blip>
          <a:stretch>
            <a:fillRect/>
          </a:stretch>
        </p:blipFill>
        <p:spPr>
          <a:xfrm>
            <a:off x="10848200" y="3552431"/>
            <a:ext cx="6696400" cy="6739083"/>
          </a:xfrm>
          <a:prstGeom prst="rect">
            <a:avLst/>
          </a:prstGeom>
          <a:noFill/>
          <a:ln>
            <a:noFill/>
          </a:ln>
        </p:spPr>
      </p:pic>
      <p:pic>
        <p:nvPicPr>
          <p:cNvPr id="452" name="Google Shape;452;p26"/>
          <p:cNvPicPr preferRelativeResize="0"/>
          <p:nvPr/>
        </p:nvPicPr>
        <p:blipFill>
          <a:blip r:embed="rId5">
            <a:alphaModFix/>
          </a:blip>
          <a:stretch>
            <a:fillRect/>
          </a:stretch>
        </p:blipFill>
        <p:spPr>
          <a:xfrm>
            <a:off x="16068145" y="8940658"/>
            <a:ext cx="1191150" cy="635280"/>
          </a:xfrm>
          <a:prstGeom prst="rect">
            <a:avLst/>
          </a:prstGeom>
          <a:noFill/>
          <a:ln>
            <a:noFill/>
          </a:ln>
        </p:spPr>
      </p:pic>
      <p:grpSp>
        <p:nvGrpSpPr>
          <p:cNvPr id="453" name="Google Shape;453;p26"/>
          <p:cNvGrpSpPr/>
          <p:nvPr/>
        </p:nvGrpSpPr>
        <p:grpSpPr>
          <a:xfrm>
            <a:off x="1028700" y="354169"/>
            <a:ext cx="16230600" cy="794947"/>
            <a:chOff x="0" y="-241101"/>
            <a:chExt cx="21640800" cy="1059929"/>
          </a:xfrm>
        </p:grpSpPr>
        <p:grpSp>
          <p:nvGrpSpPr>
            <p:cNvPr id="454" name="Google Shape;454;p26"/>
            <p:cNvGrpSpPr/>
            <p:nvPr/>
          </p:nvGrpSpPr>
          <p:grpSpPr>
            <a:xfrm>
              <a:off x="0" y="-241101"/>
              <a:ext cx="21640800" cy="1059929"/>
              <a:chOff x="0" y="-47625"/>
              <a:chExt cx="4274726" cy="209369"/>
            </a:xfrm>
          </p:grpSpPr>
          <p:sp>
            <p:nvSpPr>
              <p:cNvPr id="455" name="Google Shape;455;p26"/>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6"/>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7" name="Google Shape;457;p26"/>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6">
                <a:alphaModFix/>
              </a:blip>
              <a:stretch>
                <a:fillRect b="0" l="0" r="0" t="0"/>
              </a:stretch>
            </a:blipFill>
            <a:ln>
              <a:noFill/>
            </a:ln>
          </p:spPr>
        </p:sp>
        <p:sp>
          <p:nvSpPr>
            <p:cNvPr id="458" name="Google Shape;458;p26"/>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459" name="Google Shape;459;p26"/>
          <p:cNvSpPr/>
          <p:nvPr/>
        </p:nvSpPr>
        <p:spPr>
          <a:xfrm>
            <a:off x="16068144" y="8942644"/>
            <a:ext cx="1191156" cy="631313"/>
          </a:xfrm>
          <a:custGeom>
            <a:rect b="b" l="l" r="r" t="t"/>
            <a:pathLst>
              <a:path extrusionOk="0" h="631313" w="1191156">
                <a:moveTo>
                  <a:pt x="0" y="0"/>
                </a:moveTo>
                <a:lnTo>
                  <a:pt x="1191156" y="0"/>
                </a:lnTo>
                <a:lnTo>
                  <a:pt x="1191156" y="631312"/>
                </a:lnTo>
                <a:lnTo>
                  <a:pt x="0" y="631312"/>
                </a:lnTo>
                <a:lnTo>
                  <a:pt x="0" y="0"/>
                </a:lnTo>
                <a:close/>
              </a:path>
            </a:pathLst>
          </a:custGeom>
          <a:blipFill rotWithShape="1">
            <a:blip r:embed="rId7">
              <a:alphaModFix/>
            </a:blip>
            <a:stretch>
              <a:fillRect b="0" l="0" r="0" t="0"/>
            </a:stretch>
          </a:blipFill>
          <a:ln>
            <a:noFill/>
          </a:ln>
        </p:spPr>
      </p:sp>
      <p:sp>
        <p:nvSpPr>
          <p:cNvPr id="460" name="Google Shape;460;p26"/>
          <p:cNvSpPr txBox="1"/>
          <p:nvPr/>
        </p:nvSpPr>
        <p:spPr>
          <a:xfrm>
            <a:off x="1028700" y="2233550"/>
            <a:ext cx="11359500" cy="46185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WRITE AN ORIGINAL STATEMENT OR INSPIRING QUOTE</a:t>
            </a:r>
            <a:endParaRPr/>
          </a:p>
        </p:txBody>
      </p:sp>
      <p:sp>
        <p:nvSpPr>
          <p:cNvPr id="461" name="Google Shape;461;p26"/>
          <p:cNvSpPr txBox="1"/>
          <p:nvPr/>
        </p:nvSpPr>
        <p:spPr>
          <a:xfrm>
            <a:off x="1028700" y="7432834"/>
            <a:ext cx="829456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A3647"/>
                </a:solidFill>
                <a:latin typeface="Montserrat"/>
                <a:ea typeface="Montserrat"/>
                <a:cs typeface="Montserrat"/>
                <a:sym typeface="Montserrat"/>
              </a:rPr>
              <a:t>— 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27"/>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467" name="Google Shape;467;p27"/>
          <p:cNvPicPr preferRelativeResize="0"/>
          <p:nvPr/>
        </p:nvPicPr>
        <p:blipFill>
          <a:blip r:embed="rId4">
            <a:alphaModFix/>
          </a:blip>
          <a:stretch>
            <a:fillRect/>
          </a:stretch>
        </p:blipFill>
        <p:spPr>
          <a:xfrm>
            <a:off x="1581976" y="2611900"/>
            <a:ext cx="6155099" cy="5592276"/>
          </a:xfrm>
          <a:prstGeom prst="rect">
            <a:avLst/>
          </a:prstGeom>
          <a:noFill/>
          <a:ln>
            <a:noFill/>
          </a:ln>
        </p:spPr>
      </p:pic>
      <p:sp>
        <p:nvSpPr>
          <p:cNvPr id="468" name="Google Shape;468;p27"/>
          <p:cNvSpPr/>
          <p:nvPr/>
        </p:nvSpPr>
        <p:spPr>
          <a:xfrm>
            <a:off x="9402236" y="4523329"/>
            <a:ext cx="336479" cy="480684"/>
          </a:xfrm>
          <a:custGeom>
            <a:rect b="b" l="l" r="r" t="t"/>
            <a:pathLst>
              <a:path extrusionOk="0" h="480684" w="336479">
                <a:moveTo>
                  <a:pt x="0" y="0"/>
                </a:moveTo>
                <a:lnTo>
                  <a:pt x="336479" y="0"/>
                </a:lnTo>
                <a:lnTo>
                  <a:pt x="336479" y="480685"/>
                </a:lnTo>
                <a:lnTo>
                  <a:pt x="0" y="480685"/>
                </a:lnTo>
                <a:lnTo>
                  <a:pt x="0" y="0"/>
                </a:lnTo>
                <a:close/>
              </a:path>
            </a:pathLst>
          </a:custGeom>
          <a:blipFill rotWithShape="1">
            <a:blip r:embed="rId5">
              <a:alphaModFix/>
            </a:blip>
            <a:stretch>
              <a:fillRect b="0" l="0" r="0" t="0"/>
            </a:stretch>
          </a:blipFill>
          <a:ln>
            <a:noFill/>
          </a:ln>
        </p:spPr>
      </p:sp>
      <p:sp>
        <p:nvSpPr>
          <p:cNvPr id="469" name="Google Shape;469;p27"/>
          <p:cNvSpPr/>
          <p:nvPr/>
        </p:nvSpPr>
        <p:spPr>
          <a:xfrm>
            <a:off x="9359603" y="5352236"/>
            <a:ext cx="421745" cy="421745"/>
          </a:xfrm>
          <a:custGeom>
            <a:rect b="b" l="l" r="r" t="t"/>
            <a:pathLst>
              <a:path extrusionOk="0" h="421745" w="421745">
                <a:moveTo>
                  <a:pt x="0" y="0"/>
                </a:moveTo>
                <a:lnTo>
                  <a:pt x="421745" y="0"/>
                </a:lnTo>
                <a:lnTo>
                  <a:pt x="421745" y="421745"/>
                </a:lnTo>
                <a:lnTo>
                  <a:pt x="0" y="421745"/>
                </a:lnTo>
                <a:lnTo>
                  <a:pt x="0" y="0"/>
                </a:lnTo>
                <a:close/>
              </a:path>
            </a:pathLst>
          </a:custGeom>
          <a:blipFill rotWithShape="1">
            <a:blip r:embed="rId6">
              <a:alphaModFix/>
            </a:blip>
            <a:stretch>
              <a:fillRect b="0" l="0" r="0" t="0"/>
            </a:stretch>
          </a:blipFill>
          <a:ln>
            <a:noFill/>
          </a:ln>
        </p:spPr>
      </p:sp>
      <p:sp>
        <p:nvSpPr>
          <p:cNvPr id="470" name="Google Shape;470;p27"/>
          <p:cNvSpPr/>
          <p:nvPr/>
        </p:nvSpPr>
        <p:spPr>
          <a:xfrm>
            <a:off x="9373405" y="6344405"/>
            <a:ext cx="394141" cy="270972"/>
          </a:xfrm>
          <a:custGeom>
            <a:rect b="b" l="l" r="r" t="t"/>
            <a:pathLst>
              <a:path extrusionOk="0" h="270972" w="394141">
                <a:moveTo>
                  <a:pt x="0" y="0"/>
                </a:moveTo>
                <a:lnTo>
                  <a:pt x="394141" y="0"/>
                </a:lnTo>
                <a:lnTo>
                  <a:pt x="394141" y="270972"/>
                </a:lnTo>
                <a:lnTo>
                  <a:pt x="0" y="270972"/>
                </a:lnTo>
                <a:lnTo>
                  <a:pt x="0" y="0"/>
                </a:lnTo>
                <a:close/>
              </a:path>
            </a:pathLst>
          </a:custGeom>
          <a:blipFill rotWithShape="1">
            <a:blip r:embed="rId7">
              <a:alphaModFix/>
            </a:blip>
            <a:stretch>
              <a:fillRect b="0" l="0" r="0" t="0"/>
            </a:stretch>
          </a:blipFill>
          <a:ln>
            <a:noFill/>
          </a:ln>
        </p:spPr>
      </p:sp>
      <p:sp>
        <p:nvSpPr>
          <p:cNvPr id="471" name="Google Shape;471;p27"/>
          <p:cNvSpPr/>
          <p:nvPr/>
        </p:nvSpPr>
        <p:spPr>
          <a:xfrm>
            <a:off x="9351862" y="8066505"/>
            <a:ext cx="437227" cy="437227"/>
          </a:xfrm>
          <a:custGeom>
            <a:rect b="b" l="l" r="r" t="t"/>
            <a:pathLst>
              <a:path extrusionOk="0" h="437227" w="437227">
                <a:moveTo>
                  <a:pt x="0" y="0"/>
                </a:moveTo>
                <a:lnTo>
                  <a:pt x="437227" y="0"/>
                </a:lnTo>
                <a:lnTo>
                  <a:pt x="437227" y="437227"/>
                </a:lnTo>
                <a:lnTo>
                  <a:pt x="0" y="437227"/>
                </a:lnTo>
                <a:lnTo>
                  <a:pt x="0" y="0"/>
                </a:lnTo>
                <a:close/>
              </a:path>
            </a:pathLst>
          </a:custGeom>
          <a:blipFill rotWithShape="1">
            <a:blip r:embed="rId8">
              <a:alphaModFix/>
            </a:blip>
            <a:stretch>
              <a:fillRect b="0" l="0" r="0" t="0"/>
            </a:stretch>
          </a:blipFill>
          <a:ln>
            <a:noFill/>
          </a:ln>
        </p:spPr>
      </p:sp>
      <p:sp>
        <p:nvSpPr>
          <p:cNvPr id="472" name="Google Shape;472;p27"/>
          <p:cNvSpPr/>
          <p:nvPr/>
        </p:nvSpPr>
        <p:spPr>
          <a:xfrm>
            <a:off x="9323266" y="7158328"/>
            <a:ext cx="494419" cy="444977"/>
          </a:xfrm>
          <a:custGeom>
            <a:rect b="b" l="l" r="r" t="t"/>
            <a:pathLst>
              <a:path extrusionOk="0" h="444977" w="494419">
                <a:moveTo>
                  <a:pt x="0" y="0"/>
                </a:moveTo>
                <a:lnTo>
                  <a:pt x="494419" y="0"/>
                </a:lnTo>
                <a:lnTo>
                  <a:pt x="494419" y="444977"/>
                </a:lnTo>
                <a:lnTo>
                  <a:pt x="0" y="444977"/>
                </a:lnTo>
                <a:lnTo>
                  <a:pt x="0" y="0"/>
                </a:lnTo>
                <a:close/>
              </a:path>
            </a:pathLst>
          </a:custGeom>
          <a:blipFill rotWithShape="1">
            <a:blip r:embed="rId9">
              <a:alphaModFix/>
            </a:blip>
            <a:stretch>
              <a:fillRect b="0" l="0" r="0" t="0"/>
            </a:stretch>
          </a:blipFill>
          <a:ln>
            <a:noFill/>
          </a:ln>
        </p:spPr>
      </p:sp>
      <p:grpSp>
        <p:nvGrpSpPr>
          <p:cNvPr id="473" name="Google Shape;473;p27"/>
          <p:cNvGrpSpPr/>
          <p:nvPr/>
        </p:nvGrpSpPr>
        <p:grpSpPr>
          <a:xfrm>
            <a:off x="1028700" y="354169"/>
            <a:ext cx="16230600" cy="794947"/>
            <a:chOff x="0" y="-241101"/>
            <a:chExt cx="21640800" cy="1059929"/>
          </a:xfrm>
        </p:grpSpPr>
        <p:grpSp>
          <p:nvGrpSpPr>
            <p:cNvPr id="474" name="Google Shape;474;p27"/>
            <p:cNvGrpSpPr/>
            <p:nvPr/>
          </p:nvGrpSpPr>
          <p:grpSpPr>
            <a:xfrm>
              <a:off x="0" y="-241101"/>
              <a:ext cx="21640800" cy="1059929"/>
              <a:chOff x="0" y="-47625"/>
              <a:chExt cx="4274726" cy="209369"/>
            </a:xfrm>
          </p:grpSpPr>
          <p:sp>
            <p:nvSpPr>
              <p:cNvPr id="475" name="Google Shape;475;p27"/>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7"/>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7" name="Google Shape;477;p27"/>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10">
                <a:alphaModFix/>
              </a:blip>
              <a:stretch>
                <a:fillRect b="0" l="0" r="0" t="0"/>
              </a:stretch>
            </a:blipFill>
            <a:ln>
              <a:noFill/>
            </a:ln>
          </p:spPr>
        </p:sp>
        <p:sp>
          <p:nvSpPr>
            <p:cNvPr id="478" name="Google Shape;478;p27"/>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479" name="Google Shape;479;p27"/>
          <p:cNvSpPr txBox="1"/>
          <p:nvPr/>
        </p:nvSpPr>
        <p:spPr>
          <a:xfrm>
            <a:off x="9323277" y="2377075"/>
            <a:ext cx="82893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GET IN TOUCH</a:t>
            </a:r>
            <a:endParaRPr/>
          </a:p>
        </p:txBody>
      </p:sp>
      <p:sp>
        <p:nvSpPr>
          <p:cNvPr id="480" name="Google Shape;480;p27"/>
          <p:cNvSpPr txBox="1"/>
          <p:nvPr/>
        </p:nvSpPr>
        <p:spPr>
          <a:xfrm>
            <a:off x="10196368" y="4492123"/>
            <a:ext cx="5801458"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123 Anywhere St., Any City,ST 12345</a:t>
            </a:r>
            <a:endParaRPr/>
          </a:p>
        </p:txBody>
      </p:sp>
      <p:sp>
        <p:nvSpPr>
          <p:cNvPr id="481" name="Google Shape;481;p27"/>
          <p:cNvSpPr txBox="1"/>
          <p:nvPr/>
        </p:nvSpPr>
        <p:spPr>
          <a:xfrm>
            <a:off x="10196368" y="5417746"/>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123-456-7890</a:t>
            </a:r>
            <a:endParaRPr/>
          </a:p>
        </p:txBody>
      </p:sp>
      <p:sp>
        <p:nvSpPr>
          <p:cNvPr id="482" name="Google Shape;482;p27"/>
          <p:cNvSpPr txBox="1"/>
          <p:nvPr/>
        </p:nvSpPr>
        <p:spPr>
          <a:xfrm>
            <a:off x="10196368" y="6306305"/>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hello@reallygreatsite.com</a:t>
            </a:r>
            <a:endParaRPr/>
          </a:p>
        </p:txBody>
      </p:sp>
      <p:sp>
        <p:nvSpPr>
          <p:cNvPr id="483" name="Google Shape;483;p27"/>
          <p:cNvSpPr txBox="1"/>
          <p:nvPr/>
        </p:nvSpPr>
        <p:spPr>
          <a:xfrm>
            <a:off x="10196368" y="8087951"/>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reallygreatsite.com</a:t>
            </a:r>
            <a:endParaRPr/>
          </a:p>
        </p:txBody>
      </p:sp>
      <p:sp>
        <p:nvSpPr>
          <p:cNvPr id="484" name="Google Shape;484;p27"/>
          <p:cNvSpPr txBox="1"/>
          <p:nvPr/>
        </p:nvSpPr>
        <p:spPr>
          <a:xfrm>
            <a:off x="10196368" y="7183649"/>
            <a:ext cx="489295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@reallygreatsite</a:t>
            </a:r>
            <a:endParaRPr/>
          </a:p>
        </p:txBody>
      </p:sp>
      <p:sp>
        <p:nvSpPr>
          <p:cNvPr id="485" name="Google Shape;485;p27"/>
          <p:cNvSpPr/>
          <p:nvPr/>
        </p:nvSpPr>
        <p:spPr>
          <a:xfrm>
            <a:off x="16068144" y="8942644"/>
            <a:ext cx="1191156" cy="631313"/>
          </a:xfrm>
          <a:custGeom>
            <a:rect b="b" l="l" r="r" t="t"/>
            <a:pathLst>
              <a:path extrusionOk="0" h="631313" w="1191156">
                <a:moveTo>
                  <a:pt x="0" y="0"/>
                </a:moveTo>
                <a:lnTo>
                  <a:pt x="1191156" y="0"/>
                </a:lnTo>
                <a:lnTo>
                  <a:pt x="1191156" y="631312"/>
                </a:lnTo>
                <a:lnTo>
                  <a:pt x="0" y="63131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28"/>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491" name="Google Shape;491;p28"/>
          <p:cNvPicPr preferRelativeResize="0"/>
          <p:nvPr/>
        </p:nvPicPr>
        <p:blipFill>
          <a:blip r:embed="rId4">
            <a:alphaModFix/>
          </a:blip>
          <a:stretch>
            <a:fillRect/>
          </a:stretch>
        </p:blipFill>
        <p:spPr>
          <a:xfrm>
            <a:off x="9704900" y="1479159"/>
            <a:ext cx="7450475" cy="8182742"/>
          </a:xfrm>
          <a:prstGeom prst="rect">
            <a:avLst/>
          </a:prstGeom>
          <a:noFill/>
          <a:ln>
            <a:noFill/>
          </a:ln>
        </p:spPr>
      </p:pic>
      <p:sp>
        <p:nvSpPr>
          <p:cNvPr id="492" name="Google Shape;492;p28"/>
          <p:cNvSpPr/>
          <p:nvPr/>
        </p:nvSpPr>
        <p:spPr>
          <a:xfrm>
            <a:off x="12878694" y="1432109"/>
            <a:ext cx="1005232" cy="972333"/>
          </a:xfrm>
          <a:custGeom>
            <a:rect b="b" l="l" r="r" t="t"/>
            <a:pathLst>
              <a:path extrusionOk="0" h="972333" w="1005232">
                <a:moveTo>
                  <a:pt x="0" y="0"/>
                </a:moveTo>
                <a:lnTo>
                  <a:pt x="1005232" y="0"/>
                </a:lnTo>
                <a:lnTo>
                  <a:pt x="1005232" y="972333"/>
                </a:lnTo>
                <a:lnTo>
                  <a:pt x="0" y="972333"/>
                </a:lnTo>
                <a:lnTo>
                  <a:pt x="0" y="0"/>
                </a:lnTo>
                <a:close/>
              </a:path>
            </a:pathLst>
          </a:custGeom>
          <a:blipFill rotWithShape="1">
            <a:blip r:embed="rId5">
              <a:alphaModFix/>
            </a:blip>
            <a:stretch>
              <a:fillRect b="0" l="0" r="0" t="0"/>
            </a:stretch>
          </a:blipFill>
          <a:ln>
            <a:noFill/>
          </a:ln>
        </p:spPr>
      </p:sp>
      <p:sp>
        <p:nvSpPr>
          <p:cNvPr id="493" name="Google Shape;493;p28"/>
          <p:cNvSpPr/>
          <p:nvPr/>
        </p:nvSpPr>
        <p:spPr>
          <a:xfrm>
            <a:off x="15849017" y="1403239"/>
            <a:ext cx="1105075" cy="1066900"/>
          </a:xfrm>
          <a:custGeom>
            <a:rect b="b" l="l" r="r" t="t"/>
            <a:pathLst>
              <a:path extrusionOk="0" h="1066900" w="1105075">
                <a:moveTo>
                  <a:pt x="0" y="0"/>
                </a:moveTo>
                <a:lnTo>
                  <a:pt x="1105075" y="0"/>
                </a:lnTo>
                <a:lnTo>
                  <a:pt x="1105075" y="1066900"/>
                </a:lnTo>
                <a:lnTo>
                  <a:pt x="0" y="1066900"/>
                </a:lnTo>
                <a:lnTo>
                  <a:pt x="0" y="0"/>
                </a:lnTo>
                <a:close/>
              </a:path>
            </a:pathLst>
          </a:custGeom>
          <a:blipFill rotWithShape="1">
            <a:blip r:embed="rId6">
              <a:alphaModFix/>
            </a:blip>
            <a:stretch>
              <a:fillRect b="0" l="0" r="0" t="0"/>
            </a:stretch>
          </a:blipFill>
          <a:ln>
            <a:noFill/>
          </a:ln>
        </p:spPr>
      </p:sp>
      <p:sp>
        <p:nvSpPr>
          <p:cNvPr id="494" name="Google Shape;494;p28"/>
          <p:cNvSpPr/>
          <p:nvPr/>
        </p:nvSpPr>
        <p:spPr>
          <a:xfrm>
            <a:off x="9588037" y="1433269"/>
            <a:ext cx="1101906" cy="1057829"/>
          </a:xfrm>
          <a:custGeom>
            <a:rect b="b" l="l" r="r" t="t"/>
            <a:pathLst>
              <a:path extrusionOk="0" h="1057829" w="1101906">
                <a:moveTo>
                  <a:pt x="0" y="0"/>
                </a:moveTo>
                <a:lnTo>
                  <a:pt x="1101905" y="0"/>
                </a:lnTo>
                <a:lnTo>
                  <a:pt x="1101905" y="1057830"/>
                </a:lnTo>
                <a:lnTo>
                  <a:pt x="0" y="1057830"/>
                </a:lnTo>
                <a:lnTo>
                  <a:pt x="0" y="0"/>
                </a:lnTo>
                <a:close/>
              </a:path>
            </a:pathLst>
          </a:custGeom>
          <a:blipFill rotWithShape="1">
            <a:blip r:embed="rId7">
              <a:alphaModFix/>
            </a:blip>
            <a:stretch>
              <a:fillRect b="0" l="0" r="0" t="0"/>
            </a:stretch>
          </a:blipFill>
          <a:ln>
            <a:noFill/>
          </a:ln>
        </p:spPr>
      </p:sp>
      <p:sp>
        <p:nvSpPr>
          <p:cNvPr id="495" name="Google Shape;495;p28"/>
          <p:cNvSpPr/>
          <p:nvPr/>
        </p:nvSpPr>
        <p:spPr>
          <a:xfrm>
            <a:off x="9594980" y="3047088"/>
            <a:ext cx="1094962" cy="1057136"/>
          </a:xfrm>
          <a:custGeom>
            <a:rect b="b" l="l" r="r" t="t"/>
            <a:pathLst>
              <a:path extrusionOk="0" h="1057136" w="1094962">
                <a:moveTo>
                  <a:pt x="0" y="0"/>
                </a:moveTo>
                <a:lnTo>
                  <a:pt x="1094962" y="0"/>
                </a:lnTo>
                <a:lnTo>
                  <a:pt x="1094962" y="1057136"/>
                </a:lnTo>
                <a:lnTo>
                  <a:pt x="0" y="1057136"/>
                </a:lnTo>
                <a:lnTo>
                  <a:pt x="0" y="0"/>
                </a:lnTo>
                <a:close/>
              </a:path>
            </a:pathLst>
          </a:custGeom>
          <a:blipFill rotWithShape="1">
            <a:blip r:embed="rId8">
              <a:alphaModFix/>
            </a:blip>
            <a:stretch>
              <a:fillRect b="0" l="0" r="0" t="0"/>
            </a:stretch>
          </a:blipFill>
          <a:ln>
            <a:noFill/>
          </a:ln>
        </p:spPr>
      </p:sp>
      <p:sp>
        <p:nvSpPr>
          <p:cNvPr id="496" name="Google Shape;496;p28"/>
          <p:cNvSpPr/>
          <p:nvPr/>
        </p:nvSpPr>
        <p:spPr>
          <a:xfrm>
            <a:off x="11231638" y="3071681"/>
            <a:ext cx="1162271" cy="1122120"/>
          </a:xfrm>
          <a:custGeom>
            <a:rect b="b" l="l" r="r" t="t"/>
            <a:pathLst>
              <a:path extrusionOk="0" h="1122120" w="1162271">
                <a:moveTo>
                  <a:pt x="0" y="0"/>
                </a:moveTo>
                <a:lnTo>
                  <a:pt x="1162272" y="0"/>
                </a:lnTo>
                <a:lnTo>
                  <a:pt x="1162272" y="1122120"/>
                </a:lnTo>
                <a:lnTo>
                  <a:pt x="0" y="1122120"/>
                </a:lnTo>
                <a:lnTo>
                  <a:pt x="0" y="0"/>
                </a:lnTo>
                <a:close/>
              </a:path>
            </a:pathLst>
          </a:custGeom>
          <a:blipFill rotWithShape="1">
            <a:blip r:embed="rId9">
              <a:alphaModFix/>
            </a:blip>
            <a:stretch>
              <a:fillRect b="0" l="0" r="0" t="0"/>
            </a:stretch>
          </a:blipFill>
          <a:ln>
            <a:noFill/>
          </a:ln>
        </p:spPr>
      </p:sp>
      <p:sp>
        <p:nvSpPr>
          <p:cNvPr id="497" name="Google Shape;497;p28"/>
          <p:cNvSpPr/>
          <p:nvPr/>
        </p:nvSpPr>
        <p:spPr>
          <a:xfrm>
            <a:off x="11384273" y="5115992"/>
            <a:ext cx="609102" cy="976695"/>
          </a:xfrm>
          <a:custGeom>
            <a:rect b="b" l="l" r="r" t="t"/>
            <a:pathLst>
              <a:path extrusionOk="0" h="976695" w="609102">
                <a:moveTo>
                  <a:pt x="0" y="0"/>
                </a:moveTo>
                <a:lnTo>
                  <a:pt x="609103" y="0"/>
                </a:lnTo>
                <a:lnTo>
                  <a:pt x="609103" y="976695"/>
                </a:lnTo>
                <a:lnTo>
                  <a:pt x="0" y="976695"/>
                </a:lnTo>
                <a:lnTo>
                  <a:pt x="0" y="0"/>
                </a:lnTo>
                <a:close/>
              </a:path>
            </a:pathLst>
          </a:custGeom>
          <a:blipFill rotWithShape="1">
            <a:blip r:embed="rId10">
              <a:alphaModFix/>
            </a:blip>
            <a:stretch>
              <a:fillRect b="0" l="0" r="0" t="0"/>
            </a:stretch>
          </a:blipFill>
          <a:ln>
            <a:noFill/>
          </a:ln>
        </p:spPr>
      </p:sp>
      <p:sp>
        <p:nvSpPr>
          <p:cNvPr id="498" name="Google Shape;498;p28"/>
          <p:cNvSpPr/>
          <p:nvPr/>
        </p:nvSpPr>
        <p:spPr>
          <a:xfrm>
            <a:off x="16132610" y="5042544"/>
            <a:ext cx="1126690" cy="1087768"/>
          </a:xfrm>
          <a:custGeom>
            <a:rect b="b" l="l" r="r" t="t"/>
            <a:pathLst>
              <a:path extrusionOk="0" h="1087768" w="1126690">
                <a:moveTo>
                  <a:pt x="0" y="0"/>
                </a:moveTo>
                <a:lnTo>
                  <a:pt x="1126690" y="0"/>
                </a:lnTo>
                <a:lnTo>
                  <a:pt x="1126690" y="1087768"/>
                </a:lnTo>
                <a:lnTo>
                  <a:pt x="0" y="1087768"/>
                </a:lnTo>
                <a:lnTo>
                  <a:pt x="0" y="0"/>
                </a:lnTo>
                <a:close/>
              </a:path>
            </a:pathLst>
          </a:custGeom>
          <a:blipFill rotWithShape="1">
            <a:blip r:embed="rId11">
              <a:alphaModFix/>
            </a:blip>
            <a:stretch>
              <a:fillRect b="0" l="0" r="0" t="0"/>
            </a:stretch>
          </a:blipFill>
          <a:ln>
            <a:noFill/>
          </a:ln>
        </p:spPr>
      </p:sp>
      <p:sp>
        <p:nvSpPr>
          <p:cNvPr id="499" name="Google Shape;499;p28"/>
          <p:cNvSpPr/>
          <p:nvPr/>
        </p:nvSpPr>
        <p:spPr>
          <a:xfrm>
            <a:off x="9426112" y="8624389"/>
            <a:ext cx="855332" cy="825784"/>
          </a:xfrm>
          <a:custGeom>
            <a:rect b="b" l="l" r="r" t="t"/>
            <a:pathLst>
              <a:path extrusionOk="0" h="825784" w="855332">
                <a:moveTo>
                  <a:pt x="0" y="0"/>
                </a:moveTo>
                <a:lnTo>
                  <a:pt x="855332" y="0"/>
                </a:lnTo>
                <a:lnTo>
                  <a:pt x="855332" y="825785"/>
                </a:lnTo>
                <a:lnTo>
                  <a:pt x="0" y="825785"/>
                </a:lnTo>
                <a:lnTo>
                  <a:pt x="0" y="0"/>
                </a:lnTo>
                <a:close/>
              </a:path>
            </a:pathLst>
          </a:custGeom>
          <a:blipFill rotWithShape="1">
            <a:blip r:embed="rId12">
              <a:alphaModFix/>
            </a:blip>
            <a:stretch>
              <a:fillRect b="0" l="0" r="0" t="0"/>
            </a:stretch>
          </a:blipFill>
          <a:ln>
            <a:noFill/>
          </a:ln>
        </p:spPr>
      </p:sp>
      <p:sp>
        <p:nvSpPr>
          <p:cNvPr id="500" name="Google Shape;500;p28"/>
          <p:cNvSpPr/>
          <p:nvPr/>
        </p:nvSpPr>
        <p:spPr>
          <a:xfrm>
            <a:off x="9426112" y="6871618"/>
            <a:ext cx="1037023" cy="1037023"/>
          </a:xfrm>
          <a:custGeom>
            <a:rect b="b" l="l" r="r" t="t"/>
            <a:pathLst>
              <a:path extrusionOk="0" h="1037023" w="1037023">
                <a:moveTo>
                  <a:pt x="0" y="0"/>
                </a:moveTo>
                <a:lnTo>
                  <a:pt x="1037023" y="0"/>
                </a:lnTo>
                <a:lnTo>
                  <a:pt x="1037023" y="1037023"/>
                </a:lnTo>
                <a:lnTo>
                  <a:pt x="0" y="1037023"/>
                </a:lnTo>
                <a:lnTo>
                  <a:pt x="0" y="0"/>
                </a:lnTo>
                <a:close/>
              </a:path>
            </a:pathLst>
          </a:custGeom>
          <a:blipFill rotWithShape="1">
            <a:blip r:embed="rId13">
              <a:alphaModFix/>
            </a:blip>
            <a:stretch>
              <a:fillRect b="0" l="0" r="0" t="0"/>
            </a:stretch>
          </a:blipFill>
          <a:ln>
            <a:noFill/>
          </a:ln>
        </p:spPr>
      </p:sp>
      <p:sp>
        <p:nvSpPr>
          <p:cNvPr id="501" name="Google Shape;501;p28"/>
          <p:cNvSpPr/>
          <p:nvPr/>
        </p:nvSpPr>
        <p:spPr>
          <a:xfrm>
            <a:off x="10689942" y="6730987"/>
            <a:ext cx="1038477" cy="1177654"/>
          </a:xfrm>
          <a:custGeom>
            <a:rect b="b" l="l" r="r" t="t"/>
            <a:pathLst>
              <a:path extrusionOk="0" h="1177654" w="1038477">
                <a:moveTo>
                  <a:pt x="0" y="0"/>
                </a:moveTo>
                <a:lnTo>
                  <a:pt x="1038477" y="0"/>
                </a:lnTo>
                <a:lnTo>
                  <a:pt x="1038477" y="1177654"/>
                </a:lnTo>
                <a:lnTo>
                  <a:pt x="0" y="1177654"/>
                </a:lnTo>
                <a:lnTo>
                  <a:pt x="0" y="0"/>
                </a:lnTo>
                <a:close/>
              </a:path>
            </a:pathLst>
          </a:custGeom>
          <a:blipFill rotWithShape="1">
            <a:blip r:embed="rId14">
              <a:alphaModFix/>
            </a:blip>
            <a:stretch>
              <a:fillRect b="0" l="0" r="0" t="0"/>
            </a:stretch>
          </a:blipFill>
          <a:ln>
            <a:noFill/>
          </a:ln>
        </p:spPr>
      </p:sp>
      <p:sp>
        <p:nvSpPr>
          <p:cNvPr id="502" name="Google Shape;502;p28"/>
          <p:cNvSpPr/>
          <p:nvPr/>
        </p:nvSpPr>
        <p:spPr>
          <a:xfrm>
            <a:off x="11891680" y="6871618"/>
            <a:ext cx="1037023" cy="1037023"/>
          </a:xfrm>
          <a:custGeom>
            <a:rect b="b" l="l" r="r" t="t"/>
            <a:pathLst>
              <a:path extrusionOk="0" h="1037023" w="1037023">
                <a:moveTo>
                  <a:pt x="0" y="0"/>
                </a:moveTo>
                <a:lnTo>
                  <a:pt x="1037023" y="0"/>
                </a:lnTo>
                <a:lnTo>
                  <a:pt x="1037023" y="1037023"/>
                </a:lnTo>
                <a:lnTo>
                  <a:pt x="0" y="1037023"/>
                </a:lnTo>
                <a:lnTo>
                  <a:pt x="0" y="0"/>
                </a:lnTo>
                <a:close/>
              </a:path>
            </a:pathLst>
          </a:custGeom>
          <a:blipFill rotWithShape="1">
            <a:blip r:embed="rId15">
              <a:alphaModFix/>
            </a:blip>
            <a:stretch>
              <a:fillRect b="0" l="0" r="0" t="0"/>
            </a:stretch>
          </a:blipFill>
          <a:ln>
            <a:noFill/>
          </a:ln>
        </p:spPr>
      </p:sp>
      <p:sp>
        <p:nvSpPr>
          <p:cNvPr id="503" name="Google Shape;503;p28"/>
          <p:cNvSpPr txBox="1"/>
          <p:nvPr/>
        </p:nvSpPr>
        <p:spPr>
          <a:xfrm>
            <a:off x="1028700" y="1177925"/>
            <a:ext cx="7665000" cy="30792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RESOURCE PAGE</a:t>
            </a:r>
            <a:endParaRPr/>
          </a:p>
        </p:txBody>
      </p:sp>
      <p:sp>
        <p:nvSpPr>
          <p:cNvPr id="504" name="Google Shape;504;p28"/>
          <p:cNvSpPr txBox="1"/>
          <p:nvPr/>
        </p:nvSpPr>
        <p:spPr>
          <a:xfrm>
            <a:off x="1028700" y="4483707"/>
            <a:ext cx="5059200" cy="48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100" u="none" cap="none" strike="noStrike">
              <a:solidFill>
                <a:srgbClr val="0A3647"/>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Don't forget to delete this page before presenting. </a:t>
            </a:r>
            <a:endParaRPr/>
          </a:p>
        </p:txBody>
      </p:sp>
      <p:sp>
        <p:nvSpPr>
          <p:cNvPr id="505" name="Google Shape;505;p28"/>
          <p:cNvSpPr txBox="1"/>
          <p:nvPr/>
        </p:nvSpPr>
        <p:spPr>
          <a:xfrm>
            <a:off x="1028700" y="5065303"/>
            <a:ext cx="4676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This presentation template uses the following free fonts:</a:t>
            </a:r>
            <a:endParaRPr/>
          </a:p>
        </p:txBody>
      </p:sp>
      <p:sp>
        <p:nvSpPr>
          <p:cNvPr id="506" name="Google Shape;506;p28"/>
          <p:cNvSpPr txBox="1"/>
          <p:nvPr/>
        </p:nvSpPr>
        <p:spPr>
          <a:xfrm>
            <a:off x="1028700" y="6317031"/>
            <a:ext cx="4532700" cy="9696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0A3647"/>
              </a:buClr>
              <a:buSzPts val="2100"/>
              <a:buFont typeface="Montserrat"/>
              <a:buAutoNum type="arabicPeriod"/>
            </a:pPr>
            <a:r>
              <a:rPr b="0" i="0" lang="en-US" sz="2100" u="none" cap="none" strike="noStrike">
                <a:solidFill>
                  <a:srgbClr val="0A3647"/>
                </a:solidFill>
                <a:latin typeface="Montserrat"/>
                <a:ea typeface="Montserrat"/>
                <a:cs typeface="Montserrat"/>
                <a:sym typeface="Montserrat"/>
              </a:rPr>
              <a:t>Titles: Impact</a:t>
            </a:r>
            <a:endParaRPr/>
          </a:p>
          <a:p>
            <a:pPr indent="-226695" lvl="1" marL="453390" marR="0" rtl="0" algn="l">
              <a:lnSpc>
                <a:spcPct val="100000"/>
              </a:lnSpc>
              <a:spcBef>
                <a:spcPts val="0"/>
              </a:spcBef>
              <a:spcAft>
                <a:spcPts val="0"/>
              </a:spcAft>
              <a:buClr>
                <a:srgbClr val="0A3647"/>
              </a:buClr>
              <a:buSzPts val="2100"/>
              <a:buFont typeface="Montserrat"/>
              <a:buAutoNum type="arabicPeriod"/>
            </a:pPr>
            <a:r>
              <a:rPr b="0" i="0" lang="en-US" sz="2100" u="none" cap="none" strike="noStrike">
                <a:solidFill>
                  <a:srgbClr val="0A3647"/>
                </a:solidFill>
                <a:latin typeface="Montserrat"/>
                <a:ea typeface="Montserrat"/>
                <a:cs typeface="Montserrat"/>
                <a:sym typeface="Montserrat"/>
              </a:rPr>
              <a:t>Headers: Impact</a:t>
            </a:r>
            <a:endParaRPr/>
          </a:p>
          <a:p>
            <a:pPr indent="-226695" lvl="1" marL="453390" marR="0" rtl="0" algn="l">
              <a:lnSpc>
                <a:spcPct val="100000"/>
              </a:lnSpc>
              <a:spcBef>
                <a:spcPts val="0"/>
              </a:spcBef>
              <a:spcAft>
                <a:spcPts val="0"/>
              </a:spcAft>
              <a:buClr>
                <a:srgbClr val="0A3647"/>
              </a:buClr>
              <a:buSzPts val="2100"/>
              <a:buFont typeface="Montserrat"/>
              <a:buAutoNum type="arabicPeriod"/>
            </a:pPr>
            <a:r>
              <a:rPr b="0" i="0" lang="en-US" sz="2100" u="none" cap="none" strike="noStrike">
                <a:solidFill>
                  <a:srgbClr val="0A3647"/>
                </a:solidFill>
                <a:latin typeface="Montserrat"/>
                <a:ea typeface="Montserrat"/>
                <a:cs typeface="Montserrat"/>
                <a:sym typeface="Montserrat"/>
              </a:rPr>
              <a:t>Body Copy: Montserrat</a:t>
            </a:r>
            <a:endParaRPr/>
          </a:p>
        </p:txBody>
      </p:sp>
      <p:pic>
        <p:nvPicPr>
          <p:cNvPr id="507" name="Google Shape;507;p28"/>
          <p:cNvPicPr preferRelativeResize="0"/>
          <p:nvPr/>
        </p:nvPicPr>
        <p:blipFill>
          <a:blip r:embed="rId16">
            <a:alphaModFix/>
          </a:blip>
          <a:stretch>
            <a:fillRect/>
          </a:stretch>
        </p:blipFill>
        <p:spPr>
          <a:xfrm>
            <a:off x="14178626" y="5191444"/>
            <a:ext cx="1438774" cy="825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29"/>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513" name="Google Shape;513;p29"/>
          <p:cNvPicPr preferRelativeResize="0"/>
          <p:nvPr/>
        </p:nvPicPr>
        <p:blipFill>
          <a:blip r:embed="rId4">
            <a:alphaModFix/>
          </a:blip>
          <a:stretch>
            <a:fillRect/>
          </a:stretch>
        </p:blipFill>
        <p:spPr>
          <a:xfrm>
            <a:off x="6310524" y="3137575"/>
            <a:ext cx="6025475" cy="1504847"/>
          </a:xfrm>
          <a:prstGeom prst="rect">
            <a:avLst/>
          </a:prstGeom>
          <a:noFill/>
          <a:ln>
            <a:noFill/>
          </a:ln>
        </p:spPr>
      </p:pic>
      <p:sp>
        <p:nvSpPr>
          <p:cNvPr id="514" name="Google Shape;514;p29"/>
          <p:cNvSpPr txBox="1"/>
          <p:nvPr/>
        </p:nvSpPr>
        <p:spPr>
          <a:xfrm>
            <a:off x="5460202" y="1226229"/>
            <a:ext cx="7726128"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CREDITS</a:t>
            </a:r>
            <a:endParaRPr/>
          </a:p>
        </p:txBody>
      </p:sp>
      <p:sp>
        <p:nvSpPr>
          <p:cNvPr id="515" name="Google Shape;515;p29"/>
          <p:cNvSpPr txBox="1"/>
          <p:nvPr/>
        </p:nvSpPr>
        <p:spPr>
          <a:xfrm>
            <a:off x="3322964" y="5374080"/>
            <a:ext cx="11810379" cy="3352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This presentation template is free for everyone to use thanks to the following:</a:t>
            </a:r>
            <a:endParaRPr/>
          </a:p>
        </p:txBody>
      </p:sp>
      <p:sp>
        <p:nvSpPr>
          <p:cNvPr id="516" name="Google Shape;516;p29"/>
          <p:cNvSpPr txBox="1"/>
          <p:nvPr/>
        </p:nvSpPr>
        <p:spPr>
          <a:xfrm>
            <a:off x="2997291" y="6033210"/>
            <a:ext cx="12651949" cy="7277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Pexels for the photos</a:t>
            </a:r>
            <a:endParaRPr/>
          </a:p>
        </p:txBody>
      </p:sp>
      <p:sp>
        <p:nvSpPr>
          <p:cNvPr id="517" name="Google Shape;517;p29"/>
          <p:cNvSpPr txBox="1"/>
          <p:nvPr/>
        </p:nvSpPr>
        <p:spPr>
          <a:xfrm>
            <a:off x="2997291" y="7580070"/>
            <a:ext cx="12651949"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12"/>
          <p:cNvPicPr preferRelativeResize="0"/>
          <p:nvPr/>
        </p:nvPicPr>
        <p:blipFill>
          <a:blip r:embed="rId3">
            <a:alphaModFix/>
          </a:blip>
          <a:stretch>
            <a:fillRect/>
          </a:stretch>
        </p:blipFill>
        <p:spPr>
          <a:xfrm>
            <a:off x="-131575" y="-199538"/>
            <a:ext cx="18909676" cy="10627439"/>
          </a:xfrm>
          <a:prstGeom prst="rect">
            <a:avLst/>
          </a:prstGeom>
          <a:noFill/>
          <a:ln>
            <a:noFill/>
          </a:ln>
        </p:spPr>
      </p:pic>
      <p:grpSp>
        <p:nvGrpSpPr>
          <p:cNvPr id="116" name="Google Shape;116;p12"/>
          <p:cNvGrpSpPr/>
          <p:nvPr/>
        </p:nvGrpSpPr>
        <p:grpSpPr>
          <a:xfrm>
            <a:off x="1028700" y="354169"/>
            <a:ext cx="16230600" cy="794947"/>
            <a:chOff x="0" y="-241101"/>
            <a:chExt cx="21640800" cy="1059929"/>
          </a:xfrm>
        </p:grpSpPr>
        <p:grpSp>
          <p:nvGrpSpPr>
            <p:cNvPr id="117" name="Google Shape;117;p12"/>
            <p:cNvGrpSpPr/>
            <p:nvPr/>
          </p:nvGrpSpPr>
          <p:grpSpPr>
            <a:xfrm>
              <a:off x="0" y="-241101"/>
              <a:ext cx="21640800" cy="1059929"/>
              <a:chOff x="0" y="-47625"/>
              <a:chExt cx="4274726" cy="209369"/>
            </a:xfrm>
          </p:grpSpPr>
          <p:sp>
            <p:nvSpPr>
              <p:cNvPr id="118" name="Google Shape;118;p12"/>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2"/>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0" name="Google Shape;120;p12"/>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4">
                <a:alphaModFix/>
              </a:blip>
              <a:stretch>
                <a:fillRect b="0" l="0" r="0" t="0"/>
              </a:stretch>
            </a:blipFill>
            <a:ln>
              <a:noFill/>
            </a:ln>
          </p:spPr>
        </p:sp>
        <p:sp>
          <p:nvSpPr>
            <p:cNvPr id="121" name="Google Shape;121;p12"/>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122" name="Google Shape;122;p12"/>
          <p:cNvGrpSpPr/>
          <p:nvPr/>
        </p:nvGrpSpPr>
        <p:grpSpPr>
          <a:xfrm>
            <a:off x="1212036" y="4017223"/>
            <a:ext cx="2245498" cy="2426324"/>
            <a:chOff x="0" y="-47625"/>
            <a:chExt cx="591407" cy="639032"/>
          </a:xfrm>
        </p:grpSpPr>
        <p:sp>
          <p:nvSpPr>
            <p:cNvPr id="123" name="Google Shape;123;p12"/>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6362658" y="4017223"/>
            <a:ext cx="2245498" cy="2426324"/>
            <a:chOff x="0" y="-47625"/>
            <a:chExt cx="591407" cy="639032"/>
          </a:xfrm>
        </p:grpSpPr>
        <p:sp>
          <p:nvSpPr>
            <p:cNvPr id="126" name="Google Shape;126;p12"/>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 name="Google Shape;128;p12"/>
          <p:cNvSpPr txBox="1"/>
          <p:nvPr/>
        </p:nvSpPr>
        <p:spPr>
          <a:xfrm>
            <a:off x="1215449" y="7000625"/>
            <a:ext cx="4008600" cy="13674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INTRODUCTION</a:t>
            </a:r>
            <a:endParaRPr/>
          </a:p>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IN RETAIL</a:t>
            </a:r>
            <a:endParaRPr/>
          </a:p>
        </p:txBody>
      </p:sp>
      <p:sp>
        <p:nvSpPr>
          <p:cNvPr id="129" name="Google Shape;129;p12"/>
          <p:cNvSpPr txBox="1"/>
          <p:nvPr/>
        </p:nvSpPr>
        <p:spPr>
          <a:xfrm>
            <a:off x="6362650" y="7000625"/>
            <a:ext cx="4953000" cy="13674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PRODUCT STRATEGY IN RETAIL</a:t>
            </a:r>
            <a:endParaRPr/>
          </a:p>
        </p:txBody>
      </p:sp>
      <p:sp>
        <p:nvSpPr>
          <p:cNvPr id="130" name="Google Shape;130;p12"/>
          <p:cNvSpPr txBox="1"/>
          <p:nvPr/>
        </p:nvSpPr>
        <p:spPr>
          <a:xfrm>
            <a:off x="1215459" y="8530590"/>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131" name="Google Shape;131;p12"/>
          <p:cNvSpPr txBox="1"/>
          <p:nvPr/>
        </p:nvSpPr>
        <p:spPr>
          <a:xfrm>
            <a:off x="6362658" y="8530590"/>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132" name="Google Shape;132;p12"/>
          <p:cNvSpPr txBox="1"/>
          <p:nvPr/>
        </p:nvSpPr>
        <p:spPr>
          <a:xfrm>
            <a:off x="1215449" y="2015650"/>
            <a:ext cx="119235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TABLE OF CONTENTS</a:t>
            </a:r>
            <a:endParaRPr/>
          </a:p>
        </p:txBody>
      </p:sp>
      <p:sp>
        <p:nvSpPr>
          <p:cNvPr id="133" name="Google Shape;133;p12"/>
          <p:cNvSpPr txBox="1"/>
          <p:nvPr/>
        </p:nvSpPr>
        <p:spPr>
          <a:xfrm>
            <a:off x="1387595" y="4760276"/>
            <a:ext cx="1901224"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US" sz="11238" u="none" cap="none" strike="noStrike">
                <a:solidFill>
                  <a:srgbClr val="FFFFFF"/>
                </a:solidFill>
                <a:latin typeface="Impact"/>
                <a:ea typeface="Impact"/>
                <a:cs typeface="Impact"/>
                <a:sym typeface="Impact"/>
              </a:rPr>
              <a:t>01</a:t>
            </a:r>
            <a:endParaRPr/>
          </a:p>
        </p:txBody>
      </p:sp>
      <p:sp>
        <p:nvSpPr>
          <p:cNvPr id="134" name="Google Shape;134;p12"/>
          <p:cNvSpPr txBox="1"/>
          <p:nvPr/>
        </p:nvSpPr>
        <p:spPr>
          <a:xfrm>
            <a:off x="6534795" y="4760276"/>
            <a:ext cx="1901224"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US" sz="11238" u="none" cap="none" strike="noStrike">
                <a:solidFill>
                  <a:srgbClr val="FFFFFF"/>
                </a:solidFill>
                <a:latin typeface="Impact"/>
                <a:ea typeface="Impact"/>
                <a:cs typeface="Impact"/>
                <a:sym typeface="Impact"/>
              </a:rPr>
              <a:t>02</a:t>
            </a:r>
            <a:endParaRPr/>
          </a:p>
        </p:txBody>
      </p:sp>
      <p:grpSp>
        <p:nvGrpSpPr>
          <p:cNvPr id="135" name="Google Shape;135;p12"/>
          <p:cNvGrpSpPr/>
          <p:nvPr/>
        </p:nvGrpSpPr>
        <p:grpSpPr>
          <a:xfrm>
            <a:off x="11509858" y="4017223"/>
            <a:ext cx="2245498" cy="2426324"/>
            <a:chOff x="0" y="-47625"/>
            <a:chExt cx="591407" cy="639032"/>
          </a:xfrm>
        </p:grpSpPr>
        <p:sp>
          <p:nvSpPr>
            <p:cNvPr id="136" name="Google Shape;136;p12"/>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2"/>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2"/>
          <p:cNvSpPr txBox="1"/>
          <p:nvPr/>
        </p:nvSpPr>
        <p:spPr>
          <a:xfrm>
            <a:off x="11509848" y="7000625"/>
            <a:ext cx="4813200" cy="1367400"/>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PLACE STRATEGY IN RETAIL</a:t>
            </a:r>
            <a:endParaRPr/>
          </a:p>
        </p:txBody>
      </p:sp>
      <p:sp>
        <p:nvSpPr>
          <p:cNvPr id="139" name="Google Shape;139;p12"/>
          <p:cNvSpPr txBox="1"/>
          <p:nvPr/>
        </p:nvSpPr>
        <p:spPr>
          <a:xfrm>
            <a:off x="11509858" y="8530590"/>
            <a:ext cx="3306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140" name="Google Shape;140;p12"/>
          <p:cNvSpPr txBox="1"/>
          <p:nvPr/>
        </p:nvSpPr>
        <p:spPr>
          <a:xfrm>
            <a:off x="11681995" y="4760276"/>
            <a:ext cx="1901224"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US" sz="11238" u="none" cap="none" strike="noStrike">
                <a:solidFill>
                  <a:srgbClr val="FFFFFF"/>
                </a:solidFill>
                <a:latin typeface="Impact"/>
                <a:ea typeface="Impact"/>
                <a:cs typeface="Impact"/>
                <a:sym typeface="Impact"/>
              </a:rPr>
              <a:t>03</a:t>
            </a:r>
            <a:endParaRPr/>
          </a:p>
        </p:txBody>
      </p:sp>
      <p:pic>
        <p:nvPicPr>
          <p:cNvPr id="141" name="Google Shape;141;p12"/>
          <p:cNvPicPr preferRelativeResize="0"/>
          <p:nvPr/>
        </p:nvPicPr>
        <p:blipFill>
          <a:blip r:embed="rId5">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13"/>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147" name="Google Shape;147;p13"/>
          <p:cNvPicPr preferRelativeResize="0"/>
          <p:nvPr/>
        </p:nvPicPr>
        <p:blipFill>
          <a:blip r:embed="rId4">
            <a:alphaModFix/>
          </a:blip>
          <a:stretch>
            <a:fillRect/>
          </a:stretch>
        </p:blipFill>
        <p:spPr>
          <a:xfrm>
            <a:off x="1028700" y="2200886"/>
            <a:ext cx="6708674" cy="6574490"/>
          </a:xfrm>
          <a:prstGeom prst="rect">
            <a:avLst/>
          </a:prstGeom>
          <a:noFill/>
          <a:ln>
            <a:noFill/>
          </a:ln>
        </p:spPr>
      </p:pic>
      <p:grpSp>
        <p:nvGrpSpPr>
          <p:cNvPr id="148" name="Google Shape;148;p13"/>
          <p:cNvGrpSpPr/>
          <p:nvPr/>
        </p:nvGrpSpPr>
        <p:grpSpPr>
          <a:xfrm>
            <a:off x="1028700" y="354169"/>
            <a:ext cx="16230600" cy="794947"/>
            <a:chOff x="0" y="-241101"/>
            <a:chExt cx="21640800" cy="1059929"/>
          </a:xfrm>
        </p:grpSpPr>
        <p:grpSp>
          <p:nvGrpSpPr>
            <p:cNvPr id="149" name="Google Shape;149;p13"/>
            <p:cNvGrpSpPr/>
            <p:nvPr/>
          </p:nvGrpSpPr>
          <p:grpSpPr>
            <a:xfrm>
              <a:off x="0" y="-241101"/>
              <a:ext cx="21640800" cy="1059929"/>
              <a:chOff x="0" y="-47625"/>
              <a:chExt cx="4274726" cy="209369"/>
            </a:xfrm>
          </p:grpSpPr>
          <p:sp>
            <p:nvSpPr>
              <p:cNvPr id="150" name="Google Shape;150;p13"/>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3"/>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153" name="Google Shape;153;p13"/>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154" name="Google Shape;154;p13"/>
          <p:cNvGrpSpPr/>
          <p:nvPr/>
        </p:nvGrpSpPr>
        <p:grpSpPr>
          <a:xfrm>
            <a:off x="9177031" y="2323873"/>
            <a:ext cx="2245498" cy="2426324"/>
            <a:chOff x="0" y="-47625"/>
            <a:chExt cx="591407" cy="639032"/>
          </a:xfrm>
        </p:grpSpPr>
        <p:sp>
          <p:nvSpPr>
            <p:cNvPr id="155" name="Google Shape;155;p13"/>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7" name="Google Shape;157;p13"/>
          <p:cNvSpPr txBox="1"/>
          <p:nvPr/>
        </p:nvSpPr>
        <p:spPr>
          <a:xfrm>
            <a:off x="9177025" y="4989175"/>
            <a:ext cx="8572200" cy="30792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INTRODUCTION</a:t>
            </a:r>
            <a:endParaRPr/>
          </a:p>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IN RETAIL</a:t>
            </a:r>
            <a:endParaRPr/>
          </a:p>
        </p:txBody>
      </p:sp>
      <p:sp>
        <p:nvSpPr>
          <p:cNvPr id="158" name="Google Shape;158;p13"/>
          <p:cNvSpPr txBox="1"/>
          <p:nvPr/>
        </p:nvSpPr>
        <p:spPr>
          <a:xfrm>
            <a:off x="9352591" y="3066926"/>
            <a:ext cx="1901224" cy="15950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0" i="0" lang="en-US" sz="11238" u="none" cap="none" strike="noStrike">
                <a:solidFill>
                  <a:srgbClr val="FFFFFF"/>
                </a:solidFill>
                <a:latin typeface="Impact"/>
                <a:ea typeface="Impact"/>
                <a:cs typeface="Impact"/>
                <a:sym typeface="Impact"/>
              </a:rPr>
              <a:t>01</a:t>
            </a:r>
            <a:endParaRPr/>
          </a:p>
        </p:txBody>
      </p:sp>
      <p:sp>
        <p:nvSpPr>
          <p:cNvPr id="159" name="Google Shape;159;p13"/>
          <p:cNvSpPr txBox="1"/>
          <p:nvPr/>
        </p:nvSpPr>
        <p:spPr>
          <a:xfrm>
            <a:off x="9144000" y="8209532"/>
            <a:ext cx="5967724"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pic>
        <p:nvPicPr>
          <p:cNvPr id="160" name="Google Shape;160;p13"/>
          <p:cNvPicPr preferRelativeResize="0"/>
          <p:nvPr/>
        </p:nvPicPr>
        <p:blipFill>
          <a:blip r:embed="rId6">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4"/>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166" name="Google Shape;166;p14"/>
          <p:cNvPicPr preferRelativeResize="0"/>
          <p:nvPr/>
        </p:nvPicPr>
        <p:blipFill>
          <a:blip r:embed="rId4">
            <a:alphaModFix/>
          </a:blip>
          <a:stretch>
            <a:fillRect/>
          </a:stretch>
        </p:blipFill>
        <p:spPr>
          <a:xfrm>
            <a:off x="6084100" y="1560675"/>
            <a:ext cx="6595245" cy="5754487"/>
          </a:xfrm>
          <a:prstGeom prst="rect">
            <a:avLst/>
          </a:prstGeom>
          <a:noFill/>
          <a:ln>
            <a:noFill/>
          </a:ln>
        </p:spPr>
      </p:pic>
      <p:grpSp>
        <p:nvGrpSpPr>
          <p:cNvPr id="167" name="Google Shape;167;p14"/>
          <p:cNvGrpSpPr/>
          <p:nvPr/>
        </p:nvGrpSpPr>
        <p:grpSpPr>
          <a:xfrm>
            <a:off x="1028700" y="354169"/>
            <a:ext cx="16230600" cy="794947"/>
            <a:chOff x="0" y="-241101"/>
            <a:chExt cx="21640800" cy="1059929"/>
          </a:xfrm>
        </p:grpSpPr>
        <p:grpSp>
          <p:nvGrpSpPr>
            <p:cNvPr id="168" name="Google Shape;168;p14"/>
            <p:cNvGrpSpPr/>
            <p:nvPr/>
          </p:nvGrpSpPr>
          <p:grpSpPr>
            <a:xfrm>
              <a:off x="0" y="-241101"/>
              <a:ext cx="21640800" cy="1059929"/>
              <a:chOff x="0" y="-47625"/>
              <a:chExt cx="4274726" cy="209369"/>
            </a:xfrm>
          </p:grpSpPr>
          <p:sp>
            <p:nvSpPr>
              <p:cNvPr id="169" name="Google Shape;169;p14"/>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4"/>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1" name="Google Shape;171;p14"/>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172" name="Google Shape;172;p14"/>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173" name="Google Shape;173;p14"/>
          <p:cNvSpPr txBox="1"/>
          <p:nvPr/>
        </p:nvSpPr>
        <p:spPr>
          <a:xfrm>
            <a:off x="100949" y="7567375"/>
            <a:ext cx="17749500" cy="1539600"/>
          </a:xfrm>
          <a:prstGeom prst="rect">
            <a:avLst/>
          </a:prstGeom>
          <a:noFill/>
          <a:ln>
            <a:noFill/>
          </a:ln>
        </p:spPr>
        <p:txBody>
          <a:bodyPr anchorCtr="0" anchor="t" bIns="0" lIns="0" spcFirstLastPara="1" rIns="0" wrap="square" tIns="0">
            <a:spAutoFit/>
          </a:bodyPr>
          <a:lstStyle/>
          <a:p>
            <a:pPr indent="0" lvl="0" marL="0" marR="0" rtl="0" algn="ctr">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WELCOME TO PRESENTATION</a:t>
            </a:r>
            <a:endParaRPr/>
          </a:p>
        </p:txBody>
      </p:sp>
      <p:sp>
        <p:nvSpPr>
          <p:cNvPr id="174" name="Google Shape;174;p14"/>
          <p:cNvSpPr txBox="1"/>
          <p:nvPr/>
        </p:nvSpPr>
        <p:spPr>
          <a:xfrm>
            <a:off x="1533655" y="9117603"/>
            <a:ext cx="15557326" cy="356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5"/>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180" name="Google Shape;180;p15"/>
          <p:cNvPicPr preferRelativeResize="0"/>
          <p:nvPr/>
        </p:nvPicPr>
        <p:blipFill>
          <a:blip r:embed="rId4">
            <a:alphaModFix/>
          </a:blip>
          <a:stretch>
            <a:fillRect/>
          </a:stretch>
        </p:blipFill>
        <p:spPr>
          <a:xfrm>
            <a:off x="1357300" y="2456641"/>
            <a:ext cx="4993951" cy="6658609"/>
          </a:xfrm>
          <a:prstGeom prst="rect">
            <a:avLst/>
          </a:prstGeom>
          <a:noFill/>
          <a:ln>
            <a:noFill/>
          </a:ln>
        </p:spPr>
      </p:pic>
      <p:grpSp>
        <p:nvGrpSpPr>
          <p:cNvPr id="181" name="Google Shape;181;p15"/>
          <p:cNvGrpSpPr/>
          <p:nvPr/>
        </p:nvGrpSpPr>
        <p:grpSpPr>
          <a:xfrm>
            <a:off x="1028700" y="354169"/>
            <a:ext cx="16230600" cy="794947"/>
            <a:chOff x="0" y="-241101"/>
            <a:chExt cx="21640800" cy="1059929"/>
          </a:xfrm>
        </p:grpSpPr>
        <p:grpSp>
          <p:nvGrpSpPr>
            <p:cNvPr id="182" name="Google Shape;182;p15"/>
            <p:cNvGrpSpPr/>
            <p:nvPr/>
          </p:nvGrpSpPr>
          <p:grpSpPr>
            <a:xfrm>
              <a:off x="0" y="-241101"/>
              <a:ext cx="21640800" cy="1059929"/>
              <a:chOff x="0" y="-47625"/>
              <a:chExt cx="4274726" cy="209369"/>
            </a:xfrm>
          </p:grpSpPr>
          <p:sp>
            <p:nvSpPr>
              <p:cNvPr id="183" name="Google Shape;183;p15"/>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5" name="Google Shape;185;p15"/>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5">
                <a:alphaModFix/>
              </a:blip>
              <a:stretch>
                <a:fillRect b="0" l="0" r="0" t="0"/>
              </a:stretch>
            </a:blipFill>
            <a:ln>
              <a:noFill/>
            </a:ln>
          </p:spPr>
        </p:sp>
        <p:sp>
          <p:nvSpPr>
            <p:cNvPr id="186" name="Google Shape;186;p15"/>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187" name="Google Shape;187;p15"/>
          <p:cNvGrpSpPr/>
          <p:nvPr/>
        </p:nvGrpSpPr>
        <p:grpSpPr>
          <a:xfrm>
            <a:off x="7654579" y="3839925"/>
            <a:ext cx="2245498" cy="2426324"/>
            <a:chOff x="0" y="-47625"/>
            <a:chExt cx="591407" cy="639032"/>
          </a:xfrm>
        </p:grpSpPr>
        <p:sp>
          <p:nvSpPr>
            <p:cNvPr id="188" name="Google Shape;188;p15"/>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5"/>
          <p:cNvGrpSpPr/>
          <p:nvPr/>
        </p:nvGrpSpPr>
        <p:grpSpPr>
          <a:xfrm>
            <a:off x="7654579" y="6688909"/>
            <a:ext cx="2245498" cy="2426324"/>
            <a:chOff x="0" y="-47625"/>
            <a:chExt cx="591407" cy="639032"/>
          </a:xfrm>
        </p:grpSpPr>
        <p:sp>
          <p:nvSpPr>
            <p:cNvPr id="191" name="Google Shape;191;p15"/>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15"/>
          <p:cNvSpPr/>
          <p:nvPr/>
        </p:nvSpPr>
        <p:spPr>
          <a:xfrm>
            <a:off x="7989408" y="7224619"/>
            <a:ext cx="1516183" cy="1535728"/>
          </a:xfrm>
          <a:custGeom>
            <a:rect b="b" l="l" r="r" t="t"/>
            <a:pathLst>
              <a:path extrusionOk="0" h="1535728" w="1516183">
                <a:moveTo>
                  <a:pt x="0" y="0"/>
                </a:moveTo>
                <a:lnTo>
                  <a:pt x="1516182" y="0"/>
                </a:lnTo>
                <a:lnTo>
                  <a:pt x="1516182" y="1535729"/>
                </a:lnTo>
                <a:lnTo>
                  <a:pt x="0" y="1535729"/>
                </a:lnTo>
                <a:lnTo>
                  <a:pt x="0" y="0"/>
                </a:lnTo>
                <a:close/>
              </a:path>
            </a:pathLst>
          </a:custGeom>
          <a:blipFill rotWithShape="1">
            <a:blip r:embed="rId6">
              <a:alphaModFix/>
            </a:blip>
            <a:stretch>
              <a:fillRect b="0" l="0" r="0" t="0"/>
            </a:stretch>
          </a:blipFill>
          <a:ln>
            <a:noFill/>
          </a:ln>
        </p:spPr>
      </p:sp>
      <p:sp>
        <p:nvSpPr>
          <p:cNvPr id="194" name="Google Shape;194;p15"/>
          <p:cNvSpPr txBox="1"/>
          <p:nvPr/>
        </p:nvSpPr>
        <p:spPr>
          <a:xfrm>
            <a:off x="7654575" y="2074500"/>
            <a:ext cx="108294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OUR ORGANIZATION</a:t>
            </a:r>
            <a:endParaRPr/>
          </a:p>
        </p:txBody>
      </p:sp>
      <p:sp>
        <p:nvSpPr>
          <p:cNvPr id="195" name="Google Shape;195;p15"/>
          <p:cNvSpPr txBox="1"/>
          <p:nvPr/>
        </p:nvSpPr>
        <p:spPr>
          <a:xfrm>
            <a:off x="10437332" y="7272244"/>
            <a:ext cx="4584125" cy="7108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WHAT WE DO? </a:t>
            </a:r>
            <a:endParaRPr/>
          </a:p>
        </p:txBody>
      </p:sp>
      <p:sp>
        <p:nvSpPr>
          <p:cNvPr id="196" name="Google Shape;196;p15"/>
          <p:cNvSpPr txBox="1"/>
          <p:nvPr/>
        </p:nvSpPr>
        <p:spPr>
          <a:xfrm>
            <a:off x="10437332" y="4423261"/>
            <a:ext cx="4584125" cy="7108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WHO WE ARE?</a:t>
            </a:r>
            <a:endParaRPr/>
          </a:p>
        </p:txBody>
      </p:sp>
      <p:sp>
        <p:nvSpPr>
          <p:cNvPr id="197" name="Google Shape;197;p15"/>
          <p:cNvSpPr txBox="1"/>
          <p:nvPr/>
        </p:nvSpPr>
        <p:spPr>
          <a:xfrm>
            <a:off x="10437332" y="5248424"/>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Briefly elaborate on what you want to discuss. </a:t>
            </a:r>
            <a:endParaRPr/>
          </a:p>
        </p:txBody>
      </p:sp>
      <p:sp>
        <p:nvSpPr>
          <p:cNvPr id="198" name="Google Shape;198;p15"/>
          <p:cNvSpPr txBox="1"/>
          <p:nvPr/>
        </p:nvSpPr>
        <p:spPr>
          <a:xfrm>
            <a:off x="10437332" y="8097408"/>
            <a:ext cx="45840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Briefly elaborate on what you want to discuss. </a:t>
            </a:r>
            <a:endParaRPr/>
          </a:p>
        </p:txBody>
      </p:sp>
      <p:pic>
        <p:nvPicPr>
          <p:cNvPr id="199" name="Google Shape;199;p15"/>
          <p:cNvPicPr preferRelativeResize="0"/>
          <p:nvPr/>
        </p:nvPicPr>
        <p:blipFill>
          <a:blip r:embed="rId7">
            <a:alphaModFix/>
          </a:blip>
          <a:stretch>
            <a:fillRect/>
          </a:stretch>
        </p:blipFill>
        <p:spPr>
          <a:xfrm>
            <a:off x="16068145" y="8940658"/>
            <a:ext cx="1191150" cy="635280"/>
          </a:xfrm>
          <a:prstGeom prst="rect">
            <a:avLst/>
          </a:prstGeom>
          <a:noFill/>
          <a:ln>
            <a:noFill/>
          </a:ln>
        </p:spPr>
      </p:pic>
      <p:pic>
        <p:nvPicPr>
          <p:cNvPr id="200" name="Google Shape;200;p15"/>
          <p:cNvPicPr preferRelativeResize="0"/>
          <p:nvPr/>
        </p:nvPicPr>
        <p:blipFill>
          <a:blip r:embed="rId8">
            <a:alphaModFix/>
          </a:blip>
          <a:stretch>
            <a:fillRect/>
          </a:stretch>
        </p:blipFill>
        <p:spPr>
          <a:xfrm>
            <a:off x="7937325" y="4232623"/>
            <a:ext cx="1680025" cy="16409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16"/>
          <p:cNvPicPr preferRelativeResize="0"/>
          <p:nvPr/>
        </p:nvPicPr>
        <p:blipFill>
          <a:blip r:embed="rId3">
            <a:alphaModFix/>
          </a:blip>
          <a:stretch>
            <a:fillRect/>
          </a:stretch>
        </p:blipFill>
        <p:spPr>
          <a:xfrm>
            <a:off x="-131575" y="-199538"/>
            <a:ext cx="18909676" cy="10627439"/>
          </a:xfrm>
          <a:prstGeom prst="rect">
            <a:avLst/>
          </a:prstGeom>
          <a:noFill/>
          <a:ln>
            <a:noFill/>
          </a:ln>
        </p:spPr>
      </p:pic>
      <p:grpSp>
        <p:nvGrpSpPr>
          <p:cNvPr id="206" name="Google Shape;206;p16"/>
          <p:cNvGrpSpPr/>
          <p:nvPr/>
        </p:nvGrpSpPr>
        <p:grpSpPr>
          <a:xfrm>
            <a:off x="1028700" y="354169"/>
            <a:ext cx="16230600" cy="794947"/>
            <a:chOff x="0" y="-241101"/>
            <a:chExt cx="21640800" cy="1059929"/>
          </a:xfrm>
        </p:grpSpPr>
        <p:grpSp>
          <p:nvGrpSpPr>
            <p:cNvPr id="207" name="Google Shape;207;p16"/>
            <p:cNvGrpSpPr/>
            <p:nvPr/>
          </p:nvGrpSpPr>
          <p:grpSpPr>
            <a:xfrm>
              <a:off x="0" y="-241101"/>
              <a:ext cx="21640800" cy="1059929"/>
              <a:chOff x="0" y="-47625"/>
              <a:chExt cx="4274726" cy="209369"/>
            </a:xfrm>
          </p:grpSpPr>
          <p:sp>
            <p:nvSpPr>
              <p:cNvPr id="208" name="Google Shape;208;p16"/>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6"/>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0" name="Google Shape;210;p16"/>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4">
                <a:alphaModFix/>
              </a:blip>
              <a:stretch>
                <a:fillRect b="0" l="0" r="0" t="0"/>
              </a:stretch>
            </a:blipFill>
            <a:ln>
              <a:noFill/>
            </a:ln>
          </p:spPr>
        </p:sp>
        <p:sp>
          <p:nvSpPr>
            <p:cNvPr id="211" name="Google Shape;211;p16"/>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212" name="Google Shape;212;p16"/>
          <p:cNvGrpSpPr/>
          <p:nvPr/>
        </p:nvGrpSpPr>
        <p:grpSpPr>
          <a:xfrm>
            <a:off x="1028700" y="4042483"/>
            <a:ext cx="2245498" cy="2426324"/>
            <a:chOff x="0" y="-47625"/>
            <a:chExt cx="591407" cy="639032"/>
          </a:xfrm>
        </p:grpSpPr>
        <p:sp>
          <p:nvSpPr>
            <p:cNvPr id="213" name="Google Shape;213;p16"/>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6"/>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6"/>
          <p:cNvGrpSpPr/>
          <p:nvPr/>
        </p:nvGrpSpPr>
        <p:grpSpPr>
          <a:xfrm>
            <a:off x="6033760" y="4188810"/>
            <a:ext cx="2245498" cy="2426324"/>
            <a:chOff x="0" y="-47625"/>
            <a:chExt cx="591407" cy="639032"/>
          </a:xfrm>
        </p:grpSpPr>
        <p:sp>
          <p:nvSpPr>
            <p:cNvPr id="216" name="Google Shape;216;p16"/>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 name="Google Shape;218;p16"/>
          <p:cNvGrpSpPr/>
          <p:nvPr/>
        </p:nvGrpSpPr>
        <p:grpSpPr>
          <a:xfrm>
            <a:off x="11038820" y="4188810"/>
            <a:ext cx="2245498" cy="2426324"/>
            <a:chOff x="0" y="-47625"/>
            <a:chExt cx="591407" cy="639032"/>
          </a:xfrm>
        </p:grpSpPr>
        <p:sp>
          <p:nvSpPr>
            <p:cNvPr id="219" name="Google Shape;219;p16"/>
            <p:cNvSpPr/>
            <p:nvPr/>
          </p:nvSpPr>
          <p:spPr>
            <a:xfrm>
              <a:off x="0" y="0"/>
              <a:ext cx="591407" cy="591407"/>
            </a:xfrm>
            <a:custGeom>
              <a:rect b="b" l="l" r="r" t="t"/>
              <a:pathLst>
                <a:path extrusionOk="0" h="591407" w="591407">
                  <a:moveTo>
                    <a:pt x="120671" y="0"/>
                  </a:moveTo>
                  <a:lnTo>
                    <a:pt x="470736" y="0"/>
                  </a:lnTo>
                  <a:cubicBezTo>
                    <a:pt x="502740" y="0"/>
                    <a:pt x="533433" y="12714"/>
                    <a:pt x="556063" y="35344"/>
                  </a:cubicBezTo>
                  <a:cubicBezTo>
                    <a:pt x="578693" y="57974"/>
                    <a:pt x="591407" y="88667"/>
                    <a:pt x="591407" y="120671"/>
                  </a:cubicBezTo>
                  <a:lnTo>
                    <a:pt x="591407" y="470736"/>
                  </a:lnTo>
                  <a:cubicBezTo>
                    <a:pt x="591407" y="537380"/>
                    <a:pt x="537380" y="591407"/>
                    <a:pt x="470736" y="591407"/>
                  </a:cubicBezTo>
                  <a:lnTo>
                    <a:pt x="120671" y="591407"/>
                  </a:lnTo>
                  <a:cubicBezTo>
                    <a:pt x="54026" y="591407"/>
                    <a:pt x="0" y="537380"/>
                    <a:pt x="0" y="470736"/>
                  </a:cubicBezTo>
                  <a:lnTo>
                    <a:pt x="0" y="120671"/>
                  </a:lnTo>
                  <a:cubicBezTo>
                    <a:pt x="0" y="54026"/>
                    <a:pt x="54026" y="0"/>
                    <a:pt x="120671"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txBox="1"/>
            <p:nvPr/>
          </p:nvSpPr>
          <p:spPr>
            <a:xfrm>
              <a:off x="0" y="-47625"/>
              <a:ext cx="591407" cy="6390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1" name="Google Shape;221;p16"/>
          <p:cNvSpPr txBox="1"/>
          <p:nvPr/>
        </p:nvSpPr>
        <p:spPr>
          <a:xfrm>
            <a:off x="1028700" y="2291225"/>
            <a:ext cx="167205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0" i="0" lang="en-US" sz="11238" u="none" cap="none" strike="noStrike">
                <a:solidFill>
                  <a:srgbClr val="0A3647"/>
                </a:solidFill>
                <a:latin typeface="Impact"/>
                <a:ea typeface="Impact"/>
                <a:cs typeface="Impact"/>
                <a:sym typeface="Impact"/>
              </a:rPr>
              <a:t>PRODUCT STRATEGY IN RETAIL</a:t>
            </a:r>
            <a:endParaRPr/>
          </a:p>
        </p:txBody>
      </p:sp>
      <p:sp>
        <p:nvSpPr>
          <p:cNvPr id="222" name="Google Shape;222;p16"/>
          <p:cNvSpPr txBox="1"/>
          <p:nvPr/>
        </p:nvSpPr>
        <p:spPr>
          <a:xfrm>
            <a:off x="1028700" y="7462859"/>
            <a:ext cx="3079713" cy="7108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STRATEGY 1</a:t>
            </a:r>
            <a:endParaRPr/>
          </a:p>
        </p:txBody>
      </p:sp>
      <p:sp>
        <p:nvSpPr>
          <p:cNvPr id="223" name="Google Shape;223;p16"/>
          <p:cNvSpPr txBox="1"/>
          <p:nvPr/>
        </p:nvSpPr>
        <p:spPr>
          <a:xfrm>
            <a:off x="6064287" y="7462859"/>
            <a:ext cx="3079713" cy="7108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STRATEGY 2</a:t>
            </a:r>
            <a:endParaRPr/>
          </a:p>
        </p:txBody>
      </p:sp>
      <p:sp>
        <p:nvSpPr>
          <p:cNvPr id="224" name="Google Shape;224;p16"/>
          <p:cNvSpPr txBox="1"/>
          <p:nvPr/>
        </p:nvSpPr>
        <p:spPr>
          <a:xfrm>
            <a:off x="11038820" y="7462859"/>
            <a:ext cx="3079713" cy="710863"/>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0" i="0" lang="en-US" sz="4991" u="none" cap="none" strike="noStrike">
                <a:solidFill>
                  <a:srgbClr val="0A3647"/>
                </a:solidFill>
                <a:latin typeface="Impact"/>
                <a:ea typeface="Impact"/>
                <a:cs typeface="Impact"/>
                <a:sym typeface="Impact"/>
              </a:rPr>
              <a:t>STRATEGY 3</a:t>
            </a:r>
            <a:endParaRPr/>
          </a:p>
        </p:txBody>
      </p:sp>
      <p:sp>
        <p:nvSpPr>
          <p:cNvPr id="225" name="Google Shape;225;p16"/>
          <p:cNvSpPr txBox="1"/>
          <p:nvPr/>
        </p:nvSpPr>
        <p:spPr>
          <a:xfrm>
            <a:off x="1028700" y="8236150"/>
            <a:ext cx="3543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Briefly elaborate on what you want to discuss. </a:t>
            </a:r>
            <a:endParaRPr/>
          </a:p>
        </p:txBody>
      </p:sp>
      <p:sp>
        <p:nvSpPr>
          <p:cNvPr id="226" name="Google Shape;226;p16"/>
          <p:cNvSpPr txBox="1"/>
          <p:nvPr/>
        </p:nvSpPr>
        <p:spPr>
          <a:xfrm>
            <a:off x="6064271" y="8236150"/>
            <a:ext cx="34197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Briefly elaborate on what you want to discuss. </a:t>
            </a:r>
            <a:endParaRPr/>
          </a:p>
        </p:txBody>
      </p:sp>
      <p:sp>
        <p:nvSpPr>
          <p:cNvPr id="227" name="Google Shape;227;p16"/>
          <p:cNvSpPr txBox="1"/>
          <p:nvPr/>
        </p:nvSpPr>
        <p:spPr>
          <a:xfrm>
            <a:off x="11038825" y="8236150"/>
            <a:ext cx="37713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Briefly elaborate on what you want to discuss. </a:t>
            </a:r>
            <a:endParaRPr/>
          </a:p>
        </p:txBody>
      </p:sp>
      <p:pic>
        <p:nvPicPr>
          <p:cNvPr id="228" name="Google Shape;228;p16"/>
          <p:cNvPicPr preferRelativeResize="0"/>
          <p:nvPr/>
        </p:nvPicPr>
        <p:blipFill>
          <a:blip r:embed="rId5">
            <a:alphaModFix/>
          </a:blip>
          <a:stretch>
            <a:fillRect/>
          </a:stretch>
        </p:blipFill>
        <p:spPr>
          <a:xfrm>
            <a:off x="16068145" y="8940658"/>
            <a:ext cx="1191150" cy="635280"/>
          </a:xfrm>
          <a:prstGeom prst="rect">
            <a:avLst/>
          </a:prstGeom>
          <a:noFill/>
          <a:ln>
            <a:noFill/>
          </a:ln>
        </p:spPr>
      </p:pic>
      <p:pic>
        <p:nvPicPr>
          <p:cNvPr id="229" name="Google Shape;229;p16"/>
          <p:cNvPicPr preferRelativeResize="0"/>
          <p:nvPr/>
        </p:nvPicPr>
        <p:blipFill>
          <a:blip r:embed="rId6">
            <a:alphaModFix/>
          </a:blip>
          <a:stretch>
            <a:fillRect/>
          </a:stretch>
        </p:blipFill>
        <p:spPr>
          <a:xfrm>
            <a:off x="1343175" y="4393324"/>
            <a:ext cx="1616550" cy="1821488"/>
          </a:xfrm>
          <a:prstGeom prst="rect">
            <a:avLst/>
          </a:prstGeom>
          <a:noFill/>
          <a:ln>
            <a:noFill/>
          </a:ln>
        </p:spPr>
      </p:pic>
      <p:pic>
        <p:nvPicPr>
          <p:cNvPr id="230" name="Google Shape;230;p16"/>
          <p:cNvPicPr preferRelativeResize="0"/>
          <p:nvPr/>
        </p:nvPicPr>
        <p:blipFill>
          <a:blip r:embed="rId7">
            <a:alphaModFix/>
          </a:blip>
          <a:stretch>
            <a:fillRect/>
          </a:stretch>
        </p:blipFill>
        <p:spPr>
          <a:xfrm>
            <a:off x="6399525" y="4607077"/>
            <a:ext cx="1514000" cy="1770610"/>
          </a:xfrm>
          <a:prstGeom prst="rect">
            <a:avLst/>
          </a:prstGeom>
          <a:noFill/>
          <a:ln>
            <a:noFill/>
          </a:ln>
        </p:spPr>
      </p:pic>
      <p:pic>
        <p:nvPicPr>
          <p:cNvPr id="231" name="Google Shape;231;p16"/>
          <p:cNvPicPr preferRelativeResize="0"/>
          <p:nvPr/>
        </p:nvPicPr>
        <p:blipFill>
          <a:blip r:embed="rId8">
            <a:alphaModFix/>
          </a:blip>
          <a:stretch>
            <a:fillRect/>
          </a:stretch>
        </p:blipFill>
        <p:spPr>
          <a:xfrm>
            <a:off x="11353300" y="4644446"/>
            <a:ext cx="1695875" cy="1695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17"/>
          <p:cNvPicPr preferRelativeResize="0"/>
          <p:nvPr/>
        </p:nvPicPr>
        <p:blipFill>
          <a:blip r:embed="rId3">
            <a:alphaModFix/>
          </a:blip>
          <a:stretch>
            <a:fillRect/>
          </a:stretch>
        </p:blipFill>
        <p:spPr>
          <a:xfrm>
            <a:off x="-131575" y="-199538"/>
            <a:ext cx="18909676" cy="10627439"/>
          </a:xfrm>
          <a:prstGeom prst="rect">
            <a:avLst/>
          </a:prstGeom>
          <a:noFill/>
          <a:ln>
            <a:noFill/>
          </a:ln>
        </p:spPr>
      </p:pic>
      <p:grpSp>
        <p:nvGrpSpPr>
          <p:cNvPr id="237" name="Google Shape;237;p17"/>
          <p:cNvGrpSpPr/>
          <p:nvPr/>
        </p:nvGrpSpPr>
        <p:grpSpPr>
          <a:xfrm>
            <a:off x="1028700" y="354169"/>
            <a:ext cx="16230600" cy="794947"/>
            <a:chOff x="0" y="-241101"/>
            <a:chExt cx="21640800" cy="1059929"/>
          </a:xfrm>
        </p:grpSpPr>
        <p:grpSp>
          <p:nvGrpSpPr>
            <p:cNvPr id="238" name="Google Shape;238;p17"/>
            <p:cNvGrpSpPr/>
            <p:nvPr/>
          </p:nvGrpSpPr>
          <p:grpSpPr>
            <a:xfrm>
              <a:off x="0" y="-241101"/>
              <a:ext cx="21640800" cy="1059929"/>
              <a:chOff x="0" y="-47625"/>
              <a:chExt cx="4274726" cy="209369"/>
            </a:xfrm>
          </p:grpSpPr>
          <p:sp>
            <p:nvSpPr>
              <p:cNvPr id="239" name="Google Shape;239;p17"/>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1" name="Google Shape;241;p17"/>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4">
                <a:alphaModFix/>
              </a:blip>
              <a:stretch>
                <a:fillRect b="0" l="0" r="0" t="0"/>
              </a:stretch>
            </a:blipFill>
            <a:ln>
              <a:noFill/>
            </a:ln>
          </p:spPr>
        </p:sp>
        <p:sp>
          <p:nvSpPr>
            <p:cNvPr id="242" name="Google Shape;242;p17"/>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243" name="Google Shape;243;p17"/>
          <p:cNvGrpSpPr/>
          <p:nvPr/>
        </p:nvGrpSpPr>
        <p:grpSpPr>
          <a:xfrm>
            <a:off x="1028700" y="3603924"/>
            <a:ext cx="3862535" cy="5654376"/>
            <a:chOff x="0" y="-47625"/>
            <a:chExt cx="1017293" cy="1489218"/>
          </a:xfrm>
        </p:grpSpPr>
        <p:sp>
          <p:nvSpPr>
            <p:cNvPr id="244" name="Google Shape;244;p17"/>
            <p:cNvSpPr/>
            <p:nvPr/>
          </p:nvSpPr>
          <p:spPr>
            <a:xfrm>
              <a:off x="0" y="0"/>
              <a:ext cx="1017293" cy="1441593"/>
            </a:xfrm>
            <a:custGeom>
              <a:rect b="b" l="l" r="r" t="t"/>
              <a:pathLst>
                <a:path extrusionOk="0" h="1441593" w="1017293">
                  <a:moveTo>
                    <a:pt x="70153" y="0"/>
                  </a:moveTo>
                  <a:lnTo>
                    <a:pt x="947140" y="0"/>
                  </a:lnTo>
                  <a:cubicBezTo>
                    <a:pt x="985885" y="0"/>
                    <a:pt x="1017293" y="31408"/>
                    <a:pt x="1017293" y="70153"/>
                  </a:cubicBezTo>
                  <a:lnTo>
                    <a:pt x="1017293" y="1371441"/>
                  </a:lnTo>
                  <a:cubicBezTo>
                    <a:pt x="1017293" y="1410185"/>
                    <a:pt x="985885" y="1441593"/>
                    <a:pt x="947140" y="1441593"/>
                  </a:cubicBezTo>
                  <a:lnTo>
                    <a:pt x="70153" y="1441593"/>
                  </a:lnTo>
                  <a:cubicBezTo>
                    <a:pt x="31408" y="1441593"/>
                    <a:pt x="0" y="1410185"/>
                    <a:pt x="0" y="1371441"/>
                  </a:cubicBezTo>
                  <a:lnTo>
                    <a:pt x="0" y="70153"/>
                  </a:lnTo>
                  <a:cubicBezTo>
                    <a:pt x="0" y="31408"/>
                    <a:pt x="31408" y="0"/>
                    <a:pt x="7015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
            <p:cNvSpPr txBox="1"/>
            <p:nvPr/>
          </p:nvSpPr>
          <p:spPr>
            <a:xfrm>
              <a:off x="0" y="-47625"/>
              <a:ext cx="1017293" cy="1489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7"/>
          <p:cNvGrpSpPr/>
          <p:nvPr/>
        </p:nvGrpSpPr>
        <p:grpSpPr>
          <a:xfrm>
            <a:off x="5986139" y="3603924"/>
            <a:ext cx="3862535" cy="5654376"/>
            <a:chOff x="0" y="-47625"/>
            <a:chExt cx="1017293" cy="1489218"/>
          </a:xfrm>
        </p:grpSpPr>
        <p:sp>
          <p:nvSpPr>
            <p:cNvPr id="247" name="Google Shape;247;p17"/>
            <p:cNvSpPr/>
            <p:nvPr/>
          </p:nvSpPr>
          <p:spPr>
            <a:xfrm>
              <a:off x="0" y="0"/>
              <a:ext cx="1017293" cy="1441593"/>
            </a:xfrm>
            <a:custGeom>
              <a:rect b="b" l="l" r="r" t="t"/>
              <a:pathLst>
                <a:path extrusionOk="0" h="1441593" w="1017293">
                  <a:moveTo>
                    <a:pt x="70153" y="0"/>
                  </a:moveTo>
                  <a:lnTo>
                    <a:pt x="947140" y="0"/>
                  </a:lnTo>
                  <a:cubicBezTo>
                    <a:pt x="985885" y="0"/>
                    <a:pt x="1017293" y="31408"/>
                    <a:pt x="1017293" y="70153"/>
                  </a:cubicBezTo>
                  <a:lnTo>
                    <a:pt x="1017293" y="1371441"/>
                  </a:lnTo>
                  <a:cubicBezTo>
                    <a:pt x="1017293" y="1410185"/>
                    <a:pt x="985885" y="1441593"/>
                    <a:pt x="947140" y="1441593"/>
                  </a:cubicBezTo>
                  <a:lnTo>
                    <a:pt x="70153" y="1441593"/>
                  </a:lnTo>
                  <a:cubicBezTo>
                    <a:pt x="31408" y="1441593"/>
                    <a:pt x="0" y="1410185"/>
                    <a:pt x="0" y="1371441"/>
                  </a:cubicBezTo>
                  <a:lnTo>
                    <a:pt x="0" y="70153"/>
                  </a:lnTo>
                  <a:cubicBezTo>
                    <a:pt x="0" y="31408"/>
                    <a:pt x="31408" y="0"/>
                    <a:pt x="7015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7"/>
            <p:cNvSpPr txBox="1"/>
            <p:nvPr/>
          </p:nvSpPr>
          <p:spPr>
            <a:xfrm>
              <a:off x="0" y="-47625"/>
              <a:ext cx="1017293" cy="1489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7"/>
          <p:cNvGrpSpPr/>
          <p:nvPr/>
        </p:nvGrpSpPr>
        <p:grpSpPr>
          <a:xfrm>
            <a:off x="10943577" y="3603924"/>
            <a:ext cx="3862535" cy="5654376"/>
            <a:chOff x="0" y="-47625"/>
            <a:chExt cx="1017293" cy="1489218"/>
          </a:xfrm>
        </p:grpSpPr>
        <p:sp>
          <p:nvSpPr>
            <p:cNvPr id="250" name="Google Shape;250;p17"/>
            <p:cNvSpPr/>
            <p:nvPr/>
          </p:nvSpPr>
          <p:spPr>
            <a:xfrm>
              <a:off x="0" y="0"/>
              <a:ext cx="1017293" cy="1441593"/>
            </a:xfrm>
            <a:custGeom>
              <a:rect b="b" l="l" r="r" t="t"/>
              <a:pathLst>
                <a:path extrusionOk="0" h="1441593" w="1017293">
                  <a:moveTo>
                    <a:pt x="70153" y="0"/>
                  </a:moveTo>
                  <a:lnTo>
                    <a:pt x="947140" y="0"/>
                  </a:lnTo>
                  <a:cubicBezTo>
                    <a:pt x="985885" y="0"/>
                    <a:pt x="1017293" y="31408"/>
                    <a:pt x="1017293" y="70153"/>
                  </a:cubicBezTo>
                  <a:lnTo>
                    <a:pt x="1017293" y="1371441"/>
                  </a:lnTo>
                  <a:cubicBezTo>
                    <a:pt x="1017293" y="1410185"/>
                    <a:pt x="985885" y="1441593"/>
                    <a:pt x="947140" y="1441593"/>
                  </a:cubicBezTo>
                  <a:lnTo>
                    <a:pt x="70153" y="1441593"/>
                  </a:lnTo>
                  <a:cubicBezTo>
                    <a:pt x="31408" y="1441593"/>
                    <a:pt x="0" y="1410185"/>
                    <a:pt x="0" y="1371441"/>
                  </a:cubicBezTo>
                  <a:lnTo>
                    <a:pt x="0" y="70153"/>
                  </a:lnTo>
                  <a:cubicBezTo>
                    <a:pt x="0" y="31408"/>
                    <a:pt x="31408" y="0"/>
                    <a:pt x="7015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7"/>
            <p:cNvSpPr txBox="1"/>
            <p:nvPr/>
          </p:nvSpPr>
          <p:spPr>
            <a:xfrm>
              <a:off x="0" y="-47625"/>
              <a:ext cx="1017293" cy="148921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2" name="Google Shape;252;p17"/>
          <p:cNvSpPr txBox="1"/>
          <p:nvPr/>
        </p:nvSpPr>
        <p:spPr>
          <a:xfrm>
            <a:off x="1028700" y="1726575"/>
            <a:ext cx="164649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0" i="0" lang="en-US" sz="11238" u="none" cap="none" strike="noStrike">
                <a:solidFill>
                  <a:srgbClr val="0A3647"/>
                </a:solidFill>
                <a:latin typeface="Impact"/>
                <a:ea typeface="Impact"/>
                <a:cs typeface="Impact"/>
                <a:sym typeface="Impact"/>
              </a:rPr>
              <a:t>PRICE STRATEGY IN RETAIL</a:t>
            </a:r>
            <a:endParaRPr/>
          </a:p>
        </p:txBody>
      </p:sp>
      <p:sp>
        <p:nvSpPr>
          <p:cNvPr id="253" name="Google Shape;253;p17"/>
          <p:cNvSpPr txBox="1"/>
          <p:nvPr/>
        </p:nvSpPr>
        <p:spPr>
          <a:xfrm>
            <a:off x="1992899" y="7035875"/>
            <a:ext cx="1860900" cy="683700"/>
          </a:xfrm>
          <a:prstGeom prst="rect">
            <a:avLst/>
          </a:prstGeom>
          <a:noFill/>
          <a:ln>
            <a:noFill/>
          </a:ln>
        </p:spPr>
        <p:txBody>
          <a:bodyPr anchorCtr="0" anchor="t" bIns="0" lIns="0" spcFirstLastPara="1" rIns="0" wrap="square" tIns="0">
            <a:spAutoFit/>
          </a:bodyPr>
          <a:lstStyle/>
          <a:p>
            <a:pPr indent="0" lvl="0" marL="0" marR="0" rtl="0" algn="ctr">
              <a:lnSpc>
                <a:spcPct val="89000"/>
              </a:lnSpc>
              <a:spcBef>
                <a:spcPts val="0"/>
              </a:spcBef>
              <a:spcAft>
                <a:spcPts val="0"/>
              </a:spcAft>
              <a:buNone/>
            </a:pPr>
            <a:r>
              <a:rPr b="1" i="0" lang="en-US" sz="4991" u="none" cap="none" strike="noStrike">
                <a:solidFill>
                  <a:srgbClr val="FFFFFF"/>
                </a:solidFill>
                <a:latin typeface="Impact"/>
                <a:ea typeface="Impact"/>
                <a:cs typeface="Impact"/>
                <a:sym typeface="Impact"/>
              </a:rPr>
              <a:t>PRICE</a:t>
            </a:r>
            <a:endParaRPr/>
          </a:p>
        </p:txBody>
      </p:sp>
      <p:sp>
        <p:nvSpPr>
          <p:cNvPr id="254" name="Google Shape;254;p17"/>
          <p:cNvSpPr txBox="1"/>
          <p:nvPr/>
        </p:nvSpPr>
        <p:spPr>
          <a:xfrm>
            <a:off x="7066224" y="7035875"/>
            <a:ext cx="1574400" cy="683700"/>
          </a:xfrm>
          <a:prstGeom prst="rect">
            <a:avLst/>
          </a:prstGeom>
          <a:noFill/>
          <a:ln>
            <a:noFill/>
          </a:ln>
        </p:spPr>
        <p:txBody>
          <a:bodyPr anchorCtr="0" anchor="t" bIns="0" lIns="0" spcFirstLastPara="1" rIns="0" wrap="square" tIns="0">
            <a:spAutoFit/>
          </a:bodyPr>
          <a:lstStyle/>
          <a:p>
            <a:pPr indent="0" lvl="0" marL="0" marR="0" rtl="0" algn="ctr">
              <a:lnSpc>
                <a:spcPct val="89000"/>
              </a:lnSpc>
              <a:spcBef>
                <a:spcPts val="0"/>
              </a:spcBef>
              <a:spcAft>
                <a:spcPts val="0"/>
              </a:spcAft>
              <a:buNone/>
            </a:pPr>
            <a:r>
              <a:rPr b="1" i="0" lang="en-US" sz="4991" u="none" cap="none" strike="noStrike">
                <a:solidFill>
                  <a:srgbClr val="FFFFFF"/>
                </a:solidFill>
                <a:latin typeface="Impact"/>
                <a:ea typeface="Impact"/>
                <a:cs typeface="Impact"/>
                <a:sym typeface="Impact"/>
              </a:rPr>
              <a:t>PRICE</a:t>
            </a:r>
            <a:endParaRPr/>
          </a:p>
        </p:txBody>
      </p:sp>
      <p:sp>
        <p:nvSpPr>
          <p:cNvPr id="255" name="Google Shape;255;p17"/>
          <p:cNvSpPr txBox="1"/>
          <p:nvPr/>
        </p:nvSpPr>
        <p:spPr>
          <a:xfrm>
            <a:off x="12106301" y="7035875"/>
            <a:ext cx="1574400" cy="683700"/>
          </a:xfrm>
          <a:prstGeom prst="rect">
            <a:avLst/>
          </a:prstGeom>
          <a:noFill/>
          <a:ln>
            <a:noFill/>
          </a:ln>
        </p:spPr>
        <p:txBody>
          <a:bodyPr anchorCtr="0" anchor="t" bIns="0" lIns="0" spcFirstLastPara="1" rIns="0" wrap="square" tIns="0">
            <a:spAutoFit/>
          </a:bodyPr>
          <a:lstStyle/>
          <a:p>
            <a:pPr indent="0" lvl="0" marL="0" marR="0" rtl="0" algn="ctr">
              <a:lnSpc>
                <a:spcPct val="89000"/>
              </a:lnSpc>
              <a:spcBef>
                <a:spcPts val="0"/>
              </a:spcBef>
              <a:spcAft>
                <a:spcPts val="0"/>
              </a:spcAft>
              <a:buNone/>
            </a:pPr>
            <a:r>
              <a:rPr b="1" i="0" lang="en-US" sz="4991" u="none" cap="none" strike="noStrike">
                <a:solidFill>
                  <a:srgbClr val="FFFFFF"/>
                </a:solidFill>
                <a:latin typeface="Impact"/>
                <a:ea typeface="Impact"/>
                <a:cs typeface="Impact"/>
                <a:sym typeface="Impact"/>
              </a:rPr>
              <a:t>PRICE</a:t>
            </a:r>
            <a:endParaRPr/>
          </a:p>
        </p:txBody>
      </p:sp>
      <p:sp>
        <p:nvSpPr>
          <p:cNvPr id="256" name="Google Shape;256;p17"/>
          <p:cNvSpPr txBox="1"/>
          <p:nvPr/>
        </p:nvSpPr>
        <p:spPr>
          <a:xfrm>
            <a:off x="1604616" y="7843459"/>
            <a:ext cx="24660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sp>
        <p:nvSpPr>
          <p:cNvPr id="257" name="Google Shape;257;p17"/>
          <p:cNvSpPr txBox="1"/>
          <p:nvPr/>
        </p:nvSpPr>
        <p:spPr>
          <a:xfrm>
            <a:off x="6677954" y="7843459"/>
            <a:ext cx="24660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sp>
        <p:nvSpPr>
          <p:cNvPr id="258" name="Google Shape;258;p17"/>
          <p:cNvSpPr txBox="1"/>
          <p:nvPr/>
        </p:nvSpPr>
        <p:spPr>
          <a:xfrm>
            <a:off x="11641822" y="7843459"/>
            <a:ext cx="24660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Briefly elaborate on what you want to discuss. </a:t>
            </a:r>
            <a:endParaRPr/>
          </a:p>
        </p:txBody>
      </p:sp>
      <p:pic>
        <p:nvPicPr>
          <p:cNvPr id="259" name="Google Shape;259;p17"/>
          <p:cNvPicPr preferRelativeResize="0"/>
          <p:nvPr/>
        </p:nvPicPr>
        <p:blipFill>
          <a:blip r:embed="rId5">
            <a:alphaModFix/>
          </a:blip>
          <a:stretch>
            <a:fillRect/>
          </a:stretch>
        </p:blipFill>
        <p:spPr>
          <a:xfrm>
            <a:off x="16068145" y="8940658"/>
            <a:ext cx="1191150" cy="635280"/>
          </a:xfrm>
          <a:prstGeom prst="rect">
            <a:avLst/>
          </a:prstGeom>
          <a:noFill/>
          <a:ln>
            <a:noFill/>
          </a:ln>
        </p:spPr>
      </p:pic>
      <p:pic>
        <p:nvPicPr>
          <p:cNvPr id="260" name="Google Shape;260;p17"/>
          <p:cNvPicPr preferRelativeResize="0"/>
          <p:nvPr/>
        </p:nvPicPr>
        <p:blipFill>
          <a:blip r:embed="rId6">
            <a:alphaModFix/>
          </a:blip>
          <a:stretch>
            <a:fillRect/>
          </a:stretch>
        </p:blipFill>
        <p:spPr>
          <a:xfrm>
            <a:off x="7114900" y="4434701"/>
            <a:ext cx="1732226" cy="1982100"/>
          </a:xfrm>
          <a:prstGeom prst="rect">
            <a:avLst/>
          </a:prstGeom>
          <a:noFill/>
          <a:ln>
            <a:noFill/>
          </a:ln>
        </p:spPr>
      </p:pic>
      <p:pic>
        <p:nvPicPr>
          <p:cNvPr id="261" name="Google Shape;261;p17"/>
          <p:cNvPicPr preferRelativeResize="0"/>
          <p:nvPr/>
        </p:nvPicPr>
        <p:blipFill>
          <a:blip r:embed="rId7">
            <a:alphaModFix/>
          </a:blip>
          <a:stretch>
            <a:fillRect/>
          </a:stretch>
        </p:blipFill>
        <p:spPr>
          <a:xfrm>
            <a:off x="12258700" y="4287087"/>
            <a:ext cx="1574400" cy="2129712"/>
          </a:xfrm>
          <a:prstGeom prst="rect">
            <a:avLst/>
          </a:prstGeom>
          <a:noFill/>
          <a:ln>
            <a:noFill/>
          </a:ln>
        </p:spPr>
      </p:pic>
      <p:pic>
        <p:nvPicPr>
          <p:cNvPr id="262" name="Google Shape;262;p17"/>
          <p:cNvPicPr preferRelativeResize="0"/>
          <p:nvPr/>
        </p:nvPicPr>
        <p:blipFill>
          <a:blip r:embed="rId8">
            <a:alphaModFix/>
          </a:blip>
          <a:stretch>
            <a:fillRect/>
          </a:stretch>
        </p:blipFill>
        <p:spPr>
          <a:xfrm>
            <a:off x="2221501" y="4339711"/>
            <a:ext cx="1860900" cy="21720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18"/>
          <p:cNvPicPr preferRelativeResize="0"/>
          <p:nvPr/>
        </p:nvPicPr>
        <p:blipFill>
          <a:blip r:embed="rId3">
            <a:alphaModFix/>
          </a:blip>
          <a:stretch>
            <a:fillRect/>
          </a:stretch>
        </p:blipFill>
        <p:spPr>
          <a:xfrm>
            <a:off x="-131575" y="-199538"/>
            <a:ext cx="18909676" cy="10627439"/>
          </a:xfrm>
          <a:prstGeom prst="rect">
            <a:avLst/>
          </a:prstGeom>
          <a:noFill/>
          <a:ln>
            <a:noFill/>
          </a:ln>
        </p:spPr>
      </p:pic>
      <p:grpSp>
        <p:nvGrpSpPr>
          <p:cNvPr id="268" name="Google Shape;268;p18"/>
          <p:cNvGrpSpPr/>
          <p:nvPr/>
        </p:nvGrpSpPr>
        <p:grpSpPr>
          <a:xfrm>
            <a:off x="1028700" y="354169"/>
            <a:ext cx="16230600" cy="794947"/>
            <a:chOff x="0" y="-241101"/>
            <a:chExt cx="21640800" cy="1059929"/>
          </a:xfrm>
        </p:grpSpPr>
        <p:grpSp>
          <p:nvGrpSpPr>
            <p:cNvPr id="269" name="Google Shape;269;p18"/>
            <p:cNvGrpSpPr/>
            <p:nvPr/>
          </p:nvGrpSpPr>
          <p:grpSpPr>
            <a:xfrm>
              <a:off x="0" y="-241101"/>
              <a:ext cx="21640800" cy="1059929"/>
              <a:chOff x="0" y="-47625"/>
              <a:chExt cx="4274726" cy="209369"/>
            </a:xfrm>
          </p:grpSpPr>
          <p:sp>
            <p:nvSpPr>
              <p:cNvPr id="270" name="Google Shape;270;p18"/>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2" name="Google Shape;272;p18"/>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4">
                <a:alphaModFix/>
              </a:blip>
              <a:stretch>
                <a:fillRect b="0" l="0" r="0" t="0"/>
              </a:stretch>
            </a:blipFill>
            <a:ln>
              <a:noFill/>
            </a:ln>
          </p:spPr>
        </p:sp>
        <p:sp>
          <p:nvSpPr>
            <p:cNvPr id="273" name="Google Shape;273;p18"/>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grpSp>
        <p:nvGrpSpPr>
          <p:cNvPr id="274" name="Google Shape;274;p18"/>
          <p:cNvGrpSpPr/>
          <p:nvPr/>
        </p:nvGrpSpPr>
        <p:grpSpPr>
          <a:xfrm>
            <a:off x="1028700" y="3931155"/>
            <a:ext cx="1625133" cy="1805959"/>
            <a:chOff x="0" y="-47625"/>
            <a:chExt cx="428018" cy="475643"/>
          </a:xfrm>
        </p:grpSpPr>
        <p:sp>
          <p:nvSpPr>
            <p:cNvPr id="275" name="Google Shape;275;p18"/>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8"/>
          <p:cNvGrpSpPr/>
          <p:nvPr/>
        </p:nvGrpSpPr>
        <p:grpSpPr>
          <a:xfrm>
            <a:off x="8539092" y="3931155"/>
            <a:ext cx="1625133" cy="1805959"/>
            <a:chOff x="0" y="-47625"/>
            <a:chExt cx="428018" cy="475643"/>
          </a:xfrm>
        </p:grpSpPr>
        <p:sp>
          <p:nvSpPr>
            <p:cNvPr id="278" name="Google Shape;278;p18"/>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8"/>
          <p:cNvGrpSpPr/>
          <p:nvPr/>
        </p:nvGrpSpPr>
        <p:grpSpPr>
          <a:xfrm>
            <a:off x="1028700" y="6956116"/>
            <a:ext cx="1625133" cy="1805959"/>
            <a:chOff x="0" y="-47625"/>
            <a:chExt cx="428018" cy="475643"/>
          </a:xfrm>
        </p:grpSpPr>
        <p:sp>
          <p:nvSpPr>
            <p:cNvPr id="281" name="Google Shape;281;p18"/>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8"/>
          <p:cNvGrpSpPr/>
          <p:nvPr/>
        </p:nvGrpSpPr>
        <p:grpSpPr>
          <a:xfrm>
            <a:off x="8539092" y="6956116"/>
            <a:ext cx="1625133" cy="1805959"/>
            <a:chOff x="0" y="-47625"/>
            <a:chExt cx="428018" cy="475643"/>
          </a:xfrm>
        </p:grpSpPr>
        <p:sp>
          <p:nvSpPr>
            <p:cNvPr id="284" name="Google Shape;284;p18"/>
            <p:cNvSpPr/>
            <p:nvPr/>
          </p:nvSpPr>
          <p:spPr>
            <a:xfrm>
              <a:off x="0" y="0"/>
              <a:ext cx="428018" cy="428018"/>
            </a:xfrm>
            <a:custGeom>
              <a:rect b="b" l="l" r="r" t="t"/>
              <a:pathLst>
                <a:path extrusionOk="0" h="428018" w="428018">
                  <a:moveTo>
                    <a:pt x="114333" y="0"/>
                  </a:moveTo>
                  <a:lnTo>
                    <a:pt x="313686" y="0"/>
                  </a:lnTo>
                  <a:cubicBezTo>
                    <a:pt x="376830" y="0"/>
                    <a:pt x="428018" y="51189"/>
                    <a:pt x="428018" y="114333"/>
                  </a:cubicBezTo>
                  <a:lnTo>
                    <a:pt x="428018" y="313686"/>
                  </a:lnTo>
                  <a:cubicBezTo>
                    <a:pt x="428018" y="344009"/>
                    <a:pt x="415973" y="373090"/>
                    <a:pt x="394531" y="394531"/>
                  </a:cubicBezTo>
                  <a:cubicBezTo>
                    <a:pt x="373090" y="415973"/>
                    <a:pt x="344009" y="428018"/>
                    <a:pt x="313686" y="428018"/>
                  </a:cubicBezTo>
                  <a:lnTo>
                    <a:pt x="114333" y="428018"/>
                  </a:lnTo>
                  <a:cubicBezTo>
                    <a:pt x="84010" y="428018"/>
                    <a:pt x="54929" y="415973"/>
                    <a:pt x="33487" y="394531"/>
                  </a:cubicBezTo>
                  <a:cubicBezTo>
                    <a:pt x="12046" y="373090"/>
                    <a:pt x="0" y="344009"/>
                    <a:pt x="0" y="313686"/>
                  </a:cubicBezTo>
                  <a:lnTo>
                    <a:pt x="0" y="114333"/>
                  </a:lnTo>
                  <a:cubicBezTo>
                    <a:pt x="0" y="84010"/>
                    <a:pt x="12046" y="54929"/>
                    <a:pt x="33487" y="33487"/>
                  </a:cubicBezTo>
                  <a:cubicBezTo>
                    <a:pt x="54929" y="12046"/>
                    <a:pt x="84010" y="0"/>
                    <a:pt x="114333" y="0"/>
                  </a:cubicBezTo>
                  <a:close/>
                </a:path>
              </a:pathLst>
            </a:custGeom>
            <a:solidFill>
              <a:srgbClr val="FA66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txBox="1"/>
            <p:nvPr/>
          </p:nvSpPr>
          <p:spPr>
            <a:xfrm>
              <a:off x="0" y="-47625"/>
              <a:ext cx="428018" cy="47564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18"/>
          <p:cNvSpPr/>
          <p:nvPr/>
        </p:nvSpPr>
        <p:spPr>
          <a:xfrm>
            <a:off x="1322028" y="4362698"/>
            <a:ext cx="1038477" cy="1177654"/>
          </a:xfrm>
          <a:custGeom>
            <a:rect b="b" l="l" r="r" t="t"/>
            <a:pathLst>
              <a:path extrusionOk="0" h="1177654" w="1038477">
                <a:moveTo>
                  <a:pt x="0" y="0"/>
                </a:moveTo>
                <a:lnTo>
                  <a:pt x="1038477" y="0"/>
                </a:lnTo>
                <a:lnTo>
                  <a:pt x="1038477" y="1177654"/>
                </a:lnTo>
                <a:lnTo>
                  <a:pt x="0" y="1177654"/>
                </a:lnTo>
                <a:lnTo>
                  <a:pt x="0" y="0"/>
                </a:lnTo>
                <a:close/>
              </a:path>
            </a:pathLst>
          </a:custGeom>
          <a:blipFill rotWithShape="1">
            <a:blip r:embed="rId5">
              <a:alphaModFix/>
            </a:blip>
            <a:stretch>
              <a:fillRect b="0" l="0" r="0" t="0"/>
            </a:stretch>
          </a:blipFill>
          <a:ln>
            <a:noFill/>
          </a:ln>
        </p:spPr>
      </p:sp>
      <p:sp>
        <p:nvSpPr>
          <p:cNvPr id="287" name="Google Shape;287;p18"/>
          <p:cNvSpPr/>
          <p:nvPr/>
        </p:nvSpPr>
        <p:spPr>
          <a:xfrm>
            <a:off x="1322028" y="7450448"/>
            <a:ext cx="1037023" cy="1037023"/>
          </a:xfrm>
          <a:custGeom>
            <a:rect b="b" l="l" r="r" t="t"/>
            <a:pathLst>
              <a:path extrusionOk="0" h="1037023" w="1037023">
                <a:moveTo>
                  <a:pt x="0" y="0"/>
                </a:moveTo>
                <a:lnTo>
                  <a:pt x="1037023" y="0"/>
                </a:lnTo>
                <a:lnTo>
                  <a:pt x="1037023" y="1037023"/>
                </a:lnTo>
                <a:lnTo>
                  <a:pt x="0" y="1037023"/>
                </a:lnTo>
                <a:lnTo>
                  <a:pt x="0" y="0"/>
                </a:lnTo>
                <a:close/>
              </a:path>
            </a:pathLst>
          </a:custGeom>
          <a:blipFill rotWithShape="1">
            <a:blip r:embed="rId6">
              <a:alphaModFix/>
            </a:blip>
            <a:stretch>
              <a:fillRect b="0" l="0" r="0" t="0"/>
            </a:stretch>
          </a:blipFill>
          <a:ln>
            <a:noFill/>
          </a:ln>
        </p:spPr>
      </p:sp>
      <p:sp>
        <p:nvSpPr>
          <p:cNvPr id="288" name="Google Shape;288;p18"/>
          <p:cNvSpPr/>
          <p:nvPr/>
        </p:nvSpPr>
        <p:spPr>
          <a:xfrm>
            <a:off x="8756141" y="4401661"/>
            <a:ext cx="1134251" cy="1095067"/>
          </a:xfrm>
          <a:custGeom>
            <a:rect b="b" l="l" r="r" t="t"/>
            <a:pathLst>
              <a:path extrusionOk="0" h="1095067" w="1134251">
                <a:moveTo>
                  <a:pt x="0" y="0"/>
                </a:moveTo>
                <a:lnTo>
                  <a:pt x="1134250" y="0"/>
                </a:lnTo>
                <a:lnTo>
                  <a:pt x="1134250" y="1095067"/>
                </a:lnTo>
                <a:lnTo>
                  <a:pt x="0" y="1095067"/>
                </a:lnTo>
                <a:lnTo>
                  <a:pt x="0" y="0"/>
                </a:lnTo>
                <a:close/>
              </a:path>
            </a:pathLst>
          </a:custGeom>
          <a:blipFill rotWithShape="1">
            <a:blip r:embed="rId7">
              <a:alphaModFix/>
            </a:blip>
            <a:stretch>
              <a:fillRect b="0" l="0" r="0" t="0"/>
            </a:stretch>
          </a:blipFill>
          <a:ln>
            <a:noFill/>
          </a:ln>
        </p:spPr>
      </p:sp>
      <p:sp>
        <p:nvSpPr>
          <p:cNvPr id="289" name="Google Shape;289;p18"/>
          <p:cNvSpPr/>
          <p:nvPr/>
        </p:nvSpPr>
        <p:spPr>
          <a:xfrm>
            <a:off x="8788313" y="7425076"/>
            <a:ext cx="1126690" cy="1087768"/>
          </a:xfrm>
          <a:custGeom>
            <a:rect b="b" l="l" r="r" t="t"/>
            <a:pathLst>
              <a:path extrusionOk="0" h="1087768" w="1126690">
                <a:moveTo>
                  <a:pt x="0" y="0"/>
                </a:moveTo>
                <a:lnTo>
                  <a:pt x="1126690" y="0"/>
                </a:lnTo>
                <a:lnTo>
                  <a:pt x="1126690" y="1087768"/>
                </a:lnTo>
                <a:lnTo>
                  <a:pt x="0" y="1087768"/>
                </a:lnTo>
                <a:lnTo>
                  <a:pt x="0" y="0"/>
                </a:lnTo>
                <a:close/>
              </a:path>
            </a:pathLst>
          </a:custGeom>
          <a:blipFill rotWithShape="1">
            <a:blip r:embed="rId8">
              <a:alphaModFix/>
            </a:blip>
            <a:stretch>
              <a:fillRect b="0" l="0" r="0" t="0"/>
            </a:stretch>
          </a:blipFill>
          <a:ln>
            <a:noFill/>
          </a:ln>
        </p:spPr>
      </p:sp>
      <p:sp>
        <p:nvSpPr>
          <p:cNvPr id="290" name="Google Shape;290;p18"/>
          <p:cNvSpPr txBox="1"/>
          <p:nvPr/>
        </p:nvSpPr>
        <p:spPr>
          <a:xfrm>
            <a:off x="1028700" y="2015223"/>
            <a:ext cx="10160600" cy="15950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OUR OFFERINGS</a:t>
            </a:r>
            <a:endParaRPr/>
          </a:p>
        </p:txBody>
      </p:sp>
      <p:sp>
        <p:nvSpPr>
          <p:cNvPr id="291" name="Google Shape;291;p18"/>
          <p:cNvSpPr txBox="1"/>
          <p:nvPr/>
        </p:nvSpPr>
        <p:spPr>
          <a:xfrm>
            <a:off x="2987977" y="4334641"/>
            <a:ext cx="3870752"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SERVICE ONE</a:t>
            </a:r>
            <a:endParaRPr/>
          </a:p>
        </p:txBody>
      </p:sp>
      <p:sp>
        <p:nvSpPr>
          <p:cNvPr id="292" name="Google Shape;292;p18"/>
          <p:cNvSpPr txBox="1"/>
          <p:nvPr/>
        </p:nvSpPr>
        <p:spPr>
          <a:xfrm>
            <a:off x="10554435" y="4334641"/>
            <a:ext cx="4032753"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SERVICE TWO</a:t>
            </a:r>
            <a:endParaRPr/>
          </a:p>
        </p:txBody>
      </p:sp>
      <p:sp>
        <p:nvSpPr>
          <p:cNvPr id="293" name="Google Shape;293;p18"/>
          <p:cNvSpPr txBox="1"/>
          <p:nvPr/>
        </p:nvSpPr>
        <p:spPr>
          <a:xfrm>
            <a:off x="2987977" y="7256192"/>
            <a:ext cx="3870752"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SERVICE THREE</a:t>
            </a:r>
            <a:endParaRPr/>
          </a:p>
        </p:txBody>
      </p:sp>
      <p:sp>
        <p:nvSpPr>
          <p:cNvPr id="294" name="Google Shape;294;p18"/>
          <p:cNvSpPr txBox="1"/>
          <p:nvPr/>
        </p:nvSpPr>
        <p:spPr>
          <a:xfrm>
            <a:off x="10554435" y="7256192"/>
            <a:ext cx="4032753" cy="712768"/>
          </a:xfrm>
          <a:prstGeom prst="rect">
            <a:avLst/>
          </a:prstGeom>
          <a:noFill/>
          <a:ln>
            <a:noFill/>
          </a:ln>
        </p:spPr>
        <p:txBody>
          <a:bodyPr anchorCtr="0" anchor="t" bIns="0" lIns="0" spcFirstLastPara="1" rIns="0" wrap="square" tIns="0">
            <a:spAutoFit/>
          </a:bodyPr>
          <a:lstStyle/>
          <a:p>
            <a:pPr indent="0" lvl="0" marL="0" marR="0" rtl="0" algn="l">
              <a:lnSpc>
                <a:spcPct val="89000"/>
              </a:lnSpc>
              <a:spcBef>
                <a:spcPts val="0"/>
              </a:spcBef>
              <a:spcAft>
                <a:spcPts val="0"/>
              </a:spcAft>
              <a:buNone/>
            </a:pPr>
            <a:r>
              <a:rPr b="1" i="0" lang="en-US" sz="4991" u="none" cap="none" strike="noStrike">
                <a:solidFill>
                  <a:srgbClr val="0A3647"/>
                </a:solidFill>
                <a:latin typeface="Impact"/>
                <a:ea typeface="Impact"/>
                <a:cs typeface="Impact"/>
                <a:sym typeface="Impact"/>
              </a:rPr>
              <a:t>SERVICE FOUR</a:t>
            </a:r>
            <a:endParaRPr/>
          </a:p>
        </p:txBody>
      </p:sp>
      <p:sp>
        <p:nvSpPr>
          <p:cNvPr id="295" name="Google Shape;295;p18"/>
          <p:cNvSpPr txBox="1"/>
          <p:nvPr/>
        </p:nvSpPr>
        <p:spPr>
          <a:xfrm>
            <a:off x="2987977" y="5114459"/>
            <a:ext cx="3120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296" name="Google Shape;296;p18"/>
          <p:cNvSpPr txBox="1"/>
          <p:nvPr/>
        </p:nvSpPr>
        <p:spPr>
          <a:xfrm>
            <a:off x="2987977" y="8035635"/>
            <a:ext cx="31209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297" name="Google Shape;297;p18"/>
          <p:cNvSpPr txBox="1"/>
          <p:nvPr/>
        </p:nvSpPr>
        <p:spPr>
          <a:xfrm>
            <a:off x="10554435" y="5114459"/>
            <a:ext cx="33204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sp>
        <p:nvSpPr>
          <p:cNvPr id="298" name="Google Shape;298;p18"/>
          <p:cNvSpPr txBox="1"/>
          <p:nvPr/>
        </p:nvSpPr>
        <p:spPr>
          <a:xfrm>
            <a:off x="10554435" y="8035635"/>
            <a:ext cx="3320400" cy="646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Elaborate on what you want to discuss. </a:t>
            </a:r>
            <a:endParaRPr/>
          </a:p>
        </p:txBody>
      </p:sp>
      <p:pic>
        <p:nvPicPr>
          <p:cNvPr id="299" name="Google Shape;299;p18"/>
          <p:cNvPicPr preferRelativeResize="0"/>
          <p:nvPr/>
        </p:nvPicPr>
        <p:blipFill>
          <a:blip r:embed="rId9">
            <a:alphaModFix/>
          </a:blip>
          <a:stretch>
            <a:fillRect/>
          </a:stretch>
        </p:blipFill>
        <p:spPr>
          <a:xfrm>
            <a:off x="16068145" y="8940658"/>
            <a:ext cx="1191150" cy="6352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19"/>
          <p:cNvPicPr preferRelativeResize="0"/>
          <p:nvPr/>
        </p:nvPicPr>
        <p:blipFill>
          <a:blip r:embed="rId3">
            <a:alphaModFix/>
          </a:blip>
          <a:stretch>
            <a:fillRect/>
          </a:stretch>
        </p:blipFill>
        <p:spPr>
          <a:xfrm>
            <a:off x="-131575" y="-199538"/>
            <a:ext cx="18909676" cy="10627439"/>
          </a:xfrm>
          <a:prstGeom prst="rect">
            <a:avLst/>
          </a:prstGeom>
          <a:noFill/>
          <a:ln>
            <a:noFill/>
          </a:ln>
        </p:spPr>
      </p:pic>
      <p:pic>
        <p:nvPicPr>
          <p:cNvPr id="305" name="Google Shape;305;p19"/>
          <p:cNvPicPr preferRelativeResize="0"/>
          <p:nvPr/>
        </p:nvPicPr>
        <p:blipFill>
          <a:blip r:embed="rId4">
            <a:alphaModFix/>
          </a:blip>
          <a:stretch>
            <a:fillRect/>
          </a:stretch>
        </p:blipFill>
        <p:spPr>
          <a:xfrm>
            <a:off x="940150" y="4172187"/>
            <a:ext cx="4225376" cy="4231613"/>
          </a:xfrm>
          <a:prstGeom prst="rect">
            <a:avLst/>
          </a:prstGeom>
          <a:noFill/>
          <a:ln>
            <a:noFill/>
          </a:ln>
        </p:spPr>
      </p:pic>
      <p:pic>
        <p:nvPicPr>
          <p:cNvPr id="306" name="Google Shape;306;p19"/>
          <p:cNvPicPr preferRelativeResize="0"/>
          <p:nvPr/>
        </p:nvPicPr>
        <p:blipFill>
          <a:blip r:embed="rId5">
            <a:alphaModFix/>
          </a:blip>
          <a:stretch>
            <a:fillRect/>
          </a:stretch>
        </p:blipFill>
        <p:spPr>
          <a:xfrm>
            <a:off x="6447450" y="4260869"/>
            <a:ext cx="4136825" cy="4142927"/>
          </a:xfrm>
          <a:prstGeom prst="rect">
            <a:avLst/>
          </a:prstGeom>
          <a:noFill/>
          <a:ln>
            <a:noFill/>
          </a:ln>
        </p:spPr>
      </p:pic>
      <p:pic>
        <p:nvPicPr>
          <p:cNvPr id="307" name="Google Shape;307;p19"/>
          <p:cNvPicPr preferRelativeResize="0"/>
          <p:nvPr/>
        </p:nvPicPr>
        <p:blipFill>
          <a:blip r:embed="rId6">
            <a:alphaModFix/>
          </a:blip>
          <a:stretch>
            <a:fillRect/>
          </a:stretch>
        </p:blipFill>
        <p:spPr>
          <a:xfrm>
            <a:off x="11866200" y="4124775"/>
            <a:ext cx="4225376" cy="4231611"/>
          </a:xfrm>
          <a:prstGeom prst="rect">
            <a:avLst/>
          </a:prstGeom>
          <a:noFill/>
          <a:ln>
            <a:noFill/>
          </a:ln>
        </p:spPr>
      </p:pic>
      <p:grpSp>
        <p:nvGrpSpPr>
          <p:cNvPr id="308" name="Google Shape;308;p19"/>
          <p:cNvGrpSpPr/>
          <p:nvPr/>
        </p:nvGrpSpPr>
        <p:grpSpPr>
          <a:xfrm>
            <a:off x="1028700" y="354169"/>
            <a:ext cx="16230600" cy="794947"/>
            <a:chOff x="0" y="-241101"/>
            <a:chExt cx="21640800" cy="1059929"/>
          </a:xfrm>
        </p:grpSpPr>
        <p:grpSp>
          <p:nvGrpSpPr>
            <p:cNvPr id="309" name="Google Shape;309;p19"/>
            <p:cNvGrpSpPr/>
            <p:nvPr/>
          </p:nvGrpSpPr>
          <p:grpSpPr>
            <a:xfrm>
              <a:off x="0" y="-241101"/>
              <a:ext cx="21640800" cy="1059929"/>
              <a:chOff x="0" y="-47625"/>
              <a:chExt cx="4274726" cy="209369"/>
            </a:xfrm>
          </p:grpSpPr>
          <p:sp>
            <p:nvSpPr>
              <p:cNvPr id="310" name="Google Shape;310;p19"/>
              <p:cNvSpPr/>
              <p:nvPr/>
            </p:nvSpPr>
            <p:spPr>
              <a:xfrm>
                <a:off x="0" y="0"/>
                <a:ext cx="4274726" cy="161744"/>
              </a:xfrm>
              <a:custGeom>
                <a:rect b="b" l="l" r="r" t="t"/>
                <a:pathLst>
                  <a:path extrusionOk="0" h="161744" w="4274726">
                    <a:moveTo>
                      <a:pt x="16218" y="0"/>
                    </a:moveTo>
                    <a:lnTo>
                      <a:pt x="4258508" y="0"/>
                    </a:lnTo>
                    <a:cubicBezTo>
                      <a:pt x="4267465" y="0"/>
                      <a:pt x="4274726" y="7261"/>
                      <a:pt x="4274726" y="16218"/>
                    </a:cubicBezTo>
                    <a:lnTo>
                      <a:pt x="4274726" y="145526"/>
                    </a:lnTo>
                    <a:cubicBezTo>
                      <a:pt x="4274726" y="154483"/>
                      <a:pt x="4267465" y="161744"/>
                      <a:pt x="4258508" y="161744"/>
                    </a:cubicBezTo>
                    <a:lnTo>
                      <a:pt x="16218" y="161744"/>
                    </a:lnTo>
                    <a:cubicBezTo>
                      <a:pt x="7261" y="161744"/>
                      <a:pt x="0" y="154483"/>
                      <a:pt x="0" y="145526"/>
                    </a:cubicBezTo>
                    <a:lnTo>
                      <a:pt x="0" y="16218"/>
                    </a:lnTo>
                    <a:cubicBezTo>
                      <a:pt x="0" y="7261"/>
                      <a:pt x="7261" y="0"/>
                      <a:pt x="1621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txBox="1"/>
              <p:nvPr/>
            </p:nvSpPr>
            <p:spPr>
              <a:xfrm>
                <a:off x="0" y="-47625"/>
                <a:ext cx="4274726" cy="2093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19"/>
            <p:cNvSpPr/>
            <p:nvPr/>
          </p:nvSpPr>
          <p:spPr>
            <a:xfrm>
              <a:off x="282601" y="182997"/>
              <a:ext cx="475276" cy="475276"/>
            </a:xfrm>
            <a:custGeom>
              <a:rect b="b" l="l" r="r" t="t"/>
              <a:pathLst>
                <a:path extrusionOk="0" h="475276" w="475276">
                  <a:moveTo>
                    <a:pt x="0" y="0"/>
                  </a:moveTo>
                  <a:lnTo>
                    <a:pt x="475276" y="0"/>
                  </a:lnTo>
                  <a:lnTo>
                    <a:pt x="475276" y="475276"/>
                  </a:lnTo>
                  <a:lnTo>
                    <a:pt x="0" y="475276"/>
                  </a:lnTo>
                  <a:lnTo>
                    <a:pt x="0" y="0"/>
                  </a:lnTo>
                  <a:close/>
                </a:path>
              </a:pathLst>
            </a:custGeom>
            <a:blipFill rotWithShape="1">
              <a:blip r:embed="rId7">
                <a:alphaModFix/>
              </a:blip>
              <a:stretch>
                <a:fillRect b="0" l="0" r="0" t="0"/>
              </a:stretch>
            </a:blipFill>
            <a:ln>
              <a:noFill/>
            </a:ln>
          </p:spPr>
        </p:sp>
        <p:sp>
          <p:nvSpPr>
            <p:cNvPr id="313" name="Google Shape;313;p19"/>
            <p:cNvSpPr txBox="1"/>
            <p:nvPr/>
          </p:nvSpPr>
          <p:spPr>
            <a:xfrm>
              <a:off x="1073211" y="256599"/>
              <a:ext cx="19972420" cy="456226"/>
            </a:xfrm>
            <a:prstGeom prst="rect">
              <a:avLst/>
            </a:prstGeom>
            <a:noFill/>
            <a:ln>
              <a:noFill/>
            </a:ln>
          </p:spPr>
          <p:txBody>
            <a:bodyPr anchorCtr="0" anchor="t" bIns="0" lIns="0" spcFirstLastPara="1" rIns="0" wrap="square" tIns="0">
              <a:spAutoFit/>
            </a:bodyPr>
            <a:lstStyle/>
            <a:p>
              <a:pPr indent="0" lvl="0" marL="0" marR="0" rtl="0" algn="l">
                <a:lnSpc>
                  <a:spcPct val="88992"/>
                </a:lnSpc>
                <a:spcBef>
                  <a:spcPts val="0"/>
                </a:spcBef>
                <a:spcAft>
                  <a:spcPts val="0"/>
                </a:spcAft>
                <a:buNone/>
              </a:pPr>
              <a:r>
                <a:rPr b="0" i="0" lang="en-US" sz="2353" u="none" cap="none" strike="noStrike">
                  <a:solidFill>
                    <a:srgbClr val="0A3647"/>
                  </a:solidFill>
                  <a:latin typeface="Impact"/>
                  <a:ea typeface="Impact"/>
                  <a:cs typeface="Impact"/>
                  <a:sym typeface="Impact"/>
                </a:rPr>
                <a:t>LOGO COMPANY                                                                                       ABOUT MARKETING                                                      CONTACT US</a:t>
              </a:r>
              <a:endParaRPr/>
            </a:p>
          </p:txBody>
        </p:sp>
      </p:grpSp>
      <p:sp>
        <p:nvSpPr>
          <p:cNvPr id="314" name="Google Shape;314;p19"/>
          <p:cNvSpPr txBox="1"/>
          <p:nvPr/>
        </p:nvSpPr>
        <p:spPr>
          <a:xfrm>
            <a:off x="1028700" y="1708150"/>
            <a:ext cx="9797400" cy="1539600"/>
          </a:xfrm>
          <a:prstGeom prst="rect">
            <a:avLst/>
          </a:prstGeom>
          <a:noFill/>
          <a:ln>
            <a:noFill/>
          </a:ln>
        </p:spPr>
        <p:txBody>
          <a:bodyPr anchorCtr="0" anchor="t" bIns="0" lIns="0" spcFirstLastPara="1" rIns="0" wrap="square" tIns="0">
            <a:spAutoFit/>
          </a:bodyPr>
          <a:lstStyle/>
          <a:p>
            <a:pPr indent="0" lvl="0" marL="0" marR="0" rtl="0" algn="l">
              <a:lnSpc>
                <a:spcPct val="89001"/>
              </a:lnSpc>
              <a:spcBef>
                <a:spcPts val="0"/>
              </a:spcBef>
              <a:spcAft>
                <a:spcPts val="0"/>
              </a:spcAft>
              <a:buNone/>
            </a:pPr>
            <a:r>
              <a:rPr b="1" i="0" lang="en-US" sz="11238" u="none" cap="none" strike="noStrike">
                <a:solidFill>
                  <a:srgbClr val="0A3647"/>
                </a:solidFill>
                <a:latin typeface="Impact"/>
                <a:ea typeface="Impact"/>
                <a:cs typeface="Impact"/>
                <a:sym typeface="Impact"/>
              </a:rPr>
              <a:t>GALLERY IMAGE</a:t>
            </a:r>
            <a:endParaRPr/>
          </a:p>
        </p:txBody>
      </p:sp>
      <p:sp>
        <p:nvSpPr>
          <p:cNvPr id="315" name="Google Shape;315;p19"/>
          <p:cNvSpPr txBox="1"/>
          <p:nvPr/>
        </p:nvSpPr>
        <p:spPr>
          <a:xfrm>
            <a:off x="1028700" y="3258394"/>
            <a:ext cx="72570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A3647"/>
                </a:solidFill>
                <a:latin typeface="Montserrat"/>
                <a:ea typeface="Montserrat"/>
                <a:cs typeface="Montserrat"/>
                <a:sym typeface="Montserrat"/>
              </a:rPr>
              <a:t>What can you say about your projects? Share it here!</a:t>
            </a:r>
            <a:endParaRPr/>
          </a:p>
        </p:txBody>
      </p:sp>
      <p:pic>
        <p:nvPicPr>
          <p:cNvPr id="316" name="Google Shape;316;p19"/>
          <p:cNvPicPr preferRelativeResize="0"/>
          <p:nvPr/>
        </p:nvPicPr>
        <p:blipFill>
          <a:blip r:embed="rId8">
            <a:alphaModFix/>
          </a:blip>
          <a:stretch>
            <a:fillRect/>
          </a:stretch>
        </p:blipFill>
        <p:spPr>
          <a:xfrm>
            <a:off x="16068145" y="8940658"/>
            <a:ext cx="1191150" cy="63528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tail Marketing Mix ">
  <a:themeElements>
    <a:clrScheme name="Office">
      <a:dk1>
        <a:srgbClr val="000000"/>
      </a:dk1>
      <a:lt1>
        <a:srgbClr val="FFFFFF"/>
      </a:lt1>
      <a:dk2>
        <a:srgbClr val="FA66BA"/>
      </a:dk2>
      <a:lt2>
        <a:srgbClr val="0A3647"/>
      </a:lt2>
      <a:accent1>
        <a:srgbClr val="888888"/>
      </a:accent1>
      <a:accent2>
        <a:srgbClr val="FA66BA"/>
      </a:accent2>
      <a:accent3>
        <a:srgbClr val="0A3647"/>
      </a:accent3>
      <a:accent4>
        <a:srgbClr val="888888"/>
      </a:accent4>
      <a:accent5>
        <a:srgbClr val="FA66BA"/>
      </a:accent5>
      <a:accent6>
        <a:srgbClr val="0A3647"/>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