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chivo Black"/>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chivoBlack-regular.fntdata"/><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2.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371600" y="1825625"/>
            <a:ext cx="104640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943600" y="577965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2" name="Google Shape;12;p3"/>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13" name="Google Shape;13;p3"/>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14" name="Google Shape;14;p3"/>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15" name="Google Shape;15;p3"/>
          <p:cNvPicPr preferRelativeResize="0"/>
          <p:nvPr/>
        </p:nvPicPr>
        <p:blipFill>
          <a:blip r:embed="rId3">
            <a:alphaModFix/>
          </a:blip>
          <a:stretch>
            <a:fillRect/>
          </a:stretch>
        </p:blipFill>
        <p:spPr>
          <a:xfrm>
            <a:off x="8560420" y="2012325"/>
            <a:ext cx="14363628" cy="97207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4"/>
          <p:cNvSpPr txBox="1"/>
          <p:nvPr>
            <p:ph type="title"/>
          </p:nvPr>
        </p:nvSpPr>
        <p:spPr>
          <a:xfrm>
            <a:off x="1355125" y="1972875"/>
            <a:ext cx="10829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body"/>
          </p:nvPr>
        </p:nvSpPr>
        <p:spPr>
          <a:xfrm>
            <a:off x="5029200" y="48600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4"/>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20" name="Google Shape;20;p4"/>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21" name="Google Shape;21;p4"/>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22" name="Google Shape;22;p4"/>
          <p:cNvPicPr preferRelativeResize="0"/>
          <p:nvPr/>
        </p:nvPicPr>
        <p:blipFill>
          <a:blip r:embed="rId3">
            <a:alphaModFix/>
          </a:blip>
          <a:stretch>
            <a:fillRect/>
          </a:stretch>
        </p:blipFill>
        <p:spPr>
          <a:xfrm>
            <a:off x="-4833050" y="-2447600"/>
            <a:ext cx="10070848" cy="12139494"/>
          </a:xfrm>
          <a:prstGeom prst="rect">
            <a:avLst/>
          </a:prstGeom>
          <a:noFill/>
          <a:ln>
            <a:noFill/>
          </a:ln>
        </p:spPr>
      </p:pic>
      <p:pic>
        <p:nvPicPr>
          <p:cNvPr id="23" name="Google Shape;23;p4"/>
          <p:cNvPicPr preferRelativeResize="0"/>
          <p:nvPr/>
        </p:nvPicPr>
        <p:blipFill>
          <a:blip r:embed="rId4">
            <a:alphaModFix/>
          </a:blip>
          <a:stretch>
            <a:fillRect/>
          </a:stretch>
        </p:blipFill>
        <p:spPr>
          <a:xfrm>
            <a:off x="12883141" y="-372725"/>
            <a:ext cx="6019468" cy="1028700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 name="Shape 24"/>
        <p:cNvGrpSpPr/>
        <p:nvPr/>
      </p:nvGrpSpPr>
      <p:grpSpPr>
        <a:xfrm>
          <a:off x="0" y="0"/>
          <a:ext cx="0" cy="0"/>
          <a:chOff x="0" y="0"/>
          <a:chExt cx="0" cy="0"/>
        </a:xfrm>
      </p:grpSpPr>
      <p:sp>
        <p:nvSpPr>
          <p:cNvPr id="25" name="Google Shape;25;p5"/>
          <p:cNvSpPr txBox="1"/>
          <p:nvPr>
            <p:ph type="title"/>
          </p:nvPr>
        </p:nvSpPr>
        <p:spPr>
          <a:xfrm>
            <a:off x="1341325" y="1320150"/>
            <a:ext cx="101151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7000"/>
              <a:buFont typeface="Calibri"/>
              <a:buNone/>
              <a:defRPr sz="7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5257788" y="63226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sp>
        <p:nvSpPr>
          <p:cNvPr id="27" name="Google Shape;27;p5"/>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28" name="Google Shape;28;p5"/>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29" name="Google Shape;29;p5"/>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30" name="Google Shape;30;p5"/>
          <p:cNvPicPr preferRelativeResize="0"/>
          <p:nvPr/>
        </p:nvPicPr>
        <p:blipFill>
          <a:blip r:embed="rId3">
            <a:alphaModFix/>
          </a:blip>
          <a:stretch>
            <a:fillRect/>
          </a:stretch>
        </p:blipFill>
        <p:spPr>
          <a:xfrm>
            <a:off x="-9704375" y="-3141100"/>
            <a:ext cx="14276383" cy="13140198"/>
          </a:xfrm>
          <a:prstGeom prst="rect">
            <a:avLst/>
          </a:prstGeom>
          <a:noFill/>
          <a:ln>
            <a:noFill/>
          </a:ln>
        </p:spPr>
      </p:pic>
      <p:pic>
        <p:nvPicPr>
          <p:cNvPr id="31" name="Google Shape;31;p5"/>
          <p:cNvPicPr preferRelativeResize="0"/>
          <p:nvPr/>
        </p:nvPicPr>
        <p:blipFill>
          <a:blip r:embed="rId4">
            <a:alphaModFix/>
          </a:blip>
          <a:stretch>
            <a:fillRect/>
          </a:stretch>
        </p:blipFill>
        <p:spPr>
          <a:xfrm>
            <a:off x="10685846" y="-2581050"/>
            <a:ext cx="10613326" cy="137309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6"/>
          <p:cNvSpPr txBox="1"/>
          <p:nvPr>
            <p:ph type="title"/>
          </p:nvPr>
        </p:nvSpPr>
        <p:spPr>
          <a:xfrm>
            <a:off x="1355125" y="1972875"/>
            <a:ext cx="10829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
          <p:cNvSpPr txBox="1"/>
          <p:nvPr>
            <p:ph idx="1" type="body"/>
          </p:nvPr>
        </p:nvSpPr>
        <p:spPr>
          <a:xfrm>
            <a:off x="3473475" y="4810025"/>
            <a:ext cx="55656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35" name="Google Shape;35;p6"/>
          <p:cNvSpPr txBox="1"/>
          <p:nvPr>
            <p:ph idx="2" type="body"/>
          </p:nvPr>
        </p:nvSpPr>
        <p:spPr>
          <a:xfrm>
            <a:off x="9248936" y="4810025"/>
            <a:ext cx="55656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36" name="Google Shape;36;p6"/>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37" name="Google Shape;37;p6"/>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38" name="Google Shape;38;p6"/>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7"/>
          <p:cNvSpPr txBox="1"/>
          <p:nvPr>
            <p:ph type="title"/>
          </p:nvPr>
        </p:nvSpPr>
        <p:spPr>
          <a:xfrm>
            <a:off x="1355125" y="1972875"/>
            <a:ext cx="10829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3829825" y="5200450"/>
            <a:ext cx="53160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42" name="Google Shape;42;p7"/>
          <p:cNvSpPr txBox="1"/>
          <p:nvPr>
            <p:ph idx="2" type="body"/>
          </p:nvPr>
        </p:nvSpPr>
        <p:spPr>
          <a:xfrm>
            <a:off x="9340342" y="5200450"/>
            <a:ext cx="53187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43" name="Google Shape;43;p7"/>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44" name="Google Shape;44;p7"/>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45" name="Google Shape;45;p7"/>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46" name="Google Shape;46;p7"/>
          <p:cNvPicPr preferRelativeResize="0"/>
          <p:nvPr/>
        </p:nvPicPr>
        <p:blipFill>
          <a:blip r:embed="rId3">
            <a:alphaModFix/>
          </a:blip>
          <a:stretch>
            <a:fillRect/>
          </a:stretch>
        </p:blipFill>
        <p:spPr>
          <a:xfrm>
            <a:off x="12131448" y="7200844"/>
            <a:ext cx="10255699" cy="6990750"/>
          </a:xfrm>
          <a:prstGeom prst="rect">
            <a:avLst/>
          </a:prstGeom>
          <a:noFill/>
          <a:ln>
            <a:noFill/>
          </a:ln>
        </p:spPr>
      </p:pic>
      <p:pic>
        <p:nvPicPr>
          <p:cNvPr id="47" name="Google Shape;47;p7"/>
          <p:cNvPicPr preferRelativeResize="0"/>
          <p:nvPr/>
        </p:nvPicPr>
        <p:blipFill>
          <a:blip r:embed="rId4">
            <a:alphaModFix/>
          </a:blip>
          <a:stretch>
            <a:fillRect/>
          </a:stretch>
        </p:blipFill>
        <p:spPr>
          <a:xfrm>
            <a:off x="12978553" y="-3267876"/>
            <a:ext cx="9490500" cy="94847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8"/>
          <p:cNvSpPr txBox="1"/>
          <p:nvPr>
            <p:ph type="title"/>
          </p:nvPr>
        </p:nvSpPr>
        <p:spPr>
          <a:xfrm>
            <a:off x="1355125" y="1972875"/>
            <a:ext cx="10829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8"/>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51" name="Google Shape;51;p8"/>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52" name="Google Shape;52;p8"/>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53" name="Google Shape;53;p8"/>
          <p:cNvPicPr preferRelativeResize="0"/>
          <p:nvPr/>
        </p:nvPicPr>
        <p:blipFill>
          <a:blip r:embed="rId3">
            <a:alphaModFix/>
          </a:blip>
          <a:stretch>
            <a:fillRect/>
          </a:stretch>
        </p:blipFill>
        <p:spPr>
          <a:xfrm>
            <a:off x="-5446200" y="-1571137"/>
            <a:ext cx="16193167" cy="8231026"/>
          </a:xfrm>
          <a:prstGeom prst="rect">
            <a:avLst/>
          </a:prstGeom>
          <a:noFill/>
          <a:ln>
            <a:noFill/>
          </a:ln>
        </p:spPr>
      </p:pic>
      <p:pic>
        <p:nvPicPr>
          <p:cNvPr id="54" name="Google Shape;54;p8"/>
          <p:cNvPicPr preferRelativeResize="0"/>
          <p:nvPr/>
        </p:nvPicPr>
        <p:blipFill>
          <a:blip r:embed="rId3">
            <a:alphaModFix/>
          </a:blip>
          <a:stretch>
            <a:fillRect/>
          </a:stretch>
        </p:blipFill>
        <p:spPr>
          <a:xfrm>
            <a:off x="4572000" y="7710224"/>
            <a:ext cx="16955909" cy="86187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9"/>
          <p:cNvSpPr txBox="1"/>
          <p:nvPr>
            <p:ph type="title"/>
          </p:nvPr>
        </p:nvSpPr>
        <p:spPr>
          <a:xfrm>
            <a:off x="1333500" y="2453613"/>
            <a:ext cx="105363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sz="7000"/>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57" name="Google Shape;57;p9"/>
          <p:cNvSpPr txBox="1"/>
          <p:nvPr>
            <p:ph idx="1" type="body"/>
          </p:nvPr>
        </p:nvSpPr>
        <p:spPr>
          <a:xfrm>
            <a:off x="9265800" y="4282875"/>
            <a:ext cx="5111700" cy="58530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58" name="Google Shape;58;p9"/>
          <p:cNvSpPr txBox="1"/>
          <p:nvPr>
            <p:ph idx="2" type="body"/>
          </p:nvPr>
        </p:nvSpPr>
        <p:spPr>
          <a:xfrm>
            <a:off x="3910500" y="4488450"/>
            <a:ext cx="5355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59" name="Google Shape;59;p9"/>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60" name="Google Shape;60;p9"/>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61" name="Google Shape;61;p9"/>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62" name="Google Shape;62;p9"/>
          <p:cNvPicPr preferRelativeResize="0"/>
          <p:nvPr/>
        </p:nvPicPr>
        <p:blipFill>
          <a:blip r:embed="rId3">
            <a:alphaModFix/>
          </a:blip>
          <a:stretch>
            <a:fillRect/>
          </a:stretch>
        </p:blipFill>
        <p:spPr>
          <a:xfrm>
            <a:off x="-3755537" y="6343188"/>
            <a:ext cx="8652673" cy="10286998"/>
          </a:xfrm>
          <a:prstGeom prst="rect">
            <a:avLst/>
          </a:prstGeom>
          <a:noFill/>
          <a:ln>
            <a:noFill/>
          </a:ln>
        </p:spPr>
      </p:pic>
      <p:pic>
        <p:nvPicPr>
          <p:cNvPr id="63" name="Google Shape;63;p9"/>
          <p:cNvPicPr preferRelativeResize="0"/>
          <p:nvPr/>
        </p:nvPicPr>
        <p:blipFill>
          <a:blip r:embed="rId3">
            <a:alphaModFix/>
          </a:blip>
          <a:stretch>
            <a:fillRect/>
          </a:stretch>
        </p:blipFill>
        <p:spPr>
          <a:xfrm>
            <a:off x="9352888" y="-4349212"/>
            <a:ext cx="8652673" cy="1028699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4" name="Shape 64"/>
        <p:cNvGrpSpPr/>
        <p:nvPr/>
      </p:nvGrpSpPr>
      <p:grpSpPr>
        <a:xfrm>
          <a:off x="0" y="0"/>
          <a:ext cx="0" cy="0"/>
          <a:chOff x="0" y="0"/>
          <a:chExt cx="0" cy="0"/>
        </a:xfrm>
      </p:grpSpPr>
      <p:sp>
        <p:nvSpPr>
          <p:cNvPr id="65" name="Google Shape;65;p10"/>
          <p:cNvSpPr txBox="1"/>
          <p:nvPr>
            <p:ph type="title"/>
          </p:nvPr>
        </p:nvSpPr>
        <p:spPr>
          <a:xfrm>
            <a:off x="1335100" y="2851450"/>
            <a:ext cx="11192400" cy="6870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7000"/>
              <a:buNone/>
              <a:defRPr sz="7000"/>
            </a:lvl1pPr>
            <a:lvl2pPr lvl="1">
              <a:spcBef>
                <a:spcPts val="0"/>
              </a:spcBef>
              <a:spcAft>
                <a:spcPts val="0"/>
              </a:spcAft>
              <a:buSzPts val="7000"/>
              <a:buFont typeface="Archivo Black"/>
              <a:buNone/>
              <a:defRPr sz="7000">
                <a:latin typeface="Archivo Black"/>
                <a:ea typeface="Archivo Black"/>
                <a:cs typeface="Archivo Black"/>
                <a:sym typeface="Archivo Black"/>
              </a:defRPr>
            </a:lvl2pPr>
            <a:lvl3pPr lvl="2">
              <a:spcBef>
                <a:spcPts val="0"/>
              </a:spcBef>
              <a:spcAft>
                <a:spcPts val="0"/>
              </a:spcAft>
              <a:buSzPts val="7000"/>
              <a:buFont typeface="Archivo Black"/>
              <a:buNone/>
              <a:defRPr sz="7000">
                <a:latin typeface="Archivo Black"/>
                <a:ea typeface="Archivo Black"/>
                <a:cs typeface="Archivo Black"/>
                <a:sym typeface="Archivo Black"/>
              </a:defRPr>
            </a:lvl3pPr>
            <a:lvl4pPr lvl="3">
              <a:spcBef>
                <a:spcPts val="0"/>
              </a:spcBef>
              <a:spcAft>
                <a:spcPts val="0"/>
              </a:spcAft>
              <a:buSzPts val="7000"/>
              <a:buFont typeface="Archivo Black"/>
              <a:buNone/>
              <a:defRPr sz="7000">
                <a:latin typeface="Archivo Black"/>
                <a:ea typeface="Archivo Black"/>
                <a:cs typeface="Archivo Black"/>
                <a:sym typeface="Archivo Black"/>
              </a:defRPr>
            </a:lvl4pPr>
            <a:lvl5pPr lvl="4">
              <a:spcBef>
                <a:spcPts val="0"/>
              </a:spcBef>
              <a:spcAft>
                <a:spcPts val="0"/>
              </a:spcAft>
              <a:buSzPts val="7000"/>
              <a:buFont typeface="Archivo Black"/>
              <a:buNone/>
              <a:defRPr sz="7000">
                <a:latin typeface="Archivo Black"/>
                <a:ea typeface="Archivo Black"/>
                <a:cs typeface="Archivo Black"/>
                <a:sym typeface="Archivo Black"/>
              </a:defRPr>
            </a:lvl5pPr>
            <a:lvl6pPr lvl="5">
              <a:spcBef>
                <a:spcPts val="0"/>
              </a:spcBef>
              <a:spcAft>
                <a:spcPts val="0"/>
              </a:spcAft>
              <a:buSzPts val="7000"/>
              <a:buFont typeface="Archivo Black"/>
              <a:buNone/>
              <a:defRPr sz="7000">
                <a:latin typeface="Archivo Black"/>
                <a:ea typeface="Archivo Black"/>
                <a:cs typeface="Archivo Black"/>
                <a:sym typeface="Archivo Black"/>
              </a:defRPr>
            </a:lvl6pPr>
            <a:lvl7pPr lvl="6">
              <a:spcBef>
                <a:spcPts val="0"/>
              </a:spcBef>
              <a:spcAft>
                <a:spcPts val="0"/>
              </a:spcAft>
              <a:buSzPts val="7000"/>
              <a:buFont typeface="Archivo Black"/>
              <a:buNone/>
              <a:defRPr sz="7000">
                <a:latin typeface="Archivo Black"/>
                <a:ea typeface="Archivo Black"/>
                <a:cs typeface="Archivo Black"/>
                <a:sym typeface="Archivo Black"/>
              </a:defRPr>
            </a:lvl7pPr>
            <a:lvl8pPr lvl="7">
              <a:spcBef>
                <a:spcPts val="0"/>
              </a:spcBef>
              <a:spcAft>
                <a:spcPts val="0"/>
              </a:spcAft>
              <a:buSzPts val="7000"/>
              <a:buFont typeface="Archivo Black"/>
              <a:buNone/>
              <a:defRPr sz="7000">
                <a:latin typeface="Archivo Black"/>
                <a:ea typeface="Archivo Black"/>
                <a:cs typeface="Archivo Black"/>
                <a:sym typeface="Archivo Black"/>
              </a:defRPr>
            </a:lvl8pPr>
            <a:lvl9pPr lvl="8">
              <a:spcBef>
                <a:spcPts val="0"/>
              </a:spcBef>
              <a:spcAft>
                <a:spcPts val="0"/>
              </a:spcAft>
              <a:buSzPts val="7000"/>
              <a:buFont typeface="Archivo Black"/>
              <a:buNone/>
              <a:defRPr sz="7000">
                <a:latin typeface="Archivo Black"/>
                <a:ea typeface="Archivo Black"/>
                <a:cs typeface="Archivo Black"/>
                <a:sym typeface="Archivo Black"/>
              </a:defRPr>
            </a:lvl9pPr>
          </a:lstStyle>
          <a:p/>
        </p:txBody>
      </p:sp>
      <p:sp>
        <p:nvSpPr>
          <p:cNvPr id="66" name="Google Shape;66;p10"/>
          <p:cNvSpPr/>
          <p:nvPr>
            <p:ph idx="2" type="pic"/>
          </p:nvPr>
        </p:nvSpPr>
        <p:spPr>
          <a:xfrm>
            <a:off x="12028172" y="5147775"/>
            <a:ext cx="4014900" cy="3011400"/>
          </a:xfrm>
          <a:prstGeom prst="rect">
            <a:avLst/>
          </a:prstGeom>
          <a:noFill/>
          <a:ln>
            <a:noFill/>
          </a:ln>
        </p:spPr>
      </p:sp>
      <p:sp>
        <p:nvSpPr>
          <p:cNvPr id="67" name="Google Shape;67;p10"/>
          <p:cNvSpPr txBox="1"/>
          <p:nvPr>
            <p:ph idx="1" type="body"/>
          </p:nvPr>
        </p:nvSpPr>
        <p:spPr>
          <a:xfrm>
            <a:off x="2162988" y="47847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sp>
        <p:nvSpPr>
          <p:cNvPr id="68" name="Google Shape;68;p10"/>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2">
              <a:alphaModFix/>
            </a:blip>
            <a:stretch>
              <a:fillRect b="0" l="0" r="0" t="0"/>
            </a:stretch>
          </a:blipFill>
          <a:ln>
            <a:noFill/>
          </a:ln>
        </p:spPr>
      </p:sp>
      <p:sp>
        <p:nvSpPr>
          <p:cNvPr id="69" name="Google Shape;69;p10"/>
          <p:cNvSpPr txBox="1"/>
          <p:nvPr/>
        </p:nvSpPr>
        <p:spPr>
          <a:xfrm>
            <a:off x="2450204" y="867046"/>
            <a:ext cx="2787600" cy="309600"/>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70" name="Google Shape;70;p10"/>
          <p:cNvSpPr txBox="1"/>
          <p:nvPr/>
        </p:nvSpPr>
        <p:spPr>
          <a:xfrm>
            <a:off x="16149963" y="675638"/>
            <a:ext cx="1109400" cy="414300"/>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pic>
        <p:nvPicPr>
          <p:cNvPr id="71" name="Google Shape;71;p10"/>
          <p:cNvPicPr preferRelativeResize="0"/>
          <p:nvPr/>
        </p:nvPicPr>
        <p:blipFill>
          <a:blip r:embed="rId3">
            <a:alphaModFix/>
          </a:blip>
          <a:stretch>
            <a:fillRect/>
          </a:stretch>
        </p:blipFill>
        <p:spPr>
          <a:xfrm>
            <a:off x="10110900" y="-3971987"/>
            <a:ext cx="11611551" cy="116172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355125" y="1972875"/>
            <a:ext cx="10829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2"/>
              </a:buClr>
              <a:buSzPts val="7600"/>
              <a:buFont typeface="Archivo Black"/>
              <a:buNone/>
              <a:defRPr i="0" sz="7600" u="none" cap="none" strike="noStrike">
                <a:solidFill>
                  <a:schemeClr val="lt2"/>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860025"/>
            <a:ext cx="8229600" cy="45261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1pPr>
            <a:lvl2pPr indent="-361950" lvl="1" marL="914400" marR="0" rtl="0" algn="l">
              <a:spcBef>
                <a:spcPts val="56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2pPr>
            <a:lvl3pPr indent="-361950" lvl="2" marL="1371600" marR="0" rtl="0" algn="l">
              <a:spcBef>
                <a:spcPts val="48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3pPr>
            <a:lvl4pPr indent="-361950" lvl="3" marL="1828800" marR="0" rtl="0" algn="l">
              <a:spcBef>
                <a:spcPts val="40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4pPr>
            <a:lvl5pPr indent="-361950" lvl="4" marL="2286000" marR="0" rtl="0" algn="l">
              <a:spcBef>
                <a:spcPts val="40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5pPr>
            <a:lvl6pPr indent="-361950" lvl="5" marL="2743200" marR="0" rtl="0" algn="l">
              <a:spcBef>
                <a:spcPts val="40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6pPr>
            <a:lvl7pPr indent="-361950" lvl="6" marL="3200400" marR="0" rtl="0" algn="l">
              <a:spcBef>
                <a:spcPts val="40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7pPr>
            <a:lvl8pPr indent="-361950" lvl="7" marL="3657600" marR="0" rtl="0" algn="l">
              <a:spcBef>
                <a:spcPts val="40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8pPr>
            <a:lvl9pPr indent="-361950" lvl="8" marL="4114800" marR="0" rtl="0" algn="l">
              <a:spcBef>
                <a:spcPts val="400"/>
              </a:spcBef>
              <a:spcAft>
                <a:spcPts val="0"/>
              </a:spcAft>
              <a:buClr>
                <a:schemeClr val="lt1"/>
              </a:buClr>
              <a:buSzPts val="2100"/>
              <a:buFont typeface="Archivo Black"/>
              <a:buChar char="•"/>
              <a:defRPr i="0" sz="2100"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46.png"/><Relationship Id="rId6" Type="http://schemas.openxmlformats.org/officeDocument/2006/relationships/image" Target="../media/image35.png"/><Relationship Id="rId7" Type="http://schemas.openxmlformats.org/officeDocument/2006/relationships/image" Target="../media/image28.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40.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37.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62.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9.png"/><Relationship Id="rId5" Type="http://schemas.openxmlformats.org/officeDocument/2006/relationships/image" Target="../media/image65.png"/><Relationship Id="rId6"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 Id="rId4" Type="http://schemas.openxmlformats.org/officeDocument/2006/relationships/image" Target="../media/image45.png"/><Relationship Id="rId5" Type="http://schemas.openxmlformats.org/officeDocument/2006/relationships/image" Target="../media/image6.png"/><Relationship Id="rId6" Type="http://schemas.openxmlformats.org/officeDocument/2006/relationships/image" Target="../media/image59.png"/><Relationship Id="rId7" Type="http://schemas.openxmlformats.org/officeDocument/2006/relationships/image" Target="../media/image51.png"/><Relationship Id="rId8"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64.png"/><Relationship Id="rId5" Type="http://schemas.openxmlformats.org/officeDocument/2006/relationships/image" Target="../media/image6.png"/><Relationship Id="rId6"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61.png"/><Relationship Id="rId5"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43.png"/><Relationship Id="rId7"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31.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30.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4.png"/><Relationship Id="rId7"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44.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39.png"/><Relationship Id="rId5" Type="http://schemas.openxmlformats.org/officeDocument/2006/relationships/image" Target="../media/image6.png"/><Relationship Id="rId6" Type="http://schemas.openxmlformats.org/officeDocument/2006/relationships/image" Target="../media/image48.png"/><Relationship Id="rId7" Type="http://schemas.openxmlformats.org/officeDocument/2006/relationships/image" Target="../media/image27.png"/><Relationship Id="rId8"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75" name="Shape 75"/>
        <p:cNvGrpSpPr/>
        <p:nvPr/>
      </p:nvGrpSpPr>
      <p:grpSpPr>
        <a:xfrm>
          <a:off x="0" y="0"/>
          <a:ext cx="0" cy="0"/>
          <a:chOff x="0" y="0"/>
          <a:chExt cx="0" cy="0"/>
        </a:xfrm>
      </p:grpSpPr>
      <p:pic>
        <p:nvPicPr>
          <p:cNvPr id="76" name="Google Shape;76;p11"/>
          <p:cNvPicPr preferRelativeResize="0"/>
          <p:nvPr/>
        </p:nvPicPr>
        <p:blipFill>
          <a:blip r:embed="rId3">
            <a:alphaModFix/>
          </a:blip>
          <a:stretch>
            <a:fillRect/>
          </a:stretch>
        </p:blipFill>
        <p:spPr>
          <a:xfrm>
            <a:off x="1028700" y="2011539"/>
            <a:ext cx="9579500" cy="2827836"/>
          </a:xfrm>
          <a:prstGeom prst="rect">
            <a:avLst/>
          </a:prstGeom>
          <a:noFill/>
          <a:ln>
            <a:noFill/>
          </a:ln>
        </p:spPr>
      </p:pic>
      <p:pic>
        <p:nvPicPr>
          <p:cNvPr id="77" name="Google Shape;77;p11"/>
          <p:cNvPicPr preferRelativeResize="0"/>
          <p:nvPr/>
        </p:nvPicPr>
        <p:blipFill>
          <a:blip r:embed="rId4">
            <a:alphaModFix/>
          </a:blip>
          <a:stretch>
            <a:fillRect/>
          </a:stretch>
        </p:blipFill>
        <p:spPr>
          <a:xfrm>
            <a:off x="11541376" y="-660225"/>
            <a:ext cx="6536799" cy="11171128"/>
          </a:xfrm>
          <a:prstGeom prst="rect">
            <a:avLst/>
          </a:prstGeom>
          <a:noFill/>
          <a:ln>
            <a:noFill/>
          </a:ln>
        </p:spPr>
      </p:pic>
      <p:sp>
        <p:nvSpPr>
          <p:cNvPr id="78" name="Google Shape;78;p11"/>
          <p:cNvSpPr/>
          <p:nvPr/>
        </p:nvSpPr>
        <p:spPr>
          <a:xfrm>
            <a:off x="1028700" y="5174761"/>
            <a:ext cx="1868087" cy="2762547"/>
          </a:xfrm>
          <a:custGeom>
            <a:rect b="b" l="l" r="r" t="t"/>
            <a:pathLst>
              <a:path extrusionOk="0" h="3412490" w="2307590">
                <a:moveTo>
                  <a:pt x="2307590" y="2264410"/>
                </a:moveTo>
                <a:lnTo>
                  <a:pt x="2307590" y="0"/>
                </a:lnTo>
                <a:lnTo>
                  <a:pt x="1521460" y="0"/>
                </a:lnTo>
                <a:lnTo>
                  <a:pt x="1521460" y="2244090"/>
                </a:lnTo>
                <a:cubicBezTo>
                  <a:pt x="1521460" y="2397760"/>
                  <a:pt x="1488440" y="2512060"/>
                  <a:pt x="1423670" y="2585720"/>
                </a:cubicBezTo>
                <a:cubicBezTo>
                  <a:pt x="1360170" y="2656840"/>
                  <a:pt x="1271270" y="2689860"/>
                  <a:pt x="1150620" y="2689860"/>
                </a:cubicBezTo>
                <a:cubicBezTo>
                  <a:pt x="1029970" y="2689860"/>
                  <a:pt x="942340" y="2655570"/>
                  <a:pt x="880110" y="2585720"/>
                </a:cubicBezTo>
                <a:cubicBezTo>
                  <a:pt x="815340" y="2512060"/>
                  <a:pt x="783590" y="2397760"/>
                  <a:pt x="783590" y="2244090"/>
                </a:cubicBezTo>
                <a:lnTo>
                  <a:pt x="783590" y="0"/>
                </a:lnTo>
                <a:lnTo>
                  <a:pt x="0" y="0"/>
                </a:lnTo>
                <a:lnTo>
                  <a:pt x="0" y="2264410"/>
                </a:lnTo>
                <a:cubicBezTo>
                  <a:pt x="0" y="2446020"/>
                  <a:pt x="26670" y="2609850"/>
                  <a:pt x="78740" y="2750820"/>
                </a:cubicBezTo>
                <a:cubicBezTo>
                  <a:pt x="132080" y="2895600"/>
                  <a:pt x="209550" y="3017520"/>
                  <a:pt x="311150" y="3116580"/>
                </a:cubicBezTo>
                <a:cubicBezTo>
                  <a:pt x="411480" y="3214370"/>
                  <a:pt x="534670" y="3289300"/>
                  <a:pt x="678180" y="3338830"/>
                </a:cubicBezTo>
                <a:cubicBezTo>
                  <a:pt x="817880" y="3387090"/>
                  <a:pt x="976630" y="3412490"/>
                  <a:pt x="1151890" y="3412490"/>
                </a:cubicBezTo>
                <a:cubicBezTo>
                  <a:pt x="1325880" y="3412490"/>
                  <a:pt x="1485900" y="3388360"/>
                  <a:pt x="1625600" y="3340100"/>
                </a:cubicBezTo>
                <a:cubicBezTo>
                  <a:pt x="1769110" y="3290570"/>
                  <a:pt x="1893570" y="3215640"/>
                  <a:pt x="1995170" y="3117850"/>
                </a:cubicBezTo>
                <a:cubicBezTo>
                  <a:pt x="2096770" y="3020060"/>
                  <a:pt x="2175510" y="2896870"/>
                  <a:pt x="2228850" y="2753360"/>
                </a:cubicBezTo>
                <a:cubicBezTo>
                  <a:pt x="2280920" y="2609850"/>
                  <a:pt x="2307590" y="2446020"/>
                  <a:pt x="2307590" y="2264410"/>
                </a:cubicBezTo>
                <a:close/>
              </a:path>
            </a:pathLst>
          </a:custGeom>
          <a:solidFill>
            <a:srgbClr val="F7C91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1"/>
          <p:cNvSpPr/>
          <p:nvPr/>
        </p:nvSpPr>
        <p:spPr>
          <a:xfrm>
            <a:off x="3079418" y="5174761"/>
            <a:ext cx="1858433" cy="2761519"/>
          </a:xfrm>
          <a:custGeom>
            <a:rect b="b" l="l" r="r" t="t"/>
            <a:pathLst>
              <a:path extrusionOk="0" h="3355340" w="2258060">
                <a:moveTo>
                  <a:pt x="1649730" y="77470"/>
                </a:moveTo>
                <a:cubicBezTo>
                  <a:pt x="1518920" y="26670"/>
                  <a:pt x="1366520" y="0"/>
                  <a:pt x="1196340" y="0"/>
                </a:cubicBezTo>
                <a:lnTo>
                  <a:pt x="0" y="0"/>
                </a:lnTo>
                <a:lnTo>
                  <a:pt x="0" y="3355340"/>
                </a:lnTo>
                <a:lnTo>
                  <a:pt x="783590" y="3355340"/>
                </a:lnTo>
                <a:lnTo>
                  <a:pt x="783590" y="2137410"/>
                </a:lnTo>
                <a:lnTo>
                  <a:pt x="1196340" y="2137410"/>
                </a:lnTo>
                <a:cubicBezTo>
                  <a:pt x="1352550" y="2137410"/>
                  <a:pt x="1497330" y="2110740"/>
                  <a:pt x="1626870" y="2058670"/>
                </a:cubicBezTo>
                <a:cubicBezTo>
                  <a:pt x="1757680" y="2006600"/>
                  <a:pt x="1870710" y="1931670"/>
                  <a:pt x="1964690" y="1836420"/>
                </a:cubicBezTo>
                <a:cubicBezTo>
                  <a:pt x="2058670" y="1741170"/>
                  <a:pt x="2132330" y="1624330"/>
                  <a:pt x="2183130" y="1489710"/>
                </a:cubicBezTo>
                <a:cubicBezTo>
                  <a:pt x="2232660" y="1357630"/>
                  <a:pt x="2258060" y="1209040"/>
                  <a:pt x="2258060" y="1049020"/>
                </a:cubicBezTo>
                <a:cubicBezTo>
                  <a:pt x="2258060" y="901700"/>
                  <a:pt x="2235200" y="763270"/>
                  <a:pt x="2190750" y="636270"/>
                </a:cubicBezTo>
                <a:cubicBezTo>
                  <a:pt x="2145030" y="506730"/>
                  <a:pt x="2076450" y="392430"/>
                  <a:pt x="1986280" y="298450"/>
                </a:cubicBezTo>
                <a:cubicBezTo>
                  <a:pt x="1896110" y="205740"/>
                  <a:pt x="1781810" y="130810"/>
                  <a:pt x="1649730" y="77470"/>
                </a:cubicBezTo>
                <a:close/>
                <a:moveTo>
                  <a:pt x="783590" y="739140"/>
                </a:moveTo>
                <a:lnTo>
                  <a:pt x="1136650" y="739140"/>
                </a:lnTo>
                <a:cubicBezTo>
                  <a:pt x="1243330" y="739140"/>
                  <a:pt x="1322070" y="765810"/>
                  <a:pt x="1375410" y="820420"/>
                </a:cubicBezTo>
                <a:cubicBezTo>
                  <a:pt x="1430020" y="875030"/>
                  <a:pt x="1455420" y="951230"/>
                  <a:pt x="1455420" y="1051560"/>
                </a:cubicBezTo>
                <a:cubicBezTo>
                  <a:pt x="1455420" y="1168400"/>
                  <a:pt x="1427480" y="1258570"/>
                  <a:pt x="1372870" y="1319530"/>
                </a:cubicBezTo>
                <a:cubicBezTo>
                  <a:pt x="1320800" y="1377950"/>
                  <a:pt x="1243330" y="1405890"/>
                  <a:pt x="1135380" y="1405890"/>
                </a:cubicBezTo>
                <a:lnTo>
                  <a:pt x="783590" y="1405890"/>
                </a:lnTo>
                <a:lnTo>
                  <a:pt x="783590" y="739140"/>
                </a:lnTo>
                <a:close/>
              </a:path>
            </a:pathLst>
          </a:custGeom>
          <a:solidFill>
            <a:srgbClr val="F7C917"/>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 name="Google Shape;80;p11"/>
          <p:cNvCxnSpPr/>
          <p:nvPr/>
        </p:nvCxnSpPr>
        <p:spPr>
          <a:xfrm>
            <a:off x="1028700" y="8956605"/>
            <a:ext cx="6492240" cy="0"/>
          </a:xfrm>
          <a:prstGeom prst="straightConnector1">
            <a:avLst/>
          </a:prstGeom>
          <a:noFill/>
          <a:ln cap="flat" cmpd="sng" w="66675">
            <a:solidFill>
              <a:srgbClr val="FFFFFF"/>
            </a:solidFill>
            <a:prstDash val="solid"/>
            <a:round/>
            <a:headEnd len="sm" w="sm" type="none"/>
            <a:tailEnd len="med" w="med" type="stealth"/>
          </a:ln>
        </p:spPr>
      </p:cxnSp>
      <p:grpSp>
        <p:nvGrpSpPr>
          <p:cNvPr id="81" name="Google Shape;81;p11"/>
          <p:cNvGrpSpPr/>
          <p:nvPr/>
        </p:nvGrpSpPr>
        <p:grpSpPr>
          <a:xfrm rot="1127481">
            <a:off x="11921066" y="2324125"/>
            <a:ext cx="3565668" cy="816745"/>
            <a:chOff x="0" y="-47625"/>
            <a:chExt cx="939106" cy="215110"/>
          </a:xfrm>
        </p:grpSpPr>
        <p:sp>
          <p:nvSpPr>
            <p:cNvPr id="82" name="Google Shape;82;p11"/>
            <p:cNvSpPr/>
            <p:nvPr/>
          </p:nvSpPr>
          <p:spPr>
            <a:xfrm>
              <a:off x="0" y="0"/>
              <a:ext cx="939106" cy="167485"/>
            </a:xfrm>
            <a:custGeom>
              <a:rect b="b" l="l" r="r" t="t"/>
              <a:pathLst>
                <a:path extrusionOk="0" h="167485" w="939106">
                  <a:moveTo>
                    <a:pt x="30397" y="0"/>
                  </a:moveTo>
                  <a:lnTo>
                    <a:pt x="908709" y="0"/>
                  </a:lnTo>
                  <a:cubicBezTo>
                    <a:pt x="916770" y="0"/>
                    <a:pt x="924502" y="3203"/>
                    <a:pt x="930203" y="8903"/>
                  </a:cubicBezTo>
                  <a:cubicBezTo>
                    <a:pt x="935903" y="14604"/>
                    <a:pt x="939106" y="22335"/>
                    <a:pt x="939106" y="30397"/>
                  </a:cubicBezTo>
                  <a:lnTo>
                    <a:pt x="939106" y="137087"/>
                  </a:lnTo>
                  <a:cubicBezTo>
                    <a:pt x="939106" y="153875"/>
                    <a:pt x="925497" y="167485"/>
                    <a:pt x="908709" y="167485"/>
                  </a:cubicBezTo>
                  <a:lnTo>
                    <a:pt x="30397" y="167485"/>
                  </a:lnTo>
                  <a:cubicBezTo>
                    <a:pt x="13609" y="167485"/>
                    <a:pt x="0" y="153875"/>
                    <a:pt x="0" y="137087"/>
                  </a:cubicBezTo>
                  <a:lnTo>
                    <a:pt x="0" y="30397"/>
                  </a:lnTo>
                  <a:cubicBezTo>
                    <a:pt x="0" y="13609"/>
                    <a:pt x="13609" y="0"/>
                    <a:pt x="30397"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txBox="1"/>
            <p:nvPr/>
          </p:nvSpPr>
          <p:spPr>
            <a:xfrm>
              <a:off x="0" y="-47625"/>
              <a:ext cx="939106" cy="2151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 name="Google Shape;84;p11"/>
          <p:cNvSpPr/>
          <p:nvPr/>
        </p:nvSpPr>
        <p:spPr>
          <a:xfrm>
            <a:off x="1028700" y="685163"/>
            <a:ext cx="1134302" cy="687073"/>
          </a:xfrm>
          <a:custGeom>
            <a:rect b="b" l="l" r="r" t="t"/>
            <a:pathLst>
              <a:path extrusionOk="0" h="687073" w="1134302">
                <a:moveTo>
                  <a:pt x="0" y="0"/>
                </a:moveTo>
                <a:lnTo>
                  <a:pt x="1134302" y="0"/>
                </a:lnTo>
                <a:lnTo>
                  <a:pt x="1134302" y="687074"/>
                </a:lnTo>
                <a:lnTo>
                  <a:pt x="0" y="687074"/>
                </a:lnTo>
                <a:lnTo>
                  <a:pt x="0" y="0"/>
                </a:lnTo>
                <a:close/>
              </a:path>
            </a:pathLst>
          </a:custGeom>
          <a:blipFill rotWithShape="1">
            <a:blip r:embed="rId5">
              <a:alphaModFix/>
            </a:blip>
            <a:stretch>
              <a:fillRect b="0" l="0" r="0" t="0"/>
            </a:stretch>
          </a:blipFill>
          <a:ln>
            <a:noFill/>
          </a:ln>
        </p:spPr>
      </p:sp>
      <p:sp>
        <p:nvSpPr>
          <p:cNvPr id="85" name="Google Shape;85;p11"/>
          <p:cNvSpPr txBox="1"/>
          <p:nvPr/>
        </p:nvSpPr>
        <p:spPr>
          <a:xfrm>
            <a:off x="5307693" y="5174761"/>
            <a:ext cx="7782218" cy="2761519"/>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MARKET </a:t>
            </a:r>
            <a:endParaRPr/>
          </a:p>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RESEARCH </a:t>
            </a:r>
            <a:endParaRPr/>
          </a:p>
        </p:txBody>
      </p:sp>
      <p:sp>
        <p:nvSpPr>
          <p:cNvPr id="86" name="Google Shape;86;p11"/>
          <p:cNvSpPr txBox="1"/>
          <p:nvPr/>
        </p:nvSpPr>
        <p:spPr>
          <a:xfrm rot="1149132">
            <a:off x="12027717" y="2624924"/>
            <a:ext cx="3510756" cy="453724"/>
          </a:xfrm>
          <a:prstGeom prst="rect">
            <a:avLst/>
          </a:prstGeom>
          <a:noFill/>
          <a:ln>
            <a:noFill/>
          </a:ln>
        </p:spPr>
        <p:txBody>
          <a:bodyPr anchorCtr="0" anchor="t" bIns="0" lIns="0" spcFirstLastPara="1" rIns="0" wrap="square" tIns="0">
            <a:spAutoFit/>
          </a:bodyPr>
          <a:lstStyle/>
          <a:p>
            <a:pPr indent="0" lvl="0" marL="0" marR="0" rtl="0" algn="l">
              <a:lnSpc>
                <a:spcPct val="120034"/>
              </a:lnSpc>
              <a:spcBef>
                <a:spcPts val="0"/>
              </a:spcBef>
              <a:spcAft>
                <a:spcPts val="0"/>
              </a:spcAft>
              <a:buNone/>
            </a:pPr>
            <a:r>
              <a:rPr b="0" i="0" lang="en-US" sz="2935" u="none" cap="none" strike="noStrike">
                <a:solidFill>
                  <a:srgbClr val="FFFFFF"/>
                </a:solidFill>
                <a:latin typeface="Archivo Black"/>
                <a:ea typeface="Archivo Black"/>
                <a:cs typeface="Archivo Black"/>
                <a:sym typeface="Archivo Black"/>
              </a:rPr>
              <a:t>PRESENTATION</a:t>
            </a:r>
            <a:endParaRPr/>
          </a:p>
        </p:txBody>
      </p:sp>
      <p:sp>
        <p:nvSpPr>
          <p:cNvPr id="87" name="Google Shape;87;p11"/>
          <p:cNvSpPr txBox="1"/>
          <p:nvPr/>
        </p:nvSpPr>
        <p:spPr>
          <a:xfrm>
            <a:off x="2450204" y="867046"/>
            <a:ext cx="2787495" cy="31378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sp>
        <p:nvSpPr>
          <p:cNvPr id="88" name="Google Shape;88;p11"/>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01/20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258" name="Shape 258"/>
        <p:cNvGrpSpPr/>
        <p:nvPr/>
      </p:nvGrpSpPr>
      <p:grpSpPr>
        <a:xfrm>
          <a:off x="0" y="0"/>
          <a:ext cx="0" cy="0"/>
          <a:chOff x="0" y="0"/>
          <a:chExt cx="0" cy="0"/>
        </a:xfrm>
      </p:grpSpPr>
      <p:pic>
        <p:nvPicPr>
          <p:cNvPr id="259" name="Google Shape;259;p20"/>
          <p:cNvPicPr preferRelativeResize="0"/>
          <p:nvPr/>
        </p:nvPicPr>
        <p:blipFill>
          <a:blip r:embed="rId3">
            <a:alphaModFix/>
          </a:blip>
          <a:stretch>
            <a:fillRect/>
          </a:stretch>
        </p:blipFill>
        <p:spPr>
          <a:xfrm>
            <a:off x="12131448" y="7200844"/>
            <a:ext cx="10255699" cy="6990750"/>
          </a:xfrm>
          <a:prstGeom prst="rect">
            <a:avLst/>
          </a:prstGeom>
          <a:noFill/>
          <a:ln>
            <a:noFill/>
          </a:ln>
        </p:spPr>
      </p:pic>
      <p:pic>
        <p:nvPicPr>
          <p:cNvPr id="260" name="Google Shape;260;p20"/>
          <p:cNvPicPr preferRelativeResize="0"/>
          <p:nvPr/>
        </p:nvPicPr>
        <p:blipFill>
          <a:blip r:embed="rId4">
            <a:alphaModFix/>
          </a:blip>
          <a:stretch>
            <a:fillRect/>
          </a:stretch>
        </p:blipFill>
        <p:spPr>
          <a:xfrm>
            <a:off x="12978553" y="-3267876"/>
            <a:ext cx="9490500" cy="9484712"/>
          </a:xfrm>
          <a:prstGeom prst="rect">
            <a:avLst/>
          </a:prstGeom>
          <a:noFill/>
          <a:ln>
            <a:noFill/>
          </a:ln>
        </p:spPr>
      </p:pic>
      <p:pic>
        <p:nvPicPr>
          <p:cNvPr id="261" name="Google Shape;261;p20"/>
          <p:cNvPicPr preferRelativeResize="0"/>
          <p:nvPr/>
        </p:nvPicPr>
        <p:blipFill rotWithShape="1">
          <a:blip r:embed="rId5">
            <a:alphaModFix/>
          </a:blip>
          <a:srcRect b="0" l="0" r="0" t="0"/>
          <a:stretch/>
        </p:blipFill>
        <p:spPr>
          <a:xfrm>
            <a:off x="707894" y="3838826"/>
            <a:ext cx="3849673" cy="3849673"/>
          </a:xfrm>
          <a:prstGeom prst="rect">
            <a:avLst/>
          </a:prstGeom>
          <a:noFill/>
          <a:ln>
            <a:noFill/>
          </a:ln>
        </p:spPr>
      </p:pic>
      <p:pic>
        <p:nvPicPr>
          <p:cNvPr id="262" name="Google Shape;262;p20"/>
          <p:cNvPicPr preferRelativeResize="0"/>
          <p:nvPr/>
        </p:nvPicPr>
        <p:blipFill rotWithShape="1">
          <a:blip r:embed="rId6">
            <a:alphaModFix/>
          </a:blip>
          <a:srcRect b="0" l="0" r="0" t="0"/>
          <a:stretch/>
        </p:blipFill>
        <p:spPr>
          <a:xfrm>
            <a:off x="6869091" y="3838826"/>
            <a:ext cx="3849673" cy="3849673"/>
          </a:xfrm>
          <a:prstGeom prst="rect">
            <a:avLst/>
          </a:prstGeom>
          <a:noFill/>
          <a:ln>
            <a:noFill/>
          </a:ln>
        </p:spPr>
      </p:pic>
      <p:pic>
        <p:nvPicPr>
          <p:cNvPr id="263" name="Google Shape;263;p20"/>
          <p:cNvPicPr preferRelativeResize="0"/>
          <p:nvPr/>
        </p:nvPicPr>
        <p:blipFill rotWithShape="1">
          <a:blip r:embed="rId7">
            <a:alphaModFix/>
          </a:blip>
          <a:srcRect b="0" l="0" r="0" t="0"/>
          <a:stretch/>
        </p:blipFill>
        <p:spPr>
          <a:xfrm>
            <a:off x="12993415" y="3838826"/>
            <a:ext cx="3849673" cy="3849673"/>
          </a:xfrm>
          <a:prstGeom prst="rect">
            <a:avLst/>
          </a:prstGeom>
          <a:noFill/>
          <a:ln>
            <a:noFill/>
          </a:ln>
        </p:spPr>
      </p:pic>
      <p:sp>
        <p:nvSpPr>
          <p:cNvPr id="264" name="Google Shape;264;p20"/>
          <p:cNvSpPr txBox="1"/>
          <p:nvPr/>
        </p:nvSpPr>
        <p:spPr>
          <a:xfrm>
            <a:off x="1154145" y="7901093"/>
            <a:ext cx="295717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the featured statistic.</a:t>
            </a:r>
            <a:endParaRPr/>
          </a:p>
        </p:txBody>
      </p:sp>
      <p:sp>
        <p:nvSpPr>
          <p:cNvPr id="265" name="Google Shape;265;p20"/>
          <p:cNvSpPr txBox="1"/>
          <p:nvPr/>
        </p:nvSpPr>
        <p:spPr>
          <a:xfrm>
            <a:off x="13439666" y="7901093"/>
            <a:ext cx="295717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the featured statistic.</a:t>
            </a:r>
            <a:endParaRPr/>
          </a:p>
        </p:txBody>
      </p:sp>
      <p:sp>
        <p:nvSpPr>
          <p:cNvPr id="266" name="Google Shape;266;p20"/>
          <p:cNvSpPr txBox="1"/>
          <p:nvPr/>
        </p:nvSpPr>
        <p:spPr>
          <a:xfrm>
            <a:off x="7315342" y="7901093"/>
            <a:ext cx="295717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the featured statistic.</a:t>
            </a:r>
            <a:endParaRPr/>
          </a:p>
        </p:txBody>
      </p:sp>
      <p:sp>
        <p:nvSpPr>
          <p:cNvPr id="267" name="Google Shape;267;p20"/>
          <p:cNvSpPr txBox="1"/>
          <p:nvPr/>
        </p:nvSpPr>
        <p:spPr>
          <a:xfrm>
            <a:off x="1028700" y="1645549"/>
            <a:ext cx="13944632"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MARKET RESEARCH</a:t>
            </a:r>
            <a:endParaRPr/>
          </a:p>
        </p:txBody>
      </p:sp>
      <p:sp>
        <p:nvSpPr>
          <p:cNvPr id="268" name="Google Shape;268;p20"/>
          <p:cNvSpPr txBox="1"/>
          <p:nvPr/>
        </p:nvSpPr>
        <p:spPr>
          <a:xfrm>
            <a:off x="1117273" y="3159649"/>
            <a:ext cx="563625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the featured statistic.</a:t>
            </a:r>
            <a:endParaRPr/>
          </a:p>
        </p:txBody>
      </p:sp>
      <p:grpSp>
        <p:nvGrpSpPr>
          <p:cNvPr id="269" name="Google Shape;269;p20"/>
          <p:cNvGrpSpPr/>
          <p:nvPr/>
        </p:nvGrpSpPr>
        <p:grpSpPr>
          <a:xfrm>
            <a:off x="1028700" y="787400"/>
            <a:ext cx="4208999" cy="687073"/>
            <a:chOff x="0" y="0"/>
            <a:chExt cx="5611999" cy="916098"/>
          </a:xfrm>
        </p:grpSpPr>
        <p:sp>
          <p:nvSpPr>
            <p:cNvPr id="270" name="Google Shape;270;p20"/>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8">
                <a:alphaModFix/>
              </a:blip>
              <a:stretch>
                <a:fillRect b="0" l="0" r="0" t="0"/>
              </a:stretch>
            </a:blipFill>
            <a:ln>
              <a:noFill/>
            </a:ln>
          </p:spPr>
        </p:sp>
        <p:sp>
          <p:nvSpPr>
            <p:cNvPr id="271" name="Google Shape;271;p20"/>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272" name="Google Shape;272;p20"/>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10/20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276" name="Shape 276"/>
        <p:cNvGrpSpPr/>
        <p:nvPr/>
      </p:nvGrpSpPr>
      <p:grpSpPr>
        <a:xfrm>
          <a:off x="0" y="0"/>
          <a:ext cx="0" cy="0"/>
          <a:chOff x="0" y="0"/>
          <a:chExt cx="0" cy="0"/>
        </a:xfrm>
      </p:grpSpPr>
      <p:pic>
        <p:nvPicPr>
          <p:cNvPr id="277" name="Google Shape;277;p21"/>
          <p:cNvPicPr preferRelativeResize="0"/>
          <p:nvPr/>
        </p:nvPicPr>
        <p:blipFill>
          <a:blip r:embed="rId3">
            <a:alphaModFix/>
          </a:blip>
          <a:stretch>
            <a:fillRect/>
          </a:stretch>
        </p:blipFill>
        <p:spPr>
          <a:xfrm>
            <a:off x="-3755537" y="6343188"/>
            <a:ext cx="8652673" cy="10286998"/>
          </a:xfrm>
          <a:prstGeom prst="rect">
            <a:avLst/>
          </a:prstGeom>
          <a:noFill/>
          <a:ln>
            <a:noFill/>
          </a:ln>
        </p:spPr>
      </p:pic>
      <p:pic>
        <p:nvPicPr>
          <p:cNvPr id="278" name="Google Shape;278;p21"/>
          <p:cNvPicPr preferRelativeResize="0"/>
          <p:nvPr/>
        </p:nvPicPr>
        <p:blipFill>
          <a:blip r:embed="rId3">
            <a:alphaModFix/>
          </a:blip>
          <a:stretch>
            <a:fillRect/>
          </a:stretch>
        </p:blipFill>
        <p:spPr>
          <a:xfrm>
            <a:off x="7039688" y="-4601912"/>
            <a:ext cx="8652673" cy="10286998"/>
          </a:xfrm>
          <a:prstGeom prst="rect">
            <a:avLst/>
          </a:prstGeom>
          <a:noFill/>
          <a:ln>
            <a:noFill/>
          </a:ln>
        </p:spPr>
      </p:pic>
      <p:grpSp>
        <p:nvGrpSpPr>
          <p:cNvPr id="279" name="Google Shape;279;p21"/>
          <p:cNvGrpSpPr/>
          <p:nvPr/>
        </p:nvGrpSpPr>
        <p:grpSpPr>
          <a:xfrm>
            <a:off x="1028700" y="787400"/>
            <a:ext cx="4208999" cy="687073"/>
            <a:chOff x="0" y="0"/>
            <a:chExt cx="5611999" cy="916098"/>
          </a:xfrm>
        </p:grpSpPr>
        <p:sp>
          <p:nvSpPr>
            <p:cNvPr id="280" name="Google Shape;280;p21"/>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4">
                <a:alphaModFix/>
              </a:blip>
              <a:stretch>
                <a:fillRect b="0" l="0" r="0" t="0"/>
              </a:stretch>
            </a:blipFill>
            <a:ln>
              <a:noFill/>
            </a:ln>
          </p:spPr>
        </p:sp>
        <p:sp>
          <p:nvSpPr>
            <p:cNvPr id="281" name="Google Shape;281;p21"/>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grpSp>
        <p:nvGrpSpPr>
          <p:cNvPr id="282" name="Google Shape;282;p21"/>
          <p:cNvGrpSpPr/>
          <p:nvPr/>
        </p:nvGrpSpPr>
        <p:grpSpPr>
          <a:xfrm>
            <a:off x="1419355" y="1924574"/>
            <a:ext cx="2511751" cy="2709244"/>
            <a:chOff x="0" y="-47625"/>
            <a:chExt cx="605703" cy="653328"/>
          </a:xfrm>
        </p:grpSpPr>
        <p:sp>
          <p:nvSpPr>
            <p:cNvPr id="283" name="Google Shape;283;p21"/>
            <p:cNvSpPr/>
            <p:nvPr/>
          </p:nvSpPr>
          <p:spPr>
            <a:xfrm>
              <a:off x="0" y="0"/>
              <a:ext cx="605703" cy="605703"/>
            </a:xfrm>
            <a:custGeom>
              <a:rect b="b" l="l" r="r" t="t"/>
              <a:pathLst>
                <a:path extrusionOk="0" h="605703" w="605703">
                  <a:moveTo>
                    <a:pt x="95551" y="0"/>
                  </a:moveTo>
                  <a:lnTo>
                    <a:pt x="510153" y="0"/>
                  </a:lnTo>
                  <a:cubicBezTo>
                    <a:pt x="562924" y="0"/>
                    <a:pt x="605703" y="42779"/>
                    <a:pt x="605703" y="95551"/>
                  </a:cubicBezTo>
                  <a:lnTo>
                    <a:pt x="605703" y="510153"/>
                  </a:lnTo>
                  <a:cubicBezTo>
                    <a:pt x="605703" y="535494"/>
                    <a:pt x="595636" y="559798"/>
                    <a:pt x="577717" y="577717"/>
                  </a:cubicBezTo>
                  <a:cubicBezTo>
                    <a:pt x="559798" y="595636"/>
                    <a:pt x="535494" y="605703"/>
                    <a:pt x="510153" y="605703"/>
                  </a:cubicBezTo>
                  <a:lnTo>
                    <a:pt x="95551" y="605703"/>
                  </a:lnTo>
                  <a:cubicBezTo>
                    <a:pt x="70209" y="605703"/>
                    <a:pt x="45905" y="595636"/>
                    <a:pt x="27986" y="577717"/>
                  </a:cubicBezTo>
                  <a:cubicBezTo>
                    <a:pt x="10067" y="559798"/>
                    <a:pt x="0" y="535494"/>
                    <a:pt x="0" y="510153"/>
                  </a:cubicBezTo>
                  <a:lnTo>
                    <a:pt x="0" y="95551"/>
                  </a:lnTo>
                  <a:cubicBezTo>
                    <a:pt x="0" y="70209"/>
                    <a:pt x="10067" y="45905"/>
                    <a:pt x="27986" y="27986"/>
                  </a:cubicBezTo>
                  <a:cubicBezTo>
                    <a:pt x="45905" y="10067"/>
                    <a:pt x="70209" y="0"/>
                    <a:pt x="95551"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1"/>
            <p:cNvSpPr txBox="1"/>
            <p:nvPr/>
          </p:nvSpPr>
          <p:spPr>
            <a:xfrm>
              <a:off x="0" y="-47625"/>
              <a:ext cx="605703" cy="6533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1"/>
          <p:cNvGrpSpPr/>
          <p:nvPr/>
        </p:nvGrpSpPr>
        <p:grpSpPr>
          <a:xfrm>
            <a:off x="5731028" y="1924574"/>
            <a:ext cx="2511751" cy="2709244"/>
            <a:chOff x="0" y="-47625"/>
            <a:chExt cx="605703" cy="653328"/>
          </a:xfrm>
        </p:grpSpPr>
        <p:sp>
          <p:nvSpPr>
            <p:cNvPr id="286" name="Google Shape;286;p21"/>
            <p:cNvSpPr/>
            <p:nvPr/>
          </p:nvSpPr>
          <p:spPr>
            <a:xfrm>
              <a:off x="0" y="0"/>
              <a:ext cx="605703" cy="605703"/>
            </a:xfrm>
            <a:custGeom>
              <a:rect b="b" l="l" r="r" t="t"/>
              <a:pathLst>
                <a:path extrusionOk="0" h="605703" w="605703">
                  <a:moveTo>
                    <a:pt x="95551" y="0"/>
                  </a:moveTo>
                  <a:lnTo>
                    <a:pt x="510153" y="0"/>
                  </a:lnTo>
                  <a:cubicBezTo>
                    <a:pt x="562924" y="0"/>
                    <a:pt x="605703" y="42779"/>
                    <a:pt x="605703" y="95551"/>
                  </a:cubicBezTo>
                  <a:lnTo>
                    <a:pt x="605703" y="510153"/>
                  </a:lnTo>
                  <a:cubicBezTo>
                    <a:pt x="605703" y="535494"/>
                    <a:pt x="595636" y="559798"/>
                    <a:pt x="577717" y="577717"/>
                  </a:cubicBezTo>
                  <a:cubicBezTo>
                    <a:pt x="559798" y="595636"/>
                    <a:pt x="535494" y="605703"/>
                    <a:pt x="510153" y="605703"/>
                  </a:cubicBezTo>
                  <a:lnTo>
                    <a:pt x="95551" y="605703"/>
                  </a:lnTo>
                  <a:cubicBezTo>
                    <a:pt x="70209" y="605703"/>
                    <a:pt x="45905" y="595636"/>
                    <a:pt x="27986" y="577717"/>
                  </a:cubicBezTo>
                  <a:cubicBezTo>
                    <a:pt x="10067" y="559798"/>
                    <a:pt x="0" y="535494"/>
                    <a:pt x="0" y="510153"/>
                  </a:cubicBezTo>
                  <a:lnTo>
                    <a:pt x="0" y="95551"/>
                  </a:lnTo>
                  <a:cubicBezTo>
                    <a:pt x="0" y="70209"/>
                    <a:pt x="10067" y="45905"/>
                    <a:pt x="27986" y="27986"/>
                  </a:cubicBezTo>
                  <a:cubicBezTo>
                    <a:pt x="45905" y="10067"/>
                    <a:pt x="70209" y="0"/>
                    <a:pt x="95551"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1"/>
            <p:cNvSpPr txBox="1"/>
            <p:nvPr/>
          </p:nvSpPr>
          <p:spPr>
            <a:xfrm>
              <a:off x="0" y="-47625"/>
              <a:ext cx="605703" cy="6533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1"/>
          <p:cNvGrpSpPr/>
          <p:nvPr/>
        </p:nvGrpSpPr>
        <p:grpSpPr>
          <a:xfrm>
            <a:off x="10110146" y="1924574"/>
            <a:ext cx="2511751" cy="2709244"/>
            <a:chOff x="0" y="-47625"/>
            <a:chExt cx="605703" cy="653328"/>
          </a:xfrm>
        </p:grpSpPr>
        <p:sp>
          <p:nvSpPr>
            <p:cNvPr id="289" name="Google Shape;289;p21"/>
            <p:cNvSpPr/>
            <p:nvPr/>
          </p:nvSpPr>
          <p:spPr>
            <a:xfrm>
              <a:off x="0" y="0"/>
              <a:ext cx="605703" cy="605703"/>
            </a:xfrm>
            <a:custGeom>
              <a:rect b="b" l="l" r="r" t="t"/>
              <a:pathLst>
                <a:path extrusionOk="0" h="605703" w="605703">
                  <a:moveTo>
                    <a:pt x="95551" y="0"/>
                  </a:moveTo>
                  <a:lnTo>
                    <a:pt x="510153" y="0"/>
                  </a:lnTo>
                  <a:cubicBezTo>
                    <a:pt x="562924" y="0"/>
                    <a:pt x="605703" y="42779"/>
                    <a:pt x="605703" y="95551"/>
                  </a:cubicBezTo>
                  <a:lnTo>
                    <a:pt x="605703" y="510153"/>
                  </a:lnTo>
                  <a:cubicBezTo>
                    <a:pt x="605703" y="535494"/>
                    <a:pt x="595636" y="559798"/>
                    <a:pt x="577717" y="577717"/>
                  </a:cubicBezTo>
                  <a:cubicBezTo>
                    <a:pt x="559798" y="595636"/>
                    <a:pt x="535494" y="605703"/>
                    <a:pt x="510153" y="605703"/>
                  </a:cubicBezTo>
                  <a:lnTo>
                    <a:pt x="95551" y="605703"/>
                  </a:lnTo>
                  <a:cubicBezTo>
                    <a:pt x="70209" y="605703"/>
                    <a:pt x="45905" y="595636"/>
                    <a:pt x="27986" y="577717"/>
                  </a:cubicBezTo>
                  <a:cubicBezTo>
                    <a:pt x="10067" y="559798"/>
                    <a:pt x="0" y="535494"/>
                    <a:pt x="0" y="510153"/>
                  </a:cubicBezTo>
                  <a:lnTo>
                    <a:pt x="0" y="95551"/>
                  </a:lnTo>
                  <a:cubicBezTo>
                    <a:pt x="0" y="70209"/>
                    <a:pt x="10067" y="45905"/>
                    <a:pt x="27986" y="27986"/>
                  </a:cubicBezTo>
                  <a:cubicBezTo>
                    <a:pt x="45905" y="10067"/>
                    <a:pt x="70209" y="0"/>
                    <a:pt x="95551"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1"/>
            <p:cNvSpPr txBox="1"/>
            <p:nvPr/>
          </p:nvSpPr>
          <p:spPr>
            <a:xfrm>
              <a:off x="0" y="-47625"/>
              <a:ext cx="605703" cy="6533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1"/>
          <p:cNvGrpSpPr/>
          <p:nvPr/>
        </p:nvGrpSpPr>
        <p:grpSpPr>
          <a:xfrm>
            <a:off x="14422122" y="1924574"/>
            <a:ext cx="2511751" cy="2709244"/>
            <a:chOff x="0" y="-47625"/>
            <a:chExt cx="605703" cy="653328"/>
          </a:xfrm>
        </p:grpSpPr>
        <p:sp>
          <p:nvSpPr>
            <p:cNvPr id="292" name="Google Shape;292;p21"/>
            <p:cNvSpPr/>
            <p:nvPr/>
          </p:nvSpPr>
          <p:spPr>
            <a:xfrm>
              <a:off x="0" y="0"/>
              <a:ext cx="605703" cy="605703"/>
            </a:xfrm>
            <a:custGeom>
              <a:rect b="b" l="l" r="r" t="t"/>
              <a:pathLst>
                <a:path extrusionOk="0" h="605703" w="605703">
                  <a:moveTo>
                    <a:pt x="95551" y="0"/>
                  </a:moveTo>
                  <a:lnTo>
                    <a:pt x="510153" y="0"/>
                  </a:lnTo>
                  <a:cubicBezTo>
                    <a:pt x="562924" y="0"/>
                    <a:pt x="605703" y="42779"/>
                    <a:pt x="605703" y="95551"/>
                  </a:cubicBezTo>
                  <a:lnTo>
                    <a:pt x="605703" y="510153"/>
                  </a:lnTo>
                  <a:cubicBezTo>
                    <a:pt x="605703" y="535494"/>
                    <a:pt x="595636" y="559798"/>
                    <a:pt x="577717" y="577717"/>
                  </a:cubicBezTo>
                  <a:cubicBezTo>
                    <a:pt x="559798" y="595636"/>
                    <a:pt x="535494" y="605703"/>
                    <a:pt x="510153" y="605703"/>
                  </a:cubicBezTo>
                  <a:lnTo>
                    <a:pt x="95551" y="605703"/>
                  </a:lnTo>
                  <a:cubicBezTo>
                    <a:pt x="70209" y="605703"/>
                    <a:pt x="45905" y="595636"/>
                    <a:pt x="27986" y="577717"/>
                  </a:cubicBezTo>
                  <a:cubicBezTo>
                    <a:pt x="10067" y="559798"/>
                    <a:pt x="0" y="535494"/>
                    <a:pt x="0" y="510153"/>
                  </a:cubicBezTo>
                  <a:lnTo>
                    <a:pt x="0" y="95551"/>
                  </a:lnTo>
                  <a:cubicBezTo>
                    <a:pt x="0" y="70209"/>
                    <a:pt x="10067" y="45905"/>
                    <a:pt x="27986" y="27986"/>
                  </a:cubicBezTo>
                  <a:cubicBezTo>
                    <a:pt x="45905" y="10067"/>
                    <a:pt x="70209" y="0"/>
                    <a:pt x="95551"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1"/>
            <p:cNvSpPr txBox="1"/>
            <p:nvPr/>
          </p:nvSpPr>
          <p:spPr>
            <a:xfrm>
              <a:off x="0" y="-47625"/>
              <a:ext cx="605703" cy="65332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1"/>
          <p:cNvGrpSpPr/>
          <p:nvPr/>
        </p:nvGrpSpPr>
        <p:grpSpPr>
          <a:xfrm>
            <a:off x="636928" y="4792351"/>
            <a:ext cx="4081909" cy="4096930"/>
            <a:chOff x="0" y="-47625"/>
            <a:chExt cx="1075071" cy="1079027"/>
          </a:xfrm>
        </p:grpSpPr>
        <p:sp>
          <p:nvSpPr>
            <p:cNvPr id="295" name="Google Shape;295;p21"/>
            <p:cNvSpPr/>
            <p:nvPr/>
          </p:nvSpPr>
          <p:spPr>
            <a:xfrm>
              <a:off x="0" y="0"/>
              <a:ext cx="1075071" cy="1031402"/>
            </a:xfrm>
            <a:custGeom>
              <a:rect b="b" l="l" r="r" t="t"/>
              <a:pathLst>
                <a:path extrusionOk="0" h="1031402" w="1075071">
                  <a:moveTo>
                    <a:pt x="96729" y="0"/>
                  </a:moveTo>
                  <a:lnTo>
                    <a:pt x="978342" y="0"/>
                  </a:lnTo>
                  <a:cubicBezTo>
                    <a:pt x="1003996" y="0"/>
                    <a:pt x="1028599" y="10191"/>
                    <a:pt x="1046740" y="28331"/>
                  </a:cubicBezTo>
                  <a:cubicBezTo>
                    <a:pt x="1064880" y="46471"/>
                    <a:pt x="1075071" y="71075"/>
                    <a:pt x="1075071" y="96729"/>
                  </a:cubicBezTo>
                  <a:lnTo>
                    <a:pt x="1075071" y="934673"/>
                  </a:lnTo>
                  <a:cubicBezTo>
                    <a:pt x="1075071" y="988095"/>
                    <a:pt x="1031764" y="1031402"/>
                    <a:pt x="978342" y="1031402"/>
                  </a:cubicBezTo>
                  <a:lnTo>
                    <a:pt x="96729" y="1031402"/>
                  </a:lnTo>
                  <a:cubicBezTo>
                    <a:pt x="43307" y="1031402"/>
                    <a:pt x="0" y="988095"/>
                    <a:pt x="0" y="934673"/>
                  </a:cubicBezTo>
                  <a:lnTo>
                    <a:pt x="0" y="96729"/>
                  </a:lnTo>
                  <a:cubicBezTo>
                    <a:pt x="0" y="43307"/>
                    <a:pt x="43307" y="0"/>
                    <a:pt x="96729" y="0"/>
                  </a:cubicBezTo>
                  <a:close/>
                </a:path>
              </a:pathLst>
            </a:custGeom>
            <a:solidFill>
              <a:srgbClr val="000000">
                <a:alpha val="0"/>
              </a:srgbClr>
            </a:solidFill>
            <a:ln cap="rnd" cmpd="sng" w="38100">
              <a:solidFill>
                <a:srgbClr val="F7C9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1"/>
            <p:cNvSpPr txBox="1"/>
            <p:nvPr/>
          </p:nvSpPr>
          <p:spPr>
            <a:xfrm>
              <a:off x="0" y="-47625"/>
              <a:ext cx="1075071" cy="10790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21"/>
          <p:cNvGrpSpPr/>
          <p:nvPr/>
        </p:nvGrpSpPr>
        <p:grpSpPr>
          <a:xfrm>
            <a:off x="4945949" y="4792351"/>
            <a:ext cx="4081909" cy="4096930"/>
            <a:chOff x="0" y="-47625"/>
            <a:chExt cx="1075071" cy="1079027"/>
          </a:xfrm>
        </p:grpSpPr>
        <p:sp>
          <p:nvSpPr>
            <p:cNvPr id="298" name="Google Shape;298;p21"/>
            <p:cNvSpPr/>
            <p:nvPr/>
          </p:nvSpPr>
          <p:spPr>
            <a:xfrm>
              <a:off x="0" y="0"/>
              <a:ext cx="1075071" cy="1031402"/>
            </a:xfrm>
            <a:custGeom>
              <a:rect b="b" l="l" r="r" t="t"/>
              <a:pathLst>
                <a:path extrusionOk="0" h="1031402" w="1075071">
                  <a:moveTo>
                    <a:pt x="96729" y="0"/>
                  </a:moveTo>
                  <a:lnTo>
                    <a:pt x="978342" y="0"/>
                  </a:lnTo>
                  <a:cubicBezTo>
                    <a:pt x="1003996" y="0"/>
                    <a:pt x="1028599" y="10191"/>
                    <a:pt x="1046740" y="28331"/>
                  </a:cubicBezTo>
                  <a:cubicBezTo>
                    <a:pt x="1064880" y="46471"/>
                    <a:pt x="1075071" y="71075"/>
                    <a:pt x="1075071" y="96729"/>
                  </a:cubicBezTo>
                  <a:lnTo>
                    <a:pt x="1075071" y="934673"/>
                  </a:lnTo>
                  <a:cubicBezTo>
                    <a:pt x="1075071" y="988095"/>
                    <a:pt x="1031764" y="1031402"/>
                    <a:pt x="978342" y="1031402"/>
                  </a:cubicBezTo>
                  <a:lnTo>
                    <a:pt x="96729" y="1031402"/>
                  </a:lnTo>
                  <a:cubicBezTo>
                    <a:pt x="43307" y="1031402"/>
                    <a:pt x="0" y="988095"/>
                    <a:pt x="0" y="934673"/>
                  </a:cubicBezTo>
                  <a:lnTo>
                    <a:pt x="0" y="96729"/>
                  </a:lnTo>
                  <a:cubicBezTo>
                    <a:pt x="0" y="43307"/>
                    <a:pt x="43307" y="0"/>
                    <a:pt x="96729" y="0"/>
                  </a:cubicBezTo>
                  <a:close/>
                </a:path>
              </a:pathLst>
            </a:custGeom>
            <a:solidFill>
              <a:srgbClr val="000000">
                <a:alpha val="0"/>
              </a:srgbClr>
            </a:solidFill>
            <a:ln cap="rnd" cmpd="sng" w="38100">
              <a:solidFill>
                <a:srgbClr val="F7C9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1"/>
            <p:cNvSpPr txBox="1"/>
            <p:nvPr/>
          </p:nvSpPr>
          <p:spPr>
            <a:xfrm>
              <a:off x="0" y="-47625"/>
              <a:ext cx="1075071" cy="10790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21"/>
          <p:cNvGrpSpPr/>
          <p:nvPr/>
        </p:nvGrpSpPr>
        <p:grpSpPr>
          <a:xfrm>
            <a:off x="9395162" y="4792351"/>
            <a:ext cx="4081909" cy="4096930"/>
            <a:chOff x="0" y="-47625"/>
            <a:chExt cx="1075071" cy="1079027"/>
          </a:xfrm>
        </p:grpSpPr>
        <p:sp>
          <p:nvSpPr>
            <p:cNvPr id="301" name="Google Shape;301;p21"/>
            <p:cNvSpPr/>
            <p:nvPr/>
          </p:nvSpPr>
          <p:spPr>
            <a:xfrm>
              <a:off x="0" y="0"/>
              <a:ext cx="1075071" cy="1031402"/>
            </a:xfrm>
            <a:custGeom>
              <a:rect b="b" l="l" r="r" t="t"/>
              <a:pathLst>
                <a:path extrusionOk="0" h="1031402" w="1075071">
                  <a:moveTo>
                    <a:pt x="96729" y="0"/>
                  </a:moveTo>
                  <a:lnTo>
                    <a:pt x="978342" y="0"/>
                  </a:lnTo>
                  <a:cubicBezTo>
                    <a:pt x="1003996" y="0"/>
                    <a:pt x="1028599" y="10191"/>
                    <a:pt x="1046740" y="28331"/>
                  </a:cubicBezTo>
                  <a:cubicBezTo>
                    <a:pt x="1064880" y="46471"/>
                    <a:pt x="1075071" y="71075"/>
                    <a:pt x="1075071" y="96729"/>
                  </a:cubicBezTo>
                  <a:lnTo>
                    <a:pt x="1075071" y="934673"/>
                  </a:lnTo>
                  <a:cubicBezTo>
                    <a:pt x="1075071" y="988095"/>
                    <a:pt x="1031764" y="1031402"/>
                    <a:pt x="978342" y="1031402"/>
                  </a:cubicBezTo>
                  <a:lnTo>
                    <a:pt x="96729" y="1031402"/>
                  </a:lnTo>
                  <a:cubicBezTo>
                    <a:pt x="43307" y="1031402"/>
                    <a:pt x="0" y="988095"/>
                    <a:pt x="0" y="934673"/>
                  </a:cubicBezTo>
                  <a:lnTo>
                    <a:pt x="0" y="96729"/>
                  </a:lnTo>
                  <a:cubicBezTo>
                    <a:pt x="0" y="43307"/>
                    <a:pt x="43307" y="0"/>
                    <a:pt x="96729" y="0"/>
                  </a:cubicBezTo>
                  <a:close/>
                </a:path>
              </a:pathLst>
            </a:custGeom>
            <a:solidFill>
              <a:srgbClr val="000000">
                <a:alpha val="0"/>
              </a:srgbClr>
            </a:solidFill>
            <a:ln cap="rnd" cmpd="sng" w="38100">
              <a:solidFill>
                <a:srgbClr val="F7C9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1"/>
            <p:cNvSpPr txBox="1"/>
            <p:nvPr/>
          </p:nvSpPr>
          <p:spPr>
            <a:xfrm>
              <a:off x="0" y="-47625"/>
              <a:ext cx="1075071" cy="10790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21"/>
          <p:cNvGrpSpPr/>
          <p:nvPr/>
        </p:nvGrpSpPr>
        <p:grpSpPr>
          <a:xfrm>
            <a:off x="13667572" y="4792351"/>
            <a:ext cx="4081909" cy="4096930"/>
            <a:chOff x="0" y="-47625"/>
            <a:chExt cx="1075071" cy="1079027"/>
          </a:xfrm>
        </p:grpSpPr>
        <p:sp>
          <p:nvSpPr>
            <p:cNvPr id="304" name="Google Shape;304;p21"/>
            <p:cNvSpPr/>
            <p:nvPr/>
          </p:nvSpPr>
          <p:spPr>
            <a:xfrm>
              <a:off x="0" y="0"/>
              <a:ext cx="1075071" cy="1031402"/>
            </a:xfrm>
            <a:custGeom>
              <a:rect b="b" l="l" r="r" t="t"/>
              <a:pathLst>
                <a:path extrusionOk="0" h="1031402" w="1075071">
                  <a:moveTo>
                    <a:pt x="96729" y="0"/>
                  </a:moveTo>
                  <a:lnTo>
                    <a:pt x="978342" y="0"/>
                  </a:lnTo>
                  <a:cubicBezTo>
                    <a:pt x="1003996" y="0"/>
                    <a:pt x="1028599" y="10191"/>
                    <a:pt x="1046740" y="28331"/>
                  </a:cubicBezTo>
                  <a:cubicBezTo>
                    <a:pt x="1064880" y="46471"/>
                    <a:pt x="1075071" y="71075"/>
                    <a:pt x="1075071" y="96729"/>
                  </a:cubicBezTo>
                  <a:lnTo>
                    <a:pt x="1075071" y="934673"/>
                  </a:lnTo>
                  <a:cubicBezTo>
                    <a:pt x="1075071" y="988095"/>
                    <a:pt x="1031764" y="1031402"/>
                    <a:pt x="978342" y="1031402"/>
                  </a:cubicBezTo>
                  <a:lnTo>
                    <a:pt x="96729" y="1031402"/>
                  </a:lnTo>
                  <a:cubicBezTo>
                    <a:pt x="43307" y="1031402"/>
                    <a:pt x="0" y="988095"/>
                    <a:pt x="0" y="934673"/>
                  </a:cubicBezTo>
                  <a:lnTo>
                    <a:pt x="0" y="96729"/>
                  </a:lnTo>
                  <a:cubicBezTo>
                    <a:pt x="0" y="43307"/>
                    <a:pt x="43307" y="0"/>
                    <a:pt x="96729" y="0"/>
                  </a:cubicBezTo>
                  <a:close/>
                </a:path>
              </a:pathLst>
            </a:custGeom>
            <a:solidFill>
              <a:srgbClr val="000000">
                <a:alpha val="0"/>
              </a:srgbClr>
            </a:solidFill>
            <a:ln cap="rnd" cmpd="sng" w="38100">
              <a:solidFill>
                <a:srgbClr val="F7C91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1"/>
            <p:cNvSpPr txBox="1"/>
            <p:nvPr/>
          </p:nvSpPr>
          <p:spPr>
            <a:xfrm>
              <a:off x="0" y="-47625"/>
              <a:ext cx="1075071" cy="10790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6" name="Google Shape;306;p21"/>
          <p:cNvSpPr txBox="1"/>
          <p:nvPr/>
        </p:nvSpPr>
        <p:spPr>
          <a:xfrm>
            <a:off x="1549497" y="2273135"/>
            <a:ext cx="2251466" cy="21905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250" u="none" cap="none" strike="noStrike">
                <a:solidFill>
                  <a:srgbClr val="FFFFFF"/>
                </a:solidFill>
                <a:latin typeface="Archivo Black"/>
                <a:ea typeface="Archivo Black"/>
                <a:cs typeface="Archivo Black"/>
                <a:sym typeface="Archivo Black"/>
              </a:rPr>
              <a:t>S</a:t>
            </a:r>
            <a:endParaRPr/>
          </a:p>
        </p:txBody>
      </p:sp>
      <p:sp>
        <p:nvSpPr>
          <p:cNvPr id="307" name="Google Shape;307;p21"/>
          <p:cNvSpPr txBox="1"/>
          <p:nvPr/>
        </p:nvSpPr>
        <p:spPr>
          <a:xfrm>
            <a:off x="5861171" y="2273135"/>
            <a:ext cx="2251466" cy="21905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250" u="none" cap="none" strike="noStrike">
                <a:solidFill>
                  <a:srgbClr val="FFFFFF"/>
                </a:solidFill>
                <a:latin typeface="Archivo Black"/>
                <a:ea typeface="Archivo Black"/>
                <a:cs typeface="Archivo Black"/>
                <a:sym typeface="Archivo Black"/>
              </a:rPr>
              <a:t>W</a:t>
            </a:r>
            <a:endParaRPr/>
          </a:p>
        </p:txBody>
      </p:sp>
      <p:sp>
        <p:nvSpPr>
          <p:cNvPr id="308" name="Google Shape;308;p21"/>
          <p:cNvSpPr txBox="1"/>
          <p:nvPr/>
        </p:nvSpPr>
        <p:spPr>
          <a:xfrm>
            <a:off x="10240288" y="2273135"/>
            <a:ext cx="2251466" cy="21905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250" u="none" cap="none" strike="noStrike">
                <a:solidFill>
                  <a:srgbClr val="FFFFFF"/>
                </a:solidFill>
                <a:latin typeface="Archivo Black"/>
                <a:ea typeface="Archivo Black"/>
                <a:cs typeface="Archivo Black"/>
                <a:sym typeface="Archivo Black"/>
              </a:rPr>
              <a:t>O</a:t>
            </a:r>
            <a:endParaRPr/>
          </a:p>
        </p:txBody>
      </p:sp>
      <p:sp>
        <p:nvSpPr>
          <p:cNvPr id="309" name="Google Shape;309;p21"/>
          <p:cNvSpPr txBox="1"/>
          <p:nvPr/>
        </p:nvSpPr>
        <p:spPr>
          <a:xfrm>
            <a:off x="14552264" y="2273135"/>
            <a:ext cx="2251466" cy="21905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4250" u="none" cap="none" strike="noStrike">
                <a:solidFill>
                  <a:srgbClr val="FFFFFF"/>
                </a:solidFill>
                <a:latin typeface="Archivo Black"/>
                <a:ea typeface="Archivo Black"/>
                <a:cs typeface="Archivo Black"/>
                <a:sym typeface="Archivo Black"/>
              </a:rPr>
              <a:t>T</a:t>
            </a:r>
            <a:endParaRPr/>
          </a:p>
        </p:txBody>
      </p:sp>
      <p:sp>
        <p:nvSpPr>
          <p:cNvPr id="310" name="Google Shape;310;p21"/>
          <p:cNvSpPr txBox="1"/>
          <p:nvPr/>
        </p:nvSpPr>
        <p:spPr>
          <a:xfrm>
            <a:off x="862711" y="5612123"/>
            <a:ext cx="3420852" cy="506933"/>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US" sz="3307" u="none" cap="none" strike="noStrike">
                <a:solidFill>
                  <a:srgbClr val="FFFFFF"/>
                </a:solidFill>
                <a:latin typeface="Archivo Black"/>
                <a:ea typeface="Archivo Black"/>
                <a:cs typeface="Archivo Black"/>
                <a:sym typeface="Archivo Black"/>
              </a:rPr>
              <a:t>STRENGTHS</a:t>
            </a:r>
            <a:endParaRPr/>
          </a:p>
        </p:txBody>
      </p:sp>
      <p:sp>
        <p:nvSpPr>
          <p:cNvPr id="311" name="Google Shape;311;p21"/>
          <p:cNvSpPr txBox="1"/>
          <p:nvPr/>
        </p:nvSpPr>
        <p:spPr>
          <a:xfrm>
            <a:off x="5243286" y="5612123"/>
            <a:ext cx="3420852" cy="506933"/>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US" sz="3307" u="none" cap="none" strike="noStrike">
                <a:solidFill>
                  <a:srgbClr val="FFFFFF"/>
                </a:solidFill>
                <a:latin typeface="Archivo Black"/>
                <a:ea typeface="Archivo Black"/>
                <a:cs typeface="Archivo Black"/>
                <a:sym typeface="Archivo Black"/>
              </a:rPr>
              <a:t>WEAKNESSES</a:t>
            </a:r>
            <a:endParaRPr/>
          </a:p>
        </p:txBody>
      </p:sp>
      <p:sp>
        <p:nvSpPr>
          <p:cNvPr id="312" name="Google Shape;312;p21"/>
          <p:cNvSpPr txBox="1"/>
          <p:nvPr/>
        </p:nvSpPr>
        <p:spPr>
          <a:xfrm>
            <a:off x="9356800" y="5612123"/>
            <a:ext cx="4158633" cy="506933"/>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US" sz="3307" u="none" cap="none" strike="noStrike">
                <a:solidFill>
                  <a:srgbClr val="FFFFFF"/>
                </a:solidFill>
                <a:latin typeface="Archivo Black"/>
                <a:ea typeface="Archivo Black"/>
                <a:cs typeface="Archivo Black"/>
                <a:sym typeface="Archivo Black"/>
              </a:rPr>
              <a:t>OPPORTUNITIES</a:t>
            </a:r>
            <a:endParaRPr/>
          </a:p>
        </p:txBody>
      </p:sp>
      <p:sp>
        <p:nvSpPr>
          <p:cNvPr id="313" name="Google Shape;313;p21"/>
          <p:cNvSpPr txBox="1"/>
          <p:nvPr/>
        </p:nvSpPr>
        <p:spPr>
          <a:xfrm>
            <a:off x="14004436" y="5612123"/>
            <a:ext cx="3420852" cy="506933"/>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US" sz="3307" u="none" cap="none" strike="noStrike">
                <a:solidFill>
                  <a:srgbClr val="FFFFFF"/>
                </a:solidFill>
                <a:latin typeface="Archivo Black"/>
                <a:ea typeface="Archivo Black"/>
                <a:cs typeface="Archivo Black"/>
                <a:sym typeface="Archivo Black"/>
              </a:rPr>
              <a:t>THREATS</a:t>
            </a:r>
            <a:endParaRPr/>
          </a:p>
        </p:txBody>
      </p:sp>
      <p:sp>
        <p:nvSpPr>
          <p:cNvPr id="314" name="Google Shape;314;p21"/>
          <p:cNvSpPr txBox="1"/>
          <p:nvPr/>
        </p:nvSpPr>
        <p:spPr>
          <a:xfrm>
            <a:off x="462087" y="6748182"/>
            <a:ext cx="4222101"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 doing well?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sets you apart?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your</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 good qualities?</a:t>
            </a:r>
            <a:endParaRPr/>
          </a:p>
        </p:txBody>
      </p:sp>
      <p:sp>
        <p:nvSpPr>
          <p:cNvPr id="315" name="Google Shape;315;p21"/>
          <p:cNvSpPr txBox="1"/>
          <p:nvPr/>
        </p:nvSpPr>
        <p:spPr>
          <a:xfrm>
            <a:off x="4842662" y="6748182"/>
            <a:ext cx="4222101"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 doing well?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sets you apart?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your</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 good qualities?</a:t>
            </a:r>
            <a:endParaRPr/>
          </a:p>
        </p:txBody>
      </p:sp>
      <p:sp>
        <p:nvSpPr>
          <p:cNvPr id="316" name="Google Shape;316;p21"/>
          <p:cNvSpPr txBox="1"/>
          <p:nvPr/>
        </p:nvSpPr>
        <p:spPr>
          <a:xfrm>
            <a:off x="9254971" y="6748182"/>
            <a:ext cx="4222101"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 doing well?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sets you apart?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your</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 good qualities?</a:t>
            </a:r>
            <a:endParaRPr/>
          </a:p>
        </p:txBody>
      </p:sp>
      <p:sp>
        <p:nvSpPr>
          <p:cNvPr id="317" name="Google Shape;317;p21"/>
          <p:cNvSpPr txBox="1"/>
          <p:nvPr/>
        </p:nvSpPr>
        <p:spPr>
          <a:xfrm>
            <a:off x="13603812" y="6748182"/>
            <a:ext cx="4222101"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 doing well?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sets you apart? </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are your</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 good qualities?</a:t>
            </a:r>
            <a:endParaRPr/>
          </a:p>
        </p:txBody>
      </p:sp>
      <p:sp>
        <p:nvSpPr>
          <p:cNvPr id="318" name="Google Shape;318;p21"/>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11/20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322" name="Shape 322"/>
        <p:cNvGrpSpPr/>
        <p:nvPr/>
      </p:nvGrpSpPr>
      <p:grpSpPr>
        <a:xfrm>
          <a:off x="0" y="0"/>
          <a:ext cx="0" cy="0"/>
          <a:chOff x="0" y="0"/>
          <a:chExt cx="0" cy="0"/>
        </a:xfrm>
      </p:grpSpPr>
      <p:pic>
        <p:nvPicPr>
          <p:cNvPr id="323" name="Google Shape;323;p22"/>
          <p:cNvPicPr preferRelativeResize="0"/>
          <p:nvPr/>
        </p:nvPicPr>
        <p:blipFill>
          <a:blip r:embed="rId3">
            <a:alphaModFix/>
          </a:blip>
          <a:stretch>
            <a:fillRect/>
          </a:stretch>
        </p:blipFill>
        <p:spPr>
          <a:xfrm>
            <a:off x="4834512" y="-4419625"/>
            <a:ext cx="14164700" cy="12470224"/>
          </a:xfrm>
          <a:prstGeom prst="rect">
            <a:avLst/>
          </a:prstGeom>
          <a:noFill/>
          <a:ln>
            <a:noFill/>
          </a:ln>
        </p:spPr>
      </p:pic>
      <p:pic>
        <p:nvPicPr>
          <p:cNvPr id="324" name="Google Shape;324;p22"/>
          <p:cNvPicPr preferRelativeResize="0"/>
          <p:nvPr/>
        </p:nvPicPr>
        <p:blipFill>
          <a:blip r:embed="rId4">
            <a:alphaModFix/>
          </a:blip>
          <a:stretch>
            <a:fillRect/>
          </a:stretch>
        </p:blipFill>
        <p:spPr>
          <a:xfrm>
            <a:off x="-4630425" y="3996225"/>
            <a:ext cx="9631424" cy="6571376"/>
          </a:xfrm>
          <a:prstGeom prst="rect">
            <a:avLst/>
          </a:prstGeom>
          <a:noFill/>
          <a:ln>
            <a:noFill/>
          </a:ln>
        </p:spPr>
      </p:pic>
      <p:pic>
        <p:nvPicPr>
          <p:cNvPr id="325" name="Google Shape;325;p22"/>
          <p:cNvPicPr preferRelativeResize="0"/>
          <p:nvPr/>
        </p:nvPicPr>
        <p:blipFill>
          <a:blip r:embed="rId4">
            <a:alphaModFix/>
          </a:blip>
          <a:stretch>
            <a:fillRect/>
          </a:stretch>
        </p:blipFill>
        <p:spPr>
          <a:xfrm>
            <a:off x="12142125" y="6795631"/>
            <a:ext cx="10410276" cy="7102769"/>
          </a:xfrm>
          <a:prstGeom prst="rect">
            <a:avLst/>
          </a:prstGeom>
          <a:noFill/>
          <a:ln>
            <a:noFill/>
          </a:ln>
        </p:spPr>
      </p:pic>
      <p:pic>
        <p:nvPicPr>
          <p:cNvPr id="326" name="Google Shape;326;p22"/>
          <p:cNvPicPr preferRelativeResize="0"/>
          <p:nvPr/>
        </p:nvPicPr>
        <p:blipFill>
          <a:blip r:embed="rId5">
            <a:alphaModFix/>
          </a:blip>
          <a:stretch>
            <a:fillRect/>
          </a:stretch>
        </p:blipFill>
        <p:spPr>
          <a:xfrm>
            <a:off x="1810125" y="3602325"/>
            <a:ext cx="2926200" cy="2926200"/>
          </a:xfrm>
          <a:prstGeom prst="rect">
            <a:avLst/>
          </a:prstGeom>
          <a:noFill/>
          <a:ln>
            <a:noFill/>
          </a:ln>
        </p:spPr>
      </p:pic>
      <p:pic>
        <p:nvPicPr>
          <p:cNvPr id="327" name="Google Shape;327;p22"/>
          <p:cNvPicPr preferRelativeResize="0"/>
          <p:nvPr/>
        </p:nvPicPr>
        <p:blipFill>
          <a:blip r:embed="rId6">
            <a:alphaModFix/>
          </a:blip>
          <a:stretch>
            <a:fillRect/>
          </a:stretch>
        </p:blipFill>
        <p:spPr>
          <a:xfrm>
            <a:off x="7624963" y="3641350"/>
            <a:ext cx="2973826" cy="2973824"/>
          </a:xfrm>
          <a:prstGeom prst="rect">
            <a:avLst/>
          </a:prstGeom>
          <a:noFill/>
          <a:ln>
            <a:noFill/>
          </a:ln>
        </p:spPr>
      </p:pic>
      <p:pic>
        <p:nvPicPr>
          <p:cNvPr id="328" name="Google Shape;328;p22"/>
          <p:cNvPicPr preferRelativeResize="0"/>
          <p:nvPr/>
        </p:nvPicPr>
        <p:blipFill>
          <a:blip r:embed="rId7">
            <a:alphaModFix/>
          </a:blip>
          <a:stretch>
            <a:fillRect/>
          </a:stretch>
        </p:blipFill>
        <p:spPr>
          <a:xfrm>
            <a:off x="13526450" y="3642050"/>
            <a:ext cx="2973826" cy="2973826"/>
          </a:xfrm>
          <a:prstGeom prst="rect">
            <a:avLst/>
          </a:prstGeom>
          <a:noFill/>
          <a:ln>
            <a:noFill/>
          </a:ln>
        </p:spPr>
      </p:pic>
      <p:sp>
        <p:nvSpPr>
          <p:cNvPr id="329" name="Google Shape;329;p22"/>
          <p:cNvSpPr txBox="1"/>
          <p:nvPr/>
        </p:nvSpPr>
        <p:spPr>
          <a:xfrm>
            <a:off x="6565997" y="6981872"/>
            <a:ext cx="5425447"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CLIENT NAME</a:t>
            </a:r>
            <a:endParaRPr/>
          </a:p>
        </p:txBody>
      </p:sp>
      <p:sp>
        <p:nvSpPr>
          <p:cNvPr id="330" name="Google Shape;330;p22"/>
          <p:cNvSpPr txBox="1"/>
          <p:nvPr/>
        </p:nvSpPr>
        <p:spPr>
          <a:xfrm>
            <a:off x="7724975" y="7948650"/>
            <a:ext cx="31551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31" name="Google Shape;331;p22"/>
          <p:cNvSpPr txBox="1"/>
          <p:nvPr/>
        </p:nvSpPr>
        <p:spPr>
          <a:xfrm>
            <a:off x="821199" y="6981872"/>
            <a:ext cx="4968966"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CLIENT NAME</a:t>
            </a:r>
            <a:endParaRPr/>
          </a:p>
        </p:txBody>
      </p:sp>
      <p:sp>
        <p:nvSpPr>
          <p:cNvPr id="332" name="Google Shape;332;p22"/>
          <p:cNvSpPr txBox="1"/>
          <p:nvPr/>
        </p:nvSpPr>
        <p:spPr>
          <a:xfrm>
            <a:off x="1657375" y="7947950"/>
            <a:ext cx="31551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33" name="Google Shape;333;p22"/>
          <p:cNvSpPr txBox="1"/>
          <p:nvPr/>
        </p:nvSpPr>
        <p:spPr>
          <a:xfrm>
            <a:off x="12307795" y="6981872"/>
            <a:ext cx="5503971" cy="6000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CLIENT NAME</a:t>
            </a:r>
            <a:endParaRPr/>
          </a:p>
        </p:txBody>
      </p:sp>
      <p:sp>
        <p:nvSpPr>
          <p:cNvPr id="334" name="Google Shape;334;p22"/>
          <p:cNvSpPr txBox="1"/>
          <p:nvPr/>
        </p:nvSpPr>
        <p:spPr>
          <a:xfrm>
            <a:off x="13602625" y="7947950"/>
            <a:ext cx="31551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35" name="Google Shape;335;p22"/>
          <p:cNvSpPr txBox="1"/>
          <p:nvPr/>
        </p:nvSpPr>
        <p:spPr>
          <a:xfrm>
            <a:off x="1028700" y="1680274"/>
            <a:ext cx="10410278"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TESTIMONIALS</a:t>
            </a:r>
            <a:endParaRPr/>
          </a:p>
        </p:txBody>
      </p:sp>
      <p:grpSp>
        <p:nvGrpSpPr>
          <p:cNvPr id="336" name="Google Shape;336;p22"/>
          <p:cNvGrpSpPr/>
          <p:nvPr/>
        </p:nvGrpSpPr>
        <p:grpSpPr>
          <a:xfrm>
            <a:off x="1028700" y="787400"/>
            <a:ext cx="4208999" cy="687073"/>
            <a:chOff x="0" y="0"/>
            <a:chExt cx="5611999" cy="916098"/>
          </a:xfrm>
        </p:grpSpPr>
        <p:sp>
          <p:nvSpPr>
            <p:cNvPr id="337" name="Google Shape;337;p22"/>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8">
                <a:alphaModFix/>
              </a:blip>
              <a:stretch>
                <a:fillRect b="0" l="0" r="0" t="0"/>
              </a:stretch>
            </a:blipFill>
            <a:ln>
              <a:noFill/>
            </a:ln>
          </p:spPr>
        </p:sp>
        <p:sp>
          <p:nvSpPr>
            <p:cNvPr id="338" name="Google Shape;338;p22"/>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339" name="Google Shape;339;p22"/>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12/20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343" name="Shape 343"/>
        <p:cNvGrpSpPr/>
        <p:nvPr/>
      </p:nvGrpSpPr>
      <p:grpSpPr>
        <a:xfrm>
          <a:off x="0" y="0"/>
          <a:ext cx="0" cy="0"/>
          <a:chOff x="0" y="0"/>
          <a:chExt cx="0" cy="0"/>
        </a:xfrm>
      </p:grpSpPr>
      <p:pic>
        <p:nvPicPr>
          <p:cNvPr id="344" name="Google Shape;344;p23"/>
          <p:cNvPicPr preferRelativeResize="0"/>
          <p:nvPr/>
        </p:nvPicPr>
        <p:blipFill>
          <a:blip r:embed="rId3">
            <a:alphaModFix/>
          </a:blip>
          <a:stretch>
            <a:fillRect/>
          </a:stretch>
        </p:blipFill>
        <p:spPr>
          <a:xfrm>
            <a:off x="5390100" y="-5223494"/>
            <a:ext cx="13525825" cy="10877595"/>
          </a:xfrm>
          <a:prstGeom prst="rect">
            <a:avLst/>
          </a:prstGeom>
          <a:noFill/>
          <a:ln>
            <a:noFill/>
          </a:ln>
        </p:spPr>
      </p:pic>
      <p:pic>
        <p:nvPicPr>
          <p:cNvPr id="345" name="Google Shape;345;p23"/>
          <p:cNvPicPr preferRelativeResize="0"/>
          <p:nvPr/>
        </p:nvPicPr>
        <p:blipFill>
          <a:blip r:embed="rId3">
            <a:alphaModFix/>
          </a:blip>
          <a:stretch>
            <a:fillRect/>
          </a:stretch>
        </p:blipFill>
        <p:spPr>
          <a:xfrm>
            <a:off x="-4896788" y="6431288"/>
            <a:ext cx="11134175" cy="8954223"/>
          </a:xfrm>
          <a:prstGeom prst="rect">
            <a:avLst/>
          </a:prstGeom>
          <a:noFill/>
          <a:ln>
            <a:noFill/>
          </a:ln>
        </p:spPr>
      </p:pic>
      <p:pic>
        <p:nvPicPr>
          <p:cNvPr id="346" name="Google Shape;346;p23"/>
          <p:cNvPicPr preferRelativeResize="0"/>
          <p:nvPr/>
        </p:nvPicPr>
        <p:blipFill>
          <a:blip r:embed="rId4">
            <a:alphaModFix/>
          </a:blip>
          <a:stretch>
            <a:fillRect/>
          </a:stretch>
        </p:blipFill>
        <p:spPr>
          <a:xfrm>
            <a:off x="5985600" y="2391828"/>
            <a:ext cx="12302399" cy="8516573"/>
          </a:xfrm>
          <a:prstGeom prst="rect">
            <a:avLst/>
          </a:prstGeom>
          <a:noFill/>
          <a:ln>
            <a:noFill/>
          </a:ln>
        </p:spPr>
      </p:pic>
      <p:grpSp>
        <p:nvGrpSpPr>
          <p:cNvPr id="347" name="Google Shape;347;p23"/>
          <p:cNvGrpSpPr/>
          <p:nvPr/>
        </p:nvGrpSpPr>
        <p:grpSpPr>
          <a:xfrm>
            <a:off x="1028700" y="890366"/>
            <a:ext cx="4208999" cy="687073"/>
            <a:chOff x="0" y="0"/>
            <a:chExt cx="5611999" cy="916098"/>
          </a:xfrm>
        </p:grpSpPr>
        <p:sp>
          <p:nvSpPr>
            <p:cNvPr id="348" name="Google Shape;348;p23"/>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349" name="Google Shape;349;p23"/>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350" name="Google Shape;350;p23"/>
          <p:cNvSpPr txBox="1"/>
          <p:nvPr/>
        </p:nvSpPr>
        <p:spPr>
          <a:xfrm>
            <a:off x="1028700" y="2388984"/>
            <a:ext cx="7378075"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ABOUT</a:t>
            </a:r>
            <a:r>
              <a:rPr b="0" i="0" lang="en-US" sz="9126" u="none" cap="none" strike="noStrike">
                <a:solidFill>
                  <a:srgbClr val="F7C917"/>
                </a:solidFill>
                <a:latin typeface="Archivo Black"/>
                <a:ea typeface="Archivo Black"/>
                <a:cs typeface="Archivo Black"/>
                <a:sym typeface="Archivo Black"/>
              </a:rPr>
              <a:t> US</a:t>
            </a:r>
            <a:endParaRPr/>
          </a:p>
        </p:txBody>
      </p:sp>
      <p:sp>
        <p:nvSpPr>
          <p:cNvPr id="351" name="Google Shape;351;p23"/>
          <p:cNvSpPr txBox="1"/>
          <p:nvPr/>
        </p:nvSpPr>
        <p:spPr>
          <a:xfrm>
            <a:off x="1028700" y="4138802"/>
            <a:ext cx="6992025" cy="37090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Welcome to our company! We are a dedicated team of professionals committed to delivering excellence in everything we do. Our journey began with a simple yet profound mission: to make a positive impact in the lives of our customers and the communities we serve.</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Founded on the principles of integrity, innovation, and customer satisfaction, we have grown from a small startup to a leading organization </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in our industry. </a:t>
            </a:r>
            <a:endParaRPr/>
          </a:p>
        </p:txBody>
      </p:sp>
      <p:sp>
        <p:nvSpPr>
          <p:cNvPr id="352" name="Google Shape;352;p23"/>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13/20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356" name="Shape 356"/>
        <p:cNvGrpSpPr/>
        <p:nvPr/>
      </p:nvGrpSpPr>
      <p:grpSpPr>
        <a:xfrm>
          <a:off x="0" y="0"/>
          <a:ext cx="0" cy="0"/>
          <a:chOff x="0" y="0"/>
          <a:chExt cx="0" cy="0"/>
        </a:xfrm>
      </p:grpSpPr>
      <p:pic>
        <p:nvPicPr>
          <p:cNvPr id="357" name="Google Shape;357;p24"/>
          <p:cNvPicPr preferRelativeResize="0"/>
          <p:nvPr/>
        </p:nvPicPr>
        <p:blipFill>
          <a:blip r:embed="rId3">
            <a:alphaModFix/>
          </a:blip>
          <a:stretch>
            <a:fillRect/>
          </a:stretch>
        </p:blipFill>
        <p:spPr>
          <a:xfrm>
            <a:off x="11240164" y="-3030212"/>
            <a:ext cx="12038275" cy="14571100"/>
          </a:xfrm>
          <a:prstGeom prst="rect">
            <a:avLst/>
          </a:prstGeom>
          <a:noFill/>
          <a:ln>
            <a:noFill/>
          </a:ln>
        </p:spPr>
      </p:pic>
      <p:pic>
        <p:nvPicPr>
          <p:cNvPr id="358" name="Google Shape;358;p24"/>
          <p:cNvPicPr preferRelativeResize="0"/>
          <p:nvPr/>
        </p:nvPicPr>
        <p:blipFill>
          <a:blip r:embed="rId4">
            <a:alphaModFix/>
          </a:blip>
          <a:stretch>
            <a:fillRect/>
          </a:stretch>
        </p:blipFill>
        <p:spPr>
          <a:xfrm>
            <a:off x="-3547700" y="-4017550"/>
            <a:ext cx="12786260" cy="15277901"/>
          </a:xfrm>
          <a:prstGeom prst="rect">
            <a:avLst/>
          </a:prstGeom>
          <a:noFill/>
          <a:ln>
            <a:noFill/>
          </a:ln>
        </p:spPr>
      </p:pic>
      <p:pic>
        <p:nvPicPr>
          <p:cNvPr id="359" name="Google Shape;359;p24"/>
          <p:cNvPicPr preferRelativeResize="0"/>
          <p:nvPr/>
        </p:nvPicPr>
        <p:blipFill>
          <a:blip r:embed="rId5">
            <a:alphaModFix/>
          </a:blip>
          <a:stretch>
            <a:fillRect/>
          </a:stretch>
        </p:blipFill>
        <p:spPr>
          <a:xfrm>
            <a:off x="1028700" y="2085812"/>
            <a:ext cx="7253425" cy="7424106"/>
          </a:xfrm>
          <a:prstGeom prst="rect">
            <a:avLst/>
          </a:prstGeom>
          <a:noFill/>
          <a:ln>
            <a:noFill/>
          </a:ln>
        </p:spPr>
      </p:pic>
      <p:sp>
        <p:nvSpPr>
          <p:cNvPr id="360" name="Google Shape;360;p24"/>
          <p:cNvSpPr txBox="1"/>
          <p:nvPr/>
        </p:nvSpPr>
        <p:spPr>
          <a:xfrm>
            <a:off x="9144000" y="2083814"/>
            <a:ext cx="6202800" cy="302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OUR</a:t>
            </a:r>
            <a:endParaRPr/>
          </a:p>
          <a:p>
            <a:pPr indent="0" lvl="0" marL="0" marR="0" rtl="0" algn="l">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HISTORY</a:t>
            </a:r>
            <a:endParaRPr/>
          </a:p>
        </p:txBody>
      </p:sp>
      <p:sp>
        <p:nvSpPr>
          <p:cNvPr id="361" name="Google Shape;361;p24"/>
          <p:cNvSpPr txBox="1"/>
          <p:nvPr/>
        </p:nvSpPr>
        <p:spPr>
          <a:xfrm>
            <a:off x="9247883" y="5059927"/>
            <a:ext cx="6902100" cy="4412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is a rich tapestry woven from countless stories, each thread representing a unique moment in time. From the earliest civilizations that emerged along fertile river valleys to the modern metropolises that define our current era, humanity's journey has been marked by incredible achievements and</a:t>
            </a:r>
            <a:endParaRPr/>
          </a:p>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 profound challenges.</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Ancient empires rose and fell, leaving behind ruins that whisper tales of glory and innovation. Philosophers and scholars pondered life's mysteries, laying the foundations for science, art, and literature. </a:t>
            </a:r>
            <a:endParaRPr/>
          </a:p>
        </p:txBody>
      </p:sp>
      <p:sp>
        <p:nvSpPr>
          <p:cNvPr id="362" name="Google Shape;362;p24"/>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14/20</a:t>
            </a:r>
            <a:endParaRPr/>
          </a:p>
        </p:txBody>
      </p:sp>
      <p:grpSp>
        <p:nvGrpSpPr>
          <p:cNvPr id="363" name="Google Shape;363;p24"/>
          <p:cNvGrpSpPr/>
          <p:nvPr/>
        </p:nvGrpSpPr>
        <p:grpSpPr>
          <a:xfrm>
            <a:off x="1028700" y="890366"/>
            <a:ext cx="4208999" cy="687073"/>
            <a:chOff x="0" y="0"/>
            <a:chExt cx="5611999" cy="916098"/>
          </a:xfrm>
        </p:grpSpPr>
        <p:sp>
          <p:nvSpPr>
            <p:cNvPr id="364" name="Google Shape;364;p24"/>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6">
                <a:alphaModFix/>
              </a:blip>
              <a:stretch>
                <a:fillRect b="0" l="0" r="0" t="0"/>
              </a:stretch>
            </a:blipFill>
            <a:ln>
              <a:noFill/>
            </a:ln>
          </p:spPr>
        </p:sp>
        <p:sp>
          <p:nvSpPr>
            <p:cNvPr id="365" name="Google Shape;365;p24"/>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369" name="Shape 369"/>
        <p:cNvGrpSpPr/>
        <p:nvPr/>
      </p:nvGrpSpPr>
      <p:grpSpPr>
        <a:xfrm>
          <a:off x="0" y="0"/>
          <a:ext cx="0" cy="0"/>
          <a:chOff x="0" y="0"/>
          <a:chExt cx="0" cy="0"/>
        </a:xfrm>
      </p:grpSpPr>
      <p:pic>
        <p:nvPicPr>
          <p:cNvPr id="370" name="Google Shape;370;p25"/>
          <p:cNvPicPr preferRelativeResize="0"/>
          <p:nvPr/>
        </p:nvPicPr>
        <p:blipFill>
          <a:blip r:embed="rId3">
            <a:alphaModFix/>
          </a:blip>
          <a:stretch>
            <a:fillRect/>
          </a:stretch>
        </p:blipFill>
        <p:spPr>
          <a:xfrm>
            <a:off x="11584132" y="-3275731"/>
            <a:ext cx="10646600" cy="10653200"/>
          </a:xfrm>
          <a:prstGeom prst="rect">
            <a:avLst/>
          </a:prstGeom>
          <a:noFill/>
          <a:ln>
            <a:noFill/>
          </a:ln>
        </p:spPr>
      </p:pic>
      <p:pic>
        <p:nvPicPr>
          <p:cNvPr id="371" name="Google Shape;371;p25"/>
          <p:cNvPicPr preferRelativeResize="0"/>
          <p:nvPr/>
        </p:nvPicPr>
        <p:blipFill>
          <a:blip r:embed="rId4">
            <a:alphaModFix/>
          </a:blip>
          <a:stretch>
            <a:fillRect/>
          </a:stretch>
        </p:blipFill>
        <p:spPr>
          <a:xfrm>
            <a:off x="5455200" y="6715482"/>
            <a:ext cx="11312524" cy="9039682"/>
          </a:xfrm>
          <a:prstGeom prst="rect">
            <a:avLst/>
          </a:prstGeom>
          <a:noFill/>
          <a:ln>
            <a:noFill/>
          </a:ln>
        </p:spPr>
      </p:pic>
      <p:grpSp>
        <p:nvGrpSpPr>
          <p:cNvPr id="372" name="Google Shape;372;p25"/>
          <p:cNvGrpSpPr/>
          <p:nvPr/>
        </p:nvGrpSpPr>
        <p:grpSpPr>
          <a:xfrm>
            <a:off x="1028700" y="3863866"/>
            <a:ext cx="1573527" cy="1802731"/>
            <a:chOff x="0" y="-47625"/>
            <a:chExt cx="414427" cy="474793"/>
          </a:xfrm>
        </p:grpSpPr>
        <p:sp>
          <p:nvSpPr>
            <p:cNvPr id="373" name="Google Shape;373;p25"/>
            <p:cNvSpPr/>
            <p:nvPr/>
          </p:nvSpPr>
          <p:spPr>
            <a:xfrm>
              <a:off x="0" y="0"/>
              <a:ext cx="414427" cy="427168"/>
            </a:xfrm>
            <a:custGeom>
              <a:rect b="b" l="l" r="r" t="t"/>
              <a:pathLst>
                <a:path extrusionOk="0" h="427168" w="414427">
                  <a:moveTo>
                    <a:pt x="152523" y="0"/>
                  </a:moveTo>
                  <a:lnTo>
                    <a:pt x="261904" y="0"/>
                  </a:lnTo>
                  <a:cubicBezTo>
                    <a:pt x="346140" y="0"/>
                    <a:pt x="414427" y="68287"/>
                    <a:pt x="414427" y="152523"/>
                  </a:cubicBezTo>
                  <a:lnTo>
                    <a:pt x="414427" y="274645"/>
                  </a:lnTo>
                  <a:cubicBezTo>
                    <a:pt x="414427" y="315097"/>
                    <a:pt x="398357" y="353892"/>
                    <a:pt x="369754" y="382495"/>
                  </a:cubicBezTo>
                  <a:cubicBezTo>
                    <a:pt x="341150" y="411099"/>
                    <a:pt x="302355" y="427168"/>
                    <a:pt x="261904" y="427168"/>
                  </a:cubicBezTo>
                  <a:lnTo>
                    <a:pt x="152523" y="427168"/>
                  </a:lnTo>
                  <a:cubicBezTo>
                    <a:pt x="68287" y="427168"/>
                    <a:pt x="0" y="358881"/>
                    <a:pt x="0" y="274645"/>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5"/>
            <p:cNvSpPr txBox="1"/>
            <p:nvPr/>
          </p:nvSpPr>
          <p:spPr>
            <a:xfrm>
              <a:off x="0" y="-47625"/>
              <a:ext cx="414427" cy="4747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5"/>
          <p:cNvGrpSpPr/>
          <p:nvPr/>
        </p:nvGrpSpPr>
        <p:grpSpPr>
          <a:xfrm>
            <a:off x="6354557" y="3863866"/>
            <a:ext cx="1573527" cy="1802731"/>
            <a:chOff x="0" y="-47625"/>
            <a:chExt cx="414427" cy="474793"/>
          </a:xfrm>
        </p:grpSpPr>
        <p:sp>
          <p:nvSpPr>
            <p:cNvPr id="376" name="Google Shape;376;p25"/>
            <p:cNvSpPr/>
            <p:nvPr/>
          </p:nvSpPr>
          <p:spPr>
            <a:xfrm>
              <a:off x="0" y="0"/>
              <a:ext cx="414427" cy="427168"/>
            </a:xfrm>
            <a:custGeom>
              <a:rect b="b" l="l" r="r" t="t"/>
              <a:pathLst>
                <a:path extrusionOk="0" h="427168" w="414427">
                  <a:moveTo>
                    <a:pt x="152523" y="0"/>
                  </a:moveTo>
                  <a:lnTo>
                    <a:pt x="261904" y="0"/>
                  </a:lnTo>
                  <a:cubicBezTo>
                    <a:pt x="346140" y="0"/>
                    <a:pt x="414427" y="68287"/>
                    <a:pt x="414427" y="152523"/>
                  </a:cubicBezTo>
                  <a:lnTo>
                    <a:pt x="414427" y="274645"/>
                  </a:lnTo>
                  <a:cubicBezTo>
                    <a:pt x="414427" y="315097"/>
                    <a:pt x="398357" y="353892"/>
                    <a:pt x="369754" y="382495"/>
                  </a:cubicBezTo>
                  <a:cubicBezTo>
                    <a:pt x="341150" y="411099"/>
                    <a:pt x="302355" y="427168"/>
                    <a:pt x="261904" y="427168"/>
                  </a:cubicBezTo>
                  <a:lnTo>
                    <a:pt x="152523" y="427168"/>
                  </a:lnTo>
                  <a:cubicBezTo>
                    <a:pt x="68287" y="427168"/>
                    <a:pt x="0" y="358881"/>
                    <a:pt x="0" y="274645"/>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5"/>
            <p:cNvSpPr txBox="1"/>
            <p:nvPr/>
          </p:nvSpPr>
          <p:spPr>
            <a:xfrm>
              <a:off x="0" y="-47625"/>
              <a:ext cx="414427" cy="4747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5"/>
          <p:cNvGrpSpPr/>
          <p:nvPr/>
        </p:nvGrpSpPr>
        <p:grpSpPr>
          <a:xfrm>
            <a:off x="11680414" y="3863866"/>
            <a:ext cx="1573527" cy="1802731"/>
            <a:chOff x="0" y="-47625"/>
            <a:chExt cx="414427" cy="474793"/>
          </a:xfrm>
        </p:grpSpPr>
        <p:sp>
          <p:nvSpPr>
            <p:cNvPr id="379" name="Google Shape;379;p25"/>
            <p:cNvSpPr/>
            <p:nvPr/>
          </p:nvSpPr>
          <p:spPr>
            <a:xfrm>
              <a:off x="0" y="0"/>
              <a:ext cx="414427" cy="427168"/>
            </a:xfrm>
            <a:custGeom>
              <a:rect b="b" l="l" r="r" t="t"/>
              <a:pathLst>
                <a:path extrusionOk="0" h="427168" w="414427">
                  <a:moveTo>
                    <a:pt x="152523" y="0"/>
                  </a:moveTo>
                  <a:lnTo>
                    <a:pt x="261904" y="0"/>
                  </a:lnTo>
                  <a:cubicBezTo>
                    <a:pt x="346140" y="0"/>
                    <a:pt x="414427" y="68287"/>
                    <a:pt x="414427" y="152523"/>
                  </a:cubicBezTo>
                  <a:lnTo>
                    <a:pt x="414427" y="274645"/>
                  </a:lnTo>
                  <a:cubicBezTo>
                    <a:pt x="414427" y="315097"/>
                    <a:pt x="398357" y="353892"/>
                    <a:pt x="369754" y="382495"/>
                  </a:cubicBezTo>
                  <a:cubicBezTo>
                    <a:pt x="341150" y="411099"/>
                    <a:pt x="302355" y="427168"/>
                    <a:pt x="261904" y="427168"/>
                  </a:cubicBezTo>
                  <a:lnTo>
                    <a:pt x="152523" y="427168"/>
                  </a:lnTo>
                  <a:cubicBezTo>
                    <a:pt x="68287" y="427168"/>
                    <a:pt x="0" y="358881"/>
                    <a:pt x="0" y="274645"/>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5"/>
            <p:cNvSpPr txBox="1"/>
            <p:nvPr/>
          </p:nvSpPr>
          <p:spPr>
            <a:xfrm>
              <a:off x="0" y="-47625"/>
              <a:ext cx="414427" cy="4747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5"/>
          <p:cNvGrpSpPr/>
          <p:nvPr/>
        </p:nvGrpSpPr>
        <p:grpSpPr>
          <a:xfrm>
            <a:off x="1028700" y="890366"/>
            <a:ext cx="4208999" cy="687073"/>
            <a:chOff x="0" y="0"/>
            <a:chExt cx="5611999" cy="916098"/>
          </a:xfrm>
        </p:grpSpPr>
        <p:sp>
          <p:nvSpPr>
            <p:cNvPr id="382" name="Google Shape;382;p25"/>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383" name="Google Shape;383;p25"/>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384" name="Google Shape;384;p25"/>
          <p:cNvSpPr txBox="1"/>
          <p:nvPr/>
        </p:nvSpPr>
        <p:spPr>
          <a:xfrm>
            <a:off x="1028700" y="1885009"/>
            <a:ext cx="10082771"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OUR </a:t>
            </a:r>
            <a:r>
              <a:rPr b="0" i="0" lang="en-US" sz="9126" u="none" cap="none" strike="noStrike">
                <a:solidFill>
                  <a:srgbClr val="F7C917"/>
                </a:solidFill>
                <a:latin typeface="Archivo Black"/>
                <a:ea typeface="Archivo Black"/>
                <a:cs typeface="Archivo Black"/>
                <a:sym typeface="Archivo Black"/>
              </a:rPr>
              <a:t>HISTORY</a:t>
            </a:r>
            <a:endParaRPr/>
          </a:p>
        </p:txBody>
      </p:sp>
      <p:sp>
        <p:nvSpPr>
          <p:cNvPr id="385" name="Google Shape;385;p25"/>
          <p:cNvSpPr txBox="1"/>
          <p:nvPr/>
        </p:nvSpPr>
        <p:spPr>
          <a:xfrm>
            <a:off x="1028700" y="6533602"/>
            <a:ext cx="4288558"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MAIN POINT</a:t>
            </a:r>
            <a:endParaRPr/>
          </a:p>
        </p:txBody>
      </p:sp>
      <p:sp>
        <p:nvSpPr>
          <p:cNvPr id="386" name="Google Shape;386;p25"/>
          <p:cNvSpPr txBox="1"/>
          <p:nvPr/>
        </p:nvSpPr>
        <p:spPr>
          <a:xfrm>
            <a:off x="6354557" y="6533602"/>
            <a:ext cx="4288558"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MAIN POINT</a:t>
            </a:r>
            <a:endParaRPr/>
          </a:p>
        </p:txBody>
      </p:sp>
      <p:sp>
        <p:nvSpPr>
          <p:cNvPr id="387" name="Google Shape;387;p25"/>
          <p:cNvSpPr txBox="1"/>
          <p:nvPr/>
        </p:nvSpPr>
        <p:spPr>
          <a:xfrm>
            <a:off x="11680414" y="6533602"/>
            <a:ext cx="4288558"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MAIN POINT</a:t>
            </a:r>
            <a:endParaRPr/>
          </a:p>
        </p:txBody>
      </p:sp>
      <p:sp>
        <p:nvSpPr>
          <p:cNvPr id="388" name="Google Shape;388;p25"/>
          <p:cNvSpPr txBox="1"/>
          <p:nvPr/>
        </p:nvSpPr>
        <p:spPr>
          <a:xfrm>
            <a:off x="1028700" y="7384750"/>
            <a:ext cx="30339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89" name="Google Shape;389;p25"/>
          <p:cNvSpPr txBox="1"/>
          <p:nvPr/>
        </p:nvSpPr>
        <p:spPr>
          <a:xfrm>
            <a:off x="6354551" y="7384750"/>
            <a:ext cx="30339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90" name="Google Shape;390;p25"/>
          <p:cNvSpPr txBox="1"/>
          <p:nvPr/>
        </p:nvSpPr>
        <p:spPr>
          <a:xfrm>
            <a:off x="11680399" y="7404025"/>
            <a:ext cx="3033900" cy="775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391" name="Google Shape;391;p25"/>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15/20</a:t>
            </a:r>
            <a:endParaRPr/>
          </a:p>
        </p:txBody>
      </p:sp>
      <p:pic>
        <p:nvPicPr>
          <p:cNvPr id="392" name="Google Shape;392;p25"/>
          <p:cNvPicPr preferRelativeResize="0"/>
          <p:nvPr/>
        </p:nvPicPr>
        <p:blipFill>
          <a:blip r:embed="rId6">
            <a:alphaModFix/>
          </a:blip>
          <a:stretch>
            <a:fillRect/>
          </a:stretch>
        </p:blipFill>
        <p:spPr>
          <a:xfrm>
            <a:off x="1278601" y="4273761"/>
            <a:ext cx="1109325" cy="1109325"/>
          </a:xfrm>
          <a:prstGeom prst="rect">
            <a:avLst/>
          </a:prstGeom>
          <a:noFill/>
          <a:ln>
            <a:noFill/>
          </a:ln>
        </p:spPr>
      </p:pic>
      <p:pic>
        <p:nvPicPr>
          <p:cNvPr id="393" name="Google Shape;393;p25"/>
          <p:cNvPicPr preferRelativeResize="0"/>
          <p:nvPr/>
        </p:nvPicPr>
        <p:blipFill>
          <a:blip r:embed="rId7">
            <a:alphaModFix/>
          </a:blip>
          <a:stretch>
            <a:fillRect/>
          </a:stretch>
        </p:blipFill>
        <p:spPr>
          <a:xfrm>
            <a:off x="6568887" y="4334186"/>
            <a:ext cx="1144900" cy="1150713"/>
          </a:xfrm>
          <a:prstGeom prst="rect">
            <a:avLst/>
          </a:prstGeom>
          <a:noFill/>
          <a:ln>
            <a:noFill/>
          </a:ln>
        </p:spPr>
      </p:pic>
      <p:pic>
        <p:nvPicPr>
          <p:cNvPr id="394" name="Google Shape;394;p25"/>
          <p:cNvPicPr preferRelativeResize="0"/>
          <p:nvPr/>
        </p:nvPicPr>
        <p:blipFill>
          <a:blip r:embed="rId8">
            <a:alphaModFix/>
          </a:blip>
          <a:stretch>
            <a:fillRect/>
          </a:stretch>
        </p:blipFill>
        <p:spPr>
          <a:xfrm>
            <a:off x="11894723" y="4357829"/>
            <a:ext cx="1109325" cy="11034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400" name="Google Shape;400;p26"/>
          <p:cNvPicPr preferRelativeResize="0"/>
          <p:nvPr/>
        </p:nvPicPr>
        <p:blipFill>
          <a:blip r:embed="rId4">
            <a:alphaModFix/>
          </a:blip>
          <a:stretch>
            <a:fillRect/>
          </a:stretch>
        </p:blipFill>
        <p:spPr>
          <a:xfrm>
            <a:off x="5992150" y="3280950"/>
            <a:ext cx="13507676" cy="8633575"/>
          </a:xfrm>
          <a:prstGeom prst="rect">
            <a:avLst/>
          </a:prstGeom>
          <a:noFill/>
          <a:ln>
            <a:noFill/>
          </a:ln>
        </p:spPr>
      </p:pic>
      <p:sp>
        <p:nvSpPr>
          <p:cNvPr id="401" name="Google Shape;401;p26"/>
          <p:cNvSpPr txBox="1"/>
          <p:nvPr/>
        </p:nvSpPr>
        <p:spPr>
          <a:xfrm>
            <a:off x="1100974" y="763694"/>
            <a:ext cx="10138647" cy="55626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151C24"/>
                </a:solidFill>
                <a:latin typeface="Archivo Black"/>
                <a:ea typeface="Archivo Black"/>
                <a:cs typeface="Archivo Black"/>
                <a:sym typeface="Archivo Black"/>
              </a:rPr>
              <a:t>A PICTURE IS WORTH A THOUSAND WORDS</a:t>
            </a:r>
            <a:endParaRPr/>
          </a:p>
        </p:txBody>
      </p:sp>
      <p:sp>
        <p:nvSpPr>
          <p:cNvPr id="402" name="Google Shape;402;p26"/>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151C24"/>
                </a:solidFill>
                <a:latin typeface="Archivo Black"/>
                <a:ea typeface="Archivo Black"/>
                <a:cs typeface="Archivo Black"/>
                <a:sym typeface="Archivo Black"/>
              </a:rPr>
              <a:t>16/20</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406" name="Shape 406"/>
        <p:cNvGrpSpPr/>
        <p:nvPr/>
      </p:nvGrpSpPr>
      <p:grpSpPr>
        <a:xfrm>
          <a:off x="0" y="0"/>
          <a:ext cx="0" cy="0"/>
          <a:chOff x="0" y="0"/>
          <a:chExt cx="0" cy="0"/>
        </a:xfrm>
      </p:grpSpPr>
      <p:pic>
        <p:nvPicPr>
          <p:cNvPr id="407" name="Google Shape;407;p27"/>
          <p:cNvPicPr preferRelativeResize="0"/>
          <p:nvPr/>
        </p:nvPicPr>
        <p:blipFill>
          <a:blip r:embed="rId3">
            <a:alphaModFix/>
          </a:blip>
          <a:stretch>
            <a:fillRect/>
          </a:stretch>
        </p:blipFill>
        <p:spPr>
          <a:xfrm>
            <a:off x="14508738" y="-692775"/>
            <a:ext cx="6830224" cy="11672551"/>
          </a:xfrm>
          <a:prstGeom prst="rect">
            <a:avLst/>
          </a:prstGeom>
          <a:noFill/>
          <a:ln>
            <a:noFill/>
          </a:ln>
        </p:spPr>
      </p:pic>
      <p:pic>
        <p:nvPicPr>
          <p:cNvPr id="408" name="Google Shape;408;p27"/>
          <p:cNvPicPr preferRelativeResize="0"/>
          <p:nvPr/>
        </p:nvPicPr>
        <p:blipFill>
          <a:blip r:embed="rId4">
            <a:alphaModFix/>
          </a:blip>
          <a:stretch>
            <a:fillRect/>
          </a:stretch>
        </p:blipFill>
        <p:spPr>
          <a:xfrm>
            <a:off x="-4949750" y="-3650250"/>
            <a:ext cx="10136442" cy="12218624"/>
          </a:xfrm>
          <a:prstGeom prst="rect">
            <a:avLst/>
          </a:prstGeom>
          <a:noFill/>
          <a:ln>
            <a:noFill/>
          </a:ln>
        </p:spPr>
      </p:pic>
      <p:sp>
        <p:nvSpPr>
          <p:cNvPr id="409" name="Google Shape;409;p27"/>
          <p:cNvSpPr txBox="1"/>
          <p:nvPr/>
        </p:nvSpPr>
        <p:spPr>
          <a:xfrm>
            <a:off x="2741618" y="1527805"/>
            <a:ext cx="12804900" cy="625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WRITE AN ORIGINAL STATEMENT OR INSPIRING QUOTE</a:t>
            </a:r>
            <a:endParaRPr/>
          </a:p>
        </p:txBody>
      </p:sp>
      <p:sp>
        <p:nvSpPr>
          <p:cNvPr id="410" name="Google Shape;410;p27"/>
          <p:cNvSpPr txBox="1"/>
          <p:nvPr/>
        </p:nvSpPr>
        <p:spPr>
          <a:xfrm>
            <a:off x="2741618" y="8088635"/>
            <a:ext cx="128049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 Include a credit, citation, or supporting message</a:t>
            </a:r>
            <a:endParaRPr/>
          </a:p>
        </p:txBody>
      </p:sp>
      <p:grpSp>
        <p:nvGrpSpPr>
          <p:cNvPr id="411" name="Google Shape;411;p27"/>
          <p:cNvGrpSpPr/>
          <p:nvPr/>
        </p:nvGrpSpPr>
        <p:grpSpPr>
          <a:xfrm>
            <a:off x="1028700" y="890366"/>
            <a:ext cx="4208999" cy="687073"/>
            <a:chOff x="0" y="0"/>
            <a:chExt cx="5611999" cy="916098"/>
          </a:xfrm>
        </p:grpSpPr>
        <p:sp>
          <p:nvSpPr>
            <p:cNvPr id="412" name="Google Shape;412;p27"/>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413" name="Google Shape;413;p27"/>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414" name="Google Shape;414;p27"/>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7C917"/>
                </a:solidFill>
                <a:latin typeface="Archivo Black"/>
                <a:ea typeface="Archivo Black"/>
                <a:cs typeface="Archivo Black"/>
                <a:sym typeface="Archivo Black"/>
              </a:rPr>
              <a:t>17/20</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418" name="Shape 418"/>
        <p:cNvGrpSpPr/>
        <p:nvPr/>
      </p:nvGrpSpPr>
      <p:grpSpPr>
        <a:xfrm>
          <a:off x="0" y="0"/>
          <a:ext cx="0" cy="0"/>
          <a:chOff x="0" y="0"/>
          <a:chExt cx="0" cy="0"/>
        </a:xfrm>
      </p:grpSpPr>
      <p:pic>
        <p:nvPicPr>
          <p:cNvPr id="419" name="Google Shape;419;p28"/>
          <p:cNvPicPr preferRelativeResize="0"/>
          <p:nvPr/>
        </p:nvPicPr>
        <p:blipFill>
          <a:blip r:embed="rId3">
            <a:alphaModFix/>
          </a:blip>
          <a:stretch>
            <a:fillRect/>
          </a:stretch>
        </p:blipFill>
        <p:spPr>
          <a:xfrm>
            <a:off x="10110900" y="-3971987"/>
            <a:ext cx="11611551" cy="11617229"/>
          </a:xfrm>
          <a:prstGeom prst="rect">
            <a:avLst/>
          </a:prstGeom>
          <a:noFill/>
          <a:ln>
            <a:noFill/>
          </a:ln>
        </p:spPr>
      </p:pic>
      <p:pic>
        <p:nvPicPr>
          <p:cNvPr id="420" name="Google Shape;420;p28"/>
          <p:cNvPicPr preferRelativeResize="0"/>
          <p:nvPr/>
        </p:nvPicPr>
        <p:blipFill>
          <a:blip r:embed="rId4">
            <a:alphaModFix/>
          </a:blip>
          <a:stretch>
            <a:fillRect/>
          </a:stretch>
        </p:blipFill>
        <p:spPr>
          <a:xfrm>
            <a:off x="10143461" y="2557459"/>
            <a:ext cx="7156026" cy="6558664"/>
          </a:xfrm>
          <a:prstGeom prst="rect">
            <a:avLst/>
          </a:prstGeom>
          <a:noFill/>
          <a:ln>
            <a:noFill/>
          </a:ln>
        </p:spPr>
      </p:pic>
      <p:sp>
        <p:nvSpPr>
          <p:cNvPr id="421" name="Google Shape;421;p28"/>
          <p:cNvSpPr txBox="1"/>
          <p:nvPr/>
        </p:nvSpPr>
        <p:spPr>
          <a:xfrm>
            <a:off x="1028700" y="1911217"/>
            <a:ext cx="8629002"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CONTACT</a:t>
            </a:r>
            <a:r>
              <a:rPr b="0" i="0" lang="en-US" sz="9126" u="none" cap="none" strike="noStrike">
                <a:solidFill>
                  <a:srgbClr val="F7C917"/>
                </a:solidFill>
                <a:latin typeface="Archivo Black"/>
                <a:ea typeface="Archivo Black"/>
                <a:cs typeface="Archivo Black"/>
                <a:sym typeface="Archivo Black"/>
              </a:rPr>
              <a:t> US</a:t>
            </a:r>
            <a:endParaRPr/>
          </a:p>
        </p:txBody>
      </p:sp>
      <p:sp>
        <p:nvSpPr>
          <p:cNvPr id="422" name="Google Shape;422;p28"/>
          <p:cNvSpPr txBox="1"/>
          <p:nvPr/>
        </p:nvSpPr>
        <p:spPr>
          <a:xfrm>
            <a:off x="2107503" y="4092998"/>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123 Anywhere St., Any City,ST 12345</a:t>
            </a:r>
            <a:endParaRPr/>
          </a:p>
        </p:txBody>
      </p:sp>
      <p:sp>
        <p:nvSpPr>
          <p:cNvPr id="423" name="Google Shape;423;p28"/>
          <p:cNvSpPr txBox="1"/>
          <p:nvPr/>
        </p:nvSpPr>
        <p:spPr>
          <a:xfrm>
            <a:off x="2107503" y="5249332"/>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123-456-7890</a:t>
            </a:r>
            <a:endParaRPr/>
          </a:p>
        </p:txBody>
      </p:sp>
      <p:sp>
        <p:nvSpPr>
          <p:cNvPr id="424" name="Google Shape;424;p28"/>
          <p:cNvSpPr txBox="1"/>
          <p:nvPr/>
        </p:nvSpPr>
        <p:spPr>
          <a:xfrm>
            <a:off x="2107503" y="636366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hello@reallygreatsite.com</a:t>
            </a:r>
            <a:endParaRPr/>
          </a:p>
        </p:txBody>
      </p:sp>
      <p:sp>
        <p:nvSpPr>
          <p:cNvPr id="425" name="Google Shape;425;p28"/>
          <p:cNvSpPr txBox="1"/>
          <p:nvPr/>
        </p:nvSpPr>
        <p:spPr>
          <a:xfrm>
            <a:off x="2107503" y="878117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reallygreatsite.com</a:t>
            </a:r>
            <a:endParaRPr/>
          </a:p>
        </p:txBody>
      </p:sp>
      <p:sp>
        <p:nvSpPr>
          <p:cNvPr id="426" name="Google Shape;426;p28"/>
          <p:cNvSpPr txBox="1"/>
          <p:nvPr/>
        </p:nvSpPr>
        <p:spPr>
          <a:xfrm>
            <a:off x="2107503" y="752282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@reallygreatsite</a:t>
            </a:r>
            <a:endParaRPr/>
          </a:p>
        </p:txBody>
      </p:sp>
      <p:grpSp>
        <p:nvGrpSpPr>
          <p:cNvPr id="427" name="Google Shape;427;p28"/>
          <p:cNvGrpSpPr/>
          <p:nvPr/>
        </p:nvGrpSpPr>
        <p:grpSpPr>
          <a:xfrm>
            <a:off x="1028700" y="890366"/>
            <a:ext cx="4208999" cy="687073"/>
            <a:chOff x="0" y="0"/>
            <a:chExt cx="5611999" cy="916098"/>
          </a:xfrm>
        </p:grpSpPr>
        <p:sp>
          <p:nvSpPr>
            <p:cNvPr id="428" name="Google Shape;428;p28"/>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429" name="Google Shape;429;p28"/>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430" name="Google Shape;430;p28"/>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7C917"/>
                </a:solidFill>
                <a:latin typeface="Archivo Black"/>
                <a:ea typeface="Archivo Black"/>
                <a:cs typeface="Archivo Black"/>
                <a:sym typeface="Archivo Black"/>
              </a:rPr>
              <a:t>18/20</a:t>
            </a:r>
            <a:endParaRPr/>
          </a:p>
        </p:txBody>
      </p:sp>
      <p:pic>
        <p:nvPicPr>
          <p:cNvPr id="431" name="Google Shape;431;p28"/>
          <p:cNvPicPr preferRelativeResize="0"/>
          <p:nvPr/>
        </p:nvPicPr>
        <p:blipFill>
          <a:blip r:embed="rId6">
            <a:alphaModFix/>
          </a:blip>
          <a:stretch>
            <a:fillRect/>
          </a:stretch>
        </p:blipFill>
        <p:spPr>
          <a:xfrm>
            <a:off x="1101925" y="3949675"/>
            <a:ext cx="706150" cy="52413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435" name="Shape 435"/>
        <p:cNvGrpSpPr/>
        <p:nvPr/>
      </p:nvGrpSpPr>
      <p:grpSpPr>
        <a:xfrm>
          <a:off x="0" y="0"/>
          <a:ext cx="0" cy="0"/>
          <a:chOff x="0" y="0"/>
          <a:chExt cx="0" cy="0"/>
        </a:xfrm>
      </p:grpSpPr>
      <p:pic>
        <p:nvPicPr>
          <p:cNvPr id="436" name="Google Shape;436;p29"/>
          <p:cNvPicPr preferRelativeResize="0"/>
          <p:nvPr/>
        </p:nvPicPr>
        <p:blipFill>
          <a:blip r:embed="rId3">
            <a:alphaModFix/>
          </a:blip>
          <a:stretch>
            <a:fillRect/>
          </a:stretch>
        </p:blipFill>
        <p:spPr>
          <a:xfrm>
            <a:off x="9363450" y="284817"/>
            <a:ext cx="7972124" cy="9011735"/>
          </a:xfrm>
          <a:prstGeom prst="rect">
            <a:avLst/>
          </a:prstGeom>
          <a:noFill/>
          <a:ln>
            <a:noFill/>
          </a:ln>
        </p:spPr>
      </p:pic>
      <p:sp>
        <p:nvSpPr>
          <p:cNvPr id="437" name="Google Shape;437;p29"/>
          <p:cNvSpPr txBox="1"/>
          <p:nvPr/>
        </p:nvSpPr>
        <p:spPr>
          <a:xfrm>
            <a:off x="1028700" y="942671"/>
            <a:ext cx="8294452" cy="27813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RESOURCE </a:t>
            </a:r>
            <a:endParaRPr/>
          </a:p>
          <a:p>
            <a:pPr indent="0" lvl="0" marL="0" marR="0" rtl="0" algn="l">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PAGE</a:t>
            </a:r>
            <a:endParaRPr/>
          </a:p>
        </p:txBody>
      </p:sp>
      <p:sp>
        <p:nvSpPr>
          <p:cNvPr id="438" name="Google Shape;438;p29"/>
          <p:cNvSpPr txBox="1"/>
          <p:nvPr/>
        </p:nvSpPr>
        <p:spPr>
          <a:xfrm>
            <a:off x="1034485" y="4543741"/>
            <a:ext cx="7347900" cy="45255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Don't forget to delete this page before presenting. </a:t>
            </a:r>
            <a:endParaRPr/>
          </a:p>
        </p:txBody>
      </p:sp>
      <p:sp>
        <p:nvSpPr>
          <p:cNvPr id="439" name="Google Shape;439;p29"/>
          <p:cNvSpPr txBox="1"/>
          <p:nvPr/>
        </p:nvSpPr>
        <p:spPr>
          <a:xfrm>
            <a:off x="1028700" y="5200954"/>
            <a:ext cx="467676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This presentation template uses the following free fonts:</a:t>
            </a:r>
            <a:endParaRPr/>
          </a:p>
        </p:txBody>
      </p:sp>
      <p:sp>
        <p:nvSpPr>
          <p:cNvPr id="440" name="Google Shape;440;p29"/>
          <p:cNvSpPr txBox="1"/>
          <p:nvPr/>
        </p:nvSpPr>
        <p:spPr>
          <a:xfrm>
            <a:off x="1028700" y="6207747"/>
            <a:ext cx="6402600" cy="122820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FFF"/>
              </a:buClr>
              <a:buSzPts val="2100"/>
              <a:buFont typeface="Arial"/>
              <a:buAutoNum type="arabicPeriod"/>
            </a:pPr>
            <a:r>
              <a:rPr b="0" i="0" lang="en-US" sz="2100" u="none" cap="none" strike="noStrike">
                <a:solidFill>
                  <a:srgbClr val="FFFFFF"/>
                </a:solidFill>
                <a:latin typeface="Arial"/>
                <a:ea typeface="Arial"/>
                <a:cs typeface="Arial"/>
                <a:sym typeface="Arial"/>
              </a:rPr>
              <a:t>Titles: Archivo black</a:t>
            </a:r>
            <a:endParaRPr/>
          </a:p>
          <a:p>
            <a:pPr indent="-226695" lvl="1" marL="453390" marR="0" rtl="0" algn="l">
              <a:lnSpc>
                <a:spcPct val="140000"/>
              </a:lnSpc>
              <a:spcBef>
                <a:spcPts val="0"/>
              </a:spcBef>
              <a:spcAft>
                <a:spcPts val="0"/>
              </a:spcAft>
              <a:buClr>
                <a:srgbClr val="FFFFFF"/>
              </a:buClr>
              <a:buSzPts val="2100"/>
              <a:buFont typeface="Arial"/>
              <a:buAutoNum type="arabicPeriod"/>
            </a:pPr>
            <a:r>
              <a:rPr b="0" i="0" lang="en-US" sz="2100" u="none" cap="none" strike="noStrike">
                <a:solidFill>
                  <a:srgbClr val="FFFFFF"/>
                </a:solidFill>
                <a:latin typeface="Arial"/>
                <a:ea typeface="Arial"/>
                <a:cs typeface="Arial"/>
                <a:sym typeface="Arial"/>
              </a:rPr>
              <a:t>Headers: Archivo black</a:t>
            </a:r>
            <a:endParaRPr/>
          </a:p>
          <a:p>
            <a:pPr indent="-226695" lvl="1" marL="453390" marR="0" rtl="0" algn="l">
              <a:lnSpc>
                <a:spcPct val="140000"/>
              </a:lnSpc>
              <a:spcBef>
                <a:spcPts val="0"/>
              </a:spcBef>
              <a:spcAft>
                <a:spcPts val="0"/>
              </a:spcAft>
              <a:buClr>
                <a:srgbClr val="FFFFFF"/>
              </a:buClr>
              <a:buSzPts val="2100"/>
              <a:buFont typeface="Arial"/>
              <a:buAutoNum type="arabicPeriod"/>
            </a:pPr>
            <a:r>
              <a:rPr b="0" i="0" lang="en-US" sz="2100" u="none" cap="none" strike="noStrike">
                <a:solidFill>
                  <a:srgbClr val="FFFFFF"/>
                </a:solidFill>
                <a:latin typeface="Arial"/>
                <a:ea typeface="Arial"/>
                <a:cs typeface="Arial"/>
                <a:sym typeface="Arial"/>
              </a:rPr>
              <a:t>Body Copy: </a:t>
            </a:r>
            <a:r>
              <a:rPr lang="en-US" sz="2100">
                <a:solidFill>
                  <a:srgbClr val="FFFFFF"/>
                </a:solidFill>
              </a:rPr>
              <a:t>Arial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92" name="Shape 92"/>
        <p:cNvGrpSpPr/>
        <p:nvPr/>
      </p:nvGrpSpPr>
      <p:grpSpPr>
        <a:xfrm>
          <a:off x="0" y="0"/>
          <a:ext cx="0" cy="0"/>
          <a:chOff x="0" y="0"/>
          <a:chExt cx="0" cy="0"/>
        </a:xfrm>
      </p:grpSpPr>
      <p:pic>
        <p:nvPicPr>
          <p:cNvPr id="93" name="Google Shape;93;p12"/>
          <p:cNvPicPr preferRelativeResize="0"/>
          <p:nvPr/>
        </p:nvPicPr>
        <p:blipFill>
          <a:blip r:embed="rId3">
            <a:alphaModFix/>
          </a:blip>
          <a:stretch>
            <a:fillRect/>
          </a:stretch>
        </p:blipFill>
        <p:spPr>
          <a:xfrm>
            <a:off x="11556050" y="-383425"/>
            <a:ext cx="9466799" cy="11188566"/>
          </a:xfrm>
          <a:prstGeom prst="rect">
            <a:avLst/>
          </a:prstGeom>
          <a:noFill/>
          <a:ln>
            <a:noFill/>
          </a:ln>
        </p:spPr>
      </p:pic>
      <p:pic>
        <p:nvPicPr>
          <p:cNvPr id="94" name="Google Shape;94;p12"/>
          <p:cNvPicPr preferRelativeResize="0"/>
          <p:nvPr/>
        </p:nvPicPr>
        <p:blipFill>
          <a:blip r:embed="rId4">
            <a:alphaModFix/>
          </a:blip>
          <a:stretch>
            <a:fillRect/>
          </a:stretch>
        </p:blipFill>
        <p:spPr>
          <a:xfrm>
            <a:off x="9852100" y="3757400"/>
            <a:ext cx="7132049" cy="5537035"/>
          </a:xfrm>
          <a:prstGeom prst="rect">
            <a:avLst/>
          </a:prstGeom>
          <a:noFill/>
          <a:ln>
            <a:noFill/>
          </a:ln>
        </p:spPr>
      </p:pic>
      <p:grpSp>
        <p:nvGrpSpPr>
          <p:cNvPr id="95" name="Google Shape;95;p12"/>
          <p:cNvGrpSpPr/>
          <p:nvPr/>
        </p:nvGrpSpPr>
        <p:grpSpPr>
          <a:xfrm>
            <a:off x="1028700" y="787400"/>
            <a:ext cx="4208999" cy="687073"/>
            <a:chOff x="0" y="0"/>
            <a:chExt cx="5611999" cy="916098"/>
          </a:xfrm>
        </p:grpSpPr>
        <p:sp>
          <p:nvSpPr>
            <p:cNvPr id="96" name="Google Shape;96;p12"/>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97" name="Google Shape;97;p12"/>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grpSp>
        <p:nvGrpSpPr>
          <p:cNvPr id="98" name="Google Shape;98;p12"/>
          <p:cNvGrpSpPr/>
          <p:nvPr/>
        </p:nvGrpSpPr>
        <p:grpSpPr>
          <a:xfrm>
            <a:off x="1028700" y="3389147"/>
            <a:ext cx="1573527" cy="1754353"/>
            <a:chOff x="0" y="-47625"/>
            <a:chExt cx="414427" cy="462052"/>
          </a:xfrm>
        </p:grpSpPr>
        <p:sp>
          <p:nvSpPr>
            <p:cNvPr id="99" name="Google Shape;99;p12"/>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12"/>
          <p:cNvGrpSpPr/>
          <p:nvPr/>
        </p:nvGrpSpPr>
        <p:grpSpPr>
          <a:xfrm>
            <a:off x="1028700" y="5552491"/>
            <a:ext cx="1573527" cy="1754353"/>
            <a:chOff x="0" y="-47625"/>
            <a:chExt cx="414427" cy="462052"/>
          </a:xfrm>
        </p:grpSpPr>
        <p:sp>
          <p:nvSpPr>
            <p:cNvPr id="102" name="Google Shape;102;p12"/>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2"/>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12"/>
          <p:cNvGrpSpPr/>
          <p:nvPr/>
        </p:nvGrpSpPr>
        <p:grpSpPr>
          <a:xfrm>
            <a:off x="1028700" y="7716568"/>
            <a:ext cx="1573527" cy="1754353"/>
            <a:chOff x="0" y="-47625"/>
            <a:chExt cx="414427" cy="462052"/>
          </a:xfrm>
        </p:grpSpPr>
        <p:sp>
          <p:nvSpPr>
            <p:cNvPr id="105" name="Google Shape;105;p12"/>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2"/>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12"/>
          <p:cNvSpPr txBox="1"/>
          <p:nvPr/>
        </p:nvSpPr>
        <p:spPr>
          <a:xfrm>
            <a:off x="3150785" y="5849136"/>
            <a:ext cx="5207384"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OUR PROJECTS</a:t>
            </a:r>
            <a:endParaRPr/>
          </a:p>
        </p:txBody>
      </p:sp>
      <p:sp>
        <p:nvSpPr>
          <p:cNvPr id="108" name="Google Shape;108;p12"/>
          <p:cNvSpPr txBox="1"/>
          <p:nvPr/>
        </p:nvSpPr>
        <p:spPr>
          <a:xfrm>
            <a:off x="3158575" y="3896097"/>
            <a:ext cx="5711342"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INTRODUCTION</a:t>
            </a:r>
            <a:endParaRPr/>
          </a:p>
        </p:txBody>
      </p:sp>
      <p:sp>
        <p:nvSpPr>
          <p:cNvPr id="109" name="Google Shape;109;p12"/>
          <p:cNvSpPr txBox="1"/>
          <p:nvPr/>
        </p:nvSpPr>
        <p:spPr>
          <a:xfrm>
            <a:off x="933063" y="3858310"/>
            <a:ext cx="1764800" cy="962410"/>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0" i="0" lang="en-US" sz="6320" u="none" cap="none" strike="noStrike">
                <a:solidFill>
                  <a:srgbClr val="FFFFFF"/>
                </a:solidFill>
                <a:latin typeface="Archivo Black"/>
                <a:ea typeface="Archivo Black"/>
                <a:cs typeface="Archivo Black"/>
                <a:sym typeface="Archivo Black"/>
              </a:rPr>
              <a:t>01</a:t>
            </a:r>
            <a:endParaRPr/>
          </a:p>
        </p:txBody>
      </p:sp>
      <p:sp>
        <p:nvSpPr>
          <p:cNvPr id="110" name="Google Shape;110;p12"/>
          <p:cNvSpPr txBox="1"/>
          <p:nvPr/>
        </p:nvSpPr>
        <p:spPr>
          <a:xfrm>
            <a:off x="933063" y="6038875"/>
            <a:ext cx="1764800" cy="962410"/>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0" i="0" lang="en-US" sz="6320" u="none" cap="none" strike="noStrike">
                <a:solidFill>
                  <a:srgbClr val="FFFFFF"/>
                </a:solidFill>
                <a:latin typeface="Archivo Black"/>
                <a:ea typeface="Archivo Black"/>
                <a:cs typeface="Archivo Black"/>
                <a:sym typeface="Archivo Black"/>
              </a:rPr>
              <a:t>02</a:t>
            </a:r>
            <a:endParaRPr/>
          </a:p>
        </p:txBody>
      </p:sp>
      <p:sp>
        <p:nvSpPr>
          <p:cNvPr id="111" name="Google Shape;111;p12"/>
          <p:cNvSpPr txBox="1"/>
          <p:nvPr/>
        </p:nvSpPr>
        <p:spPr>
          <a:xfrm>
            <a:off x="933063" y="8202952"/>
            <a:ext cx="1764800" cy="962410"/>
          </a:xfrm>
          <a:prstGeom prst="rect">
            <a:avLst/>
          </a:prstGeom>
          <a:noFill/>
          <a:ln>
            <a:noFill/>
          </a:ln>
        </p:spPr>
        <p:txBody>
          <a:bodyPr anchorCtr="0" anchor="t" bIns="0" lIns="0" spcFirstLastPara="1" rIns="0" wrap="square" tIns="0">
            <a:spAutoFit/>
          </a:bodyPr>
          <a:lstStyle/>
          <a:p>
            <a:pPr indent="0" lvl="0" marL="0" marR="0" rtl="0" algn="ctr">
              <a:lnSpc>
                <a:spcPct val="120015"/>
              </a:lnSpc>
              <a:spcBef>
                <a:spcPts val="0"/>
              </a:spcBef>
              <a:spcAft>
                <a:spcPts val="0"/>
              </a:spcAft>
              <a:buNone/>
            </a:pPr>
            <a:r>
              <a:rPr b="0" i="0" lang="en-US" sz="6320" u="none" cap="none" strike="noStrike">
                <a:solidFill>
                  <a:srgbClr val="FFFFFF"/>
                </a:solidFill>
                <a:latin typeface="Archivo Black"/>
                <a:ea typeface="Archivo Black"/>
                <a:cs typeface="Archivo Black"/>
                <a:sym typeface="Archivo Black"/>
              </a:rPr>
              <a:t>03</a:t>
            </a:r>
            <a:endParaRPr/>
          </a:p>
        </p:txBody>
      </p:sp>
      <p:sp>
        <p:nvSpPr>
          <p:cNvPr id="112" name="Google Shape;112;p12"/>
          <p:cNvSpPr txBox="1"/>
          <p:nvPr/>
        </p:nvSpPr>
        <p:spPr>
          <a:xfrm>
            <a:off x="3158575" y="7993964"/>
            <a:ext cx="3361761"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ABOUT US</a:t>
            </a:r>
            <a:endParaRPr/>
          </a:p>
        </p:txBody>
      </p:sp>
      <p:sp>
        <p:nvSpPr>
          <p:cNvPr id="113" name="Google Shape;113;p12"/>
          <p:cNvSpPr txBox="1"/>
          <p:nvPr/>
        </p:nvSpPr>
        <p:spPr>
          <a:xfrm>
            <a:off x="3141992" y="4594026"/>
            <a:ext cx="757137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114" name="Google Shape;114;p12"/>
          <p:cNvSpPr txBox="1"/>
          <p:nvPr/>
        </p:nvSpPr>
        <p:spPr>
          <a:xfrm>
            <a:off x="3141992" y="6674385"/>
            <a:ext cx="757137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115" name="Google Shape;115;p12"/>
          <p:cNvSpPr txBox="1"/>
          <p:nvPr/>
        </p:nvSpPr>
        <p:spPr>
          <a:xfrm>
            <a:off x="3150785" y="8830845"/>
            <a:ext cx="757137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116" name="Google Shape;116;p12"/>
          <p:cNvSpPr txBox="1"/>
          <p:nvPr/>
        </p:nvSpPr>
        <p:spPr>
          <a:xfrm>
            <a:off x="1028700" y="1800049"/>
            <a:ext cx="12119106" cy="1179374"/>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614" u="none" cap="none" strike="noStrike">
                <a:solidFill>
                  <a:srgbClr val="FFFFFF"/>
                </a:solidFill>
                <a:latin typeface="Archivo Black"/>
                <a:ea typeface="Archivo Black"/>
                <a:cs typeface="Archivo Black"/>
                <a:sym typeface="Archivo Black"/>
              </a:rPr>
              <a:t>TABLE OF </a:t>
            </a:r>
            <a:r>
              <a:rPr b="0" i="0" lang="en-US" sz="7614" u="none" cap="none" strike="noStrike">
                <a:solidFill>
                  <a:srgbClr val="F7C917"/>
                </a:solidFill>
                <a:latin typeface="Archivo Black"/>
                <a:ea typeface="Archivo Black"/>
                <a:cs typeface="Archivo Black"/>
                <a:sym typeface="Archivo Black"/>
              </a:rPr>
              <a:t>CONTENTS</a:t>
            </a:r>
            <a:endParaRPr/>
          </a:p>
        </p:txBody>
      </p:sp>
      <p:sp>
        <p:nvSpPr>
          <p:cNvPr id="117" name="Google Shape;117;p12"/>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02/20</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444" name="Shape 444"/>
        <p:cNvGrpSpPr/>
        <p:nvPr/>
      </p:nvGrpSpPr>
      <p:grpSpPr>
        <a:xfrm>
          <a:off x="0" y="0"/>
          <a:ext cx="0" cy="0"/>
          <a:chOff x="0" y="0"/>
          <a:chExt cx="0" cy="0"/>
        </a:xfrm>
      </p:grpSpPr>
      <p:pic>
        <p:nvPicPr>
          <p:cNvPr id="445" name="Google Shape;445;p30"/>
          <p:cNvPicPr preferRelativeResize="0"/>
          <p:nvPr/>
        </p:nvPicPr>
        <p:blipFill>
          <a:blip r:embed="rId3">
            <a:alphaModFix/>
          </a:blip>
          <a:stretch>
            <a:fillRect/>
          </a:stretch>
        </p:blipFill>
        <p:spPr>
          <a:xfrm>
            <a:off x="6131250" y="2928851"/>
            <a:ext cx="6025501" cy="1506375"/>
          </a:xfrm>
          <a:prstGeom prst="rect">
            <a:avLst/>
          </a:prstGeom>
          <a:noFill/>
          <a:ln>
            <a:noFill/>
          </a:ln>
        </p:spPr>
      </p:pic>
      <p:pic>
        <p:nvPicPr>
          <p:cNvPr id="446" name="Google Shape;446;p30"/>
          <p:cNvPicPr preferRelativeResize="0"/>
          <p:nvPr/>
        </p:nvPicPr>
        <p:blipFill>
          <a:blip r:embed="rId4">
            <a:alphaModFix/>
          </a:blip>
          <a:stretch>
            <a:fillRect/>
          </a:stretch>
        </p:blipFill>
        <p:spPr>
          <a:xfrm>
            <a:off x="11911749" y="-4257852"/>
            <a:ext cx="12287051" cy="12293074"/>
          </a:xfrm>
          <a:prstGeom prst="rect">
            <a:avLst/>
          </a:prstGeom>
          <a:noFill/>
          <a:ln>
            <a:noFill/>
          </a:ln>
        </p:spPr>
      </p:pic>
      <p:pic>
        <p:nvPicPr>
          <p:cNvPr id="447" name="Google Shape;447;p30"/>
          <p:cNvPicPr preferRelativeResize="0"/>
          <p:nvPr/>
        </p:nvPicPr>
        <p:blipFill>
          <a:blip r:embed="rId5">
            <a:alphaModFix/>
          </a:blip>
          <a:stretch>
            <a:fillRect/>
          </a:stretch>
        </p:blipFill>
        <p:spPr>
          <a:xfrm>
            <a:off x="-4687377" y="-3443275"/>
            <a:ext cx="8996224" cy="12209556"/>
          </a:xfrm>
          <a:prstGeom prst="rect">
            <a:avLst/>
          </a:prstGeom>
          <a:noFill/>
          <a:ln>
            <a:noFill/>
          </a:ln>
        </p:spPr>
      </p:pic>
      <p:sp>
        <p:nvSpPr>
          <p:cNvPr id="448" name="Google Shape;448;p30"/>
          <p:cNvSpPr txBox="1"/>
          <p:nvPr/>
        </p:nvSpPr>
        <p:spPr>
          <a:xfrm>
            <a:off x="5280936" y="1019175"/>
            <a:ext cx="7726128" cy="13906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CREDITS</a:t>
            </a:r>
            <a:endParaRPr/>
          </a:p>
        </p:txBody>
      </p:sp>
      <p:sp>
        <p:nvSpPr>
          <p:cNvPr id="449" name="Google Shape;449;p30"/>
          <p:cNvSpPr txBox="1"/>
          <p:nvPr/>
        </p:nvSpPr>
        <p:spPr>
          <a:xfrm>
            <a:off x="3143698" y="5112475"/>
            <a:ext cx="11810379"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450" name="Google Shape;450;p30"/>
          <p:cNvSpPr txBox="1"/>
          <p:nvPr/>
        </p:nvSpPr>
        <p:spPr>
          <a:xfrm>
            <a:off x="2722913" y="6114505"/>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Pexels for the photos</a:t>
            </a:r>
            <a:endParaRPr/>
          </a:p>
        </p:txBody>
      </p:sp>
      <p:sp>
        <p:nvSpPr>
          <p:cNvPr id="451" name="Google Shape;451;p30"/>
          <p:cNvSpPr txBox="1"/>
          <p:nvPr/>
        </p:nvSpPr>
        <p:spPr>
          <a:xfrm>
            <a:off x="2818025" y="7375615"/>
            <a:ext cx="12651949" cy="139065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121" name="Shape 121"/>
        <p:cNvGrpSpPr/>
        <p:nvPr/>
      </p:nvGrpSpPr>
      <p:grpSpPr>
        <a:xfrm>
          <a:off x="0" y="0"/>
          <a:ext cx="0" cy="0"/>
          <a:chOff x="0" y="0"/>
          <a:chExt cx="0" cy="0"/>
        </a:xfrm>
      </p:grpSpPr>
      <p:pic>
        <p:nvPicPr>
          <p:cNvPr id="122" name="Google Shape;122;p13"/>
          <p:cNvPicPr preferRelativeResize="0"/>
          <p:nvPr/>
        </p:nvPicPr>
        <p:blipFill>
          <a:blip r:embed="rId3">
            <a:alphaModFix/>
          </a:blip>
          <a:stretch>
            <a:fillRect/>
          </a:stretch>
        </p:blipFill>
        <p:spPr>
          <a:xfrm>
            <a:off x="-9608480" y="-523300"/>
            <a:ext cx="12639923" cy="8554153"/>
          </a:xfrm>
          <a:prstGeom prst="rect">
            <a:avLst/>
          </a:prstGeom>
          <a:noFill/>
          <a:ln>
            <a:noFill/>
          </a:ln>
        </p:spPr>
      </p:pic>
      <p:pic>
        <p:nvPicPr>
          <p:cNvPr id="123" name="Google Shape;123;p13"/>
          <p:cNvPicPr preferRelativeResize="0"/>
          <p:nvPr/>
        </p:nvPicPr>
        <p:blipFill>
          <a:blip r:embed="rId4">
            <a:alphaModFix/>
          </a:blip>
          <a:stretch>
            <a:fillRect/>
          </a:stretch>
        </p:blipFill>
        <p:spPr>
          <a:xfrm>
            <a:off x="8560420" y="2012325"/>
            <a:ext cx="14363628" cy="9720701"/>
          </a:xfrm>
          <a:prstGeom prst="rect">
            <a:avLst/>
          </a:prstGeom>
          <a:noFill/>
          <a:ln>
            <a:noFill/>
          </a:ln>
        </p:spPr>
      </p:pic>
      <p:grpSp>
        <p:nvGrpSpPr>
          <p:cNvPr id="124" name="Google Shape;124;p13"/>
          <p:cNvGrpSpPr/>
          <p:nvPr/>
        </p:nvGrpSpPr>
        <p:grpSpPr>
          <a:xfrm>
            <a:off x="1028700" y="787400"/>
            <a:ext cx="4208999" cy="687073"/>
            <a:chOff x="0" y="0"/>
            <a:chExt cx="5611999" cy="916098"/>
          </a:xfrm>
        </p:grpSpPr>
        <p:sp>
          <p:nvSpPr>
            <p:cNvPr id="125" name="Google Shape;125;p13"/>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126" name="Google Shape;126;p13"/>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cxnSp>
        <p:nvCxnSpPr>
          <p:cNvPr id="127" name="Google Shape;127;p13"/>
          <p:cNvCxnSpPr/>
          <p:nvPr/>
        </p:nvCxnSpPr>
        <p:spPr>
          <a:xfrm>
            <a:off x="1028700" y="8956605"/>
            <a:ext cx="6492240" cy="0"/>
          </a:xfrm>
          <a:prstGeom prst="straightConnector1">
            <a:avLst/>
          </a:prstGeom>
          <a:noFill/>
          <a:ln cap="flat" cmpd="sng" w="66675">
            <a:solidFill>
              <a:srgbClr val="FFFFFF"/>
            </a:solidFill>
            <a:prstDash val="solid"/>
            <a:round/>
            <a:headEnd len="sm" w="sm" type="none"/>
            <a:tailEnd len="med" w="med" type="stealth"/>
          </a:ln>
        </p:spPr>
      </p:cxnSp>
      <p:sp>
        <p:nvSpPr>
          <p:cNvPr id="128" name="Google Shape;128;p13"/>
          <p:cNvSpPr/>
          <p:nvPr/>
        </p:nvSpPr>
        <p:spPr>
          <a:xfrm>
            <a:off x="11286276" y="1130936"/>
            <a:ext cx="5973024" cy="9575991"/>
          </a:xfrm>
          <a:custGeom>
            <a:rect b="b" l="l" r="r" t="t"/>
            <a:pathLst>
              <a:path extrusionOk="0" h="9575991" w="5973024">
                <a:moveTo>
                  <a:pt x="0" y="0"/>
                </a:moveTo>
                <a:lnTo>
                  <a:pt x="5973024" y="0"/>
                </a:lnTo>
                <a:lnTo>
                  <a:pt x="5973024" y="9575991"/>
                </a:lnTo>
                <a:lnTo>
                  <a:pt x="0" y="9575991"/>
                </a:lnTo>
                <a:lnTo>
                  <a:pt x="0" y="0"/>
                </a:lnTo>
                <a:close/>
              </a:path>
            </a:pathLst>
          </a:custGeom>
          <a:blipFill rotWithShape="1">
            <a:blip r:embed="rId6">
              <a:alphaModFix/>
            </a:blip>
            <a:stretch>
              <a:fillRect b="0" l="0" r="0" t="0"/>
            </a:stretch>
          </a:blipFill>
          <a:ln>
            <a:noFill/>
          </a:ln>
        </p:spPr>
      </p:sp>
      <p:sp>
        <p:nvSpPr>
          <p:cNvPr id="129" name="Google Shape;129;p13"/>
          <p:cNvSpPr txBox="1"/>
          <p:nvPr/>
        </p:nvSpPr>
        <p:spPr>
          <a:xfrm>
            <a:off x="1028700" y="2012335"/>
            <a:ext cx="10635145"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INTRODUCTION</a:t>
            </a:r>
            <a:endParaRPr/>
          </a:p>
        </p:txBody>
      </p:sp>
      <p:sp>
        <p:nvSpPr>
          <p:cNvPr id="130" name="Google Shape;130;p13"/>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03/20</a:t>
            </a:r>
            <a:endParaRPr/>
          </a:p>
        </p:txBody>
      </p:sp>
      <p:sp>
        <p:nvSpPr>
          <p:cNvPr id="131" name="Google Shape;131;p13"/>
          <p:cNvSpPr txBox="1"/>
          <p:nvPr/>
        </p:nvSpPr>
        <p:spPr>
          <a:xfrm>
            <a:off x="1028700" y="3888760"/>
            <a:ext cx="9227940" cy="37090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40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In this guide, we'll journey through the essential elements of storytelling, delve into character development, and uncover the secrets to creating compelling plots. We'll also explore various writing styles and techniques that can help bring your narratives to life. </a:t>
            </a:r>
            <a:endParaRPr/>
          </a:p>
        </p:txBody>
      </p:sp>
      <p:pic>
        <p:nvPicPr>
          <p:cNvPr id="132" name="Google Shape;132;p13"/>
          <p:cNvPicPr preferRelativeResize="0"/>
          <p:nvPr/>
        </p:nvPicPr>
        <p:blipFill>
          <a:blip r:embed="rId7">
            <a:alphaModFix/>
          </a:blip>
          <a:stretch>
            <a:fillRect/>
          </a:stretch>
        </p:blipFill>
        <p:spPr>
          <a:xfrm>
            <a:off x="11286275" y="1134414"/>
            <a:ext cx="5973024" cy="95690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136" name="Shape 136"/>
        <p:cNvGrpSpPr/>
        <p:nvPr/>
      </p:nvGrpSpPr>
      <p:grpSpPr>
        <a:xfrm>
          <a:off x="0" y="0"/>
          <a:ext cx="0" cy="0"/>
          <a:chOff x="0" y="0"/>
          <a:chExt cx="0" cy="0"/>
        </a:xfrm>
      </p:grpSpPr>
      <p:pic>
        <p:nvPicPr>
          <p:cNvPr id="137" name="Google Shape;137;p14"/>
          <p:cNvPicPr preferRelativeResize="0"/>
          <p:nvPr/>
        </p:nvPicPr>
        <p:blipFill>
          <a:blip r:embed="rId3">
            <a:alphaModFix/>
          </a:blip>
          <a:stretch>
            <a:fillRect/>
          </a:stretch>
        </p:blipFill>
        <p:spPr>
          <a:xfrm>
            <a:off x="-4833150" y="-3794475"/>
            <a:ext cx="10070848" cy="12139494"/>
          </a:xfrm>
          <a:prstGeom prst="rect">
            <a:avLst/>
          </a:prstGeom>
          <a:noFill/>
          <a:ln>
            <a:noFill/>
          </a:ln>
        </p:spPr>
      </p:pic>
      <p:pic>
        <p:nvPicPr>
          <p:cNvPr id="138" name="Google Shape;138;p14"/>
          <p:cNvPicPr preferRelativeResize="0"/>
          <p:nvPr/>
        </p:nvPicPr>
        <p:blipFill>
          <a:blip r:embed="rId4">
            <a:alphaModFix/>
          </a:blip>
          <a:stretch>
            <a:fillRect/>
          </a:stretch>
        </p:blipFill>
        <p:spPr>
          <a:xfrm>
            <a:off x="11872341" y="-372725"/>
            <a:ext cx="6019468" cy="10287001"/>
          </a:xfrm>
          <a:prstGeom prst="rect">
            <a:avLst/>
          </a:prstGeom>
          <a:noFill/>
          <a:ln>
            <a:noFill/>
          </a:ln>
        </p:spPr>
      </p:pic>
      <p:pic>
        <p:nvPicPr>
          <p:cNvPr id="139" name="Google Shape;139;p14"/>
          <p:cNvPicPr preferRelativeResize="0"/>
          <p:nvPr/>
        </p:nvPicPr>
        <p:blipFill>
          <a:blip r:embed="rId5">
            <a:alphaModFix/>
          </a:blip>
          <a:stretch>
            <a:fillRect/>
          </a:stretch>
        </p:blipFill>
        <p:spPr>
          <a:xfrm>
            <a:off x="3569777" y="1913487"/>
            <a:ext cx="11731556" cy="4945075"/>
          </a:xfrm>
          <a:prstGeom prst="rect">
            <a:avLst/>
          </a:prstGeom>
          <a:noFill/>
          <a:ln>
            <a:noFill/>
          </a:ln>
        </p:spPr>
      </p:pic>
      <p:sp>
        <p:nvSpPr>
          <p:cNvPr id="140" name="Google Shape;140;p14"/>
          <p:cNvSpPr txBox="1"/>
          <p:nvPr/>
        </p:nvSpPr>
        <p:spPr>
          <a:xfrm>
            <a:off x="1171464" y="7726727"/>
            <a:ext cx="16313432" cy="11715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614" u="none" cap="none" strike="noStrike">
                <a:solidFill>
                  <a:srgbClr val="F7C917"/>
                </a:solidFill>
                <a:latin typeface="Archivo Black"/>
                <a:ea typeface="Archivo Black"/>
                <a:cs typeface="Archivo Black"/>
                <a:sym typeface="Archivo Black"/>
              </a:rPr>
              <a:t>WELCOME TO PRESENTATION</a:t>
            </a:r>
            <a:endParaRPr/>
          </a:p>
        </p:txBody>
      </p:sp>
      <p:sp>
        <p:nvSpPr>
          <p:cNvPr id="141" name="Google Shape;141;p14"/>
          <p:cNvSpPr txBox="1"/>
          <p:nvPr/>
        </p:nvSpPr>
        <p:spPr>
          <a:xfrm>
            <a:off x="1365337" y="9008711"/>
            <a:ext cx="1555732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I'm Rain, and I'll be sharing with you my beautiful ideas. Follow me at @reallygreatsite to learn more. </a:t>
            </a:r>
            <a:endParaRPr/>
          </a:p>
        </p:txBody>
      </p:sp>
      <p:sp>
        <p:nvSpPr>
          <p:cNvPr id="142" name="Google Shape;142;p14"/>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04/20</a:t>
            </a:r>
            <a:endParaRPr/>
          </a:p>
        </p:txBody>
      </p:sp>
      <p:grpSp>
        <p:nvGrpSpPr>
          <p:cNvPr id="143" name="Google Shape;143;p14"/>
          <p:cNvGrpSpPr/>
          <p:nvPr/>
        </p:nvGrpSpPr>
        <p:grpSpPr>
          <a:xfrm>
            <a:off x="1028700" y="787400"/>
            <a:ext cx="4208999" cy="687073"/>
            <a:chOff x="0" y="0"/>
            <a:chExt cx="5611999" cy="916098"/>
          </a:xfrm>
        </p:grpSpPr>
        <p:sp>
          <p:nvSpPr>
            <p:cNvPr id="144" name="Google Shape;144;p14"/>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6">
                <a:alphaModFix/>
              </a:blip>
              <a:stretch>
                <a:fillRect b="0" l="0" r="0" t="0"/>
              </a:stretch>
            </a:blipFill>
            <a:ln>
              <a:noFill/>
            </a:ln>
          </p:spPr>
        </p:sp>
        <p:sp>
          <p:nvSpPr>
            <p:cNvPr id="145" name="Google Shape;145;p14"/>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149" name="Shape 149"/>
        <p:cNvGrpSpPr/>
        <p:nvPr/>
      </p:nvGrpSpPr>
      <p:grpSpPr>
        <a:xfrm>
          <a:off x="0" y="0"/>
          <a:ext cx="0" cy="0"/>
          <a:chOff x="0" y="0"/>
          <a:chExt cx="0" cy="0"/>
        </a:xfrm>
      </p:grpSpPr>
      <p:pic>
        <p:nvPicPr>
          <p:cNvPr id="150" name="Google Shape;150;p15"/>
          <p:cNvPicPr preferRelativeResize="0"/>
          <p:nvPr/>
        </p:nvPicPr>
        <p:blipFill>
          <a:blip r:embed="rId3">
            <a:alphaModFix/>
          </a:blip>
          <a:stretch>
            <a:fillRect/>
          </a:stretch>
        </p:blipFill>
        <p:spPr>
          <a:xfrm>
            <a:off x="-3336137" y="-836811"/>
            <a:ext cx="13957248" cy="7094475"/>
          </a:xfrm>
          <a:prstGeom prst="rect">
            <a:avLst/>
          </a:prstGeom>
          <a:noFill/>
          <a:ln>
            <a:noFill/>
          </a:ln>
        </p:spPr>
      </p:pic>
      <p:pic>
        <p:nvPicPr>
          <p:cNvPr id="151" name="Google Shape;151;p15"/>
          <p:cNvPicPr preferRelativeResize="0"/>
          <p:nvPr/>
        </p:nvPicPr>
        <p:blipFill>
          <a:blip r:embed="rId4">
            <a:alphaModFix/>
          </a:blip>
          <a:stretch>
            <a:fillRect/>
          </a:stretch>
        </p:blipFill>
        <p:spPr>
          <a:xfrm>
            <a:off x="12433728" y="-739441"/>
            <a:ext cx="6634501" cy="11338051"/>
          </a:xfrm>
          <a:prstGeom prst="rect">
            <a:avLst/>
          </a:prstGeom>
          <a:noFill/>
          <a:ln>
            <a:noFill/>
          </a:ln>
        </p:spPr>
      </p:pic>
      <p:pic>
        <p:nvPicPr>
          <p:cNvPr id="152" name="Google Shape;152;p15"/>
          <p:cNvPicPr preferRelativeResize="0"/>
          <p:nvPr/>
        </p:nvPicPr>
        <p:blipFill>
          <a:blip r:embed="rId5">
            <a:alphaModFix/>
          </a:blip>
          <a:stretch>
            <a:fillRect/>
          </a:stretch>
        </p:blipFill>
        <p:spPr>
          <a:xfrm>
            <a:off x="11620486" y="1474471"/>
            <a:ext cx="5638800" cy="7784595"/>
          </a:xfrm>
          <a:prstGeom prst="rect">
            <a:avLst/>
          </a:prstGeom>
          <a:noFill/>
          <a:ln>
            <a:noFill/>
          </a:ln>
        </p:spPr>
      </p:pic>
      <p:grpSp>
        <p:nvGrpSpPr>
          <p:cNvPr id="153" name="Google Shape;153;p15"/>
          <p:cNvGrpSpPr/>
          <p:nvPr/>
        </p:nvGrpSpPr>
        <p:grpSpPr>
          <a:xfrm>
            <a:off x="1028700" y="787400"/>
            <a:ext cx="4208999" cy="687073"/>
            <a:chOff x="0" y="0"/>
            <a:chExt cx="5611999" cy="916098"/>
          </a:xfrm>
        </p:grpSpPr>
        <p:sp>
          <p:nvSpPr>
            <p:cNvPr id="154" name="Google Shape;154;p15"/>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6">
                <a:alphaModFix/>
              </a:blip>
              <a:stretch>
                <a:fillRect b="0" l="0" r="0" t="0"/>
              </a:stretch>
            </a:blipFill>
            <a:ln>
              <a:noFill/>
            </a:ln>
          </p:spPr>
        </p:sp>
        <p:sp>
          <p:nvSpPr>
            <p:cNvPr id="155" name="Google Shape;155;p15"/>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grpSp>
        <p:nvGrpSpPr>
          <p:cNvPr id="156" name="Google Shape;156;p15"/>
          <p:cNvGrpSpPr/>
          <p:nvPr/>
        </p:nvGrpSpPr>
        <p:grpSpPr>
          <a:xfrm>
            <a:off x="1028700" y="4175911"/>
            <a:ext cx="1573527" cy="1754353"/>
            <a:chOff x="0" y="-47625"/>
            <a:chExt cx="414427" cy="462052"/>
          </a:xfrm>
        </p:grpSpPr>
        <p:sp>
          <p:nvSpPr>
            <p:cNvPr id="157" name="Google Shape;157;p15"/>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5"/>
          <p:cNvGrpSpPr/>
          <p:nvPr/>
        </p:nvGrpSpPr>
        <p:grpSpPr>
          <a:xfrm>
            <a:off x="1028700" y="6970626"/>
            <a:ext cx="1573527" cy="1754353"/>
            <a:chOff x="0" y="-47625"/>
            <a:chExt cx="414427" cy="462052"/>
          </a:xfrm>
        </p:grpSpPr>
        <p:sp>
          <p:nvSpPr>
            <p:cNvPr id="160" name="Google Shape;160;p15"/>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5"/>
          <p:cNvSpPr txBox="1"/>
          <p:nvPr/>
        </p:nvSpPr>
        <p:spPr>
          <a:xfrm>
            <a:off x="1028700" y="2015106"/>
            <a:ext cx="9919996"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OUR </a:t>
            </a:r>
            <a:r>
              <a:rPr b="0" i="0" lang="en-US" sz="9126" u="none" cap="none" strike="noStrike">
                <a:solidFill>
                  <a:srgbClr val="F7C917"/>
                </a:solidFill>
                <a:latin typeface="Archivo Black"/>
                <a:ea typeface="Archivo Black"/>
                <a:cs typeface="Archivo Black"/>
                <a:sym typeface="Archivo Black"/>
              </a:rPr>
              <a:t>COMPANY</a:t>
            </a:r>
            <a:endParaRPr/>
          </a:p>
        </p:txBody>
      </p:sp>
      <p:sp>
        <p:nvSpPr>
          <p:cNvPr id="163" name="Google Shape;163;p15"/>
          <p:cNvSpPr txBox="1"/>
          <p:nvPr/>
        </p:nvSpPr>
        <p:spPr>
          <a:xfrm>
            <a:off x="2945637" y="7039428"/>
            <a:ext cx="4584125"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WHAT WE DO? </a:t>
            </a:r>
            <a:endParaRPr/>
          </a:p>
        </p:txBody>
      </p:sp>
      <p:sp>
        <p:nvSpPr>
          <p:cNvPr id="164" name="Google Shape;164;p15"/>
          <p:cNvSpPr txBox="1"/>
          <p:nvPr/>
        </p:nvSpPr>
        <p:spPr>
          <a:xfrm>
            <a:off x="2945637" y="4296162"/>
            <a:ext cx="4584125"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WHO WE ARE?</a:t>
            </a:r>
            <a:endParaRPr/>
          </a:p>
        </p:txBody>
      </p:sp>
      <p:sp>
        <p:nvSpPr>
          <p:cNvPr id="165" name="Google Shape;165;p15"/>
          <p:cNvSpPr txBox="1"/>
          <p:nvPr/>
        </p:nvSpPr>
        <p:spPr>
          <a:xfrm>
            <a:off x="2945637" y="5147324"/>
            <a:ext cx="383419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Briefly elaborate on what you want to discuss. </a:t>
            </a:r>
            <a:endParaRPr/>
          </a:p>
        </p:txBody>
      </p:sp>
      <p:sp>
        <p:nvSpPr>
          <p:cNvPr id="166" name="Google Shape;166;p15"/>
          <p:cNvSpPr txBox="1"/>
          <p:nvPr/>
        </p:nvSpPr>
        <p:spPr>
          <a:xfrm>
            <a:off x="2945637" y="7890590"/>
            <a:ext cx="383419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Briefly elaborate on what you want to discuss. </a:t>
            </a:r>
            <a:endParaRPr/>
          </a:p>
        </p:txBody>
      </p:sp>
      <p:sp>
        <p:nvSpPr>
          <p:cNvPr id="167" name="Google Shape;167;p15"/>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05/20</a:t>
            </a:r>
            <a:endParaRPr/>
          </a:p>
        </p:txBody>
      </p:sp>
      <p:pic>
        <p:nvPicPr>
          <p:cNvPr id="168" name="Google Shape;168;p15"/>
          <p:cNvPicPr preferRelativeResize="0"/>
          <p:nvPr/>
        </p:nvPicPr>
        <p:blipFill>
          <a:blip r:embed="rId7">
            <a:alphaModFix/>
          </a:blip>
          <a:stretch>
            <a:fillRect/>
          </a:stretch>
        </p:blipFill>
        <p:spPr>
          <a:xfrm>
            <a:off x="1283922" y="4674981"/>
            <a:ext cx="1055250" cy="1026409"/>
          </a:xfrm>
          <a:prstGeom prst="rect">
            <a:avLst/>
          </a:prstGeom>
          <a:noFill/>
          <a:ln>
            <a:noFill/>
          </a:ln>
        </p:spPr>
      </p:pic>
      <p:pic>
        <p:nvPicPr>
          <p:cNvPr id="169" name="Google Shape;169;p15"/>
          <p:cNvPicPr preferRelativeResize="0"/>
          <p:nvPr/>
        </p:nvPicPr>
        <p:blipFill>
          <a:blip r:embed="rId8">
            <a:alphaModFix/>
          </a:blip>
          <a:stretch>
            <a:fillRect/>
          </a:stretch>
        </p:blipFill>
        <p:spPr>
          <a:xfrm>
            <a:off x="1341584" y="7456475"/>
            <a:ext cx="997592" cy="1026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173" name="Shape 173"/>
        <p:cNvGrpSpPr/>
        <p:nvPr/>
      </p:nvGrpSpPr>
      <p:grpSpPr>
        <a:xfrm>
          <a:off x="0" y="0"/>
          <a:ext cx="0" cy="0"/>
          <a:chOff x="0" y="0"/>
          <a:chExt cx="0" cy="0"/>
        </a:xfrm>
      </p:grpSpPr>
      <p:pic>
        <p:nvPicPr>
          <p:cNvPr id="174" name="Google Shape;174;p16"/>
          <p:cNvPicPr preferRelativeResize="0"/>
          <p:nvPr/>
        </p:nvPicPr>
        <p:blipFill>
          <a:blip r:embed="rId3">
            <a:alphaModFix/>
          </a:blip>
          <a:stretch>
            <a:fillRect/>
          </a:stretch>
        </p:blipFill>
        <p:spPr>
          <a:xfrm>
            <a:off x="-9704375" y="-3141100"/>
            <a:ext cx="14276383" cy="13140198"/>
          </a:xfrm>
          <a:prstGeom prst="rect">
            <a:avLst/>
          </a:prstGeom>
          <a:noFill/>
          <a:ln>
            <a:noFill/>
          </a:ln>
        </p:spPr>
      </p:pic>
      <p:pic>
        <p:nvPicPr>
          <p:cNvPr id="175" name="Google Shape;175;p16"/>
          <p:cNvPicPr preferRelativeResize="0"/>
          <p:nvPr/>
        </p:nvPicPr>
        <p:blipFill>
          <a:blip r:embed="rId4">
            <a:alphaModFix/>
          </a:blip>
          <a:stretch>
            <a:fillRect/>
          </a:stretch>
        </p:blipFill>
        <p:spPr>
          <a:xfrm>
            <a:off x="8916921" y="-2853200"/>
            <a:ext cx="10613326" cy="13730908"/>
          </a:xfrm>
          <a:prstGeom prst="rect">
            <a:avLst/>
          </a:prstGeom>
          <a:noFill/>
          <a:ln>
            <a:noFill/>
          </a:ln>
        </p:spPr>
      </p:pic>
      <p:grpSp>
        <p:nvGrpSpPr>
          <p:cNvPr id="176" name="Google Shape;176;p16"/>
          <p:cNvGrpSpPr/>
          <p:nvPr/>
        </p:nvGrpSpPr>
        <p:grpSpPr>
          <a:xfrm>
            <a:off x="1410876" y="1642754"/>
            <a:ext cx="7350949" cy="6523634"/>
            <a:chOff x="0" y="-47625"/>
            <a:chExt cx="1936052" cy="1718159"/>
          </a:xfrm>
        </p:grpSpPr>
        <p:sp>
          <p:nvSpPr>
            <p:cNvPr id="177" name="Google Shape;177;p16"/>
            <p:cNvSpPr/>
            <p:nvPr/>
          </p:nvSpPr>
          <p:spPr>
            <a:xfrm>
              <a:off x="0" y="0"/>
              <a:ext cx="1936052" cy="1670534"/>
            </a:xfrm>
            <a:custGeom>
              <a:rect b="b" l="l" r="r" t="t"/>
              <a:pathLst>
                <a:path extrusionOk="0" h="1670534" w="1936052">
                  <a:moveTo>
                    <a:pt x="32649" y="0"/>
                  </a:moveTo>
                  <a:lnTo>
                    <a:pt x="1903404" y="0"/>
                  </a:lnTo>
                  <a:cubicBezTo>
                    <a:pt x="1912063" y="0"/>
                    <a:pt x="1920367" y="3440"/>
                    <a:pt x="1926490" y="9563"/>
                  </a:cubicBezTo>
                  <a:cubicBezTo>
                    <a:pt x="1932613" y="15685"/>
                    <a:pt x="1936052" y="23990"/>
                    <a:pt x="1936052" y="32649"/>
                  </a:cubicBezTo>
                  <a:lnTo>
                    <a:pt x="1936052" y="1637885"/>
                  </a:lnTo>
                  <a:cubicBezTo>
                    <a:pt x="1936052" y="1646544"/>
                    <a:pt x="1932613" y="1654848"/>
                    <a:pt x="1926490" y="1660971"/>
                  </a:cubicBezTo>
                  <a:cubicBezTo>
                    <a:pt x="1920367" y="1667094"/>
                    <a:pt x="1912063" y="1670534"/>
                    <a:pt x="1903404" y="1670534"/>
                  </a:cubicBezTo>
                  <a:lnTo>
                    <a:pt x="32649" y="1670534"/>
                  </a:lnTo>
                  <a:cubicBezTo>
                    <a:pt x="23990" y="1670534"/>
                    <a:pt x="15685" y="1667094"/>
                    <a:pt x="9563" y="1660971"/>
                  </a:cubicBezTo>
                  <a:cubicBezTo>
                    <a:pt x="3440" y="1654848"/>
                    <a:pt x="0" y="1646544"/>
                    <a:pt x="0" y="1637885"/>
                  </a:cubicBezTo>
                  <a:lnTo>
                    <a:pt x="0" y="32649"/>
                  </a:lnTo>
                  <a:cubicBezTo>
                    <a:pt x="0" y="23990"/>
                    <a:pt x="3440" y="15685"/>
                    <a:pt x="9563" y="9563"/>
                  </a:cubicBezTo>
                  <a:cubicBezTo>
                    <a:pt x="15685" y="3440"/>
                    <a:pt x="23990" y="0"/>
                    <a:pt x="32649"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6"/>
            <p:cNvSpPr txBox="1"/>
            <p:nvPr/>
          </p:nvSpPr>
          <p:spPr>
            <a:xfrm>
              <a:off x="0" y="-47625"/>
              <a:ext cx="1936052" cy="1718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6"/>
          <p:cNvGrpSpPr/>
          <p:nvPr/>
        </p:nvGrpSpPr>
        <p:grpSpPr>
          <a:xfrm>
            <a:off x="9526176" y="2734666"/>
            <a:ext cx="7350949" cy="6523634"/>
            <a:chOff x="0" y="-47625"/>
            <a:chExt cx="1936052" cy="1718159"/>
          </a:xfrm>
        </p:grpSpPr>
        <p:sp>
          <p:nvSpPr>
            <p:cNvPr id="180" name="Google Shape;180;p16"/>
            <p:cNvSpPr/>
            <p:nvPr/>
          </p:nvSpPr>
          <p:spPr>
            <a:xfrm>
              <a:off x="0" y="0"/>
              <a:ext cx="1936052" cy="1670534"/>
            </a:xfrm>
            <a:custGeom>
              <a:rect b="b" l="l" r="r" t="t"/>
              <a:pathLst>
                <a:path extrusionOk="0" h="1670534" w="1936052">
                  <a:moveTo>
                    <a:pt x="32649" y="0"/>
                  </a:moveTo>
                  <a:lnTo>
                    <a:pt x="1903404" y="0"/>
                  </a:lnTo>
                  <a:cubicBezTo>
                    <a:pt x="1912063" y="0"/>
                    <a:pt x="1920367" y="3440"/>
                    <a:pt x="1926490" y="9563"/>
                  </a:cubicBezTo>
                  <a:cubicBezTo>
                    <a:pt x="1932613" y="15685"/>
                    <a:pt x="1936052" y="23990"/>
                    <a:pt x="1936052" y="32649"/>
                  </a:cubicBezTo>
                  <a:lnTo>
                    <a:pt x="1936052" y="1637885"/>
                  </a:lnTo>
                  <a:cubicBezTo>
                    <a:pt x="1936052" y="1646544"/>
                    <a:pt x="1932613" y="1654848"/>
                    <a:pt x="1926490" y="1660971"/>
                  </a:cubicBezTo>
                  <a:cubicBezTo>
                    <a:pt x="1920367" y="1667094"/>
                    <a:pt x="1912063" y="1670534"/>
                    <a:pt x="1903404" y="1670534"/>
                  </a:cubicBezTo>
                  <a:lnTo>
                    <a:pt x="32649" y="1670534"/>
                  </a:lnTo>
                  <a:cubicBezTo>
                    <a:pt x="23990" y="1670534"/>
                    <a:pt x="15685" y="1667094"/>
                    <a:pt x="9563" y="1660971"/>
                  </a:cubicBezTo>
                  <a:cubicBezTo>
                    <a:pt x="3440" y="1654848"/>
                    <a:pt x="0" y="1646544"/>
                    <a:pt x="0" y="1637885"/>
                  </a:cubicBezTo>
                  <a:lnTo>
                    <a:pt x="0" y="32649"/>
                  </a:lnTo>
                  <a:cubicBezTo>
                    <a:pt x="0" y="23990"/>
                    <a:pt x="3440" y="15685"/>
                    <a:pt x="9563" y="9563"/>
                  </a:cubicBezTo>
                  <a:cubicBezTo>
                    <a:pt x="15685" y="3440"/>
                    <a:pt x="23990" y="0"/>
                    <a:pt x="32649"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6"/>
            <p:cNvSpPr txBox="1"/>
            <p:nvPr/>
          </p:nvSpPr>
          <p:spPr>
            <a:xfrm>
              <a:off x="0" y="-47625"/>
              <a:ext cx="1936052" cy="17181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6"/>
          <p:cNvSpPr txBox="1"/>
          <p:nvPr/>
        </p:nvSpPr>
        <p:spPr>
          <a:xfrm>
            <a:off x="3014460" y="2329236"/>
            <a:ext cx="5902462"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151C24"/>
                </a:solidFill>
                <a:latin typeface="Archivo Black"/>
                <a:ea typeface="Archivo Black"/>
                <a:cs typeface="Archivo Black"/>
                <a:sym typeface="Archivo Black"/>
              </a:rPr>
              <a:t>MISSION</a:t>
            </a:r>
            <a:endParaRPr/>
          </a:p>
        </p:txBody>
      </p:sp>
      <p:sp>
        <p:nvSpPr>
          <p:cNvPr id="183" name="Google Shape;183;p16"/>
          <p:cNvSpPr txBox="1"/>
          <p:nvPr/>
        </p:nvSpPr>
        <p:spPr>
          <a:xfrm>
            <a:off x="11545140" y="3316927"/>
            <a:ext cx="4985139"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151C24"/>
                </a:solidFill>
                <a:latin typeface="Archivo Black"/>
                <a:ea typeface="Archivo Black"/>
                <a:cs typeface="Archivo Black"/>
                <a:sym typeface="Archivo Black"/>
              </a:rPr>
              <a:t>VISION</a:t>
            </a:r>
            <a:endParaRPr/>
          </a:p>
        </p:txBody>
      </p:sp>
      <p:sp>
        <p:nvSpPr>
          <p:cNvPr id="184" name="Google Shape;184;p16"/>
          <p:cNvSpPr txBox="1"/>
          <p:nvPr/>
        </p:nvSpPr>
        <p:spPr>
          <a:xfrm>
            <a:off x="1812447" y="4066679"/>
            <a:ext cx="6602532" cy="33375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51C24"/>
                </a:solidFill>
                <a:latin typeface="Arial"/>
                <a:ea typeface="Arial"/>
                <a:cs typeface="Arial"/>
                <a:sym typeface="Arial"/>
              </a:rPr>
              <a:t>To explore the uncharted territories of human potential and innovation. Our goal is to push the boundaries of what is possible, fostering creativity and collaboration among diverse minds. We strive to create solutions that not only address the challenges of today but also anticipate the needs of tomorrow.We strive to create solutions that not only address the challenges of today but also anticipate the needs of tomorrow.</a:t>
            </a:r>
            <a:endParaRPr/>
          </a:p>
        </p:txBody>
      </p:sp>
      <p:sp>
        <p:nvSpPr>
          <p:cNvPr id="185" name="Google Shape;185;p16"/>
          <p:cNvSpPr txBox="1"/>
          <p:nvPr/>
        </p:nvSpPr>
        <p:spPr>
          <a:xfrm>
            <a:off x="9927747" y="5158591"/>
            <a:ext cx="6602532" cy="33375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51C24"/>
                </a:solidFill>
                <a:latin typeface="Arial"/>
                <a:ea typeface="Arial"/>
                <a:cs typeface="Arial"/>
                <a:sym typeface="Arial"/>
              </a:rPr>
              <a:t>To explore the uncharted territories of human potential and innovation. Our goal is to push the boundaries of what is possible, fostering creativity and collaboration among diverse minds. We strive to create solutions that not only address the challenges of today but also anticipate the needs of tomorrow.We strive to create solutions that not only address the challenges of today but also anticipate the needs of tomorrow.</a:t>
            </a:r>
            <a:endParaRPr/>
          </a:p>
        </p:txBody>
      </p:sp>
      <p:grpSp>
        <p:nvGrpSpPr>
          <p:cNvPr id="186" name="Google Shape;186;p16"/>
          <p:cNvGrpSpPr/>
          <p:nvPr/>
        </p:nvGrpSpPr>
        <p:grpSpPr>
          <a:xfrm>
            <a:off x="1028700" y="787400"/>
            <a:ext cx="4208999" cy="687073"/>
            <a:chOff x="0" y="0"/>
            <a:chExt cx="5611999" cy="916098"/>
          </a:xfrm>
        </p:grpSpPr>
        <p:sp>
          <p:nvSpPr>
            <p:cNvPr id="187" name="Google Shape;187;p16"/>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188" name="Google Shape;188;p16"/>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189" name="Google Shape;189;p16"/>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06/20</a:t>
            </a:r>
            <a:endParaRPr/>
          </a:p>
        </p:txBody>
      </p:sp>
      <p:cxnSp>
        <p:nvCxnSpPr>
          <p:cNvPr id="190" name="Google Shape;190;p16"/>
          <p:cNvCxnSpPr/>
          <p:nvPr/>
        </p:nvCxnSpPr>
        <p:spPr>
          <a:xfrm>
            <a:off x="1028700" y="8956605"/>
            <a:ext cx="6492240" cy="0"/>
          </a:xfrm>
          <a:prstGeom prst="straightConnector1">
            <a:avLst/>
          </a:prstGeom>
          <a:noFill/>
          <a:ln cap="flat" cmpd="sng" w="66675">
            <a:solidFill>
              <a:srgbClr val="FFFFFF"/>
            </a:solidFill>
            <a:prstDash val="solid"/>
            <a:round/>
            <a:headEnd len="sm" w="sm" type="none"/>
            <a:tailEnd len="med" w="med" type="stealth"/>
          </a:ln>
        </p:spPr>
      </p:cxnSp>
      <p:pic>
        <p:nvPicPr>
          <p:cNvPr id="191" name="Google Shape;191;p16"/>
          <p:cNvPicPr preferRelativeResize="0"/>
          <p:nvPr/>
        </p:nvPicPr>
        <p:blipFill>
          <a:blip r:embed="rId6">
            <a:alphaModFix/>
          </a:blip>
          <a:stretch>
            <a:fillRect/>
          </a:stretch>
        </p:blipFill>
        <p:spPr>
          <a:xfrm>
            <a:off x="1812448" y="2526963"/>
            <a:ext cx="995175" cy="995175"/>
          </a:xfrm>
          <a:prstGeom prst="rect">
            <a:avLst/>
          </a:prstGeom>
          <a:noFill/>
          <a:ln>
            <a:noFill/>
          </a:ln>
        </p:spPr>
      </p:pic>
      <p:pic>
        <p:nvPicPr>
          <p:cNvPr id="192" name="Google Shape;192;p16"/>
          <p:cNvPicPr preferRelativeResize="0"/>
          <p:nvPr/>
        </p:nvPicPr>
        <p:blipFill>
          <a:blip r:embed="rId7">
            <a:alphaModFix/>
          </a:blip>
          <a:stretch>
            <a:fillRect/>
          </a:stretch>
        </p:blipFill>
        <p:spPr>
          <a:xfrm>
            <a:off x="10141054" y="3480986"/>
            <a:ext cx="1109325" cy="1062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196" name="Shape 196"/>
        <p:cNvGrpSpPr/>
        <p:nvPr/>
      </p:nvGrpSpPr>
      <p:grpSpPr>
        <a:xfrm>
          <a:off x="0" y="0"/>
          <a:ext cx="0" cy="0"/>
          <a:chOff x="0" y="0"/>
          <a:chExt cx="0" cy="0"/>
        </a:xfrm>
      </p:grpSpPr>
      <p:pic>
        <p:nvPicPr>
          <p:cNvPr id="197" name="Google Shape;197;p17"/>
          <p:cNvPicPr preferRelativeResize="0"/>
          <p:nvPr/>
        </p:nvPicPr>
        <p:blipFill>
          <a:blip r:embed="rId3">
            <a:alphaModFix/>
          </a:blip>
          <a:stretch>
            <a:fillRect/>
          </a:stretch>
        </p:blipFill>
        <p:spPr>
          <a:xfrm>
            <a:off x="-5154600" y="-1180400"/>
            <a:ext cx="16193167" cy="8231026"/>
          </a:xfrm>
          <a:prstGeom prst="rect">
            <a:avLst/>
          </a:prstGeom>
          <a:noFill/>
          <a:ln>
            <a:noFill/>
          </a:ln>
        </p:spPr>
      </p:pic>
      <p:pic>
        <p:nvPicPr>
          <p:cNvPr id="198" name="Google Shape;198;p17"/>
          <p:cNvPicPr preferRelativeResize="0"/>
          <p:nvPr/>
        </p:nvPicPr>
        <p:blipFill>
          <a:blip r:embed="rId3">
            <a:alphaModFix/>
          </a:blip>
          <a:stretch>
            <a:fillRect/>
          </a:stretch>
        </p:blipFill>
        <p:spPr>
          <a:xfrm>
            <a:off x="4572000" y="7710224"/>
            <a:ext cx="16955909" cy="8618725"/>
          </a:xfrm>
          <a:prstGeom prst="rect">
            <a:avLst/>
          </a:prstGeom>
          <a:noFill/>
          <a:ln>
            <a:noFill/>
          </a:ln>
        </p:spPr>
      </p:pic>
      <p:pic>
        <p:nvPicPr>
          <p:cNvPr id="199" name="Google Shape;199;p17"/>
          <p:cNvPicPr preferRelativeResize="0"/>
          <p:nvPr/>
        </p:nvPicPr>
        <p:blipFill>
          <a:blip r:embed="rId4">
            <a:alphaModFix/>
          </a:blip>
          <a:stretch>
            <a:fillRect/>
          </a:stretch>
        </p:blipFill>
        <p:spPr>
          <a:xfrm>
            <a:off x="10366325" y="1273400"/>
            <a:ext cx="6676275" cy="8231031"/>
          </a:xfrm>
          <a:prstGeom prst="rect">
            <a:avLst/>
          </a:prstGeom>
          <a:noFill/>
          <a:ln>
            <a:noFill/>
          </a:ln>
        </p:spPr>
      </p:pic>
      <p:grpSp>
        <p:nvGrpSpPr>
          <p:cNvPr id="200" name="Google Shape;200;p17"/>
          <p:cNvGrpSpPr/>
          <p:nvPr/>
        </p:nvGrpSpPr>
        <p:grpSpPr>
          <a:xfrm>
            <a:off x="1028700" y="787400"/>
            <a:ext cx="4208999" cy="687073"/>
            <a:chOff x="0" y="0"/>
            <a:chExt cx="5611999" cy="916098"/>
          </a:xfrm>
        </p:grpSpPr>
        <p:sp>
          <p:nvSpPr>
            <p:cNvPr id="201" name="Google Shape;201;p17"/>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202" name="Google Shape;202;p17"/>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cxnSp>
        <p:nvCxnSpPr>
          <p:cNvPr id="203" name="Google Shape;203;p17"/>
          <p:cNvCxnSpPr/>
          <p:nvPr/>
        </p:nvCxnSpPr>
        <p:spPr>
          <a:xfrm>
            <a:off x="1028700" y="8956605"/>
            <a:ext cx="6492240" cy="0"/>
          </a:xfrm>
          <a:prstGeom prst="straightConnector1">
            <a:avLst/>
          </a:prstGeom>
          <a:noFill/>
          <a:ln cap="flat" cmpd="sng" w="66675">
            <a:solidFill>
              <a:srgbClr val="FFFFFF"/>
            </a:solidFill>
            <a:prstDash val="solid"/>
            <a:round/>
            <a:headEnd len="sm" w="sm" type="none"/>
            <a:tailEnd len="med" w="med" type="stealth"/>
          </a:ln>
        </p:spPr>
      </p:cxnSp>
      <p:sp>
        <p:nvSpPr>
          <p:cNvPr id="204" name="Google Shape;204;p17"/>
          <p:cNvSpPr txBox="1"/>
          <p:nvPr/>
        </p:nvSpPr>
        <p:spPr>
          <a:xfrm>
            <a:off x="1173356" y="1903095"/>
            <a:ext cx="7193700" cy="30903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7C917"/>
                </a:solidFill>
                <a:latin typeface="Archivo Black"/>
                <a:ea typeface="Archivo Black"/>
                <a:cs typeface="Archivo Black"/>
                <a:sym typeface="Archivo Black"/>
              </a:rPr>
              <a:t>OUR PROJECTS</a:t>
            </a:r>
            <a:endParaRPr/>
          </a:p>
        </p:txBody>
      </p:sp>
      <p:sp>
        <p:nvSpPr>
          <p:cNvPr id="205" name="Google Shape;205;p17"/>
          <p:cNvSpPr txBox="1"/>
          <p:nvPr/>
        </p:nvSpPr>
        <p:spPr>
          <a:xfrm>
            <a:off x="1173356" y="4970145"/>
            <a:ext cx="8193600" cy="329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15000"/>
              </a:lnSpc>
              <a:spcBef>
                <a:spcPts val="0"/>
              </a:spcBef>
              <a:spcAft>
                <a:spcPts val="0"/>
              </a:spcAft>
              <a:buNone/>
            </a:pPr>
            <a:r>
              <a:t/>
            </a:r>
            <a:endParaRPr b="0" i="0" sz="21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100" u="none" cap="none" strike="noStrike">
                <a:solidFill>
                  <a:srgbClr val="FFFFFF"/>
                </a:solidFill>
                <a:latin typeface="Arial"/>
                <a:ea typeface="Arial"/>
                <a:cs typeface="Arial"/>
                <a:sym typeface="Arial"/>
              </a:rPr>
              <a:t>One of our flagship projects focuses on providing clean drinking water to rural areas, ensuring that everyone has access to this basic necessity.</a:t>
            </a:r>
            <a:endParaRPr/>
          </a:p>
        </p:txBody>
      </p:sp>
      <p:sp>
        <p:nvSpPr>
          <p:cNvPr id="206" name="Google Shape;206;p17"/>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07/20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210" name="Shape 210"/>
        <p:cNvGrpSpPr/>
        <p:nvPr/>
      </p:nvGrpSpPr>
      <p:grpSpPr>
        <a:xfrm>
          <a:off x="0" y="0"/>
          <a:ext cx="0" cy="0"/>
          <a:chOff x="0" y="0"/>
          <a:chExt cx="0" cy="0"/>
        </a:xfrm>
      </p:grpSpPr>
      <p:pic>
        <p:nvPicPr>
          <p:cNvPr id="211" name="Google Shape;211;p18"/>
          <p:cNvPicPr preferRelativeResize="0"/>
          <p:nvPr/>
        </p:nvPicPr>
        <p:blipFill>
          <a:blip r:embed="rId3">
            <a:alphaModFix/>
          </a:blip>
          <a:stretch>
            <a:fillRect/>
          </a:stretch>
        </p:blipFill>
        <p:spPr>
          <a:xfrm>
            <a:off x="15449449" y="6389925"/>
            <a:ext cx="14156600" cy="11654323"/>
          </a:xfrm>
          <a:prstGeom prst="rect">
            <a:avLst/>
          </a:prstGeom>
          <a:noFill/>
          <a:ln>
            <a:noFill/>
          </a:ln>
        </p:spPr>
      </p:pic>
      <p:pic>
        <p:nvPicPr>
          <p:cNvPr id="212" name="Google Shape;212;p18"/>
          <p:cNvPicPr preferRelativeResize="0"/>
          <p:nvPr/>
        </p:nvPicPr>
        <p:blipFill>
          <a:blip r:embed="rId4">
            <a:alphaModFix/>
          </a:blip>
          <a:stretch>
            <a:fillRect/>
          </a:stretch>
        </p:blipFill>
        <p:spPr>
          <a:xfrm>
            <a:off x="5628150" y="-4011687"/>
            <a:ext cx="13237975" cy="11654326"/>
          </a:xfrm>
          <a:prstGeom prst="rect">
            <a:avLst/>
          </a:prstGeom>
          <a:noFill/>
          <a:ln>
            <a:noFill/>
          </a:ln>
        </p:spPr>
      </p:pic>
      <p:grpSp>
        <p:nvGrpSpPr>
          <p:cNvPr id="213" name="Google Shape;213;p18"/>
          <p:cNvGrpSpPr/>
          <p:nvPr/>
        </p:nvGrpSpPr>
        <p:grpSpPr>
          <a:xfrm>
            <a:off x="1028700" y="787400"/>
            <a:ext cx="4208999" cy="687073"/>
            <a:chOff x="0" y="0"/>
            <a:chExt cx="5611999" cy="916098"/>
          </a:xfrm>
        </p:grpSpPr>
        <p:sp>
          <p:nvSpPr>
            <p:cNvPr id="214" name="Google Shape;214;p18"/>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5">
                <a:alphaModFix/>
              </a:blip>
              <a:stretch>
                <a:fillRect b="0" l="0" r="0" t="0"/>
              </a:stretch>
            </a:blipFill>
            <a:ln>
              <a:noFill/>
            </a:ln>
          </p:spPr>
        </p:sp>
        <p:sp>
          <p:nvSpPr>
            <p:cNvPr id="215" name="Google Shape;215;p18"/>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grpSp>
        <p:nvGrpSpPr>
          <p:cNvPr id="216" name="Google Shape;216;p18"/>
          <p:cNvGrpSpPr/>
          <p:nvPr/>
        </p:nvGrpSpPr>
        <p:grpSpPr>
          <a:xfrm>
            <a:off x="1028700" y="3777868"/>
            <a:ext cx="1573527" cy="1754353"/>
            <a:chOff x="0" y="-47625"/>
            <a:chExt cx="414427" cy="462052"/>
          </a:xfrm>
        </p:grpSpPr>
        <p:sp>
          <p:nvSpPr>
            <p:cNvPr id="217" name="Google Shape;217;p18"/>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8"/>
          <p:cNvGrpSpPr/>
          <p:nvPr/>
        </p:nvGrpSpPr>
        <p:grpSpPr>
          <a:xfrm>
            <a:off x="9105707" y="3777868"/>
            <a:ext cx="1573527" cy="1754353"/>
            <a:chOff x="0" y="-47625"/>
            <a:chExt cx="414427" cy="462052"/>
          </a:xfrm>
        </p:grpSpPr>
        <p:sp>
          <p:nvSpPr>
            <p:cNvPr id="220" name="Google Shape;220;p18"/>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8"/>
          <p:cNvGrpSpPr/>
          <p:nvPr/>
        </p:nvGrpSpPr>
        <p:grpSpPr>
          <a:xfrm>
            <a:off x="1028700" y="6820167"/>
            <a:ext cx="1573527" cy="1754353"/>
            <a:chOff x="0" y="-47625"/>
            <a:chExt cx="414427" cy="462052"/>
          </a:xfrm>
        </p:grpSpPr>
        <p:sp>
          <p:nvSpPr>
            <p:cNvPr id="223" name="Google Shape;223;p18"/>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8"/>
          <p:cNvGrpSpPr/>
          <p:nvPr/>
        </p:nvGrpSpPr>
        <p:grpSpPr>
          <a:xfrm>
            <a:off x="9105707" y="6820167"/>
            <a:ext cx="1573527" cy="1754353"/>
            <a:chOff x="0" y="-47625"/>
            <a:chExt cx="414427" cy="462052"/>
          </a:xfrm>
        </p:grpSpPr>
        <p:sp>
          <p:nvSpPr>
            <p:cNvPr id="226" name="Google Shape;226;p18"/>
            <p:cNvSpPr/>
            <p:nvPr/>
          </p:nvSpPr>
          <p:spPr>
            <a:xfrm>
              <a:off x="0" y="0"/>
              <a:ext cx="414427" cy="414427"/>
            </a:xfrm>
            <a:custGeom>
              <a:rect b="b" l="l" r="r" t="t"/>
              <a:pathLst>
                <a:path extrusionOk="0" h="414427" w="414427">
                  <a:moveTo>
                    <a:pt x="152523" y="0"/>
                  </a:moveTo>
                  <a:lnTo>
                    <a:pt x="261904" y="0"/>
                  </a:lnTo>
                  <a:cubicBezTo>
                    <a:pt x="346140" y="0"/>
                    <a:pt x="414427" y="68287"/>
                    <a:pt x="414427" y="152523"/>
                  </a:cubicBezTo>
                  <a:lnTo>
                    <a:pt x="414427" y="261904"/>
                  </a:lnTo>
                  <a:cubicBezTo>
                    <a:pt x="414427" y="346140"/>
                    <a:pt x="346140" y="414427"/>
                    <a:pt x="261904" y="414427"/>
                  </a:cubicBezTo>
                  <a:lnTo>
                    <a:pt x="152523" y="414427"/>
                  </a:lnTo>
                  <a:cubicBezTo>
                    <a:pt x="112072" y="414427"/>
                    <a:pt x="73277" y="398357"/>
                    <a:pt x="44673" y="369754"/>
                  </a:cubicBezTo>
                  <a:cubicBezTo>
                    <a:pt x="16069" y="341150"/>
                    <a:pt x="0" y="302355"/>
                    <a:pt x="0" y="261904"/>
                  </a:cubicBezTo>
                  <a:lnTo>
                    <a:pt x="0" y="152523"/>
                  </a:lnTo>
                  <a:cubicBezTo>
                    <a:pt x="0" y="68287"/>
                    <a:pt x="68287" y="0"/>
                    <a:pt x="152523" y="0"/>
                  </a:cubicBezTo>
                  <a:close/>
                </a:path>
              </a:pathLst>
            </a:custGeom>
            <a:solidFill>
              <a:srgbClr val="F7C9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txBox="1"/>
            <p:nvPr/>
          </p:nvSpPr>
          <p:spPr>
            <a:xfrm>
              <a:off x="0" y="-47625"/>
              <a:ext cx="414427" cy="4620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8"/>
          <p:cNvSpPr txBox="1"/>
          <p:nvPr/>
        </p:nvSpPr>
        <p:spPr>
          <a:xfrm>
            <a:off x="1028700" y="1928805"/>
            <a:ext cx="11603182"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WHAT WE </a:t>
            </a:r>
            <a:r>
              <a:rPr b="0" i="0" lang="en-US" sz="9126" u="none" cap="none" strike="noStrike">
                <a:solidFill>
                  <a:srgbClr val="F7C917"/>
                </a:solidFill>
                <a:latin typeface="Archivo Black"/>
                <a:ea typeface="Archivo Black"/>
                <a:cs typeface="Archivo Black"/>
                <a:sym typeface="Archivo Black"/>
              </a:rPr>
              <a:t>OFFER</a:t>
            </a:r>
            <a:endParaRPr/>
          </a:p>
        </p:txBody>
      </p:sp>
      <p:sp>
        <p:nvSpPr>
          <p:cNvPr id="229" name="Google Shape;229;p18"/>
          <p:cNvSpPr txBox="1"/>
          <p:nvPr/>
        </p:nvSpPr>
        <p:spPr>
          <a:xfrm>
            <a:off x="2943382" y="4107600"/>
            <a:ext cx="4493255"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SERVICE ONE</a:t>
            </a:r>
            <a:endParaRPr/>
          </a:p>
        </p:txBody>
      </p:sp>
      <p:sp>
        <p:nvSpPr>
          <p:cNvPr id="230" name="Google Shape;230;p18"/>
          <p:cNvSpPr txBox="1"/>
          <p:nvPr/>
        </p:nvSpPr>
        <p:spPr>
          <a:xfrm>
            <a:off x="11110856" y="4107600"/>
            <a:ext cx="4839701"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SERVICE TWO</a:t>
            </a:r>
            <a:endParaRPr/>
          </a:p>
        </p:txBody>
      </p:sp>
      <p:sp>
        <p:nvSpPr>
          <p:cNvPr id="231" name="Google Shape;231;p18"/>
          <p:cNvSpPr txBox="1"/>
          <p:nvPr/>
        </p:nvSpPr>
        <p:spPr>
          <a:xfrm>
            <a:off x="2943382" y="7100796"/>
            <a:ext cx="5463899"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SERVICE THREE</a:t>
            </a:r>
            <a:endParaRPr/>
          </a:p>
        </p:txBody>
      </p:sp>
      <p:sp>
        <p:nvSpPr>
          <p:cNvPr id="232" name="Google Shape;232;p18"/>
          <p:cNvSpPr txBox="1"/>
          <p:nvPr/>
        </p:nvSpPr>
        <p:spPr>
          <a:xfrm>
            <a:off x="11110856" y="7100796"/>
            <a:ext cx="5047202"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999" u="none" cap="none" strike="noStrike">
                <a:solidFill>
                  <a:srgbClr val="FFFFFF"/>
                </a:solidFill>
                <a:latin typeface="Archivo Black"/>
                <a:ea typeface="Archivo Black"/>
                <a:cs typeface="Archivo Black"/>
                <a:sym typeface="Archivo Black"/>
              </a:rPr>
              <a:t>SERVICE FOUR</a:t>
            </a:r>
            <a:endParaRPr/>
          </a:p>
        </p:txBody>
      </p:sp>
      <p:sp>
        <p:nvSpPr>
          <p:cNvPr id="233" name="Google Shape;233;p18"/>
          <p:cNvSpPr txBox="1"/>
          <p:nvPr/>
        </p:nvSpPr>
        <p:spPr>
          <a:xfrm>
            <a:off x="2943382" y="4845359"/>
            <a:ext cx="3432694"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234" name="Google Shape;234;p18"/>
          <p:cNvSpPr txBox="1"/>
          <p:nvPr/>
        </p:nvSpPr>
        <p:spPr>
          <a:xfrm>
            <a:off x="11110856" y="4845359"/>
            <a:ext cx="3386583"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235" name="Google Shape;235;p18"/>
          <p:cNvSpPr txBox="1"/>
          <p:nvPr/>
        </p:nvSpPr>
        <p:spPr>
          <a:xfrm>
            <a:off x="2943382" y="7838555"/>
            <a:ext cx="3150191"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236" name="Google Shape;236;p18"/>
          <p:cNvSpPr txBox="1"/>
          <p:nvPr/>
        </p:nvSpPr>
        <p:spPr>
          <a:xfrm>
            <a:off x="11110856" y="7838555"/>
            <a:ext cx="2988724" cy="7359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Elaborate on what you want to discuss. </a:t>
            </a:r>
            <a:endParaRPr/>
          </a:p>
        </p:txBody>
      </p:sp>
      <p:sp>
        <p:nvSpPr>
          <p:cNvPr id="237" name="Google Shape;237;p18"/>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08/20</a:t>
            </a:r>
            <a:endParaRPr/>
          </a:p>
        </p:txBody>
      </p:sp>
      <p:pic>
        <p:nvPicPr>
          <p:cNvPr id="238" name="Google Shape;238;p18"/>
          <p:cNvPicPr preferRelativeResize="0"/>
          <p:nvPr/>
        </p:nvPicPr>
        <p:blipFill>
          <a:blip r:embed="rId6">
            <a:alphaModFix/>
          </a:blip>
          <a:stretch>
            <a:fillRect/>
          </a:stretch>
        </p:blipFill>
        <p:spPr>
          <a:xfrm>
            <a:off x="1393175" y="4226786"/>
            <a:ext cx="844600" cy="950175"/>
          </a:xfrm>
          <a:prstGeom prst="rect">
            <a:avLst/>
          </a:prstGeom>
          <a:noFill/>
          <a:ln>
            <a:noFill/>
          </a:ln>
        </p:spPr>
      </p:pic>
      <p:pic>
        <p:nvPicPr>
          <p:cNvPr id="239" name="Google Shape;239;p18"/>
          <p:cNvPicPr preferRelativeResize="0"/>
          <p:nvPr/>
        </p:nvPicPr>
        <p:blipFill>
          <a:blip r:embed="rId7">
            <a:alphaModFix/>
          </a:blip>
          <a:stretch>
            <a:fillRect/>
          </a:stretch>
        </p:blipFill>
        <p:spPr>
          <a:xfrm>
            <a:off x="1337895" y="7351594"/>
            <a:ext cx="955150" cy="950175"/>
          </a:xfrm>
          <a:prstGeom prst="rect">
            <a:avLst/>
          </a:prstGeom>
          <a:noFill/>
          <a:ln>
            <a:noFill/>
          </a:ln>
        </p:spPr>
      </p:pic>
      <p:pic>
        <p:nvPicPr>
          <p:cNvPr id="240" name="Google Shape;240;p18"/>
          <p:cNvPicPr preferRelativeResize="0"/>
          <p:nvPr/>
        </p:nvPicPr>
        <p:blipFill>
          <a:blip r:embed="rId8">
            <a:alphaModFix/>
          </a:blip>
          <a:stretch>
            <a:fillRect/>
          </a:stretch>
        </p:blipFill>
        <p:spPr>
          <a:xfrm>
            <a:off x="9323958" y="4142479"/>
            <a:ext cx="1137025" cy="1118784"/>
          </a:xfrm>
          <a:prstGeom prst="rect">
            <a:avLst/>
          </a:prstGeom>
          <a:noFill/>
          <a:ln>
            <a:noFill/>
          </a:ln>
        </p:spPr>
      </p:pic>
      <p:pic>
        <p:nvPicPr>
          <p:cNvPr id="241" name="Google Shape;241;p18"/>
          <p:cNvPicPr preferRelativeResize="0"/>
          <p:nvPr/>
        </p:nvPicPr>
        <p:blipFill>
          <a:blip r:embed="rId9">
            <a:alphaModFix/>
          </a:blip>
          <a:stretch>
            <a:fillRect/>
          </a:stretch>
        </p:blipFill>
        <p:spPr>
          <a:xfrm>
            <a:off x="9323963" y="7258175"/>
            <a:ext cx="1137025" cy="1137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1C24"/>
        </a:solidFill>
      </p:bgPr>
    </p:bg>
    <p:spTree>
      <p:nvGrpSpPr>
        <p:cNvPr id="245" name="Shape 245"/>
        <p:cNvGrpSpPr/>
        <p:nvPr/>
      </p:nvGrpSpPr>
      <p:grpSpPr>
        <a:xfrm>
          <a:off x="0" y="0"/>
          <a:ext cx="0" cy="0"/>
          <a:chOff x="0" y="0"/>
          <a:chExt cx="0" cy="0"/>
        </a:xfrm>
      </p:grpSpPr>
      <p:pic>
        <p:nvPicPr>
          <p:cNvPr id="246" name="Google Shape;246;p19"/>
          <p:cNvPicPr preferRelativeResize="0"/>
          <p:nvPr/>
        </p:nvPicPr>
        <p:blipFill>
          <a:blip r:embed="rId3">
            <a:alphaModFix/>
          </a:blip>
          <a:stretch>
            <a:fillRect/>
          </a:stretch>
        </p:blipFill>
        <p:spPr>
          <a:xfrm>
            <a:off x="-5251554" y="6513500"/>
            <a:ext cx="15310884" cy="10287000"/>
          </a:xfrm>
          <a:prstGeom prst="rect">
            <a:avLst/>
          </a:prstGeom>
          <a:noFill/>
          <a:ln>
            <a:noFill/>
          </a:ln>
        </p:spPr>
      </p:pic>
      <p:pic>
        <p:nvPicPr>
          <p:cNvPr id="247" name="Google Shape;247;p19"/>
          <p:cNvPicPr preferRelativeResize="0"/>
          <p:nvPr/>
        </p:nvPicPr>
        <p:blipFill>
          <a:blip r:embed="rId4">
            <a:alphaModFix/>
          </a:blip>
          <a:stretch>
            <a:fillRect/>
          </a:stretch>
        </p:blipFill>
        <p:spPr>
          <a:xfrm>
            <a:off x="9301375" y="-4966200"/>
            <a:ext cx="10560324" cy="11760502"/>
          </a:xfrm>
          <a:prstGeom prst="rect">
            <a:avLst/>
          </a:prstGeom>
          <a:noFill/>
          <a:ln>
            <a:noFill/>
          </a:ln>
        </p:spPr>
      </p:pic>
      <p:pic>
        <p:nvPicPr>
          <p:cNvPr id="248" name="Google Shape;248;p19"/>
          <p:cNvPicPr preferRelativeResize="0"/>
          <p:nvPr/>
        </p:nvPicPr>
        <p:blipFill>
          <a:blip r:embed="rId5">
            <a:alphaModFix/>
          </a:blip>
          <a:stretch>
            <a:fillRect/>
          </a:stretch>
        </p:blipFill>
        <p:spPr>
          <a:xfrm>
            <a:off x="1028700" y="4265502"/>
            <a:ext cx="16230600" cy="4992797"/>
          </a:xfrm>
          <a:prstGeom prst="rect">
            <a:avLst/>
          </a:prstGeom>
          <a:noFill/>
          <a:ln>
            <a:noFill/>
          </a:ln>
        </p:spPr>
      </p:pic>
      <p:sp>
        <p:nvSpPr>
          <p:cNvPr id="249" name="Google Shape;249;p19"/>
          <p:cNvSpPr txBox="1"/>
          <p:nvPr/>
        </p:nvSpPr>
        <p:spPr>
          <a:xfrm>
            <a:off x="1028700" y="1815281"/>
            <a:ext cx="11118213" cy="139065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9126" u="none" cap="none" strike="noStrike">
                <a:solidFill>
                  <a:srgbClr val="FFFFFF"/>
                </a:solidFill>
                <a:latin typeface="Archivo Black"/>
                <a:ea typeface="Archivo Black"/>
                <a:cs typeface="Archivo Black"/>
                <a:sym typeface="Archivo Black"/>
              </a:rPr>
              <a:t>GALLERY IMAGE</a:t>
            </a:r>
            <a:endParaRPr/>
          </a:p>
        </p:txBody>
      </p:sp>
      <p:sp>
        <p:nvSpPr>
          <p:cNvPr id="250" name="Google Shape;250;p19"/>
          <p:cNvSpPr txBox="1"/>
          <p:nvPr/>
        </p:nvSpPr>
        <p:spPr>
          <a:xfrm>
            <a:off x="1028700" y="3342751"/>
            <a:ext cx="7336267"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Arial"/>
                <a:ea typeface="Arial"/>
                <a:cs typeface="Arial"/>
                <a:sym typeface="Arial"/>
              </a:rPr>
              <a:t>What can you say about your projects? Share it here!</a:t>
            </a:r>
            <a:endParaRPr/>
          </a:p>
        </p:txBody>
      </p:sp>
      <p:grpSp>
        <p:nvGrpSpPr>
          <p:cNvPr id="251" name="Google Shape;251;p19"/>
          <p:cNvGrpSpPr/>
          <p:nvPr/>
        </p:nvGrpSpPr>
        <p:grpSpPr>
          <a:xfrm>
            <a:off x="1028700" y="787400"/>
            <a:ext cx="4208999" cy="687073"/>
            <a:chOff x="0" y="0"/>
            <a:chExt cx="5611999" cy="916098"/>
          </a:xfrm>
        </p:grpSpPr>
        <p:sp>
          <p:nvSpPr>
            <p:cNvPr id="252" name="Google Shape;252;p19"/>
            <p:cNvSpPr/>
            <p:nvPr/>
          </p:nvSpPr>
          <p:spPr>
            <a:xfrm>
              <a:off x="0" y="0"/>
              <a:ext cx="1512403" cy="916098"/>
            </a:xfrm>
            <a:custGeom>
              <a:rect b="b" l="l" r="r" t="t"/>
              <a:pathLst>
                <a:path extrusionOk="0" h="916098" w="1512403">
                  <a:moveTo>
                    <a:pt x="0" y="0"/>
                  </a:moveTo>
                  <a:lnTo>
                    <a:pt x="1512403" y="0"/>
                  </a:lnTo>
                  <a:lnTo>
                    <a:pt x="1512403" y="916098"/>
                  </a:lnTo>
                  <a:lnTo>
                    <a:pt x="0" y="916098"/>
                  </a:lnTo>
                  <a:lnTo>
                    <a:pt x="0" y="0"/>
                  </a:lnTo>
                  <a:close/>
                </a:path>
              </a:pathLst>
            </a:custGeom>
            <a:blipFill rotWithShape="1">
              <a:blip r:embed="rId6">
                <a:alphaModFix/>
              </a:blip>
              <a:stretch>
                <a:fillRect b="0" l="0" r="0" t="0"/>
              </a:stretch>
            </a:blipFill>
            <a:ln>
              <a:noFill/>
            </a:ln>
          </p:spPr>
        </p:sp>
        <p:sp>
          <p:nvSpPr>
            <p:cNvPr id="253" name="Google Shape;253;p19"/>
            <p:cNvSpPr txBox="1"/>
            <p:nvPr/>
          </p:nvSpPr>
          <p:spPr>
            <a:xfrm>
              <a:off x="1895339" y="245685"/>
              <a:ext cx="3716660" cy="415203"/>
            </a:xfrm>
            <a:prstGeom prst="rect">
              <a:avLst/>
            </a:prstGeom>
            <a:noFill/>
            <a:ln>
              <a:noFill/>
            </a:ln>
          </p:spPr>
          <p:txBody>
            <a:bodyPr anchorCtr="0" anchor="t" bIns="0" lIns="0" spcFirstLastPara="1" rIns="0" wrap="square" tIns="0">
              <a:spAutoFit/>
            </a:bodyPr>
            <a:lstStyle/>
            <a:p>
              <a:pPr indent="0" lvl="0" marL="0" marR="0" rtl="0" algn="l">
                <a:lnSpc>
                  <a:spcPct val="119990"/>
                </a:lnSpc>
                <a:spcBef>
                  <a:spcPts val="0"/>
                </a:spcBef>
                <a:spcAft>
                  <a:spcPts val="0"/>
                </a:spcAft>
                <a:buNone/>
              </a:pPr>
              <a:r>
                <a:rPr b="0" i="0" lang="en-US" sz="2011" u="none" cap="none" strike="noStrike">
                  <a:solidFill>
                    <a:srgbClr val="FFFFFF"/>
                  </a:solidFill>
                  <a:latin typeface="Archivo Black"/>
                  <a:ea typeface="Archivo Black"/>
                  <a:cs typeface="Archivo Black"/>
                  <a:sym typeface="Archivo Black"/>
                </a:rPr>
                <a:t>COMPANY NAME</a:t>
              </a:r>
              <a:endParaRPr/>
            </a:p>
          </p:txBody>
        </p:sp>
      </p:grpSp>
      <p:sp>
        <p:nvSpPr>
          <p:cNvPr id="254" name="Google Shape;254;p19"/>
          <p:cNvSpPr txBox="1"/>
          <p:nvPr/>
        </p:nvSpPr>
        <p:spPr>
          <a:xfrm>
            <a:off x="16149963" y="675638"/>
            <a:ext cx="1109337" cy="416864"/>
          </a:xfrm>
          <a:prstGeom prst="rect">
            <a:avLst/>
          </a:prstGeom>
          <a:noFill/>
          <a:ln>
            <a:noFill/>
          </a:ln>
        </p:spPr>
        <p:txBody>
          <a:bodyPr anchorCtr="0" anchor="t" bIns="0" lIns="0" spcFirstLastPara="1" rIns="0" wrap="square" tIns="0">
            <a:spAutoFit/>
          </a:bodyPr>
          <a:lstStyle/>
          <a:p>
            <a:pPr indent="0" lvl="0" marL="0" marR="0" rtl="0" algn="l">
              <a:lnSpc>
                <a:spcPct val="119985"/>
              </a:lnSpc>
              <a:spcBef>
                <a:spcPts val="0"/>
              </a:spcBef>
              <a:spcAft>
                <a:spcPts val="0"/>
              </a:spcAft>
              <a:buNone/>
            </a:pPr>
            <a:r>
              <a:rPr b="0" i="0" lang="en-US" sz="2692" u="none" cap="none" strike="noStrike">
                <a:solidFill>
                  <a:srgbClr val="FFFFFF"/>
                </a:solidFill>
                <a:latin typeface="Archivo Black"/>
                <a:ea typeface="Archivo Black"/>
                <a:cs typeface="Archivo Black"/>
                <a:sym typeface="Archivo Black"/>
              </a:rPr>
              <a:t>09/20</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artup Market Research Slides    ">
  <a:themeElements>
    <a:clrScheme name="Office">
      <a:dk1>
        <a:srgbClr val="000000"/>
      </a:dk1>
      <a:lt1>
        <a:srgbClr val="FFFFFF"/>
      </a:lt1>
      <a:dk2>
        <a:srgbClr val="151C24"/>
      </a:dk2>
      <a:lt2>
        <a:srgbClr val="F7C917"/>
      </a:lt2>
      <a:accent1>
        <a:srgbClr val="888888"/>
      </a:accent1>
      <a:accent2>
        <a:srgbClr val="FFFFFF"/>
      </a:accent2>
      <a:accent3>
        <a:srgbClr val="151C24"/>
      </a:accent3>
      <a:accent4>
        <a:srgbClr val="F7C917"/>
      </a:accent4>
      <a:accent5>
        <a:srgbClr val="888888"/>
      </a:accent5>
      <a:accent6>
        <a:srgbClr val="FFFFFF"/>
      </a:accent6>
      <a:hlink>
        <a:srgbClr val="151C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