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287000" cx="18288000"/>
  <p:notesSz cx="6858000" cy="9144000"/>
  <p:embeddedFontLst>
    <p:embeddedFont>
      <p:font typeface="Nunito Sans Medium"/>
      <p:regular r:id="rId26"/>
      <p:bold r:id="rId27"/>
      <p:italic r:id="rId28"/>
      <p:boldItalic r:id="rId29"/>
    </p:embeddedFont>
    <p:embeddedFont>
      <p:font typeface="Luckiest Guy"/>
      <p:regular r:id="rId30"/>
    </p:embeddedFont>
    <p:embeddedFont>
      <p:font typeface="Nunito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25D9D7-AFBB-4E22-A6C9-03C3CFD4F0BF}">
  <a:tblStyle styleId="{8B25D9D7-AFBB-4E22-A6C9-03C3CFD4F0B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SansMedium-regular.fntdata"/><Relationship Id="rId25" Type="http://schemas.openxmlformats.org/officeDocument/2006/relationships/slide" Target="slides/slide19.xml"/><Relationship Id="rId28" Type="http://schemas.openxmlformats.org/officeDocument/2006/relationships/font" Target="fonts/NunitoSansMedium-italic.fntdata"/><Relationship Id="rId27" Type="http://schemas.openxmlformats.org/officeDocument/2006/relationships/font" Target="fonts/NunitoSans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Sans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Sans-regular.fntdata"/><Relationship Id="rId30" Type="http://schemas.openxmlformats.org/officeDocument/2006/relationships/font" Target="fonts/LuckiestGuy-regular.fntdata"/><Relationship Id="rId11" Type="http://schemas.openxmlformats.org/officeDocument/2006/relationships/slide" Target="slides/slide5.xml"/><Relationship Id="rId33" Type="http://schemas.openxmlformats.org/officeDocument/2006/relationships/font" Target="fonts/NunitoSans-italic.fntdata"/><Relationship Id="rId10" Type="http://schemas.openxmlformats.org/officeDocument/2006/relationships/slide" Target="slides/slide4.xml"/><Relationship Id="rId32" Type="http://schemas.openxmlformats.org/officeDocument/2006/relationships/font" Target="fonts/Nunito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Nunito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0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2" name="Google Shape;27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5" name="Shape 3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6" name="Google Shape;39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7" name="Google Shape;39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6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8" name="Google Shape;39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8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0" name="Google Shape;40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3" name="Shape 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4" name="Google Shape;46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5" name="Google Shape;46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9" name="Shape 4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0" name="Google Shape;46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1" name="Google Shape;46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5" name="Shape 4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6" name="Google Shape;46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7" name="Google Shape;465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9" name="Shape 4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" name="Google Shape;47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1" name="Google Shape;470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5" name="Shape 4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6" name="Google Shape;47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7" name="Google Shape;472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Relationship Id="rId4" Type="http://schemas.openxmlformats.org/officeDocument/2006/relationships/image" Target="../media/image37.png"/><Relationship Id="rId5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1162969" y="750107"/>
            <a:ext cx="15962168" cy="1986644"/>
            <a:chOff x="0" y="-9525"/>
            <a:chExt cx="4204000" cy="523228"/>
          </a:xfrm>
        </p:grpSpPr>
        <p:sp>
          <p:nvSpPr>
            <p:cNvPr id="11" name="Google Shape;11;p3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3"/>
            <p:cNvSpPr txBox="1"/>
            <p:nvPr/>
          </p:nvSpPr>
          <p:spPr>
            <a:xfrm>
              <a:off x="0" y="-9525"/>
              <a:ext cx="4203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3"/>
          <p:cNvSpPr txBox="1"/>
          <p:nvPr>
            <p:ph type="ctrTitle"/>
          </p:nvPr>
        </p:nvSpPr>
        <p:spPr>
          <a:xfrm>
            <a:off x="1164000" y="1066650"/>
            <a:ext cx="15960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5490925" y="30119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284166"/>
              </a:buClr>
              <a:buSzPts val="3000"/>
              <a:buFont typeface="Nunito Sans"/>
              <a:buNone/>
              <a:defRPr b="1" sz="3000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 flipH="1" rot="10800000">
            <a:off x="631115" y="9591825"/>
            <a:ext cx="16998000" cy="1890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66970">
            <a:off x="408663" y="333175"/>
            <a:ext cx="581912" cy="8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1120" y="7604950"/>
            <a:ext cx="926700" cy="128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1625" y="3011975"/>
            <a:ext cx="1057125" cy="108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413" y="7967775"/>
            <a:ext cx="941662" cy="8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E0CFFD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1162969" y="750107"/>
            <a:ext cx="15962168" cy="1986644"/>
            <a:chOff x="0" y="-9525"/>
            <a:chExt cx="4204000" cy="523228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 txBox="1"/>
            <p:nvPr/>
          </p:nvSpPr>
          <p:spPr>
            <a:xfrm>
              <a:off x="0" y="-9525"/>
              <a:ext cx="4203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5700750" y="329888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191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19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25" name="Google Shape;25;p4"/>
          <p:cNvSpPr txBox="1"/>
          <p:nvPr>
            <p:ph type="ctrTitle"/>
          </p:nvPr>
        </p:nvSpPr>
        <p:spPr>
          <a:xfrm>
            <a:off x="1164000" y="1066650"/>
            <a:ext cx="15960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 flipH="1" rot="10800000">
            <a:off x="631115" y="9591825"/>
            <a:ext cx="16998000" cy="1890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7" name="Google Shape;27;p4"/>
          <p:cNvSpPr/>
          <p:nvPr/>
        </p:nvSpPr>
        <p:spPr>
          <a:xfrm rot="-1782558">
            <a:off x="963574" y="8239236"/>
            <a:ext cx="364747" cy="673898"/>
          </a:xfrm>
          <a:custGeom>
            <a:rect b="b" l="l" r="r" t="t"/>
            <a:pathLst>
              <a:path extrusionOk="0" h="674714" w="365189">
                <a:moveTo>
                  <a:pt x="0" y="0"/>
                </a:moveTo>
                <a:lnTo>
                  <a:pt x="365188" y="0"/>
                </a:lnTo>
                <a:lnTo>
                  <a:pt x="365188" y="674714"/>
                </a:lnTo>
                <a:lnTo>
                  <a:pt x="0" y="674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0229" y="7205575"/>
            <a:ext cx="2966755" cy="30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3896" y="0"/>
            <a:ext cx="1955250" cy="2008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1162969" y="750107"/>
            <a:ext cx="15962168" cy="1986644"/>
            <a:chOff x="0" y="-9525"/>
            <a:chExt cx="4204000" cy="523228"/>
          </a:xfrm>
        </p:grpSpPr>
        <p:sp>
          <p:nvSpPr>
            <p:cNvPr id="32" name="Google Shape;32;p5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 txBox="1"/>
            <p:nvPr/>
          </p:nvSpPr>
          <p:spPr>
            <a:xfrm>
              <a:off x="0" y="-9525"/>
              <a:ext cx="4203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5257838" y="62791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284166"/>
              </a:buClr>
              <a:buSzPts val="3000"/>
              <a:buNone/>
              <a:defRPr sz="3000">
                <a:solidFill>
                  <a:srgbClr val="284166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284166"/>
              </a:buClr>
              <a:buSzPts val="3000"/>
              <a:buNone/>
              <a:defRPr sz="3000">
                <a:solidFill>
                  <a:srgbClr val="284166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284166"/>
              </a:buClr>
              <a:buSzPts val="3000"/>
              <a:buNone/>
              <a:defRPr sz="3000">
                <a:solidFill>
                  <a:srgbClr val="284166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284166"/>
              </a:buClr>
              <a:buSzPts val="3000"/>
              <a:buNone/>
              <a:defRPr sz="3000">
                <a:solidFill>
                  <a:srgbClr val="284166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284166"/>
              </a:buClr>
              <a:buSzPts val="3000"/>
              <a:buNone/>
              <a:defRPr sz="3000">
                <a:solidFill>
                  <a:srgbClr val="284166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284166"/>
              </a:buClr>
              <a:buSzPts val="3000"/>
              <a:buNone/>
              <a:defRPr sz="3000">
                <a:solidFill>
                  <a:srgbClr val="284166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284166"/>
              </a:buClr>
              <a:buSzPts val="3000"/>
              <a:buNone/>
              <a:defRPr sz="3000">
                <a:solidFill>
                  <a:srgbClr val="284166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284166"/>
              </a:buClr>
              <a:buSzPts val="3000"/>
              <a:buNone/>
              <a:defRPr sz="3000">
                <a:solidFill>
                  <a:srgbClr val="284166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284166"/>
              </a:buClr>
              <a:buSzPts val="3000"/>
              <a:buNone/>
              <a:defRPr sz="3000">
                <a:solidFill>
                  <a:srgbClr val="284166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type="ctrTitle"/>
          </p:nvPr>
        </p:nvSpPr>
        <p:spPr>
          <a:xfrm>
            <a:off x="1164000" y="1066650"/>
            <a:ext cx="15960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 flipH="1" rot="10800000">
            <a:off x="631115" y="9591825"/>
            <a:ext cx="16998000" cy="1890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775" y="432700"/>
            <a:ext cx="729350" cy="110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6648" y="7364335"/>
            <a:ext cx="2372475" cy="222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5601" y="184400"/>
            <a:ext cx="1281075" cy="8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55072">
            <a:off x="194102" y="6827777"/>
            <a:ext cx="1770350" cy="178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1162969" y="750107"/>
            <a:ext cx="15962168" cy="1986644"/>
            <a:chOff x="0" y="-9525"/>
            <a:chExt cx="4204000" cy="523228"/>
          </a:xfrm>
        </p:grpSpPr>
        <p:sp>
          <p:nvSpPr>
            <p:cNvPr id="43" name="Google Shape;43;p6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 txBox="1"/>
            <p:nvPr/>
          </p:nvSpPr>
          <p:spPr>
            <a:xfrm>
              <a:off x="0" y="-9525"/>
              <a:ext cx="4203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246725" y="3289425"/>
            <a:ext cx="6522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191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191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9174925" y="3289425"/>
            <a:ext cx="5615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191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191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47" name="Google Shape;47;p6"/>
          <p:cNvSpPr txBox="1"/>
          <p:nvPr>
            <p:ph type="ctrTitle"/>
          </p:nvPr>
        </p:nvSpPr>
        <p:spPr>
          <a:xfrm>
            <a:off x="1164000" y="1066650"/>
            <a:ext cx="15960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" name="Google Shape;48;p6"/>
          <p:cNvCxnSpPr/>
          <p:nvPr/>
        </p:nvCxnSpPr>
        <p:spPr>
          <a:xfrm flipH="1" rot="10800000">
            <a:off x="631115" y="9591825"/>
            <a:ext cx="16998000" cy="1890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49" name="Google Shape;4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501" y="7805402"/>
            <a:ext cx="1931496" cy="180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2925" y="7805390"/>
            <a:ext cx="2089775" cy="319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8953" y="410394"/>
            <a:ext cx="1699137" cy="115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44197" y="410394"/>
            <a:ext cx="748626" cy="115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9CC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" type="body"/>
          </p:nvPr>
        </p:nvSpPr>
        <p:spPr>
          <a:xfrm>
            <a:off x="3010600" y="3442350"/>
            <a:ext cx="58905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191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19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9048775" y="3442350"/>
            <a:ext cx="58905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191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indent="-4191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indent="-4191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indent="-4191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grpSp>
        <p:nvGrpSpPr>
          <p:cNvPr id="56" name="Google Shape;56;p7"/>
          <p:cNvGrpSpPr/>
          <p:nvPr/>
        </p:nvGrpSpPr>
        <p:grpSpPr>
          <a:xfrm>
            <a:off x="1162969" y="750107"/>
            <a:ext cx="15962168" cy="1986644"/>
            <a:chOff x="0" y="-9525"/>
            <a:chExt cx="4204000" cy="523228"/>
          </a:xfrm>
        </p:grpSpPr>
        <p:sp>
          <p:nvSpPr>
            <p:cNvPr id="57" name="Google Shape;57;p7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7"/>
            <p:cNvSpPr txBox="1"/>
            <p:nvPr/>
          </p:nvSpPr>
          <p:spPr>
            <a:xfrm>
              <a:off x="0" y="-9525"/>
              <a:ext cx="4203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7"/>
          <p:cNvSpPr txBox="1"/>
          <p:nvPr>
            <p:ph type="ctrTitle"/>
          </p:nvPr>
        </p:nvSpPr>
        <p:spPr>
          <a:xfrm>
            <a:off x="1164000" y="1066650"/>
            <a:ext cx="15960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" name="Google Shape;60;p7"/>
          <p:cNvCxnSpPr/>
          <p:nvPr/>
        </p:nvCxnSpPr>
        <p:spPr>
          <a:xfrm flipH="1" rot="10800000">
            <a:off x="631115" y="9591825"/>
            <a:ext cx="16998000" cy="1890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61" name="Google Shape;61;p7"/>
          <p:cNvSpPr/>
          <p:nvPr/>
        </p:nvSpPr>
        <p:spPr>
          <a:xfrm rot="3120711">
            <a:off x="753399" y="3261897"/>
            <a:ext cx="615868" cy="1057283"/>
          </a:xfrm>
          <a:custGeom>
            <a:rect b="b" l="l" r="r" t="t"/>
            <a:pathLst>
              <a:path extrusionOk="0" h="1058140" w="616367">
                <a:moveTo>
                  <a:pt x="0" y="0"/>
                </a:moveTo>
                <a:lnTo>
                  <a:pt x="616367" y="0"/>
                </a:lnTo>
                <a:lnTo>
                  <a:pt x="616367" y="1058141"/>
                </a:lnTo>
                <a:lnTo>
                  <a:pt x="0" y="1058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4125" y="7103681"/>
            <a:ext cx="3363075" cy="337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03218">
            <a:off x="17314075" y="235100"/>
            <a:ext cx="662609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85652" y="1724775"/>
            <a:ext cx="2968000" cy="31372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8"/>
          <p:cNvGrpSpPr/>
          <p:nvPr/>
        </p:nvGrpSpPr>
        <p:grpSpPr>
          <a:xfrm>
            <a:off x="1162969" y="750107"/>
            <a:ext cx="15962168" cy="1986644"/>
            <a:chOff x="0" y="-9525"/>
            <a:chExt cx="4204000" cy="523228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8"/>
            <p:cNvSpPr txBox="1"/>
            <p:nvPr/>
          </p:nvSpPr>
          <p:spPr>
            <a:xfrm>
              <a:off x="0" y="-9525"/>
              <a:ext cx="4203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8"/>
          <p:cNvSpPr txBox="1"/>
          <p:nvPr>
            <p:ph type="ctrTitle"/>
          </p:nvPr>
        </p:nvSpPr>
        <p:spPr>
          <a:xfrm>
            <a:off x="1164000" y="1066650"/>
            <a:ext cx="15960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" name="Google Shape;70;p8"/>
          <p:cNvCxnSpPr/>
          <p:nvPr/>
        </p:nvCxnSpPr>
        <p:spPr>
          <a:xfrm flipH="1" rot="10800000">
            <a:off x="631115" y="9591825"/>
            <a:ext cx="16998000" cy="1890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1" name="Google Shape;71;p8"/>
          <p:cNvSpPr/>
          <p:nvPr/>
        </p:nvSpPr>
        <p:spPr>
          <a:xfrm rot="3120711">
            <a:off x="17129217" y="253951"/>
            <a:ext cx="590464" cy="1013671"/>
          </a:xfrm>
          <a:custGeom>
            <a:rect b="b" l="l" r="r" t="t"/>
            <a:pathLst>
              <a:path extrusionOk="0" h="1014492" w="590942">
                <a:moveTo>
                  <a:pt x="0" y="0"/>
                </a:moveTo>
                <a:lnTo>
                  <a:pt x="590942" y="0"/>
                </a:lnTo>
                <a:lnTo>
                  <a:pt x="590942" y="1014492"/>
                </a:lnTo>
                <a:lnTo>
                  <a:pt x="0" y="1014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2" name="Google Shape;7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7700" y="8033488"/>
            <a:ext cx="2109627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27225" y="7002175"/>
            <a:ext cx="1696012" cy="2357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rgbClr val="9CC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9"/>
          <p:cNvGrpSpPr/>
          <p:nvPr/>
        </p:nvGrpSpPr>
        <p:grpSpPr>
          <a:xfrm>
            <a:off x="1162969" y="750107"/>
            <a:ext cx="15962168" cy="1986644"/>
            <a:chOff x="0" y="-9525"/>
            <a:chExt cx="4204000" cy="523228"/>
          </a:xfrm>
        </p:grpSpPr>
        <p:sp>
          <p:nvSpPr>
            <p:cNvPr id="76" name="Google Shape;76;p9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9"/>
            <p:cNvSpPr txBox="1"/>
            <p:nvPr/>
          </p:nvSpPr>
          <p:spPr>
            <a:xfrm>
              <a:off x="0" y="-9525"/>
              <a:ext cx="4203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78;p9"/>
          <p:cNvSpPr/>
          <p:nvPr>
            <p:ph idx="2" type="pic"/>
          </p:nvPr>
        </p:nvSpPr>
        <p:spPr>
          <a:xfrm>
            <a:off x="9367555" y="3238300"/>
            <a:ext cx="7553100" cy="56649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1498038" y="3420863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/>
        </p:txBody>
      </p:sp>
      <p:sp>
        <p:nvSpPr>
          <p:cNvPr id="80" name="Google Shape;80;p9"/>
          <p:cNvSpPr txBox="1"/>
          <p:nvPr>
            <p:ph type="ctrTitle"/>
          </p:nvPr>
        </p:nvSpPr>
        <p:spPr>
          <a:xfrm>
            <a:off x="1164000" y="1066650"/>
            <a:ext cx="159600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1" name="Google Shape;81;p9"/>
          <p:cNvCxnSpPr/>
          <p:nvPr/>
        </p:nvCxnSpPr>
        <p:spPr>
          <a:xfrm flipH="1" rot="10800000">
            <a:off x="631115" y="9591825"/>
            <a:ext cx="16998000" cy="1890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82" name="Google Shape;8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1050" y="-381425"/>
            <a:ext cx="2972325" cy="2685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 rot="10037080">
            <a:off x="16308701" y="4110666"/>
            <a:ext cx="1800488" cy="1289804"/>
          </a:xfrm>
          <a:custGeom>
            <a:rect b="b" l="l" r="r" t="t"/>
            <a:pathLst>
              <a:path extrusionOk="0" h="1290433" w="1801366">
                <a:moveTo>
                  <a:pt x="0" y="0"/>
                </a:moveTo>
                <a:lnTo>
                  <a:pt x="1801366" y="0"/>
                </a:lnTo>
                <a:lnTo>
                  <a:pt x="1801366" y="1290433"/>
                </a:lnTo>
                <a:lnTo>
                  <a:pt x="0" y="1290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9"/>
          <p:cNvSpPr/>
          <p:nvPr/>
        </p:nvSpPr>
        <p:spPr>
          <a:xfrm>
            <a:off x="427016" y="7745434"/>
            <a:ext cx="1801366" cy="1290433"/>
          </a:xfrm>
          <a:custGeom>
            <a:rect b="b" l="l" r="r" t="t"/>
            <a:pathLst>
              <a:path extrusionOk="0" h="1290433" w="1801366">
                <a:moveTo>
                  <a:pt x="0" y="0"/>
                </a:moveTo>
                <a:lnTo>
                  <a:pt x="1801366" y="0"/>
                </a:lnTo>
                <a:lnTo>
                  <a:pt x="1801366" y="1290433"/>
                </a:lnTo>
                <a:lnTo>
                  <a:pt x="0" y="1290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5" name="Google Shape;8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62722"/>
            <a:ext cx="1686237" cy="19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26994">
            <a:off x="15490900" y="6837675"/>
            <a:ext cx="3772549" cy="36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3EA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50450" y="682069"/>
            <a:ext cx="11030700" cy="29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Luckiest Guy"/>
              <a:buNone/>
              <a:defRPr i="0" sz="8000" u="none" cap="none" strike="noStrik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432475" y="4283775"/>
            <a:ext cx="5935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unito Sans Medium"/>
              <a:buChar char="•"/>
              <a:defRPr i="0" sz="3200" u="none" cap="none" strike="noStrike"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unito Sans Medium"/>
              <a:buChar char="–"/>
              <a:defRPr i="0" sz="2800" u="none" cap="none" strike="noStrike"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 Sans Medium"/>
              <a:buChar char="•"/>
              <a:defRPr i="0" sz="2400" u="none" cap="none" strike="noStrike"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Sans Medium"/>
              <a:buChar char="–"/>
              <a:defRPr i="0" sz="2000" u="none" cap="none" strike="noStrike"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Sans Medium"/>
              <a:buChar char="»"/>
              <a:defRPr i="0" sz="2000" u="none" cap="none" strike="noStrike"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Sans Medium"/>
              <a:buChar char="•"/>
              <a:defRPr i="0" sz="2000" u="none" cap="none" strike="noStrike"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Sans Medium"/>
              <a:buChar char="•"/>
              <a:defRPr i="0" sz="2000" u="none" cap="none" strike="noStrike"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Sans Medium"/>
              <a:buChar char="•"/>
              <a:defRPr i="0" sz="2000" u="none" cap="none" strike="noStrike"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 Sans Medium"/>
              <a:buChar char="•"/>
              <a:defRPr i="0" sz="2000" u="none" cap="none" strike="noStrike"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37.png"/><Relationship Id="rId6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Relationship Id="rId4" Type="http://schemas.openxmlformats.org/officeDocument/2006/relationships/image" Target="../media/image59.png"/><Relationship Id="rId5" Type="http://schemas.openxmlformats.org/officeDocument/2006/relationships/image" Target="../media/image7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png"/><Relationship Id="rId4" Type="http://schemas.openxmlformats.org/officeDocument/2006/relationships/image" Target="../media/image58.png"/><Relationship Id="rId9" Type="http://schemas.openxmlformats.org/officeDocument/2006/relationships/image" Target="../media/image67.png"/><Relationship Id="rId5" Type="http://schemas.openxmlformats.org/officeDocument/2006/relationships/image" Target="../media/image53.png"/><Relationship Id="rId6" Type="http://schemas.openxmlformats.org/officeDocument/2006/relationships/image" Target="../media/image81.png"/><Relationship Id="rId7" Type="http://schemas.openxmlformats.org/officeDocument/2006/relationships/image" Target="../media/image60.png"/><Relationship Id="rId8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image" Target="../media/image62.png"/><Relationship Id="rId10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58.png"/><Relationship Id="rId6" Type="http://schemas.openxmlformats.org/officeDocument/2006/relationships/image" Target="../media/image53.png"/><Relationship Id="rId7" Type="http://schemas.openxmlformats.org/officeDocument/2006/relationships/image" Target="../media/image7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4.png"/><Relationship Id="rId4" Type="http://schemas.openxmlformats.org/officeDocument/2006/relationships/image" Target="../media/image68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Relationship Id="rId4" Type="http://schemas.openxmlformats.org/officeDocument/2006/relationships/image" Target="../media/image76.png"/><Relationship Id="rId5" Type="http://schemas.openxmlformats.org/officeDocument/2006/relationships/image" Target="../media/image23.png"/><Relationship Id="rId6" Type="http://schemas.openxmlformats.org/officeDocument/2006/relationships/image" Target="../media/image73.png"/><Relationship Id="rId7" Type="http://schemas.openxmlformats.org/officeDocument/2006/relationships/image" Target="../media/image7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5.png"/><Relationship Id="rId4" Type="http://schemas.openxmlformats.org/officeDocument/2006/relationships/image" Target="../media/image72.png"/><Relationship Id="rId5" Type="http://schemas.openxmlformats.org/officeDocument/2006/relationships/image" Target="../media/image78.png"/><Relationship Id="rId6" Type="http://schemas.openxmlformats.org/officeDocument/2006/relationships/image" Target="../media/image92.png"/><Relationship Id="rId7" Type="http://schemas.openxmlformats.org/officeDocument/2006/relationships/image" Target="../media/image7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79.png"/><Relationship Id="rId9" Type="http://schemas.openxmlformats.org/officeDocument/2006/relationships/image" Target="../media/image75.png"/><Relationship Id="rId5" Type="http://schemas.openxmlformats.org/officeDocument/2006/relationships/image" Target="../media/image86.png"/><Relationship Id="rId6" Type="http://schemas.openxmlformats.org/officeDocument/2006/relationships/image" Target="../media/image84.png"/><Relationship Id="rId7" Type="http://schemas.openxmlformats.org/officeDocument/2006/relationships/image" Target="../media/image88.png"/><Relationship Id="rId8" Type="http://schemas.openxmlformats.org/officeDocument/2006/relationships/image" Target="../media/image93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98.png"/><Relationship Id="rId10" Type="http://schemas.openxmlformats.org/officeDocument/2006/relationships/image" Target="../media/image104.png"/><Relationship Id="rId13" Type="http://schemas.openxmlformats.org/officeDocument/2006/relationships/image" Target="../media/image91.png"/><Relationship Id="rId1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0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Relationship Id="rId15" Type="http://schemas.openxmlformats.org/officeDocument/2006/relationships/image" Target="../media/image90.png"/><Relationship Id="rId14" Type="http://schemas.openxmlformats.org/officeDocument/2006/relationships/image" Target="../media/image105.png"/><Relationship Id="rId5" Type="http://schemas.openxmlformats.org/officeDocument/2006/relationships/image" Target="../media/image107.png"/><Relationship Id="rId6" Type="http://schemas.openxmlformats.org/officeDocument/2006/relationships/image" Target="../media/image101.png"/><Relationship Id="rId7" Type="http://schemas.openxmlformats.org/officeDocument/2006/relationships/image" Target="../media/image96.png"/><Relationship Id="rId8" Type="http://schemas.openxmlformats.org/officeDocument/2006/relationships/image" Target="../media/image9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image" Target="../media/image108.png"/><Relationship Id="rId5" Type="http://schemas.openxmlformats.org/officeDocument/2006/relationships/image" Target="../media/image102.png"/><Relationship Id="rId6" Type="http://schemas.openxmlformats.org/officeDocument/2006/relationships/image" Target="../media/image94.png"/><Relationship Id="rId7" Type="http://schemas.openxmlformats.org/officeDocument/2006/relationships/image" Target="../media/image103.png"/><Relationship Id="rId8" Type="http://schemas.openxmlformats.org/officeDocument/2006/relationships/image" Target="../media/image1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0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3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2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18.png"/><Relationship Id="rId5" Type="http://schemas.openxmlformats.org/officeDocument/2006/relationships/image" Target="../media/image39.png"/><Relationship Id="rId6" Type="http://schemas.openxmlformats.org/officeDocument/2006/relationships/image" Target="../media/image25.png"/><Relationship Id="rId7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63.png"/><Relationship Id="rId5" Type="http://schemas.openxmlformats.org/officeDocument/2006/relationships/image" Target="../media/image49.png"/><Relationship Id="rId6" Type="http://schemas.openxmlformats.org/officeDocument/2006/relationships/image" Target="../media/image40.png"/><Relationship Id="rId7" Type="http://schemas.openxmlformats.org/officeDocument/2006/relationships/image" Target="../media/image5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36.png"/><Relationship Id="rId7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10"/>
          <p:cNvCxnSpPr/>
          <p:nvPr/>
        </p:nvCxnSpPr>
        <p:spPr>
          <a:xfrm>
            <a:off x="8398762" y="9757717"/>
            <a:ext cx="9429292" cy="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92" name="Google Shape;92;p10"/>
          <p:cNvCxnSpPr/>
          <p:nvPr/>
        </p:nvCxnSpPr>
        <p:spPr>
          <a:xfrm flipH="1" rot="10800000">
            <a:off x="829929" y="971550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93" name="Google Shape;93;p10"/>
          <p:cNvSpPr txBox="1"/>
          <p:nvPr/>
        </p:nvSpPr>
        <p:spPr>
          <a:xfrm>
            <a:off x="7563988" y="2134359"/>
            <a:ext cx="9792900" cy="4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99" u="none" cap="none" strike="noStrike">
                <a:solidFill>
                  <a:srgbClr val="500B43"/>
                </a:solidFill>
                <a:latin typeface="Luckiest Guy"/>
                <a:ea typeface="Luckiest Guy"/>
                <a:cs typeface="Luckiest Guy"/>
                <a:sym typeface="Luckiest Guy"/>
              </a:rPr>
              <a:t>Comparing Decimals Lesson for Elementary</a:t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 rot="-1377794">
            <a:off x="1453870" y="281852"/>
            <a:ext cx="2489038" cy="1986705"/>
          </a:xfrm>
          <a:custGeom>
            <a:rect b="b" l="l" r="r" t="t"/>
            <a:pathLst>
              <a:path extrusionOk="0" h="1986705" w="2489038">
                <a:moveTo>
                  <a:pt x="0" y="0"/>
                </a:moveTo>
                <a:lnTo>
                  <a:pt x="2489038" y="0"/>
                </a:lnTo>
                <a:lnTo>
                  <a:pt x="2489038" y="1986704"/>
                </a:lnTo>
                <a:lnTo>
                  <a:pt x="0" y="1986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0"/>
          <p:cNvSpPr/>
          <p:nvPr/>
        </p:nvSpPr>
        <p:spPr>
          <a:xfrm rot="-10323065">
            <a:off x="15787476" y="7433237"/>
            <a:ext cx="1705037" cy="1360930"/>
          </a:xfrm>
          <a:custGeom>
            <a:rect b="b" l="l" r="r" t="t"/>
            <a:pathLst>
              <a:path extrusionOk="0" h="1360930" w="1705037">
                <a:moveTo>
                  <a:pt x="0" y="0"/>
                </a:moveTo>
                <a:lnTo>
                  <a:pt x="1705037" y="0"/>
                </a:lnTo>
                <a:lnTo>
                  <a:pt x="1705037" y="1360930"/>
                </a:lnTo>
                <a:lnTo>
                  <a:pt x="0" y="1360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0"/>
          <p:cNvSpPr/>
          <p:nvPr/>
        </p:nvSpPr>
        <p:spPr>
          <a:xfrm>
            <a:off x="7249388" y="7965892"/>
            <a:ext cx="1501680" cy="1585267"/>
          </a:xfrm>
          <a:custGeom>
            <a:rect b="b" l="l" r="r" t="t"/>
            <a:pathLst>
              <a:path extrusionOk="0" h="1585267" w="1501680">
                <a:moveTo>
                  <a:pt x="0" y="0"/>
                </a:moveTo>
                <a:lnTo>
                  <a:pt x="1501681" y="0"/>
                </a:lnTo>
                <a:lnTo>
                  <a:pt x="1501681" y="1585267"/>
                </a:lnTo>
                <a:lnTo>
                  <a:pt x="0" y="1585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7" name="Google Shape;97;p10"/>
          <p:cNvGrpSpPr/>
          <p:nvPr/>
        </p:nvGrpSpPr>
        <p:grpSpPr>
          <a:xfrm>
            <a:off x="10444784" y="6897899"/>
            <a:ext cx="4031317" cy="938339"/>
            <a:chOff x="0" y="-19050"/>
            <a:chExt cx="1061739" cy="247133"/>
          </a:xfrm>
        </p:grpSpPr>
        <p:sp>
          <p:nvSpPr>
            <p:cNvPr id="98" name="Google Shape;98;p10"/>
            <p:cNvSpPr/>
            <p:nvPr/>
          </p:nvSpPr>
          <p:spPr>
            <a:xfrm>
              <a:off x="0" y="0"/>
              <a:ext cx="1061739" cy="228083"/>
            </a:xfrm>
            <a:custGeom>
              <a:rect b="b" l="l" r="r" t="t"/>
              <a:pathLst>
                <a:path extrusionOk="0" h="228083" w="1061739">
                  <a:moveTo>
                    <a:pt x="97943" y="0"/>
                  </a:moveTo>
                  <a:lnTo>
                    <a:pt x="963796" y="0"/>
                  </a:lnTo>
                  <a:cubicBezTo>
                    <a:pt x="989772" y="0"/>
                    <a:pt x="1014684" y="10319"/>
                    <a:pt x="1033052" y="28687"/>
                  </a:cubicBezTo>
                  <a:cubicBezTo>
                    <a:pt x="1051420" y="47055"/>
                    <a:pt x="1061739" y="71967"/>
                    <a:pt x="1061739" y="97943"/>
                  </a:cubicBezTo>
                  <a:lnTo>
                    <a:pt x="1061739" y="130140"/>
                  </a:lnTo>
                  <a:cubicBezTo>
                    <a:pt x="1061739" y="184232"/>
                    <a:pt x="1017888" y="228083"/>
                    <a:pt x="963796" y="228083"/>
                  </a:cubicBezTo>
                  <a:lnTo>
                    <a:pt x="97943" y="228083"/>
                  </a:lnTo>
                  <a:cubicBezTo>
                    <a:pt x="43851" y="228083"/>
                    <a:pt x="0" y="184232"/>
                    <a:pt x="0" y="130140"/>
                  </a:cubicBezTo>
                  <a:lnTo>
                    <a:pt x="0" y="97943"/>
                  </a:lnTo>
                  <a:cubicBezTo>
                    <a:pt x="0" y="43851"/>
                    <a:pt x="43851" y="0"/>
                    <a:pt x="97943" y="0"/>
                  </a:cubicBezTo>
                  <a:close/>
                </a:path>
              </a:pathLst>
            </a:custGeom>
            <a:solidFill>
              <a:srgbClr val="6500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0"/>
            <p:cNvSpPr txBox="1"/>
            <p:nvPr/>
          </p:nvSpPr>
          <p:spPr>
            <a:xfrm>
              <a:off x="0" y="-19050"/>
              <a:ext cx="1061739" cy="247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0"/>
          <p:cNvSpPr txBox="1"/>
          <p:nvPr/>
        </p:nvSpPr>
        <p:spPr>
          <a:xfrm>
            <a:off x="10946024" y="7177807"/>
            <a:ext cx="314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3DF"/>
                </a:solidFill>
                <a:latin typeface="Luckiest Guy"/>
                <a:ea typeface="Luckiest Guy"/>
                <a:cs typeface="Luckiest Guy"/>
                <a:sym typeface="Luckiest Guy"/>
              </a:rPr>
              <a:t>PRESENTATION</a:t>
            </a:r>
            <a:endParaRPr/>
          </a:p>
        </p:txBody>
      </p:sp>
      <p:pic>
        <p:nvPicPr>
          <p:cNvPr id="101" name="Google Shape;10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97050" y="2533900"/>
            <a:ext cx="9163773" cy="689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55625" y="1476575"/>
            <a:ext cx="1398748" cy="15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CFFF"/>
        </a:solidFill>
      </p:bgPr>
    </p:bg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Google Shape;14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1050" y="-381425"/>
            <a:ext cx="2972325" cy="268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19"/>
          <p:cNvSpPr/>
          <p:nvPr/>
        </p:nvSpPr>
        <p:spPr>
          <a:xfrm>
            <a:off x="2611000" y="3428820"/>
            <a:ext cx="1714448" cy="680228"/>
          </a:xfrm>
          <a:custGeom>
            <a:rect b="b" l="l" r="r" t="t"/>
            <a:pathLst>
              <a:path extrusionOk="0" h="3847870" w="9698191">
                <a:moveTo>
                  <a:pt x="9673426" y="3264178"/>
                </a:moveTo>
                <a:cubicBezTo>
                  <a:pt x="9651709" y="3381526"/>
                  <a:pt x="9602942" y="3532783"/>
                  <a:pt x="9517597" y="3616476"/>
                </a:cubicBezTo>
                <a:cubicBezTo>
                  <a:pt x="9332305" y="3798086"/>
                  <a:pt x="8966163" y="3818025"/>
                  <a:pt x="8559128" y="3794657"/>
                </a:cubicBezTo>
                <a:cubicBezTo>
                  <a:pt x="8266774" y="3777893"/>
                  <a:pt x="8063574" y="3820819"/>
                  <a:pt x="7770712" y="3823613"/>
                </a:cubicBezTo>
                <a:cubicBezTo>
                  <a:pt x="7472517" y="3826407"/>
                  <a:pt x="7336880" y="3827677"/>
                  <a:pt x="7038557" y="3830471"/>
                </a:cubicBezTo>
                <a:cubicBezTo>
                  <a:pt x="5321191" y="3833265"/>
                  <a:pt x="2587498" y="3836059"/>
                  <a:pt x="2289302" y="3838853"/>
                </a:cubicBezTo>
                <a:cubicBezTo>
                  <a:pt x="1995678" y="3841647"/>
                  <a:pt x="1701800" y="3847870"/>
                  <a:pt x="1408303" y="3837202"/>
                </a:cubicBezTo>
                <a:cubicBezTo>
                  <a:pt x="1260348" y="3831868"/>
                  <a:pt x="1112393" y="3821835"/>
                  <a:pt x="965454" y="3804055"/>
                </a:cubicBezTo>
                <a:cubicBezTo>
                  <a:pt x="844931" y="3789450"/>
                  <a:pt x="723900" y="3771416"/>
                  <a:pt x="607949" y="3734713"/>
                </a:cubicBezTo>
                <a:cubicBezTo>
                  <a:pt x="501777" y="3701185"/>
                  <a:pt x="399542" y="3651909"/>
                  <a:pt x="315849" y="3577487"/>
                </a:cubicBezTo>
                <a:cubicBezTo>
                  <a:pt x="227203" y="3498620"/>
                  <a:pt x="170053" y="3393464"/>
                  <a:pt x="135636" y="3280942"/>
                </a:cubicBezTo>
                <a:cubicBezTo>
                  <a:pt x="98425" y="3159276"/>
                  <a:pt x="85852" y="3031387"/>
                  <a:pt x="71882" y="2905403"/>
                </a:cubicBezTo>
                <a:cubicBezTo>
                  <a:pt x="55626" y="2758718"/>
                  <a:pt x="40894" y="2611906"/>
                  <a:pt x="27813" y="2464967"/>
                </a:cubicBezTo>
                <a:cubicBezTo>
                  <a:pt x="14732" y="2040453"/>
                  <a:pt x="32004" y="1911598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73270"/>
                </a:cubicBezTo>
                <a:cubicBezTo>
                  <a:pt x="9646502" y="2526181"/>
                  <a:pt x="9685872" y="2559709"/>
                  <a:pt x="9688920" y="2857651"/>
                </a:cubicBezTo>
                <a:cubicBezTo>
                  <a:pt x="9690317" y="2992779"/>
                  <a:pt x="9698191" y="3130574"/>
                  <a:pt x="9673426" y="3264178"/>
                </a:cubicBezTo>
                <a:close/>
              </a:path>
            </a:pathLst>
          </a:custGeom>
          <a:solidFill>
            <a:srgbClr val="AF1F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19"/>
          <p:cNvSpPr txBox="1"/>
          <p:nvPr/>
        </p:nvSpPr>
        <p:spPr>
          <a:xfrm>
            <a:off x="2687020" y="3479431"/>
            <a:ext cx="1562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Step 1</a:t>
            </a:r>
            <a:endParaRPr/>
          </a:p>
        </p:txBody>
      </p:sp>
      <p:grpSp>
        <p:nvGrpSpPr>
          <p:cNvPr id="1502" name="Google Shape;1502;p19"/>
          <p:cNvGrpSpPr/>
          <p:nvPr/>
        </p:nvGrpSpPr>
        <p:grpSpPr>
          <a:xfrm>
            <a:off x="6141473" y="5614516"/>
            <a:ext cx="2500879" cy="2521209"/>
            <a:chOff x="0" y="-8282"/>
            <a:chExt cx="3334505" cy="3361612"/>
          </a:xfrm>
        </p:grpSpPr>
        <p:grpSp>
          <p:nvGrpSpPr>
            <p:cNvPr id="1503" name="Google Shape;1503;p19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1504" name="Google Shape;150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05" name="Google Shape;150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6" name="Google Shape;1506;p19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1507" name="Google Shape;150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08" name="Google Shape;150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9" name="Google Shape;1509;p19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1510" name="Google Shape;151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11" name="Google Shape;151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2" name="Google Shape;1512;p19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1513" name="Google Shape;151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14" name="Google Shape;151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5" name="Google Shape;1515;p19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1516" name="Google Shape;151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17" name="Google Shape;151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8" name="Google Shape;1518;p19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1519" name="Google Shape;151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20" name="Google Shape;152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1" name="Google Shape;1521;p19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1522" name="Google Shape;152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23" name="Google Shape;152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4" name="Google Shape;1524;p19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1525" name="Google Shape;152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26" name="Google Shape;152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7" name="Google Shape;1527;p19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1528" name="Google Shape;152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29" name="Google Shape;152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0" name="Google Shape;1530;p19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1531" name="Google Shape;153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32" name="Google Shape;153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3" name="Google Shape;1533;p19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1534" name="Google Shape;153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35" name="Google Shape;153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6" name="Google Shape;1536;p19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1537" name="Google Shape;153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38" name="Google Shape;153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9" name="Google Shape;1539;p19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1540" name="Google Shape;154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41" name="Google Shape;154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2" name="Google Shape;1542;p19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1543" name="Google Shape;154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44" name="Google Shape;154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5" name="Google Shape;1545;p19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1546" name="Google Shape;154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47" name="Google Shape;154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8" name="Google Shape;1548;p19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1549" name="Google Shape;154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50" name="Google Shape;155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1" name="Google Shape;1551;p19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1552" name="Google Shape;155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53" name="Google Shape;155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4" name="Google Shape;1554;p19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1555" name="Google Shape;155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56" name="Google Shape;155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7" name="Google Shape;1557;p19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1558" name="Google Shape;155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59" name="Google Shape;155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0" name="Google Shape;1560;p19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1561" name="Google Shape;156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62" name="Google Shape;156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3" name="Google Shape;1563;p19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1564" name="Google Shape;156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65" name="Google Shape;156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6" name="Google Shape;1566;p19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1567" name="Google Shape;156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68" name="Google Shape;156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9" name="Google Shape;1569;p19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1570" name="Google Shape;157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71" name="Google Shape;157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2" name="Google Shape;1572;p19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1573" name="Google Shape;157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74" name="Google Shape;157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5" name="Google Shape;1575;p19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1576" name="Google Shape;157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77" name="Google Shape;157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8" name="Google Shape;1578;p19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1579" name="Google Shape;157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80" name="Google Shape;158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1" name="Google Shape;1581;p19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1582" name="Google Shape;158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83" name="Google Shape;158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4" name="Google Shape;1584;p19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1585" name="Google Shape;158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86" name="Google Shape;158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7" name="Google Shape;1587;p19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1588" name="Google Shape;158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89" name="Google Shape;158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0" name="Google Shape;1590;p19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1591" name="Google Shape;159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92" name="Google Shape;159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3" name="Google Shape;1593;p19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1594" name="Google Shape;159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95" name="Google Shape;159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6" name="Google Shape;1596;p19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1597" name="Google Shape;159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598" name="Google Shape;159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9" name="Google Shape;1599;p19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1600" name="Google Shape;160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01" name="Google Shape;160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2" name="Google Shape;1602;p19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1603" name="Google Shape;160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04" name="Google Shape;160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5" name="Google Shape;1605;p19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1606" name="Google Shape;160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07" name="Google Shape;160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8" name="Google Shape;1608;p19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1609" name="Google Shape;160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10" name="Google Shape;161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1" name="Google Shape;1611;p19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1612" name="Google Shape;161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13" name="Google Shape;161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4" name="Google Shape;1614;p19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1615" name="Google Shape;161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16" name="Google Shape;161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7" name="Google Shape;1617;p19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1618" name="Google Shape;161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19" name="Google Shape;161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0" name="Google Shape;1620;p19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1621" name="Google Shape;162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22" name="Google Shape;162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3" name="Google Shape;1623;p19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1624" name="Google Shape;162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25" name="Google Shape;162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6" name="Google Shape;1626;p19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1627" name="Google Shape;16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28" name="Google Shape;162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9" name="Google Shape;1629;p19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1630" name="Google Shape;16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31" name="Google Shape;163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2" name="Google Shape;1632;p19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1633" name="Google Shape;16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34" name="Google Shape;163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5" name="Google Shape;1635;p19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1636" name="Google Shape;16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37" name="Google Shape;163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8" name="Google Shape;1638;p19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1639" name="Google Shape;16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40" name="Google Shape;164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1" name="Google Shape;1641;p19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1642" name="Google Shape;164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43" name="Google Shape;164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4" name="Google Shape;1644;p19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1645" name="Google Shape;164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46" name="Google Shape;164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7" name="Google Shape;1647;p19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1648" name="Google Shape;164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49" name="Google Shape;164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0" name="Google Shape;1650;p19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1651" name="Google Shape;165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52" name="Google Shape;165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3" name="Google Shape;1653;p19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1654" name="Google Shape;165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55" name="Google Shape;165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6" name="Google Shape;1656;p19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1657" name="Google Shape;165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58" name="Google Shape;165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9" name="Google Shape;1659;p19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1660" name="Google Shape;166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61" name="Google Shape;166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2" name="Google Shape;1662;p19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1663" name="Google Shape;166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64" name="Google Shape;166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5" name="Google Shape;1665;p19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1666" name="Google Shape;166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67" name="Google Shape;166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8" name="Google Shape;1668;p19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1669" name="Google Shape;166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70" name="Google Shape;167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1" name="Google Shape;1671;p19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1672" name="Google Shape;167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73" name="Google Shape;167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4" name="Google Shape;1674;p19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1675" name="Google Shape;167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76" name="Google Shape;167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7" name="Google Shape;1677;p19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1678" name="Google Shape;167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79" name="Google Shape;167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0" name="Google Shape;1680;p19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1681" name="Google Shape;168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82" name="Google Shape;168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3" name="Google Shape;1683;p19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1684" name="Google Shape;168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85" name="Google Shape;168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6" name="Google Shape;1686;p19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1687" name="Google Shape;168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88" name="Google Shape;168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9" name="Google Shape;1689;p19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1690" name="Google Shape;169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91" name="Google Shape;169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2" name="Google Shape;1692;p19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1693" name="Google Shape;169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94" name="Google Shape;169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5" name="Google Shape;1695;p19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1696" name="Google Shape;169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697" name="Google Shape;169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8" name="Google Shape;1698;p19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1699" name="Google Shape;169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00" name="Google Shape;170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1" name="Google Shape;1701;p19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1702" name="Google Shape;170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03" name="Google Shape;170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4" name="Google Shape;1704;p19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1705" name="Google Shape;170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06" name="Google Shape;170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7" name="Google Shape;1707;p19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1708" name="Google Shape;170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09" name="Google Shape;170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0" name="Google Shape;1710;p19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1711" name="Google Shape;171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12" name="Google Shape;171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3" name="Google Shape;1713;p19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1714" name="Google Shape;171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15" name="Google Shape;171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6" name="Google Shape;1716;p19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1717" name="Google Shape;171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18" name="Google Shape;171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9" name="Google Shape;1719;p19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1720" name="Google Shape;172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21" name="Google Shape;172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2" name="Google Shape;1722;p19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1723" name="Google Shape;172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24" name="Google Shape;172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5" name="Google Shape;1725;p19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1726" name="Google Shape;172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27" name="Google Shape;172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8" name="Google Shape;1728;p19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1729" name="Google Shape;172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30" name="Google Shape;173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1" name="Google Shape;1731;p19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1732" name="Google Shape;173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33" name="Google Shape;173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4" name="Google Shape;1734;p19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1735" name="Google Shape;173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36" name="Google Shape;173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7" name="Google Shape;1737;p19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1738" name="Google Shape;173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39" name="Google Shape;173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0" name="Google Shape;1740;p19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1741" name="Google Shape;174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42" name="Google Shape;174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3" name="Google Shape;1743;p19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1744" name="Google Shape;174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45" name="Google Shape;174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6" name="Google Shape;1746;p19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1747" name="Google Shape;174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48" name="Google Shape;174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9" name="Google Shape;1749;p19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1750" name="Google Shape;175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51" name="Google Shape;175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2" name="Google Shape;1752;p19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1753" name="Google Shape;175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54" name="Google Shape;175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5" name="Google Shape;1755;p19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1756" name="Google Shape;175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57" name="Google Shape;175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8" name="Google Shape;1758;p19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1759" name="Google Shape;175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60" name="Google Shape;176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1" name="Google Shape;1761;p19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1762" name="Google Shape;176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63" name="Google Shape;176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4" name="Google Shape;1764;p19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1765" name="Google Shape;176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66" name="Google Shape;176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7" name="Google Shape;1767;p19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1768" name="Google Shape;176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69" name="Google Shape;176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0" name="Google Shape;1770;p19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1771" name="Google Shape;177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72" name="Google Shape;177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3" name="Google Shape;1773;p19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1774" name="Google Shape;177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75" name="Google Shape;177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6" name="Google Shape;1776;p19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1777" name="Google Shape;177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78" name="Google Shape;177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9" name="Google Shape;1779;p19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1780" name="Google Shape;178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81" name="Google Shape;178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2" name="Google Shape;1782;p19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1783" name="Google Shape;178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84" name="Google Shape;178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5" name="Google Shape;1785;p19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1786" name="Google Shape;178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87" name="Google Shape;178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8" name="Google Shape;1788;p19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1789" name="Google Shape;178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90" name="Google Shape;179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1" name="Google Shape;1791;p19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1792" name="Google Shape;179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93" name="Google Shape;179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4" name="Google Shape;1794;p19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1795" name="Google Shape;179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96" name="Google Shape;179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7" name="Google Shape;1797;p19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1798" name="Google Shape;179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799" name="Google Shape;179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0" name="Google Shape;1800;p19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1801" name="Google Shape;180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02" name="Google Shape;180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03" name="Google Shape;1803;p19"/>
          <p:cNvGrpSpPr/>
          <p:nvPr/>
        </p:nvGrpSpPr>
        <p:grpSpPr>
          <a:xfrm>
            <a:off x="3259764" y="5614516"/>
            <a:ext cx="2500879" cy="2521209"/>
            <a:chOff x="0" y="-8282"/>
            <a:chExt cx="3334505" cy="3361612"/>
          </a:xfrm>
        </p:grpSpPr>
        <p:grpSp>
          <p:nvGrpSpPr>
            <p:cNvPr id="1804" name="Google Shape;1804;p19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1805" name="Google Shape;180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06" name="Google Shape;180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7" name="Google Shape;1807;p19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1808" name="Google Shape;180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09" name="Google Shape;180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0" name="Google Shape;1810;p19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1811" name="Google Shape;181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12" name="Google Shape;181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3" name="Google Shape;1813;p19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1814" name="Google Shape;181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15" name="Google Shape;181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6" name="Google Shape;1816;p19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1817" name="Google Shape;181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18" name="Google Shape;181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9" name="Google Shape;1819;p19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1820" name="Google Shape;182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21" name="Google Shape;182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2" name="Google Shape;1822;p19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1823" name="Google Shape;182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24" name="Google Shape;182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5" name="Google Shape;1825;p19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1826" name="Google Shape;182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27" name="Google Shape;182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8" name="Google Shape;1828;p19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1829" name="Google Shape;182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30" name="Google Shape;183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1" name="Google Shape;1831;p19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1832" name="Google Shape;183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33" name="Google Shape;183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4" name="Google Shape;1834;p19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1835" name="Google Shape;183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36" name="Google Shape;183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7" name="Google Shape;1837;p19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1838" name="Google Shape;183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39" name="Google Shape;183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0" name="Google Shape;1840;p19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1841" name="Google Shape;184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42" name="Google Shape;184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3" name="Google Shape;1843;p19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1844" name="Google Shape;184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45" name="Google Shape;184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6" name="Google Shape;1846;p19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1847" name="Google Shape;184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48" name="Google Shape;184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9" name="Google Shape;1849;p19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1850" name="Google Shape;185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51" name="Google Shape;185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2" name="Google Shape;1852;p19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1853" name="Google Shape;185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54" name="Google Shape;185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5" name="Google Shape;1855;p19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1856" name="Google Shape;185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57" name="Google Shape;185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8" name="Google Shape;1858;p19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1859" name="Google Shape;185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60" name="Google Shape;186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1" name="Google Shape;1861;p19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1862" name="Google Shape;186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63" name="Google Shape;186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4" name="Google Shape;1864;p19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1865" name="Google Shape;186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66" name="Google Shape;186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7" name="Google Shape;1867;p19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1868" name="Google Shape;186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69" name="Google Shape;186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0" name="Google Shape;1870;p19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1871" name="Google Shape;187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72" name="Google Shape;187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19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1874" name="Google Shape;187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75" name="Google Shape;187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6" name="Google Shape;1876;p19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1877" name="Google Shape;187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78" name="Google Shape;187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9" name="Google Shape;1879;p19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1880" name="Google Shape;188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81" name="Google Shape;188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2" name="Google Shape;1882;p19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1883" name="Google Shape;188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84" name="Google Shape;188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5" name="Google Shape;1885;p19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1886" name="Google Shape;188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87" name="Google Shape;188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8" name="Google Shape;1888;p19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1889" name="Google Shape;188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90" name="Google Shape;189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19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1892" name="Google Shape;189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93" name="Google Shape;189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4" name="Google Shape;1894;p19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1895" name="Google Shape;189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96" name="Google Shape;189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7" name="Google Shape;1897;p19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1898" name="Google Shape;189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899" name="Google Shape;189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0" name="Google Shape;1900;p19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1901" name="Google Shape;190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02" name="Google Shape;190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3" name="Google Shape;1903;p19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1904" name="Google Shape;190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05" name="Google Shape;190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6" name="Google Shape;1906;p19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1907" name="Google Shape;190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08" name="Google Shape;190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9" name="Google Shape;1909;p19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1910" name="Google Shape;191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11" name="Google Shape;191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2" name="Google Shape;1912;p19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1913" name="Google Shape;191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14" name="Google Shape;191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5" name="Google Shape;1915;p19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1916" name="Google Shape;191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17" name="Google Shape;191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8" name="Google Shape;1918;p19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1919" name="Google Shape;191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20" name="Google Shape;192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1" name="Google Shape;1921;p19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1922" name="Google Shape;192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23" name="Google Shape;192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4" name="Google Shape;1924;p19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1925" name="Google Shape;192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26" name="Google Shape;192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7" name="Google Shape;1927;p19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1928" name="Google Shape;192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29" name="Google Shape;192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19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1931" name="Google Shape;193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32" name="Google Shape;193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3" name="Google Shape;1933;p19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1934" name="Google Shape;193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35" name="Google Shape;193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6" name="Google Shape;1936;p19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1937" name="Google Shape;193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38" name="Google Shape;193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9" name="Google Shape;1939;p19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1940" name="Google Shape;194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41" name="Google Shape;194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2" name="Google Shape;1942;p19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1943" name="Google Shape;194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44" name="Google Shape;194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5" name="Google Shape;1945;p19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1946" name="Google Shape;194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47" name="Google Shape;194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8" name="Google Shape;1948;p19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1949" name="Google Shape;194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50" name="Google Shape;195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1" name="Google Shape;1951;p19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1952" name="Google Shape;195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53" name="Google Shape;195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4" name="Google Shape;1954;p19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1955" name="Google Shape;195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56" name="Google Shape;195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7" name="Google Shape;1957;p19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1958" name="Google Shape;195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59" name="Google Shape;195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0" name="Google Shape;1960;p19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1961" name="Google Shape;196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62" name="Google Shape;196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3" name="Google Shape;1963;p19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1964" name="Google Shape;196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65" name="Google Shape;196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6" name="Google Shape;1966;p19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1967" name="Google Shape;196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68" name="Google Shape;196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9" name="Google Shape;1969;p19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1970" name="Google Shape;197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71" name="Google Shape;197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2" name="Google Shape;1972;p19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1973" name="Google Shape;197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74" name="Google Shape;197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5" name="Google Shape;1975;p19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1976" name="Google Shape;197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77" name="Google Shape;197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8" name="Google Shape;1978;p19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1979" name="Google Shape;197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80" name="Google Shape;198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1" name="Google Shape;1981;p19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1982" name="Google Shape;198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83" name="Google Shape;198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4" name="Google Shape;1984;p19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1985" name="Google Shape;198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86" name="Google Shape;198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7" name="Google Shape;1987;p19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1988" name="Google Shape;198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89" name="Google Shape;198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0" name="Google Shape;1990;p19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1991" name="Google Shape;199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92" name="Google Shape;199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3" name="Google Shape;1993;p19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1994" name="Google Shape;199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95" name="Google Shape;199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6" name="Google Shape;1996;p19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1997" name="Google Shape;199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998" name="Google Shape;199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9" name="Google Shape;1999;p19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2000" name="Google Shape;200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01" name="Google Shape;200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2" name="Google Shape;2002;p19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2003" name="Google Shape;200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04" name="Google Shape;200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5" name="Google Shape;2005;p19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2006" name="Google Shape;200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07" name="Google Shape;200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8" name="Google Shape;2008;p19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2009" name="Google Shape;200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10" name="Google Shape;201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1" name="Google Shape;2011;p19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2012" name="Google Shape;201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13" name="Google Shape;201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4" name="Google Shape;2014;p19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2015" name="Google Shape;201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16" name="Google Shape;201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7" name="Google Shape;2017;p19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2018" name="Google Shape;201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19" name="Google Shape;201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0" name="Google Shape;2020;p19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2021" name="Google Shape;202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22" name="Google Shape;202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3" name="Google Shape;2023;p19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2024" name="Google Shape;202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25" name="Google Shape;202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6" name="Google Shape;2026;p19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2027" name="Google Shape;20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28" name="Google Shape;202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9" name="Google Shape;2029;p19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2030" name="Google Shape;20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31" name="Google Shape;203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2" name="Google Shape;2032;p19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2033" name="Google Shape;20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34" name="Google Shape;203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5" name="Google Shape;2035;p19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2036" name="Google Shape;20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37" name="Google Shape;203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8" name="Google Shape;2038;p19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2039" name="Google Shape;20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40" name="Google Shape;204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1" name="Google Shape;2041;p19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2042" name="Google Shape;204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43" name="Google Shape;204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4" name="Google Shape;2044;p19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2045" name="Google Shape;204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46" name="Google Shape;204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7" name="Google Shape;2047;p19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2048" name="Google Shape;204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49" name="Google Shape;204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0" name="Google Shape;2050;p19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2051" name="Google Shape;205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52" name="Google Shape;205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3" name="Google Shape;2053;p19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2054" name="Google Shape;205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55" name="Google Shape;205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6" name="Google Shape;2056;p19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2057" name="Google Shape;205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58" name="Google Shape;205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9" name="Google Shape;2059;p19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2060" name="Google Shape;206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61" name="Google Shape;206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2" name="Google Shape;2062;p19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2063" name="Google Shape;206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64" name="Google Shape;206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5" name="Google Shape;2065;p19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2066" name="Google Shape;206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67" name="Google Shape;206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8" name="Google Shape;2068;p19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2069" name="Google Shape;206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70" name="Google Shape;207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1" name="Google Shape;2071;p19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2072" name="Google Shape;207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73" name="Google Shape;207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4" name="Google Shape;2074;p19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2075" name="Google Shape;207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76" name="Google Shape;207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7" name="Google Shape;2077;p19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2078" name="Google Shape;207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79" name="Google Shape;207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0" name="Google Shape;2080;p19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2081" name="Google Shape;208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82" name="Google Shape;208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3" name="Google Shape;2083;p19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2084" name="Google Shape;208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85" name="Google Shape;208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6" name="Google Shape;2086;p19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2087" name="Google Shape;208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88" name="Google Shape;208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9" name="Google Shape;2089;p19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2090" name="Google Shape;209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91" name="Google Shape;209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2" name="Google Shape;2092;p19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2093" name="Google Shape;209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94" name="Google Shape;209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5" name="Google Shape;2095;p19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2096" name="Google Shape;209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097" name="Google Shape;209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8" name="Google Shape;2098;p19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2099" name="Google Shape;209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00" name="Google Shape;210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1" name="Google Shape;2101;p19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2102" name="Google Shape;210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03" name="Google Shape;210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04" name="Google Shape;2104;p19"/>
          <p:cNvGrpSpPr/>
          <p:nvPr/>
        </p:nvGrpSpPr>
        <p:grpSpPr>
          <a:xfrm>
            <a:off x="12356285" y="5614516"/>
            <a:ext cx="2500879" cy="2521209"/>
            <a:chOff x="0" y="-8282"/>
            <a:chExt cx="3334505" cy="3361612"/>
          </a:xfrm>
        </p:grpSpPr>
        <p:grpSp>
          <p:nvGrpSpPr>
            <p:cNvPr id="2105" name="Google Shape;2105;p19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2106" name="Google Shape;210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07" name="Google Shape;210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8" name="Google Shape;2108;p19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2109" name="Google Shape;210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10" name="Google Shape;211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9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2112" name="Google Shape;211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13" name="Google Shape;211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4" name="Google Shape;2114;p19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2115" name="Google Shape;211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16" name="Google Shape;211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7" name="Google Shape;2117;p19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2118" name="Google Shape;211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19" name="Google Shape;211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0" name="Google Shape;2120;p19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2121" name="Google Shape;212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22" name="Google Shape;212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3" name="Google Shape;2123;p19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2124" name="Google Shape;212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25" name="Google Shape;212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6" name="Google Shape;2126;p19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2127" name="Google Shape;21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28" name="Google Shape;212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9" name="Google Shape;2129;p19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2130" name="Google Shape;21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31" name="Google Shape;213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2" name="Google Shape;2132;p19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2133" name="Google Shape;21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34" name="Google Shape;213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5" name="Google Shape;2135;p19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2136" name="Google Shape;21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37" name="Google Shape;213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8" name="Google Shape;2138;p19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2139" name="Google Shape;21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40" name="Google Shape;214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1" name="Google Shape;2141;p19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2142" name="Google Shape;214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43" name="Google Shape;214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4" name="Google Shape;2144;p19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2145" name="Google Shape;214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46" name="Google Shape;214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7" name="Google Shape;2147;p19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2148" name="Google Shape;214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49" name="Google Shape;214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0" name="Google Shape;2150;p19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2151" name="Google Shape;215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52" name="Google Shape;215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3" name="Google Shape;2153;p19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2154" name="Google Shape;215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55" name="Google Shape;215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6" name="Google Shape;2156;p19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2157" name="Google Shape;215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58" name="Google Shape;215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9" name="Google Shape;2159;p19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2160" name="Google Shape;216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61" name="Google Shape;216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2" name="Google Shape;2162;p19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2163" name="Google Shape;216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64" name="Google Shape;216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5" name="Google Shape;2165;p19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2166" name="Google Shape;216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67" name="Google Shape;216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8" name="Google Shape;2168;p19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2169" name="Google Shape;216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70" name="Google Shape;217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1" name="Google Shape;2171;p19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2172" name="Google Shape;217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73" name="Google Shape;217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4" name="Google Shape;2174;p19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2175" name="Google Shape;217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76" name="Google Shape;217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7" name="Google Shape;2177;p19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2178" name="Google Shape;217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79" name="Google Shape;217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0" name="Google Shape;2180;p19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2181" name="Google Shape;218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82" name="Google Shape;218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3" name="Google Shape;2183;p19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2184" name="Google Shape;218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85" name="Google Shape;218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6" name="Google Shape;2186;p19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2187" name="Google Shape;218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88" name="Google Shape;218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9" name="Google Shape;2189;p19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2190" name="Google Shape;219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91" name="Google Shape;219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2" name="Google Shape;2192;p19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2193" name="Google Shape;219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94" name="Google Shape;219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5" name="Google Shape;2195;p19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2196" name="Google Shape;219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197" name="Google Shape;219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8" name="Google Shape;2198;p19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2199" name="Google Shape;219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00" name="Google Shape;220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1" name="Google Shape;2201;p19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2202" name="Google Shape;220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03" name="Google Shape;220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4" name="Google Shape;2204;p19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2205" name="Google Shape;220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06" name="Google Shape;220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7" name="Google Shape;2207;p19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2208" name="Google Shape;220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09" name="Google Shape;220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0" name="Google Shape;2210;p19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2211" name="Google Shape;221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12" name="Google Shape;221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3" name="Google Shape;2213;p19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2214" name="Google Shape;221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15" name="Google Shape;221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6" name="Google Shape;2216;p19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2217" name="Google Shape;221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18" name="Google Shape;221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9" name="Google Shape;2219;p19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2220" name="Google Shape;222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21" name="Google Shape;222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2" name="Google Shape;2222;p19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2223" name="Google Shape;222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24" name="Google Shape;222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5" name="Google Shape;2225;p19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2226" name="Google Shape;222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27" name="Google Shape;222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8" name="Google Shape;2228;p19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2229" name="Google Shape;222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30" name="Google Shape;223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1" name="Google Shape;2231;p19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2232" name="Google Shape;223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33" name="Google Shape;223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4" name="Google Shape;2234;p19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2235" name="Google Shape;223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36" name="Google Shape;223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7" name="Google Shape;2237;p19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2238" name="Google Shape;223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39" name="Google Shape;223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0" name="Google Shape;2240;p19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2241" name="Google Shape;224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42" name="Google Shape;224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3" name="Google Shape;2243;p19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2244" name="Google Shape;224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45" name="Google Shape;224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6" name="Google Shape;2246;p19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2247" name="Google Shape;224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48" name="Google Shape;224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9" name="Google Shape;2249;p19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2250" name="Google Shape;225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51" name="Google Shape;225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2" name="Google Shape;2252;p19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2253" name="Google Shape;225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54" name="Google Shape;225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5" name="Google Shape;2255;p19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2256" name="Google Shape;225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57" name="Google Shape;225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8" name="Google Shape;2258;p19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2259" name="Google Shape;225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60" name="Google Shape;226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1" name="Google Shape;2261;p19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2262" name="Google Shape;226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63" name="Google Shape;226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4" name="Google Shape;2264;p19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2265" name="Google Shape;226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66" name="Google Shape;226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7" name="Google Shape;2267;p19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2268" name="Google Shape;226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69" name="Google Shape;226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0" name="Google Shape;2270;p19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2271" name="Google Shape;227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72" name="Google Shape;227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3" name="Google Shape;2273;p19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2274" name="Google Shape;227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75" name="Google Shape;227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6" name="Google Shape;2276;p19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2277" name="Google Shape;227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78" name="Google Shape;227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9" name="Google Shape;2279;p19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2280" name="Google Shape;228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81" name="Google Shape;228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2" name="Google Shape;2282;p19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2283" name="Google Shape;228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84" name="Google Shape;228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5" name="Google Shape;2285;p19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2286" name="Google Shape;228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87" name="Google Shape;228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8" name="Google Shape;2288;p19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2289" name="Google Shape;228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90" name="Google Shape;229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1" name="Google Shape;2291;p19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2292" name="Google Shape;229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93" name="Google Shape;229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4" name="Google Shape;2294;p19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2295" name="Google Shape;229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96" name="Google Shape;229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7" name="Google Shape;2297;p19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2298" name="Google Shape;229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99" name="Google Shape;229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0" name="Google Shape;2300;p19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2301" name="Google Shape;230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02" name="Google Shape;230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3" name="Google Shape;2303;p19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2304" name="Google Shape;230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05" name="Google Shape;230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6" name="Google Shape;2306;p19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2307" name="Google Shape;230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08" name="Google Shape;230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9" name="Google Shape;2309;p19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2310" name="Google Shape;231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11" name="Google Shape;231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2" name="Google Shape;2312;p19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2313" name="Google Shape;231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14" name="Google Shape;231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5" name="Google Shape;2315;p19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2316" name="Google Shape;231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17" name="Google Shape;231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8" name="Google Shape;2318;p19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2319" name="Google Shape;231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20" name="Google Shape;232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1" name="Google Shape;2321;p19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2322" name="Google Shape;232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23" name="Google Shape;232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4" name="Google Shape;2324;p19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2325" name="Google Shape;232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26" name="Google Shape;232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7" name="Google Shape;2327;p19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2328" name="Google Shape;232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29" name="Google Shape;232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0" name="Google Shape;2330;p19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2331" name="Google Shape;233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32" name="Google Shape;233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3" name="Google Shape;2333;p19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2334" name="Google Shape;233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35" name="Google Shape;233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6" name="Google Shape;2336;p19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2337" name="Google Shape;233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38" name="Google Shape;233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9" name="Google Shape;2339;p19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2340" name="Google Shape;234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41" name="Google Shape;234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2" name="Google Shape;2342;p19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2343" name="Google Shape;234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44" name="Google Shape;234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5" name="Google Shape;2345;p19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2346" name="Google Shape;234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47" name="Google Shape;234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8" name="Google Shape;2348;p19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2349" name="Google Shape;234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50" name="Google Shape;235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1" name="Google Shape;2351;p19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2352" name="Google Shape;235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53" name="Google Shape;235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4" name="Google Shape;2354;p19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2355" name="Google Shape;235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56" name="Google Shape;235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7" name="Google Shape;2357;p19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2358" name="Google Shape;235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59" name="Google Shape;235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0" name="Google Shape;2360;p19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2361" name="Google Shape;236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62" name="Google Shape;236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3" name="Google Shape;2363;p19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2364" name="Google Shape;236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65" name="Google Shape;236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6" name="Google Shape;2366;p19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2367" name="Google Shape;236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68" name="Google Shape;236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9" name="Google Shape;2369;p19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2370" name="Google Shape;237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71" name="Google Shape;237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2" name="Google Shape;2372;p19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2373" name="Google Shape;237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74" name="Google Shape;237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5" name="Google Shape;2375;p19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2376" name="Google Shape;237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77" name="Google Shape;237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8" name="Google Shape;2378;p19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2379" name="Google Shape;237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80" name="Google Shape;238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1" name="Google Shape;2381;p19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2382" name="Google Shape;238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83" name="Google Shape;238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4" name="Google Shape;2384;p19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2385" name="Google Shape;238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86" name="Google Shape;238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7" name="Google Shape;2387;p19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2388" name="Google Shape;238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89" name="Google Shape;238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0" name="Google Shape;2390;p19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2391" name="Google Shape;239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92" name="Google Shape;239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3" name="Google Shape;2393;p19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2394" name="Google Shape;239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95" name="Google Shape;239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6" name="Google Shape;2396;p19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2397" name="Google Shape;239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98" name="Google Shape;239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9" name="Google Shape;2399;p19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2400" name="Google Shape;240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01" name="Google Shape;240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2" name="Google Shape;2402;p19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2403" name="Google Shape;240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9CCF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04" name="Google Shape;240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05" name="Google Shape;2405;p19"/>
          <p:cNvGrpSpPr/>
          <p:nvPr/>
        </p:nvGrpSpPr>
        <p:grpSpPr>
          <a:xfrm>
            <a:off x="9474576" y="5614516"/>
            <a:ext cx="2500879" cy="2521209"/>
            <a:chOff x="0" y="-8282"/>
            <a:chExt cx="3334505" cy="3361612"/>
          </a:xfrm>
        </p:grpSpPr>
        <p:grpSp>
          <p:nvGrpSpPr>
            <p:cNvPr id="2406" name="Google Shape;2406;p19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2407" name="Google Shape;240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08" name="Google Shape;240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9" name="Google Shape;2409;p19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2410" name="Google Shape;241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11" name="Google Shape;241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2" name="Google Shape;2412;p19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2413" name="Google Shape;241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14" name="Google Shape;241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5" name="Google Shape;2415;p19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2416" name="Google Shape;241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17" name="Google Shape;241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8" name="Google Shape;2418;p19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2419" name="Google Shape;241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20" name="Google Shape;242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1" name="Google Shape;2421;p19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2422" name="Google Shape;242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23" name="Google Shape;242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4" name="Google Shape;2424;p19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2425" name="Google Shape;242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26" name="Google Shape;242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7" name="Google Shape;2427;p19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2428" name="Google Shape;242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29" name="Google Shape;242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0" name="Google Shape;2430;p19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2431" name="Google Shape;243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32" name="Google Shape;243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3" name="Google Shape;2433;p19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2434" name="Google Shape;243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35" name="Google Shape;243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6" name="Google Shape;2436;p19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2437" name="Google Shape;243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38" name="Google Shape;243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9" name="Google Shape;2439;p19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2440" name="Google Shape;244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41" name="Google Shape;244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2" name="Google Shape;2442;p19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2443" name="Google Shape;244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44" name="Google Shape;244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5" name="Google Shape;2445;p19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2446" name="Google Shape;244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47" name="Google Shape;244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8" name="Google Shape;2448;p19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2449" name="Google Shape;244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50" name="Google Shape;245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1" name="Google Shape;2451;p19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2452" name="Google Shape;245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53" name="Google Shape;245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4" name="Google Shape;2454;p19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2455" name="Google Shape;245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56" name="Google Shape;245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7" name="Google Shape;2457;p19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2458" name="Google Shape;245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59" name="Google Shape;245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0" name="Google Shape;2460;p19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2461" name="Google Shape;246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62" name="Google Shape;246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3" name="Google Shape;2463;p19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2464" name="Google Shape;246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65" name="Google Shape;246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6" name="Google Shape;2466;p19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2467" name="Google Shape;246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68" name="Google Shape;246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9" name="Google Shape;2469;p19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2470" name="Google Shape;247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71" name="Google Shape;247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2" name="Google Shape;2472;p19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2473" name="Google Shape;247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74" name="Google Shape;247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5" name="Google Shape;2475;p19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2476" name="Google Shape;247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77" name="Google Shape;247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8" name="Google Shape;2478;p19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2479" name="Google Shape;247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80" name="Google Shape;248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1" name="Google Shape;2481;p19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2482" name="Google Shape;248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83" name="Google Shape;248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4" name="Google Shape;2484;p19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2485" name="Google Shape;248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86" name="Google Shape;248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7" name="Google Shape;2487;p19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2488" name="Google Shape;248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89" name="Google Shape;248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0" name="Google Shape;2490;p19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2491" name="Google Shape;249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92" name="Google Shape;249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3" name="Google Shape;2493;p19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2494" name="Google Shape;249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95" name="Google Shape;249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6" name="Google Shape;2496;p19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2497" name="Google Shape;249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98" name="Google Shape;249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9" name="Google Shape;2499;p19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2500" name="Google Shape;250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01" name="Google Shape;250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2" name="Google Shape;2502;p19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2503" name="Google Shape;250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04" name="Google Shape;250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5" name="Google Shape;2505;p19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2506" name="Google Shape;250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07" name="Google Shape;250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8" name="Google Shape;2508;p19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2509" name="Google Shape;250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10" name="Google Shape;251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1" name="Google Shape;2511;p19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2512" name="Google Shape;251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13" name="Google Shape;251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4" name="Google Shape;2514;p19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2515" name="Google Shape;251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16" name="Google Shape;251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7" name="Google Shape;2517;p19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2518" name="Google Shape;251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19" name="Google Shape;251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0" name="Google Shape;2520;p19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2521" name="Google Shape;252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22" name="Google Shape;252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3" name="Google Shape;2523;p19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2524" name="Google Shape;252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25" name="Google Shape;252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6" name="Google Shape;2526;p19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2527" name="Google Shape;25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28" name="Google Shape;252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9" name="Google Shape;2529;p19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2530" name="Google Shape;25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31" name="Google Shape;253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2" name="Google Shape;2532;p19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2533" name="Google Shape;25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34" name="Google Shape;253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5" name="Google Shape;2535;p19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2536" name="Google Shape;25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37" name="Google Shape;253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8" name="Google Shape;2538;p19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2539" name="Google Shape;25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40" name="Google Shape;254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1" name="Google Shape;2541;p19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2542" name="Google Shape;254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43" name="Google Shape;254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4" name="Google Shape;2544;p19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2545" name="Google Shape;254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46" name="Google Shape;254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7" name="Google Shape;2547;p19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2548" name="Google Shape;254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49" name="Google Shape;254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0" name="Google Shape;2550;p19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2551" name="Google Shape;255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52" name="Google Shape;255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3" name="Google Shape;2553;p19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2554" name="Google Shape;255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55" name="Google Shape;255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6" name="Google Shape;2556;p19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2557" name="Google Shape;255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58" name="Google Shape;255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9" name="Google Shape;2559;p19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2560" name="Google Shape;256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61" name="Google Shape;256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2" name="Google Shape;2562;p19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2563" name="Google Shape;256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64" name="Google Shape;256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5" name="Google Shape;2565;p19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2566" name="Google Shape;256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67" name="Google Shape;256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8" name="Google Shape;2568;p19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2569" name="Google Shape;256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70" name="Google Shape;257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1" name="Google Shape;2571;p19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2572" name="Google Shape;257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73" name="Google Shape;257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4" name="Google Shape;2574;p19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2575" name="Google Shape;257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76" name="Google Shape;257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7" name="Google Shape;2577;p19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2578" name="Google Shape;257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79" name="Google Shape;257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0" name="Google Shape;2580;p19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2581" name="Google Shape;258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82" name="Google Shape;258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3" name="Google Shape;2583;p19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2584" name="Google Shape;258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85" name="Google Shape;258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6" name="Google Shape;2586;p19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2587" name="Google Shape;258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88" name="Google Shape;258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9" name="Google Shape;2589;p19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2590" name="Google Shape;259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91" name="Google Shape;259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2" name="Google Shape;2592;p19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2593" name="Google Shape;259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94" name="Google Shape;259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5" name="Google Shape;2595;p19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2596" name="Google Shape;259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97" name="Google Shape;259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8" name="Google Shape;2598;p19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2599" name="Google Shape;259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00" name="Google Shape;260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1" name="Google Shape;2601;p19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2602" name="Google Shape;260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03" name="Google Shape;260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4" name="Google Shape;2604;p19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2605" name="Google Shape;260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06" name="Google Shape;260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7" name="Google Shape;2607;p19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2608" name="Google Shape;260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09" name="Google Shape;260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9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2611" name="Google Shape;261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12" name="Google Shape;261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3" name="Google Shape;2613;p19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2614" name="Google Shape;261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15" name="Google Shape;261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6" name="Google Shape;2616;p19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2617" name="Google Shape;261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18" name="Google Shape;261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9" name="Google Shape;2619;p19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2620" name="Google Shape;262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21" name="Google Shape;262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2" name="Google Shape;2622;p19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2623" name="Google Shape;262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24" name="Google Shape;262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5" name="Google Shape;2625;p19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2626" name="Google Shape;262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27" name="Google Shape;262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8" name="Google Shape;2628;p19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2629" name="Google Shape;262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30" name="Google Shape;263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1" name="Google Shape;2631;p19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2632" name="Google Shape;263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33" name="Google Shape;263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4" name="Google Shape;2634;p19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2635" name="Google Shape;263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36" name="Google Shape;263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7" name="Google Shape;2637;p19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2638" name="Google Shape;263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39" name="Google Shape;263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0" name="Google Shape;2640;p19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2641" name="Google Shape;264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42" name="Google Shape;264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3" name="Google Shape;2643;p19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2644" name="Google Shape;264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45" name="Google Shape;264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6" name="Google Shape;2646;p19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2647" name="Google Shape;264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48" name="Google Shape;264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9" name="Google Shape;2649;p19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2650" name="Google Shape;265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51" name="Google Shape;265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2" name="Google Shape;2652;p19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2653" name="Google Shape;265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54" name="Google Shape;265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5" name="Google Shape;2655;p19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2656" name="Google Shape;265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57" name="Google Shape;265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8" name="Google Shape;2658;p19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2659" name="Google Shape;265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60" name="Google Shape;266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1" name="Google Shape;2661;p19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2662" name="Google Shape;266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63" name="Google Shape;266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4" name="Google Shape;2664;p19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2665" name="Google Shape;266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66" name="Google Shape;266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7" name="Google Shape;2667;p19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2668" name="Google Shape;266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69" name="Google Shape;266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0" name="Google Shape;2670;p19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2671" name="Google Shape;267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72" name="Google Shape;267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3" name="Google Shape;2673;p19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2674" name="Google Shape;267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75" name="Google Shape;267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6" name="Google Shape;2676;p19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2677" name="Google Shape;267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78" name="Google Shape;2678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9" name="Google Shape;2679;p19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2680" name="Google Shape;268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81" name="Google Shape;2681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2" name="Google Shape;2682;p19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2683" name="Google Shape;268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84" name="Google Shape;2684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5" name="Google Shape;2685;p19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2686" name="Google Shape;268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87" name="Google Shape;2687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8" name="Google Shape;2688;p19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2689" name="Google Shape;268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90" name="Google Shape;2690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1" name="Google Shape;2691;p19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2692" name="Google Shape;2692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93" name="Google Shape;2693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4" name="Google Shape;2694;p19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2695" name="Google Shape;2695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96" name="Google Shape;2696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7" name="Google Shape;2697;p19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2698" name="Google Shape;2698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99" name="Google Shape;2699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0" name="Google Shape;2700;p19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2701" name="Google Shape;2701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02" name="Google Shape;2702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3" name="Google Shape;2703;p19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2704" name="Google Shape;2704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05" name="Google Shape;2705;p1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06" name="Google Shape;2706;p19"/>
          <p:cNvSpPr/>
          <p:nvPr/>
        </p:nvSpPr>
        <p:spPr>
          <a:xfrm>
            <a:off x="5236612" y="4718494"/>
            <a:ext cx="1419985" cy="536489"/>
          </a:xfrm>
          <a:custGeom>
            <a:rect b="b" l="l" r="r" t="t"/>
            <a:pathLst>
              <a:path extrusionOk="0" h="3664104" w="9698191">
                <a:moveTo>
                  <a:pt x="9673426" y="3080412"/>
                </a:moveTo>
                <a:cubicBezTo>
                  <a:pt x="9651709" y="3197760"/>
                  <a:pt x="9602942" y="3349017"/>
                  <a:pt x="9517597" y="3432710"/>
                </a:cubicBezTo>
                <a:cubicBezTo>
                  <a:pt x="9332305" y="3614320"/>
                  <a:pt x="8966163" y="3634259"/>
                  <a:pt x="8559128" y="3610891"/>
                </a:cubicBezTo>
                <a:cubicBezTo>
                  <a:pt x="8266774" y="3594127"/>
                  <a:pt x="8063574" y="3637053"/>
                  <a:pt x="7770712" y="3639847"/>
                </a:cubicBezTo>
                <a:cubicBezTo>
                  <a:pt x="7472517" y="3642641"/>
                  <a:pt x="7336880" y="3643911"/>
                  <a:pt x="7038557" y="3646705"/>
                </a:cubicBezTo>
                <a:cubicBezTo>
                  <a:pt x="5321191" y="3649499"/>
                  <a:pt x="2587498" y="3652293"/>
                  <a:pt x="2289302" y="3655087"/>
                </a:cubicBezTo>
                <a:cubicBezTo>
                  <a:pt x="1995678" y="3657881"/>
                  <a:pt x="1701800" y="3664104"/>
                  <a:pt x="1408303" y="3653436"/>
                </a:cubicBezTo>
                <a:cubicBezTo>
                  <a:pt x="1260348" y="3648102"/>
                  <a:pt x="1112393" y="3638069"/>
                  <a:pt x="965454" y="3620289"/>
                </a:cubicBezTo>
                <a:cubicBezTo>
                  <a:pt x="844931" y="3605684"/>
                  <a:pt x="723900" y="3587650"/>
                  <a:pt x="607949" y="3550947"/>
                </a:cubicBezTo>
                <a:cubicBezTo>
                  <a:pt x="501777" y="3517419"/>
                  <a:pt x="399542" y="3468143"/>
                  <a:pt x="315849" y="3393721"/>
                </a:cubicBezTo>
                <a:cubicBezTo>
                  <a:pt x="227203" y="3314854"/>
                  <a:pt x="170053" y="3209698"/>
                  <a:pt x="135636" y="3097176"/>
                </a:cubicBezTo>
                <a:cubicBezTo>
                  <a:pt x="98425" y="2975510"/>
                  <a:pt x="85852" y="2847621"/>
                  <a:pt x="71882" y="2721637"/>
                </a:cubicBezTo>
                <a:cubicBezTo>
                  <a:pt x="55626" y="2574952"/>
                  <a:pt x="40894" y="2428140"/>
                  <a:pt x="27813" y="2281201"/>
                </a:cubicBezTo>
                <a:cubicBezTo>
                  <a:pt x="14732" y="1914253"/>
                  <a:pt x="32004" y="1806985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25336"/>
                </a:cubicBezTo>
                <a:cubicBezTo>
                  <a:pt x="9646502" y="2342415"/>
                  <a:pt x="9685872" y="2375943"/>
                  <a:pt x="9688920" y="2673885"/>
                </a:cubicBezTo>
                <a:cubicBezTo>
                  <a:pt x="9690317" y="2809013"/>
                  <a:pt x="9698191" y="2946808"/>
                  <a:pt x="9673426" y="3080412"/>
                </a:cubicBezTo>
                <a:close/>
              </a:path>
            </a:pathLst>
          </a:custGeom>
          <a:solidFill>
            <a:srgbClr val="AF1F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7" name="Google Shape;2707;p19"/>
          <p:cNvSpPr txBox="1"/>
          <p:nvPr/>
        </p:nvSpPr>
        <p:spPr>
          <a:xfrm>
            <a:off x="5360682" y="4781979"/>
            <a:ext cx="11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1.45</a:t>
            </a:r>
            <a:endParaRPr/>
          </a:p>
        </p:txBody>
      </p:sp>
      <p:sp>
        <p:nvSpPr>
          <p:cNvPr id="2708" name="Google Shape;2708;p19"/>
          <p:cNvSpPr/>
          <p:nvPr/>
        </p:nvSpPr>
        <p:spPr>
          <a:xfrm>
            <a:off x="11516292" y="4718494"/>
            <a:ext cx="1419985" cy="536489"/>
          </a:xfrm>
          <a:custGeom>
            <a:rect b="b" l="l" r="r" t="t"/>
            <a:pathLst>
              <a:path extrusionOk="0" h="3664104" w="9698191">
                <a:moveTo>
                  <a:pt x="9673426" y="3080412"/>
                </a:moveTo>
                <a:cubicBezTo>
                  <a:pt x="9651709" y="3197760"/>
                  <a:pt x="9602942" y="3349017"/>
                  <a:pt x="9517597" y="3432710"/>
                </a:cubicBezTo>
                <a:cubicBezTo>
                  <a:pt x="9332305" y="3614320"/>
                  <a:pt x="8966163" y="3634259"/>
                  <a:pt x="8559128" y="3610891"/>
                </a:cubicBezTo>
                <a:cubicBezTo>
                  <a:pt x="8266774" y="3594127"/>
                  <a:pt x="8063574" y="3637053"/>
                  <a:pt x="7770712" y="3639847"/>
                </a:cubicBezTo>
                <a:cubicBezTo>
                  <a:pt x="7472517" y="3642641"/>
                  <a:pt x="7336880" y="3643911"/>
                  <a:pt x="7038557" y="3646705"/>
                </a:cubicBezTo>
                <a:cubicBezTo>
                  <a:pt x="5321191" y="3649499"/>
                  <a:pt x="2587498" y="3652293"/>
                  <a:pt x="2289302" y="3655087"/>
                </a:cubicBezTo>
                <a:cubicBezTo>
                  <a:pt x="1995678" y="3657881"/>
                  <a:pt x="1701800" y="3664104"/>
                  <a:pt x="1408303" y="3653436"/>
                </a:cubicBezTo>
                <a:cubicBezTo>
                  <a:pt x="1260348" y="3648102"/>
                  <a:pt x="1112393" y="3638069"/>
                  <a:pt x="965454" y="3620289"/>
                </a:cubicBezTo>
                <a:cubicBezTo>
                  <a:pt x="844931" y="3605684"/>
                  <a:pt x="723900" y="3587650"/>
                  <a:pt x="607949" y="3550947"/>
                </a:cubicBezTo>
                <a:cubicBezTo>
                  <a:pt x="501777" y="3517419"/>
                  <a:pt x="399542" y="3468143"/>
                  <a:pt x="315849" y="3393721"/>
                </a:cubicBezTo>
                <a:cubicBezTo>
                  <a:pt x="227203" y="3314854"/>
                  <a:pt x="170053" y="3209698"/>
                  <a:pt x="135636" y="3097176"/>
                </a:cubicBezTo>
                <a:cubicBezTo>
                  <a:pt x="98425" y="2975510"/>
                  <a:pt x="85852" y="2847621"/>
                  <a:pt x="71882" y="2721637"/>
                </a:cubicBezTo>
                <a:cubicBezTo>
                  <a:pt x="55626" y="2574952"/>
                  <a:pt x="40894" y="2428140"/>
                  <a:pt x="27813" y="2281201"/>
                </a:cubicBezTo>
                <a:cubicBezTo>
                  <a:pt x="14732" y="1914253"/>
                  <a:pt x="32004" y="1806985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25336"/>
                </a:cubicBezTo>
                <a:cubicBezTo>
                  <a:pt x="9646502" y="2342415"/>
                  <a:pt x="9685872" y="2375943"/>
                  <a:pt x="9688920" y="2673885"/>
                </a:cubicBezTo>
                <a:cubicBezTo>
                  <a:pt x="9690317" y="2809013"/>
                  <a:pt x="9698191" y="2946808"/>
                  <a:pt x="9673426" y="3080412"/>
                </a:cubicBezTo>
                <a:close/>
              </a:path>
            </a:pathLst>
          </a:custGeom>
          <a:solidFill>
            <a:srgbClr val="AF1F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9" name="Google Shape;2709;p19"/>
          <p:cNvSpPr txBox="1"/>
          <p:nvPr/>
        </p:nvSpPr>
        <p:spPr>
          <a:xfrm>
            <a:off x="11640373" y="4781979"/>
            <a:ext cx="11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1.67</a:t>
            </a:r>
            <a:endParaRPr/>
          </a:p>
        </p:txBody>
      </p:sp>
      <p:cxnSp>
        <p:nvCxnSpPr>
          <p:cNvPr id="2710" name="Google Shape;2710;p19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711" name="Google Shape;2711;p19"/>
          <p:cNvSpPr/>
          <p:nvPr/>
        </p:nvSpPr>
        <p:spPr>
          <a:xfrm rot="10041707">
            <a:off x="16308345" y="4108768"/>
            <a:ext cx="1801366" cy="1290433"/>
          </a:xfrm>
          <a:custGeom>
            <a:rect b="b" l="l" r="r" t="t"/>
            <a:pathLst>
              <a:path extrusionOk="0" h="1290433" w="1801366">
                <a:moveTo>
                  <a:pt x="0" y="0"/>
                </a:moveTo>
                <a:lnTo>
                  <a:pt x="1801366" y="0"/>
                </a:lnTo>
                <a:lnTo>
                  <a:pt x="1801366" y="1290433"/>
                </a:lnTo>
                <a:lnTo>
                  <a:pt x="0" y="1290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12" name="Google Shape;2712;p19"/>
          <p:cNvGrpSpPr/>
          <p:nvPr/>
        </p:nvGrpSpPr>
        <p:grpSpPr>
          <a:xfrm>
            <a:off x="1162969" y="750107"/>
            <a:ext cx="15962062" cy="1986631"/>
            <a:chOff x="0" y="-9525"/>
            <a:chExt cx="4204000" cy="523228"/>
          </a:xfrm>
        </p:grpSpPr>
        <p:sp>
          <p:nvSpPr>
            <p:cNvPr id="2713" name="Google Shape;2713;p19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19"/>
            <p:cNvSpPr txBox="1"/>
            <p:nvPr/>
          </p:nvSpPr>
          <p:spPr>
            <a:xfrm>
              <a:off x="0" y="-9525"/>
              <a:ext cx="4204000" cy="523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5" name="Google Shape;2715;p19"/>
          <p:cNvSpPr txBox="1"/>
          <p:nvPr/>
        </p:nvSpPr>
        <p:spPr>
          <a:xfrm>
            <a:off x="1213241" y="1173741"/>
            <a:ext cx="15861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Comparing Using Area Models</a:t>
            </a:r>
            <a:endParaRPr/>
          </a:p>
        </p:txBody>
      </p:sp>
      <p:sp>
        <p:nvSpPr>
          <p:cNvPr id="2716" name="Google Shape;2716;p19"/>
          <p:cNvSpPr txBox="1"/>
          <p:nvPr/>
        </p:nvSpPr>
        <p:spPr>
          <a:xfrm>
            <a:off x="4598247" y="3429381"/>
            <a:ext cx="1025891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Draw a model for each decimal. Remember that 0.01 is 1 out of 100 parts and 1 is equivalent to 100 parts.</a:t>
            </a:r>
            <a:endParaRPr/>
          </a:p>
        </p:txBody>
      </p:sp>
      <p:sp>
        <p:nvSpPr>
          <p:cNvPr id="2717" name="Google Shape;2717;p19"/>
          <p:cNvSpPr/>
          <p:nvPr/>
        </p:nvSpPr>
        <p:spPr>
          <a:xfrm>
            <a:off x="427016" y="7519084"/>
            <a:ext cx="1801366" cy="1290433"/>
          </a:xfrm>
          <a:custGeom>
            <a:rect b="b" l="l" r="r" t="t"/>
            <a:pathLst>
              <a:path extrusionOk="0" h="1290433" w="1801366">
                <a:moveTo>
                  <a:pt x="0" y="0"/>
                </a:moveTo>
                <a:lnTo>
                  <a:pt x="1801366" y="0"/>
                </a:lnTo>
                <a:lnTo>
                  <a:pt x="1801366" y="1290433"/>
                </a:lnTo>
                <a:lnTo>
                  <a:pt x="0" y="1290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718" name="Google Shape;27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225" y="2736750"/>
            <a:ext cx="2139967" cy="25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9" name="Google Shape;27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26994">
            <a:off x="15490900" y="6837675"/>
            <a:ext cx="3772549" cy="36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CFFF"/>
        </a:solidFill>
      </p:bgPr>
    </p:bg>
    <p:spTree>
      <p:nvGrpSpPr>
        <p:cNvPr id="2723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4" name="Google Shape;2724;p20"/>
          <p:cNvGrpSpPr/>
          <p:nvPr/>
        </p:nvGrpSpPr>
        <p:grpSpPr>
          <a:xfrm>
            <a:off x="6141473" y="5609918"/>
            <a:ext cx="2500879" cy="2521209"/>
            <a:chOff x="0" y="-8282"/>
            <a:chExt cx="3334505" cy="3361612"/>
          </a:xfrm>
        </p:grpSpPr>
        <p:grpSp>
          <p:nvGrpSpPr>
            <p:cNvPr id="2725" name="Google Shape;2725;p20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2726" name="Google Shape;272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27" name="Google Shape;272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8" name="Google Shape;2728;p20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2729" name="Google Shape;272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30" name="Google Shape;273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1" name="Google Shape;2731;p20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2732" name="Google Shape;273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33" name="Google Shape;273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4" name="Google Shape;2734;p20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2735" name="Google Shape;273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36" name="Google Shape;273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7" name="Google Shape;2737;p20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2738" name="Google Shape;273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39" name="Google Shape;273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0" name="Google Shape;2740;p20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2741" name="Google Shape;274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42" name="Google Shape;274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3" name="Google Shape;2743;p20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2744" name="Google Shape;274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45" name="Google Shape;274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6" name="Google Shape;2746;p20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2747" name="Google Shape;274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48" name="Google Shape;274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9" name="Google Shape;2749;p20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2750" name="Google Shape;275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51" name="Google Shape;275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2" name="Google Shape;2752;p20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2753" name="Google Shape;275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54" name="Google Shape;275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5" name="Google Shape;2755;p20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2756" name="Google Shape;275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57" name="Google Shape;275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8" name="Google Shape;2758;p20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2759" name="Google Shape;275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60" name="Google Shape;276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1" name="Google Shape;2761;p20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2762" name="Google Shape;276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63" name="Google Shape;276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4" name="Google Shape;2764;p20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2765" name="Google Shape;276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66" name="Google Shape;276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7" name="Google Shape;2767;p20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2768" name="Google Shape;276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69" name="Google Shape;276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0" name="Google Shape;2770;p20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2771" name="Google Shape;277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72" name="Google Shape;277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3" name="Google Shape;2773;p20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2774" name="Google Shape;277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75" name="Google Shape;277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6" name="Google Shape;2776;p20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2777" name="Google Shape;277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78" name="Google Shape;277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9" name="Google Shape;2779;p20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2780" name="Google Shape;278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81" name="Google Shape;278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2" name="Google Shape;2782;p20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2783" name="Google Shape;278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84" name="Google Shape;278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5" name="Google Shape;2785;p20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2786" name="Google Shape;278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87" name="Google Shape;278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8" name="Google Shape;2788;p20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2789" name="Google Shape;278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90" name="Google Shape;279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1" name="Google Shape;2791;p20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2792" name="Google Shape;279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93" name="Google Shape;279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4" name="Google Shape;2794;p20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2795" name="Google Shape;279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96" name="Google Shape;279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7" name="Google Shape;2797;p20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2798" name="Google Shape;279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99" name="Google Shape;279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0" name="Google Shape;2800;p20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2801" name="Google Shape;280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02" name="Google Shape;280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3" name="Google Shape;2803;p20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2804" name="Google Shape;280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05" name="Google Shape;280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6" name="Google Shape;2806;p20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2807" name="Google Shape;280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08" name="Google Shape;280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9" name="Google Shape;2809;p20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2810" name="Google Shape;281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11" name="Google Shape;281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2" name="Google Shape;2812;p20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2813" name="Google Shape;281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14" name="Google Shape;281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5" name="Google Shape;2815;p20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2816" name="Google Shape;281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17" name="Google Shape;281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8" name="Google Shape;2818;p20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2819" name="Google Shape;281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20" name="Google Shape;282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1" name="Google Shape;2821;p20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2822" name="Google Shape;282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23" name="Google Shape;282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4" name="Google Shape;2824;p20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2825" name="Google Shape;282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26" name="Google Shape;282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7" name="Google Shape;2827;p20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2828" name="Google Shape;282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29" name="Google Shape;282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0" name="Google Shape;2830;p20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2831" name="Google Shape;283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32" name="Google Shape;283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3" name="Google Shape;2833;p20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2834" name="Google Shape;283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35" name="Google Shape;283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6" name="Google Shape;2836;p20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2837" name="Google Shape;283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38" name="Google Shape;283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9" name="Google Shape;2839;p20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2840" name="Google Shape;284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41" name="Google Shape;284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2" name="Google Shape;2842;p20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2843" name="Google Shape;284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44" name="Google Shape;284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5" name="Google Shape;2845;p20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2846" name="Google Shape;284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47" name="Google Shape;284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8" name="Google Shape;2848;p20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2849" name="Google Shape;284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50" name="Google Shape;285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1" name="Google Shape;2851;p20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2852" name="Google Shape;285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53" name="Google Shape;285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4" name="Google Shape;2854;p20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2855" name="Google Shape;285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56" name="Google Shape;285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7" name="Google Shape;2857;p20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2858" name="Google Shape;285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59" name="Google Shape;285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0" name="Google Shape;2860;p20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2861" name="Google Shape;286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62" name="Google Shape;286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3" name="Google Shape;2863;p20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2864" name="Google Shape;286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65" name="Google Shape;286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6" name="Google Shape;2866;p20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2867" name="Google Shape;286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68" name="Google Shape;286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9" name="Google Shape;2869;p20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2870" name="Google Shape;287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71" name="Google Shape;287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2" name="Google Shape;2872;p20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2873" name="Google Shape;287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74" name="Google Shape;287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5" name="Google Shape;2875;p20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2876" name="Google Shape;287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77" name="Google Shape;287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8" name="Google Shape;2878;p20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2879" name="Google Shape;287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80" name="Google Shape;288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1" name="Google Shape;2881;p20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2882" name="Google Shape;288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83" name="Google Shape;288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4" name="Google Shape;2884;p20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2885" name="Google Shape;288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86" name="Google Shape;288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7" name="Google Shape;2887;p20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2888" name="Google Shape;288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89" name="Google Shape;288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0" name="Google Shape;2890;p20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2891" name="Google Shape;289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92" name="Google Shape;289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3" name="Google Shape;2893;p20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2894" name="Google Shape;289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95" name="Google Shape;289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6" name="Google Shape;2896;p20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2897" name="Google Shape;289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98" name="Google Shape;289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9" name="Google Shape;2899;p20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2900" name="Google Shape;290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01" name="Google Shape;290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2" name="Google Shape;2902;p20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2903" name="Google Shape;290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04" name="Google Shape;290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5" name="Google Shape;2905;p20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2906" name="Google Shape;290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07" name="Google Shape;290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8" name="Google Shape;2908;p20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2909" name="Google Shape;290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10" name="Google Shape;291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1" name="Google Shape;2911;p20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2912" name="Google Shape;291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13" name="Google Shape;291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4" name="Google Shape;2914;p20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2915" name="Google Shape;291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16" name="Google Shape;291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7" name="Google Shape;2917;p20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2918" name="Google Shape;291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19" name="Google Shape;291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0" name="Google Shape;2920;p20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2921" name="Google Shape;292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22" name="Google Shape;292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3" name="Google Shape;2923;p20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2924" name="Google Shape;292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25" name="Google Shape;292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6" name="Google Shape;2926;p20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2927" name="Google Shape;292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28" name="Google Shape;292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9" name="Google Shape;2929;p20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2930" name="Google Shape;293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31" name="Google Shape;293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2" name="Google Shape;2932;p20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2933" name="Google Shape;293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34" name="Google Shape;293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5" name="Google Shape;2935;p20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2936" name="Google Shape;293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37" name="Google Shape;293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8" name="Google Shape;2938;p20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2939" name="Google Shape;293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40" name="Google Shape;294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1" name="Google Shape;2941;p20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2942" name="Google Shape;294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43" name="Google Shape;294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4" name="Google Shape;2944;p20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2945" name="Google Shape;294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46" name="Google Shape;294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7" name="Google Shape;2947;p20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2948" name="Google Shape;294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49" name="Google Shape;294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0" name="Google Shape;2950;p20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2951" name="Google Shape;295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52" name="Google Shape;295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3" name="Google Shape;2953;p20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2954" name="Google Shape;295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55" name="Google Shape;295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6" name="Google Shape;2956;p20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2957" name="Google Shape;295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58" name="Google Shape;295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9" name="Google Shape;2959;p20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2960" name="Google Shape;296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61" name="Google Shape;296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2" name="Google Shape;2962;p20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2963" name="Google Shape;296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64" name="Google Shape;296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5" name="Google Shape;2965;p20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2966" name="Google Shape;296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67" name="Google Shape;296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8" name="Google Shape;2968;p20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2969" name="Google Shape;296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70" name="Google Shape;297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1" name="Google Shape;2971;p20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2972" name="Google Shape;297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73" name="Google Shape;297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4" name="Google Shape;2974;p20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2975" name="Google Shape;297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76" name="Google Shape;297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7" name="Google Shape;2977;p20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2978" name="Google Shape;297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79" name="Google Shape;297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0" name="Google Shape;2980;p20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2981" name="Google Shape;298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82" name="Google Shape;298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3" name="Google Shape;2983;p20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2984" name="Google Shape;298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85" name="Google Shape;298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6" name="Google Shape;2986;p20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2987" name="Google Shape;298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88" name="Google Shape;298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9" name="Google Shape;2989;p20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2990" name="Google Shape;299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91" name="Google Shape;299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2" name="Google Shape;2992;p20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2993" name="Google Shape;299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94" name="Google Shape;299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5" name="Google Shape;2995;p20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2996" name="Google Shape;299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97" name="Google Shape;299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8" name="Google Shape;2998;p20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2999" name="Google Shape;299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00" name="Google Shape;300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1" name="Google Shape;3001;p20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3002" name="Google Shape;300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03" name="Google Shape;300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4" name="Google Shape;3004;p20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3005" name="Google Shape;300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06" name="Google Shape;300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7" name="Google Shape;3007;p20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3008" name="Google Shape;300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09" name="Google Shape;300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0" name="Google Shape;3010;p20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3011" name="Google Shape;301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12" name="Google Shape;301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3" name="Google Shape;3013;p20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3014" name="Google Shape;301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15" name="Google Shape;301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6" name="Google Shape;3016;p20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3017" name="Google Shape;301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18" name="Google Shape;301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9" name="Google Shape;3019;p20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3020" name="Google Shape;302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21" name="Google Shape;302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2" name="Google Shape;3022;p20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3023" name="Google Shape;302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24" name="Google Shape;302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25" name="Google Shape;3025;p20"/>
          <p:cNvGrpSpPr/>
          <p:nvPr/>
        </p:nvGrpSpPr>
        <p:grpSpPr>
          <a:xfrm>
            <a:off x="3259764" y="5609918"/>
            <a:ext cx="2500879" cy="2521209"/>
            <a:chOff x="0" y="-8282"/>
            <a:chExt cx="3334505" cy="3361612"/>
          </a:xfrm>
        </p:grpSpPr>
        <p:grpSp>
          <p:nvGrpSpPr>
            <p:cNvPr id="3026" name="Google Shape;3026;p20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3027" name="Google Shape;302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28" name="Google Shape;302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9" name="Google Shape;3029;p20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3030" name="Google Shape;303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31" name="Google Shape;303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2" name="Google Shape;3032;p20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3033" name="Google Shape;303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34" name="Google Shape;303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5" name="Google Shape;3035;p20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3036" name="Google Shape;303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37" name="Google Shape;303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8" name="Google Shape;3038;p20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3039" name="Google Shape;303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40" name="Google Shape;304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1" name="Google Shape;3041;p20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3042" name="Google Shape;304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43" name="Google Shape;304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4" name="Google Shape;3044;p20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3045" name="Google Shape;304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46" name="Google Shape;304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7" name="Google Shape;3047;p20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3048" name="Google Shape;304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49" name="Google Shape;304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0" name="Google Shape;3050;p20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3051" name="Google Shape;305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52" name="Google Shape;305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3" name="Google Shape;3053;p20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3054" name="Google Shape;305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55" name="Google Shape;305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6" name="Google Shape;3056;p20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3057" name="Google Shape;305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58" name="Google Shape;305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9" name="Google Shape;3059;p20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3060" name="Google Shape;306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61" name="Google Shape;306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2" name="Google Shape;3062;p20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3063" name="Google Shape;306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64" name="Google Shape;306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5" name="Google Shape;3065;p20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3066" name="Google Shape;306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67" name="Google Shape;306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8" name="Google Shape;3068;p20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3069" name="Google Shape;306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70" name="Google Shape;307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1" name="Google Shape;3071;p20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3072" name="Google Shape;307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73" name="Google Shape;307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4" name="Google Shape;3074;p20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3075" name="Google Shape;307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76" name="Google Shape;307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7" name="Google Shape;3077;p20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3078" name="Google Shape;307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79" name="Google Shape;307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0" name="Google Shape;3080;p20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3081" name="Google Shape;308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82" name="Google Shape;308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3" name="Google Shape;3083;p20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3084" name="Google Shape;308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85" name="Google Shape;308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6" name="Google Shape;3086;p20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3087" name="Google Shape;308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88" name="Google Shape;308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9" name="Google Shape;3089;p20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3090" name="Google Shape;309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91" name="Google Shape;309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2" name="Google Shape;3092;p20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3093" name="Google Shape;309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94" name="Google Shape;309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5" name="Google Shape;3095;p20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3096" name="Google Shape;309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97" name="Google Shape;309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8" name="Google Shape;3098;p20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3099" name="Google Shape;309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00" name="Google Shape;310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1" name="Google Shape;3101;p20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3102" name="Google Shape;310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03" name="Google Shape;310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4" name="Google Shape;3104;p20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3105" name="Google Shape;310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06" name="Google Shape;310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7" name="Google Shape;3107;p20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3108" name="Google Shape;310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09" name="Google Shape;310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0" name="Google Shape;3110;p20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3111" name="Google Shape;311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12" name="Google Shape;311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3" name="Google Shape;3113;p20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3114" name="Google Shape;311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15" name="Google Shape;311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6" name="Google Shape;3116;p20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3117" name="Google Shape;311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18" name="Google Shape;311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9" name="Google Shape;3119;p20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3120" name="Google Shape;312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21" name="Google Shape;312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2" name="Google Shape;3122;p20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3123" name="Google Shape;312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24" name="Google Shape;312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5" name="Google Shape;3125;p20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3126" name="Google Shape;312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27" name="Google Shape;312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8" name="Google Shape;3128;p20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3129" name="Google Shape;312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30" name="Google Shape;313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1" name="Google Shape;3131;p20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3132" name="Google Shape;313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33" name="Google Shape;313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4" name="Google Shape;3134;p20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3135" name="Google Shape;313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36" name="Google Shape;313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7" name="Google Shape;3137;p20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3138" name="Google Shape;313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39" name="Google Shape;313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0" name="Google Shape;3140;p20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3141" name="Google Shape;314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42" name="Google Shape;314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3" name="Google Shape;3143;p20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3144" name="Google Shape;314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45" name="Google Shape;314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6" name="Google Shape;3146;p20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3147" name="Google Shape;314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48" name="Google Shape;314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9" name="Google Shape;3149;p20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3150" name="Google Shape;315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51" name="Google Shape;315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2" name="Google Shape;3152;p20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3153" name="Google Shape;315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54" name="Google Shape;315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5" name="Google Shape;3155;p20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3156" name="Google Shape;315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57" name="Google Shape;315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8" name="Google Shape;3158;p20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3159" name="Google Shape;315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60" name="Google Shape;316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1" name="Google Shape;3161;p20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3162" name="Google Shape;316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63" name="Google Shape;316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4" name="Google Shape;3164;p20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3165" name="Google Shape;316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66" name="Google Shape;316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7" name="Google Shape;3167;p20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3168" name="Google Shape;316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69" name="Google Shape;316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0" name="Google Shape;3170;p20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3171" name="Google Shape;317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72" name="Google Shape;317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3" name="Google Shape;3173;p20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3174" name="Google Shape;317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75" name="Google Shape;317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6" name="Google Shape;3176;p20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3177" name="Google Shape;317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78" name="Google Shape;317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9" name="Google Shape;3179;p20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3180" name="Google Shape;318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81" name="Google Shape;318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2" name="Google Shape;3182;p20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3183" name="Google Shape;318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84" name="Google Shape;318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5" name="Google Shape;3185;p20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3186" name="Google Shape;318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87" name="Google Shape;318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8" name="Google Shape;3188;p20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3189" name="Google Shape;318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90" name="Google Shape;319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1" name="Google Shape;3191;p20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3192" name="Google Shape;319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93" name="Google Shape;319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4" name="Google Shape;3194;p20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3195" name="Google Shape;319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96" name="Google Shape;319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7" name="Google Shape;3197;p20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3198" name="Google Shape;319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99" name="Google Shape;319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0" name="Google Shape;3200;p20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3201" name="Google Shape;320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02" name="Google Shape;320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3" name="Google Shape;3203;p20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3204" name="Google Shape;320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05" name="Google Shape;320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6" name="Google Shape;3206;p20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3207" name="Google Shape;320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08" name="Google Shape;320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9" name="Google Shape;3209;p20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3210" name="Google Shape;321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11" name="Google Shape;321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2" name="Google Shape;3212;p20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3213" name="Google Shape;321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14" name="Google Shape;321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5" name="Google Shape;3215;p20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3216" name="Google Shape;321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17" name="Google Shape;321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8" name="Google Shape;3218;p20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3219" name="Google Shape;321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20" name="Google Shape;322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1" name="Google Shape;3221;p20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3222" name="Google Shape;322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23" name="Google Shape;322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4" name="Google Shape;3224;p20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3225" name="Google Shape;322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26" name="Google Shape;322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7" name="Google Shape;3227;p20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3228" name="Google Shape;322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29" name="Google Shape;322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0" name="Google Shape;3230;p20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3231" name="Google Shape;323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32" name="Google Shape;323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3" name="Google Shape;3233;p20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3234" name="Google Shape;323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35" name="Google Shape;323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6" name="Google Shape;3236;p20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3237" name="Google Shape;323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38" name="Google Shape;323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9" name="Google Shape;3239;p20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3240" name="Google Shape;324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41" name="Google Shape;324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2" name="Google Shape;3242;p20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3243" name="Google Shape;324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44" name="Google Shape;324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5" name="Google Shape;3245;p20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3246" name="Google Shape;324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47" name="Google Shape;324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8" name="Google Shape;3248;p20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3249" name="Google Shape;324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50" name="Google Shape;325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1" name="Google Shape;3251;p20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3252" name="Google Shape;325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53" name="Google Shape;325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4" name="Google Shape;3254;p20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3255" name="Google Shape;325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56" name="Google Shape;325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7" name="Google Shape;3257;p20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3258" name="Google Shape;325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59" name="Google Shape;325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0" name="Google Shape;3260;p20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3261" name="Google Shape;326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62" name="Google Shape;326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3" name="Google Shape;3263;p20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3264" name="Google Shape;326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65" name="Google Shape;326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6" name="Google Shape;3266;p20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3267" name="Google Shape;326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68" name="Google Shape;326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9" name="Google Shape;3269;p20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3270" name="Google Shape;327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71" name="Google Shape;327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2" name="Google Shape;3272;p20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3273" name="Google Shape;327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74" name="Google Shape;327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5" name="Google Shape;3275;p20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3276" name="Google Shape;327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77" name="Google Shape;327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8" name="Google Shape;3278;p20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3279" name="Google Shape;327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80" name="Google Shape;328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1" name="Google Shape;3281;p20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3282" name="Google Shape;328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83" name="Google Shape;328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4" name="Google Shape;3284;p20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3285" name="Google Shape;328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86" name="Google Shape;328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7" name="Google Shape;3287;p20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3288" name="Google Shape;328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89" name="Google Shape;328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0" name="Google Shape;3290;p20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3291" name="Google Shape;329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92" name="Google Shape;329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3" name="Google Shape;3293;p20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3294" name="Google Shape;329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95" name="Google Shape;329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6" name="Google Shape;3296;p20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3297" name="Google Shape;329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98" name="Google Shape;329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9" name="Google Shape;3299;p20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3300" name="Google Shape;330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01" name="Google Shape;330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2" name="Google Shape;3302;p20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3303" name="Google Shape;330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04" name="Google Shape;330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5" name="Google Shape;3305;p20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3306" name="Google Shape;330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07" name="Google Shape;330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8" name="Google Shape;3308;p20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3309" name="Google Shape;330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10" name="Google Shape;331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1" name="Google Shape;3311;p20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3312" name="Google Shape;331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13" name="Google Shape;331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4" name="Google Shape;3314;p20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3315" name="Google Shape;331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16" name="Google Shape;331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7" name="Google Shape;3317;p20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3318" name="Google Shape;331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19" name="Google Shape;331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0" name="Google Shape;3320;p20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22" name="Google Shape;332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3" name="Google Shape;3323;p20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3324" name="Google Shape;332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25" name="Google Shape;332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26" name="Google Shape;3326;p20"/>
          <p:cNvGrpSpPr/>
          <p:nvPr/>
        </p:nvGrpSpPr>
        <p:grpSpPr>
          <a:xfrm>
            <a:off x="12356285" y="5609918"/>
            <a:ext cx="2500879" cy="2521209"/>
            <a:chOff x="0" y="-8282"/>
            <a:chExt cx="3334505" cy="3361612"/>
          </a:xfrm>
        </p:grpSpPr>
        <p:grpSp>
          <p:nvGrpSpPr>
            <p:cNvPr id="3327" name="Google Shape;3327;p20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3328" name="Google Shape;332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29" name="Google Shape;332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0" name="Google Shape;3330;p20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3331" name="Google Shape;333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32" name="Google Shape;333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3" name="Google Shape;3333;p20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3334" name="Google Shape;333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35" name="Google Shape;333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6" name="Google Shape;3336;p20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3337" name="Google Shape;333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38" name="Google Shape;333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9" name="Google Shape;3339;p20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3340" name="Google Shape;334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41" name="Google Shape;334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2" name="Google Shape;3342;p20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3343" name="Google Shape;334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44" name="Google Shape;334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5" name="Google Shape;3345;p20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3346" name="Google Shape;334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47" name="Google Shape;334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8" name="Google Shape;3348;p20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3349" name="Google Shape;334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50" name="Google Shape;335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1" name="Google Shape;3351;p20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3352" name="Google Shape;335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53" name="Google Shape;335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4" name="Google Shape;3354;p20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3355" name="Google Shape;335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56" name="Google Shape;335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7" name="Google Shape;3357;p20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3358" name="Google Shape;335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59" name="Google Shape;335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0" name="Google Shape;3360;p20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3361" name="Google Shape;336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62" name="Google Shape;336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3" name="Google Shape;3363;p20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3364" name="Google Shape;336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65" name="Google Shape;336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6" name="Google Shape;3366;p20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3367" name="Google Shape;336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68" name="Google Shape;336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9" name="Google Shape;3369;p20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3370" name="Google Shape;337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71" name="Google Shape;337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2" name="Google Shape;3372;p20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3373" name="Google Shape;337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74" name="Google Shape;337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5" name="Google Shape;3375;p20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3376" name="Google Shape;337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77" name="Google Shape;337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8" name="Google Shape;3378;p20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3379" name="Google Shape;337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80" name="Google Shape;338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1" name="Google Shape;3381;p20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3382" name="Google Shape;338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83" name="Google Shape;338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4" name="Google Shape;3384;p20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3385" name="Google Shape;338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86" name="Google Shape;338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7" name="Google Shape;3387;p20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3388" name="Google Shape;338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89" name="Google Shape;338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0" name="Google Shape;3390;p20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3391" name="Google Shape;339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92" name="Google Shape;339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3" name="Google Shape;3393;p20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3394" name="Google Shape;339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95" name="Google Shape;339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6" name="Google Shape;3396;p20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3397" name="Google Shape;339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98" name="Google Shape;339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9" name="Google Shape;3399;p20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3400" name="Google Shape;340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01" name="Google Shape;340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2" name="Google Shape;3402;p20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3403" name="Google Shape;340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04" name="Google Shape;340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5" name="Google Shape;3405;p20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3406" name="Google Shape;340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07" name="Google Shape;340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8" name="Google Shape;3408;p20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3409" name="Google Shape;340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10" name="Google Shape;341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1" name="Google Shape;3411;p20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3412" name="Google Shape;341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13" name="Google Shape;341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4" name="Google Shape;3414;p20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16" name="Google Shape;341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7" name="Google Shape;3417;p20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3418" name="Google Shape;341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19" name="Google Shape;341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0" name="Google Shape;3420;p20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3421" name="Google Shape;342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22" name="Google Shape;342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3" name="Google Shape;3423;p20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3424" name="Google Shape;342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25" name="Google Shape;342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6" name="Google Shape;3426;p20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3427" name="Google Shape;342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28" name="Google Shape;342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9" name="Google Shape;3429;p20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3430" name="Google Shape;343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31" name="Google Shape;343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2" name="Google Shape;3432;p20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3433" name="Google Shape;343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34" name="Google Shape;343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5" name="Google Shape;3435;p20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3436" name="Google Shape;343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37" name="Google Shape;343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8" name="Google Shape;3438;p20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3439" name="Google Shape;343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40" name="Google Shape;344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1" name="Google Shape;3441;p20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43" name="Google Shape;344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4" name="Google Shape;3444;p20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3445" name="Google Shape;344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46" name="Google Shape;344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7" name="Google Shape;3447;p20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3448" name="Google Shape;344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49" name="Google Shape;344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0" name="Google Shape;3450;p20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3451" name="Google Shape;345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52" name="Google Shape;345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3" name="Google Shape;3453;p20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3454" name="Google Shape;345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55" name="Google Shape;345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6" name="Google Shape;3456;p20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3457" name="Google Shape;345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58" name="Google Shape;345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9" name="Google Shape;3459;p20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3460" name="Google Shape;346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61" name="Google Shape;346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2" name="Google Shape;3462;p20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3463" name="Google Shape;346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64" name="Google Shape;346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5" name="Google Shape;3465;p20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3466" name="Google Shape;346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67" name="Google Shape;346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8" name="Google Shape;3468;p20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3469" name="Google Shape;346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70" name="Google Shape;347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1" name="Google Shape;3471;p20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3472" name="Google Shape;347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73" name="Google Shape;347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4" name="Google Shape;3474;p20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3475" name="Google Shape;347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76" name="Google Shape;347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7" name="Google Shape;3477;p20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3478" name="Google Shape;347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79" name="Google Shape;347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0" name="Google Shape;3480;p20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3481" name="Google Shape;348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82" name="Google Shape;348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3" name="Google Shape;3483;p20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3484" name="Google Shape;348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85" name="Google Shape;348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6" name="Google Shape;3486;p20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3487" name="Google Shape;348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88" name="Google Shape;348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9" name="Google Shape;3489;p20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3490" name="Google Shape;349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91" name="Google Shape;349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2" name="Google Shape;3492;p20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3493" name="Google Shape;349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94" name="Google Shape;349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5" name="Google Shape;3495;p20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3496" name="Google Shape;349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97" name="Google Shape;349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8" name="Google Shape;3498;p20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3499" name="Google Shape;349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00" name="Google Shape;350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1" name="Google Shape;3501;p20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3502" name="Google Shape;350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03" name="Google Shape;350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4" name="Google Shape;3504;p20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3505" name="Google Shape;350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06" name="Google Shape;350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7" name="Google Shape;3507;p20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3508" name="Google Shape;350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09" name="Google Shape;350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0" name="Google Shape;3510;p20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3511" name="Google Shape;351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12" name="Google Shape;351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3" name="Google Shape;3513;p20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3514" name="Google Shape;351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15" name="Google Shape;351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6" name="Google Shape;3516;p20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3517" name="Google Shape;351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18" name="Google Shape;351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9" name="Google Shape;3519;p20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3520" name="Google Shape;352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21" name="Google Shape;352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2" name="Google Shape;3522;p20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3523" name="Google Shape;352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24" name="Google Shape;352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5" name="Google Shape;3525;p20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3526" name="Google Shape;352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27" name="Google Shape;352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8" name="Google Shape;3528;p20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3529" name="Google Shape;352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30" name="Google Shape;353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1" name="Google Shape;3531;p20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3532" name="Google Shape;353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33" name="Google Shape;353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4" name="Google Shape;3534;p20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3535" name="Google Shape;353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36" name="Google Shape;353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7" name="Google Shape;3537;p20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3538" name="Google Shape;353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39" name="Google Shape;353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0" name="Google Shape;3540;p20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3541" name="Google Shape;354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42" name="Google Shape;354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3" name="Google Shape;3543;p20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3544" name="Google Shape;354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45" name="Google Shape;354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6" name="Google Shape;3546;p20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3547" name="Google Shape;354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48" name="Google Shape;354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9" name="Google Shape;3549;p20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3550" name="Google Shape;355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51" name="Google Shape;355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2" name="Google Shape;3552;p20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3553" name="Google Shape;355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54" name="Google Shape;355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5" name="Google Shape;3555;p20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3556" name="Google Shape;355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57" name="Google Shape;355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8" name="Google Shape;3558;p20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3559" name="Google Shape;355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60" name="Google Shape;356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1" name="Google Shape;3561;p20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3562" name="Google Shape;356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63" name="Google Shape;356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4" name="Google Shape;3564;p20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3565" name="Google Shape;356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66" name="Google Shape;356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7" name="Google Shape;3567;p20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3568" name="Google Shape;356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69" name="Google Shape;356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0" name="Google Shape;3570;p20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3571" name="Google Shape;357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72" name="Google Shape;357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3" name="Google Shape;3573;p20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3574" name="Google Shape;357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75" name="Google Shape;357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6" name="Google Shape;3576;p20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3577" name="Google Shape;357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78" name="Google Shape;357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9" name="Google Shape;3579;p20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3580" name="Google Shape;358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81" name="Google Shape;358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2" name="Google Shape;3582;p20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3583" name="Google Shape;358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84" name="Google Shape;358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5" name="Google Shape;3585;p20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3586" name="Google Shape;358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87" name="Google Shape;358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8" name="Google Shape;3588;p20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3589" name="Google Shape;358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90" name="Google Shape;359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1" name="Google Shape;3591;p20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3592" name="Google Shape;359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93" name="Google Shape;359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4" name="Google Shape;3594;p20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3595" name="Google Shape;359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96" name="Google Shape;359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7" name="Google Shape;3597;p20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3598" name="Google Shape;359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99" name="Google Shape;359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0" name="Google Shape;3600;p20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3601" name="Google Shape;360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02" name="Google Shape;360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3" name="Google Shape;3603;p20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3604" name="Google Shape;360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05" name="Google Shape;360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6" name="Google Shape;3606;p20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3607" name="Google Shape;360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08" name="Google Shape;360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9" name="Google Shape;3609;p20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3610" name="Google Shape;361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11" name="Google Shape;361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2" name="Google Shape;3612;p20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3613" name="Google Shape;361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14" name="Google Shape;361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5" name="Google Shape;3615;p20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3616" name="Google Shape;361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17" name="Google Shape;361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8" name="Google Shape;3618;p20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3619" name="Google Shape;361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20" name="Google Shape;362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1" name="Google Shape;3621;p20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3622" name="Google Shape;362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23" name="Google Shape;362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4" name="Google Shape;3624;p20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3625" name="Google Shape;362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26" name="Google Shape;362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27" name="Google Shape;3627;p20"/>
          <p:cNvGrpSpPr/>
          <p:nvPr/>
        </p:nvGrpSpPr>
        <p:grpSpPr>
          <a:xfrm>
            <a:off x="9474576" y="5609918"/>
            <a:ext cx="2500879" cy="2521209"/>
            <a:chOff x="0" y="-8282"/>
            <a:chExt cx="3334505" cy="3361612"/>
          </a:xfrm>
        </p:grpSpPr>
        <p:grpSp>
          <p:nvGrpSpPr>
            <p:cNvPr id="3628" name="Google Shape;3628;p20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3629" name="Google Shape;362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30" name="Google Shape;363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1" name="Google Shape;3631;p20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3632" name="Google Shape;363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33" name="Google Shape;363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4" name="Google Shape;3634;p20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3635" name="Google Shape;363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36" name="Google Shape;363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7" name="Google Shape;3637;p20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3638" name="Google Shape;363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39" name="Google Shape;363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0" name="Google Shape;3640;p20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3641" name="Google Shape;364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42" name="Google Shape;364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3" name="Google Shape;3643;p20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3644" name="Google Shape;364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45" name="Google Shape;364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6" name="Google Shape;3646;p20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3647" name="Google Shape;364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48" name="Google Shape;364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9" name="Google Shape;3649;p20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3650" name="Google Shape;365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51" name="Google Shape;365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2" name="Google Shape;3652;p20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3653" name="Google Shape;365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54" name="Google Shape;365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5" name="Google Shape;3655;p20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3656" name="Google Shape;365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57" name="Google Shape;365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8" name="Google Shape;3658;p20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3659" name="Google Shape;365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60" name="Google Shape;366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1" name="Google Shape;3661;p20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3662" name="Google Shape;366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63" name="Google Shape;366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4" name="Google Shape;3664;p20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3665" name="Google Shape;366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66" name="Google Shape;366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7" name="Google Shape;3667;p20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3668" name="Google Shape;366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69" name="Google Shape;366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0" name="Google Shape;3670;p20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3671" name="Google Shape;367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72" name="Google Shape;367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3" name="Google Shape;3673;p20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3674" name="Google Shape;367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75" name="Google Shape;367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6" name="Google Shape;3676;p20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3677" name="Google Shape;367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78" name="Google Shape;367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9" name="Google Shape;3679;p20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3680" name="Google Shape;368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81" name="Google Shape;368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2" name="Google Shape;3682;p20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3683" name="Google Shape;368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84" name="Google Shape;368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5" name="Google Shape;3685;p20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3686" name="Google Shape;368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87" name="Google Shape;368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8" name="Google Shape;3688;p20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3689" name="Google Shape;368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90" name="Google Shape;369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1" name="Google Shape;3691;p20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3692" name="Google Shape;369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93" name="Google Shape;369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4" name="Google Shape;3694;p20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3695" name="Google Shape;369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96" name="Google Shape;369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7" name="Google Shape;3697;p20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3698" name="Google Shape;369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99" name="Google Shape;369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0" name="Google Shape;3700;p20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3701" name="Google Shape;370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02" name="Google Shape;370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3" name="Google Shape;3703;p20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3704" name="Google Shape;370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05" name="Google Shape;370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6" name="Google Shape;3706;p20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3707" name="Google Shape;370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08" name="Google Shape;370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9" name="Google Shape;3709;p20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3710" name="Google Shape;371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11" name="Google Shape;371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2" name="Google Shape;3712;p20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3713" name="Google Shape;371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14" name="Google Shape;371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5" name="Google Shape;3715;p20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3716" name="Google Shape;371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17" name="Google Shape;371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8" name="Google Shape;3718;p20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3719" name="Google Shape;371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20" name="Google Shape;372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1" name="Google Shape;3721;p20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3722" name="Google Shape;372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23" name="Google Shape;372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4" name="Google Shape;3724;p20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3725" name="Google Shape;372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26" name="Google Shape;372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7" name="Google Shape;3727;p20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3728" name="Google Shape;372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29" name="Google Shape;372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0" name="Google Shape;3730;p20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3731" name="Google Shape;373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32" name="Google Shape;373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3" name="Google Shape;3733;p20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3734" name="Google Shape;373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35" name="Google Shape;373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6" name="Google Shape;3736;p20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3737" name="Google Shape;373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38" name="Google Shape;373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9" name="Google Shape;3739;p20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3740" name="Google Shape;374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41" name="Google Shape;374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2" name="Google Shape;3742;p20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3743" name="Google Shape;374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44" name="Google Shape;374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5" name="Google Shape;3745;p20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3746" name="Google Shape;374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47" name="Google Shape;374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8" name="Google Shape;3748;p20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3749" name="Google Shape;374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50" name="Google Shape;375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1" name="Google Shape;3751;p20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3752" name="Google Shape;375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53" name="Google Shape;375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4" name="Google Shape;3754;p20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3755" name="Google Shape;375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56" name="Google Shape;375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7" name="Google Shape;3757;p20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3758" name="Google Shape;375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59" name="Google Shape;375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0" name="Google Shape;3760;p20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3761" name="Google Shape;376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62" name="Google Shape;376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3" name="Google Shape;3763;p20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3764" name="Google Shape;376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65" name="Google Shape;376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6" name="Google Shape;3766;p20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3767" name="Google Shape;376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68" name="Google Shape;376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9" name="Google Shape;3769;p20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3770" name="Google Shape;377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71" name="Google Shape;377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2" name="Google Shape;3772;p20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3773" name="Google Shape;377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74" name="Google Shape;377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5" name="Google Shape;3775;p20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3776" name="Google Shape;377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77" name="Google Shape;377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8" name="Google Shape;3778;p20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3779" name="Google Shape;377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80" name="Google Shape;378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1" name="Google Shape;3781;p20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3782" name="Google Shape;378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83" name="Google Shape;378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4" name="Google Shape;3784;p20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3785" name="Google Shape;378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86" name="Google Shape;378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7" name="Google Shape;3787;p20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3788" name="Google Shape;378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89" name="Google Shape;378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0" name="Google Shape;3790;p20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3791" name="Google Shape;379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92" name="Google Shape;379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3" name="Google Shape;3793;p20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3794" name="Google Shape;379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95" name="Google Shape;379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6" name="Google Shape;3796;p20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3797" name="Google Shape;379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98" name="Google Shape;379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9" name="Google Shape;3799;p20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3800" name="Google Shape;380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01" name="Google Shape;380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2" name="Google Shape;3802;p20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3803" name="Google Shape;380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04" name="Google Shape;380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5" name="Google Shape;3805;p20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3806" name="Google Shape;380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07" name="Google Shape;380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8" name="Google Shape;3808;p20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3809" name="Google Shape;380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10" name="Google Shape;381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1" name="Google Shape;3811;p20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3812" name="Google Shape;381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13" name="Google Shape;381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4" name="Google Shape;3814;p20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3815" name="Google Shape;381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16" name="Google Shape;381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7" name="Google Shape;3817;p20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3818" name="Google Shape;381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19" name="Google Shape;381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0" name="Google Shape;3820;p20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3821" name="Google Shape;382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22" name="Google Shape;382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3" name="Google Shape;3823;p20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3824" name="Google Shape;382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25" name="Google Shape;382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6" name="Google Shape;3826;p20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3827" name="Google Shape;382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28" name="Google Shape;382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9" name="Google Shape;3829;p20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3830" name="Google Shape;383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31" name="Google Shape;383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2" name="Google Shape;3832;p20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3833" name="Google Shape;383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34" name="Google Shape;383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5" name="Google Shape;3835;p20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3836" name="Google Shape;383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37" name="Google Shape;383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8" name="Google Shape;3838;p20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3839" name="Google Shape;383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40" name="Google Shape;384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1" name="Google Shape;3841;p20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3842" name="Google Shape;384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43" name="Google Shape;384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4" name="Google Shape;3844;p20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3845" name="Google Shape;384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46" name="Google Shape;384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7" name="Google Shape;3847;p20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3848" name="Google Shape;384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49" name="Google Shape;384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0" name="Google Shape;3850;p20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3851" name="Google Shape;385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52" name="Google Shape;385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3" name="Google Shape;3853;p20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3854" name="Google Shape;385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55" name="Google Shape;385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6" name="Google Shape;3856;p20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3857" name="Google Shape;385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58" name="Google Shape;385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9" name="Google Shape;3859;p20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3860" name="Google Shape;386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61" name="Google Shape;386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2" name="Google Shape;3862;p20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3863" name="Google Shape;386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64" name="Google Shape;386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5" name="Google Shape;3865;p20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3866" name="Google Shape;386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67" name="Google Shape;386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8" name="Google Shape;3868;p20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3869" name="Google Shape;386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70" name="Google Shape;387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1" name="Google Shape;3871;p20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3872" name="Google Shape;387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73" name="Google Shape;387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4" name="Google Shape;3874;p20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3875" name="Google Shape;387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76" name="Google Shape;387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7" name="Google Shape;3877;p20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3878" name="Google Shape;387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79" name="Google Shape;387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0" name="Google Shape;3880;p20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3881" name="Google Shape;388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82" name="Google Shape;388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3" name="Google Shape;3883;p20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3884" name="Google Shape;388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85" name="Google Shape;388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6" name="Google Shape;3886;p20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3887" name="Google Shape;388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88" name="Google Shape;388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9" name="Google Shape;3889;p20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3890" name="Google Shape;389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91" name="Google Shape;389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2" name="Google Shape;3892;p20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3893" name="Google Shape;389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94" name="Google Shape;389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5" name="Google Shape;3895;p20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3896" name="Google Shape;389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97" name="Google Shape;389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8" name="Google Shape;3898;p20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3899" name="Google Shape;3899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00" name="Google Shape;3900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1" name="Google Shape;3901;p20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3902" name="Google Shape;3902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03" name="Google Shape;3903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4" name="Google Shape;3904;p20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3905" name="Google Shape;3905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06" name="Google Shape;3906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7" name="Google Shape;3907;p20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3908" name="Google Shape;3908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09" name="Google Shape;3909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0" name="Google Shape;3910;p20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3911" name="Google Shape;3911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12" name="Google Shape;3912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3" name="Google Shape;3913;p20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3914" name="Google Shape;3914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15" name="Google Shape;3915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6" name="Google Shape;3916;p20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3917" name="Google Shape;3917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18" name="Google Shape;3918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9" name="Google Shape;3919;p20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3920" name="Google Shape;392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21" name="Google Shape;3921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2" name="Google Shape;3922;p20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3923" name="Google Shape;3923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24" name="Google Shape;3924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5" name="Google Shape;3925;p20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3926" name="Google Shape;392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27" name="Google Shape;3927;p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28" name="Google Shape;3928;p20"/>
          <p:cNvSpPr/>
          <p:nvPr/>
        </p:nvSpPr>
        <p:spPr>
          <a:xfrm>
            <a:off x="5236612" y="4713897"/>
            <a:ext cx="1419985" cy="536489"/>
          </a:xfrm>
          <a:custGeom>
            <a:rect b="b" l="l" r="r" t="t"/>
            <a:pathLst>
              <a:path extrusionOk="0" h="3664104" w="9698191">
                <a:moveTo>
                  <a:pt x="9673426" y="3080412"/>
                </a:moveTo>
                <a:cubicBezTo>
                  <a:pt x="9651709" y="3197760"/>
                  <a:pt x="9602942" y="3349017"/>
                  <a:pt x="9517597" y="3432710"/>
                </a:cubicBezTo>
                <a:cubicBezTo>
                  <a:pt x="9332305" y="3614320"/>
                  <a:pt x="8966163" y="3634259"/>
                  <a:pt x="8559128" y="3610891"/>
                </a:cubicBezTo>
                <a:cubicBezTo>
                  <a:pt x="8266774" y="3594127"/>
                  <a:pt x="8063574" y="3637053"/>
                  <a:pt x="7770712" y="3639847"/>
                </a:cubicBezTo>
                <a:cubicBezTo>
                  <a:pt x="7472517" y="3642641"/>
                  <a:pt x="7336880" y="3643911"/>
                  <a:pt x="7038557" y="3646705"/>
                </a:cubicBezTo>
                <a:cubicBezTo>
                  <a:pt x="5321191" y="3649499"/>
                  <a:pt x="2587498" y="3652293"/>
                  <a:pt x="2289302" y="3655087"/>
                </a:cubicBezTo>
                <a:cubicBezTo>
                  <a:pt x="1995678" y="3657881"/>
                  <a:pt x="1701800" y="3664104"/>
                  <a:pt x="1408303" y="3653436"/>
                </a:cubicBezTo>
                <a:cubicBezTo>
                  <a:pt x="1260348" y="3648102"/>
                  <a:pt x="1112393" y="3638069"/>
                  <a:pt x="965454" y="3620289"/>
                </a:cubicBezTo>
                <a:cubicBezTo>
                  <a:pt x="844931" y="3605684"/>
                  <a:pt x="723900" y="3587650"/>
                  <a:pt x="607949" y="3550947"/>
                </a:cubicBezTo>
                <a:cubicBezTo>
                  <a:pt x="501777" y="3517419"/>
                  <a:pt x="399542" y="3468143"/>
                  <a:pt x="315849" y="3393721"/>
                </a:cubicBezTo>
                <a:cubicBezTo>
                  <a:pt x="227203" y="3314854"/>
                  <a:pt x="170053" y="3209698"/>
                  <a:pt x="135636" y="3097176"/>
                </a:cubicBezTo>
                <a:cubicBezTo>
                  <a:pt x="98425" y="2975510"/>
                  <a:pt x="85852" y="2847621"/>
                  <a:pt x="71882" y="2721637"/>
                </a:cubicBezTo>
                <a:cubicBezTo>
                  <a:pt x="55626" y="2574952"/>
                  <a:pt x="40894" y="2428140"/>
                  <a:pt x="27813" y="2281201"/>
                </a:cubicBezTo>
                <a:cubicBezTo>
                  <a:pt x="14732" y="1914253"/>
                  <a:pt x="32004" y="1806985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25336"/>
                </a:cubicBezTo>
                <a:cubicBezTo>
                  <a:pt x="9646502" y="2342415"/>
                  <a:pt x="9685872" y="2375943"/>
                  <a:pt x="9688920" y="2673885"/>
                </a:cubicBezTo>
                <a:cubicBezTo>
                  <a:pt x="9690317" y="2809013"/>
                  <a:pt x="9698191" y="2946808"/>
                  <a:pt x="9673426" y="3080412"/>
                </a:cubicBezTo>
                <a:close/>
              </a:path>
            </a:pathLst>
          </a:custGeom>
          <a:solidFill>
            <a:srgbClr val="AF1F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9" name="Google Shape;3929;p20"/>
          <p:cNvSpPr txBox="1"/>
          <p:nvPr/>
        </p:nvSpPr>
        <p:spPr>
          <a:xfrm>
            <a:off x="5361594" y="4774120"/>
            <a:ext cx="11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1.45</a:t>
            </a:r>
            <a:endParaRPr/>
          </a:p>
        </p:txBody>
      </p:sp>
      <p:sp>
        <p:nvSpPr>
          <p:cNvPr id="3930" name="Google Shape;3930;p20"/>
          <p:cNvSpPr/>
          <p:nvPr/>
        </p:nvSpPr>
        <p:spPr>
          <a:xfrm>
            <a:off x="11516292" y="4713897"/>
            <a:ext cx="1419985" cy="536489"/>
          </a:xfrm>
          <a:custGeom>
            <a:rect b="b" l="l" r="r" t="t"/>
            <a:pathLst>
              <a:path extrusionOk="0" h="3664104" w="9698191">
                <a:moveTo>
                  <a:pt x="9673426" y="3080412"/>
                </a:moveTo>
                <a:cubicBezTo>
                  <a:pt x="9651709" y="3197760"/>
                  <a:pt x="9602942" y="3349017"/>
                  <a:pt x="9517597" y="3432710"/>
                </a:cubicBezTo>
                <a:cubicBezTo>
                  <a:pt x="9332305" y="3614320"/>
                  <a:pt x="8966163" y="3634259"/>
                  <a:pt x="8559128" y="3610891"/>
                </a:cubicBezTo>
                <a:cubicBezTo>
                  <a:pt x="8266774" y="3594127"/>
                  <a:pt x="8063574" y="3637053"/>
                  <a:pt x="7770712" y="3639847"/>
                </a:cubicBezTo>
                <a:cubicBezTo>
                  <a:pt x="7472517" y="3642641"/>
                  <a:pt x="7336880" y="3643911"/>
                  <a:pt x="7038557" y="3646705"/>
                </a:cubicBezTo>
                <a:cubicBezTo>
                  <a:pt x="5321191" y="3649499"/>
                  <a:pt x="2587498" y="3652293"/>
                  <a:pt x="2289302" y="3655087"/>
                </a:cubicBezTo>
                <a:cubicBezTo>
                  <a:pt x="1995678" y="3657881"/>
                  <a:pt x="1701800" y="3664104"/>
                  <a:pt x="1408303" y="3653436"/>
                </a:cubicBezTo>
                <a:cubicBezTo>
                  <a:pt x="1260348" y="3648102"/>
                  <a:pt x="1112393" y="3638069"/>
                  <a:pt x="965454" y="3620289"/>
                </a:cubicBezTo>
                <a:cubicBezTo>
                  <a:pt x="844931" y="3605684"/>
                  <a:pt x="723900" y="3587650"/>
                  <a:pt x="607949" y="3550947"/>
                </a:cubicBezTo>
                <a:cubicBezTo>
                  <a:pt x="501777" y="3517419"/>
                  <a:pt x="399542" y="3468143"/>
                  <a:pt x="315849" y="3393721"/>
                </a:cubicBezTo>
                <a:cubicBezTo>
                  <a:pt x="227203" y="3314854"/>
                  <a:pt x="170053" y="3209698"/>
                  <a:pt x="135636" y="3097176"/>
                </a:cubicBezTo>
                <a:cubicBezTo>
                  <a:pt x="98425" y="2975510"/>
                  <a:pt x="85852" y="2847621"/>
                  <a:pt x="71882" y="2721637"/>
                </a:cubicBezTo>
                <a:cubicBezTo>
                  <a:pt x="55626" y="2574952"/>
                  <a:pt x="40894" y="2428140"/>
                  <a:pt x="27813" y="2281201"/>
                </a:cubicBezTo>
                <a:cubicBezTo>
                  <a:pt x="14732" y="1914253"/>
                  <a:pt x="32004" y="1806985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25336"/>
                </a:cubicBezTo>
                <a:cubicBezTo>
                  <a:pt x="9646502" y="2342415"/>
                  <a:pt x="9685872" y="2375943"/>
                  <a:pt x="9688920" y="2673885"/>
                </a:cubicBezTo>
                <a:cubicBezTo>
                  <a:pt x="9690317" y="2809013"/>
                  <a:pt x="9698191" y="2946808"/>
                  <a:pt x="9673426" y="3080412"/>
                </a:cubicBezTo>
                <a:close/>
              </a:path>
            </a:pathLst>
          </a:custGeom>
          <a:solidFill>
            <a:srgbClr val="AF1F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1" name="Google Shape;3931;p20"/>
          <p:cNvSpPr txBox="1"/>
          <p:nvPr/>
        </p:nvSpPr>
        <p:spPr>
          <a:xfrm>
            <a:off x="11641273" y="4779182"/>
            <a:ext cx="11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1.67</a:t>
            </a:r>
            <a:endParaRPr/>
          </a:p>
        </p:txBody>
      </p:sp>
      <p:sp>
        <p:nvSpPr>
          <p:cNvPr id="3932" name="Google Shape;3932;p20"/>
          <p:cNvSpPr/>
          <p:nvPr/>
        </p:nvSpPr>
        <p:spPr>
          <a:xfrm>
            <a:off x="2611000" y="3424222"/>
            <a:ext cx="1714448" cy="680228"/>
          </a:xfrm>
          <a:custGeom>
            <a:rect b="b" l="l" r="r" t="t"/>
            <a:pathLst>
              <a:path extrusionOk="0" h="3847870" w="9698191">
                <a:moveTo>
                  <a:pt x="9673426" y="3264178"/>
                </a:moveTo>
                <a:cubicBezTo>
                  <a:pt x="9651709" y="3381526"/>
                  <a:pt x="9602942" y="3532783"/>
                  <a:pt x="9517597" y="3616476"/>
                </a:cubicBezTo>
                <a:cubicBezTo>
                  <a:pt x="9332305" y="3798086"/>
                  <a:pt x="8966163" y="3818025"/>
                  <a:pt x="8559128" y="3794657"/>
                </a:cubicBezTo>
                <a:cubicBezTo>
                  <a:pt x="8266774" y="3777893"/>
                  <a:pt x="8063574" y="3820819"/>
                  <a:pt x="7770712" y="3823613"/>
                </a:cubicBezTo>
                <a:cubicBezTo>
                  <a:pt x="7472517" y="3826407"/>
                  <a:pt x="7336880" y="3827677"/>
                  <a:pt x="7038557" y="3830471"/>
                </a:cubicBezTo>
                <a:cubicBezTo>
                  <a:pt x="5321191" y="3833265"/>
                  <a:pt x="2587498" y="3836059"/>
                  <a:pt x="2289302" y="3838853"/>
                </a:cubicBezTo>
                <a:cubicBezTo>
                  <a:pt x="1995678" y="3841647"/>
                  <a:pt x="1701800" y="3847870"/>
                  <a:pt x="1408303" y="3837202"/>
                </a:cubicBezTo>
                <a:cubicBezTo>
                  <a:pt x="1260348" y="3831868"/>
                  <a:pt x="1112393" y="3821835"/>
                  <a:pt x="965454" y="3804055"/>
                </a:cubicBezTo>
                <a:cubicBezTo>
                  <a:pt x="844931" y="3789450"/>
                  <a:pt x="723900" y="3771416"/>
                  <a:pt x="607949" y="3734713"/>
                </a:cubicBezTo>
                <a:cubicBezTo>
                  <a:pt x="501777" y="3701185"/>
                  <a:pt x="399542" y="3651909"/>
                  <a:pt x="315849" y="3577487"/>
                </a:cubicBezTo>
                <a:cubicBezTo>
                  <a:pt x="227203" y="3498620"/>
                  <a:pt x="170053" y="3393464"/>
                  <a:pt x="135636" y="3280942"/>
                </a:cubicBezTo>
                <a:cubicBezTo>
                  <a:pt x="98425" y="3159276"/>
                  <a:pt x="85852" y="3031387"/>
                  <a:pt x="71882" y="2905403"/>
                </a:cubicBezTo>
                <a:cubicBezTo>
                  <a:pt x="55626" y="2758718"/>
                  <a:pt x="40894" y="2611906"/>
                  <a:pt x="27813" y="2464967"/>
                </a:cubicBezTo>
                <a:cubicBezTo>
                  <a:pt x="14732" y="2040453"/>
                  <a:pt x="32004" y="1911598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73270"/>
                </a:cubicBezTo>
                <a:cubicBezTo>
                  <a:pt x="9646502" y="2526181"/>
                  <a:pt x="9685872" y="2559709"/>
                  <a:pt x="9688920" y="2857651"/>
                </a:cubicBezTo>
                <a:cubicBezTo>
                  <a:pt x="9690317" y="2992779"/>
                  <a:pt x="9698191" y="3130574"/>
                  <a:pt x="9673426" y="3264178"/>
                </a:cubicBezTo>
                <a:close/>
              </a:path>
            </a:pathLst>
          </a:custGeom>
          <a:solidFill>
            <a:srgbClr val="AF1F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3" name="Google Shape;3933;p20"/>
          <p:cNvSpPr txBox="1"/>
          <p:nvPr/>
        </p:nvSpPr>
        <p:spPr>
          <a:xfrm>
            <a:off x="2688157" y="3516520"/>
            <a:ext cx="1562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Step 3</a:t>
            </a:r>
            <a:endParaRPr/>
          </a:p>
        </p:txBody>
      </p:sp>
      <p:cxnSp>
        <p:nvCxnSpPr>
          <p:cNvPr id="3934" name="Google Shape;3934;p20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935" name="Google Shape;3935;p20"/>
          <p:cNvSpPr/>
          <p:nvPr/>
        </p:nvSpPr>
        <p:spPr>
          <a:xfrm>
            <a:off x="14115637" y="8661306"/>
            <a:ext cx="1082982" cy="596994"/>
          </a:xfrm>
          <a:custGeom>
            <a:rect b="b" l="l" r="r" t="t"/>
            <a:pathLst>
              <a:path extrusionOk="0" h="596994" w="1082982">
                <a:moveTo>
                  <a:pt x="0" y="0"/>
                </a:moveTo>
                <a:lnTo>
                  <a:pt x="1082982" y="0"/>
                </a:lnTo>
                <a:lnTo>
                  <a:pt x="1082982" y="596994"/>
                </a:lnTo>
                <a:lnTo>
                  <a:pt x="0" y="5969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6" name="Google Shape;3936;p20"/>
          <p:cNvSpPr txBox="1"/>
          <p:nvPr/>
        </p:nvSpPr>
        <p:spPr>
          <a:xfrm>
            <a:off x="4598247" y="3424783"/>
            <a:ext cx="1025891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Use the symbols, &gt;, &lt;, or = to describe the relationship of two numbers.</a:t>
            </a:r>
            <a:endParaRPr/>
          </a:p>
        </p:txBody>
      </p:sp>
      <p:sp>
        <p:nvSpPr>
          <p:cNvPr id="3937" name="Google Shape;3937;p20"/>
          <p:cNvSpPr txBox="1"/>
          <p:nvPr/>
        </p:nvSpPr>
        <p:spPr>
          <a:xfrm>
            <a:off x="3103817" y="8502603"/>
            <a:ext cx="1175334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In symbols, 1.45 &lt; 1.67.</a:t>
            </a:r>
            <a:endParaRPr/>
          </a:p>
        </p:txBody>
      </p:sp>
      <p:sp>
        <p:nvSpPr>
          <p:cNvPr id="3938" name="Google Shape;3938;p20"/>
          <p:cNvSpPr/>
          <p:nvPr/>
        </p:nvSpPr>
        <p:spPr>
          <a:xfrm rot="7750587">
            <a:off x="182285" y="730203"/>
            <a:ext cx="1082982" cy="596994"/>
          </a:xfrm>
          <a:custGeom>
            <a:rect b="b" l="l" r="r" t="t"/>
            <a:pathLst>
              <a:path extrusionOk="0" h="596994" w="1082982">
                <a:moveTo>
                  <a:pt x="0" y="0"/>
                </a:moveTo>
                <a:lnTo>
                  <a:pt x="1082983" y="0"/>
                </a:lnTo>
                <a:lnTo>
                  <a:pt x="1082983" y="596994"/>
                </a:lnTo>
                <a:lnTo>
                  <a:pt x="0" y="5969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939" name="Google Shape;3939;p20"/>
          <p:cNvGrpSpPr/>
          <p:nvPr/>
        </p:nvGrpSpPr>
        <p:grpSpPr>
          <a:xfrm>
            <a:off x="1162969" y="750107"/>
            <a:ext cx="15962062" cy="1986631"/>
            <a:chOff x="0" y="-9525"/>
            <a:chExt cx="4204000" cy="523228"/>
          </a:xfrm>
        </p:grpSpPr>
        <p:sp>
          <p:nvSpPr>
            <p:cNvPr id="3940" name="Google Shape;3940;p20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20"/>
            <p:cNvSpPr txBox="1"/>
            <p:nvPr/>
          </p:nvSpPr>
          <p:spPr>
            <a:xfrm>
              <a:off x="0" y="-9525"/>
              <a:ext cx="4204000" cy="523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2" name="Google Shape;3942;p20"/>
          <p:cNvSpPr txBox="1"/>
          <p:nvPr/>
        </p:nvSpPr>
        <p:spPr>
          <a:xfrm>
            <a:off x="1213291" y="1212879"/>
            <a:ext cx="15861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Comparing Using Area Models</a:t>
            </a:r>
            <a:endParaRPr/>
          </a:p>
        </p:txBody>
      </p:sp>
      <p:pic>
        <p:nvPicPr>
          <p:cNvPr id="3943" name="Google Shape;39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125" y="6258350"/>
            <a:ext cx="2858150" cy="422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4" name="Google Shape;394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82250" y="2736755"/>
            <a:ext cx="5208976" cy="542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3948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p21"/>
          <p:cNvSpPr/>
          <p:nvPr/>
        </p:nvSpPr>
        <p:spPr>
          <a:xfrm>
            <a:off x="5455678" y="4865910"/>
            <a:ext cx="2515925" cy="1125305"/>
          </a:xfrm>
          <a:custGeom>
            <a:rect b="b" l="l" r="r" t="t"/>
            <a:pathLst>
              <a:path extrusionOk="0" h="1125305" w="2515925">
                <a:moveTo>
                  <a:pt x="0" y="0"/>
                </a:moveTo>
                <a:lnTo>
                  <a:pt x="2515924" y="0"/>
                </a:lnTo>
                <a:lnTo>
                  <a:pt x="2515924" y="1125305"/>
                </a:lnTo>
                <a:lnTo>
                  <a:pt x="0" y="1125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0" name="Google Shape;3950;p21"/>
          <p:cNvSpPr/>
          <p:nvPr/>
        </p:nvSpPr>
        <p:spPr>
          <a:xfrm>
            <a:off x="14424933" y="4742085"/>
            <a:ext cx="2515925" cy="1125305"/>
          </a:xfrm>
          <a:custGeom>
            <a:rect b="b" l="l" r="r" t="t"/>
            <a:pathLst>
              <a:path extrusionOk="0" h="1125305" w="2515925">
                <a:moveTo>
                  <a:pt x="0" y="0"/>
                </a:moveTo>
                <a:lnTo>
                  <a:pt x="2515925" y="0"/>
                </a:lnTo>
                <a:lnTo>
                  <a:pt x="2515925" y="1125305"/>
                </a:lnTo>
                <a:lnTo>
                  <a:pt x="0" y="1125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1" name="Google Shape;3951;p21"/>
          <p:cNvSpPr/>
          <p:nvPr/>
        </p:nvSpPr>
        <p:spPr>
          <a:xfrm>
            <a:off x="8757783" y="6758109"/>
            <a:ext cx="1673295" cy="1174135"/>
          </a:xfrm>
          <a:custGeom>
            <a:rect b="b" l="l" r="r" t="t"/>
            <a:pathLst>
              <a:path extrusionOk="0" h="3985573" w="5679957">
                <a:moveTo>
                  <a:pt x="5655192" y="3401881"/>
                </a:moveTo>
                <a:cubicBezTo>
                  <a:pt x="5633475" y="3519229"/>
                  <a:pt x="5584707" y="3670486"/>
                  <a:pt x="5499363" y="3754179"/>
                </a:cubicBezTo>
                <a:cubicBezTo>
                  <a:pt x="5314070" y="3935789"/>
                  <a:pt x="4947929" y="3955728"/>
                  <a:pt x="4540894" y="3932360"/>
                </a:cubicBezTo>
                <a:cubicBezTo>
                  <a:pt x="4248540" y="3915596"/>
                  <a:pt x="4045340" y="3958522"/>
                  <a:pt x="3752478" y="3961316"/>
                </a:cubicBezTo>
                <a:cubicBezTo>
                  <a:pt x="3454282" y="3964110"/>
                  <a:pt x="3318646" y="3965380"/>
                  <a:pt x="3020323" y="3968174"/>
                </a:cubicBezTo>
                <a:cubicBezTo>
                  <a:pt x="2782396" y="3970968"/>
                  <a:pt x="2587498" y="3973762"/>
                  <a:pt x="2289302" y="3976556"/>
                </a:cubicBezTo>
                <a:cubicBezTo>
                  <a:pt x="1995678" y="3979350"/>
                  <a:pt x="1701800" y="3985573"/>
                  <a:pt x="1408303" y="3974905"/>
                </a:cubicBezTo>
                <a:cubicBezTo>
                  <a:pt x="1260348" y="3969571"/>
                  <a:pt x="1112393" y="3959538"/>
                  <a:pt x="965454" y="3941758"/>
                </a:cubicBezTo>
                <a:cubicBezTo>
                  <a:pt x="844931" y="3927153"/>
                  <a:pt x="723900" y="3909119"/>
                  <a:pt x="607949" y="3872416"/>
                </a:cubicBezTo>
                <a:cubicBezTo>
                  <a:pt x="501777" y="3838888"/>
                  <a:pt x="399542" y="3789612"/>
                  <a:pt x="315849" y="3715190"/>
                </a:cubicBezTo>
                <a:cubicBezTo>
                  <a:pt x="227203" y="3636323"/>
                  <a:pt x="170053" y="3531167"/>
                  <a:pt x="135636" y="3418645"/>
                </a:cubicBezTo>
                <a:cubicBezTo>
                  <a:pt x="98425" y="3296979"/>
                  <a:pt x="85852" y="3169090"/>
                  <a:pt x="71882" y="3043106"/>
                </a:cubicBezTo>
                <a:cubicBezTo>
                  <a:pt x="55626" y="2896421"/>
                  <a:pt x="40894" y="2749609"/>
                  <a:pt x="27813" y="2602670"/>
                </a:cubicBezTo>
                <a:cubicBezTo>
                  <a:pt x="14732" y="2135021"/>
                  <a:pt x="32004" y="1989990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2758726" y="18796"/>
                </a:cubicBezTo>
                <a:cubicBezTo>
                  <a:pt x="2920120" y="17526"/>
                  <a:pt x="3185677" y="10541"/>
                  <a:pt x="3451361" y="5334"/>
                </a:cubicBezTo>
                <a:cubicBezTo>
                  <a:pt x="3725046" y="0"/>
                  <a:pt x="3998731" y="5334"/>
                  <a:pt x="4272289" y="10160"/>
                </a:cubicBezTo>
                <a:cubicBezTo>
                  <a:pt x="4549403" y="14986"/>
                  <a:pt x="4826009" y="13208"/>
                  <a:pt x="5103123" y="9144"/>
                </a:cubicBezTo>
                <a:cubicBezTo>
                  <a:pt x="5291972" y="6350"/>
                  <a:pt x="5537463" y="30734"/>
                  <a:pt x="5621537" y="230505"/>
                </a:cubicBezTo>
                <a:cubicBezTo>
                  <a:pt x="5646175" y="289052"/>
                  <a:pt x="5652271" y="353060"/>
                  <a:pt x="5654049" y="415925"/>
                </a:cubicBezTo>
                <a:cubicBezTo>
                  <a:pt x="5656208" y="488442"/>
                  <a:pt x="5655827" y="561086"/>
                  <a:pt x="5656589" y="633603"/>
                </a:cubicBezTo>
                <a:cubicBezTo>
                  <a:pt x="5658113" y="781558"/>
                  <a:pt x="5623442" y="1194054"/>
                  <a:pt x="5625093" y="1609189"/>
                </a:cubicBezTo>
                <a:cubicBezTo>
                  <a:pt x="5628268" y="2663884"/>
                  <a:pt x="5667638" y="2697412"/>
                  <a:pt x="5670686" y="2995354"/>
                </a:cubicBezTo>
                <a:cubicBezTo>
                  <a:pt x="5672083" y="3130482"/>
                  <a:pt x="5679957" y="3268277"/>
                  <a:pt x="5655192" y="3401881"/>
                </a:cubicBezTo>
                <a:close/>
              </a:path>
            </a:pathLst>
          </a:custGeom>
          <a:solidFill>
            <a:srgbClr val="FFF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52" name="Google Shape;3952;p21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953" name="Google Shape;3953;p21"/>
          <p:cNvSpPr/>
          <p:nvPr/>
        </p:nvSpPr>
        <p:spPr>
          <a:xfrm>
            <a:off x="3597943" y="4498463"/>
            <a:ext cx="1646652" cy="4376483"/>
          </a:xfrm>
          <a:custGeom>
            <a:rect b="b" l="l" r="r" t="t"/>
            <a:pathLst>
              <a:path extrusionOk="0" h="4376483" w="1646652">
                <a:moveTo>
                  <a:pt x="0" y="0"/>
                </a:moveTo>
                <a:lnTo>
                  <a:pt x="1646652" y="0"/>
                </a:lnTo>
                <a:lnTo>
                  <a:pt x="1646652" y="4376483"/>
                </a:lnTo>
                <a:lnTo>
                  <a:pt x="0" y="4376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4" name="Google Shape;3954;p21"/>
          <p:cNvSpPr/>
          <p:nvPr/>
        </p:nvSpPr>
        <p:spPr>
          <a:xfrm>
            <a:off x="11953020" y="4583961"/>
            <a:ext cx="2076459" cy="4205487"/>
          </a:xfrm>
          <a:custGeom>
            <a:rect b="b" l="l" r="r" t="t"/>
            <a:pathLst>
              <a:path extrusionOk="0" h="4205487" w="2076459">
                <a:moveTo>
                  <a:pt x="0" y="0"/>
                </a:moveTo>
                <a:lnTo>
                  <a:pt x="2076459" y="0"/>
                </a:lnTo>
                <a:lnTo>
                  <a:pt x="2076459" y="4205487"/>
                </a:lnTo>
                <a:lnTo>
                  <a:pt x="0" y="4205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5" name="Google Shape;3955;p21"/>
          <p:cNvSpPr/>
          <p:nvPr/>
        </p:nvSpPr>
        <p:spPr>
          <a:xfrm rot="10800000">
            <a:off x="9343234" y="4879463"/>
            <a:ext cx="619798" cy="1438350"/>
          </a:xfrm>
          <a:custGeom>
            <a:rect b="b" l="l" r="r" t="t"/>
            <a:pathLst>
              <a:path extrusionOk="0" h="1438350" w="619798">
                <a:moveTo>
                  <a:pt x="0" y="0"/>
                </a:moveTo>
                <a:lnTo>
                  <a:pt x="619798" y="0"/>
                </a:lnTo>
                <a:lnTo>
                  <a:pt x="619798" y="1438350"/>
                </a:lnTo>
                <a:lnTo>
                  <a:pt x="0" y="1438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956" name="Google Shape;3956;p21"/>
          <p:cNvGrpSpPr/>
          <p:nvPr/>
        </p:nvGrpSpPr>
        <p:grpSpPr>
          <a:xfrm>
            <a:off x="1297238" y="358377"/>
            <a:ext cx="15693523" cy="2651031"/>
            <a:chOff x="0" y="-9525"/>
            <a:chExt cx="4133274" cy="698214"/>
          </a:xfrm>
        </p:grpSpPr>
        <p:sp>
          <p:nvSpPr>
            <p:cNvPr id="3957" name="Google Shape;3957;p21"/>
            <p:cNvSpPr/>
            <p:nvPr/>
          </p:nvSpPr>
          <p:spPr>
            <a:xfrm>
              <a:off x="0" y="0"/>
              <a:ext cx="4133274" cy="688689"/>
            </a:xfrm>
            <a:custGeom>
              <a:rect b="b" l="l" r="r" t="t"/>
              <a:pathLst>
                <a:path extrusionOk="0" h="688689" w="4133274">
                  <a:moveTo>
                    <a:pt x="25159" y="0"/>
                  </a:moveTo>
                  <a:lnTo>
                    <a:pt x="4108114" y="0"/>
                  </a:lnTo>
                  <a:cubicBezTo>
                    <a:pt x="4114787" y="0"/>
                    <a:pt x="4121186" y="2651"/>
                    <a:pt x="4125905" y="7369"/>
                  </a:cubicBezTo>
                  <a:cubicBezTo>
                    <a:pt x="4130623" y="12087"/>
                    <a:pt x="4133274" y="18487"/>
                    <a:pt x="4133274" y="25159"/>
                  </a:cubicBezTo>
                  <a:lnTo>
                    <a:pt x="4133274" y="663530"/>
                  </a:lnTo>
                  <a:cubicBezTo>
                    <a:pt x="4133274" y="670202"/>
                    <a:pt x="4130623" y="676602"/>
                    <a:pt x="4125905" y="681320"/>
                  </a:cubicBezTo>
                  <a:cubicBezTo>
                    <a:pt x="4121186" y="686038"/>
                    <a:pt x="4114787" y="688689"/>
                    <a:pt x="4108114" y="688689"/>
                  </a:cubicBezTo>
                  <a:lnTo>
                    <a:pt x="25159" y="688689"/>
                  </a:lnTo>
                  <a:cubicBezTo>
                    <a:pt x="18487" y="688689"/>
                    <a:pt x="12087" y="686038"/>
                    <a:pt x="7369" y="681320"/>
                  </a:cubicBezTo>
                  <a:cubicBezTo>
                    <a:pt x="2651" y="676602"/>
                    <a:pt x="0" y="670202"/>
                    <a:pt x="0" y="663530"/>
                  </a:cubicBezTo>
                  <a:lnTo>
                    <a:pt x="0" y="25159"/>
                  </a:lnTo>
                  <a:cubicBezTo>
                    <a:pt x="0" y="18487"/>
                    <a:pt x="2651" y="12087"/>
                    <a:pt x="7369" y="7369"/>
                  </a:cubicBezTo>
                  <a:cubicBezTo>
                    <a:pt x="12087" y="2651"/>
                    <a:pt x="18487" y="0"/>
                    <a:pt x="25159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21"/>
            <p:cNvSpPr txBox="1"/>
            <p:nvPr/>
          </p:nvSpPr>
          <p:spPr>
            <a:xfrm>
              <a:off x="0" y="-9525"/>
              <a:ext cx="4133274" cy="698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9" name="Google Shape;3959;p21"/>
          <p:cNvSpPr txBox="1"/>
          <p:nvPr/>
        </p:nvSpPr>
        <p:spPr>
          <a:xfrm>
            <a:off x="1948671" y="500896"/>
            <a:ext cx="145869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Which bag comes with a lower price tag?</a:t>
            </a:r>
            <a:endParaRPr/>
          </a:p>
        </p:txBody>
      </p:sp>
      <p:sp>
        <p:nvSpPr>
          <p:cNvPr id="3960" name="Google Shape;3960;p21"/>
          <p:cNvSpPr txBox="1"/>
          <p:nvPr/>
        </p:nvSpPr>
        <p:spPr>
          <a:xfrm>
            <a:off x="6057582" y="5076137"/>
            <a:ext cx="1763268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AF1F71"/>
                </a:solidFill>
                <a:latin typeface="Luckiest Guy"/>
                <a:ea typeface="Luckiest Guy"/>
                <a:cs typeface="Luckiest Guy"/>
                <a:sym typeface="Luckiest Guy"/>
              </a:rPr>
              <a:t>$3.26</a:t>
            </a:r>
            <a:endParaRPr/>
          </a:p>
        </p:txBody>
      </p:sp>
      <p:sp>
        <p:nvSpPr>
          <p:cNvPr id="3961" name="Google Shape;3961;p21"/>
          <p:cNvSpPr txBox="1"/>
          <p:nvPr/>
        </p:nvSpPr>
        <p:spPr>
          <a:xfrm>
            <a:off x="15026837" y="4952312"/>
            <a:ext cx="1763268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AF1F71"/>
                </a:solidFill>
                <a:latin typeface="Luckiest Guy"/>
                <a:ea typeface="Luckiest Guy"/>
                <a:cs typeface="Luckiest Guy"/>
                <a:sym typeface="Luckiest Guy"/>
              </a:rPr>
              <a:t>$3.23</a:t>
            </a:r>
            <a:endParaRPr/>
          </a:p>
        </p:txBody>
      </p:sp>
      <p:sp>
        <p:nvSpPr>
          <p:cNvPr id="3962" name="Google Shape;3962;p21"/>
          <p:cNvSpPr txBox="1"/>
          <p:nvPr/>
        </p:nvSpPr>
        <p:spPr>
          <a:xfrm>
            <a:off x="2217272" y="3707888"/>
            <a:ext cx="1385345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Place &lt;, &gt;, = on the blank to make the statement true.</a:t>
            </a:r>
            <a:endParaRPr/>
          </a:p>
        </p:txBody>
      </p:sp>
      <p:pic>
        <p:nvPicPr>
          <p:cNvPr id="3963" name="Google Shape;396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023" y="6911547"/>
            <a:ext cx="2349150" cy="212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4" name="Google Shape;396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1849" y="2666998"/>
            <a:ext cx="998028" cy="11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5" name="Google Shape;396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700000">
            <a:off x="15801912" y="7386344"/>
            <a:ext cx="805151" cy="1044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3969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0" name="Google Shape;3970;p22"/>
          <p:cNvGraphicFramePr/>
          <p:nvPr/>
        </p:nvGraphicFramePr>
        <p:xfrm>
          <a:off x="1581307" y="49466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{8B25D9D7-AFBB-4E22-A6C9-03C3CFD4F0BF}</a:tableStyleId>
              </a:tblPr>
              <a:tblGrid>
                <a:gridCol w="1813925"/>
                <a:gridCol w="574650"/>
                <a:gridCol w="1647950"/>
                <a:gridCol w="2534050"/>
              </a:tblGrid>
              <a:tr h="100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tenths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hundredths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6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971" name="Google Shape;3971;p22"/>
          <p:cNvGrpSpPr/>
          <p:nvPr/>
        </p:nvGrpSpPr>
        <p:grpSpPr>
          <a:xfrm>
            <a:off x="6418519" y="6021526"/>
            <a:ext cx="896437" cy="1783890"/>
            <a:chOff x="0" y="-19050"/>
            <a:chExt cx="225904" cy="449545"/>
          </a:xfrm>
        </p:grpSpPr>
        <p:sp>
          <p:nvSpPr>
            <p:cNvPr id="3972" name="Google Shape;3972;p22"/>
            <p:cNvSpPr/>
            <p:nvPr/>
          </p:nvSpPr>
          <p:spPr>
            <a:xfrm>
              <a:off x="0" y="0"/>
              <a:ext cx="225904" cy="430495"/>
            </a:xfrm>
            <a:custGeom>
              <a:rect b="b" l="l" r="r" t="t"/>
              <a:pathLst>
                <a:path extrusionOk="0" h="430495" w="225904">
                  <a:moveTo>
                    <a:pt x="112952" y="0"/>
                  </a:moveTo>
                  <a:lnTo>
                    <a:pt x="112952" y="0"/>
                  </a:lnTo>
                  <a:cubicBezTo>
                    <a:pt x="175334" y="0"/>
                    <a:pt x="225904" y="50570"/>
                    <a:pt x="225904" y="112952"/>
                  </a:cubicBezTo>
                  <a:lnTo>
                    <a:pt x="225904" y="317543"/>
                  </a:lnTo>
                  <a:cubicBezTo>
                    <a:pt x="225904" y="379925"/>
                    <a:pt x="175334" y="430495"/>
                    <a:pt x="112952" y="430495"/>
                  </a:cubicBezTo>
                  <a:lnTo>
                    <a:pt x="112952" y="430495"/>
                  </a:lnTo>
                  <a:cubicBezTo>
                    <a:pt x="50570" y="430495"/>
                    <a:pt x="0" y="379925"/>
                    <a:pt x="0" y="317543"/>
                  </a:cubicBezTo>
                  <a:lnTo>
                    <a:pt x="0" y="112952"/>
                  </a:lnTo>
                  <a:cubicBezTo>
                    <a:pt x="0" y="50570"/>
                    <a:pt x="50570" y="0"/>
                    <a:pt x="1129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F8A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22"/>
            <p:cNvSpPr txBox="1"/>
            <p:nvPr/>
          </p:nvSpPr>
          <p:spPr>
            <a:xfrm>
              <a:off x="0" y="-19050"/>
              <a:ext cx="225904" cy="449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4" name="Google Shape;3974;p22"/>
          <p:cNvSpPr/>
          <p:nvPr/>
        </p:nvSpPr>
        <p:spPr>
          <a:xfrm>
            <a:off x="16289094" y="4878942"/>
            <a:ext cx="1532141" cy="685285"/>
          </a:xfrm>
          <a:custGeom>
            <a:rect b="b" l="l" r="r" t="t"/>
            <a:pathLst>
              <a:path extrusionOk="0" h="685285" w="1532141">
                <a:moveTo>
                  <a:pt x="0" y="0"/>
                </a:moveTo>
                <a:lnTo>
                  <a:pt x="1532140" y="0"/>
                </a:lnTo>
                <a:lnTo>
                  <a:pt x="1532140" y="685284"/>
                </a:lnTo>
                <a:lnTo>
                  <a:pt x="0" y="685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5" name="Google Shape;3975;p22"/>
          <p:cNvSpPr txBox="1"/>
          <p:nvPr/>
        </p:nvSpPr>
        <p:spPr>
          <a:xfrm>
            <a:off x="16655640" y="5040609"/>
            <a:ext cx="107379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AF1F71"/>
                </a:solidFill>
                <a:latin typeface="Luckiest Guy"/>
                <a:ea typeface="Luckiest Guy"/>
                <a:cs typeface="Luckiest Guy"/>
                <a:sym typeface="Luckiest Guy"/>
              </a:rPr>
              <a:t>$3.23</a:t>
            </a:r>
            <a:endParaRPr/>
          </a:p>
        </p:txBody>
      </p:sp>
      <p:grpSp>
        <p:nvGrpSpPr>
          <p:cNvPr id="3976" name="Google Shape;3976;p22"/>
          <p:cNvGrpSpPr/>
          <p:nvPr/>
        </p:nvGrpSpPr>
        <p:grpSpPr>
          <a:xfrm>
            <a:off x="12475528" y="5563375"/>
            <a:ext cx="1498327" cy="1067863"/>
            <a:chOff x="-6896" y="-1134"/>
            <a:chExt cx="1997769" cy="1423817"/>
          </a:xfrm>
        </p:grpSpPr>
        <p:sp>
          <p:nvSpPr>
            <p:cNvPr id="3977" name="Google Shape;3977;p22"/>
            <p:cNvSpPr/>
            <p:nvPr/>
          </p:nvSpPr>
          <p:spPr>
            <a:xfrm>
              <a:off x="-6896" y="-1134"/>
              <a:ext cx="1997769" cy="1423817"/>
            </a:xfrm>
            <a:custGeom>
              <a:rect b="b" l="l" r="r" t="t"/>
              <a:pathLst>
                <a:path extrusionOk="0" h="3985573" w="5592191">
                  <a:moveTo>
                    <a:pt x="5567426" y="3401881"/>
                  </a:moveTo>
                  <a:cubicBezTo>
                    <a:pt x="5545709" y="3519229"/>
                    <a:pt x="5496941" y="3670486"/>
                    <a:pt x="5411597" y="3754179"/>
                  </a:cubicBezTo>
                  <a:cubicBezTo>
                    <a:pt x="5226304" y="3935789"/>
                    <a:pt x="4860163" y="3955728"/>
                    <a:pt x="4453128" y="3932360"/>
                  </a:cubicBezTo>
                  <a:cubicBezTo>
                    <a:pt x="4160774" y="3915596"/>
                    <a:pt x="3957574" y="3958522"/>
                    <a:pt x="3664712" y="3961316"/>
                  </a:cubicBezTo>
                  <a:cubicBezTo>
                    <a:pt x="3366516" y="3964110"/>
                    <a:pt x="3230880" y="3965380"/>
                    <a:pt x="2932557" y="3968174"/>
                  </a:cubicBezTo>
                  <a:cubicBezTo>
                    <a:pt x="2726944" y="3970968"/>
                    <a:pt x="2587498" y="3973762"/>
                    <a:pt x="2289302" y="3976556"/>
                  </a:cubicBezTo>
                  <a:cubicBezTo>
                    <a:pt x="1995678" y="3979350"/>
                    <a:pt x="1701800" y="3985573"/>
                    <a:pt x="1408303" y="3974905"/>
                  </a:cubicBezTo>
                  <a:cubicBezTo>
                    <a:pt x="1260348" y="3969571"/>
                    <a:pt x="1112393" y="3959538"/>
                    <a:pt x="965454" y="3941758"/>
                  </a:cubicBezTo>
                  <a:cubicBezTo>
                    <a:pt x="844931" y="3927153"/>
                    <a:pt x="723900" y="3909119"/>
                    <a:pt x="607949" y="3872416"/>
                  </a:cubicBezTo>
                  <a:cubicBezTo>
                    <a:pt x="501777" y="3838888"/>
                    <a:pt x="399542" y="3789612"/>
                    <a:pt x="315849" y="3715190"/>
                  </a:cubicBezTo>
                  <a:cubicBezTo>
                    <a:pt x="227203" y="3636323"/>
                    <a:pt x="170053" y="3531167"/>
                    <a:pt x="135636" y="3418645"/>
                  </a:cubicBezTo>
                  <a:cubicBezTo>
                    <a:pt x="98425" y="3296979"/>
                    <a:pt x="85852" y="3169090"/>
                    <a:pt x="71882" y="3043106"/>
                  </a:cubicBezTo>
                  <a:cubicBezTo>
                    <a:pt x="55626" y="2896421"/>
                    <a:pt x="40894" y="2749609"/>
                    <a:pt x="27813" y="2602670"/>
                  </a:cubicBezTo>
                  <a:cubicBezTo>
                    <a:pt x="14732" y="2135021"/>
                    <a:pt x="32004" y="1989990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2726944" y="18796"/>
                  </a:cubicBezTo>
                  <a:cubicBezTo>
                    <a:pt x="2832354" y="17526"/>
                    <a:pt x="3097911" y="10541"/>
                    <a:pt x="3363595" y="5334"/>
                  </a:cubicBezTo>
                  <a:cubicBezTo>
                    <a:pt x="3637280" y="0"/>
                    <a:pt x="3910965" y="5334"/>
                    <a:pt x="4184523" y="10160"/>
                  </a:cubicBezTo>
                  <a:cubicBezTo>
                    <a:pt x="4461637" y="14986"/>
                    <a:pt x="4738243" y="13208"/>
                    <a:pt x="5015357" y="9144"/>
                  </a:cubicBezTo>
                  <a:cubicBezTo>
                    <a:pt x="5204206" y="6350"/>
                    <a:pt x="5449697" y="30734"/>
                    <a:pt x="5533771" y="230505"/>
                  </a:cubicBezTo>
                  <a:cubicBezTo>
                    <a:pt x="5558409" y="289052"/>
                    <a:pt x="5564505" y="353060"/>
                    <a:pt x="5566283" y="415925"/>
                  </a:cubicBezTo>
                  <a:cubicBezTo>
                    <a:pt x="5568442" y="488442"/>
                    <a:pt x="5568061" y="561086"/>
                    <a:pt x="5568823" y="633603"/>
                  </a:cubicBezTo>
                  <a:cubicBezTo>
                    <a:pt x="5570347" y="781558"/>
                    <a:pt x="5535676" y="1194054"/>
                    <a:pt x="5537327" y="1609189"/>
                  </a:cubicBezTo>
                  <a:cubicBezTo>
                    <a:pt x="5540502" y="2663884"/>
                    <a:pt x="5579872" y="2697412"/>
                    <a:pt x="5582920" y="2995354"/>
                  </a:cubicBezTo>
                  <a:cubicBezTo>
                    <a:pt x="5584317" y="3130482"/>
                    <a:pt x="5592191" y="3268277"/>
                    <a:pt x="5567426" y="3401881"/>
                  </a:cubicBezTo>
                  <a:close/>
                </a:path>
              </a:pathLst>
            </a:custGeom>
            <a:solidFill>
              <a:srgbClr val="FFF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22"/>
            <p:cNvSpPr/>
            <p:nvPr/>
          </p:nvSpPr>
          <p:spPr>
            <a:xfrm>
              <a:off x="363406" y="139380"/>
              <a:ext cx="1261565" cy="1142290"/>
            </a:xfrm>
            <a:custGeom>
              <a:rect b="b" l="l" r="r" t="t"/>
              <a:pathLst>
                <a:path extrusionOk="0" h="1142290" w="1261565">
                  <a:moveTo>
                    <a:pt x="0" y="0"/>
                  </a:moveTo>
                  <a:lnTo>
                    <a:pt x="1261565" y="0"/>
                  </a:lnTo>
                  <a:lnTo>
                    <a:pt x="1261565" y="1142289"/>
                  </a:lnTo>
                  <a:lnTo>
                    <a:pt x="0" y="11422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979" name="Google Shape;3979;p22"/>
          <p:cNvSpPr/>
          <p:nvPr/>
        </p:nvSpPr>
        <p:spPr>
          <a:xfrm>
            <a:off x="10386477" y="4878942"/>
            <a:ext cx="1532141" cy="685285"/>
          </a:xfrm>
          <a:custGeom>
            <a:rect b="b" l="l" r="r" t="t"/>
            <a:pathLst>
              <a:path extrusionOk="0" h="685285" w="1532141">
                <a:moveTo>
                  <a:pt x="0" y="0"/>
                </a:moveTo>
                <a:lnTo>
                  <a:pt x="1532140" y="0"/>
                </a:lnTo>
                <a:lnTo>
                  <a:pt x="1532140" y="685284"/>
                </a:lnTo>
                <a:lnTo>
                  <a:pt x="0" y="685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0" name="Google Shape;3980;p22"/>
          <p:cNvSpPr txBox="1"/>
          <p:nvPr/>
        </p:nvSpPr>
        <p:spPr>
          <a:xfrm>
            <a:off x="10793457" y="5040609"/>
            <a:ext cx="98488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AF1F71"/>
                </a:solidFill>
                <a:latin typeface="Luckiest Guy"/>
                <a:ea typeface="Luckiest Guy"/>
                <a:cs typeface="Luckiest Guy"/>
                <a:sym typeface="Luckiest Guy"/>
              </a:rPr>
              <a:t>$3.26</a:t>
            </a:r>
            <a:endParaRPr/>
          </a:p>
        </p:txBody>
      </p:sp>
      <p:grpSp>
        <p:nvGrpSpPr>
          <p:cNvPr id="3981" name="Google Shape;3981;p22"/>
          <p:cNvGrpSpPr/>
          <p:nvPr/>
        </p:nvGrpSpPr>
        <p:grpSpPr>
          <a:xfrm>
            <a:off x="1297238" y="358377"/>
            <a:ext cx="15693523" cy="2651031"/>
            <a:chOff x="0" y="-9525"/>
            <a:chExt cx="4133274" cy="698214"/>
          </a:xfrm>
        </p:grpSpPr>
        <p:sp>
          <p:nvSpPr>
            <p:cNvPr id="3982" name="Google Shape;3982;p22"/>
            <p:cNvSpPr/>
            <p:nvPr/>
          </p:nvSpPr>
          <p:spPr>
            <a:xfrm>
              <a:off x="0" y="0"/>
              <a:ext cx="4133274" cy="688689"/>
            </a:xfrm>
            <a:custGeom>
              <a:rect b="b" l="l" r="r" t="t"/>
              <a:pathLst>
                <a:path extrusionOk="0" h="688689" w="4133274">
                  <a:moveTo>
                    <a:pt x="25159" y="0"/>
                  </a:moveTo>
                  <a:lnTo>
                    <a:pt x="4108114" y="0"/>
                  </a:lnTo>
                  <a:cubicBezTo>
                    <a:pt x="4114787" y="0"/>
                    <a:pt x="4121186" y="2651"/>
                    <a:pt x="4125905" y="7369"/>
                  </a:cubicBezTo>
                  <a:cubicBezTo>
                    <a:pt x="4130623" y="12087"/>
                    <a:pt x="4133274" y="18487"/>
                    <a:pt x="4133274" y="25159"/>
                  </a:cubicBezTo>
                  <a:lnTo>
                    <a:pt x="4133274" y="663530"/>
                  </a:lnTo>
                  <a:cubicBezTo>
                    <a:pt x="4133274" y="670202"/>
                    <a:pt x="4130623" y="676602"/>
                    <a:pt x="4125905" y="681320"/>
                  </a:cubicBezTo>
                  <a:cubicBezTo>
                    <a:pt x="4121186" y="686038"/>
                    <a:pt x="4114787" y="688689"/>
                    <a:pt x="4108114" y="688689"/>
                  </a:cubicBezTo>
                  <a:lnTo>
                    <a:pt x="25159" y="688689"/>
                  </a:lnTo>
                  <a:cubicBezTo>
                    <a:pt x="18487" y="688689"/>
                    <a:pt x="12087" y="686038"/>
                    <a:pt x="7369" y="681320"/>
                  </a:cubicBezTo>
                  <a:cubicBezTo>
                    <a:pt x="2651" y="676602"/>
                    <a:pt x="0" y="670202"/>
                    <a:pt x="0" y="663530"/>
                  </a:cubicBezTo>
                  <a:lnTo>
                    <a:pt x="0" y="25159"/>
                  </a:lnTo>
                  <a:cubicBezTo>
                    <a:pt x="0" y="18487"/>
                    <a:pt x="2651" y="12087"/>
                    <a:pt x="7369" y="7369"/>
                  </a:cubicBezTo>
                  <a:cubicBezTo>
                    <a:pt x="12087" y="2651"/>
                    <a:pt x="18487" y="0"/>
                    <a:pt x="25159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22"/>
            <p:cNvSpPr txBox="1"/>
            <p:nvPr/>
          </p:nvSpPr>
          <p:spPr>
            <a:xfrm>
              <a:off x="0" y="-9525"/>
              <a:ext cx="4133274" cy="698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4" name="Google Shape;3984;p22"/>
          <p:cNvGrpSpPr/>
          <p:nvPr/>
        </p:nvGrpSpPr>
        <p:grpSpPr>
          <a:xfrm>
            <a:off x="1297238" y="3211441"/>
            <a:ext cx="2089781" cy="1433325"/>
            <a:chOff x="0" y="-9525"/>
            <a:chExt cx="550395" cy="377501"/>
          </a:xfrm>
        </p:grpSpPr>
        <p:sp>
          <p:nvSpPr>
            <p:cNvPr id="3985" name="Google Shape;3985;p22"/>
            <p:cNvSpPr/>
            <p:nvPr/>
          </p:nvSpPr>
          <p:spPr>
            <a:xfrm>
              <a:off x="0" y="0"/>
              <a:ext cx="550395" cy="367976"/>
            </a:xfrm>
            <a:custGeom>
              <a:rect b="b" l="l" r="r" t="t"/>
              <a:pathLst>
                <a:path extrusionOk="0" h="367976" w="550395">
                  <a:moveTo>
                    <a:pt x="183988" y="0"/>
                  </a:moveTo>
                  <a:lnTo>
                    <a:pt x="366407" y="0"/>
                  </a:lnTo>
                  <a:cubicBezTo>
                    <a:pt x="415204" y="0"/>
                    <a:pt x="462002" y="19384"/>
                    <a:pt x="496506" y="53889"/>
                  </a:cubicBezTo>
                  <a:cubicBezTo>
                    <a:pt x="531011" y="88393"/>
                    <a:pt x="550395" y="135191"/>
                    <a:pt x="550395" y="183988"/>
                  </a:cubicBezTo>
                  <a:lnTo>
                    <a:pt x="550395" y="183988"/>
                  </a:lnTo>
                  <a:cubicBezTo>
                    <a:pt x="550395" y="232785"/>
                    <a:pt x="531011" y="279583"/>
                    <a:pt x="496506" y="314087"/>
                  </a:cubicBezTo>
                  <a:cubicBezTo>
                    <a:pt x="462002" y="348592"/>
                    <a:pt x="415204" y="367976"/>
                    <a:pt x="366407" y="367976"/>
                  </a:cubicBezTo>
                  <a:lnTo>
                    <a:pt x="183988" y="367976"/>
                  </a:lnTo>
                  <a:cubicBezTo>
                    <a:pt x="135191" y="367976"/>
                    <a:pt x="88393" y="348592"/>
                    <a:pt x="53889" y="314087"/>
                  </a:cubicBezTo>
                  <a:cubicBezTo>
                    <a:pt x="19384" y="279583"/>
                    <a:pt x="0" y="232785"/>
                    <a:pt x="0" y="183988"/>
                  </a:cubicBezTo>
                  <a:lnTo>
                    <a:pt x="0" y="183988"/>
                  </a:lnTo>
                  <a:cubicBezTo>
                    <a:pt x="0" y="135191"/>
                    <a:pt x="19384" y="88393"/>
                    <a:pt x="53889" y="53889"/>
                  </a:cubicBezTo>
                  <a:cubicBezTo>
                    <a:pt x="88393" y="19384"/>
                    <a:pt x="135191" y="0"/>
                    <a:pt x="183988" y="0"/>
                  </a:cubicBezTo>
                  <a:close/>
                </a:path>
              </a:pathLst>
            </a:custGeom>
            <a:solidFill>
              <a:srgbClr val="FFF3BE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22"/>
            <p:cNvSpPr txBox="1"/>
            <p:nvPr/>
          </p:nvSpPr>
          <p:spPr>
            <a:xfrm>
              <a:off x="0" y="-9525"/>
              <a:ext cx="550395" cy="377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7" name="Google Shape;3987;p22"/>
          <p:cNvSpPr txBox="1"/>
          <p:nvPr/>
        </p:nvSpPr>
        <p:spPr>
          <a:xfrm>
            <a:off x="1297238" y="3511281"/>
            <a:ext cx="208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AF1F71"/>
                </a:solidFill>
                <a:latin typeface="Luckiest Guy"/>
                <a:ea typeface="Luckiest Guy"/>
                <a:cs typeface="Luckiest Guy"/>
                <a:sym typeface="Luckiest Guy"/>
              </a:rPr>
              <a:t>Answer Key</a:t>
            </a:r>
            <a:endParaRPr/>
          </a:p>
        </p:txBody>
      </p:sp>
      <p:sp>
        <p:nvSpPr>
          <p:cNvPr id="3988" name="Google Shape;3988;p22"/>
          <p:cNvSpPr txBox="1"/>
          <p:nvPr/>
        </p:nvSpPr>
        <p:spPr>
          <a:xfrm>
            <a:off x="3281854" y="446927"/>
            <a:ext cx="11724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Which bag comes with a lower price tag?</a:t>
            </a:r>
            <a:endParaRPr/>
          </a:p>
        </p:txBody>
      </p:sp>
      <p:sp>
        <p:nvSpPr>
          <p:cNvPr id="3989" name="Google Shape;3989;p22"/>
          <p:cNvSpPr txBox="1"/>
          <p:nvPr/>
        </p:nvSpPr>
        <p:spPr>
          <a:xfrm>
            <a:off x="2217272" y="3488985"/>
            <a:ext cx="1385345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Place &lt;, &gt;, = on the blank to make the statement true.</a:t>
            </a:r>
            <a:endParaRPr/>
          </a:p>
        </p:txBody>
      </p:sp>
      <p:sp>
        <p:nvSpPr>
          <p:cNvPr id="3990" name="Google Shape;3990;p22"/>
          <p:cNvSpPr txBox="1"/>
          <p:nvPr/>
        </p:nvSpPr>
        <p:spPr>
          <a:xfrm>
            <a:off x="8856851" y="7675544"/>
            <a:ext cx="873897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The satchel comes with a lower price tag.</a:t>
            </a:r>
            <a:endParaRPr/>
          </a:p>
        </p:txBody>
      </p:sp>
      <p:cxnSp>
        <p:nvCxnSpPr>
          <p:cNvPr id="3991" name="Google Shape;3991;p22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992" name="Google Shape;3992;p22"/>
          <p:cNvSpPr/>
          <p:nvPr/>
        </p:nvSpPr>
        <p:spPr>
          <a:xfrm>
            <a:off x="9144000" y="4688398"/>
            <a:ext cx="1024364" cy="2722563"/>
          </a:xfrm>
          <a:custGeom>
            <a:rect b="b" l="l" r="r" t="t"/>
            <a:pathLst>
              <a:path extrusionOk="0" h="2722563" w="1024364">
                <a:moveTo>
                  <a:pt x="0" y="0"/>
                </a:moveTo>
                <a:lnTo>
                  <a:pt x="1024364" y="0"/>
                </a:lnTo>
                <a:lnTo>
                  <a:pt x="1024364" y="2722563"/>
                </a:lnTo>
                <a:lnTo>
                  <a:pt x="0" y="2722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3" name="Google Shape;3993;p22"/>
          <p:cNvSpPr/>
          <p:nvPr/>
        </p:nvSpPr>
        <p:spPr>
          <a:xfrm>
            <a:off x="15006221" y="4736786"/>
            <a:ext cx="1286695" cy="2605964"/>
          </a:xfrm>
          <a:custGeom>
            <a:rect b="b" l="l" r="r" t="t"/>
            <a:pathLst>
              <a:path extrusionOk="0" h="2605964" w="1286695">
                <a:moveTo>
                  <a:pt x="0" y="0"/>
                </a:moveTo>
                <a:lnTo>
                  <a:pt x="1286694" y="0"/>
                </a:lnTo>
                <a:lnTo>
                  <a:pt x="1286694" y="2605964"/>
                </a:lnTo>
                <a:lnTo>
                  <a:pt x="0" y="2605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994" name="Google Shape;399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501" y="7805402"/>
            <a:ext cx="1931496" cy="180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5" name="Google Shape;399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92925" y="7805390"/>
            <a:ext cx="2089775" cy="319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6" name="Google Shape;399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122" y="1334419"/>
            <a:ext cx="1699137" cy="115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7" name="Google Shape;3997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072597" y="908344"/>
            <a:ext cx="748626" cy="115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CFFD"/>
        </a:solidFill>
      </p:bgPr>
    </p:bg>
    <p:spTree>
      <p:nvGrpSpPr>
        <p:cNvPr id="400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2" name="Google Shape;4002;p23"/>
          <p:cNvGraphicFramePr/>
          <p:nvPr/>
        </p:nvGraphicFramePr>
        <p:xfrm>
          <a:off x="2024110" y="5259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{8B25D9D7-AFBB-4E22-A6C9-03C3CFD4F0BF}</a:tableStyleId>
              </a:tblPr>
              <a:tblGrid>
                <a:gridCol w="1486700"/>
                <a:gridCol w="574725"/>
                <a:gridCol w="1935750"/>
                <a:gridCol w="2460725"/>
              </a:tblGrid>
              <a:tr h="108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tenths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hundredths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</a:tr>
              <a:tr h="111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6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12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9100" marB="199100" marR="199100" marL="1991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003" name="Google Shape;4003;p23"/>
          <p:cNvGrpSpPr/>
          <p:nvPr/>
        </p:nvGrpSpPr>
        <p:grpSpPr>
          <a:xfrm>
            <a:off x="6720557" y="6362988"/>
            <a:ext cx="1073991" cy="1954230"/>
            <a:chOff x="0" y="-19050"/>
            <a:chExt cx="270649" cy="492471"/>
          </a:xfrm>
        </p:grpSpPr>
        <p:sp>
          <p:nvSpPr>
            <p:cNvPr id="4004" name="Google Shape;4004;p23"/>
            <p:cNvSpPr/>
            <p:nvPr/>
          </p:nvSpPr>
          <p:spPr>
            <a:xfrm>
              <a:off x="0" y="0"/>
              <a:ext cx="270649" cy="473421"/>
            </a:xfrm>
            <a:custGeom>
              <a:rect b="b" l="l" r="r" t="t"/>
              <a:pathLst>
                <a:path extrusionOk="0" h="47342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338097"/>
                  </a:lnTo>
                  <a:cubicBezTo>
                    <a:pt x="270649" y="373987"/>
                    <a:pt x="256391" y="408408"/>
                    <a:pt x="231013" y="433786"/>
                  </a:cubicBezTo>
                  <a:cubicBezTo>
                    <a:pt x="205635" y="459164"/>
                    <a:pt x="171214" y="473421"/>
                    <a:pt x="135324" y="473421"/>
                  </a:cubicBezTo>
                  <a:lnTo>
                    <a:pt x="135324" y="473421"/>
                  </a:lnTo>
                  <a:cubicBezTo>
                    <a:pt x="99434" y="473421"/>
                    <a:pt x="65014" y="459164"/>
                    <a:pt x="39636" y="433786"/>
                  </a:cubicBezTo>
                  <a:cubicBezTo>
                    <a:pt x="14257" y="408408"/>
                    <a:pt x="0" y="373987"/>
                    <a:pt x="0" y="338097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F8A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23"/>
            <p:cNvSpPr txBox="1"/>
            <p:nvPr/>
          </p:nvSpPr>
          <p:spPr>
            <a:xfrm>
              <a:off x="0" y="-19050"/>
              <a:ext cx="270649" cy="492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6" name="Google Shape;4006;p23"/>
          <p:cNvGrpSpPr/>
          <p:nvPr/>
        </p:nvGrpSpPr>
        <p:grpSpPr>
          <a:xfrm>
            <a:off x="12904514" y="5427632"/>
            <a:ext cx="2902540" cy="2931558"/>
            <a:chOff x="0" y="-10000"/>
            <a:chExt cx="3870054" cy="3908744"/>
          </a:xfrm>
        </p:grpSpPr>
        <p:grpSp>
          <p:nvGrpSpPr>
            <p:cNvPr id="4007" name="Google Shape;4007;p23"/>
            <p:cNvGrpSpPr/>
            <p:nvPr/>
          </p:nvGrpSpPr>
          <p:grpSpPr>
            <a:xfrm>
              <a:off x="0" y="-10000"/>
              <a:ext cx="426661" cy="436661"/>
              <a:chOff x="0" y="-19050"/>
              <a:chExt cx="812800" cy="831850"/>
            </a:xfrm>
          </p:grpSpPr>
          <p:sp>
            <p:nvSpPr>
              <p:cNvPr id="4008" name="Google Shape;400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09" name="Google Shape;400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0" name="Google Shape;4010;p23"/>
            <p:cNvGrpSpPr/>
            <p:nvPr/>
          </p:nvGrpSpPr>
          <p:grpSpPr>
            <a:xfrm>
              <a:off x="382153" y="-10000"/>
              <a:ext cx="426661" cy="436661"/>
              <a:chOff x="0" y="-19050"/>
              <a:chExt cx="812800" cy="831850"/>
            </a:xfrm>
          </p:grpSpPr>
          <p:sp>
            <p:nvSpPr>
              <p:cNvPr id="4011" name="Google Shape;401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12" name="Google Shape;401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3" name="Google Shape;4013;p23"/>
            <p:cNvGrpSpPr/>
            <p:nvPr/>
          </p:nvGrpSpPr>
          <p:grpSpPr>
            <a:xfrm>
              <a:off x="765257" y="-10000"/>
              <a:ext cx="426661" cy="436661"/>
              <a:chOff x="0" y="-19050"/>
              <a:chExt cx="812800" cy="831850"/>
            </a:xfrm>
          </p:grpSpPr>
          <p:sp>
            <p:nvSpPr>
              <p:cNvPr id="4014" name="Google Shape;401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15" name="Google Shape;401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6" name="Google Shape;4016;p23"/>
            <p:cNvGrpSpPr/>
            <p:nvPr/>
          </p:nvGrpSpPr>
          <p:grpSpPr>
            <a:xfrm>
              <a:off x="1147410" y="-10000"/>
              <a:ext cx="426661" cy="436661"/>
              <a:chOff x="0" y="-19050"/>
              <a:chExt cx="812800" cy="831850"/>
            </a:xfrm>
          </p:grpSpPr>
          <p:sp>
            <p:nvSpPr>
              <p:cNvPr id="4017" name="Google Shape;401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18" name="Google Shape;401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9" name="Google Shape;4019;p23"/>
            <p:cNvGrpSpPr/>
            <p:nvPr/>
          </p:nvGrpSpPr>
          <p:grpSpPr>
            <a:xfrm>
              <a:off x="1534818" y="-10000"/>
              <a:ext cx="426661" cy="436661"/>
              <a:chOff x="0" y="-19050"/>
              <a:chExt cx="812800" cy="831850"/>
            </a:xfrm>
          </p:grpSpPr>
          <p:sp>
            <p:nvSpPr>
              <p:cNvPr id="4020" name="Google Shape;402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21" name="Google Shape;402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3"/>
            <p:cNvGrpSpPr/>
            <p:nvPr/>
          </p:nvGrpSpPr>
          <p:grpSpPr>
            <a:xfrm>
              <a:off x="1916971" y="-10000"/>
              <a:ext cx="426661" cy="436661"/>
              <a:chOff x="0" y="-19050"/>
              <a:chExt cx="812800" cy="831850"/>
            </a:xfrm>
          </p:grpSpPr>
          <p:sp>
            <p:nvSpPr>
              <p:cNvPr id="4023" name="Google Shape;402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24" name="Google Shape;402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5" name="Google Shape;4025;p23"/>
            <p:cNvGrpSpPr/>
            <p:nvPr/>
          </p:nvGrpSpPr>
          <p:grpSpPr>
            <a:xfrm>
              <a:off x="2304379" y="-10000"/>
              <a:ext cx="426661" cy="436661"/>
              <a:chOff x="0" y="-19050"/>
              <a:chExt cx="812800" cy="831850"/>
            </a:xfrm>
          </p:grpSpPr>
          <p:sp>
            <p:nvSpPr>
              <p:cNvPr id="4026" name="Google Shape;402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27" name="Google Shape;402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8" name="Google Shape;4028;p23"/>
            <p:cNvGrpSpPr/>
            <p:nvPr/>
          </p:nvGrpSpPr>
          <p:grpSpPr>
            <a:xfrm>
              <a:off x="2686532" y="-10000"/>
              <a:ext cx="426661" cy="436661"/>
              <a:chOff x="0" y="-19050"/>
              <a:chExt cx="812800" cy="831850"/>
            </a:xfrm>
          </p:grpSpPr>
          <p:sp>
            <p:nvSpPr>
              <p:cNvPr id="4029" name="Google Shape;402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30" name="Google Shape;403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1" name="Google Shape;4031;p23"/>
            <p:cNvGrpSpPr/>
            <p:nvPr/>
          </p:nvGrpSpPr>
          <p:grpSpPr>
            <a:xfrm>
              <a:off x="3061240" y="-10000"/>
              <a:ext cx="426661" cy="436661"/>
              <a:chOff x="0" y="-19050"/>
              <a:chExt cx="812800" cy="831850"/>
            </a:xfrm>
          </p:grpSpPr>
          <p:sp>
            <p:nvSpPr>
              <p:cNvPr id="4032" name="Google Shape;403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33" name="Google Shape;403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4" name="Google Shape;4034;p23"/>
            <p:cNvGrpSpPr/>
            <p:nvPr/>
          </p:nvGrpSpPr>
          <p:grpSpPr>
            <a:xfrm>
              <a:off x="3443393" y="-10000"/>
              <a:ext cx="426661" cy="436661"/>
              <a:chOff x="0" y="-19050"/>
              <a:chExt cx="812800" cy="831850"/>
            </a:xfrm>
          </p:grpSpPr>
          <p:sp>
            <p:nvSpPr>
              <p:cNvPr id="4035" name="Google Shape;403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36" name="Google Shape;403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7" name="Google Shape;4037;p23"/>
            <p:cNvGrpSpPr/>
            <p:nvPr/>
          </p:nvGrpSpPr>
          <p:grpSpPr>
            <a:xfrm>
              <a:off x="0" y="384853"/>
              <a:ext cx="426661" cy="436661"/>
              <a:chOff x="0" y="-19050"/>
              <a:chExt cx="812800" cy="831850"/>
            </a:xfrm>
          </p:grpSpPr>
          <p:sp>
            <p:nvSpPr>
              <p:cNvPr id="4038" name="Google Shape;403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39" name="Google Shape;403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0" name="Google Shape;4040;p23"/>
            <p:cNvGrpSpPr/>
            <p:nvPr/>
          </p:nvGrpSpPr>
          <p:grpSpPr>
            <a:xfrm>
              <a:off x="382153" y="384853"/>
              <a:ext cx="426661" cy="436661"/>
              <a:chOff x="0" y="-19050"/>
              <a:chExt cx="812800" cy="831850"/>
            </a:xfrm>
          </p:grpSpPr>
          <p:sp>
            <p:nvSpPr>
              <p:cNvPr id="4041" name="Google Shape;404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42" name="Google Shape;404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3" name="Google Shape;4043;p23"/>
            <p:cNvGrpSpPr/>
            <p:nvPr/>
          </p:nvGrpSpPr>
          <p:grpSpPr>
            <a:xfrm>
              <a:off x="765257" y="384853"/>
              <a:ext cx="426661" cy="436661"/>
              <a:chOff x="0" y="-19050"/>
              <a:chExt cx="812800" cy="831850"/>
            </a:xfrm>
          </p:grpSpPr>
          <p:sp>
            <p:nvSpPr>
              <p:cNvPr id="4044" name="Google Shape;404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45" name="Google Shape;404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6" name="Google Shape;4046;p23"/>
            <p:cNvGrpSpPr/>
            <p:nvPr/>
          </p:nvGrpSpPr>
          <p:grpSpPr>
            <a:xfrm>
              <a:off x="1147410" y="384853"/>
              <a:ext cx="426661" cy="436661"/>
              <a:chOff x="0" y="-19050"/>
              <a:chExt cx="812800" cy="831850"/>
            </a:xfrm>
          </p:grpSpPr>
          <p:sp>
            <p:nvSpPr>
              <p:cNvPr id="4047" name="Google Shape;404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48" name="Google Shape;404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9" name="Google Shape;4049;p23"/>
            <p:cNvGrpSpPr/>
            <p:nvPr/>
          </p:nvGrpSpPr>
          <p:grpSpPr>
            <a:xfrm>
              <a:off x="1534818" y="384853"/>
              <a:ext cx="426661" cy="436661"/>
              <a:chOff x="0" y="-19050"/>
              <a:chExt cx="812800" cy="831850"/>
            </a:xfrm>
          </p:grpSpPr>
          <p:sp>
            <p:nvSpPr>
              <p:cNvPr id="4050" name="Google Shape;405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51" name="Google Shape;405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2" name="Google Shape;4052;p23"/>
            <p:cNvGrpSpPr/>
            <p:nvPr/>
          </p:nvGrpSpPr>
          <p:grpSpPr>
            <a:xfrm>
              <a:off x="1916971" y="384853"/>
              <a:ext cx="426661" cy="436661"/>
              <a:chOff x="0" y="-19050"/>
              <a:chExt cx="812800" cy="831850"/>
            </a:xfrm>
          </p:grpSpPr>
          <p:sp>
            <p:nvSpPr>
              <p:cNvPr id="4053" name="Google Shape;405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54" name="Google Shape;405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5" name="Google Shape;4055;p23"/>
            <p:cNvGrpSpPr/>
            <p:nvPr/>
          </p:nvGrpSpPr>
          <p:grpSpPr>
            <a:xfrm>
              <a:off x="2304379" y="384853"/>
              <a:ext cx="426661" cy="436661"/>
              <a:chOff x="0" y="-19050"/>
              <a:chExt cx="812800" cy="831850"/>
            </a:xfrm>
          </p:grpSpPr>
          <p:sp>
            <p:nvSpPr>
              <p:cNvPr id="4056" name="Google Shape;405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57" name="Google Shape;405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8" name="Google Shape;4058;p23"/>
            <p:cNvGrpSpPr/>
            <p:nvPr/>
          </p:nvGrpSpPr>
          <p:grpSpPr>
            <a:xfrm>
              <a:off x="2686532" y="384853"/>
              <a:ext cx="426661" cy="436661"/>
              <a:chOff x="0" y="-19050"/>
              <a:chExt cx="812800" cy="831850"/>
            </a:xfrm>
          </p:grpSpPr>
          <p:sp>
            <p:nvSpPr>
              <p:cNvPr id="4059" name="Google Shape;405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60" name="Google Shape;406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1" name="Google Shape;4061;p23"/>
            <p:cNvGrpSpPr/>
            <p:nvPr/>
          </p:nvGrpSpPr>
          <p:grpSpPr>
            <a:xfrm>
              <a:off x="3061240" y="384853"/>
              <a:ext cx="426661" cy="436661"/>
              <a:chOff x="0" y="-19050"/>
              <a:chExt cx="812800" cy="831850"/>
            </a:xfrm>
          </p:grpSpPr>
          <p:sp>
            <p:nvSpPr>
              <p:cNvPr id="4062" name="Google Shape;406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63" name="Google Shape;406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4" name="Google Shape;4064;p23"/>
            <p:cNvGrpSpPr/>
            <p:nvPr/>
          </p:nvGrpSpPr>
          <p:grpSpPr>
            <a:xfrm>
              <a:off x="3443393" y="384853"/>
              <a:ext cx="426661" cy="436661"/>
              <a:chOff x="0" y="-19050"/>
              <a:chExt cx="812800" cy="831850"/>
            </a:xfrm>
          </p:grpSpPr>
          <p:sp>
            <p:nvSpPr>
              <p:cNvPr id="4065" name="Google Shape;406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66" name="Google Shape;406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7" name="Google Shape;4067;p23"/>
            <p:cNvGrpSpPr/>
            <p:nvPr/>
          </p:nvGrpSpPr>
          <p:grpSpPr>
            <a:xfrm>
              <a:off x="0" y="767957"/>
              <a:ext cx="426661" cy="436661"/>
              <a:chOff x="0" y="-19050"/>
              <a:chExt cx="812800" cy="831850"/>
            </a:xfrm>
          </p:grpSpPr>
          <p:sp>
            <p:nvSpPr>
              <p:cNvPr id="4068" name="Google Shape;406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69" name="Google Shape;406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0" name="Google Shape;4070;p23"/>
            <p:cNvGrpSpPr/>
            <p:nvPr/>
          </p:nvGrpSpPr>
          <p:grpSpPr>
            <a:xfrm>
              <a:off x="382153" y="767957"/>
              <a:ext cx="426661" cy="436661"/>
              <a:chOff x="0" y="-19050"/>
              <a:chExt cx="812800" cy="831850"/>
            </a:xfrm>
          </p:grpSpPr>
          <p:sp>
            <p:nvSpPr>
              <p:cNvPr id="4071" name="Google Shape;407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72" name="Google Shape;407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3" name="Google Shape;4073;p23"/>
            <p:cNvGrpSpPr/>
            <p:nvPr/>
          </p:nvGrpSpPr>
          <p:grpSpPr>
            <a:xfrm>
              <a:off x="765257" y="767957"/>
              <a:ext cx="426661" cy="436661"/>
              <a:chOff x="0" y="-19050"/>
              <a:chExt cx="812800" cy="831850"/>
            </a:xfrm>
          </p:grpSpPr>
          <p:sp>
            <p:nvSpPr>
              <p:cNvPr id="4074" name="Google Shape;407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75" name="Google Shape;407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6" name="Google Shape;4076;p23"/>
            <p:cNvGrpSpPr/>
            <p:nvPr/>
          </p:nvGrpSpPr>
          <p:grpSpPr>
            <a:xfrm>
              <a:off x="1147410" y="767957"/>
              <a:ext cx="426661" cy="436661"/>
              <a:chOff x="0" y="-19050"/>
              <a:chExt cx="812800" cy="831850"/>
            </a:xfrm>
          </p:grpSpPr>
          <p:sp>
            <p:nvSpPr>
              <p:cNvPr id="4077" name="Google Shape;407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78" name="Google Shape;407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9" name="Google Shape;4079;p23"/>
            <p:cNvGrpSpPr/>
            <p:nvPr/>
          </p:nvGrpSpPr>
          <p:grpSpPr>
            <a:xfrm>
              <a:off x="1534818" y="767957"/>
              <a:ext cx="426661" cy="436661"/>
              <a:chOff x="0" y="-19050"/>
              <a:chExt cx="812800" cy="831850"/>
            </a:xfrm>
          </p:grpSpPr>
          <p:sp>
            <p:nvSpPr>
              <p:cNvPr id="4080" name="Google Shape;408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81" name="Google Shape;408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2" name="Google Shape;4082;p23"/>
            <p:cNvGrpSpPr/>
            <p:nvPr/>
          </p:nvGrpSpPr>
          <p:grpSpPr>
            <a:xfrm>
              <a:off x="1916971" y="767957"/>
              <a:ext cx="426661" cy="436661"/>
              <a:chOff x="0" y="-19050"/>
              <a:chExt cx="812800" cy="831850"/>
            </a:xfrm>
          </p:grpSpPr>
          <p:sp>
            <p:nvSpPr>
              <p:cNvPr id="4083" name="Google Shape;408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84" name="Google Shape;408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5" name="Google Shape;4085;p23"/>
            <p:cNvGrpSpPr/>
            <p:nvPr/>
          </p:nvGrpSpPr>
          <p:grpSpPr>
            <a:xfrm>
              <a:off x="2304379" y="767957"/>
              <a:ext cx="426661" cy="436661"/>
              <a:chOff x="0" y="-19050"/>
              <a:chExt cx="812800" cy="831850"/>
            </a:xfrm>
          </p:grpSpPr>
          <p:sp>
            <p:nvSpPr>
              <p:cNvPr id="4086" name="Google Shape;408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87" name="Google Shape;408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8" name="Google Shape;4088;p23"/>
            <p:cNvGrpSpPr/>
            <p:nvPr/>
          </p:nvGrpSpPr>
          <p:grpSpPr>
            <a:xfrm>
              <a:off x="2686532" y="767957"/>
              <a:ext cx="426661" cy="436661"/>
              <a:chOff x="0" y="-19050"/>
              <a:chExt cx="812800" cy="831850"/>
            </a:xfrm>
          </p:grpSpPr>
          <p:sp>
            <p:nvSpPr>
              <p:cNvPr id="4089" name="Google Shape;408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90" name="Google Shape;409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1" name="Google Shape;4091;p23"/>
            <p:cNvGrpSpPr/>
            <p:nvPr/>
          </p:nvGrpSpPr>
          <p:grpSpPr>
            <a:xfrm>
              <a:off x="3061240" y="767957"/>
              <a:ext cx="426661" cy="436661"/>
              <a:chOff x="0" y="-19050"/>
              <a:chExt cx="812800" cy="831850"/>
            </a:xfrm>
          </p:grpSpPr>
          <p:sp>
            <p:nvSpPr>
              <p:cNvPr id="4092" name="Google Shape;409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93" name="Google Shape;409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4" name="Google Shape;4094;p23"/>
            <p:cNvGrpSpPr/>
            <p:nvPr/>
          </p:nvGrpSpPr>
          <p:grpSpPr>
            <a:xfrm>
              <a:off x="3443393" y="767957"/>
              <a:ext cx="426661" cy="436661"/>
              <a:chOff x="0" y="-19050"/>
              <a:chExt cx="812800" cy="831850"/>
            </a:xfrm>
          </p:grpSpPr>
          <p:sp>
            <p:nvSpPr>
              <p:cNvPr id="4095" name="Google Shape;409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96" name="Google Shape;409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7" name="Google Shape;4097;p23"/>
            <p:cNvGrpSpPr/>
            <p:nvPr/>
          </p:nvGrpSpPr>
          <p:grpSpPr>
            <a:xfrm>
              <a:off x="0" y="1150110"/>
              <a:ext cx="426661" cy="436661"/>
              <a:chOff x="0" y="-19050"/>
              <a:chExt cx="812800" cy="831850"/>
            </a:xfrm>
          </p:grpSpPr>
          <p:sp>
            <p:nvSpPr>
              <p:cNvPr id="4098" name="Google Shape;409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99" name="Google Shape;409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0" name="Google Shape;4100;p23"/>
            <p:cNvGrpSpPr/>
            <p:nvPr/>
          </p:nvGrpSpPr>
          <p:grpSpPr>
            <a:xfrm>
              <a:off x="382153" y="1150110"/>
              <a:ext cx="426661" cy="436661"/>
              <a:chOff x="0" y="-19050"/>
              <a:chExt cx="812800" cy="831850"/>
            </a:xfrm>
          </p:grpSpPr>
          <p:sp>
            <p:nvSpPr>
              <p:cNvPr id="4101" name="Google Shape;410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02" name="Google Shape;410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3" name="Google Shape;4103;p23"/>
            <p:cNvGrpSpPr/>
            <p:nvPr/>
          </p:nvGrpSpPr>
          <p:grpSpPr>
            <a:xfrm>
              <a:off x="765257" y="1150110"/>
              <a:ext cx="426661" cy="436661"/>
              <a:chOff x="0" y="-19050"/>
              <a:chExt cx="812800" cy="831850"/>
            </a:xfrm>
          </p:grpSpPr>
          <p:sp>
            <p:nvSpPr>
              <p:cNvPr id="4104" name="Google Shape;410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05" name="Google Shape;410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6" name="Google Shape;4106;p23"/>
            <p:cNvGrpSpPr/>
            <p:nvPr/>
          </p:nvGrpSpPr>
          <p:grpSpPr>
            <a:xfrm>
              <a:off x="1147410" y="1150110"/>
              <a:ext cx="426661" cy="436661"/>
              <a:chOff x="0" y="-19050"/>
              <a:chExt cx="812800" cy="831850"/>
            </a:xfrm>
          </p:grpSpPr>
          <p:sp>
            <p:nvSpPr>
              <p:cNvPr id="4107" name="Google Shape;410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08" name="Google Shape;410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9" name="Google Shape;4109;p23"/>
            <p:cNvGrpSpPr/>
            <p:nvPr/>
          </p:nvGrpSpPr>
          <p:grpSpPr>
            <a:xfrm>
              <a:off x="1534818" y="1150110"/>
              <a:ext cx="426661" cy="436661"/>
              <a:chOff x="0" y="-19050"/>
              <a:chExt cx="812800" cy="831850"/>
            </a:xfrm>
          </p:grpSpPr>
          <p:sp>
            <p:nvSpPr>
              <p:cNvPr id="4110" name="Google Shape;411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11" name="Google Shape;411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2" name="Google Shape;4112;p23"/>
            <p:cNvGrpSpPr/>
            <p:nvPr/>
          </p:nvGrpSpPr>
          <p:grpSpPr>
            <a:xfrm>
              <a:off x="1916971" y="1150110"/>
              <a:ext cx="426661" cy="436661"/>
              <a:chOff x="0" y="-19050"/>
              <a:chExt cx="812800" cy="831850"/>
            </a:xfrm>
          </p:grpSpPr>
          <p:sp>
            <p:nvSpPr>
              <p:cNvPr id="4113" name="Google Shape;411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14" name="Google Shape;411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5" name="Google Shape;4115;p23"/>
            <p:cNvGrpSpPr/>
            <p:nvPr/>
          </p:nvGrpSpPr>
          <p:grpSpPr>
            <a:xfrm>
              <a:off x="2304379" y="1150110"/>
              <a:ext cx="426661" cy="436661"/>
              <a:chOff x="0" y="-19050"/>
              <a:chExt cx="812800" cy="831850"/>
            </a:xfrm>
          </p:grpSpPr>
          <p:sp>
            <p:nvSpPr>
              <p:cNvPr id="4116" name="Google Shape;411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17" name="Google Shape;411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8" name="Google Shape;4118;p23"/>
            <p:cNvGrpSpPr/>
            <p:nvPr/>
          </p:nvGrpSpPr>
          <p:grpSpPr>
            <a:xfrm>
              <a:off x="2686532" y="1150110"/>
              <a:ext cx="426661" cy="436661"/>
              <a:chOff x="0" y="-19050"/>
              <a:chExt cx="812800" cy="831850"/>
            </a:xfrm>
          </p:grpSpPr>
          <p:sp>
            <p:nvSpPr>
              <p:cNvPr id="4119" name="Google Shape;411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20" name="Google Shape;412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1" name="Google Shape;4121;p23"/>
            <p:cNvGrpSpPr/>
            <p:nvPr/>
          </p:nvGrpSpPr>
          <p:grpSpPr>
            <a:xfrm>
              <a:off x="3061240" y="1150110"/>
              <a:ext cx="426661" cy="436661"/>
              <a:chOff x="0" y="-19050"/>
              <a:chExt cx="812800" cy="831850"/>
            </a:xfrm>
          </p:grpSpPr>
          <p:sp>
            <p:nvSpPr>
              <p:cNvPr id="4122" name="Google Shape;412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23" name="Google Shape;412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4" name="Google Shape;4124;p23"/>
            <p:cNvGrpSpPr/>
            <p:nvPr/>
          </p:nvGrpSpPr>
          <p:grpSpPr>
            <a:xfrm>
              <a:off x="3443393" y="1150110"/>
              <a:ext cx="426661" cy="436661"/>
              <a:chOff x="0" y="-19050"/>
              <a:chExt cx="812800" cy="831850"/>
            </a:xfrm>
          </p:grpSpPr>
          <p:sp>
            <p:nvSpPr>
              <p:cNvPr id="4125" name="Google Shape;412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26" name="Google Shape;412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7" name="Google Shape;4127;p23"/>
            <p:cNvGrpSpPr/>
            <p:nvPr/>
          </p:nvGrpSpPr>
          <p:grpSpPr>
            <a:xfrm>
              <a:off x="0" y="1541435"/>
              <a:ext cx="426661" cy="436661"/>
              <a:chOff x="0" y="-19050"/>
              <a:chExt cx="812800" cy="831850"/>
            </a:xfrm>
          </p:grpSpPr>
          <p:sp>
            <p:nvSpPr>
              <p:cNvPr id="4128" name="Google Shape;412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29" name="Google Shape;412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0" name="Google Shape;4130;p23"/>
            <p:cNvGrpSpPr/>
            <p:nvPr/>
          </p:nvGrpSpPr>
          <p:grpSpPr>
            <a:xfrm>
              <a:off x="382153" y="1541435"/>
              <a:ext cx="426661" cy="436661"/>
              <a:chOff x="0" y="-19050"/>
              <a:chExt cx="812800" cy="831850"/>
            </a:xfrm>
          </p:grpSpPr>
          <p:sp>
            <p:nvSpPr>
              <p:cNvPr id="4131" name="Google Shape;413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32" name="Google Shape;413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3" name="Google Shape;4133;p23"/>
            <p:cNvGrpSpPr/>
            <p:nvPr/>
          </p:nvGrpSpPr>
          <p:grpSpPr>
            <a:xfrm>
              <a:off x="765257" y="1541435"/>
              <a:ext cx="426661" cy="436661"/>
              <a:chOff x="0" y="-19050"/>
              <a:chExt cx="812800" cy="831850"/>
            </a:xfrm>
          </p:grpSpPr>
          <p:sp>
            <p:nvSpPr>
              <p:cNvPr id="4134" name="Google Shape;413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35" name="Google Shape;413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6" name="Google Shape;4136;p23"/>
            <p:cNvGrpSpPr/>
            <p:nvPr/>
          </p:nvGrpSpPr>
          <p:grpSpPr>
            <a:xfrm>
              <a:off x="1147410" y="1541435"/>
              <a:ext cx="426661" cy="436661"/>
              <a:chOff x="0" y="-19050"/>
              <a:chExt cx="812800" cy="831850"/>
            </a:xfrm>
          </p:grpSpPr>
          <p:sp>
            <p:nvSpPr>
              <p:cNvPr id="4137" name="Google Shape;413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38" name="Google Shape;413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9" name="Google Shape;4139;p23"/>
            <p:cNvGrpSpPr/>
            <p:nvPr/>
          </p:nvGrpSpPr>
          <p:grpSpPr>
            <a:xfrm>
              <a:off x="1534818" y="1541435"/>
              <a:ext cx="426661" cy="436661"/>
              <a:chOff x="0" y="-19050"/>
              <a:chExt cx="812800" cy="831850"/>
            </a:xfrm>
          </p:grpSpPr>
          <p:sp>
            <p:nvSpPr>
              <p:cNvPr id="4140" name="Google Shape;414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41" name="Google Shape;414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2" name="Google Shape;4142;p23"/>
            <p:cNvGrpSpPr/>
            <p:nvPr/>
          </p:nvGrpSpPr>
          <p:grpSpPr>
            <a:xfrm>
              <a:off x="1916971" y="1541435"/>
              <a:ext cx="426661" cy="436661"/>
              <a:chOff x="0" y="-19050"/>
              <a:chExt cx="812800" cy="831850"/>
            </a:xfrm>
          </p:grpSpPr>
          <p:sp>
            <p:nvSpPr>
              <p:cNvPr id="4143" name="Google Shape;414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44" name="Google Shape;414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5" name="Google Shape;4145;p23"/>
            <p:cNvGrpSpPr/>
            <p:nvPr/>
          </p:nvGrpSpPr>
          <p:grpSpPr>
            <a:xfrm>
              <a:off x="2304379" y="1541435"/>
              <a:ext cx="426661" cy="436661"/>
              <a:chOff x="0" y="-19050"/>
              <a:chExt cx="812800" cy="831850"/>
            </a:xfrm>
          </p:grpSpPr>
          <p:sp>
            <p:nvSpPr>
              <p:cNvPr id="4146" name="Google Shape;414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47" name="Google Shape;414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8" name="Google Shape;4148;p23"/>
            <p:cNvGrpSpPr/>
            <p:nvPr/>
          </p:nvGrpSpPr>
          <p:grpSpPr>
            <a:xfrm>
              <a:off x="2686532" y="1541435"/>
              <a:ext cx="426661" cy="436661"/>
              <a:chOff x="0" y="-19050"/>
              <a:chExt cx="812800" cy="831850"/>
            </a:xfrm>
          </p:grpSpPr>
          <p:sp>
            <p:nvSpPr>
              <p:cNvPr id="4149" name="Google Shape;414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50" name="Google Shape;415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1" name="Google Shape;4151;p23"/>
            <p:cNvGrpSpPr/>
            <p:nvPr/>
          </p:nvGrpSpPr>
          <p:grpSpPr>
            <a:xfrm>
              <a:off x="3061240" y="1541435"/>
              <a:ext cx="426661" cy="436661"/>
              <a:chOff x="0" y="-19050"/>
              <a:chExt cx="812800" cy="831850"/>
            </a:xfrm>
          </p:grpSpPr>
          <p:sp>
            <p:nvSpPr>
              <p:cNvPr id="4152" name="Google Shape;415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53" name="Google Shape;415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4" name="Google Shape;4154;p23"/>
            <p:cNvGrpSpPr/>
            <p:nvPr/>
          </p:nvGrpSpPr>
          <p:grpSpPr>
            <a:xfrm>
              <a:off x="3443393" y="1541435"/>
              <a:ext cx="426661" cy="436661"/>
              <a:chOff x="0" y="-19050"/>
              <a:chExt cx="812800" cy="831850"/>
            </a:xfrm>
          </p:grpSpPr>
          <p:sp>
            <p:nvSpPr>
              <p:cNvPr id="4155" name="Google Shape;415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56" name="Google Shape;415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7" name="Google Shape;4157;p23"/>
            <p:cNvGrpSpPr/>
            <p:nvPr/>
          </p:nvGrpSpPr>
          <p:grpSpPr>
            <a:xfrm>
              <a:off x="0" y="1919671"/>
              <a:ext cx="426661" cy="436661"/>
              <a:chOff x="0" y="-19050"/>
              <a:chExt cx="812800" cy="831850"/>
            </a:xfrm>
          </p:grpSpPr>
          <p:sp>
            <p:nvSpPr>
              <p:cNvPr id="4158" name="Google Shape;415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59" name="Google Shape;415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0" name="Google Shape;4160;p23"/>
            <p:cNvGrpSpPr/>
            <p:nvPr/>
          </p:nvGrpSpPr>
          <p:grpSpPr>
            <a:xfrm>
              <a:off x="382153" y="1919671"/>
              <a:ext cx="426661" cy="436661"/>
              <a:chOff x="0" y="-19050"/>
              <a:chExt cx="812800" cy="831850"/>
            </a:xfrm>
          </p:grpSpPr>
          <p:sp>
            <p:nvSpPr>
              <p:cNvPr id="4161" name="Google Shape;416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62" name="Google Shape;416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3" name="Google Shape;4163;p23"/>
            <p:cNvGrpSpPr/>
            <p:nvPr/>
          </p:nvGrpSpPr>
          <p:grpSpPr>
            <a:xfrm>
              <a:off x="765257" y="1919671"/>
              <a:ext cx="426661" cy="436661"/>
              <a:chOff x="0" y="-19050"/>
              <a:chExt cx="812800" cy="831850"/>
            </a:xfrm>
          </p:grpSpPr>
          <p:sp>
            <p:nvSpPr>
              <p:cNvPr id="4164" name="Google Shape;416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65" name="Google Shape;416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6" name="Google Shape;4166;p23"/>
            <p:cNvGrpSpPr/>
            <p:nvPr/>
          </p:nvGrpSpPr>
          <p:grpSpPr>
            <a:xfrm>
              <a:off x="1147410" y="1919671"/>
              <a:ext cx="426661" cy="436661"/>
              <a:chOff x="0" y="-19050"/>
              <a:chExt cx="812800" cy="831850"/>
            </a:xfrm>
          </p:grpSpPr>
          <p:sp>
            <p:nvSpPr>
              <p:cNvPr id="4167" name="Google Shape;416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68" name="Google Shape;416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9" name="Google Shape;4169;p23"/>
            <p:cNvGrpSpPr/>
            <p:nvPr/>
          </p:nvGrpSpPr>
          <p:grpSpPr>
            <a:xfrm>
              <a:off x="1534818" y="1919671"/>
              <a:ext cx="426661" cy="436661"/>
              <a:chOff x="0" y="-19050"/>
              <a:chExt cx="812800" cy="831850"/>
            </a:xfrm>
          </p:grpSpPr>
          <p:sp>
            <p:nvSpPr>
              <p:cNvPr id="4170" name="Google Shape;417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71" name="Google Shape;417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2" name="Google Shape;4172;p23"/>
            <p:cNvGrpSpPr/>
            <p:nvPr/>
          </p:nvGrpSpPr>
          <p:grpSpPr>
            <a:xfrm>
              <a:off x="1916971" y="1919671"/>
              <a:ext cx="426661" cy="436661"/>
              <a:chOff x="0" y="-19050"/>
              <a:chExt cx="812800" cy="831850"/>
            </a:xfrm>
          </p:grpSpPr>
          <p:sp>
            <p:nvSpPr>
              <p:cNvPr id="4173" name="Google Shape;417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74" name="Google Shape;417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5" name="Google Shape;4175;p23"/>
            <p:cNvGrpSpPr/>
            <p:nvPr/>
          </p:nvGrpSpPr>
          <p:grpSpPr>
            <a:xfrm>
              <a:off x="2304379" y="1919671"/>
              <a:ext cx="426661" cy="436661"/>
              <a:chOff x="0" y="-19050"/>
              <a:chExt cx="812800" cy="831850"/>
            </a:xfrm>
          </p:grpSpPr>
          <p:sp>
            <p:nvSpPr>
              <p:cNvPr id="4176" name="Google Shape;417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77" name="Google Shape;417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8" name="Google Shape;4178;p23"/>
            <p:cNvGrpSpPr/>
            <p:nvPr/>
          </p:nvGrpSpPr>
          <p:grpSpPr>
            <a:xfrm>
              <a:off x="2686532" y="1919671"/>
              <a:ext cx="426661" cy="436661"/>
              <a:chOff x="0" y="-19050"/>
              <a:chExt cx="812800" cy="831850"/>
            </a:xfrm>
          </p:grpSpPr>
          <p:sp>
            <p:nvSpPr>
              <p:cNvPr id="4179" name="Google Shape;417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80" name="Google Shape;418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1" name="Google Shape;4181;p23"/>
            <p:cNvGrpSpPr/>
            <p:nvPr/>
          </p:nvGrpSpPr>
          <p:grpSpPr>
            <a:xfrm>
              <a:off x="3061240" y="1919671"/>
              <a:ext cx="426661" cy="436661"/>
              <a:chOff x="0" y="-19050"/>
              <a:chExt cx="812800" cy="831850"/>
            </a:xfrm>
          </p:grpSpPr>
          <p:sp>
            <p:nvSpPr>
              <p:cNvPr id="4182" name="Google Shape;418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83" name="Google Shape;418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4" name="Google Shape;4184;p23"/>
            <p:cNvGrpSpPr/>
            <p:nvPr/>
          </p:nvGrpSpPr>
          <p:grpSpPr>
            <a:xfrm>
              <a:off x="3443393" y="1919671"/>
              <a:ext cx="426661" cy="436661"/>
              <a:chOff x="0" y="-19050"/>
              <a:chExt cx="812800" cy="831850"/>
            </a:xfrm>
          </p:grpSpPr>
          <p:sp>
            <p:nvSpPr>
              <p:cNvPr id="4185" name="Google Shape;418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86" name="Google Shape;418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7" name="Google Shape;4187;p23"/>
            <p:cNvGrpSpPr/>
            <p:nvPr/>
          </p:nvGrpSpPr>
          <p:grpSpPr>
            <a:xfrm>
              <a:off x="0" y="2314524"/>
              <a:ext cx="426661" cy="436661"/>
              <a:chOff x="0" y="-19050"/>
              <a:chExt cx="812800" cy="831850"/>
            </a:xfrm>
          </p:grpSpPr>
          <p:sp>
            <p:nvSpPr>
              <p:cNvPr id="4188" name="Google Shape;418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89" name="Google Shape;418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0" name="Google Shape;4190;p23"/>
            <p:cNvGrpSpPr/>
            <p:nvPr/>
          </p:nvGrpSpPr>
          <p:grpSpPr>
            <a:xfrm>
              <a:off x="382153" y="2314524"/>
              <a:ext cx="426661" cy="436661"/>
              <a:chOff x="0" y="-19050"/>
              <a:chExt cx="812800" cy="831850"/>
            </a:xfrm>
          </p:grpSpPr>
          <p:sp>
            <p:nvSpPr>
              <p:cNvPr id="4191" name="Google Shape;419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92" name="Google Shape;419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3" name="Google Shape;4193;p23"/>
            <p:cNvGrpSpPr/>
            <p:nvPr/>
          </p:nvGrpSpPr>
          <p:grpSpPr>
            <a:xfrm>
              <a:off x="765257" y="2314524"/>
              <a:ext cx="426661" cy="436661"/>
              <a:chOff x="0" y="-19050"/>
              <a:chExt cx="812800" cy="831850"/>
            </a:xfrm>
          </p:grpSpPr>
          <p:sp>
            <p:nvSpPr>
              <p:cNvPr id="4194" name="Google Shape;419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95" name="Google Shape;419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6" name="Google Shape;4196;p23"/>
            <p:cNvGrpSpPr/>
            <p:nvPr/>
          </p:nvGrpSpPr>
          <p:grpSpPr>
            <a:xfrm>
              <a:off x="1147410" y="2314524"/>
              <a:ext cx="426661" cy="436661"/>
              <a:chOff x="0" y="-19050"/>
              <a:chExt cx="812800" cy="831850"/>
            </a:xfrm>
          </p:grpSpPr>
          <p:sp>
            <p:nvSpPr>
              <p:cNvPr id="4197" name="Google Shape;419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98" name="Google Shape;419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9" name="Google Shape;4199;p23"/>
            <p:cNvGrpSpPr/>
            <p:nvPr/>
          </p:nvGrpSpPr>
          <p:grpSpPr>
            <a:xfrm>
              <a:off x="1534818" y="2314524"/>
              <a:ext cx="426661" cy="436661"/>
              <a:chOff x="0" y="-19050"/>
              <a:chExt cx="812800" cy="831850"/>
            </a:xfrm>
          </p:grpSpPr>
          <p:sp>
            <p:nvSpPr>
              <p:cNvPr id="4200" name="Google Shape;420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01" name="Google Shape;420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2" name="Google Shape;4202;p23"/>
            <p:cNvGrpSpPr/>
            <p:nvPr/>
          </p:nvGrpSpPr>
          <p:grpSpPr>
            <a:xfrm>
              <a:off x="1916971" y="2314524"/>
              <a:ext cx="426661" cy="436661"/>
              <a:chOff x="0" y="-19050"/>
              <a:chExt cx="812800" cy="831850"/>
            </a:xfrm>
          </p:grpSpPr>
          <p:sp>
            <p:nvSpPr>
              <p:cNvPr id="4203" name="Google Shape;420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04" name="Google Shape;420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5" name="Google Shape;4205;p23"/>
            <p:cNvGrpSpPr/>
            <p:nvPr/>
          </p:nvGrpSpPr>
          <p:grpSpPr>
            <a:xfrm>
              <a:off x="2304379" y="2314524"/>
              <a:ext cx="426661" cy="436661"/>
              <a:chOff x="0" y="-19050"/>
              <a:chExt cx="812800" cy="831850"/>
            </a:xfrm>
          </p:grpSpPr>
          <p:sp>
            <p:nvSpPr>
              <p:cNvPr id="4206" name="Google Shape;420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07" name="Google Shape;420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8" name="Google Shape;4208;p23"/>
            <p:cNvGrpSpPr/>
            <p:nvPr/>
          </p:nvGrpSpPr>
          <p:grpSpPr>
            <a:xfrm>
              <a:off x="2686532" y="2314524"/>
              <a:ext cx="426661" cy="436661"/>
              <a:chOff x="0" y="-19050"/>
              <a:chExt cx="812800" cy="831850"/>
            </a:xfrm>
          </p:grpSpPr>
          <p:sp>
            <p:nvSpPr>
              <p:cNvPr id="4209" name="Google Shape;420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10" name="Google Shape;421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1" name="Google Shape;4211;p23"/>
            <p:cNvGrpSpPr/>
            <p:nvPr/>
          </p:nvGrpSpPr>
          <p:grpSpPr>
            <a:xfrm>
              <a:off x="3061240" y="2314524"/>
              <a:ext cx="426661" cy="436661"/>
              <a:chOff x="0" y="-19050"/>
              <a:chExt cx="812800" cy="831850"/>
            </a:xfrm>
          </p:grpSpPr>
          <p:sp>
            <p:nvSpPr>
              <p:cNvPr id="4212" name="Google Shape;421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13" name="Google Shape;421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4" name="Google Shape;4214;p23"/>
            <p:cNvGrpSpPr/>
            <p:nvPr/>
          </p:nvGrpSpPr>
          <p:grpSpPr>
            <a:xfrm>
              <a:off x="3443393" y="2314524"/>
              <a:ext cx="426661" cy="436661"/>
              <a:chOff x="0" y="-19050"/>
              <a:chExt cx="812800" cy="831850"/>
            </a:xfrm>
          </p:grpSpPr>
          <p:sp>
            <p:nvSpPr>
              <p:cNvPr id="4215" name="Google Shape;421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16" name="Google Shape;421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7" name="Google Shape;4217;p23"/>
            <p:cNvGrpSpPr/>
            <p:nvPr/>
          </p:nvGrpSpPr>
          <p:grpSpPr>
            <a:xfrm>
              <a:off x="0" y="2697628"/>
              <a:ext cx="426661" cy="436661"/>
              <a:chOff x="0" y="-19050"/>
              <a:chExt cx="812800" cy="831850"/>
            </a:xfrm>
          </p:grpSpPr>
          <p:sp>
            <p:nvSpPr>
              <p:cNvPr id="4218" name="Google Shape;421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19" name="Google Shape;421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0" name="Google Shape;4220;p23"/>
            <p:cNvGrpSpPr/>
            <p:nvPr/>
          </p:nvGrpSpPr>
          <p:grpSpPr>
            <a:xfrm>
              <a:off x="382153" y="2697628"/>
              <a:ext cx="426661" cy="436661"/>
              <a:chOff x="0" y="-19050"/>
              <a:chExt cx="812800" cy="831850"/>
            </a:xfrm>
          </p:grpSpPr>
          <p:sp>
            <p:nvSpPr>
              <p:cNvPr id="4221" name="Google Shape;422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22" name="Google Shape;422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3" name="Google Shape;4223;p23"/>
            <p:cNvGrpSpPr/>
            <p:nvPr/>
          </p:nvGrpSpPr>
          <p:grpSpPr>
            <a:xfrm>
              <a:off x="765257" y="2697628"/>
              <a:ext cx="426661" cy="436661"/>
              <a:chOff x="0" y="-19050"/>
              <a:chExt cx="812800" cy="831850"/>
            </a:xfrm>
          </p:grpSpPr>
          <p:sp>
            <p:nvSpPr>
              <p:cNvPr id="4224" name="Google Shape;422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25" name="Google Shape;422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6" name="Google Shape;4226;p23"/>
            <p:cNvGrpSpPr/>
            <p:nvPr/>
          </p:nvGrpSpPr>
          <p:grpSpPr>
            <a:xfrm>
              <a:off x="1147410" y="2697628"/>
              <a:ext cx="426661" cy="436661"/>
              <a:chOff x="0" y="-19050"/>
              <a:chExt cx="812800" cy="831850"/>
            </a:xfrm>
          </p:grpSpPr>
          <p:sp>
            <p:nvSpPr>
              <p:cNvPr id="4227" name="Google Shape;422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28" name="Google Shape;422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9" name="Google Shape;4229;p23"/>
            <p:cNvGrpSpPr/>
            <p:nvPr/>
          </p:nvGrpSpPr>
          <p:grpSpPr>
            <a:xfrm>
              <a:off x="1534818" y="2697628"/>
              <a:ext cx="426661" cy="436661"/>
              <a:chOff x="0" y="-19050"/>
              <a:chExt cx="812800" cy="831850"/>
            </a:xfrm>
          </p:grpSpPr>
          <p:sp>
            <p:nvSpPr>
              <p:cNvPr id="4230" name="Google Shape;423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31" name="Google Shape;423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2" name="Google Shape;4232;p23"/>
            <p:cNvGrpSpPr/>
            <p:nvPr/>
          </p:nvGrpSpPr>
          <p:grpSpPr>
            <a:xfrm>
              <a:off x="1916971" y="2697628"/>
              <a:ext cx="426661" cy="436661"/>
              <a:chOff x="0" y="-19050"/>
              <a:chExt cx="812800" cy="831850"/>
            </a:xfrm>
          </p:grpSpPr>
          <p:sp>
            <p:nvSpPr>
              <p:cNvPr id="4233" name="Google Shape;423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34" name="Google Shape;423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5" name="Google Shape;4235;p23"/>
            <p:cNvGrpSpPr/>
            <p:nvPr/>
          </p:nvGrpSpPr>
          <p:grpSpPr>
            <a:xfrm>
              <a:off x="2304379" y="2697628"/>
              <a:ext cx="426661" cy="436661"/>
              <a:chOff x="0" y="-19050"/>
              <a:chExt cx="812800" cy="831850"/>
            </a:xfrm>
          </p:grpSpPr>
          <p:sp>
            <p:nvSpPr>
              <p:cNvPr id="4236" name="Google Shape;423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37" name="Google Shape;423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8" name="Google Shape;4238;p23"/>
            <p:cNvGrpSpPr/>
            <p:nvPr/>
          </p:nvGrpSpPr>
          <p:grpSpPr>
            <a:xfrm>
              <a:off x="2686532" y="2697628"/>
              <a:ext cx="426661" cy="436661"/>
              <a:chOff x="0" y="-19050"/>
              <a:chExt cx="812800" cy="831850"/>
            </a:xfrm>
          </p:grpSpPr>
          <p:sp>
            <p:nvSpPr>
              <p:cNvPr id="4239" name="Google Shape;423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40" name="Google Shape;424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1" name="Google Shape;4241;p23"/>
            <p:cNvGrpSpPr/>
            <p:nvPr/>
          </p:nvGrpSpPr>
          <p:grpSpPr>
            <a:xfrm>
              <a:off x="3061240" y="2697628"/>
              <a:ext cx="426661" cy="436661"/>
              <a:chOff x="0" y="-19050"/>
              <a:chExt cx="812800" cy="831850"/>
            </a:xfrm>
          </p:grpSpPr>
          <p:sp>
            <p:nvSpPr>
              <p:cNvPr id="4242" name="Google Shape;424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43" name="Google Shape;424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4" name="Google Shape;4244;p23"/>
            <p:cNvGrpSpPr/>
            <p:nvPr/>
          </p:nvGrpSpPr>
          <p:grpSpPr>
            <a:xfrm>
              <a:off x="3443393" y="2697628"/>
              <a:ext cx="426661" cy="436661"/>
              <a:chOff x="0" y="-19050"/>
              <a:chExt cx="812800" cy="831850"/>
            </a:xfrm>
          </p:grpSpPr>
          <p:sp>
            <p:nvSpPr>
              <p:cNvPr id="4245" name="Google Shape;424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46" name="Google Shape;424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7" name="Google Shape;4247;p23"/>
            <p:cNvGrpSpPr/>
            <p:nvPr/>
          </p:nvGrpSpPr>
          <p:grpSpPr>
            <a:xfrm>
              <a:off x="0" y="3084085"/>
              <a:ext cx="426661" cy="436661"/>
              <a:chOff x="0" y="-19050"/>
              <a:chExt cx="812800" cy="831850"/>
            </a:xfrm>
          </p:grpSpPr>
          <p:sp>
            <p:nvSpPr>
              <p:cNvPr id="4248" name="Google Shape;424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49" name="Google Shape;424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0" name="Google Shape;4250;p23"/>
            <p:cNvGrpSpPr/>
            <p:nvPr/>
          </p:nvGrpSpPr>
          <p:grpSpPr>
            <a:xfrm>
              <a:off x="382153" y="3084085"/>
              <a:ext cx="426661" cy="436661"/>
              <a:chOff x="0" y="-19050"/>
              <a:chExt cx="812800" cy="831850"/>
            </a:xfrm>
          </p:grpSpPr>
          <p:sp>
            <p:nvSpPr>
              <p:cNvPr id="4251" name="Google Shape;425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52" name="Google Shape;425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3" name="Google Shape;4253;p23"/>
            <p:cNvGrpSpPr/>
            <p:nvPr/>
          </p:nvGrpSpPr>
          <p:grpSpPr>
            <a:xfrm>
              <a:off x="765257" y="3084085"/>
              <a:ext cx="426661" cy="436661"/>
              <a:chOff x="0" y="-19050"/>
              <a:chExt cx="812800" cy="831850"/>
            </a:xfrm>
          </p:grpSpPr>
          <p:sp>
            <p:nvSpPr>
              <p:cNvPr id="4254" name="Google Shape;425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55" name="Google Shape;425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6" name="Google Shape;4256;p23"/>
            <p:cNvGrpSpPr/>
            <p:nvPr/>
          </p:nvGrpSpPr>
          <p:grpSpPr>
            <a:xfrm>
              <a:off x="1147410" y="3084085"/>
              <a:ext cx="426661" cy="436661"/>
              <a:chOff x="0" y="-19050"/>
              <a:chExt cx="812800" cy="831850"/>
            </a:xfrm>
          </p:grpSpPr>
          <p:sp>
            <p:nvSpPr>
              <p:cNvPr id="4257" name="Google Shape;425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58" name="Google Shape;425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9" name="Google Shape;4259;p23"/>
            <p:cNvGrpSpPr/>
            <p:nvPr/>
          </p:nvGrpSpPr>
          <p:grpSpPr>
            <a:xfrm>
              <a:off x="1534818" y="3084085"/>
              <a:ext cx="426661" cy="436661"/>
              <a:chOff x="0" y="-19050"/>
              <a:chExt cx="812800" cy="831850"/>
            </a:xfrm>
          </p:grpSpPr>
          <p:sp>
            <p:nvSpPr>
              <p:cNvPr id="4260" name="Google Shape;426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61" name="Google Shape;426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2" name="Google Shape;4262;p23"/>
            <p:cNvGrpSpPr/>
            <p:nvPr/>
          </p:nvGrpSpPr>
          <p:grpSpPr>
            <a:xfrm>
              <a:off x="1916971" y="3084085"/>
              <a:ext cx="426661" cy="436661"/>
              <a:chOff x="0" y="-19050"/>
              <a:chExt cx="812800" cy="831850"/>
            </a:xfrm>
          </p:grpSpPr>
          <p:sp>
            <p:nvSpPr>
              <p:cNvPr id="4263" name="Google Shape;426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64" name="Google Shape;426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5" name="Google Shape;4265;p23"/>
            <p:cNvGrpSpPr/>
            <p:nvPr/>
          </p:nvGrpSpPr>
          <p:grpSpPr>
            <a:xfrm>
              <a:off x="2304379" y="3084085"/>
              <a:ext cx="426661" cy="436661"/>
              <a:chOff x="0" y="-19050"/>
              <a:chExt cx="812800" cy="831850"/>
            </a:xfrm>
          </p:grpSpPr>
          <p:sp>
            <p:nvSpPr>
              <p:cNvPr id="4266" name="Google Shape;426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67" name="Google Shape;426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8" name="Google Shape;4268;p23"/>
            <p:cNvGrpSpPr/>
            <p:nvPr/>
          </p:nvGrpSpPr>
          <p:grpSpPr>
            <a:xfrm>
              <a:off x="2686532" y="3084085"/>
              <a:ext cx="426661" cy="436661"/>
              <a:chOff x="0" y="-19050"/>
              <a:chExt cx="812800" cy="831850"/>
            </a:xfrm>
          </p:grpSpPr>
          <p:sp>
            <p:nvSpPr>
              <p:cNvPr id="4269" name="Google Shape;426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70" name="Google Shape;427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1" name="Google Shape;4271;p23"/>
            <p:cNvGrpSpPr/>
            <p:nvPr/>
          </p:nvGrpSpPr>
          <p:grpSpPr>
            <a:xfrm>
              <a:off x="3061240" y="3084085"/>
              <a:ext cx="426661" cy="436661"/>
              <a:chOff x="0" y="-19050"/>
              <a:chExt cx="812800" cy="831850"/>
            </a:xfrm>
          </p:grpSpPr>
          <p:sp>
            <p:nvSpPr>
              <p:cNvPr id="4272" name="Google Shape;427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73" name="Google Shape;427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4" name="Google Shape;4274;p23"/>
            <p:cNvGrpSpPr/>
            <p:nvPr/>
          </p:nvGrpSpPr>
          <p:grpSpPr>
            <a:xfrm>
              <a:off x="3443393" y="3084085"/>
              <a:ext cx="426661" cy="436661"/>
              <a:chOff x="0" y="-19050"/>
              <a:chExt cx="812800" cy="831850"/>
            </a:xfrm>
          </p:grpSpPr>
          <p:sp>
            <p:nvSpPr>
              <p:cNvPr id="4275" name="Google Shape;427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76" name="Google Shape;427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7" name="Google Shape;4277;p23"/>
            <p:cNvGrpSpPr/>
            <p:nvPr/>
          </p:nvGrpSpPr>
          <p:grpSpPr>
            <a:xfrm>
              <a:off x="0" y="3462083"/>
              <a:ext cx="426661" cy="436661"/>
              <a:chOff x="0" y="-19050"/>
              <a:chExt cx="812800" cy="831850"/>
            </a:xfrm>
          </p:grpSpPr>
          <p:sp>
            <p:nvSpPr>
              <p:cNvPr id="4278" name="Google Shape;427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79" name="Google Shape;427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0" name="Google Shape;4280;p23"/>
            <p:cNvGrpSpPr/>
            <p:nvPr/>
          </p:nvGrpSpPr>
          <p:grpSpPr>
            <a:xfrm>
              <a:off x="382153" y="3462083"/>
              <a:ext cx="426661" cy="436661"/>
              <a:chOff x="0" y="-19050"/>
              <a:chExt cx="812800" cy="831850"/>
            </a:xfrm>
          </p:grpSpPr>
          <p:sp>
            <p:nvSpPr>
              <p:cNvPr id="4281" name="Google Shape;428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82" name="Google Shape;428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3" name="Google Shape;4283;p23"/>
            <p:cNvGrpSpPr/>
            <p:nvPr/>
          </p:nvGrpSpPr>
          <p:grpSpPr>
            <a:xfrm>
              <a:off x="765257" y="3462083"/>
              <a:ext cx="426661" cy="436661"/>
              <a:chOff x="0" y="-19050"/>
              <a:chExt cx="812800" cy="831850"/>
            </a:xfrm>
          </p:grpSpPr>
          <p:sp>
            <p:nvSpPr>
              <p:cNvPr id="4284" name="Google Shape;428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85" name="Google Shape;428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6" name="Google Shape;4286;p23"/>
            <p:cNvGrpSpPr/>
            <p:nvPr/>
          </p:nvGrpSpPr>
          <p:grpSpPr>
            <a:xfrm>
              <a:off x="1147410" y="3462083"/>
              <a:ext cx="426661" cy="436661"/>
              <a:chOff x="0" y="-19050"/>
              <a:chExt cx="812800" cy="831850"/>
            </a:xfrm>
          </p:grpSpPr>
          <p:sp>
            <p:nvSpPr>
              <p:cNvPr id="4287" name="Google Shape;428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88" name="Google Shape;428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9" name="Google Shape;4289;p23"/>
            <p:cNvGrpSpPr/>
            <p:nvPr/>
          </p:nvGrpSpPr>
          <p:grpSpPr>
            <a:xfrm>
              <a:off x="1534818" y="3462083"/>
              <a:ext cx="426661" cy="436661"/>
              <a:chOff x="0" y="-19050"/>
              <a:chExt cx="812800" cy="831850"/>
            </a:xfrm>
          </p:grpSpPr>
          <p:sp>
            <p:nvSpPr>
              <p:cNvPr id="4290" name="Google Shape;429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91" name="Google Shape;429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2" name="Google Shape;4292;p23"/>
            <p:cNvGrpSpPr/>
            <p:nvPr/>
          </p:nvGrpSpPr>
          <p:grpSpPr>
            <a:xfrm>
              <a:off x="1916971" y="3462083"/>
              <a:ext cx="426661" cy="436661"/>
              <a:chOff x="0" y="-19050"/>
              <a:chExt cx="812800" cy="831850"/>
            </a:xfrm>
          </p:grpSpPr>
          <p:sp>
            <p:nvSpPr>
              <p:cNvPr id="4293" name="Google Shape;429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94" name="Google Shape;429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5" name="Google Shape;4295;p23"/>
            <p:cNvGrpSpPr/>
            <p:nvPr/>
          </p:nvGrpSpPr>
          <p:grpSpPr>
            <a:xfrm>
              <a:off x="2304379" y="3462083"/>
              <a:ext cx="426661" cy="436661"/>
              <a:chOff x="0" y="-19050"/>
              <a:chExt cx="812800" cy="831850"/>
            </a:xfrm>
          </p:grpSpPr>
          <p:sp>
            <p:nvSpPr>
              <p:cNvPr id="4296" name="Google Shape;429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97" name="Google Shape;429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8" name="Google Shape;4298;p23"/>
            <p:cNvGrpSpPr/>
            <p:nvPr/>
          </p:nvGrpSpPr>
          <p:grpSpPr>
            <a:xfrm>
              <a:off x="2686532" y="3462083"/>
              <a:ext cx="426661" cy="436661"/>
              <a:chOff x="0" y="-19050"/>
              <a:chExt cx="812800" cy="831850"/>
            </a:xfrm>
          </p:grpSpPr>
          <p:sp>
            <p:nvSpPr>
              <p:cNvPr id="4299" name="Google Shape;429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00" name="Google Shape;430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1" name="Google Shape;4301;p23"/>
            <p:cNvGrpSpPr/>
            <p:nvPr/>
          </p:nvGrpSpPr>
          <p:grpSpPr>
            <a:xfrm>
              <a:off x="3061240" y="3462083"/>
              <a:ext cx="426661" cy="436661"/>
              <a:chOff x="0" y="-19050"/>
              <a:chExt cx="812800" cy="831850"/>
            </a:xfrm>
          </p:grpSpPr>
          <p:sp>
            <p:nvSpPr>
              <p:cNvPr id="4302" name="Google Shape;430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03" name="Google Shape;430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4" name="Google Shape;4304;p23"/>
            <p:cNvGrpSpPr/>
            <p:nvPr/>
          </p:nvGrpSpPr>
          <p:grpSpPr>
            <a:xfrm>
              <a:off x="3443393" y="3462083"/>
              <a:ext cx="426661" cy="436661"/>
              <a:chOff x="0" y="-19050"/>
              <a:chExt cx="812800" cy="831850"/>
            </a:xfrm>
          </p:grpSpPr>
          <p:sp>
            <p:nvSpPr>
              <p:cNvPr id="4305" name="Google Shape;430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06" name="Google Shape;430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07" name="Google Shape;4307;p23"/>
          <p:cNvGrpSpPr/>
          <p:nvPr/>
        </p:nvGrpSpPr>
        <p:grpSpPr>
          <a:xfrm>
            <a:off x="9640980" y="5427632"/>
            <a:ext cx="2912065" cy="2966900"/>
            <a:chOff x="0" y="-10000"/>
            <a:chExt cx="3882754" cy="3955867"/>
          </a:xfrm>
        </p:grpSpPr>
        <p:grpSp>
          <p:nvGrpSpPr>
            <p:cNvPr id="4308" name="Google Shape;4308;p23"/>
            <p:cNvGrpSpPr/>
            <p:nvPr/>
          </p:nvGrpSpPr>
          <p:grpSpPr>
            <a:xfrm>
              <a:off x="0" y="-10000"/>
              <a:ext cx="426661" cy="436661"/>
              <a:chOff x="0" y="-19050"/>
              <a:chExt cx="812800" cy="831850"/>
            </a:xfrm>
          </p:grpSpPr>
          <p:sp>
            <p:nvSpPr>
              <p:cNvPr id="4309" name="Google Shape;430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10" name="Google Shape;431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1" name="Google Shape;4311;p23"/>
            <p:cNvGrpSpPr/>
            <p:nvPr/>
          </p:nvGrpSpPr>
          <p:grpSpPr>
            <a:xfrm>
              <a:off x="382153" y="-10000"/>
              <a:ext cx="426661" cy="436661"/>
              <a:chOff x="0" y="-19050"/>
              <a:chExt cx="812800" cy="831850"/>
            </a:xfrm>
          </p:grpSpPr>
          <p:sp>
            <p:nvSpPr>
              <p:cNvPr id="4312" name="Google Shape;431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13" name="Google Shape;431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4" name="Google Shape;4314;p23"/>
            <p:cNvGrpSpPr/>
            <p:nvPr/>
          </p:nvGrpSpPr>
          <p:grpSpPr>
            <a:xfrm>
              <a:off x="765257" y="-10000"/>
              <a:ext cx="426661" cy="436661"/>
              <a:chOff x="0" y="-19050"/>
              <a:chExt cx="812800" cy="831850"/>
            </a:xfrm>
          </p:grpSpPr>
          <p:sp>
            <p:nvSpPr>
              <p:cNvPr id="4315" name="Google Shape;431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16" name="Google Shape;431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7" name="Google Shape;4317;p23"/>
            <p:cNvGrpSpPr/>
            <p:nvPr/>
          </p:nvGrpSpPr>
          <p:grpSpPr>
            <a:xfrm>
              <a:off x="1147410" y="-10000"/>
              <a:ext cx="426661" cy="436661"/>
              <a:chOff x="0" y="-19050"/>
              <a:chExt cx="812800" cy="831850"/>
            </a:xfrm>
          </p:grpSpPr>
          <p:sp>
            <p:nvSpPr>
              <p:cNvPr id="4318" name="Google Shape;431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19" name="Google Shape;431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0" name="Google Shape;4320;p23"/>
            <p:cNvGrpSpPr/>
            <p:nvPr/>
          </p:nvGrpSpPr>
          <p:grpSpPr>
            <a:xfrm>
              <a:off x="1534818" y="-10000"/>
              <a:ext cx="426661" cy="436661"/>
              <a:chOff x="0" y="-19050"/>
              <a:chExt cx="812800" cy="831850"/>
            </a:xfrm>
          </p:grpSpPr>
          <p:sp>
            <p:nvSpPr>
              <p:cNvPr id="4321" name="Google Shape;432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22" name="Google Shape;432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3" name="Google Shape;4323;p23"/>
            <p:cNvGrpSpPr/>
            <p:nvPr/>
          </p:nvGrpSpPr>
          <p:grpSpPr>
            <a:xfrm>
              <a:off x="1916971" y="-10000"/>
              <a:ext cx="426661" cy="436661"/>
              <a:chOff x="0" y="-19050"/>
              <a:chExt cx="812800" cy="831850"/>
            </a:xfrm>
          </p:grpSpPr>
          <p:sp>
            <p:nvSpPr>
              <p:cNvPr id="4324" name="Google Shape;432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25" name="Google Shape;432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6" name="Google Shape;4326;p23"/>
            <p:cNvGrpSpPr/>
            <p:nvPr/>
          </p:nvGrpSpPr>
          <p:grpSpPr>
            <a:xfrm>
              <a:off x="2304379" y="-10000"/>
              <a:ext cx="426661" cy="436661"/>
              <a:chOff x="0" y="-19050"/>
              <a:chExt cx="812800" cy="831850"/>
            </a:xfrm>
          </p:grpSpPr>
          <p:sp>
            <p:nvSpPr>
              <p:cNvPr id="4327" name="Google Shape;432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28" name="Google Shape;432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9" name="Google Shape;4329;p23"/>
            <p:cNvGrpSpPr/>
            <p:nvPr/>
          </p:nvGrpSpPr>
          <p:grpSpPr>
            <a:xfrm>
              <a:off x="2686532" y="-10000"/>
              <a:ext cx="426661" cy="436661"/>
              <a:chOff x="0" y="-19050"/>
              <a:chExt cx="812800" cy="831850"/>
            </a:xfrm>
          </p:grpSpPr>
          <p:sp>
            <p:nvSpPr>
              <p:cNvPr id="4330" name="Google Shape;433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31" name="Google Shape;433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2" name="Google Shape;4332;p23"/>
            <p:cNvGrpSpPr/>
            <p:nvPr/>
          </p:nvGrpSpPr>
          <p:grpSpPr>
            <a:xfrm>
              <a:off x="3073940" y="-10000"/>
              <a:ext cx="426661" cy="436661"/>
              <a:chOff x="0" y="-19050"/>
              <a:chExt cx="812800" cy="831850"/>
            </a:xfrm>
          </p:grpSpPr>
          <p:sp>
            <p:nvSpPr>
              <p:cNvPr id="4333" name="Google Shape;433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34" name="Google Shape;433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5" name="Google Shape;4335;p23"/>
            <p:cNvGrpSpPr/>
            <p:nvPr/>
          </p:nvGrpSpPr>
          <p:grpSpPr>
            <a:xfrm>
              <a:off x="3456093" y="-10000"/>
              <a:ext cx="426661" cy="436661"/>
              <a:chOff x="0" y="-19050"/>
              <a:chExt cx="812800" cy="831850"/>
            </a:xfrm>
          </p:grpSpPr>
          <p:sp>
            <p:nvSpPr>
              <p:cNvPr id="4336" name="Google Shape;433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37" name="Google Shape;433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8" name="Google Shape;4338;p23"/>
            <p:cNvGrpSpPr/>
            <p:nvPr/>
          </p:nvGrpSpPr>
          <p:grpSpPr>
            <a:xfrm>
              <a:off x="0" y="359453"/>
              <a:ext cx="426661" cy="436661"/>
              <a:chOff x="0" y="-19050"/>
              <a:chExt cx="812800" cy="831850"/>
            </a:xfrm>
          </p:grpSpPr>
          <p:sp>
            <p:nvSpPr>
              <p:cNvPr id="4339" name="Google Shape;433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40" name="Google Shape;434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1" name="Google Shape;4341;p23"/>
            <p:cNvGrpSpPr/>
            <p:nvPr/>
          </p:nvGrpSpPr>
          <p:grpSpPr>
            <a:xfrm>
              <a:off x="382153" y="359453"/>
              <a:ext cx="426661" cy="436661"/>
              <a:chOff x="0" y="-19050"/>
              <a:chExt cx="812800" cy="831850"/>
            </a:xfrm>
          </p:grpSpPr>
          <p:sp>
            <p:nvSpPr>
              <p:cNvPr id="4342" name="Google Shape;434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43" name="Google Shape;434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4" name="Google Shape;4344;p23"/>
            <p:cNvGrpSpPr/>
            <p:nvPr/>
          </p:nvGrpSpPr>
          <p:grpSpPr>
            <a:xfrm>
              <a:off x="765257" y="359453"/>
              <a:ext cx="426661" cy="436661"/>
              <a:chOff x="0" y="-19050"/>
              <a:chExt cx="812800" cy="831850"/>
            </a:xfrm>
          </p:grpSpPr>
          <p:sp>
            <p:nvSpPr>
              <p:cNvPr id="4345" name="Google Shape;434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46" name="Google Shape;434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7" name="Google Shape;4347;p23"/>
            <p:cNvGrpSpPr/>
            <p:nvPr/>
          </p:nvGrpSpPr>
          <p:grpSpPr>
            <a:xfrm>
              <a:off x="1147410" y="359453"/>
              <a:ext cx="426661" cy="436661"/>
              <a:chOff x="0" y="-19050"/>
              <a:chExt cx="812800" cy="831850"/>
            </a:xfrm>
          </p:grpSpPr>
          <p:sp>
            <p:nvSpPr>
              <p:cNvPr id="4348" name="Google Shape;434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49" name="Google Shape;434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0" name="Google Shape;4350;p23"/>
            <p:cNvGrpSpPr/>
            <p:nvPr/>
          </p:nvGrpSpPr>
          <p:grpSpPr>
            <a:xfrm>
              <a:off x="1534818" y="359453"/>
              <a:ext cx="426661" cy="436661"/>
              <a:chOff x="0" y="-19050"/>
              <a:chExt cx="812800" cy="831850"/>
            </a:xfrm>
          </p:grpSpPr>
          <p:sp>
            <p:nvSpPr>
              <p:cNvPr id="4351" name="Google Shape;435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52" name="Google Shape;435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3" name="Google Shape;4353;p23"/>
            <p:cNvGrpSpPr/>
            <p:nvPr/>
          </p:nvGrpSpPr>
          <p:grpSpPr>
            <a:xfrm>
              <a:off x="1916971" y="359453"/>
              <a:ext cx="426661" cy="436661"/>
              <a:chOff x="0" y="-19050"/>
              <a:chExt cx="812800" cy="831850"/>
            </a:xfrm>
          </p:grpSpPr>
          <p:sp>
            <p:nvSpPr>
              <p:cNvPr id="4354" name="Google Shape;435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55" name="Google Shape;435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6" name="Google Shape;4356;p23"/>
            <p:cNvGrpSpPr/>
            <p:nvPr/>
          </p:nvGrpSpPr>
          <p:grpSpPr>
            <a:xfrm>
              <a:off x="2304379" y="359453"/>
              <a:ext cx="426661" cy="436661"/>
              <a:chOff x="0" y="-19050"/>
              <a:chExt cx="812800" cy="831850"/>
            </a:xfrm>
          </p:grpSpPr>
          <p:sp>
            <p:nvSpPr>
              <p:cNvPr id="4357" name="Google Shape;435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58" name="Google Shape;435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9" name="Google Shape;4359;p23"/>
            <p:cNvGrpSpPr/>
            <p:nvPr/>
          </p:nvGrpSpPr>
          <p:grpSpPr>
            <a:xfrm>
              <a:off x="2686532" y="359453"/>
              <a:ext cx="426661" cy="436661"/>
              <a:chOff x="0" y="-19050"/>
              <a:chExt cx="812800" cy="831850"/>
            </a:xfrm>
          </p:grpSpPr>
          <p:sp>
            <p:nvSpPr>
              <p:cNvPr id="4360" name="Google Shape;436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61" name="Google Shape;436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2" name="Google Shape;4362;p23"/>
            <p:cNvGrpSpPr/>
            <p:nvPr/>
          </p:nvGrpSpPr>
          <p:grpSpPr>
            <a:xfrm>
              <a:off x="3073940" y="359453"/>
              <a:ext cx="426661" cy="436661"/>
              <a:chOff x="0" y="-19050"/>
              <a:chExt cx="812800" cy="831850"/>
            </a:xfrm>
          </p:grpSpPr>
          <p:sp>
            <p:nvSpPr>
              <p:cNvPr id="4363" name="Google Shape;436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64" name="Google Shape;436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5" name="Google Shape;4365;p23"/>
            <p:cNvGrpSpPr/>
            <p:nvPr/>
          </p:nvGrpSpPr>
          <p:grpSpPr>
            <a:xfrm>
              <a:off x="3456093" y="359453"/>
              <a:ext cx="426661" cy="436661"/>
              <a:chOff x="0" y="-19050"/>
              <a:chExt cx="812800" cy="831850"/>
            </a:xfrm>
          </p:grpSpPr>
          <p:sp>
            <p:nvSpPr>
              <p:cNvPr id="4366" name="Google Shape;436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67" name="Google Shape;436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8" name="Google Shape;4368;p23"/>
            <p:cNvGrpSpPr/>
            <p:nvPr/>
          </p:nvGrpSpPr>
          <p:grpSpPr>
            <a:xfrm>
              <a:off x="0" y="742557"/>
              <a:ext cx="426661" cy="436661"/>
              <a:chOff x="0" y="-19050"/>
              <a:chExt cx="812800" cy="831850"/>
            </a:xfrm>
          </p:grpSpPr>
          <p:sp>
            <p:nvSpPr>
              <p:cNvPr id="4369" name="Google Shape;436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70" name="Google Shape;437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1" name="Google Shape;4371;p23"/>
            <p:cNvGrpSpPr/>
            <p:nvPr/>
          </p:nvGrpSpPr>
          <p:grpSpPr>
            <a:xfrm>
              <a:off x="382153" y="742557"/>
              <a:ext cx="426661" cy="436661"/>
              <a:chOff x="0" y="-19050"/>
              <a:chExt cx="812800" cy="831850"/>
            </a:xfrm>
          </p:grpSpPr>
          <p:sp>
            <p:nvSpPr>
              <p:cNvPr id="4372" name="Google Shape;437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73" name="Google Shape;437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4" name="Google Shape;4374;p23"/>
            <p:cNvGrpSpPr/>
            <p:nvPr/>
          </p:nvGrpSpPr>
          <p:grpSpPr>
            <a:xfrm>
              <a:off x="765257" y="742557"/>
              <a:ext cx="426661" cy="436661"/>
              <a:chOff x="0" y="-19050"/>
              <a:chExt cx="812800" cy="831850"/>
            </a:xfrm>
          </p:grpSpPr>
          <p:sp>
            <p:nvSpPr>
              <p:cNvPr id="4375" name="Google Shape;437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76" name="Google Shape;437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7" name="Google Shape;4377;p23"/>
            <p:cNvGrpSpPr/>
            <p:nvPr/>
          </p:nvGrpSpPr>
          <p:grpSpPr>
            <a:xfrm>
              <a:off x="1147410" y="742557"/>
              <a:ext cx="426661" cy="436661"/>
              <a:chOff x="0" y="-19050"/>
              <a:chExt cx="812800" cy="831850"/>
            </a:xfrm>
          </p:grpSpPr>
          <p:sp>
            <p:nvSpPr>
              <p:cNvPr id="4378" name="Google Shape;437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79" name="Google Shape;437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0" name="Google Shape;4380;p23"/>
            <p:cNvGrpSpPr/>
            <p:nvPr/>
          </p:nvGrpSpPr>
          <p:grpSpPr>
            <a:xfrm>
              <a:off x="1534818" y="742557"/>
              <a:ext cx="426661" cy="436661"/>
              <a:chOff x="0" y="-19050"/>
              <a:chExt cx="812800" cy="831850"/>
            </a:xfrm>
          </p:grpSpPr>
          <p:sp>
            <p:nvSpPr>
              <p:cNvPr id="4381" name="Google Shape;438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82" name="Google Shape;438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3" name="Google Shape;4383;p23"/>
            <p:cNvGrpSpPr/>
            <p:nvPr/>
          </p:nvGrpSpPr>
          <p:grpSpPr>
            <a:xfrm>
              <a:off x="1916971" y="742557"/>
              <a:ext cx="426661" cy="436661"/>
              <a:chOff x="0" y="-19050"/>
              <a:chExt cx="812800" cy="831850"/>
            </a:xfrm>
          </p:grpSpPr>
          <p:sp>
            <p:nvSpPr>
              <p:cNvPr id="4384" name="Google Shape;438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85" name="Google Shape;438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6" name="Google Shape;4386;p23"/>
            <p:cNvGrpSpPr/>
            <p:nvPr/>
          </p:nvGrpSpPr>
          <p:grpSpPr>
            <a:xfrm>
              <a:off x="2304379" y="742557"/>
              <a:ext cx="426661" cy="436661"/>
              <a:chOff x="0" y="-19050"/>
              <a:chExt cx="812800" cy="831850"/>
            </a:xfrm>
          </p:grpSpPr>
          <p:sp>
            <p:nvSpPr>
              <p:cNvPr id="4387" name="Google Shape;438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88" name="Google Shape;438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9" name="Google Shape;4389;p23"/>
            <p:cNvGrpSpPr/>
            <p:nvPr/>
          </p:nvGrpSpPr>
          <p:grpSpPr>
            <a:xfrm>
              <a:off x="2686532" y="742557"/>
              <a:ext cx="426661" cy="436661"/>
              <a:chOff x="0" y="-19050"/>
              <a:chExt cx="812800" cy="831850"/>
            </a:xfrm>
          </p:grpSpPr>
          <p:sp>
            <p:nvSpPr>
              <p:cNvPr id="4390" name="Google Shape;439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91" name="Google Shape;439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2" name="Google Shape;4392;p23"/>
            <p:cNvGrpSpPr/>
            <p:nvPr/>
          </p:nvGrpSpPr>
          <p:grpSpPr>
            <a:xfrm>
              <a:off x="3073940" y="742557"/>
              <a:ext cx="426661" cy="436661"/>
              <a:chOff x="0" y="-19050"/>
              <a:chExt cx="812800" cy="831850"/>
            </a:xfrm>
          </p:grpSpPr>
          <p:sp>
            <p:nvSpPr>
              <p:cNvPr id="4393" name="Google Shape;439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94" name="Google Shape;439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5" name="Google Shape;4395;p23"/>
            <p:cNvGrpSpPr/>
            <p:nvPr/>
          </p:nvGrpSpPr>
          <p:grpSpPr>
            <a:xfrm>
              <a:off x="3456093" y="742557"/>
              <a:ext cx="426661" cy="436661"/>
              <a:chOff x="0" y="-19050"/>
              <a:chExt cx="812800" cy="831850"/>
            </a:xfrm>
          </p:grpSpPr>
          <p:sp>
            <p:nvSpPr>
              <p:cNvPr id="4396" name="Google Shape;439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97" name="Google Shape;439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8" name="Google Shape;4398;p23"/>
            <p:cNvGrpSpPr/>
            <p:nvPr/>
          </p:nvGrpSpPr>
          <p:grpSpPr>
            <a:xfrm>
              <a:off x="0" y="1124710"/>
              <a:ext cx="426661" cy="436661"/>
              <a:chOff x="0" y="-19050"/>
              <a:chExt cx="812800" cy="831850"/>
            </a:xfrm>
          </p:grpSpPr>
          <p:sp>
            <p:nvSpPr>
              <p:cNvPr id="4399" name="Google Shape;439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00" name="Google Shape;440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1" name="Google Shape;4401;p23"/>
            <p:cNvGrpSpPr/>
            <p:nvPr/>
          </p:nvGrpSpPr>
          <p:grpSpPr>
            <a:xfrm>
              <a:off x="382153" y="1124710"/>
              <a:ext cx="426661" cy="436661"/>
              <a:chOff x="0" y="-19050"/>
              <a:chExt cx="812800" cy="831850"/>
            </a:xfrm>
          </p:grpSpPr>
          <p:sp>
            <p:nvSpPr>
              <p:cNvPr id="4402" name="Google Shape;440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03" name="Google Shape;440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4" name="Google Shape;4404;p23"/>
            <p:cNvGrpSpPr/>
            <p:nvPr/>
          </p:nvGrpSpPr>
          <p:grpSpPr>
            <a:xfrm>
              <a:off x="765257" y="1124710"/>
              <a:ext cx="426661" cy="436661"/>
              <a:chOff x="0" y="-19050"/>
              <a:chExt cx="812800" cy="831850"/>
            </a:xfrm>
          </p:grpSpPr>
          <p:sp>
            <p:nvSpPr>
              <p:cNvPr id="4405" name="Google Shape;440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06" name="Google Shape;440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7" name="Google Shape;4407;p23"/>
            <p:cNvGrpSpPr/>
            <p:nvPr/>
          </p:nvGrpSpPr>
          <p:grpSpPr>
            <a:xfrm>
              <a:off x="1147410" y="1124710"/>
              <a:ext cx="426661" cy="436661"/>
              <a:chOff x="0" y="-19050"/>
              <a:chExt cx="812800" cy="831850"/>
            </a:xfrm>
          </p:grpSpPr>
          <p:sp>
            <p:nvSpPr>
              <p:cNvPr id="4408" name="Google Shape;440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09" name="Google Shape;440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0" name="Google Shape;4410;p23"/>
            <p:cNvGrpSpPr/>
            <p:nvPr/>
          </p:nvGrpSpPr>
          <p:grpSpPr>
            <a:xfrm>
              <a:off x="1534818" y="1124710"/>
              <a:ext cx="426661" cy="436661"/>
              <a:chOff x="0" y="-19050"/>
              <a:chExt cx="812800" cy="831850"/>
            </a:xfrm>
          </p:grpSpPr>
          <p:sp>
            <p:nvSpPr>
              <p:cNvPr id="4411" name="Google Shape;441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12" name="Google Shape;441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3" name="Google Shape;4413;p23"/>
            <p:cNvGrpSpPr/>
            <p:nvPr/>
          </p:nvGrpSpPr>
          <p:grpSpPr>
            <a:xfrm>
              <a:off x="1916971" y="1124710"/>
              <a:ext cx="426661" cy="436661"/>
              <a:chOff x="0" y="-19050"/>
              <a:chExt cx="812800" cy="831850"/>
            </a:xfrm>
          </p:grpSpPr>
          <p:sp>
            <p:nvSpPr>
              <p:cNvPr id="4414" name="Google Shape;441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15" name="Google Shape;441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6" name="Google Shape;4416;p23"/>
            <p:cNvGrpSpPr/>
            <p:nvPr/>
          </p:nvGrpSpPr>
          <p:grpSpPr>
            <a:xfrm>
              <a:off x="2304379" y="1124710"/>
              <a:ext cx="426661" cy="436661"/>
              <a:chOff x="0" y="-19050"/>
              <a:chExt cx="812800" cy="831850"/>
            </a:xfrm>
          </p:grpSpPr>
          <p:sp>
            <p:nvSpPr>
              <p:cNvPr id="4417" name="Google Shape;441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18" name="Google Shape;441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9" name="Google Shape;4419;p23"/>
            <p:cNvGrpSpPr/>
            <p:nvPr/>
          </p:nvGrpSpPr>
          <p:grpSpPr>
            <a:xfrm>
              <a:off x="2686532" y="1124710"/>
              <a:ext cx="426661" cy="436661"/>
              <a:chOff x="0" y="-19050"/>
              <a:chExt cx="812800" cy="831850"/>
            </a:xfrm>
          </p:grpSpPr>
          <p:sp>
            <p:nvSpPr>
              <p:cNvPr id="4420" name="Google Shape;442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21" name="Google Shape;442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2" name="Google Shape;4422;p23"/>
            <p:cNvGrpSpPr/>
            <p:nvPr/>
          </p:nvGrpSpPr>
          <p:grpSpPr>
            <a:xfrm>
              <a:off x="3073940" y="1124710"/>
              <a:ext cx="426661" cy="436661"/>
              <a:chOff x="0" y="-19050"/>
              <a:chExt cx="812800" cy="831850"/>
            </a:xfrm>
          </p:grpSpPr>
          <p:sp>
            <p:nvSpPr>
              <p:cNvPr id="4423" name="Google Shape;442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24" name="Google Shape;442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5" name="Google Shape;4425;p23"/>
            <p:cNvGrpSpPr/>
            <p:nvPr/>
          </p:nvGrpSpPr>
          <p:grpSpPr>
            <a:xfrm>
              <a:off x="3456093" y="1124710"/>
              <a:ext cx="426661" cy="436661"/>
              <a:chOff x="0" y="-19050"/>
              <a:chExt cx="812800" cy="831850"/>
            </a:xfrm>
          </p:grpSpPr>
          <p:sp>
            <p:nvSpPr>
              <p:cNvPr id="4426" name="Google Shape;442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27" name="Google Shape;442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8" name="Google Shape;4428;p23"/>
            <p:cNvGrpSpPr/>
            <p:nvPr/>
          </p:nvGrpSpPr>
          <p:grpSpPr>
            <a:xfrm>
              <a:off x="0" y="1516035"/>
              <a:ext cx="426661" cy="436661"/>
              <a:chOff x="0" y="-19050"/>
              <a:chExt cx="812800" cy="831850"/>
            </a:xfrm>
          </p:grpSpPr>
          <p:sp>
            <p:nvSpPr>
              <p:cNvPr id="4429" name="Google Shape;442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30" name="Google Shape;443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1" name="Google Shape;4431;p23"/>
            <p:cNvGrpSpPr/>
            <p:nvPr/>
          </p:nvGrpSpPr>
          <p:grpSpPr>
            <a:xfrm>
              <a:off x="382153" y="1516035"/>
              <a:ext cx="426661" cy="436661"/>
              <a:chOff x="0" y="-19050"/>
              <a:chExt cx="812800" cy="831850"/>
            </a:xfrm>
          </p:grpSpPr>
          <p:sp>
            <p:nvSpPr>
              <p:cNvPr id="4432" name="Google Shape;443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33" name="Google Shape;443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4" name="Google Shape;4434;p23"/>
            <p:cNvGrpSpPr/>
            <p:nvPr/>
          </p:nvGrpSpPr>
          <p:grpSpPr>
            <a:xfrm>
              <a:off x="765257" y="1516035"/>
              <a:ext cx="426661" cy="436661"/>
              <a:chOff x="0" y="-19050"/>
              <a:chExt cx="812800" cy="831850"/>
            </a:xfrm>
          </p:grpSpPr>
          <p:sp>
            <p:nvSpPr>
              <p:cNvPr id="4435" name="Google Shape;443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36" name="Google Shape;443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7" name="Google Shape;4437;p23"/>
            <p:cNvGrpSpPr/>
            <p:nvPr/>
          </p:nvGrpSpPr>
          <p:grpSpPr>
            <a:xfrm>
              <a:off x="1147410" y="1516035"/>
              <a:ext cx="426661" cy="436661"/>
              <a:chOff x="0" y="-19050"/>
              <a:chExt cx="812800" cy="831850"/>
            </a:xfrm>
          </p:grpSpPr>
          <p:sp>
            <p:nvSpPr>
              <p:cNvPr id="4438" name="Google Shape;443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39" name="Google Shape;443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0" name="Google Shape;4440;p23"/>
            <p:cNvGrpSpPr/>
            <p:nvPr/>
          </p:nvGrpSpPr>
          <p:grpSpPr>
            <a:xfrm>
              <a:off x="1534818" y="1516035"/>
              <a:ext cx="426661" cy="436661"/>
              <a:chOff x="0" y="-19050"/>
              <a:chExt cx="812800" cy="831850"/>
            </a:xfrm>
          </p:grpSpPr>
          <p:sp>
            <p:nvSpPr>
              <p:cNvPr id="4441" name="Google Shape;444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42" name="Google Shape;444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3" name="Google Shape;4443;p23"/>
            <p:cNvGrpSpPr/>
            <p:nvPr/>
          </p:nvGrpSpPr>
          <p:grpSpPr>
            <a:xfrm>
              <a:off x="1916971" y="1516035"/>
              <a:ext cx="426661" cy="436661"/>
              <a:chOff x="0" y="-19050"/>
              <a:chExt cx="812800" cy="831850"/>
            </a:xfrm>
          </p:grpSpPr>
          <p:sp>
            <p:nvSpPr>
              <p:cNvPr id="4444" name="Google Shape;444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45" name="Google Shape;444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6" name="Google Shape;4446;p23"/>
            <p:cNvGrpSpPr/>
            <p:nvPr/>
          </p:nvGrpSpPr>
          <p:grpSpPr>
            <a:xfrm>
              <a:off x="2304379" y="1516035"/>
              <a:ext cx="426661" cy="436661"/>
              <a:chOff x="0" y="-19050"/>
              <a:chExt cx="812800" cy="831850"/>
            </a:xfrm>
          </p:grpSpPr>
          <p:sp>
            <p:nvSpPr>
              <p:cNvPr id="4447" name="Google Shape;444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48" name="Google Shape;444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9" name="Google Shape;4449;p23"/>
            <p:cNvGrpSpPr/>
            <p:nvPr/>
          </p:nvGrpSpPr>
          <p:grpSpPr>
            <a:xfrm>
              <a:off x="2686532" y="1516035"/>
              <a:ext cx="426661" cy="436661"/>
              <a:chOff x="0" y="-19050"/>
              <a:chExt cx="812800" cy="831850"/>
            </a:xfrm>
          </p:grpSpPr>
          <p:sp>
            <p:nvSpPr>
              <p:cNvPr id="4450" name="Google Shape;445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51" name="Google Shape;445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2" name="Google Shape;4452;p23"/>
            <p:cNvGrpSpPr/>
            <p:nvPr/>
          </p:nvGrpSpPr>
          <p:grpSpPr>
            <a:xfrm>
              <a:off x="3073940" y="1516035"/>
              <a:ext cx="426661" cy="436661"/>
              <a:chOff x="0" y="-19050"/>
              <a:chExt cx="812800" cy="831850"/>
            </a:xfrm>
          </p:grpSpPr>
          <p:sp>
            <p:nvSpPr>
              <p:cNvPr id="4453" name="Google Shape;445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54" name="Google Shape;445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5" name="Google Shape;4455;p23"/>
            <p:cNvGrpSpPr/>
            <p:nvPr/>
          </p:nvGrpSpPr>
          <p:grpSpPr>
            <a:xfrm>
              <a:off x="3456093" y="1516035"/>
              <a:ext cx="426661" cy="436661"/>
              <a:chOff x="0" y="-19050"/>
              <a:chExt cx="812800" cy="831850"/>
            </a:xfrm>
          </p:grpSpPr>
          <p:sp>
            <p:nvSpPr>
              <p:cNvPr id="4456" name="Google Shape;445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57" name="Google Shape;445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8" name="Google Shape;4458;p23"/>
            <p:cNvGrpSpPr/>
            <p:nvPr/>
          </p:nvGrpSpPr>
          <p:grpSpPr>
            <a:xfrm>
              <a:off x="0" y="1906971"/>
              <a:ext cx="426661" cy="436661"/>
              <a:chOff x="0" y="-19050"/>
              <a:chExt cx="812800" cy="831850"/>
            </a:xfrm>
          </p:grpSpPr>
          <p:sp>
            <p:nvSpPr>
              <p:cNvPr id="4459" name="Google Shape;445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60" name="Google Shape;446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1" name="Google Shape;4461;p23"/>
            <p:cNvGrpSpPr/>
            <p:nvPr/>
          </p:nvGrpSpPr>
          <p:grpSpPr>
            <a:xfrm>
              <a:off x="382153" y="1906971"/>
              <a:ext cx="426661" cy="436661"/>
              <a:chOff x="0" y="-19050"/>
              <a:chExt cx="812800" cy="831850"/>
            </a:xfrm>
          </p:grpSpPr>
          <p:sp>
            <p:nvSpPr>
              <p:cNvPr id="4462" name="Google Shape;446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63" name="Google Shape;446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4" name="Google Shape;4464;p23"/>
            <p:cNvGrpSpPr/>
            <p:nvPr/>
          </p:nvGrpSpPr>
          <p:grpSpPr>
            <a:xfrm>
              <a:off x="765257" y="1906971"/>
              <a:ext cx="426661" cy="436661"/>
              <a:chOff x="0" y="-19050"/>
              <a:chExt cx="812800" cy="831850"/>
            </a:xfrm>
          </p:grpSpPr>
          <p:sp>
            <p:nvSpPr>
              <p:cNvPr id="4465" name="Google Shape;446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66" name="Google Shape;446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7" name="Google Shape;4467;p23"/>
            <p:cNvGrpSpPr/>
            <p:nvPr/>
          </p:nvGrpSpPr>
          <p:grpSpPr>
            <a:xfrm>
              <a:off x="1147410" y="1906971"/>
              <a:ext cx="426661" cy="436661"/>
              <a:chOff x="0" y="-19050"/>
              <a:chExt cx="812800" cy="831850"/>
            </a:xfrm>
          </p:grpSpPr>
          <p:sp>
            <p:nvSpPr>
              <p:cNvPr id="4468" name="Google Shape;446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69" name="Google Shape;446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0" name="Google Shape;4470;p23"/>
            <p:cNvGrpSpPr/>
            <p:nvPr/>
          </p:nvGrpSpPr>
          <p:grpSpPr>
            <a:xfrm>
              <a:off x="1534818" y="1906971"/>
              <a:ext cx="426661" cy="436661"/>
              <a:chOff x="0" y="-19050"/>
              <a:chExt cx="812800" cy="831850"/>
            </a:xfrm>
          </p:grpSpPr>
          <p:sp>
            <p:nvSpPr>
              <p:cNvPr id="4471" name="Google Shape;447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72" name="Google Shape;447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3" name="Google Shape;4473;p23"/>
            <p:cNvGrpSpPr/>
            <p:nvPr/>
          </p:nvGrpSpPr>
          <p:grpSpPr>
            <a:xfrm>
              <a:off x="1916971" y="1906971"/>
              <a:ext cx="426661" cy="436661"/>
              <a:chOff x="0" y="-19050"/>
              <a:chExt cx="812800" cy="831850"/>
            </a:xfrm>
          </p:grpSpPr>
          <p:sp>
            <p:nvSpPr>
              <p:cNvPr id="4474" name="Google Shape;447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75" name="Google Shape;447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6" name="Google Shape;4476;p23"/>
            <p:cNvGrpSpPr/>
            <p:nvPr/>
          </p:nvGrpSpPr>
          <p:grpSpPr>
            <a:xfrm>
              <a:off x="2304379" y="1906971"/>
              <a:ext cx="426661" cy="436661"/>
              <a:chOff x="0" y="-19050"/>
              <a:chExt cx="812800" cy="831850"/>
            </a:xfrm>
          </p:grpSpPr>
          <p:sp>
            <p:nvSpPr>
              <p:cNvPr id="4477" name="Google Shape;447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78" name="Google Shape;447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9" name="Google Shape;4479;p23"/>
            <p:cNvGrpSpPr/>
            <p:nvPr/>
          </p:nvGrpSpPr>
          <p:grpSpPr>
            <a:xfrm>
              <a:off x="2686532" y="1906971"/>
              <a:ext cx="426661" cy="436661"/>
              <a:chOff x="0" y="-19050"/>
              <a:chExt cx="812800" cy="831850"/>
            </a:xfrm>
          </p:grpSpPr>
          <p:sp>
            <p:nvSpPr>
              <p:cNvPr id="4480" name="Google Shape;448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81" name="Google Shape;448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2" name="Google Shape;4482;p23"/>
            <p:cNvGrpSpPr/>
            <p:nvPr/>
          </p:nvGrpSpPr>
          <p:grpSpPr>
            <a:xfrm>
              <a:off x="3073940" y="1906971"/>
              <a:ext cx="426661" cy="436661"/>
              <a:chOff x="0" y="-19050"/>
              <a:chExt cx="812800" cy="831850"/>
            </a:xfrm>
          </p:grpSpPr>
          <p:sp>
            <p:nvSpPr>
              <p:cNvPr id="4483" name="Google Shape;448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84" name="Google Shape;448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5" name="Google Shape;4485;p23"/>
            <p:cNvGrpSpPr/>
            <p:nvPr/>
          </p:nvGrpSpPr>
          <p:grpSpPr>
            <a:xfrm>
              <a:off x="3456093" y="1906971"/>
              <a:ext cx="426661" cy="436661"/>
              <a:chOff x="0" y="-19050"/>
              <a:chExt cx="812800" cy="831850"/>
            </a:xfrm>
          </p:grpSpPr>
          <p:sp>
            <p:nvSpPr>
              <p:cNvPr id="4486" name="Google Shape;448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87" name="Google Shape;448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8" name="Google Shape;4488;p23"/>
            <p:cNvGrpSpPr/>
            <p:nvPr/>
          </p:nvGrpSpPr>
          <p:grpSpPr>
            <a:xfrm>
              <a:off x="0" y="2301824"/>
              <a:ext cx="426661" cy="436661"/>
              <a:chOff x="0" y="-19050"/>
              <a:chExt cx="812800" cy="831850"/>
            </a:xfrm>
          </p:grpSpPr>
          <p:sp>
            <p:nvSpPr>
              <p:cNvPr id="4489" name="Google Shape;448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90" name="Google Shape;449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1" name="Google Shape;4491;p23"/>
            <p:cNvGrpSpPr/>
            <p:nvPr/>
          </p:nvGrpSpPr>
          <p:grpSpPr>
            <a:xfrm>
              <a:off x="382153" y="2301824"/>
              <a:ext cx="426661" cy="436661"/>
              <a:chOff x="0" y="-19050"/>
              <a:chExt cx="812800" cy="831850"/>
            </a:xfrm>
          </p:grpSpPr>
          <p:sp>
            <p:nvSpPr>
              <p:cNvPr id="4492" name="Google Shape;449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93" name="Google Shape;449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4" name="Google Shape;4494;p23"/>
            <p:cNvGrpSpPr/>
            <p:nvPr/>
          </p:nvGrpSpPr>
          <p:grpSpPr>
            <a:xfrm>
              <a:off x="765257" y="2301824"/>
              <a:ext cx="426661" cy="436661"/>
              <a:chOff x="0" y="-19050"/>
              <a:chExt cx="812800" cy="831850"/>
            </a:xfrm>
          </p:grpSpPr>
          <p:sp>
            <p:nvSpPr>
              <p:cNvPr id="4495" name="Google Shape;449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96" name="Google Shape;449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7" name="Google Shape;4497;p23"/>
            <p:cNvGrpSpPr/>
            <p:nvPr/>
          </p:nvGrpSpPr>
          <p:grpSpPr>
            <a:xfrm>
              <a:off x="1147410" y="2301824"/>
              <a:ext cx="426661" cy="436661"/>
              <a:chOff x="0" y="-19050"/>
              <a:chExt cx="812800" cy="831850"/>
            </a:xfrm>
          </p:grpSpPr>
          <p:sp>
            <p:nvSpPr>
              <p:cNvPr id="4498" name="Google Shape;449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99" name="Google Shape;449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0" name="Google Shape;4500;p23"/>
            <p:cNvGrpSpPr/>
            <p:nvPr/>
          </p:nvGrpSpPr>
          <p:grpSpPr>
            <a:xfrm>
              <a:off x="1534818" y="2301824"/>
              <a:ext cx="426661" cy="436661"/>
              <a:chOff x="0" y="-19050"/>
              <a:chExt cx="812800" cy="831850"/>
            </a:xfrm>
          </p:grpSpPr>
          <p:sp>
            <p:nvSpPr>
              <p:cNvPr id="4501" name="Google Shape;450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02" name="Google Shape;450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3" name="Google Shape;4503;p23"/>
            <p:cNvGrpSpPr/>
            <p:nvPr/>
          </p:nvGrpSpPr>
          <p:grpSpPr>
            <a:xfrm>
              <a:off x="1916971" y="2301824"/>
              <a:ext cx="426661" cy="436661"/>
              <a:chOff x="0" y="-19050"/>
              <a:chExt cx="812800" cy="831850"/>
            </a:xfrm>
          </p:grpSpPr>
          <p:sp>
            <p:nvSpPr>
              <p:cNvPr id="4504" name="Google Shape;450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05" name="Google Shape;450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6" name="Google Shape;4506;p23"/>
            <p:cNvGrpSpPr/>
            <p:nvPr/>
          </p:nvGrpSpPr>
          <p:grpSpPr>
            <a:xfrm>
              <a:off x="2304379" y="2301824"/>
              <a:ext cx="426661" cy="436661"/>
              <a:chOff x="0" y="-19050"/>
              <a:chExt cx="812800" cy="831850"/>
            </a:xfrm>
          </p:grpSpPr>
          <p:sp>
            <p:nvSpPr>
              <p:cNvPr id="4507" name="Google Shape;450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08" name="Google Shape;450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9" name="Google Shape;4509;p23"/>
            <p:cNvGrpSpPr/>
            <p:nvPr/>
          </p:nvGrpSpPr>
          <p:grpSpPr>
            <a:xfrm>
              <a:off x="2686532" y="2301824"/>
              <a:ext cx="426661" cy="436661"/>
              <a:chOff x="0" y="-19050"/>
              <a:chExt cx="812800" cy="831850"/>
            </a:xfrm>
          </p:grpSpPr>
          <p:sp>
            <p:nvSpPr>
              <p:cNvPr id="4510" name="Google Shape;451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11" name="Google Shape;451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2" name="Google Shape;4512;p23"/>
            <p:cNvGrpSpPr/>
            <p:nvPr/>
          </p:nvGrpSpPr>
          <p:grpSpPr>
            <a:xfrm>
              <a:off x="3073940" y="2301824"/>
              <a:ext cx="426661" cy="436661"/>
              <a:chOff x="0" y="-19050"/>
              <a:chExt cx="812800" cy="831850"/>
            </a:xfrm>
          </p:grpSpPr>
          <p:sp>
            <p:nvSpPr>
              <p:cNvPr id="4513" name="Google Shape;451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14" name="Google Shape;451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5" name="Google Shape;4515;p23"/>
            <p:cNvGrpSpPr/>
            <p:nvPr/>
          </p:nvGrpSpPr>
          <p:grpSpPr>
            <a:xfrm>
              <a:off x="3456093" y="2301824"/>
              <a:ext cx="426661" cy="436661"/>
              <a:chOff x="0" y="-19050"/>
              <a:chExt cx="812800" cy="831850"/>
            </a:xfrm>
          </p:grpSpPr>
          <p:sp>
            <p:nvSpPr>
              <p:cNvPr id="4516" name="Google Shape;451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17" name="Google Shape;451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8" name="Google Shape;4518;p23"/>
            <p:cNvGrpSpPr/>
            <p:nvPr/>
          </p:nvGrpSpPr>
          <p:grpSpPr>
            <a:xfrm>
              <a:off x="0" y="2710328"/>
              <a:ext cx="426661" cy="436661"/>
              <a:chOff x="0" y="-19050"/>
              <a:chExt cx="812800" cy="831850"/>
            </a:xfrm>
          </p:grpSpPr>
          <p:sp>
            <p:nvSpPr>
              <p:cNvPr id="4519" name="Google Shape;451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20" name="Google Shape;452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1" name="Google Shape;4521;p23"/>
            <p:cNvGrpSpPr/>
            <p:nvPr/>
          </p:nvGrpSpPr>
          <p:grpSpPr>
            <a:xfrm>
              <a:off x="382153" y="2710328"/>
              <a:ext cx="426661" cy="436661"/>
              <a:chOff x="0" y="-19050"/>
              <a:chExt cx="812800" cy="831850"/>
            </a:xfrm>
          </p:grpSpPr>
          <p:sp>
            <p:nvSpPr>
              <p:cNvPr id="4522" name="Google Shape;452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23" name="Google Shape;452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4" name="Google Shape;4524;p23"/>
            <p:cNvGrpSpPr/>
            <p:nvPr/>
          </p:nvGrpSpPr>
          <p:grpSpPr>
            <a:xfrm>
              <a:off x="765257" y="2710328"/>
              <a:ext cx="426661" cy="436661"/>
              <a:chOff x="0" y="-19050"/>
              <a:chExt cx="812800" cy="831850"/>
            </a:xfrm>
          </p:grpSpPr>
          <p:sp>
            <p:nvSpPr>
              <p:cNvPr id="4525" name="Google Shape;452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26" name="Google Shape;452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7" name="Google Shape;4527;p23"/>
            <p:cNvGrpSpPr/>
            <p:nvPr/>
          </p:nvGrpSpPr>
          <p:grpSpPr>
            <a:xfrm>
              <a:off x="1147410" y="2710328"/>
              <a:ext cx="426661" cy="436661"/>
              <a:chOff x="0" y="-19050"/>
              <a:chExt cx="812800" cy="831850"/>
            </a:xfrm>
          </p:grpSpPr>
          <p:sp>
            <p:nvSpPr>
              <p:cNvPr id="4528" name="Google Shape;452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29" name="Google Shape;452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0" name="Google Shape;4530;p23"/>
            <p:cNvGrpSpPr/>
            <p:nvPr/>
          </p:nvGrpSpPr>
          <p:grpSpPr>
            <a:xfrm>
              <a:off x="1534818" y="2710328"/>
              <a:ext cx="426661" cy="436661"/>
              <a:chOff x="0" y="-19050"/>
              <a:chExt cx="812800" cy="831850"/>
            </a:xfrm>
          </p:grpSpPr>
          <p:sp>
            <p:nvSpPr>
              <p:cNvPr id="4531" name="Google Shape;453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32" name="Google Shape;453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3" name="Google Shape;4533;p23"/>
            <p:cNvGrpSpPr/>
            <p:nvPr/>
          </p:nvGrpSpPr>
          <p:grpSpPr>
            <a:xfrm>
              <a:off x="1916971" y="2710328"/>
              <a:ext cx="426661" cy="436661"/>
              <a:chOff x="0" y="-19050"/>
              <a:chExt cx="812800" cy="831850"/>
            </a:xfrm>
          </p:grpSpPr>
          <p:sp>
            <p:nvSpPr>
              <p:cNvPr id="4534" name="Google Shape;453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35" name="Google Shape;453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6" name="Google Shape;4536;p23"/>
            <p:cNvGrpSpPr/>
            <p:nvPr/>
          </p:nvGrpSpPr>
          <p:grpSpPr>
            <a:xfrm>
              <a:off x="2304379" y="2710328"/>
              <a:ext cx="426661" cy="436661"/>
              <a:chOff x="0" y="-19050"/>
              <a:chExt cx="812800" cy="831850"/>
            </a:xfrm>
          </p:grpSpPr>
          <p:sp>
            <p:nvSpPr>
              <p:cNvPr id="4537" name="Google Shape;453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38" name="Google Shape;453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9" name="Google Shape;4539;p23"/>
            <p:cNvGrpSpPr/>
            <p:nvPr/>
          </p:nvGrpSpPr>
          <p:grpSpPr>
            <a:xfrm>
              <a:off x="2686532" y="2710328"/>
              <a:ext cx="426661" cy="436661"/>
              <a:chOff x="0" y="-19050"/>
              <a:chExt cx="812800" cy="831850"/>
            </a:xfrm>
          </p:grpSpPr>
          <p:sp>
            <p:nvSpPr>
              <p:cNvPr id="4540" name="Google Shape;454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41" name="Google Shape;454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2" name="Google Shape;4542;p23"/>
            <p:cNvGrpSpPr/>
            <p:nvPr/>
          </p:nvGrpSpPr>
          <p:grpSpPr>
            <a:xfrm>
              <a:off x="3073940" y="2710328"/>
              <a:ext cx="426661" cy="436661"/>
              <a:chOff x="0" y="-19050"/>
              <a:chExt cx="812800" cy="831850"/>
            </a:xfrm>
          </p:grpSpPr>
          <p:sp>
            <p:nvSpPr>
              <p:cNvPr id="4543" name="Google Shape;454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44" name="Google Shape;454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5" name="Google Shape;4545;p23"/>
            <p:cNvGrpSpPr/>
            <p:nvPr/>
          </p:nvGrpSpPr>
          <p:grpSpPr>
            <a:xfrm>
              <a:off x="3456093" y="2710328"/>
              <a:ext cx="426661" cy="436661"/>
              <a:chOff x="0" y="-19050"/>
              <a:chExt cx="812800" cy="831850"/>
            </a:xfrm>
          </p:grpSpPr>
          <p:sp>
            <p:nvSpPr>
              <p:cNvPr id="4546" name="Google Shape;454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47" name="Google Shape;454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8" name="Google Shape;4548;p23"/>
            <p:cNvGrpSpPr/>
            <p:nvPr/>
          </p:nvGrpSpPr>
          <p:grpSpPr>
            <a:xfrm>
              <a:off x="0" y="3105181"/>
              <a:ext cx="426661" cy="436661"/>
              <a:chOff x="0" y="-19050"/>
              <a:chExt cx="812800" cy="831850"/>
            </a:xfrm>
          </p:grpSpPr>
          <p:sp>
            <p:nvSpPr>
              <p:cNvPr id="4549" name="Google Shape;454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50" name="Google Shape;455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1" name="Google Shape;4551;p23"/>
            <p:cNvGrpSpPr/>
            <p:nvPr/>
          </p:nvGrpSpPr>
          <p:grpSpPr>
            <a:xfrm>
              <a:off x="382153" y="3105181"/>
              <a:ext cx="426661" cy="436661"/>
              <a:chOff x="0" y="-19050"/>
              <a:chExt cx="812800" cy="831850"/>
            </a:xfrm>
          </p:grpSpPr>
          <p:sp>
            <p:nvSpPr>
              <p:cNvPr id="4552" name="Google Shape;455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53" name="Google Shape;455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4" name="Google Shape;4554;p23"/>
            <p:cNvGrpSpPr/>
            <p:nvPr/>
          </p:nvGrpSpPr>
          <p:grpSpPr>
            <a:xfrm>
              <a:off x="765257" y="3105181"/>
              <a:ext cx="426661" cy="436661"/>
              <a:chOff x="0" y="-19050"/>
              <a:chExt cx="812800" cy="831850"/>
            </a:xfrm>
          </p:grpSpPr>
          <p:sp>
            <p:nvSpPr>
              <p:cNvPr id="4555" name="Google Shape;455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56" name="Google Shape;455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7" name="Google Shape;4557;p23"/>
            <p:cNvGrpSpPr/>
            <p:nvPr/>
          </p:nvGrpSpPr>
          <p:grpSpPr>
            <a:xfrm>
              <a:off x="1147410" y="3105181"/>
              <a:ext cx="426661" cy="436661"/>
              <a:chOff x="0" y="-19050"/>
              <a:chExt cx="812800" cy="831850"/>
            </a:xfrm>
          </p:grpSpPr>
          <p:sp>
            <p:nvSpPr>
              <p:cNvPr id="4558" name="Google Shape;455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59" name="Google Shape;455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0" name="Google Shape;4560;p23"/>
            <p:cNvGrpSpPr/>
            <p:nvPr/>
          </p:nvGrpSpPr>
          <p:grpSpPr>
            <a:xfrm>
              <a:off x="1534818" y="3105181"/>
              <a:ext cx="426661" cy="436661"/>
              <a:chOff x="0" y="-19050"/>
              <a:chExt cx="812800" cy="831850"/>
            </a:xfrm>
          </p:grpSpPr>
          <p:sp>
            <p:nvSpPr>
              <p:cNvPr id="4561" name="Google Shape;456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62" name="Google Shape;456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3" name="Google Shape;4563;p23"/>
            <p:cNvGrpSpPr/>
            <p:nvPr/>
          </p:nvGrpSpPr>
          <p:grpSpPr>
            <a:xfrm>
              <a:off x="1916971" y="3105181"/>
              <a:ext cx="426661" cy="436661"/>
              <a:chOff x="0" y="-19050"/>
              <a:chExt cx="812800" cy="831850"/>
            </a:xfrm>
          </p:grpSpPr>
          <p:sp>
            <p:nvSpPr>
              <p:cNvPr id="4564" name="Google Shape;456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65" name="Google Shape;456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6" name="Google Shape;4566;p23"/>
            <p:cNvGrpSpPr/>
            <p:nvPr/>
          </p:nvGrpSpPr>
          <p:grpSpPr>
            <a:xfrm>
              <a:off x="2304379" y="3105181"/>
              <a:ext cx="426661" cy="436661"/>
              <a:chOff x="0" y="-19050"/>
              <a:chExt cx="812800" cy="831850"/>
            </a:xfrm>
          </p:grpSpPr>
          <p:sp>
            <p:nvSpPr>
              <p:cNvPr id="4567" name="Google Shape;456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68" name="Google Shape;456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9" name="Google Shape;4569;p23"/>
            <p:cNvGrpSpPr/>
            <p:nvPr/>
          </p:nvGrpSpPr>
          <p:grpSpPr>
            <a:xfrm>
              <a:off x="2686532" y="3105181"/>
              <a:ext cx="426661" cy="436661"/>
              <a:chOff x="0" y="-19050"/>
              <a:chExt cx="812800" cy="831850"/>
            </a:xfrm>
          </p:grpSpPr>
          <p:sp>
            <p:nvSpPr>
              <p:cNvPr id="4570" name="Google Shape;457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71" name="Google Shape;457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2" name="Google Shape;4572;p23"/>
            <p:cNvGrpSpPr/>
            <p:nvPr/>
          </p:nvGrpSpPr>
          <p:grpSpPr>
            <a:xfrm>
              <a:off x="3073940" y="3105181"/>
              <a:ext cx="426661" cy="436661"/>
              <a:chOff x="0" y="-19050"/>
              <a:chExt cx="812800" cy="831850"/>
            </a:xfrm>
          </p:grpSpPr>
          <p:sp>
            <p:nvSpPr>
              <p:cNvPr id="4573" name="Google Shape;457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74" name="Google Shape;457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5" name="Google Shape;4575;p23"/>
            <p:cNvGrpSpPr/>
            <p:nvPr/>
          </p:nvGrpSpPr>
          <p:grpSpPr>
            <a:xfrm>
              <a:off x="3456093" y="3105181"/>
              <a:ext cx="426661" cy="436661"/>
              <a:chOff x="0" y="-19050"/>
              <a:chExt cx="812800" cy="831850"/>
            </a:xfrm>
          </p:grpSpPr>
          <p:sp>
            <p:nvSpPr>
              <p:cNvPr id="4576" name="Google Shape;457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77" name="Google Shape;457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8" name="Google Shape;4578;p23"/>
            <p:cNvGrpSpPr/>
            <p:nvPr/>
          </p:nvGrpSpPr>
          <p:grpSpPr>
            <a:xfrm>
              <a:off x="0" y="3509206"/>
              <a:ext cx="426661" cy="436661"/>
              <a:chOff x="0" y="-19050"/>
              <a:chExt cx="812800" cy="831850"/>
            </a:xfrm>
          </p:grpSpPr>
          <p:sp>
            <p:nvSpPr>
              <p:cNvPr id="4579" name="Google Shape;4579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80" name="Google Shape;4580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1" name="Google Shape;4581;p23"/>
            <p:cNvGrpSpPr/>
            <p:nvPr/>
          </p:nvGrpSpPr>
          <p:grpSpPr>
            <a:xfrm>
              <a:off x="382153" y="3509206"/>
              <a:ext cx="426661" cy="436661"/>
              <a:chOff x="0" y="-19050"/>
              <a:chExt cx="812800" cy="831850"/>
            </a:xfrm>
          </p:grpSpPr>
          <p:sp>
            <p:nvSpPr>
              <p:cNvPr id="4582" name="Google Shape;4582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83" name="Google Shape;4583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4" name="Google Shape;4584;p23"/>
            <p:cNvGrpSpPr/>
            <p:nvPr/>
          </p:nvGrpSpPr>
          <p:grpSpPr>
            <a:xfrm>
              <a:off x="765257" y="3509206"/>
              <a:ext cx="426661" cy="436661"/>
              <a:chOff x="0" y="-19050"/>
              <a:chExt cx="812800" cy="831850"/>
            </a:xfrm>
          </p:grpSpPr>
          <p:sp>
            <p:nvSpPr>
              <p:cNvPr id="4585" name="Google Shape;4585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86" name="Google Shape;4586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7" name="Google Shape;4587;p23"/>
            <p:cNvGrpSpPr/>
            <p:nvPr/>
          </p:nvGrpSpPr>
          <p:grpSpPr>
            <a:xfrm>
              <a:off x="1147410" y="3509206"/>
              <a:ext cx="426661" cy="436661"/>
              <a:chOff x="0" y="-19050"/>
              <a:chExt cx="812800" cy="831850"/>
            </a:xfrm>
          </p:grpSpPr>
          <p:sp>
            <p:nvSpPr>
              <p:cNvPr id="4588" name="Google Shape;4588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89" name="Google Shape;4589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0" name="Google Shape;4590;p23"/>
            <p:cNvGrpSpPr/>
            <p:nvPr/>
          </p:nvGrpSpPr>
          <p:grpSpPr>
            <a:xfrm>
              <a:off x="1534818" y="3509206"/>
              <a:ext cx="426661" cy="436661"/>
              <a:chOff x="0" y="-19050"/>
              <a:chExt cx="812800" cy="831850"/>
            </a:xfrm>
          </p:grpSpPr>
          <p:sp>
            <p:nvSpPr>
              <p:cNvPr id="4591" name="Google Shape;4591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92" name="Google Shape;4592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3" name="Google Shape;4593;p23"/>
            <p:cNvGrpSpPr/>
            <p:nvPr/>
          </p:nvGrpSpPr>
          <p:grpSpPr>
            <a:xfrm>
              <a:off x="1916971" y="3509206"/>
              <a:ext cx="426661" cy="436661"/>
              <a:chOff x="0" y="-19050"/>
              <a:chExt cx="812800" cy="831850"/>
            </a:xfrm>
          </p:grpSpPr>
          <p:sp>
            <p:nvSpPr>
              <p:cNvPr id="4594" name="Google Shape;4594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95" name="Google Shape;4595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6" name="Google Shape;4596;p23"/>
            <p:cNvGrpSpPr/>
            <p:nvPr/>
          </p:nvGrpSpPr>
          <p:grpSpPr>
            <a:xfrm>
              <a:off x="2304379" y="3509206"/>
              <a:ext cx="426661" cy="436661"/>
              <a:chOff x="0" y="-19050"/>
              <a:chExt cx="812800" cy="831850"/>
            </a:xfrm>
          </p:grpSpPr>
          <p:sp>
            <p:nvSpPr>
              <p:cNvPr id="4597" name="Google Shape;459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98" name="Google Shape;4598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9" name="Google Shape;4599;p23"/>
            <p:cNvGrpSpPr/>
            <p:nvPr/>
          </p:nvGrpSpPr>
          <p:grpSpPr>
            <a:xfrm>
              <a:off x="2686532" y="3509206"/>
              <a:ext cx="426661" cy="436661"/>
              <a:chOff x="0" y="-19050"/>
              <a:chExt cx="812800" cy="831850"/>
            </a:xfrm>
          </p:grpSpPr>
          <p:sp>
            <p:nvSpPr>
              <p:cNvPr id="4600" name="Google Shape;460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601" name="Google Shape;4601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2" name="Google Shape;4602;p23"/>
            <p:cNvGrpSpPr/>
            <p:nvPr/>
          </p:nvGrpSpPr>
          <p:grpSpPr>
            <a:xfrm>
              <a:off x="3073940" y="3509206"/>
              <a:ext cx="426661" cy="436661"/>
              <a:chOff x="0" y="-19050"/>
              <a:chExt cx="812800" cy="831850"/>
            </a:xfrm>
          </p:grpSpPr>
          <p:sp>
            <p:nvSpPr>
              <p:cNvPr id="4603" name="Google Shape;4603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604" name="Google Shape;4604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5" name="Google Shape;4605;p23"/>
            <p:cNvGrpSpPr/>
            <p:nvPr/>
          </p:nvGrpSpPr>
          <p:grpSpPr>
            <a:xfrm>
              <a:off x="3456093" y="3509206"/>
              <a:ext cx="426661" cy="436661"/>
              <a:chOff x="0" y="-19050"/>
              <a:chExt cx="812800" cy="831850"/>
            </a:xfrm>
          </p:grpSpPr>
          <p:sp>
            <p:nvSpPr>
              <p:cNvPr id="4606" name="Google Shape;4606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38100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607" name="Google Shape;4607;p23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8" name="Google Shape;4608;p23"/>
          <p:cNvSpPr/>
          <p:nvPr/>
        </p:nvSpPr>
        <p:spPr>
          <a:xfrm>
            <a:off x="2550537" y="4151224"/>
            <a:ext cx="5548625" cy="680228"/>
          </a:xfrm>
          <a:custGeom>
            <a:rect b="b" l="l" r="r" t="t"/>
            <a:pathLst>
              <a:path extrusionOk="0" h="3847870" w="31387132">
                <a:moveTo>
                  <a:pt x="31362368" y="3264178"/>
                </a:moveTo>
                <a:cubicBezTo>
                  <a:pt x="31340651" y="3381526"/>
                  <a:pt x="31291885" y="3532783"/>
                  <a:pt x="31206538" y="3616476"/>
                </a:cubicBezTo>
                <a:cubicBezTo>
                  <a:pt x="31021247" y="3798086"/>
                  <a:pt x="30655105" y="3818025"/>
                  <a:pt x="30248070" y="3794657"/>
                </a:cubicBezTo>
                <a:cubicBezTo>
                  <a:pt x="29955715" y="3777893"/>
                  <a:pt x="29752515" y="3820819"/>
                  <a:pt x="29459656" y="3823613"/>
                </a:cubicBezTo>
                <a:cubicBezTo>
                  <a:pt x="29161460" y="3826407"/>
                  <a:pt x="29025822" y="3827677"/>
                  <a:pt x="28727499" y="3830471"/>
                </a:cubicBezTo>
                <a:cubicBezTo>
                  <a:pt x="19024666" y="3833265"/>
                  <a:pt x="2587498" y="3836059"/>
                  <a:pt x="2289302" y="3838853"/>
                </a:cubicBezTo>
                <a:cubicBezTo>
                  <a:pt x="1995678" y="3841647"/>
                  <a:pt x="1701800" y="3847870"/>
                  <a:pt x="1408303" y="3837202"/>
                </a:cubicBezTo>
                <a:cubicBezTo>
                  <a:pt x="1260348" y="3831868"/>
                  <a:pt x="1112393" y="3821835"/>
                  <a:pt x="965454" y="3804055"/>
                </a:cubicBezTo>
                <a:cubicBezTo>
                  <a:pt x="844931" y="3789450"/>
                  <a:pt x="723900" y="3771416"/>
                  <a:pt x="607949" y="3734713"/>
                </a:cubicBezTo>
                <a:cubicBezTo>
                  <a:pt x="501777" y="3701185"/>
                  <a:pt x="399542" y="3651909"/>
                  <a:pt x="315849" y="3577487"/>
                </a:cubicBezTo>
                <a:cubicBezTo>
                  <a:pt x="227203" y="3498620"/>
                  <a:pt x="170053" y="3393464"/>
                  <a:pt x="135636" y="3280942"/>
                </a:cubicBezTo>
                <a:cubicBezTo>
                  <a:pt x="98425" y="3159276"/>
                  <a:pt x="85852" y="3031387"/>
                  <a:pt x="71882" y="2905403"/>
                </a:cubicBezTo>
                <a:cubicBezTo>
                  <a:pt x="55626" y="2758718"/>
                  <a:pt x="40894" y="2611906"/>
                  <a:pt x="27813" y="2464967"/>
                </a:cubicBezTo>
                <a:cubicBezTo>
                  <a:pt x="14732" y="2040453"/>
                  <a:pt x="32004" y="1911598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12067853" y="18796"/>
                </a:cubicBezTo>
                <a:cubicBezTo>
                  <a:pt x="28627297" y="17526"/>
                  <a:pt x="28892853" y="10541"/>
                  <a:pt x="29158536" y="5334"/>
                </a:cubicBezTo>
                <a:cubicBezTo>
                  <a:pt x="29432222" y="0"/>
                  <a:pt x="29705907" y="5334"/>
                  <a:pt x="29979466" y="10160"/>
                </a:cubicBezTo>
                <a:cubicBezTo>
                  <a:pt x="30256581" y="14986"/>
                  <a:pt x="30533184" y="13208"/>
                  <a:pt x="30810299" y="9144"/>
                </a:cubicBezTo>
                <a:cubicBezTo>
                  <a:pt x="30999149" y="6350"/>
                  <a:pt x="31244638" y="30734"/>
                  <a:pt x="31328714" y="230505"/>
                </a:cubicBezTo>
                <a:cubicBezTo>
                  <a:pt x="31353351" y="289052"/>
                  <a:pt x="31359447" y="353060"/>
                  <a:pt x="31361227" y="415925"/>
                </a:cubicBezTo>
                <a:cubicBezTo>
                  <a:pt x="31363385" y="488442"/>
                  <a:pt x="31363003" y="561086"/>
                  <a:pt x="31363766" y="633603"/>
                </a:cubicBezTo>
                <a:cubicBezTo>
                  <a:pt x="31365288" y="781558"/>
                  <a:pt x="31330618" y="1194054"/>
                  <a:pt x="31332270" y="1573270"/>
                </a:cubicBezTo>
                <a:cubicBezTo>
                  <a:pt x="31335445" y="2526181"/>
                  <a:pt x="31374813" y="2559709"/>
                  <a:pt x="31377861" y="2857651"/>
                </a:cubicBezTo>
                <a:cubicBezTo>
                  <a:pt x="31379260" y="2992779"/>
                  <a:pt x="31387132" y="3130574"/>
                  <a:pt x="31362368" y="3264178"/>
                </a:cubicBezTo>
                <a:close/>
              </a:path>
            </a:pathLst>
          </a:custGeom>
          <a:solidFill>
            <a:srgbClr val="FFB8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9" name="Google Shape;4609;p23"/>
          <p:cNvSpPr txBox="1"/>
          <p:nvPr/>
        </p:nvSpPr>
        <p:spPr>
          <a:xfrm>
            <a:off x="2627694" y="4195897"/>
            <a:ext cx="54702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place value chart</a:t>
            </a:r>
            <a:endParaRPr/>
          </a:p>
        </p:txBody>
      </p:sp>
      <p:sp>
        <p:nvSpPr>
          <p:cNvPr id="4610" name="Google Shape;4610;p23"/>
          <p:cNvSpPr/>
          <p:nvPr/>
        </p:nvSpPr>
        <p:spPr>
          <a:xfrm>
            <a:off x="9637567" y="4151224"/>
            <a:ext cx="5548625" cy="680228"/>
          </a:xfrm>
          <a:custGeom>
            <a:rect b="b" l="l" r="r" t="t"/>
            <a:pathLst>
              <a:path extrusionOk="0" h="3847870" w="31387132">
                <a:moveTo>
                  <a:pt x="31362368" y="3264178"/>
                </a:moveTo>
                <a:cubicBezTo>
                  <a:pt x="31340651" y="3381526"/>
                  <a:pt x="31291885" y="3532783"/>
                  <a:pt x="31206538" y="3616476"/>
                </a:cubicBezTo>
                <a:cubicBezTo>
                  <a:pt x="31021247" y="3798086"/>
                  <a:pt x="30655105" y="3818025"/>
                  <a:pt x="30248070" y="3794657"/>
                </a:cubicBezTo>
                <a:cubicBezTo>
                  <a:pt x="29955715" y="3777893"/>
                  <a:pt x="29752515" y="3820819"/>
                  <a:pt x="29459656" y="3823613"/>
                </a:cubicBezTo>
                <a:cubicBezTo>
                  <a:pt x="29161460" y="3826407"/>
                  <a:pt x="29025822" y="3827677"/>
                  <a:pt x="28727499" y="3830471"/>
                </a:cubicBezTo>
                <a:cubicBezTo>
                  <a:pt x="19024666" y="3833265"/>
                  <a:pt x="2587498" y="3836059"/>
                  <a:pt x="2289302" y="3838853"/>
                </a:cubicBezTo>
                <a:cubicBezTo>
                  <a:pt x="1995678" y="3841647"/>
                  <a:pt x="1701800" y="3847870"/>
                  <a:pt x="1408303" y="3837202"/>
                </a:cubicBezTo>
                <a:cubicBezTo>
                  <a:pt x="1260348" y="3831868"/>
                  <a:pt x="1112393" y="3821835"/>
                  <a:pt x="965454" y="3804055"/>
                </a:cubicBezTo>
                <a:cubicBezTo>
                  <a:pt x="844931" y="3789450"/>
                  <a:pt x="723900" y="3771416"/>
                  <a:pt x="607949" y="3734713"/>
                </a:cubicBezTo>
                <a:cubicBezTo>
                  <a:pt x="501777" y="3701185"/>
                  <a:pt x="399542" y="3651909"/>
                  <a:pt x="315849" y="3577487"/>
                </a:cubicBezTo>
                <a:cubicBezTo>
                  <a:pt x="227203" y="3498620"/>
                  <a:pt x="170053" y="3393464"/>
                  <a:pt x="135636" y="3280942"/>
                </a:cubicBezTo>
                <a:cubicBezTo>
                  <a:pt x="98425" y="3159276"/>
                  <a:pt x="85852" y="3031387"/>
                  <a:pt x="71882" y="2905403"/>
                </a:cubicBezTo>
                <a:cubicBezTo>
                  <a:pt x="55626" y="2758718"/>
                  <a:pt x="40894" y="2611906"/>
                  <a:pt x="27813" y="2464967"/>
                </a:cubicBezTo>
                <a:cubicBezTo>
                  <a:pt x="14732" y="2040453"/>
                  <a:pt x="32004" y="1911598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12067853" y="18796"/>
                </a:cubicBezTo>
                <a:cubicBezTo>
                  <a:pt x="28627297" y="17526"/>
                  <a:pt x="28892853" y="10541"/>
                  <a:pt x="29158536" y="5334"/>
                </a:cubicBezTo>
                <a:cubicBezTo>
                  <a:pt x="29432222" y="0"/>
                  <a:pt x="29705907" y="5334"/>
                  <a:pt x="29979466" y="10160"/>
                </a:cubicBezTo>
                <a:cubicBezTo>
                  <a:pt x="30256581" y="14986"/>
                  <a:pt x="30533184" y="13208"/>
                  <a:pt x="30810299" y="9144"/>
                </a:cubicBezTo>
                <a:cubicBezTo>
                  <a:pt x="30999149" y="6350"/>
                  <a:pt x="31244638" y="30734"/>
                  <a:pt x="31328714" y="230505"/>
                </a:cubicBezTo>
                <a:cubicBezTo>
                  <a:pt x="31353351" y="289052"/>
                  <a:pt x="31359447" y="353060"/>
                  <a:pt x="31361227" y="415925"/>
                </a:cubicBezTo>
                <a:cubicBezTo>
                  <a:pt x="31363385" y="488442"/>
                  <a:pt x="31363003" y="561086"/>
                  <a:pt x="31363766" y="633603"/>
                </a:cubicBezTo>
                <a:cubicBezTo>
                  <a:pt x="31365288" y="781558"/>
                  <a:pt x="31330618" y="1194054"/>
                  <a:pt x="31332270" y="1573270"/>
                </a:cubicBezTo>
                <a:cubicBezTo>
                  <a:pt x="31335445" y="2526181"/>
                  <a:pt x="31374813" y="2559709"/>
                  <a:pt x="31377861" y="2857651"/>
                </a:cubicBezTo>
                <a:cubicBezTo>
                  <a:pt x="31379260" y="2992779"/>
                  <a:pt x="31387132" y="3130574"/>
                  <a:pt x="31362368" y="3264178"/>
                </a:cubicBezTo>
                <a:close/>
              </a:path>
            </a:pathLst>
          </a:custGeom>
          <a:solidFill>
            <a:srgbClr val="FFB8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1" name="Google Shape;4611;p23"/>
          <p:cNvSpPr txBox="1"/>
          <p:nvPr/>
        </p:nvSpPr>
        <p:spPr>
          <a:xfrm>
            <a:off x="9714724" y="4195897"/>
            <a:ext cx="54702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area models</a:t>
            </a:r>
            <a:endParaRPr/>
          </a:p>
        </p:txBody>
      </p:sp>
      <p:cxnSp>
        <p:nvCxnSpPr>
          <p:cNvPr id="4612" name="Google Shape;4612;p23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4613" name="Google Shape;4613;p23"/>
          <p:cNvGrpSpPr/>
          <p:nvPr/>
        </p:nvGrpSpPr>
        <p:grpSpPr>
          <a:xfrm>
            <a:off x="3017038" y="652722"/>
            <a:ext cx="12225406" cy="1832955"/>
            <a:chOff x="0" y="-9525"/>
            <a:chExt cx="3219860" cy="482754"/>
          </a:xfrm>
        </p:grpSpPr>
        <p:sp>
          <p:nvSpPr>
            <p:cNvPr id="4614" name="Google Shape;4614;p23"/>
            <p:cNvSpPr/>
            <p:nvPr/>
          </p:nvSpPr>
          <p:spPr>
            <a:xfrm>
              <a:off x="0" y="0"/>
              <a:ext cx="3219860" cy="473229"/>
            </a:xfrm>
            <a:custGeom>
              <a:rect b="b" l="l" r="r" t="t"/>
              <a:pathLst>
                <a:path extrusionOk="0" h="473229" w="3219860">
                  <a:moveTo>
                    <a:pt x="32297" y="0"/>
                  </a:moveTo>
                  <a:lnTo>
                    <a:pt x="3187564" y="0"/>
                  </a:lnTo>
                  <a:cubicBezTo>
                    <a:pt x="3196129" y="0"/>
                    <a:pt x="3204344" y="3403"/>
                    <a:pt x="3210401" y="9459"/>
                  </a:cubicBezTo>
                  <a:cubicBezTo>
                    <a:pt x="3216457" y="15516"/>
                    <a:pt x="3219860" y="23731"/>
                    <a:pt x="3219860" y="32297"/>
                  </a:cubicBezTo>
                  <a:lnTo>
                    <a:pt x="3219860" y="440932"/>
                  </a:lnTo>
                  <a:cubicBezTo>
                    <a:pt x="3219860" y="449498"/>
                    <a:pt x="3216457" y="457712"/>
                    <a:pt x="3210401" y="463769"/>
                  </a:cubicBezTo>
                  <a:cubicBezTo>
                    <a:pt x="3204344" y="469826"/>
                    <a:pt x="3196129" y="473229"/>
                    <a:pt x="3187564" y="473229"/>
                  </a:cubicBezTo>
                  <a:lnTo>
                    <a:pt x="32297" y="473229"/>
                  </a:lnTo>
                  <a:cubicBezTo>
                    <a:pt x="23731" y="473229"/>
                    <a:pt x="15516" y="469826"/>
                    <a:pt x="9459" y="463769"/>
                  </a:cubicBezTo>
                  <a:cubicBezTo>
                    <a:pt x="3403" y="457712"/>
                    <a:pt x="0" y="449498"/>
                    <a:pt x="0" y="440932"/>
                  </a:cubicBezTo>
                  <a:lnTo>
                    <a:pt x="0" y="32297"/>
                  </a:lnTo>
                  <a:cubicBezTo>
                    <a:pt x="0" y="23731"/>
                    <a:pt x="3403" y="15516"/>
                    <a:pt x="9459" y="9459"/>
                  </a:cubicBezTo>
                  <a:cubicBezTo>
                    <a:pt x="15516" y="3403"/>
                    <a:pt x="23731" y="0"/>
                    <a:pt x="32297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23"/>
            <p:cNvSpPr txBox="1"/>
            <p:nvPr/>
          </p:nvSpPr>
          <p:spPr>
            <a:xfrm>
              <a:off x="0" y="-9525"/>
              <a:ext cx="3219860" cy="482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6" name="Google Shape;4616;p23"/>
          <p:cNvSpPr txBox="1"/>
          <p:nvPr/>
        </p:nvSpPr>
        <p:spPr>
          <a:xfrm>
            <a:off x="5669598" y="1042869"/>
            <a:ext cx="6743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Recap</a:t>
            </a:r>
            <a:endParaRPr/>
          </a:p>
        </p:txBody>
      </p:sp>
      <p:sp>
        <p:nvSpPr>
          <p:cNvPr id="4617" name="Google Shape;4617;p23"/>
          <p:cNvSpPr txBox="1"/>
          <p:nvPr/>
        </p:nvSpPr>
        <p:spPr>
          <a:xfrm>
            <a:off x="2217272" y="2997529"/>
            <a:ext cx="1385345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We can compare two decimal numbers using the following methods.</a:t>
            </a:r>
            <a:endParaRPr/>
          </a:p>
        </p:txBody>
      </p:sp>
      <p:sp>
        <p:nvSpPr>
          <p:cNvPr id="4618" name="Google Shape;4618;p23"/>
          <p:cNvSpPr/>
          <p:nvPr/>
        </p:nvSpPr>
        <p:spPr>
          <a:xfrm rot="-967356">
            <a:off x="1129444" y="1772409"/>
            <a:ext cx="985865" cy="865097"/>
          </a:xfrm>
          <a:custGeom>
            <a:rect b="b" l="l" r="r" t="t"/>
            <a:pathLst>
              <a:path extrusionOk="0" h="865700" w="986553">
                <a:moveTo>
                  <a:pt x="0" y="0"/>
                </a:moveTo>
                <a:lnTo>
                  <a:pt x="986553" y="0"/>
                </a:lnTo>
                <a:lnTo>
                  <a:pt x="986553" y="865701"/>
                </a:lnTo>
                <a:lnTo>
                  <a:pt x="0" y="865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9" name="Google Shape;4619;p23"/>
          <p:cNvSpPr/>
          <p:nvPr/>
        </p:nvSpPr>
        <p:spPr>
          <a:xfrm rot="-7184989">
            <a:off x="16336106" y="4568141"/>
            <a:ext cx="817688" cy="717521"/>
          </a:xfrm>
          <a:custGeom>
            <a:rect b="b" l="l" r="r" t="t"/>
            <a:pathLst>
              <a:path extrusionOk="0" h="717521" w="817688">
                <a:moveTo>
                  <a:pt x="0" y="0"/>
                </a:moveTo>
                <a:lnTo>
                  <a:pt x="817688" y="0"/>
                </a:lnTo>
                <a:lnTo>
                  <a:pt x="817688" y="717521"/>
                </a:lnTo>
                <a:lnTo>
                  <a:pt x="0" y="717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620" name="Google Shape;46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7210">
            <a:off x="-801525" y="7383225"/>
            <a:ext cx="2331005" cy="321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1" name="Google Shape;46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47000" y="7071025"/>
            <a:ext cx="4308649" cy="42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2" name="Google Shape;462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75975" y="817763"/>
            <a:ext cx="1450694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4626" name="Shape 4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7" name="Google Shape;4627;p24"/>
          <p:cNvGrpSpPr/>
          <p:nvPr/>
        </p:nvGrpSpPr>
        <p:grpSpPr>
          <a:xfrm>
            <a:off x="1022459" y="1929891"/>
            <a:ext cx="8591691" cy="3576887"/>
            <a:chOff x="0" y="-9525"/>
            <a:chExt cx="2262832" cy="942061"/>
          </a:xfrm>
        </p:grpSpPr>
        <p:sp>
          <p:nvSpPr>
            <p:cNvPr id="4628" name="Google Shape;4628;p24"/>
            <p:cNvSpPr/>
            <p:nvPr/>
          </p:nvSpPr>
          <p:spPr>
            <a:xfrm>
              <a:off x="0" y="0"/>
              <a:ext cx="2262832" cy="932536"/>
            </a:xfrm>
            <a:custGeom>
              <a:rect b="b" l="l" r="r" t="t"/>
              <a:pathLst>
                <a:path extrusionOk="0" h="932536" w="2262832">
                  <a:moveTo>
                    <a:pt x="45956" y="0"/>
                  </a:moveTo>
                  <a:lnTo>
                    <a:pt x="2216877" y="0"/>
                  </a:lnTo>
                  <a:cubicBezTo>
                    <a:pt x="2242257" y="0"/>
                    <a:pt x="2262832" y="20575"/>
                    <a:pt x="2262832" y="45956"/>
                  </a:cubicBezTo>
                  <a:lnTo>
                    <a:pt x="2262832" y="886580"/>
                  </a:lnTo>
                  <a:cubicBezTo>
                    <a:pt x="2262832" y="911961"/>
                    <a:pt x="2242257" y="932536"/>
                    <a:pt x="2216877" y="932536"/>
                  </a:cubicBezTo>
                  <a:lnTo>
                    <a:pt x="45956" y="932536"/>
                  </a:lnTo>
                  <a:cubicBezTo>
                    <a:pt x="20575" y="932536"/>
                    <a:pt x="0" y="911961"/>
                    <a:pt x="0" y="886580"/>
                  </a:cubicBezTo>
                  <a:lnTo>
                    <a:pt x="0" y="45956"/>
                  </a:lnTo>
                  <a:cubicBezTo>
                    <a:pt x="0" y="20575"/>
                    <a:pt x="20575" y="0"/>
                    <a:pt x="4595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24"/>
            <p:cNvSpPr txBox="1"/>
            <p:nvPr/>
          </p:nvSpPr>
          <p:spPr>
            <a:xfrm>
              <a:off x="0" y="-9525"/>
              <a:ext cx="2262832" cy="94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30" name="Google Shape;4630;p24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4631" name="Google Shape;4631;p24"/>
          <p:cNvCxnSpPr/>
          <p:nvPr/>
        </p:nvCxnSpPr>
        <p:spPr>
          <a:xfrm>
            <a:off x="9958069" y="990600"/>
            <a:ext cx="7356569" cy="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632" name="Google Shape;4632;p24"/>
          <p:cNvSpPr/>
          <p:nvPr/>
        </p:nvSpPr>
        <p:spPr>
          <a:xfrm>
            <a:off x="14115637" y="8064306"/>
            <a:ext cx="1082982" cy="596994"/>
          </a:xfrm>
          <a:custGeom>
            <a:rect b="b" l="l" r="r" t="t"/>
            <a:pathLst>
              <a:path extrusionOk="0" h="596994" w="1082982">
                <a:moveTo>
                  <a:pt x="0" y="0"/>
                </a:moveTo>
                <a:lnTo>
                  <a:pt x="1082982" y="0"/>
                </a:lnTo>
                <a:lnTo>
                  <a:pt x="1082982" y="596994"/>
                </a:lnTo>
                <a:lnTo>
                  <a:pt x="0" y="5969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3" name="Google Shape;4633;p24"/>
          <p:cNvSpPr/>
          <p:nvPr/>
        </p:nvSpPr>
        <p:spPr>
          <a:xfrm>
            <a:off x="723776" y="7847080"/>
            <a:ext cx="560798" cy="814226"/>
          </a:xfrm>
          <a:custGeom>
            <a:rect b="b" l="l" r="r" t="t"/>
            <a:pathLst>
              <a:path extrusionOk="0" h="814226" w="560798">
                <a:moveTo>
                  <a:pt x="0" y="0"/>
                </a:moveTo>
                <a:lnTo>
                  <a:pt x="560798" y="0"/>
                </a:lnTo>
                <a:lnTo>
                  <a:pt x="560798" y="814226"/>
                </a:lnTo>
                <a:lnTo>
                  <a:pt x="0" y="814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4" name="Google Shape;4634;p24"/>
          <p:cNvSpPr txBox="1"/>
          <p:nvPr/>
        </p:nvSpPr>
        <p:spPr>
          <a:xfrm>
            <a:off x="1769416" y="5891841"/>
            <a:ext cx="7097779" cy="1344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Apart from using place value charts and area models, what are other ways we can compare decimals?</a:t>
            </a:r>
            <a:endParaRPr/>
          </a:p>
        </p:txBody>
      </p:sp>
      <p:sp>
        <p:nvSpPr>
          <p:cNvPr id="4635" name="Google Shape;4635;p24"/>
          <p:cNvSpPr txBox="1"/>
          <p:nvPr/>
        </p:nvSpPr>
        <p:spPr>
          <a:xfrm>
            <a:off x="1986793" y="2687749"/>
            <a:ext cx="66630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A Question to Ponder!</a:t>
            </a:r>
            <a:endParaRPr/>
          </a:p>
        </p:txBody>
      </p:sp>
      <p:sp>
        <p:nvSpPr>
          <p:cNvPr id="4636" name="Google Shape;4636;p24"/>
          <p:cNvSpPr/>
          <p:nvPr/>
        </p:nvSpPr>
        <p:spPr>
          <a:xfrm flipH="1" rot="-2577947">
            <a:off x="8919867" y="626267"/>
            <a:ext cx="2559299" cy="1833389"/>
          </a:xfrm>
          <a:custGeom>
            <a:rect b="b" l="l" r="r" t="t"/>
            <a:pathLst>
              <a:path extrusionOk="0" h="1833389" w="2559299">
                <a:moveTo>
                  <a:pt x="2559300" y="0"/>
                </a:moveTo>
                <a:lnTo>
                  <a:pt x="0" y="0"/>
                </a:lnTo>
                <a:lnTo>
                  <a:pt x="0" y="1833389"/>
                </a:lnTo>
                <a:lnTo>
                  <a:pt x="2559300" y="1833389"/>
                </a:lnTo>
                <a:lnTo>
                  <a:pt x="255930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637" name="Google Shape;463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76873" y="1839500"/>
            <a:ext cx="6222502" cy="648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8" name="Google Shape;463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86970">
            <a:off x="394512" y="354424"/>
            <a:ext cx="1219335" cy="12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4642" name="Shape 4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3" name="Google Shape;4643;p25"/>
          <p:cNvGrpSpPr/>
          <p:nvPr/>
        </p:nvGrpSpPr>
        <p:grpSpPr>
          <a:xfrm>
            <a:off x="8859255" y="2091743"/>
            <a:ext cx="7781935" cy="2058040"/>
            <a:chOff x="0" y="-9525"/>
            <a:chExt cx="2049563" cy="542035"/>
          </a:xfrm>
        </p:grpSpPr>
        <p:sp>
          <p:nvSpPr>
            <p:cNvPr id="4644" name="Google Shape;4644;p25"/>
            <p:cNvSpPr/>
            <p:nvPr/>
          </p:nvSpPr>
          <p:spPr>
            <a:xfrm>
              <a:off x="0" y="0"/>
              <a:ext cx="2049563" cy="532510"/>
            </a:xfrm>
            <a:custGeom>
              <a:rect b="b" l="l" r="r" t="t"/>
              <a:pathLst>
                <a:path extrusionOk="0" h="532510" w="2049563">
                  <a:moveTo>
                    <a:pt x="50738" y="0"/>
                  </a:moveTo>
                  <a:lnTo>
                    <a:pt x="1998825" y="0"/>
                  </a:lnTo>
                  <a:cubicBezTo>
                    <a:pt x="2026847" y="0"/>
                    <a:pt x="2049563" y="22716"/>
                    <a:pt x="2049563" y="50738"/>
                  </a:cubicBezTo>
                  <a:lnTo>
                    <a:pt x="2049563" y="481773"/>
                  </a:lnTo>
                  <a:cubicBezTo>
                    <a:pt x="2049563" y="509794"/>
                    <a:pt x="2026847" y="532510"/>
                    <a:pt x="1998825" y="532510"/>
                  </a:cubicBezTo>
                  <a:lnTo>
                    <a:pt x="50738" y="532510"/>
                  </a:lnTo>
                  <a:cubicBezTo>
                    <a:pt x="22716" y="532510"/>
                    <a:pt x="0" y="509794"/>
                    <a:pt x="0" y="481773"/>
                  </a:cubicBezTo>
                  <a:lnTo>
                    <a:pt x="0" y="50738"/>
                  </a:lnTo>
                  <a:cubicBezTo>
                    <a:pt x="0" y="22716"/>
                    <a:pt x="22716" y="0"/>
                    <a:pt x="50738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25"/>
            <p:cNvSpPr txBox="1"/>
            <p:nvPr/>
          </p:nvSpPr>
          <p:spPr>
            <a:xfrm>
              <a:off x="0" y="-9525"/>
              <a:ext cx="2049563" cy="542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46" name="Google Shape;4646;p25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647" name="Google Shape;4647;p25"/>
          <p:cNvSpPr/>
          <p:nvPr/>
        </p:nvSpPr>
        <p:spPr>
          <a:xfrm>
            <a:off x="1007683" y="1893973"/>
            <a:ext cx="5608730" cy="6819125"/>
          </a:xfrm>
          <a:custGeom>
            <a:rect b="b" l="l" r="r" t="t"/>
            <a:pathLst>
              <a:path extrusionOk="0" h="6819125" w="5608730">
                <a:moveTo>
                  <a:pt x="0" y="0"/>
                </a:moveTo>
                <a:lnTo>
                  <a:pt x="5608730" y="0"/>
                </a:lnTo>
                <a:lnTo>
                  <a:pt x="5608730" y="6819125"/>
                </a:lnTo>
                <a:lnTo>
                  <a:pt x="0" y="6819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648" name="Google Shape;4648;p25"/>
          <p:cNvCxnSpPr/>
          <p:nvPr/>
        </p:nvCxnSpPr>
        <p:spPr>
          <a:xfrm>
            <a:off x="1028700" y="990600"/>
            <a:ext cx="6886581" cy="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649" name="Google Shape;4649;p25"/>
          <p:cNvSpPr txBox="1"/>
          <p:nvPr/>
        </p:nvSpPr>
        <p:spPr>
          <a:xfrm>
            <a:off x="8998386" y="4890805"/>
            <a:ext cx="7540557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Mathspace. “6.04 Compare decimals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 | Grade 4 Math | Common Core 4 - 2022 Edition.” Accessed 3 July 2023, https://mathspace.co/textbooks/syllabuses/Syllabus-1090/topics/Topic-21201/subtopics/Subtopic-274634/</a:t>
            </a:r>
            <a:endParaRPr/>
          </a:p>
        </p:txBody>
      </p:sp>
      <p:sp>
        <p:nvSpPr>
          <p:cNvPr id="4650" name="Google Shape;4650;p25"/>
          <p:cNvSpPr txBox="1"/>
          <p:nvPr/>
        </p:nvSpPr>
        <p:spPr>
          <a:xfrm>
            <a:off x="8989463" y="2590231"/>
            <a:ext cx="75585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References</a:t>
            </a:r>
            <a:endParaRPr/>
          </a:p>
        </p:txBody>
      </p:sp>
      <p:sp>
        <p:nvSpPr>
          <p:cNvPr id="4651" name="Google Shape;4651;p25"/>
          <p:cNvSpPr/>
          <p:nvPr/>
        </p:nvSpPr>
        <p:spPr>
          <a:xfrm rot="9184068">
            <a:off x="6605827" y="1932869"/>
            <a:ext cx="778142" cy="2532413"/>
          </a:xfrm>
          <a:custGeom>
            <a:rect b="b" l="l" r="r" t="t"/>
            <a:pathLst>
              <a:path extrusionOk="0" h="2532413" w="778142">
                <a:moveTo>
                  <a:pt x="0" y="0"/>
                </a:moveTo>
                <a:lnTo>
                  <a:pt x="778141" y="0"/>
                </a:lnTo>
                <a:lnTo>
                  <a:pt x="778141" y="2532413"/>
                </a:lnTo>
                <a:lnTo>
                  <a:pt x="0" y="25324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652" name="Google Shape;46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8698" y="1893975"/>
            <a:ext cx="892098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3" name="Google Shape;465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8738" y="7634000"/>
            <a:ext cx="1680505" cy="158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4" name="Google Shape;465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76121" y="645850"/>
            <a:ext cx="1253124" cy="8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4658" name="Shape 4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9" name="Google Shape;4659;p26"/>
          <p:cNvGrpSpPr/>
          <p:nvPr/>
        </p:nvGrpSpPr>
        <p:grpSpPr>
          <a:xfrm>
            <a:off x="8061210" y="1974063"/>
            <a:ext cx="945470" cy="885471"/>
            <a:chOff x="0" y="0"/>
            <a:chExt cx="1260627" cy="1180628"/>
          </a:xfrm>
        </p:grpSpPr>
        <p:sp>
          <p:nvSpPr>
            <p:cNvPr id="4660" name="Google Shape;4660;p26"/>
            <p:cNvSpPr/>
            <p:nvPr/>
          </p:nvSpPr>
          <p:spPr>
            <a:xfrm>
              <a:off x="0" y="0"/>
              <a:ext cx="1260627" cy="1180628"/>
            </a:xfrm>
            <a:custGeom>
              <a:rect b="b" l="l" r="r" t="t"/>
              <a:pathLst>
                <a:path extrusionOk="0" h="1180628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628"/>
                  </a:lnTo>
                  <a:lnTo>
                    <a:pt x="0" y="1180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05" r="-104" t="0"/>
              </a:stretch>
            </a:blipFill>
            <a:ln>
              <a:noFill/>
            </a:ln>
          </p:spPr>
        </p:sp>
        <p:sp>
          <p:nvSpPr>
            <p:cNvPr id="4661" name="Google Shape;4661;p26"/>
            <p:cNvSpPr txBox="1"/>
            <p:nvPr/>
          </p:nvSpPr>
          <p:spPr>
            <a:xfrm>
              <a:off x="253076" y="189035"/>
              <a:ext cx="815277" cy="81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99" u="none" cap="none" strike="noStrike">
                  <a:solidFill>
                    <a:srgbClr val="28416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B</a:t>
              </a:r>
              <a:endParaRPr/>
            </a:p>
          </p:txBody>
        </p:sp>
      </p:grpSp>
      <p:grpSp>
        <p:nvGrpSpPr>
          <p:cNvPr id="4662" name="Google Shape;4662;p26"/>
          <p:cNvGrpSpPr/>
          <p:nvPr/>
        </p:nvGrpSpPr>
        <p:grpSpPr>
          <a:xfrm>
            <a:off x="8061210" y="3657211"/>
            <a:ext cx="945470" cy="885471"/>
            <a:chOff x="0" y="0"/>
            <a:chExt cx="1260627" cy="1180628"/>
          </a:xfrm>
        </p:grpSpPr>
        <p:sp>
          <p:nvSpPr>
            <p:cNvPr id="4663" name="Google Shape;4663;p26"/>
            <p:cNvSpPr/>
            <p:nvPr/>
          </p:nvSpPr>
          <p:spPr>
            <a:xfrm>
              <a:off x="0" y="0"/>
              <a:ext cx="1260627" cy="1180628"/>
            </a:xfrm>
            <a:custGeom>
              <a:rect b="b" l="l" r="r" t="t"/>
              <a:pathLst>
                <a:path extrusionOk="0" h="1180628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628"/>
                  </a:lnTo>
                  <a:lnTo>
                    <a:pt x="0" y="1180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05" r="-104" t="0"/>
              </a:stretch>
            </a:blipFill>
            <a:ln>
              <a:noFill/>
            </a:ln>
          </p:spPr>
        </p:sp>
        <p:sp>
          <p:nvSpPr>
            <p:cNvPr id="4664" name="Google Shape;4664;p26"/>
            <p:cNvSpPr txBox="1"/>
            <p:nvPr/>
          </p:nvSpPr>
          <p:spPr>
            <a:xfrm>
              <a:off x="253076" y="189035"/>
              <a:ext cx="815277" cy="81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99" u="none" cap="none" strike="noStrike">
                  <a:solidFill>
                    <a:srgbClr val="9CCFFF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D</a:t>
              </a:r>
              <a:endParaRPr/>
            </a:p>
          </p:txBody>
        </p:sp>
      </p:grpSp>
      <p:grpSp>
        <p:nvGrpSpPr>
          <p:cNvPr id="4665" name="Google Shape;4665;p26"/>
          <p:cNvGrpSpPr/>
          <p:nvPr/>
        </p:nvGrpSpPr>
        <p:grpSpPr>
          <a:xfrm>
            <a:off x="8061210" y="5342755"/>
            <a:ext cx="945470" cy="885471"/>
            <a:chOff x="0" y="0"/>
            <a:chExt cx="1260627" cy="1180628"/>
          </a:xfrm>
        </p:grpSpPr>
        <p:sp>
          <p:nvSpPr>
            <p:cNvPr id="4666" name="Google Shape;4666;p26"/>
            <p:cNvSpPr/>
            <p:nvPr/>
          </p:nvSpPr>
          <p:spPr>
            <a:xfrm>
              <a:off x="0" y="0"/>
              <a:ext cx="1260627" cy="1180628"/>
            </a:xfrm>
            <a:custGeom>
              <a:rect b="b" l="l" r="r" t="t"/>
              <a:pathLst>
                <a:path extrusionOk="0" h="1180628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628"/>
                  </a:lnTo>
                  <a:lnTo>
                    <a:pt x="0" y="1180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05" r="-104" t="0"/>
              </a:stretch>
            </a:blipFill>
            <a:ln>
              <a:noFill/>
            </a:ln>
          </p:spPr>
        </p:sp>
        <p:sp>
          <p:nvSpPr>
            <p:cNvPr id="4667" name="Google Shape;4667;p26"/>
            <p:cNvSpPr txBox="1"/>
            <p:nvPr/>
          </p:nvSpPr>
          <p:spPr>
            <a:xfrm>
              <a:off x="253076" y="189035"/>
              <a:ext cx="815277" cy="81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99" u="none" cap="none" strike="noStrike">
                  <a:solidFill>
                    <a:srgbClr val="28416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0</a:t>
              </a:r>
              <a:endParaRPr/>
            </a:p>
          </p:txBody>
        </p:sp>
      </p:grpSp>
      <p:grpSp>
        <p:nvGrpSpPr>
          <p:cNvPr id="4668" name="Google Shape;4668;p26"/>
          <p:cNvGrpSpPr/>
          <p:nvPr/>
        </p:nvGrpSpPr>
        <p:grpSpPr>
          <a:xfrm>
            <a:off x="8061210" y="7025904"/>
            <a:ext cx="945470" cy="885471"/>
            <a:chOff x="0" y="0"/>
            <a:chExt cx="1260627" cy="1180628"/>
          </a:xfrm>
        </p:grpSpPr>
        <p:sp>
          <p:nvSpPr>
            <p:cNvPr id="4669" name="Google Shape;4669;p26"/>
            <p:cNvSpPr/>
            <p:nvPr/>
          </p:nvSpPr>
          <p:spPr>
            <a:xfrm>
              <a:off x="0" y="0"/>
              <a:ext cx="1260627" cy="1180628"/>
            </a:xfrm>
            <a:custGeom>
              <a:rect b="b" l="l" r="r" t="t"/>
              <a:pathLst>
                <a:path extrusionOk="0" h="1180628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628"/>
                  </a:lnTo>
                  <a:lnTo>
                    <a:pt x="0" y="1180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05" r="-104" t="0"/>
              </a:stretch>
            </a:blipFill>
            <a:ln>
              <a:noFill/>
            </a:ln>
          </p:spPr>
        </p:sp>
        <p:sp>
          <p:nvSpPr>
            <p:cNvPr id="4670" name="Google Shape;4670;p26"/>
            <p:cNvSpPr txBox="1"/>
            <p:nvPr/>
          </p:nvSpPr>
          <p:spPr>
            <a:xfrm>
              <a:off x="253076" y="189035"/>
              <a:ext cx="815277" cy="81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99" u="none" cap="none" strike="noStrike">
                  <a:solidFill>
                    <a:srgbClr val="9CCFFF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u</a:t>
              </a:r>
              <a:endParaRPr/>
            </a:p>
          </p:txBody>
        </p:sp>
      </p:grpSp>
      <p:grpSp>
        <p:nvGrpSpPr>
          <p:cNvPr id="4671" name="Google Shape;4671;p26"/>
          <p:cNvGrpSpPr/>
          <p:nvPr/>
        </p:nvGrpSpPr>
        <p:grpSpPr>
          <a:xfrm>
            <a:off x="12271466" y="1974063"/>
            <a:ext cx="945470" cy="885471"/>
            <a:chOff x="0" y="0"/>
            <a:chExt cx="1260627" cy="1180628"/>
          </a:xfrm>
        </p:grpSpPr>
        <p:sp>
          <p:nvSpPr>
            <p:cNvPr id="4672" name="Google Shape;4672;p26"/>
            <p:cNvSpPr/>
            <p:nvPr/>
          </p:nvSpPr>
          <p:spPr>
            <a:xfrm>
              <a:off x="0" y="0"/>
              <a:ext cx="1260627" cy="1180628"/>
            </a:xfrm>
            <a:custGeom>
              <a:rect b="b" l="l" r="r" t="t"/>
              <a:pathLst>
                <a:path extrusionOk="0" h="1180628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628"/>
                  </a:lnTo>
                  <a:lnTo>
                    <a:pt x="0" y="1180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05" r="-104" t="0"/>
              </a:stretch>
            </a:blipFill>
            <a:ln>
              <a:noFill/>
            </a:ln>
          </p:spPr>
        </p:sp>
        <p:sp>
          <p:nvSpPr>
            <p:cNvPr id="4673" name="Google Shape;4673;p26"/>
            <p:cNvSpPr txBox="1"/>
            <p:nvPr/>
          </p:nvSpPr>
          <p:spPr>
            <a:xfrm>
              <a:off x="253076" y="189035"/>
              <a:ext cx="815277" cy="81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99" u="none" cap="none" strike="noStrike">
                  <a:solidFill>
                    <a:srgbClr val="9CCFFF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c</a:t>
              </a:r>
              <a:endParaRPr/>
            </a:p>
          </p:txBody>
        </p:sp>
      </p:grpSp>
      <p:grpSp>
        <p:nvGrpSpPr>
          <p:cNvPr id="4674" name="Google Shape;4674;p26"/>
          <p:cNvGrpSpPr/>
          <p:nvPr/>
        </p:nvGrpSpPr>
        <p:grpSpPr>
          <a:xfrm>
            <a:off x="12271466" y="3657211"/>
            <a:ext cx="945470" cy="885471"/>
            <a:chOff x="0" y="0"/>
            <a:chExt cx="1260627" cy="1180628"/>
          </a:xfrm>
        </p:grpSpPr>
        <p:sp>
          <p:nvSpPr>
            <p:cNvPr id="4675" name="Google Shape;4675;p26"/>
            <p:cNvSpPr/>
            <p:nvPr/>
          </p:nvSpPr>
          <p:spPr>
            <a:xfrm>
              <a:off x="0" y="0"/>
              <a:ext cx="1260627" cy="1180628"/>
            </a:xfrm>
            <a:custGeom>
              <a:rect b="b" l="l" r="r" t="t"/>
              <a:pathLst>
                <a:path extrusionOk="0" h="1180628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628"/>
                  </a:lnTo>
                  <a:lnTo>
                    <a:pt x="0" y="1180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05" r="-104" t="0"/>
              </a:stretch>
            </a:blipFill>
            <a:ln>
              <a:noFill/>
            </a:ln>
          </p:spPr>
        </p:sp>
        <p:sp>
          <p:nvSpPr>
            <p:cNvPr id="4676" name="Google Shape;4676;p26"/>
            <p:cNvSpPr txBox="1"/>
            <p:nvPr/>
          </p:nvSpPr>
          <p:spPr>
            <a:xfrm>
              <a:off x="253076" y="189035"/>
              <a:ext cx="815277" cy="81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99" u="none" cap="none" strike="noStrike">
                  <a:solidFill>
                    <a:srgbClr val="28416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m</a:t>
              </a:r>
              <a:endParaRPr/>
            </a:p>
          </p:txBody>
        </p:sp>
      </p:grpSp>
      <p:grpSp>
        <p:nvGrpSpPr>
          <p:cNvPr id="4677" name="Google Shape;4677;p26"/>
          <p:cNvGrpSpPr/>
          <p:nvPr/>
        </p:nvGrpSpPr>
        <p:grpSpPr>
          <a:xfrm>
            <a:off x="12271466" y="5342755"/>
            <a:ext cx="945470" cy="885471"/>
            <a:chOff x="0" y="0"/>
            <a:chExt cx="1260627" cy="1180628"/>
          </a:xfrm>
        </p:grpSpPr>
        <p:sp>
          <p:nvSpPr>
            <p:cNvPr id="4678" name="Google Shape;4678;p26"/>
            <p:cNvSpPr/>
            <p:nvPr/>
          </p:nvSpPr>
          <p:spPr>
            <a:xfrm>
              <a:off x="0" y="0"/>
              <a:ext cx="1260627" cy="1180628"/>
            </a:xfrm>
            <a:custGeom>
              <a:rect b="b" l="l" r="r" t="t"/>
              <a:pathLst>
                <a:path extrusionOk="0" h="1180628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628"/>
                  </a:lnTo>
                  <a:lnTo>
                    <a:pt x="0" y="1180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05" r="-104" t="0"/>
              </a:stretch>
            </a:blipFill>
            <a:ln>
              <a:noFill/>
            </a:ln>
          </p:spPr>
        </p:sp>
        <p:sp>
          <p:nvSpPr>
            <p:cNvPr id="4679" name="Google Shape;4679;p26"/>
            <p:cNvSpPr txBox="1"/>
            <p:nvPr/>
          </p:nvSpPr>
          <p:spPr>
            <a:xfrm>
              <a:off x="253076" y="189035"/>
              <a:ext cx="815277" cy="81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99" u="none" cap="none" strike="noStrike">
                  <a:solidFill>
                    <a:srgbClr val="9CCFFF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Q</a:t>
              </a:r>
              <a:endParaRPr/>
            </a:p>
          </p:txBody>
        </p:sp>
      </p:grpSp>
      <p:sp>
        <p:nvSpPr>
          <p:cNvPr id="4680" name="Google Shape;4680;p26"/>
          <p:cNvSpPr txBox="1"/>
          <p:nvPr/>
        </p:nvSpPr>
        <p:spPr>
          <a:xfrm>
            <a:off x="13216936" y="6922709"/>
            <a:ext cx="3297418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Any number from 0-9 for a timer</a:t>
            </a:r>
            <a:endParaRPr/>
          </a:p>
        </p:txBody>
      </p:sp>
      <p:sp>
        <p:nvSpPr>
          <p:cNvPr id="4681" name="Google Shape;4681;p26"/>
          <p:cNvSpPr txBox="1"/>
          <p:nvPr/>
        </p:nvSpPr>
        <p:spPr>
          <a:xfrm>
            <a:off x="9276895" y="2159630"/>
            <a:ext cx="2613571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for blur</a:t>
            </a:r>
            <a:endParaRPr/>
          </a:p>
        </p:txBody>
      </p:sp>
      <p:grpSp>
        <p:nvGrpSpPr>
          <p:cNvPr id="4682" name="Google Shape;4682;p26"/>
          <p:cNvGrpSpPr/>
          <p:nvPr/>
        </p:nvGrpSpPr>
        <p:grpSpPr>
          <a:xfrm>
            <a:off x="960874" y="1541885"/>
            <a:ext cx="5776361" cy="7520777"/>
            <a:chOff x="0" y="-9525"/>
            <a:chExt cx="1521346" cy="1980781"/>
          </a:xfrm>
        </p:grpSpPr>
        <p:sp>
          <p:nvSpPr>
            <p:cNvPr id="4683" name="Google Shape;4683;p26"/>
            <p:cNvSpPr/>
            <p:nvPr/>
          </p:nvSpPr>
          <p:spPr>
            <a:xfrm>
              <a:off x="0" y="0"/>
              <a:ext cx="1521346" cy="1971256"/>
            </a:xfrm>
            <a:custGeom>
              <a:rect b="b" l="l" r="r" t="t"/>
              <a:pathLst>
                <a:path extrusionOk="0" h="1971256" w="1521346">
                  <a:moveTo>
                    <a:pt x="68354" y="0"/>
                  </a:moveTo>
                  <a:lnTo>
                    <a:pt x="1452992" y="0"/>
                  </a:lnTo>
                  <a:cubicBezTo>
                    <a:pt x="1490743" y="0"/>
                    <a:pt x="1521346" y="30603"/>
                    <a:pt x="1521346" y="68354"/>
                  </a:cubicBezTo>
                  <a:lnTo>
                    <a:pt x="1521346" y="1902902"/>
                  </a:lnTo>
                  <a:cubicBezTo>
                    <a:pt x="1521346" y="1921030"/>
                    <a:pt x="1514144" y="1938417"/>
                    <a:pt x="1501326" y="1951235"/>
                  </a:cubicBezTo>
                  <a:cubicBezTo>
                    <a:pt x="1488507" y="1964054"/>
                    <a:pt x="1471121" y="1971256"/>
                    <a:pt x="1452992" y="1971256"/>
                  </a:cubicBezTo>
                  <a:lnTo>
                    <a:pt x="68354" y="1971256"/>
                  </a:lnTo>
                  <a:cubicBezTo>
                    <a:pt x="50225" y="1971256"/>
                    <a:pt x="32839" y="1964054"/>
                    <a:pt x="20020" y="1951235"/>
                  </a:cubicBezTo>
                  <a:cubicBezTo>
                    <a:pt x="7202" y="1938417"/>
                    <a:pt x="0" y="1921030"/>
                    <a:pt x="0" y="1902902"/>
                  </a:cubicBezTo>
                  <a:lnTo>
                    <a:pt x="0" y="68354"/>
                  </a:lnTo>
                  <a:cubicBezTo>
                    <a:pt x="0" y="50225"/>
                    <a:pt x="7202" y="32839"/>
                    <a:pt x="20020" y="20020"/>
                  </a:cubicBezTo>
                  <a:cubicBezTo>
                    <a:pt x="32839" y="7202"/>
                    <a:pt x="50225" y="0"/>
                    <a:pt x="68354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26"/>
            <p:cNvSpPr txBox="1"/>
            <p:nvPr/>
          </p:nvSpPr>
          <p:spPr>
            <a:xfrm>
              <a:off x="0" y="-9525"/>
              <a:ext cx="1521346" cy="1980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5" name="Google Shape;4685;p26"/>
          <p:cNvSpPr txBox="1"/>
          <p:nvPr/>
        </p:nvSpPr>
        <p:spPr>
          <a:xfrm>
            <a:off x="1277744" y="2427940"/>
            <a:ext cx="5142600" cy="5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Press these keys</a:t>
            </a:r>
            <a:endParaRPr sz="7000"/>
          </a:p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while on Present mode! </a:t>
            </a:r>
            <a:endParaRPr sz="7000"/>
          </a:p>
        </p:txBody>
      </p:sp>
      <p:sp>
        <p:nvSpPr>
          <p:cNvPr id="4686" name="Google Shape;4686;p26"/>
          <p:cNvSpPr txBox="1"/>
          <p:nvPr/>
        </p:nvSpPr>
        <p:spPr>
          <a:xfrm>
            <a:off x="9276895" y="3842779"/>
            <a:ext cx="2613571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for drumroll</a:t>
            </a:r>
            <a:endParaRPr/>
          </a:p>
        </p:txBody>
      </p:sp>
      <p:sp>
        <p:nvSpPr>
          <p:cNvPr id="4687" name="Google Shape;4687;p26"/>
          <p:cNvSpPr txBox="1"/>
          <p:nvPr/>
        </p:nvSpPr>
        <p:spPr>
          <a:xfrm>
            <a:off x="9276895" y="5528323"/>
            <a:ext cx="2613571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for bubbles</a:t>
            </a:r>
            <a:endParaRPr/>
          </a:p>
        </p:txBody>
      </p:sp>
      <p:sp>
        <p:nvSpPr>
          <p:cNvPr id="4688" name="Google Shape;4688;p26"/>
          <p:cNvSpPr txBox="1"/>
          <p:nvPr/>
        </p:nvSpPr>
        <p:spPr>
          <a:xfrm>
            <a:off x="9276895" y="7211471"/>
            <a:ext cx="2613571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for unveil</a:t>
            </a:r>
            <a:endParaRPr/>
          </a:p>
        </p:txBody>
      </p:sp>
      <p:sp>
        <p:nvSpPr>
          <p:cNvPr id="4689" name="Google Shape;4689;p26"/>
          <p:cNvSpPr txBox="1"/>
          <p:nvPr/>
        </p:nvSpPr>
        <p:spPr>
          <a:xfrm>
            <a:off x="13487151" y="2159630"/>
            <a:ext cx="2613571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for confetti</a:t>
            </a:r>
            <a:endParaRPr/>
          </a:p>
        </p:txBody>
      </p:sp>
      <p:sp>
        <p:nvSpPr>
          <p:cNvPr id="4690" name="Google Shape;4690;p26"/>
          <p:cNvSpPr txBox="1"/>
          <p:nvPr/>
        </p:nvSpPr>
        <p:spPr>
          <a:xfrm>
            <a:off x="13487151" y="3842779"/>
            <a:ext cx="2613571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for mic drop</a:t>
            </a:r>
            <a:endParaRPr/>
          </a:p>
        </p:txBody>
      </p:sp>
      <p:sp>
        <p:nvSpPr>
          <p:cNvPr id="4691" name="Google Shape;4691;p26"/>
          <p:cNvSpPr txBox="1"/>
          <p:nvPr/>
        </p:nvSpPr>
        <p:spPr>
          <a:xfrm>
            <a:off x="13487151" y="5528323"/>
            <a:ext cx="2613571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for quiet</a:t>
            </a:r>
            <a:endParaRPr/>
          </a:p>
        </p:txBody>
      </p:sp>
      <p:grpSp>
        <p:nvGrpSpPr>
          <p:cNvPr id="4692" name="Google Shape;4692;p26"/>
          <p:cNvGrpSpPr/>
          <p:nvPr/>
        </p:nvGrpSpPr>
        <p:grpSpPr>
          <a:xfrm>
            <a:off x="11548559" y="6624611"/>
            <a:ext cx="1668377" cy="1544623"/>
            <a:chOff x="0" y="0"/>
            <a:chExt cx="2224502" cy="2059498"/>
          </a:xfrm>
        </p:grpSpPr>
        <p:sp>
          <p:nvSpPr>
            <p:cNvPr id="4693" name="Google Shape;4693;p26"/>
            <p:cNvSpPr/>
            <p:nvPr/>
          </p:nvSpPr>
          <p:spPr>
            <a:xfrm rot="-833531">
              <a:off x="171287" y="201700"/>
              <a:ext cx="1881928" cy="1656097"/>
            </a:xfrm>
            <a:custGeom>
              <a:rect b="b" l="l" r="r" t="t"/>
              <a:pathLst>
                <a:path extrusionOk="0" h="1656097" w="1881928">
                  <a:moveTo>
                    <a:pt x="0" y="0"/>
                  </a:moveTo>
                  <a:lnTo>
                    <a:pt x="1881928" y="0"/>
                  </a:lnTo>
                  <a:lnTo>
                    <a:pt x="1881928" y="1656097"/>
                  </a:lnTo>
                  <a:lnTo>
                    <a:pt x="0" y="16560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94" name="Google Shape;4694;p26"/>
            <p:cNvSpPr txBox="1"/>
            <p:nvPr/>
          </p:nvSpPr>
          <p:spPr>
            <a:xfrm>
              <a:off x="450613" y="700195"/>
              <a:ext cx="1323277" cy="8168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399" u="none" cap="none" strike="noStrike">
                  <a:solidFill>
                    <a:srgbClr val="28416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0-9</a:t>
              </a:r>
              <a:endParaRPr/>
            </a:p>
          </p:txBody>
        </p:sp>
      </p:grpSp>
      <p:sp>
        <p:nvSpPr>
          <p:cNvPr id="4695" name="Google Shape;4695;p26"/>
          <p:cNvSpPr/>
          <p:nvPr/>
        </p:nvSpPr>
        <p:spPr>
          <a:xfrm rot="3120711">
            <a:off x="7184254" y="459990"/>
            <a:ext cx="590464" cy="1013671"/>
          </a:xfrm>
          <a:custGeom>
            <a:rect b="b" l="l" r="r" t="t"/>
            <a:pathLst>
              <a:path extrusionOk="0" h="1014492" w="590942">
                <a:moveTo>
                  <a:pt x="0" y="0"/>
                </a:moveTo>
                <a:lnTo>
                  <a:pt x="590942" y="0"/>
                </a:lnTo>
                <a:lnTo>
                  <a:pt x="590942" y="1014492"/>
                </a:lnTo>
                <a:lnTo>
                  <a:pt x="0" y="1014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696" name="Google Shape;469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8725" y="8568425"/>
            <a:ext cx="2417954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7" name="Google Shape;4697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46050" y="8311647"/>
            <a:ext cx="1668375" cy="146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8" name="Google Shape;4698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747375" y="717150"/>
            <a:ext cx="1668375" cy="11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4702" name="Shape 4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3" name="Google Shape;4703;p27"/>
          <p:cNvGrpSpPr/>
          <p:nvPr/>
        </p:nvGrpSpPr>
        <p:grpSpPr>
          <a:xfrm>
            <a:off x="759007" y="922877"/>
            <a:ext cx="8434982" cy="1669367"/>
            <a:chOff x="0" y="-9525"/>
            <a:chExt cx="2221559" cy="439669"/>
          </a:xfrm>
        </p:grpSpPr>
        <p:sp>
          <p:nvSpPr>
            <p:cNvPr id="4704" name="Google Shape;4704;p27"/>
            <p:cNvSpPr/>
            <p:nvPr/>
          </p:nvSpPr>
          <p:spPr>
            <a:xfrm>
              <a:off x="0" y="0"/>
              <a:ext cx="2221559" cy="430144"/>
            </a:xfrm>
            <a:custGeom>
              <a:rect b="b" l="l" r="r" t="t"/>
              <a:pathLst>
                <a:path extrusionOk="0" h="430144" w="2221559">
                  <a:moveTo>
                    <a:pt x="46810" y="0"/>
                  </a:moveTo>
                  <a:lnTo>
                    <a:pt x="2174750" y="0"/>
                  </a:lnTo>
                  <a:cubicBezTo>
                    <a:pt x="2200602" y="0"/>
                    <a:pt x="2221559" y="20957"/>
                    <a:pt x="2221559" y="46810"/>
                  </a:cubicBezTo>
                  <a:lnTo>
                    <a:pt x="2221559" y="383334"/>
                  </a:lnTo>
                  <a:cubicBezTo>
                    <a:pt x="2221559" y="409186"/>
                    <a:pt x="2200602" y="430144"/>
                    <a:pt x="2174750" y="430144"/>
                  </a:cubicBezTo>
                  <a:lnTo>
                    <a:pt x="46810" y="430144"/>
                  </a:lnTo>
                  <a:cubicBezTo>
                    <a:pt x="20957" y="430144"/>
                    <a:pt x="0" y="409186"/>
                    <a:pt x="0" y="383334"/>
                  </a:cubicBezTo>
                  <a:lnTo>
                    <a:pt x="0" y="46810"/>
                  </a:lnTo>
                  <a:cubicBezTo>
                    <a:pt x="0" y="20957"/>
                    <a:pt x="20957" y="0"/>
                    <a:pt x="46810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27"/>
            <p:cNvSpPr txBox="1"/>
            <p:nvPr/>
          </p:nvSpPr>
          <p:spPr>
            <a:xfrm>
              <a:off x="0" y="-9525"/>
              <a:ext cx="2221559" cy="439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6" name="Google Shape;4706;p27"/>
          <p:cNvSpPr txBox="1"/>
          <p:nvPr/>
        </p:nvSpPr>
        <p:spPr>
          <a:xfrm>
            <a:off x="907407" y="1227025"/>
            <a:ext cx="8138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Resource Page</a:t>
            </a:r>
            <a:endParaRPr/>
          </a:p>
        </p:txBody>
      </p:sp>
      <p:cxnSp>
        <p:nvCxnSpPr>
          <p:cNvPr id="4707" name="Google Shape;4707;p27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4708" name="Google Shape;4708;p27"/>
          <p:cNvCxnSpPr/>
          <p:nvPr/>
        </p:nvCxnSpPr>
        <p:spPr>
          <a:xfrm>
            <a:off x="10742658" y="990600"/>
            <a:ext cx="6886581" cy="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709" name="Google Shape;4709;p27"/>
          <p:cNvSpPr txBox="1"/>
          <p:nvPr/>
        </p:nvSpPr>
        <p:spPr>
          <a:xfrm>
            <a:off x="1389294" y="3092384"/>
            <a:ext cx="5059200" cy="56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You can find these fonts online too. Happy designing! </a:t>
            </a:r>
            <a:endParaRPr/>
          </a:p>
        </p:txBody>
      </p:sp>
      <p:sp>
        <p:nvSpPr>
          <p:cNvPr id="4710" name="Google Shape;4710;p27"/>
          <p:cNvSpPr txBox="1"/>
          <p:nvPr/>
        </p:nvSpPr>
        <p:spPr>
          <a:xfrm>
            <a:off x="1389294" y="4241669"/>
            <a:ext cx="4676765" cy="75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This presentation template uses the following free fonts:</a:t>
            </a:r>
            <a:endParaRPr/>
          </a:p>
        </p:txBody>
      </p:sp>
      <p:sp>
        <p:nvSpPr>
          <p:cNvPr id="4711" name="Google Shape;4711;p27"/>
          <p:cNvSpPr txBox="1"/>
          <p:nvPr/>
        </p:nvSpPr>
        <p:spPr>
          <a:xfrm>
            <a:off x="1460569" y="5788140"/>
            <a:ext cx="50592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Titles:  Luckiest Guy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Headers:  Luckiest Guy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Body Copy: Nunito Sans</a:t>
            </a:r>
            <a:endParaRPr/>
          </a:p>
        </p:txBody>
      </p:sp>
      <p:pic>
        <p:nvPicPr>
          <p:cNvPr id="4712" name="Google Shape;47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04100">
            <a:off x="6416825" y="7007851"/>
            <a:ext cx="1698125" cy="23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3" name="Google Shape;47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64256" y="-70894"/>
            <a:ext cx="17716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4" name="Google Shape;471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24449" y="2022763"/>
            <a:ext cx="2314349" cy="18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5" name="Google Shape;471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17738" y="1567400"/>
            <a:ext cx="1336423" cy="229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6" name="Google Shape;471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34675" y="1535875"/>
            <a:ext cx="1771650" cy="235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7" name="Google Shape;4717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2599" y="4551374"/>
            <a:ext cx="1427955" cy="168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8" name="Google Shape;4718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61661" y="4502694"/>
            <a:ext cx="1278755" cy="16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9" name="Google Shape;4719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498077" y="4551376"/>
            <a:ext cx="1427968" cy="158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0" name="Google Shape;4720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672731" y="4433221"/>
            <a:ext cx="1427969" cy="165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1" name="Google Shape;4721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536536" y="6548551"/>
            <a:ext cx="987650" cy="262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2" name="Google Shape;4722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833342" y="6625087"/>
            <a:ext cx="1249268" cy="252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3" name="Google Shape;4723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418341" y="6978208"/>
            <a:ext cx="1587426" cy="192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4" name="Google Shape;4724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802986" y="7033654"/>
            <a:ext cx="1771650" cy="1846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4728" name="Shape 4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9" name="Google Shape;4729;p28"/>
          <p:cNvGrpSpPr/>
          <p:nvPr/>
        </p:nvGrpSpPr>
        <p:grpSpPr>
          <a:xfrm>
            <a:off x="5290332" y="708400"/>
            <a:ext cx="7781935" cy="1926153"/>
            <a:chOff x="0" y="-9525"/>
            <a:chExt cx="2049563" cy="507300"/>
          </a:xfrm>
        </p:grpSpPr>
        <p:sp>
          <p:nvSpPr>
            <p:cNvPr id="4730" name="Google Shape;4730;p28"/>
            <p:cNvSpPr/>
            <p:nvPr/>
          </p:nvSpPr>
          <p:spPr>
            <a:xfrm>
              <a:off x="0" y="0"/>
              <a:ext cx="2049563" cy="497775"/>
            </a:xfrm>
            <a:custGeom>
              <a:rect b="b" l="l" r="r" t="t"/>
              <a:pathLst>
                <a:path extrusionOk="0" h="497775" w="2049563">
                  <a:moveTo>
                    <a:pt x="50738" y="0"/>
                  </a:moveTo>
                  <a:lnTo>
                    <a:pt x="1998825" y="0"/>
                  </a:lnTo>
                  <a:cubicBezTo>
                    <a:pt x="2026847" y="0"/>
                    <a:pt x="2049563" y="22716"/>
                    <a:pt x="2049563" y="50738"/>
                  </a:cubicBezTo>
                  <a:lnTo>
                    <a:pt x="2049563" y="447037"/>
                  </a:lnTo>
                  <a:cubicBezTo>
                    <a:pt x="2049563" y="460493"/>
                    <a:pt x="2044217" y="473399"/>
                    <a:pt x="2034702" y="482914"/>
                  </a:cubicBezTo>
                  <a:cubicBezTo>
                    <a:pt x="2025187" y="492429"/>
                    <a:pt x="2012282" y="497775"/>
                    <a:pt x="1998825" y="497775"/>
                  </a:cubicBezTo>
                  <a:lnTo>
                    <a:pt x="50738" y="497775"/>
                  </a:lnTo>
                  <a:cubicBezTo>
                    <a:pt x="22716" y="497775"/>
                    <a:pt x="0" y="475059"/>
                    <a:pt x="0" y="447037"/>
                  </a:cubicBezTo>
                  <a:lnTo>
                    <a:pt x="0" y="50738"/>
                  </a:lnTo>
                  <a:cubicBezTo>
                    <a:pt x="0" y="22716"/>
                    <a:pt x="22716" y="0"/>
                    <a:pt x="50738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28"/>
            <p:cNvSpPr txBox="1"/>
            <p:nvPr/>
          </p:nvSpPr>
          <p:spPr>
            <a:xfrm>
              <a:off x="0" y="-9525"/>
              <a:ext cx="2049563" cy="50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2" name="Google Shape;4732;p28"/>
          <p:cNvSpPr txBox="1"/>
          <p:nvPr/>
        </p:nvSpPr>
        <p:spPr>
          <a:xfrm>
            <a:off x="5280936" y="1057134"/>
            <a:ext cx="7726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Credits</a:t>
            </a:r>
            <a:endParaRPr/>
          </a:p>
        </p:txBody>
      </p:sp>
      <p:sp>
        <p:nvSpPr>
          <p:cNvPr id="4733" name="Google Shape;4733;p28"/>
          <p:cNvSpPr/>
          <p:nvPr/>
        </p:nvSpPr>
        <p:spPr>
          <a:xfrm rot="-9271460">
            <a:off x="14081811" y="2395860"/>
            <a:ext cx="2118049" cy="2257610"/>
          </a:xfrm>
          <a:custGeom>
            <a:rect b="b" l="l" r="r" t="t"/>
            <a:pathLst>
              <a:path extrusionOk="0" h="2258281" w="2118678">
                <a:moveTo>
                  <a:pt x="0" y="0"/>
                </a:moveTo>
                <a:lnTo>
                  <a:pt x="2118678" y="0"/>
                </a:lnTo>
                <a:lnTo>
                  <a:pt x="2118678" y="2258281"/>
                </a:lnTo>
                <a:lnTo>
                  <a:pt x="0" y="2258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4" name="Google Shape;4734;p28"/>
          <p:cNvSpPr txBox="1"/>
          <p:nvPr/>
        </p:nvSpPr>
        <p:spPr>
          <a:xfrm>
            <a:off x="3143698" y="5102950"/>
            <a:ext cx="11810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735" name="Google Shape;4735;p28"/>
          <p:cNvSpPr txBox="1"/>
          <p:nvPr/>
        </p:nvSpPr>
        <p:spPr>
          <a:xfrm>
            <a:off x="2818025" y="6855562"/>
            <a:ext cx="12651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Pexels for the photos</a:t>
            </a:r>
            <a:endParaRPr/>
          </a:p>
        </p:txBody>
      </p:sp>
      <p:sp>
        <p:nvSpPr>
          <p:cNvPr id="4736" name="Google Shape;4736;p28"/>
          <p:cNvSpPr txBox="1"/>
          <p:nvPr/>
        </p:nvSpPr>
        <p:spPr>
          <a:xfrm>
            <a:off x="2891593" y="8144612"/>
            <a:ext cx="12651949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Happy designing! </a:t>
            </a:r>
            <a:endParaRPr/>
          </a:p>
        </p:txBody>
      </p:sp>
      <p:cxnSp>
        <p:nvCxnSpPr>
          <p:cNvPr id="4737" name="Google Shape;4737;p28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4738" name="Google Shape;47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5816" y="3172160"/>
            <a:ext cx="5559656" cy="13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9" name="Google Shape;47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94762" y="513900"/>
            <a:ext cx="2926573" cy="274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0" name="Google Shape;47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3550" y="7410574"/>
            <a:ext cx="3180351" cy="36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1" name="Google Shape;47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245950" y="6397900"/>
            <a:ext cx="3686976" cy="51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2" name="Google Shape;474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1225" y="708400"/>
            <a:ext cx="8191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3" name="Google Shape;4743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9377" y="3172150"/>
            <a:ext cx="1113491" cy="86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3EA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1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08" name="Google Shape;108;p11"/>
          <p:cNvCxnSpPr/>
          <p:nvPr/>
        </p:nvCxnSpPr>
        <p:spPr>
          <a:xfrm>
            <a:off x="9678317" y="727263"/>
            <a:ext cx="7950922" cy="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109" name="Google Shape;109;p11"/>
          <p:cNvGrpSpPr/>
          <p:nvPr/>
        </p:nvGrpSpPr>
        <p:grpSpPr>
          <a:xfrm>
            <a:off x="1028700" y="1852726"/>
            <a:ext cx="8115300" cy="4233202"/>
            <a:chOff x="0" y="-9525"/>
            <a:chExt cx="2137363" cy="1114917"/>
          </a:xfrm>
        </p:grpSpPr>
        <p:sp>
          <p:nvSpPr>
            <p:cNvPr id="110" name="Google Shape;110;p11"/>
            <p:cNvSpPr/>
            <p:nvPr/>
          </p:nvSpPr>
          <p:spPr>
            <a:xfrm>
              <a:off x="0" y="0"/>
              <a:ext cx="2137363" cy="1105392"/>
            </a:xfrm>
            <a:custGeom>
              <a:rect b="b" l="l" r="r" t="t"/>
              <a:pathLst>
                <a:path extrusionOk="0" h="1105392" w="2137363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056739"/>
                  </a:lnTo>
                  <a:cubicBezTo>
                    <a:pt x="2137363" y="1083609"/>
                    <a:pt x="2115580" y="1105392"/>
                    <a:pt x="2088710" y="1105392"/>
                  </a:cubicBezTo>
                  <a:lnTo>
                    <a:pt x="48654" y="1105392"/>
                  </a:lnTo>
                  <a:cubicBezTo>
                    <a:pt x="21783" y="1105392"/>
                    <a:pt x="0" y="1083609"/>
                    <a:pt x="0" y="1056739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 txBox="1"/>
            <p:nvPr/>
          </p:nvSpPr>
          <p:spPr>
            <a:xfrm>
              <a:off x="0" y="-9525"/>
              <a:ext cx="2137363" cy="1114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1"/>
          <p:cNvSpPr txBox="1"/>
          <p:nvPr/>
        </p:nvSpPr>
        <p:spPr>
          <a:xfrm>
            <a:off x="2481822" y="6563823"/>
            <a:ext cx="5195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When do comparing decimals come into play in your daily adventures?</a:t>
            </a:r>
            <a:endParaRPr/>
          </a:p>
        </p:txBody>
      </p:sp>
      <p:sp>
        <p:nvSpPr>
          <p:cNvPr id="113" name="Google Shape;113;p11"/>
          <p:cNvSpPr txBox="1"/>
          <p:nvPr/>
        </p:nvSpPr>
        <p:spPr>
          <a:xfrm>
            <a:off x="1468231" y="2128510"/>
            <a:ext cx="7236300" cy="3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Comparing Decimals in Real-Life</a:t>
            </a:r>
            <a:endParaRPr/>
          </a:p>
        </p:txBody>
      </p:sp>
      <p:pic>
        <p:nvPicPr>
          <p:cNvPr id="114" name="Google Shape;11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4275" y="1134025"/>
            <a:ext cx="5015450" cy="86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66970">
            <a:off x="648888" y="695325"/>
            <a:ext cx="581912" cy="8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8838" y="6563825"/>
            <a:ext cx="1543525" cy="21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72125" y="1344800"/>
            <a:ext cx="1057125" cy="108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4838" y="7274125"/>
            <a:ext cx="941662" cy="8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2"/>
          <p:cNvGrpSpPr/>
          <p:nvPr/>
        </p:nvGrpSpPr>
        <p:grpSpPr>
          <a:xfrm>
            <a:off x="2283402" y="4077649"/>
            <a:ext cx="2331777" cy="1097758"/>
            <a:chOff x="0" y="18356"/>
            <a:chExt cx="1217108" cy="572993"/>
          </a:xfrm>
        </p:grpSpPr>
        <p:sp>
          <p:nvSpPr>
            <p:cNvPr id="124" name="Google Shape;124;p12"/>
            <p:cNvSpPr/>
            <p:nvPr/>
          </p:nvSpPr>
          <p:spPr>
            <a:xfrm>
              <a:off x="0" y="18356"/>
              <a:ext cx="1217108" cy="572993"/>
            </a:xfrm>
            <a:custGeom>
              <a:rect b="b" l="l" r="r" t="t"/>
              <a:pathLst>
                <a:path extrusionOk="0" h="572993" w="1217108">
                  <a:moveTo>
                    <a:pt x="1205345" y="262968"/>
                  </a:moveTo>
                  <a:lnTo>
                    <a:pt x="861678" y="5173"/>
                  </a:lnTo>
                  <a:cubicBezTo>
                    <a:pt x="855738" y="717"/>
                    <a:pt x="847790" y="0"/>
                    <a:pt x="841149" y="3321"/>
                  </a:cubicBezTo>
                  <a:cubicBezTo>
                    <a:pt x="834507" y="6641"/>
                    <a:pt x="830312" y="13429"/>
                    <a:pt x="830312" y="20855"/>
                  </a:cubicBezTo>
                  <a:lnTo>
                    <a:pt x="830312" y="145633"/>
                  </a:lnTo>
                  <a:cubicBezTo>
                    <a:pt x="830312" y="156033"/>
                    <a:pt x="826180" y="166006"/>
                    <a:pt x="818827" y="173359"/>
                  </a:cubicBezTo>
                  <a:cubicBezTo>
                    <a:pt x="811474" y="180713"/>
                    <a:pt x="801500" y="184844"/>
                    <a:pt x="791101" y="184844"/>
                  </a:cubicBezTo>
                  <a:lnTo>
                    <a:pt x="39211" y="184844"/>
                  </a:lnTo>
                  <a:cubicBezTo>
                    <a:pt x="17555" y="184844"/>
                    <a:pt x="0" y="202399"/>
                    <a:pt x="0" y="224055"/>
                  </a:cubicBezTo>
                  <a:lnTo>
                    <a:pt x="0" y="348939"/>
                  </a:lnTo>
                  <a:cubicBezTo>
                    <a:pt x="0" y="359338"/>
                    <a:pt x="4131" y="369312"/>
                    <a:pt x="11485" y="376665"/>
                  </a:cubicBezTo>
                  <a:cubicBezTo>
                    <a:pt x="18838" y="384018"/>
                    <a:pt x="28811" y="388150"/>
                    <a:pt x="39211" y="388150"/>
                  </a:cubicBezTo>
                  <a:lnTo>
                    <a:pt x="791101" y="388150"/>
                  </a:lnTo>
                  <a:cubicBezTo>
                    <a:pt x="812756" y="388150"/>
                    <a:pt x="830312" y="405705"/>
                    <a:pt x="830312" y="427360"/>
                  </a:cubicBezTo>
                  <a:lnTo>
                    <a:pt x="830312" y="552139"/>
                  </a:lnTo>
                  <a:cubicBezTo>
                    <a:pt x="830312" y="559564"/>
                    <a:pt x="834507" y="566352"/>
                    <a:pt x="841149" y="569673"/>
                  </a:cubicBezTo>
                  <a:cubicBezTo>
                    <a:pt x="847790" y="572994"/>
                    <a:pt x="855738" y="572276"/>
                    <a:pt x="861678" y="567821"/>
                  </a:cubicBezTo>
                  <a:lnTo>
                    <a:pt x="1205345" y="310026"/>
                  </a:lnTo>
                  <a:cubicBezTo>
                    <a:pt x="1212750" y="304471"/>
                    <a:pt x="1217108" y="295754"/>
                    <a:pt x="1217108" y="286497"/>
                  </a:cubicBezTo>
                  <a:cubicBezTo>
                    <a:pt x="1217108" y="277240"/>
                    <a:pt x="1212750" y="268523"/>
                    <a:pt x="1205345" y="262968"/>
                  </a:cubicBezTo>
                  <a:close/>
                </a:path>
              </a:pathLst>
            </a:custGeom>
            <a:solidFill>
              <a:srgbClr val="AF1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2"/>
            <p:cNvSpPr txBox="1"/>
            <p:nvPr/>
          </p:nvSpPr>
          <p:spPr>
            <a:xfrm>
              <a:off x="0" y="193675"/>
              <a:ext cx="1135111" cy="212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2"/>
          <p:cNvGrpSpPr/>
          <p:nvPr/>
        </p:nvGrpSpPr>
        <p:grpSpPr>
          <a:xfrm rot="10800000">
            <a:off x="8011029" y="4077651"/>
            <a:ext cx="2331777" cy="1097758"/>
            <a:chOff x="0" y="18356"/>
            <a:chExt cx="1217108" cy="572993"/>
          </a:xfrm>
        </p:grpSpPr>
        <p:sp>
          <p:nvSpPr>
            <p:cNvPr id="127" name="Google Shape;127;p12"/>
            <p:cNvSpPr/>
            <p:nvPr/>
          </p:nvSpPr>
          <p:spPr>
            <a:xfrm>
              <a:off x="0" y="18356"/>
              <a:ext cx="1217108" cy="572993"/>
            </a:xfrm>
            <a:custGeom>
              <a:rect b="b" l="l" r="r" t="t"/>
              <a:pathLst>
                <a:path extrusionOk="0" h="572993" w="1217108">
                  <a:moveTo>
                    <a:pt x="1205345" y="262968"/>
                  </a:moveTo>
                  <a:lnTo>
                    <a:pt x="861678" y="5173"/>
                  </a:lnTo>
                  <a:cubicBezTo>
                    <a:pt x="855738" y="717"/>
                    <a:pt x="847790" y="0"/>
                    <a:pt x="841149" y="3321"/>
                  </a:cubicBezTo>
                  <a:cubicBezTo>
                    <a:pt x="834507" y="6641"/>
                    <a:pt x="830312" y="13429"/>
                    <a:pt x="830312" y="20855"/>
                  </a:cubicBezTo>
                  <a:lnTo>
                    <a:pt x="830312" y="145633"/>
                  </a:lnTo>
                  <a:cubicBezTo>
                    <a:pt x="830312" y="156033"/>
                    <a:pt x="826180" y="166006"/>
                    <a:pt x="818827" y="173359"/>
                  </a:cubicBezTo>
                  <a:cubicBezTo>
                    <a:pt x="811474" y="180713"/>
                    <a:pt x="801500" y="184844"/>
                    <a:pt x="791101" y="184844"/>
                  </a:cubicBezTo>
                  <a:lnTo>
                    <a:pt x="39211" y="184844"/>
                  </a:lnTo>
                  <a:cubicBezTo>
                    <a:pt x="17555" y="184844"/>
                    <a:pt x="0" y="202399"/>
                    <a:pt x="0" y="224055"/>
                  </a:cubicBezTo>
                  <a:lnTo>
                    <a:pt x="0" y="348939"/>
                  </a:lnTo>
                  <a:cubicBezTo>
                    <a:pt x="0" y="359338"/>
                    <a:pt x="4131" y="369312"/>
                    <a:pt x="11485" y="376665"/>
                  </a:cubicBezTo>
                  <a:cubicBezTo>
                    <a:pt x="18838" y="384018"/>
                    <a:pt x="28811" y="388150"/>
                    <a:pt x="39211" y="388150"/>
                  </a:cubicBezTo>
                  <a:lnTo>
                    <a:pt x="791101" y="388150"/>
                  </a:lnTo>
                  <a:cubicBezTo>
                    <a:pt x="812756" y="388150"/>
                    <a:pt x="830312" y="405705"/>
                    <a:pt x="830312" y="427360"/>
                  </a:cubicBezTo>
                  <a:lnTo>
                    <a:pt x="830312" y="552139"/>
                  </a:lnTo>
                  <a:cubicBezTo>
                    <a:pt x="830312" y="559564"/>
                    <a:pt x="834507" y="566352"/>
                    <a:pt x="841149" y="569673"/>
                  </a:cubicBezTo>
                  <a:cubicBezTo>
                    <a:pt x="847790" y="572994"/>
                    <a:pt x="855738" y="572276"/>
                    <a:pt x="861678" y="567821"/>
                  </a:cubicBezTo>
                  <a:lnTo>
                    <a:pt x="1205345" y="310026"/>
                  </a:lnTo>
                  <a:cubicBezTo>
                    <a:pt x="1212750" y="304471"/>
                    <a:pt x="1217108" y="295754"/>
                    <a:pt x="1217108" y="286497"/>
                  </a:cubicBezTo>
                  <a:cubicBezTo>
                    <a:pt x="1217108" y="277240"/>
                    <a:pt x="1212750" y="268523"/>
                    <a:pt x="1205345" y="262968"/>
                  </a:cubicBezTo>
                  <a:close/>
                </a:path>
              </a:pathLst>
            </a:custGeom>
            <a:solidFill>
              <a:srgbClr val="AF1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 txBox="1"/>
            <p:nvPr/>
          </p:nvSpPr>
          <p:spPr>
            <a:xfrm>
              <a:off x="0" y="193675"/>
              <a:ext cx="1135111" cy="212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2"/>
          <p:cNvGrpSpPr/>
          <p:nvPr/>
        </p:nvGrpSpPr>
        <p:grpSpPr>
          <a:xfrm>
            <a:off x="13750825" y="4058712"/>
            <a:ext cx="2309570" cy="1092750"/>
            <a:chOff x="0" y="-57183"/>
            <a:chExt cx="3079426" cy="1456999"/>
          </a:xfrm>
        </p:grpSpPr>
        <p:grpSp>
          <p:nvGrpSpPr>
            <p:cNvPr id="130" name="Google Shape;130;p12"/>
            <p:cNvGrpSpPr/>
            <p:nvPr/>
          </p:nvGrpSpPr>
          <p:grpSpPr>
            <a:xfrm>
              <a:off x="0" y="-57183"/>
              <a:ext cx="3079426" cy="605410"/>
              <a:chOff x="0" y="-9525"/>
              <a:chExt cx="512943" cy="100844"/>
            </a:xfrm>
          </p:grpSpPr>
          <p:sp>
            <p:nvSpPr>
              <p:cNvPr id="131" name="Google Shape;131;p12"/>
              <p:cNvSpPr/>
              <p:nvPr/>
            </p:nvSpPr>
            <p:spPr>
              <a:xfrm>
                <a:off x="0" y="0"/>
                <a:ext cx="512943" cy="91319"/>
              </a:xfrm>
              <a:custGeom>
                <a:rect b="b" l="l" r="r" t="t"/>
                <a:pathLst>
                  <a:path extrusionOk="0" h="91319" w="512943">
                    <a:moveTo>
                      <a:pt x="40225" y="0"/>
                    </a:moveTo>
                    <a:lnTo>
                      <a:pt x="472718" y="0"/>
                    </a:lnTo>
                    <a:cubicBezTo>
                      <a:pt x="483386" y="0"/>
                      <a:pt x="493617" y="4238"/>
                      <a:pt x="501161" y="11782"/>
                    </a:cubicBezTo>
                    <a:cubicBezTo>
                      <a:pt x="508705" y="19325"/>
                      <a:pt x="512943" y="29557"/>
                      <a:pt x="512943" y="40225"/>
                    </a:cubicBezTo>
                    <a:lnTo>
                      <a:pt x="512943" y="51093"/>
                    </a:lnTo>
                    <a:cubicBezTo>
                      <a:pt x="512943" y="61762"/>
                      <a:pt x="508705" y="71993"/>
                      <a:pt x="501161" y="79537"/>
                    </a:cubicBezTo>
                    <a:cubicBezTo>
                      <a:pt x="493617" y="87081"/>
                      <a:pt x="483386" y="91319"/>
                      <a:pt x="472718" y="91319"/>
                    </a:cubicBezTo>
                    <a:lnTo>
                      <a:pt x="40225" y="91319"/>
                    </a:lnTo>
                    <a:cubicBezTo>
                      <a:pt x="29557" y="91319"/>
                      <a:pt x="19325" y="87081"/>
                      <a:pt x="11782" y="79537"/>
                    </a:cubicBezTo>
                    <a:cubicBezTo>
                      <a:pt x="4238" y="71993"/>
                      <a:pt x="0" y="61762"/>
                      <a:pt x="0" y="51093"/>
                    </a:cubicBezTo>
                    <a:lnTo>
                      <a:pt x="0" y="40225"/>
                    </a:lnTo>
                    <a:cubicBezTo>
                      <a:pt x="0" y="29557"/>
                      <a:pt x="4238" y="19325"/>
                      <a:pt x="11782" y="11782"/>
                    </a:cubicBezTo>
                    <a:cubicBezTo>
                      <a:pt x="19325" y="4238"/>
                      <a:pt x="29557" y="0"/>
                      <a:pt x="40225" y="0"/>
                    </a:cubicBezTo>
                    <a:close/>
                  </a:path>
                </a:pathLst>
              </a:custGeom>
              <a:solidFill>
                <a:srgbClr val="AF1F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2"/>
              <p:cNvSpPr txBox="1"/>
              <p:nvPr/>
            </p:nvSpPr>
            <p:spPr>
              <a:xfrm>
                <a:off x="0" y="-9525"/>
                <a:ext cx="512943" cy="100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8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12"/>
            <p:cNvGrpSpPr/>
            <p:nvPr/>
          </p:nvGrpSpPr>
          <p:grpSpPr>
            <a:xfrm>
              <a:off x="0" y="794406"/>
              <a:ext cx="3079426" cy="605410"/>
              <a:chOff x="0" y="-9525"/>
              <a:chExt cx="512943" cy="100844"/>
            </a:xfrm>
          </p:grpSpPr>
          <p:sp>
            <p:nvSpPr>
              <p:cNvPr id="134" name="Google Shape;134;p12"/>
              <p:cNvSpPr/>
              <p:nvPr/>
            </p:nvSpPr>
            <p:spPr>
              <a:xfrm>
                <a:off x="0" y="0"/>
                <a:ext cx="512943" cy="91319"/>
              </a:xfrm>
              <a:custGeom>
                <a:rect b="b" l="l" r="r" t="t"/>
                <a:pathLst>
                  <a:path extrusionOk="0" h="91319" w="512943">
                    <a:moveTo>
                      <a:pt x="40225" y="0"/>
                    </a:moveTo>
                    <a:lnTo>
                      <a:pt x="472718" y="0"/>
                    </a:lnTo>
                    <a:cubicBezTo>
                      <a:pt x="483386" y="0"/>
                      <a:pt x="493617" y="4238"/>
                      <a:pt x="501161" y="11782"/>
                    </a:cubicBezTo>
                    <a:cubicBezTo>
                      <a:pt x="508705" y="19325"/>
                      <a:pt x="512943" y="29557"/>
                      <a:pt x="512943" y="40225"/>
                    </a:cubicBezTo>
                    <a:lnTo>
                      <a:pt x="512943" y="51093"/>
                    </a:lnTo>
                    <a:cubicBezTo>
                      <a:pt x="512943" y="61762"/>
                      <a:pt x="508705" y="71993"/>
                      <a:pt x="501161" y="79537"/>
                    </a:cubicBezTo>
                    <a:cubicBezTo>
                      <a:pt x="493617" y="87081"/>
                      <a:pt x="483386" y="91319"/>
                      <a:pt x="472718" y="91319"/>
                    </a:cubicBezTo>
                    <a:lnTo>
                      <a:pt x="40225" y="91319"/>
                    </a:lnTo>
                    <a:cubicBezTo>
                      <a:pt x="29557" y="91319"/>
                      <a:pt x="19325" y="87081"/>
                      <a:pt x="11782" y="79537"/>
                    </a:cubicBezTo>
                    <a:cubicBezTo>
                      <a:pt x="4238" y="71993"/>
                      <a:pt x="0" y="61762"/>
                      <a:pt x="0" y="51093"/>
                    </a:cubicBezTo>
                    <a:lnTo>
                      <a:pt x="0" y="40225"/>
                    </a:lnTo>
                    <a:cubicBezTo>
                      <a:pt x="0" y="29557"/>
                      <a:pt x="4238" y="19325"/>
                      <a:pt x="11782" y="11782"/>
                    </a:cubicBezTo>
                    <a:cubicBezTo>
                      <a:pt x="19325" y="4238"/>
                      <a:pt x="29557" y="0"/>
                      <a:pt x="40225" y="0"/>
                    </a:cubicBezTo>
                    <a:close/>
                  </a:path>
                </a:pathLst>
              </a:custGeom>
              <a:solidFill>
                <a:srgbClr val="AF1F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2"/>
              <p:cNvSpPr txBox="1"/>
              <p:nvPr/>
            </p:nvSpPr>
            <p:spPr>
              <a:xfrm>
                <a:off x="0" y="-9525"/>
                <a:ext cx="512943" cy="100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81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36" name="Google Shape;136;p12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137" name="Google Shape;137;p12"/>
          <p:cNvGrpSpPr/>
          <p:nvPr/>
        </p:nvGrpSpPr>
        <p:grpSpPr>
          <a:xfrm>
            <a:off x="3017038" y="652722"/>
            <a:ext cx="12225406" cy="1832955"/>
            <a:chOff x="0" y="-9525"/>
            <a:chExt cx="3219860" cy="482754"/>
          </a:xfrm>
        </p:grpSpPr>
        <p:sp>
          <p:nvSpPr>
            <p:cNvPr id="138" name="Google Shape;138;p12"/>
            <p:cNvSpPr/>
            <p:nvPr/>
          </p:nvSpPr>
          <p:spPr>
            <a:xfrm>
              <a:off x="0" y="0"/>
              <a:ext cx="3219860" cy="473229"/>
            </a:xfrm>
            <a:custGeom>
              <a:rect b="b" l="l" r="r" t="t"/>
              <a:pathLst>
                <a:path extrusionOk="0" h="473229" w="3219860">
                  <a:moveTo>
                    <a:pt x="32297" y="0"/>
                  </a:moveTo>
                  <a:lnTo>
                    <a:pt x="3187564" y="0"/>
                  </a:lnTo>
                  <a:cubicBezTo>
                    <a:pt x="3196129" y="0"/>
                    <a:pt x="3204344" y="3403"/>
                    <a:pt x="3210401" y="9459"/>
                  </a:cubicBezTo>
                  <a:cubicBezTo>
                    <a:pt x="3216457" y="15516"/>
                    <a:pt x="3219860" y="23731"/>
                    <a:pt x="3219860" y="32297"/>
                  </a:cubicBezTo>
                  <a:lnTo>
                    <a:pt x="3219860" y="440932"/>
                  </a:lnTo>
                  <a:cubicBezTo>
                    <a:pt x="3219860" y="449498"/>
                    <a:pt x="3216457" y="457712"/>
                    <a:pt x="3210401" y="463769"/>
                  </a:cubicBezTo>
                  <a:cubicBezTo>
                    <a:pt x="3204344" y="469826"/>
                    <a:pt x="3196129" y="473229"/>
                    <a:pt x="3187564" y="473229"/>
                  </a:cubicBezTo>
                  <a:lnTo>
                    <a:pt x="32297" y="473229"/>
                  </a:lnTo>
                  <a:cubicBezTo>
                    <a:pt x="23731" y="473229"/>
                    <a:pt x="15516" y="469826"/>
                    <a:pt x="9459" y="463769"/>
                  </a:cubicBezTo>
                  <a:cubicBezTo>
                    <a:pt x="3403" y="457712"/>
                    <a:pt x="0" y="449498"/>
                    <a:pt x="0" y="440932"/>
                  </a:cubicBezTo>
                  <a:lnTo>
                    <a:pt x="0" y="32297"/>
                  </a:lnTo>
                  <a:cubicBezTo>
                    <a:pt x="0" y="23731"/>
                    <a:pt x="3403" y="15516"/>
                    <a:pt x="9459" y="9459"/>
                  </a:cubicBezTo>
                  <a:cubicBezTo>
                    <a:pt x="15516" y="3403"/>
                    <a:pt x="23731" y="0"/>
                    <a:pt x="32297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2"/>
            <p:cNvSpPr txBox="1"/>
            <p:nvPr/>
          </p:nvSpPr>
          <p:spPr>
            <a:xfrm>
              <a:off x="0" y="-9525"/>
              <a:ext cx="3219860" cy="482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2"/>
          <p:cNvSpPr txBox="1"/>
          <p:nvPr/>
        </p:nvSpPr>
        <p:spPr>
          <a:xfrm>
            <a:off x="2231411" y="2759580"/>
            <a:ext cx="1385345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Before we dive in, let's recall what these symbols mean.</a:t>
            </a:r>
            <a:endParaRPr/>
          </a:p>
        </p:txBody>
      </p:sp>
      <p:sp>
        <p:nvSpPr>
          <p:cNvPr id="141" name="Google Shape;141;p12"/>
          <p:cNvSpPr txBox="1"/>
          <p:nvPr/>
        </p:nvSpPr>
        <p:spPr>
          <a:xfrm>
            <a:off x="3650397" y="992733"/>
            <a:ext cx="10958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Symbols of the Day</a:t>
            </a:r>
            <a:endParaRPr/>
          </a:p>
        </p:txBody>
      </p:sp>
      <p:sp>
        <p:nvSpPr>
          <p:cNvPr id="142" name="Google Shape;142;p12"/>
          <p:cNvSpPr txBox="1"/>
          <p:nvPr/>
        </p:nvSpPr>
        <p:spPr>
          <a:xfrm>
            <a:off x="1349723" y="5665715"/>
            <a:ext cx="423669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Greater than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7039794" y="5665715"/>
            <a:ext cx="423669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Less than</a:t>
            </a:r>
            <a:endParaRPr/>
          </a:p>
        </p:txBody>
      </p:sp>
      <p:sp>
        <p:nvSpPr>
          <p:cNvPr id="144" name="Google Shape;144;p12"/>
          <p:cNvSpPr txBox="1"/>
          <p:nvPr/>
        </p:nvSpPr>
        <p:spPr>
          <a:xfrm>
            <a:off x="12787265" y="5665715"/>
            <a:ext cx="423669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Equal</a:t>
            </a:r>
            <a:endParaRPr/>
          </a:p>
        </p:txBody>
      </p:sp>
      <p:sp>
        <p:nvSpPr>
          <p:cNvPr id="145" name="Google Shape;145;p12"/>
          <p:cNvSpPr txBox="1"/>
          <p:nvPr/>
        </p:nvSpPr>
        <p:spPr>
          <a:xfrm>
            <a:off x="1292604" y="6386389"/>
            <a:ext cx="4350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Used when the first number has a larger value than the second number.</a:t>
            </a:r>
            <a:endParaRPr/>
          </a:p>
        </p:txBody>
      </p:sp>
      <p:sp>
        <p:nvSpPr>
          <p:cNvPr id="146" name="Google Shape;146;p12"/>
          <p:cNvSpPr txBox="1"/>
          <p:nvPr/>
        </p:nvSpPr>
        <p:spPr>
          <a:xfrm>
            <a:off x="1292604" y="7738172"/>
            <a:ext cx="435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5 &gt; 3 </a:t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6939975" y="6386389"/>
            <a:ext cx="4436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Used when the first number has a smaller value than the second number.</a:t>
            </a:r>
            <a:endParaRPr/>
          </a:p>
        </p:txBody>
      </p:sp>
      <p:sp>
        <p:nvSpPr>
          <p:cNvPr id="148" name="Google Shape;148;p12"/>
          <p:cNvSpPr txBox="1"/>
          <p:nvPr/>
        </p:nvSpPr>
        <p:spPr>
          <a:xfrm>
            <a:off x="6982674" y="7775010"/>
            <a:ext cx="435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3 &lt; 5</a:t>
            </a:r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12657776" y="6386389"/>
            <a:ext cx="4495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Used when the first number has the same value as the second number.</a:t>
            </a:r>
            <a:endParaRPr/>
          </a:p>
        </p:txBody>
      </p:sp>
      <p:sp>
        <p:nvSpPr>
          <p:cNvPr id="150" name="Google Shape;150;p12"/>
          <p:cNvSpPr txBox="1"/>
          <p:nvPr/>
        </p:nvSpPr>
        <p:spPr>
          <a:xfrm>
            <a:off x="12730145" y="7775010"/>
            <a:ext cx="435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5 = 5</a:t>
            </a:r>
            <a:endParaRPr/>
          </a:p>
        </p:txBody>
      </p:sp>
      <p:sp>
        <p:nvSpPr>
          <p:cNvPr id="151" name="Google Shape;151;p12"/>
          <p:cNvSpPr/>
          <p:nvPr/>
        </p:nvSpPr>
        <p:spPr>
          <a:xfrm rot="3120711">
            <a:off x="16314417" y="865051"/>
            <a:ext cx="590464" cy="1013671"/>
          </a:xfrm>
          <a:custGeom>
            <a:rect b="b" l="l" r="r" t="t"/>
            <a:pathLst>
              <a:path extrusionOk="0" h="1014492" w="590942">
                <a:moveTo>
                  <a:pt x="0" y="0"/>
                </a:moveTo>
                <a:lnTo>
                  <a:pt x="590942" y="0"/>
                </a:lnTo>
                <a:lnTo>
                  <a:pt x="590942" y="1014492"/>
                </a:lnTo>
                <a:lnTo>
                  <a:pt x="0" y="1014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2"/>
          <p:cNvSpPr/>
          <p:nvPr/>
        </p:nvSpPr>
        <p:spPr>
          <a:xfrm>
            <a:off x="11376303" y="7941841"/>
            <a:ext cx="545547" cy="753779"/>
          </a:xfrm>
          <a:custGeom>
            <a:rect b="b" l="l" r="r" t="t"/>
            <a:pathLst>
              <a:path extrusionOk="0" h="753779" w="545547">
                <a:moveTo>
                  <a:pt x="0" y="0"/>
                </a:moveTo>
                <a:lnTo>
                  <a:pt x="545547" y="0"/>
                </a:lnTo>
                <a:lnTo>
                  <a:pt x="545547" y="753779"/>
                </a:lnTo>
                <a:lnTo>
                  <a:pt x="0" y="753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53" name="Google Shape;15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36602" y="-221700"/>
            <a:ext cx="2968000" cy="313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77700" y="8033488"/>
            <a:ext cx="2109627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527225" y="7002175"/>
            <a:ext cx="1696012" cy="2357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E2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13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61" name="Google Shape;161;p13"/>
          <p:cNvCxnSpPr/>
          <p:nvPr/>
        </p:nvCxnSpPr>
        <p:spPr>
          <a:xfrm>
            <a:off x="1028700" y="990600"/>
            <a:ext cx="6886581" cy="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grpSp>
        <p:nvGrpSpPr>
          <p:cNvPr id="162" name="Google Shape;162;p13"/>
          <p:cNvGrpSpPr/>
          <p:nvPr/>
        </p:nvGrpSpPr>
        <p:grpSpPr>
          <a:xfrm>
            <a:off x="7779275" y="1713468"/>
            <a:ext cx="8846918" cy="3449683"/>
            <a:chOff x="0" y="-9525"/>
            <a:chExt cx="2330052" cy="908559"/>
          </a:xfrm>
        </p:grpSpPr>
        <p:sp>
          <p:nvSpPr>
            <p:cNvPr id="163" name="Google Shape;163;p13"/>
            <p:cNvSpPr/>
            <p:nvPr/>
          </p:nvSpPr>
          <p:spPr>
            <a:xfrm>
              <a:off x="0" y="0"/>
              <a:ext cx="2330052" cy="899034"/>
            </a:xfrm>
            <a:custGeom>
              <a:rect b="b" l="l" r="r" t="t"/>
              <a:pathLst>
                <a:path extrusionOk="0" h="899034" w="2330052">
                  <a:moveTo>
                    <a:pt x="44630" y="0"/>
                  </a:moveTo>
                  <a:lnTo>
                    <a:pt x="2285422" y="0"/>
                  </a:lnTo>
                  <a:cubicBezTo>
                    <a:pt x="2310071" y="0"/>
                    <a:pt x="2330052" y="19982"/>
                    <a:pt x="2330052" y="44630"/>
                  </a:cubicBezTo>
                  <a:lnTo>
                    <a:pt x="2330052" y="854404"/>
                  </a:lnTo>
                  <a:cubicBezTo>
                    <a:pt x="2330052" y="866240"/>
                    <a:pt x="2325350" y="877592"/>
                    <a:pt x="2316980" y="885962"/>
                  </a:cubicBezTo>
                  <a:cubicBezTo>
                    <a:pt x="2308611" y="894332"/>
                    <a:pt x="2297259" y="899034"/>
                    <a:pt x="2285422" y="899034"/>
                  </a:cubicBezTo>
                  <a:lnTo>
                    <a:pt x="44630" y="899034"/>
                  </a:lnTo>
                  <a:cubicBezTo>
                    <a:pt x="32793" y="899034"/>
                    <a:pt x="21442" y="894332"/>
                    <a:pt x="13072" y="885962"/>
                  </a:cubicBezTo>
                  <a:cubicBezTo>
                    <a:pt x="4702" y="877592"/>
                    <a:pt x="0" y="866240"/>
                    <a:pt x="0" y="854404"/>
                  </a:cubicBezTo>
                  <a:lnTo>
                    <a:pt x="0" y="44630"/>
                  </a:lnTo>
                  <a:cubicBezTo>
                    <a:pt x="0" y="32793"/>
                    <a:pt x="4702" y="21442"/>
                    <a:pt x="13072" y="13072"/>
                  </a:cubicBezTo>
                  <a:cubicBezTo>
                    <a:pt x="21442" y="4702"/>
                    <a:pt x="32793" y="0"/>
                    <a:pt x="44630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0" y="-9525"/>
              <a:ext cx="2330052" cy="908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3"/>
          <p:cNvSpPr txBox="1"/>
          <p:nvPr/>
        </p:nvSpPr>
        <p:spPr>
          <a:xfrm>
            <a:off x="8461638" y="5494785"/>
            <a:ext cx="7482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In today's lesson, our target is to learn how to compare decimals using place value charts and area models.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8461638" y="2287746"/>
            <a:ext cx="74823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Our Learning Target</a:t>
            </a:r>
            <a:endParaRPr/>
          </a:p>
        </p:txBody>
      </p:sp>
      <p:pic>
        <p:nvPicPr>
          <p:cNvPr id="167" name="Google Shape;1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571" y="1713478"/>
            <a:ext cx="5572090" cy="73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00" y="1484750"/>
            <a:ext cx="729350" cy="110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16573" y="7211785"/>
            <a:ext cx="2372475" cy="222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48176" y="659675"/>
            <a:ext cx="1281075" cy="8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69026" y="5318188"/>
            <a:ext cx="3762351" cy="36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655072">
            <a:off x="194102" y="6827777"/>
            <a:ext cx="1770350" cy="178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CFFD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14"/>
          <p:cNvGraphicFramePr/>
          <p:nvPr/>
        </p:nvGraphicFramePr>
        <p:xfrm>
          <a:off x="2553722" y="6395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{8B25D9D7-AFBB-4E22-A6C9-03C3CFD4F0BF}</a:tableStyleId>
              </a:tblPr>
              <a:tblGrid>
                <a:gridCol w="1582250"/>
                <a:gridCol w="557475"/>
                <a:gridCol w="1927525"/>
                <a:gridCol w="2277175"/>
              </a:tblGrid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FFF3B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tenths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hundredths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</a:tr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7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" name="Google Shape;178;p14"/>
          <p:cNvGraphicFramePr/>
          <p:nvPr/>
        </p:nvGraphicFramePr>
        <p:xfrm>
          <a:off x="9566721" y="6395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{8B25D9D7-AFBB-4E22-A6C9-03C3CFD4F0BF}</a:tableStyleId>
              </a:tblPr>
              <a:tblGrid>
                <a:gridCol w="1582250"/>
                <a:gridCol w="557475"/>
                <a:gridCol w="1927525"/>
                <a:gridCol w="2277175"/>
              </a:tblGrid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FFF3B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tenths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hundredths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</a:tr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9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179;p14"/>
          <p:cNvSpPr/>
          <p:nvPr/>
        </p:nvSpPr>
        <p:spPr>
          <a:xfrm>
            <a:off x="2611000" y="3561297"/>
            <a:ext cx="1714448" cy="680228"/>
          </a:xfrm>
          <a:custGeom>
            <a:rect b="b" l="l" r="r" t="t"/>
            <a:pathLst>
              <a:path extrusionOk="0" h="3847870" w="9698191">
                <a:moveTo>
                  <a:pt x="9673426" y="3264178"/>
                </a:moveTo>
                <a:cubicBezTo>
                  <a:pt x="9651709" y="3381526"/>
                  <a:pt x="9602942" y="3532783"/>
                  <a:pt x="9517597" y="3616476"/>
                </a:cubicBezTo>
                <a:cubicBezTo>
                  <a:pt x="9332305" y="3798086"/>
                  <a:pt x="8966163" y="3818025"/>
                  <a:pt x="8559128" y="3794657"/>
                </a:cubicBezTo>
                <a:cubicBezTo>
                  <a:pt x="8266774" y="3777893"/>
                  <a:pt x="8063574" y="3820819"/>
                  <a:pt x="7770712" y="3823613"/>
                </a:cubicBezTo>
                <a:cubicBezTo>
                  <a:pt x="7472517" y="3826407"/>
                  <a:pt x="7336880" y="3827677"/>
                  <a:pt x="7038557" y="3830471"/>
                </a:cubicBezTo>
                <a:cubicBezTo>
                  <a:pt x="5321191" y="3833265"/>
                  <a:pt x="2587498" y="3836059"/>
                  <a:pt x="2289302" y="3838853"/>
                </a:cubicBezTo>
                <a:cubicBezTo>
                  <a:pt x="1995678" y="3841647"/>
                  <a:pt x="1701800" y="3847870"/>
                  <a:pt x="1408303" y="3837202"/>
                </a:cubicBezTo>
                <a:cubicBezTo>
                  <a:pt x="1260348" y="3831868"/>
                  <a:pt x="1112393" y="3821835"/>
                  <a:pt x="965454" y="3804055"/>
                </a:cubicBezTo>
                <a:cubicBezTo>
                  <a:pt x="844931" y="3789450"/>
                  <a:pt x="723900" y="3771416"/>
                  <a:pt x="607949" y="3734713"/>
                </a:cubicBezTo>
                <a:cubicBezTo>
                  <a:pt x="501777" y="3701185"/>
                  <a:pt x="399542" y="3651909"/>
                  <a:pt x="315849" y="3577487"/>
                </a:cubicBezTo>
                <a:cubicBezTo>
                  <a:pt x="227203" y="3498620"/>
                  <a:pt x="170053" y="3393464"/>
                  <a:pt x="135636" y="3280942"/>
                </a:cubicBezTo>
                <a:cubicBezTo>
                  <a:pt x="98425" y="3159276"/>
                  <a:pt x="85852" y="3031387"/>
                  <a:pt x="71882" y="2905403"/>
                </a:cubicBezTo>
                <a:cubicBezTo>
                  <a:pt x="55626" y="2758718"/>
                  <a:pt x="40894" y="2611906"/>
                  <a:pt x="27813" y="2464967"/>
                </a:cubicBezTo>
                <a:cubicBezTo>
                  <a:pt x="14732" y="2040453"/>
                  <a:pt x="32004" y="1911598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73270"/>
                </a:cubicBezTo>
                <a:cubicBezTo>
                  <a:pt x="9646502" y="2526181"/>
                  <a:pt x="9685872" y="2559709"/>
                  <a:pt x="9688920" y="2857651"/>
                </a:cubicBezTo>
                <a:cubicBezTo>
                  <a:pt x="9690317" y="2992779"/>
                  <a:pt x="9698191" y="3130574"/>
                  <a:pt x="9673426" y="3264178"/>
                </a:cubicBezTo>
                <a:close/>
              </a:path>
            </a:pathLst>
          </a:custGeom>
          <a:solidFill>
            <a:srgbClr val="FFB8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2687070" y="3645959"/>
            <a:ext cx="1562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Step 2</a:t>
            </a:r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5340163" y="4627779"/>
            <a:ext cx="700073" cy="654284"/>
          </a:xfrm>
          <a:custGeom>
            <a:rect b="b" l="l" r="r" t="t"/>
            <a:pathLst>
              <a:path extrusionOk="0" h="654284" w="700073">
                <a:moveTo>
                  <a:pt x="0" y="0"/>
                </a:moveTo>
                <a:lnTo>
                  <a:pt x="700074" y="0"/>
                </a:lnTo>
                <a:lnTo>
                  <a:pt x="700074" y="654283"/>
                </a:lnTo>
                <a:lnTo>
                  <a:pt x="0" y="654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" r="-1" t="0"/>
            </a:stretch>
          </a:blipFill>
          <a:ln>
            <a:noFill/>
          </a:ln>
        </p:spPr>
      </p:sp>
      <p:sp>
        <p:nvSpPr>
          <p:cNvPr id="182" name="Google Shape;182;p14"/>
          <p:cNvSpPr txBox="1"/>
          <p:nvPr/>
        </p:nvSpPr>
        <p:spPr>
          <a:xfrm>
            <a:off x="5499564" y="4755375"/>
            <a:ext cx="4527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6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B</a:t>
            </a:r>
            <a:endParaRPr/>
          </a:p>
        </p:txBody>
      </p:sp>
      <p:grpSp>
        <p:nvGrpSpPr>
          <p:cNvPr id="183" name="Google Shape;183;p14"/>
          <p:cNvGrpSpPr/>
          <p:nvPr/>
        </p:nvGrpSpPr>
        <p:grpSpPr>
          <a:xfrm>
            <a:off x="5165836" y="7355153"/>
            <a:ext cx="1027619" cy="1076815"/>
            <a:chOff x="0" y="-9525"/>
            <a:chExt cx="270649" cy="283606"/>
          </a:xfrm>
        </p:grpSpPr>
        <p:sp>
          <p:nvSpPr>
            <p:cNvPr id="184" name="Google Shape;184;p14"/>
            <p:cNvSpPr/>
            <p:nvPr/>
          </p:nvSpPr>
          <p:spPr>
            <a:xfrm>
              <a:off x="0" y="0"/>
              <a:ext cx="270649" cy="274081"/>
            </a:xfrm>
            <a:custGeom>
              <a:rect b="b" l="l" r="r" t="t"/>
              <a:pathLst>
                <a:path extrusionOk="0" h="27408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138756"/>
                  </a:lnTo>
                  <a:cubicBezTo>
                    <a:pt x="270649" y="174647"/>
                    <a:pt x="256391" y="209067"/>
                    <a:pt x="231013" y="234445"/>
                  </a:cubicBezTo>
                  <a:cubicBezTo>
                    <a:pt x="205635" y="259823"/>
                    <a:pt x="171214" y="274081"/>
                    <a:pt x="135324" y="274081"/>
                  </a:cubicBezTo>
                  <a:lnTo>
                    <a:pt x="135324" y="274081"/>
                  </a:lnTo>
                  <a:cubicBezTo>
                    <a:pt x="99434" y="274081"/>
                    <a:pt x="65014" y="259823"/>
                    <a:pt x="39636" y="234445"/>
                  </a:cubicBezTo>
                  <a:cubicBezTo>
                    <a:pt x="14257" y="209067"/>
                    <a:pt x="0" y="174647"/>
                    <a:pt x="0" y="138756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F8A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0" y="-9525"/>
              <a:ext cx="270649" cy="283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4"/>
          <p:cNvGrpSpPr/>
          <p:nvPr/>
        </p:nvGrpSpPr>
        <p:grpSpPr>
          <a:xfrm>
            <a:off x="12163134" y="7340548"/>
            <a:ext cx="1027619" cy="1076815"/>
            <a:chOff x="0" y="-9525"/>
            <a:chExt cx="270649" cy="283606"/>
          </a:xfrm>
        </p:grpSpPr>
        <p:sp>
          <p:nvSpPr>
            <p:cNvPr id="187" name="Google Shape;187;p14"/>
            <p:cNvSpPr/>
            <p:nvPr/>
          </p:nvSpPr>
          <p:spPr>
            <a:xfrm>
              <a:off x="0" y="0"/>
              <a:ext cx="270649" cy="274081"/>
            </a:xfrm>
            <a:custGeom>
              <a:rect b="b" l="l" r="r" t="t"/>
              <a:pathLst>
                <a:path extrusionOk="0" h="27408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138756"/>
                  </a:lnTo>
                  <a:cubicBezTo>
                    <a:pt x="270649" y="174647"/>
                    <a:pt x="256391" y="209067"/>
                    <a:pt x="231013" y="234445"/>
                  </a:cubicBezTo>
                  <a:cubicBezTo>
                    <a:pt x="205635" y="259823"/>
                    <a:pt x="171214" y="274081"/>
                    <a:pt x="135324" y="274081"/>
                  </a:cubicBezTo>
                  <a:lnTo>
                    <a:pt x="135324" y="274081"/>
                  </a:lnTo>
                  <a:cubicBezTo>
                    <a:pt x="99434" y="274081"/>
                    <a:pt x="65014" y="259823"/>
                    <a:pt x="39636" y="234445"/>
                  </a:cubicBezTo>
                  <a:cubicBezTo>
                    <a:pt x="14257" y="209067"/>
                    <a:pt x="0" y="174647"/>
                    <a:pt x="0" y="138756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F8A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 txBox="1"/>
            <p:nvPr/>
          </p:nvSpPr>
          <p:spPr>
            <a:xfrm>
              <a:off x="0" y="-9525"/>
              <a:ext cx="270649" cy="283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9" name="Google Shape;189;p14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90" name="Google Shape;190;p14"/>
          <p:cNvSpPr/>
          <p:nvPr/>
        </p:nvSpPr>
        <p:spPr>
          <a:xfrm rot="782050">
            <a:off x="-477690" y="6885424"/>
            <a:ext cx="3548022" cy="3947730"/>
          </a:xfrm>
          <a:custGeom>
            <a:rect b="b" l="l" r="r" t="t"/>
            <a:pathLst>
              <a:path extrusionOk="0" h="3947730" w="3548022">
                <a:moveTo>
                  <a:pt x="0" y="0"/>
                </a:moveTo>
                <a:lnTo>
                  <a:pt x="3548023" y="0"/>
                </a:lnTo>
                <a:lnTo>
                  <a:pt x="3548023" y="3947730"/>
                </a:lnTo>
                <a:lnTo>
                  <a:pt x="0" y="3947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4"/>
          <p:cNvSpPr txBox="1"/>
          <p:nvPr/>
        </p:nvSpPr>
        <p:spPr>
          <a:xfrm>
            <a:off x="4515196" y="3684859"/>
            <a:ext cx="925760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Compare the digits from the largest place value.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6193454" y="4585942"/>
            <a:ext cx="675438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If the digits are different, determine which digit is greater.</a:t>
            </a:r>
            <a:endParaRPr/>
          </a:p>
        </p:txBody>
      </p:sp>
      <p:grpSp>
        <p:nvGrpSpPr>
          <p:cNvPr id="193" name="Google Shape;193;p14"/>
          <p:cNvGrpSpPr/>
          <p:nvPr/>
        </p:nvGrpSpPr>
        <p:grpSpPr>
          <a:xfrm>
            <a:off x="1297238" y="358377"/>
            <a:ext cx="15693523" cy="2651031"/>
            <a:chOff x="0" y="-9525"/>
            <a:chExt cx="4133274" cy="698214"/>
          </a:xfrm>
        </p:grpSpPr>
        <p:sp>
          <p:nvSpPr>
            <p:cNvPr id="194" name="Google Shape;194;p14"/>
            <p:cNvSpPr/>
            <p:nvPr/>
          </p:nvSpPr>
          <p:spPr>
            <a:xfrm>
              <a:off x="0" y="0"/>
              <a:ext cx="4133274" cy="688689"/>
            </a:xfrm>
            <a:custGeom>
              <a:rect b="b" l="l" r="r" t="t"/>
              <a:pathLst>
                <a:path extrusionOk="0" h="688689" w="4133274">
                  <a:moveTo>
                    <a:pt x="25159" y="0"/>
                  </a:moveTo>
                  <a:lnTo>
                    <a:pt x="4108114" y="0"/>
                  </a:lnTo>
                  <a:cubicBezTo>
                    <a:pt x="4114787" y="0"/>
                    <a:pt x="4121186" y="2651"/>
                    <a:pt x="4125905" y="7369"/>
                  </a:cubicBezTo>
                  <a:cubicBezTo>
                    <a:pt x="4130623" y="12087"/>
                    <a:pt x="4133274" y="18487"/>
                    <a:pt x="4133274" y="25159"/>
                  </a:cubicBezTo>
                  <a:lnTo>
                    <a:pt x="4133274" y="663530"/>
                  </a:lnTo>
                  <a:cubicBezTo>
                    <a:pt x="4133274" y="670202"/>
                    <a:pt x="4130623" y="676602"/>
                    <a:pt x="4125905" y="681320"/>
                  </a:cubicBezTo>
                  <a:cubicBezTo>
                    <a:pt x="4121186" y="686038"/>
                    <a:pt x="4114787" y="688689"/>
                    <a:pt x="4108114" y="688689"/>
                  </a:cubicBezTo>
                  <a:lnTo>
                    <a:pt x="25159" y="688689"/>
                  </a:lnTo>
                  <a:cubicBezTo>
                    <a:pt x="18487" y="688689"/>
                    <a:pt x="12087" y="686038"/>
                    <a:pt x="7369" y="681320"/>
                  </a:cubicBezTo>
                  <a:cubicBezTo>
                    <a:pt x="2651" y="676602"/>
                    <a:pt x="0" y="670202"/>
                    <a:pt x="0" y="663530"/>
                  </a:cubicBezTo>
                  <a:lnTo>
                    <a:pt x="0" y="25159"/>
                  </a:lnTo>
                  <a:cubicBezTo>
                    <a:pt x="0" y="18487"/>
                    <a:pt x="2651" y="12087"/>
                    <a:pt x="7369" y="7369"/>
                  </a:cubicBezTo>
                  <a:cubicBezTo>
                    <a:pt x="12087" y="2651"/>
                    <a:pt x="18487" y="0"/>
                    <a:pt x="25159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 txBox="1"/>
            <p:nvPr/>
          </p:nvSpPr>
          <p:spPr>
            <a:xfrm>
              <a:off x="0" y="-9525"/>
              <a:ext cx="4133274" cy="698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4"/>
          <p:cNvSpPr/>
          <p:nvPr/>
        </p:nvSpPr>
        <p:spPr>
          <a:xfrm rot="-1782558">
            <a:off x="962624" y="4617861"/>
            <a:ext cx="364747" cy="673898"/>
          </a:xfrm>
          <a:custGeom>
            <a:rect b="b" l="l" r="r" t="t"/>
            <a:pathLst>
              <a:path extrusionOk="0" h="674714" w="365189">
                <a:moveTo>
                  <a:pt x="0" y="0"/>
                </a:moveTo>
                <a:lnTo>
                  <a:pt x="365188" y="0"/>
                </a:lnTo>
                <a:lnTo>
                  <a:pt x="365188" y="674714"/>
                </a:lnTo>
                <a:lnTo>
                  <a:pt x="0" y="674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4"/>
          <p:cNvSpPr txBox="1"/>
          <p:nvPr/>
        </p:nvSpPr>
        <p:spPr>
          <a:xfrm>
            <a:off x="3931143" y="567840"/>
            <a:ext cx="104256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Comparing Using Place Value Charts</a:t>
            </a:r>
            <a:endParaRPr/>
          </a:p>
        </p:txBody>
      </p:sp>
      <p:pic>
        <p:nvPicPr>
          <p:cNvPr id="198" name="Google Shape;1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29675" y="7679625"/>
            <a:ext cx="4582575" cy="27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32854" y="3972450"/>
            <a:ext cx="2966755" cy="30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483896" y="0"/>
            <a:ext cx="1955250" cy="2008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CFFD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/>
          <p:nvPr/>
        </p:nvSpPr>
        <p:spPr>
          <a:xfrm>
            <a:off x="2550309" y="3652854"/>
            <a:ext cx="1714448" cy="680228"/>
          </a:xfrm>
          <a:custGeom>
            <a:rect b="b" l="l" r="r" t="t"/>
            <a:pathLst>
              <a:path extrusionOk="0" h="3847870" w="9698191">
                <a:moveTo>
                  <a:pt x="9673426" y="3264178"/>
                </a:moveTo>
                <a:cubicBezTo>
                  <a:pt x="9651709" y="3381526"/>
                  <a:pt x="9602942" y="3532783"/>
                  <a:pt x="9517597" y="3616476"/>
                </a:cubicBezTo>
                <a:cubicBezTo>
                  <a:pt x="9332305" y="3798086"/>
                  <a:pt x="8966163" y="3818025"/>
                  <a:pt x="8559128" y="3794657"/>
                </a:cubicBezTo>
                <a:cubicBezTo>
                  <a:pt x="8266774" y="3777893"/>
                  <a:pt x="8063574" y="3820819"/>
                  <a:pt x="7770712" y="3823613"/>
                </a:cubicBezTo>
                <a:cubicBezTo>
                  <a:pt x="7472517" y="3826407"/>
                  <a:pt x="7336880" y="3827677"/>
                  <a:pt x="7038557" y="3830471"/>
                </a:cubicBezTo>
                <a:cubicBezTo>
                  <a:pt x="5321191" y="3833265"/>
                  <a:pt x="2587498" y="3836059"/>
                  <a:pt x="2289302" y="3838853"/>
                </a:cubicBezTo>
                <a:cubicBezTo>
                  <a:pt x="1995678" y="3841647"/>
                  <a:pt x="1701800" y="3847870"/>
                  <a:pt x="1408303" y="3837202"/>
                </a:cubicBezTo>
                <a:cubicBezTo>
                  <a:pt x="1260348" y="3831868"/>
                  <a:pt x="1112393" y="3821835"/>
                  <a:pt x="965454" y="3804055"/>
                </a:cubicBezTo>
                <a:cubicBezTo>
                  <a:pt x="844931" y="3789450"/>
                  <a:pt x="723900" y="3771416"/>
                  <a:pt x="607949" y="3734713"/>
                </a:cubicBezTo>
                <a:cubicBezTo>
                  <a:pt x="501777" y="3701185"/>
                  <a:pt x="399542" y="3651909"/>
                  <a:pt x="315849" y="3577487"/>
                </a:cubicBezTo>
                <a:cubicBezTo>
                  <a:pt x="227203" y="3498620"/>
                  <a:pt x="170053" y="3393464"/>
                  <a:pt x="135636" y="3280942"/>
                </a:cubicBezTo>
                <a:cubicBezTo>
                  <a:pt x="98425" y="3159276"/>
                  <a:pt x="85852" y="3031387"/>
                  <a:pt x="71882" y="2905403"/>
                </a:cubicBezTo>
                <a:cubicBezTo>
                  <a:pt x="55626" y="2758718"/>
                  <a:pt x="40894" y="2611906"/>
                  <a:pt x="27813" y="2464967"/>
                </a:cubicBezTo>
                <a:cubicBezTo>
                  <a:pt x="14732" y="2040453"/>
                  <a:pt x="32004" y="1911598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73270"/>
                </a:cubicBezTo>
                <a:cubicBezTo>
                  <a:pt x="9646502" y="2526181"/>
                  <a:pt x="9685872" y="2559709"/>
                  <a:pt x="9688920" y="2857651"/>
                </a:cubicBezTo>
                <a:cubicBezTo>
                  <a:pt x="9690317" y="2992779"/>
                  <a:pt x="9698191" y="3130574"/>
                  <a:pt x="9673426" y="3264178"/>
                </a:cubicBezTo>
                <a:close/>
              </a:path>
            </a:pathLst>
          </a:custGeom>
          <a:solidFill>
            <a:srgbClr val="FFB8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2701210" y="3661850"/>
            <a:ext cx="14148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Step 1</a:t>
            </a:r>
            <a:endParaRPr/>
          </a:p>
        </p:txBody>
      </p:sp>
      <p:graphicFrame>
        <p:nvGraphicFramePr>
          <p:cNvPr id="207" name="Google Shape;207;p15"/>
          <p:cNvGraphicFramePr/>
          <p:nvPr/>
        </p:nvGraphicFramePr>
        <p:xfrm>
          <a:off x="2553722" y="63092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{8B25D9D7-AFBB-4E22-A6C9-03C3CFD4F0BF}</a:tableStyleId>
              </a:tblPr>
              <a:tblGrid>
                <a:gridCol w="1582250"/>
                <a:gridCol w="557475"/>
                <a:gridCol w="1927525"/>
                <a:gridCol w="2277175"/>
              </a:tblGrid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FFF3B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tenths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hundredths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</a:tr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7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8" name="Google Shape;208;p15"/>
          <p:cNvGraphicFramePr/>
          <p:nvPr/>
        </p:nvGraphicFramePr>
        <p:xfrm>
          <a:off x="9566721" y="63092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{8B25D9D7-AFBB-4E22-A6C9-03C3CFD4F0BF}</a:tableStyleId>
              </a:tblPr>
              <a:tblGrid>
                <a:gridCol w="1582250"/>
                <a:gridCol w="557475"/>
                <a:gridCol w="1927525"/>
                <a:gridCol w="2277175"/>
              </a:tblGrid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FFF3B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tenths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hundredths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</a:tr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9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cxnSp>
        <p:nvCxnSpPr>
          <p:cNvPr id="209" name="Google Shape;209;p15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0" name="Google Shape;210;p15"/>
          <p:cNvSpPr/>
          <p:nvPr/>
        </p:nvSpPr>
        <p:spPr>
          <a:xfrm rot="1470727">
            <a:off x="-442987" y="6742471"/>
            <a:ext cx="3487293" cy="4114800"/>
          </a:xfrm>
          <a:custGeom>
            <a:rect b="b" l="l" r="r" t="t"/>
            <a:pathLst>
              <a:path extrusionOk="0" h="4114800" w="3487293">
                <a:moveTo>
                  <a:pt x="0" y="0"/>
                </a:moveTo>
                <a:lnTo>
                  <a:pt x="3487293" y="0"/>
                </a:lnTo>
                <a:lnTo>
                  <a:pt x="34872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1" name="Google Shape;211;p15"/>
          <p:cNvGrpSpPr/>
          <p:nvPr/>
        </p:nvGrpSpPr>
        <p:grpSpPr>
          <a:xfrm>
            <a:off x="1297238" y="358377"/>
            <a:ext cx="15693523" cy="2651031"/>
            <a:chOff x="0" y="-9525"/>
            <a:chExt cx="4133274" cy="698214"/>
          </a:xfrm>
        </p:grpSpPr>
        <p:sp>
          <p:nvSpPr>
            <p:cNvPr id="212" name="Google Shape;212;p15"/>
            <p:cNvSpPr/>
            <p:nvPr/>
          </p:nvSpPr>
          <p:spPr>
            <a:xfrm>
              <a:off x="0" y="0"/>
              <a:ext cx="4133274" cy="688689"/>
            </a:xfrm>
            <a:custGeom>
              <a:rect b="b" l="l" r="r" t="t"/>
              <a:pathLst>
                <a:path extrusionOk="0" h="688689" w="4133274">
                  <a:moveTo>
                    <a:pt x="25159" y="0"/>
                  </a:moveTo>
                  <a:lnTo>
                    <a:pt x="4108114" y="0"/>
                  </a:lnTo>
                  <a:cubicBezTo>
                    <a:pt x="4114787" y="0"/>
                    <a:pt x="4121186" y="2651"/>
                    <a:pt x="4125905" y="7369"/>
                  </a:cubicBezTo>
                  <a:cubicBezTo>
                    <a:pt x="4130623" y="12087"/>
                    <a:pt x="4133274" y="18487"/>
                    <a:pt x="4133274" y="25159"/>
                  </a:cubicBezTo>
                  <a:lnTo>
                    <a:pt x="4133274" y="663530"/>
                  </a:lnTo>
                  <a:cubicBezTo>
                    <a:pt x="4133274" y="670202"/>
                    <a:pt x="4130623" y="676602"/>
                    <a:pt x="4125905" y="681320"/>
                  </a:cubicBezTo>
                  <a:cubicBezTo>
                    <a:pt x="4121186" y="686038"/>
                    <a:pt x="4114787" y="688689"/>
                    <a:pt x="4108114" y="688689"/>
                  </a:cubicBezTo>
                  <a:lnTo>
                    <a:pt x="25159" y="688689"/>
                  </a:lnTo>
                  <a:cubicBezTo>
                    <a:pt x="18487" y="688689"/>
                    <a:pt x="12087" y="686038"/>
                    <a:pt x="7369" y="681320"/>
                  </a:cubicBezTo>
                  <a:cubicBezTo>
                    <a:pt x="2651" y="676602"/>
                    <a:pt x="0" y="670202"/>
                    <a:pt x="0" y="663530"/>
                  </a:cubicBezTo>
                  <a:lnTo>
                    <a:pt x="0" y="25159"/>
                  </a:lnTo>
                  <a:cubicBezTo>
                    <a:pt x="0" y="18487"/>
                    <a:pt x="2651" y="12087"/>
                    <a:pt x="7369" y="7369"/>
                  </a:cubicBezTo>
                  <a:cubicBezTo>
                    <a:pt x="12087" y="2651"/>
                    <a:pt x="18487" y="0"/>
                    <a:pt x="25159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0" y="-9525"/>
              <a:ext cx="4133274" cy="698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5"/>
          <p:cNvSpPr txBox="1"/>
          <p:nvPr/>
        </p:nvSpPr>
        <p:spPr>
          <a:xfrm>
            <a:off x="4537555" y="3764244"/>
            <a:ext cx="117344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Place the digits in their corresponding place value.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3931268" y="546715"/>
            <a:ext cx="104256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Comparing Using Place Value Charts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4537555" y="5315730"/>
            <a:ext cx="10172225" cy="448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Another term to describe the ones place is units.</a:t>
            </a:r>
            <a:endParaRPr/>
          </a:p>
        </p:txBody>
      </p:sp>
      <p:pic>
        <p:nvPicPr>
          <p:cNvPr id="217" name="Google Shape;2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374" y="3412213"/>
            <a:ext cx="2260585" cy="23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11150" y="627825"/>
            <a:ext cx="1880125" cy="14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05800" y="2267075"/>
            <a:ext cx="4414475" cy="404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71977" y="7026996"/>
            <a:ext cx="2925651" cy="3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C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6"/>
          <p:cNvGrpSpPr/>
          <p:nvPr/>
        </p:nvGrpSpPr>
        <p:grpSpPr>
          <a:xfrm>
            <a:off x="6141473" y="5578839"/>
            <a:ext cx="2500879" cy="2521209"/>
            <a:chOff x="0" y="-8282"/>
            <a:chExt cx="3334505" cy="3361612"/>
          </a:xfrm>
        </p:grpSpPr>
        <p:grpSp>
          <p:nvGrpSpPr>
            <p:cNvPr id="226" name="Google Shape;226;p16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28" name="Google Shape;22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6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230" name="Google Shape;23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1" name="Google Shape;23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6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233" name="Google Shape;23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4" name="Google Shape;23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6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236" name="Google Shape;23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37" name="Google Shape;23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16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239" name="Google Shape;23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0" name="Google Shape;24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16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242" name="Google Shape;24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3" name="Google Shape;24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16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245" name="Google Shape;24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6" name="Google Shape;24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16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248" name="Google Shape;24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49" name="Google Shape;24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16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251" name="Google Shape;25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2" name="Google Shape;25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16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254" name="Google Shape;25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5" name="Google Shape;25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16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58" name="Google Shape;25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16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260" name="Google Shape;26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1" name="Google Shape;26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16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263" name="Google Shape;26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4" name="Google Shape;26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16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67" name="Google Shape;26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268;p16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269" name="Google Shape;26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0" name="Google Shape;27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16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272" name="Google Shape;27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3" name="Google Shape;27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16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275" name="Google Shape;27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6" name="Google Shape;27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16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278" name="Google Shape;27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79" name="Google Shape;27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16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281" name="Google Shape;28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2" name="Google Shape;28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16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284" name="Google Shape;28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5" name="Google Shape;28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16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287" name="Google Shape;2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88" name="Google Shape;28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p16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290" name="Google Shape;29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1" name="Google Shape;29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16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293" name="Google Shape;29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4" name="Google Shape;29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6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296" name="Google Shape;29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297" name="Google Shape;29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16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299" name="Google Shape;29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0" name="Google Shape;30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16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302" name="Google Shape;3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3" name="Google Shape;30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16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305" name="Google Shape;30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6" name="Google Shape;30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16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308" name="Google Shape;30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09" name="Google Shape;30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16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311" name="Google Shape;31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2" name="Google Shape;31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6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314" name="Google Shape;31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5" name="Google Shape;31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16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317" name="Google Shape;3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18" name="Google Shape;31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16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320" name="Google Shape;32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1" name="Google Shape;32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16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4" name="Google Shape;32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" name="Google Shape;325;p16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326" name="Google Shape;32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27" name="Google Shape;32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16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329" name="Google Shape;32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0" name="Google Shape;33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p16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332" name="Google Shape;33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3" name="Google Shape;33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16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335" name="Google Shape;33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6" name="Google Shape;33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6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338" name="Google Shape;33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39" name="Google Shape;33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6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341" name="Google Shape;34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2" name="Google Shape;34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16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344" name="Google Shape;34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5" name="Google Shape;34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16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347" name="Google Shape;34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48" name="Google Shape;34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6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350" name="Google Shape;35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1" name="Google Shape;35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6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353" name="Google Shape;35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4" name="Google Shape;35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6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356" name="Google Shape;35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57" name="Google Shape;35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16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359" name="Google Shape;35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0" name="Google Shape;36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16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362" name="Google Shape;36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3" name="Google Shape;36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16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365" name="Google Shape;36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6" name="Google Shape;36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16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368" name="Google Shape;36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69" name="Google Shape;36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6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371" name="Google Shape;37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2" name="Google Shape;37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16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374" name="Google Shape;37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5" name="Google Shape;37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6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377" name="Google Shape;37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78" name="Google Shape;37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16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380" name="Google Shape;38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1" name="Google Shape;38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16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383" name="Google Shape;38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4" name="Google Shape;38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" name="Google Shape;385;p16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386" name="Google Shape;38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87" name="Google Shape;38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16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389" name="Google Shape;38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0" name="Google Shape;39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16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392" name="Google Shape;3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3" name="Google Shape;39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16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395" name="Google Shape;39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6" name="Google Shape;39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" name="Google Shape;397;p16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398" name="Google Shape;39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399" name="Google Shape;39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16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401" name="Google Shape;40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2" name="Google Shape;40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16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404" name="Google Shape;40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5" name="Google Shape;40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p16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407" name="Google Shape;40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08" name="Google Shape;40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16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410" name="Google Shape;41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1" name="Google Shape;41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6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4" name="Google Shape;41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16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416" name="Google Shape;41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17" name="Google Shape;41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16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419" name="Google Shape;41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0" name="Google Shape;42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" name="Google Shape;421;p16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422" name="Google Shape;4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3" name="Google Shape;42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16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6" name="Google Shape;42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" name="Google Shape;427;p16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428" name="Google Shape;42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29" name="Google Shape;42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" name="Google Shape;430;p16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431" name="Google Shape;43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2" name="Google Shape;43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" name="Google Shape;433;p16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434" name="Google Shape;43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5" name="Google Shape;43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" name="Google Shape;436;p16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437" name="Google Shape;4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38" name="Google Shape;43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16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440" name="Google Shape;4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1" name="Google Shape;44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16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443" name="Google Shape;4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4" name="Google Shape;44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p16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446" name="Google Shape;4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47" name="Google Shape;44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" name="Google Shape;448;p16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449" name="Google Shape;4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0" name="Google Shape;45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16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452" name="Google Shape;4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3" name="Google Shape;45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" name="Google Shape;454;p16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6" name="Google Shape;45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16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458" name="Google Shape;45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59" name="Google Shape;45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" name="Google Shape;460;p16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461" name="Google Shape;46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62" name="Google Shape;46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" name="Google Shape;463;p16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464" name="Google Shape;46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65" name="Google Shape;46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" name="Google Shape;466;p16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467" name="Google Shape;46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68" name="Google Shape;46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16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470" name="Google Shape;47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71" name="Google Shape;47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16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473" name="Google Shape;47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74" name="Google Shape;47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16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476" name="Google Shape;47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77" name="Google Shape;47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16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479" name="Google Shape;47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80" name="Google Shape;48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16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482" name="Google Shape;4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83" name="Google Shape;48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16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485" name="Google Shape;48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86" name="Google Shape;48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16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488" name="Google Shape;48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89" name="Google Shape;48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16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491" name="Google Shape;49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92" name="Google Shape;49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16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494" name="Google Shape;49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95" name="Google Shape;49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16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497" name="Google Shape;49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498" name="Google Shape;49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16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500" name="Google Shape;50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01" name="Google Shape;50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16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503" name="Google Shape;50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04" name="Google Shape;50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16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506" name="Google Shape;50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07" name="Google Shape;50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16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509" name="Google Shape;50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10" name="Google Shape;51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16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512" name="Google Shape;51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13" name="Google Shape;51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16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515" name="Google Shape;51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16" name="Google Shape;51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16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518" name="Google Shape;51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19" name="Google Shape;51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16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521" name="Google Shape;52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22" name="Google Shape;52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16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524" name="Google Shape;52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25" name="Google Shape;52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6" name="Google Shape;526;p16"/>
          <p:cNvGrpSpPr/>
          <p:nvPr/>
        </p:nvGrpSpPr>
        <p:grpSpPr>
          <a:xfrm>
            <a:off x="3259764" y="5578839"/>
            <a:ext cx="2500879" cy="2521209"/>
            <a:chOff x="0" y="-8282"/>
            <a:chExt cx="3334505" cy="3361612"/>
          </a:xfrm>
        </p:grpSpPr>
        <p:grpSp>
          <p:nvGrpSpPr>
            <p:cNvPr id="527" name="Google Shape;527;p16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528" name="Google Shape;52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29" name="Google Shape;52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0" name="Google Shape;530;p16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531" name="Google Shape;53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32" name="Google Shape;53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3" name="Google Shape;533;p16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534" name="Google Shape;53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35" name="Google Shape;53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16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537" name="Google Shape;5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38" name="Google Shape;53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16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540" name="Google Shape;5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41" name="Google Shape;54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16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543" name="Google Shape;5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44" name="Google Shape;54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16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546" name="Google Shape;5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47" name="Google Shape;54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16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50" name="Google Shape;55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16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53" name="Google Shape;55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16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555" name="Google Shape;55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56" name="Google Shape;55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16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558" name="Google Shape;55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59" name="Google Shape;55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p16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561" name="Google Shape;56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62" name="Google Shape;56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16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564" name="Google Shape;56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65" name="Google Shape;56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p16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567" name="Google Shape;56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68" name="Google Shape;56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16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570" name="Google Shape;57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71" name="Google Shape;57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16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573" name="Google Shape;57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74" name="Google Shape;57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5" name="Google Shape;575;p16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576" name="Google Shape;57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77" name="Google Shape;57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8" name="Google Shape;578;p16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579" name="Google Shape;57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80" name="Google Shape;58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1" name="Google Shape;581;p16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582" name="Google Shape;5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83" name="Google Shape;58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4" name="Google Shape;584;p16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585" name="Google Shape;58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86" name="Google Shape;58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7" name="Google Shape;587;p16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588" name="Google Shape;58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89" name="Google Shape;58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p16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591" name="Google Shape;59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92" name="Google Shape;59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p16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594" name="Google Shape;59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95" name="Google Shape;59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16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597" name="Google Shape;59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598" name="Google Shape;59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16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600" name="Google Shape;60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01" name="Google Shape;60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2" name="Google Shape;602;p16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603" name="Google Shape;60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04" name="Google Shape;60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16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606" name="Google Shape;60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07" name="Google Shape;60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16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609" name="Google Shape;60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10" name="Google Shape;61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16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612" name="Google Shape;61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13" name="Google Shape;61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16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615" name="Google Shape;61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16" name="Google Shape;61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16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618" name="Google Shape;61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19" name="Google Shape;61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16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621" name="Google Shape;62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22" name="Google Shape;62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16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624" name="Google Shape;62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25" name="Google Shape;62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16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627" name="Google Shape;6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28" name="Google Shape;62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16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630" name="Google Shape;63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31" name="Google Shape;63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16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633" name="Google Shape;63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34" name="Google Shape;63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5" name="Google Shape;635;p16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636" name="Google Shape;63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37" name="Google Shape;63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8" name="Google Shape;638;p16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639" name="Google Shape;63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40" name="Google Shape;64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16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642" name="Google Shape;64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43" name="Google Shape;64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16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645" name="Google Shape;64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46" name="Google Shape;64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16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648" name="Google Shape;64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49" name="Google Shape;64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0" name="Google Shape;650;p16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651" name="Google Shape;65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52" name="Google Shape;65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p16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654" name="Google Shape;65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55" name="Google Shape;65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6" name="Google Shape;656;p16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657" name="Google Shape;65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58" name="Google Shape;65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16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660" name="Google Shape;66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61" name="Google Shape;66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p16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64" name="Google Shape;66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5" name="Google Shape;665;p16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666" name="Google Shape;66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67" name="Google Shape;66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8" name="Google Shape;668;p16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669" name="Google Shape;66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70" name="Google Shape;67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16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672" name="Google Shape;67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73" name="Google Shape;67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4" name="Google Shape;674;p16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675" name="Google Shape;67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76" name="Google Shape;67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7" name="Google Shape;677;p16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678" name="Google Shape;67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79" name="Google Shape;67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0" name="Google Shape;680;p16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681" name="Google Shape;68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82" name="Google Shape;68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16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684" name="Google Shape;68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85" name="Google Shape;68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6" name="Google Shape;686;p16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687" name="Google Shape;6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88" name="Google Shape;68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9" name="Google Shape;689;p16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690" name="Google Shape;69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91" name="Google Shape;69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16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693" name="Google Shape;69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94" name="Google Shape;69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16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696" name="Google Shape;69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697" name="Google Shape;69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16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699" name="Google Shape;69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00" name="Google Shape;70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16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702" name="Google Shape;7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03" name="Google Shape;70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4" name="Google Shape;704;p16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705" name="Google Shape;70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06" name="Google Shape;70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7" name="Google Shape;707;p16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708" name="Google Shape;70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09" name="Google Shape;70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0" name="Google Shape;710;p16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711" name="Google Shape;71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12" name="Google Shape;71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16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714" name="Google Shape;71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15" name="Google Shape;71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6" name="Google Shape;716;p16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717" name="Google Shape;7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18" name="Google Shape;71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16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720" name="Google Shape;72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21" name="Google Shape;72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2" name="Google Shape;722;p16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723" name="Google Shape;72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24" name="Google Shape;72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5" name="Google Shape;725;p16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726" name="Google Shape;72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27" name="Google Shape;72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8" name="Google Shape;728;p16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729" name="Google Shape;72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30" name="Google Shape;73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16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732" name="Google Shape;73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33" name="Google Shape;73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4" name="Google Shape;734;p16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735" name="Google Shape;73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36" name="Google Shape;73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16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738" name="Google Shape;73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39" name="Google Shape;73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0" name="Google Shape;740;p16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741" name="Google Shape;74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42" name="Google Shape;74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p16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744" name="Google Shape;74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45" name="Google Shape;74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16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747" name="Google Shape;74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48" name="Google Shape;74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16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750" name="Google Shape;75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51" name="Google Shape;75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16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753" name="Google Shape;75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54" name="Google Shape;75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16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756" name="Google Shape;75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57" name="Google Shape;75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16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759" name="Google Shape;75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60" name="Google Shape;76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1" name="Google Shape;761;p16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762" name="Google Shape;76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63" name="Google Shape;76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4" name="Google Shape;764;p16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765" name="Google Shape;76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66" name="Google Shape;76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7" name="Google Shape;767;p16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768" name="Google Shape;76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69" name="Google Shape;76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16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771" name="Google Shape;77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72" name="Google Shape;77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3" name="Google Shape;773;p16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774" name="Google Shape;77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75" name="Google Shape;77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6" name="Google Shape;776;p16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777" name="Google Shape;77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78" name="Google Shape;77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9" name="Google Shape;779;p16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780" name="Google Shape;78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81" name="Google Shape;78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2" name="Google Shape;782;p16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783" name="Google Shape;78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84" name="Google Shape;78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5" name="Google Shape;785;p16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786" name="Google Shape;78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87" name="Google Shape;78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8" name="Google Shape;788;p16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789" name="Google Shape;78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90" name="Google Shape;79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16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792" name="Google Shape;7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93" name="Google Shape;79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6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795" name="Google Shape;79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96" name="Google Shape;79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16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798" name="Google Shape;79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799" name="Google Shape;79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0" name="Google Shape;800;p16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801" name="Google Shape;80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02" name="Google Shape;80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3" name="Google Shape;803;p16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804" name="Google Shape;80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05" name="Google Shape;80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16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807" name="Google Shape;80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08" name="Google Shape;80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9" name="Google Shape;809;p16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810" name="Google Shape;81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11" name="Google Shape;81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2" name="Google Shape;812;p16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813" name="Google Shape;81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14" name="Google Shape;81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16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816" name="Google Shape;81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17" name="Google Shape;81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16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819" name="Google Shape;81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20" name="Google Shape;82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16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23" name="Google Shape;82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4" name="Google Shape;824;p16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825" name="Google Shape;82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26" name="Google Shape;82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7" name="Google Shape;827;p16"/>
          <p:cNvGrpSpPr/>
          <p:nvPr/>
        </p:nvGrpSpPr>
        <p:grpSpPr>
          <a:xfrm>
            <a:off x="12356285" y="5578839"/>
            <a:ext cx="2500879" cy="2521209"/>
            <a:chOff x="0" y="-8282"/>
            <a:chExt cx="3334505" cy="3361612"/>
          </a:xfrm>
        </p:grpSpPr>
        <p:grpSp>
          <p:nvGrpSpPr>
            <p:cNvPr id="828" name="Google Shape;828;p16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829" name="Google Shape;82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30" name="Google Shape;83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1" name="Google Shape;831;p16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832" name="Google Shape;83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33" name="Google Shape;83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16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835" name="Google Shape;83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36" name="Google Shape;83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7" name="Google Shape;837;p16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838" name="Google Shape;83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39" name="Google Shape;83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0" name="Google Shape;840;p16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841" name="Google Shape;84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42" name="Google Shape;84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3" name="Google Shape;843;p16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844" name="Google Shape;84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45" name="Google Shape;84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6" name="Google Shape;846;p16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847" name="Google Shape;84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48" name="Google Shape;84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9" name="Google Shape;849;p16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850" name="Google Shape;85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51" name="Google Shape;85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2" name="Google Shape;852;p16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853" name="Google Shape;85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54" name="Google Shape;85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5" name="Google Shape;855;p16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856" name="Google Shape;85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57" name="Google Shape;85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60" name="Google Shape;86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1" name="Google Shape;861;p16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862" name="Google Shape;86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63" name="Google Shape;86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4" name="Google Shape;864;p16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865" name="Google Shape;86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66" name="Google Shape;86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7" name="Google Shape;867;p16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868" name="Google Shape;86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69" name="Google Shape;86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0" name="Google Shape;870;p16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871" name="Google Shape;87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72" name="Google Shape;87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3" name="Google Shape;873;p16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874" name="Google Shape;87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75" name="Google Shape;87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6" name="Google Shape;876;p16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877" name="Google Shape;87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78" name="Google Shape;87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16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880" name="Google Shape;88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81" name="Google Shape;88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16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883" name="Google Shape;88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84" name="Google Shape;88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16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886" name="Google Shape;88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87" name="Google Shape;88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8" name="Google Shape;888;p16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889" name="Google Shape;88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90" name="Google Shape;89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1" name="Google Shape;891;p16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892" name="Google Shape;8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93" name="Google Shape;89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4" name="Google Shape;894;p16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96" name="Google Shape;89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7" name="Google Shape;897;p16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898" name="Google Shape;89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899" name="Google Shape;89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0" name="Google Shape;900;p16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901" name="Google Shape;90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02" name="Google Shape;90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3" name="Google Shape;903;p16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904" name="Google Shape;90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05" name="Google Shape;90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6" name="Google Shape;906;p16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907" name="Google Shape;90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08" name="Google Shape;90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9" name="Google Shape;909;p16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910" name="Google Shape;91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11" name="Google Shape;91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2" name="Google Shape;912;p16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913" name="Google Shape;91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14" name="Google Shape;91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5" name="Google Shape;915;p16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916" name="Google Shape;91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17" name="Google Shape;91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8" name="Google Shape;918;p16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919" name="Google Shape;91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20" name="Google Shape;92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1" name="Google Shape;921;p16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922" name="Google Shape;9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23" name="Google Shape;92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4" name="Google Shape;924;p16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925" name="Google Shape;92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26" name="Google Shape;92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7" name="Google Shape;927;p16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928" name="Google Shape;92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29" name="Google Shape;92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0" name="Google Shape;930;p16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931" name="Google Shape;93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32" name="Google Shape;93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3" name="Google Shape;933;p16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934" name="Google Shape;93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35" name="Google Shape;93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6" name="Google Shape;936;p16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937" name="Google Shape;9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38" name="Google Shape;93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9" name="Google Shape;939;p16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940" name="Google Shape;9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41" name="Google Shape;94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16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943" name="Google Shape;9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44" name="Google Shape;94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p16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946" name="Google Shape;9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47" name="Google Shape;94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8" name="Google Shape;948;p16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949" name="Google Shape;9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50" name="Google Shape;95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1" name="Google Shape;951;p16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952" name="Google Shape;9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53" name="Google Shape;95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4" name="Google Shape;954;p16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955" name="Google Shape;95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56" name="Google Shape;95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7" name="Google Shape;957;p16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958" name="Google Shape;95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59" name="Google Shape;95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0" name="Google Shape;960;p16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961" name="Google Shape;96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62" name="Google Shape;96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3" name="Google Shape;963;p16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964" name="Google Shape;96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65" name="Google Shape;96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p16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967" name="Google Shape;96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68" name="Google Shape;96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9" name="Google Shape;969;p16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970" name="Google Shape;97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71" name="Google Shape;97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2" name="Google Shape;972;p16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973" name="Google Shape;97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74" name="Google Shape;97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5" name="Google Shape;975;p16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976" name="Google Shape;97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77" name="Google Shape;97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8" name="Google Shape;978;p16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979" name="Google Shape;97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80" name="Google Shape;98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1" name="Google Shape;981;p16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982" name="Google Shape;9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83" name="Google Shape;98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4" name="Google Shape;984;p16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985" name="Google Shape;98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86" name="Google Shape;98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7" name="Google Shape;987;p16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988" name="Google Shape;98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89" name="Google Shape;98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0" name="Google Shape;990;p16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991" name="Google Shape;99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92" name="Google Shape;99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3" name="Google Shape;993;p16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994" name="Google Shape;99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95" name="Google Shape;99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6" name="Google Shape;996;p16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997" name="Google Shape;99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998" name="Google Shape;99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9" name="Google Shape;999;p16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1000" name="Google Shape;100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01" name="Google Shape;100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2" name="Google Shape;1002;p16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1003" name="Google Shape;100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04" name="Google Shape;100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5" name="Google Shape;1005;p16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1006" name="Google Shape;100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07" name="Google Shape;100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8" name="Google Shape;1008;p16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1009" name="Google Shape;100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10" name="Google Shape;101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1" name="Google Shape;1011;p16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1012" name="Google Shape;101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13" name="Google Shape;101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4" name="Google Shape;1014;p16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1015" name="Google Shape;101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16" name="Google Shape;101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7" name="Google Shape;1017;p16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1018" name="Google Shape;101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19" name="Google Shape;101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0" name="Google Shape;1020;p16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1021" name="Google Shape;102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22" name="Google Shape;102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3" name="Google Shape;1023;p16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1024" name="Google Shape;102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25" name="Google Shape;102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6" name="Google Shape;1026;p16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1027" name="Google Shape;10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28" name="Google Shape;102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9" name="Google Shape;1029;p16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1030" name="Google Shape;103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31" name="Google Shape;103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2" name="Google Shape;1032;p16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1033" name="Google Shape;103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34" name="Google Shape;103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5" name="Google Shape;1035;p16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1036" name="Google Shape;103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37" name="Google Shape;103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8" name="Google Shape;1038;p16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1039" name="Google Shape;103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40" name="Google Shape;104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16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1042" name="Google Shape;104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43" name="Google Shape;104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16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1045" name="Google Shape;104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46" name="Google Shape;104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16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1048" name="Google Shape;104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49" name="Google Shape;104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0" name="Google Shape;1050;p16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1051" name="Google Shape;105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52" name="Google Shape;105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3" name="Google Shape;1053;p16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1054" name="Google Shape;105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55" name="Google Shape;105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6" name="Google Shape;1056;p16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1057" name="Google Shape;105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58" name="Google Shape;105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9" name="Google Shape;1059;p16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1060" name="Google Shape;106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61" name="Google Shape;106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2" name="Google Shape;1062;p16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1063" name="Google Shape;106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64" name="Google Shape;106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16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1066" name="Google Shape;106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67" name="Google Shape;106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16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1069" name="Google Shape;106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70" name="Google Shape;107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1" name="Google Shape;1071;p16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1072" name="Google Shape;107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73" name="Google Shape;107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16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1075" name="Google Shape;107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76" name="Google Shape;107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7" name="Google Shape;1077;p16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1078" name="Google Shape;107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79" name="Google Shape;107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0" name="Google Shape;1080;p16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1081" name="Google Shape;108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82" name="Google Shape;108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3" name="Google Shape;1083;p16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1084" name="Google Shape;108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85" name="Google Shape;108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16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1087" name="Google Shape;10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88" name="Google Shape;108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16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1090" name="Google Shape;109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91" name="Google Shape;109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2" name="Google Shape;1092;p16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1093" name="Google Shape;109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94" name="Google Shape;109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5" name="Google Shape;1095;p16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1096" name="Google Shape;109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097" name="Google Shape;109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8" name="Google Shape;1098;p16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1099" name="Google Shape;109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00" name="Google Shape;110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oogle Shape;1101;p16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1102" name="Google Shape;11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03" name="Google Shape;110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4" name="Google Shape;1104;p16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1105" name="Google Shape;110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06" name="Google Shape;110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16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1108" name="Google Shape;110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09" name="Google Shape;110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16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1111" name="Google Shape;111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12" name="Google Shape;111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3" name="Google Shape;1113;p16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1114" name="Google Shape;111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15" name="Google Shape;111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6" name="Google Shape;1116;p16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1117" name="Google Shape;11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18" name="Google Shape;111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9" name="Google Shape;1119;p16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1120" name="Google Shape;112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21" name="Google Shape;112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6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1123" name="Google Shape;112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24" name="Google Shape;112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5" name="Google Shape;1125;p16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1126" name="Google Shape;112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3E2FF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27" name="Google Shape;112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075" lIns="30075" spcFirstLastPara="1" rIns="30075" wrap="square" tIns="30075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8" name="Google Shape;1128;p16"/>
          <p:cNvGrpSpPr/>
          <p:nvPr/>
        </p:nvGrpSpPr>
        <p:grpSpPr>
          <a:xfrm>
            <a:off x="9474576" y="5578839"/>
            <a:ext cx="2500879" cy="2521209"/>
            <a:chOff x="0" y="-8282"/>
            <a:chExt cx="3334505" cy="3361612"/>
          </a:xfrm>
        </p:grpSpPr>
        <p:grpSp>
          <p:nvGrpSpPr>
            <p:cNvPr id="1129" name="Google Shape;1129;p16"/>
            <p:cNvGrpSpPr/>
            <p:nvPr/>
          </p:nvGrpSpPr>
          <p:grpSpPr>
            <a:xfrm>
              <a:off x="0" y="-8282"/>
              <a:ext cx="353380" cy="361662"/>
              <a:chOff x="0" y="-19050"/>
              <a:chExt cx="812800" cy="831850"/>
            </a:xfrm>
          </p:grpSpPr>
          <p:sp>
            <p:nvSpPr>
              <p:cNvPr id="1130" name="Google Shape;113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31" name="Google Shape;113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2" name="Google Shape;1132;p16"/>
            <p:cNvGrpSpPr/>
            <p:nvPr/>
          </p:nvGrpSpPr>
          <p:grpSpPr>
            <a:xfrm>
              <a:off x="327036" y="-8282"/>
              <a:ext cx="353380" cy="361662"/>
              <a:chOff x="0" y="-19050"/>
              <a:chExt cx="812800" cy="831850"/>
            </a:xfrm>
          </p:grpSpPr>
          <p:sp>
            <p:nvSpPr>
              <p:cNvPr id="1133" name="Google Shape;113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34" name="Google Shape;113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16"/>
            <p:cNvGrpSpPr/>
            <p:nvPr/>
          </p:nvGrpSpPr>
          <p:grpSpPr>
            <a:xfrm>
              <a:off x="665377" y="-8282"/>
              <a:ext cx="353380" cy="361662"/>
              <a:chOff x="0" y="-19050"/>
              <a:chExt cx="812800" cy="831850"/>
            </a:xfrm>
          </p:grpSpPr>
          <p:sp>
            <p:nvSpPr>
              <p:cNvPr id="1136" name="Google Shape;113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37" name="Google Shape;113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p16"/>
            <p:cNvGrpSpPr/>
            <p:nvPr/>
          </p:nvGrpSpPr>
          <p:grpSpPr>
            <a:xfrm>
              <a:off x="992413" y="-8282"/>
              <a:ext cx="353380" cy="361662"/>
              <a:chOff x="0" y="-19050"/>
              <a:chExt cx="812800" cy="831850"/>
            </a:xfrm>
          </p:grpSpPr>
          <p:sp>
            <p:nvSpPr>
              <p:cNvPr id="1139" name="Google Shape;113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40" name="Google Shape;114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1" name="Google Shape;1141;p16"/>
            <p:cNvGrpSpPr/>
            <p:nvPr/>
          </p:nvGrpSpPr>
          <p:grpSpPr>
            <a:xfrm>
              <a:off x="1327045" y="-8282"/>
              <a:ext cx="353380" cy="361662"/>
              <a:chOff x="0" y="-19050"/>
              <a:chExt cx="812800" cy="831850"/>
            </a:xfrm>
          </p:grpSpPr>
          <p:sp>
            <p:nvSpPr>
              <p:cNvPr id="1142" name="Google Shape;114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43" name="Google Shape;114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4" name="Google Shape;1144;p16"/>
            <p:cNvGrpSpPr/>
            <p:nvPr/>
          </p:nvGrpSpPr>
          <p:grpSpPr>
            <a:xfrm>
              <a:off x="1654080" y="-8282"/>
              <a:ext cx="353380" cy="361662"/>
              <a:chOff x="0" y="-19050"/>
              <a:chExt cx="812800" cy="831850"/>
            </a:xfrm>
          </p:grpSpPr>
          <p:sp>
            <p:nvSpPr>
              <p:cNvPr id="1145" name="Google Shape;114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46" name="Google Shape;114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7" name="Google Shape;1147;p16"/>
            <p:cNvGrpSpPr/>
            <p:nvPr/>
          </p:nvGrpSpPr>
          <p:grpSpPr>
            <a:xfrm>
              <a:off x="1992422" y="-8282"/>
              <a:ext cx="353380" cy="361662"/>
              <a:chOff x="0" y="-19050"/>
              <a:chExt cx="812800" cy="831850"/>
            </a:xfrm>
          </p:grpSpPr>
          <p:sp>
            <p:nvSpPr>
              <p:cNvPr id="1148" name="Google Shape;114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49" name="Google Shape;114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0" name="Google Shape;1150;p16"/>
            <p:cNvGrpSpPr/>
            <p:nvPr/>
          </p:nvGrpSpPr>
          <p:grpSpPr>
            <a:xfrm>
              <a:off x="2319458" y="-8282"/>
              <a:ext cx="353380" cy="361662"/>
              <a:chOff x="0" y="-19050"/>
              <a:chExt cx="812800" cy="831850"/>
            </a:xfrm>
          </p:grpSpPr>
          <p:sp>
            <p:nvSpPr>
              <p:cNvPr id="1151" name="Google Shape;115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52" name="Google Shape;115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3" name="Google Shape;1153;p16"/>
            <p:cNvGrpSpPr/>
            <p:nvPr/>
          </p:nvGrpSpPr>
          <p:grpSpPr>
            <a:xfrm>
              <a:off x="2654089" y="-8282"/>
              <a:ext cx="353380" cy="361662"/>
              <a:chOff x="0" y="-19050"/>
              <a:chExt cx="812800" cy="831850"/>
            </a:xfrm>
          </p:grpSpPr>
          <p:sp>
            <p:nvSpPr>
              <p:cNvPr id="1154" name="Google Shape;115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55" name="Google Shape;115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6" name="Google Shape;1156;p16"/>
            <p:cNvGrpSpPr/>
            <p:nvPr/>
          </p:nvGrpSpPr>
          <p:grpSpPr>
            <a:xfrm>
              <a:off x="2981125" y="-8282"/>
              <a:ext cx="353380" cy="361662"/>
              <a:chOff x="0" y="-19050"/>
              <a:chExt cx="812800" cy="831850"/>
            </a:xfrm>
          </p:grpSpPr>
          <p:sp>
            <p:nvSpPr>
              <p:cNvPr id="1157" name="Google Shape;115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58" name="Google Shape;115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9" name="Google Shape;1159;p16"/>
            <p:cNvGrpSpPr/>
            <p:nvPr/>
          </p:nvGrpSpPr>
          <p:grpSpPr>
            <a:xfrm>
              <a:off x="0" y="318754"/>
              <a:ext cx="353380" cy="361662"/>
              <a:chOff x="0" y="-19050"/>
              <a:chExt cx="812800" cy="831850"/>
            </a:xfrm>
          </p:grpSpPr>
          <p:sp>
            <p:nvSpPr>
              <p:cNvPr id="1160" name="Google Shape;116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61" name="Google Shape;116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2" name="Google Shape;1162;p16"/>
            <p:cNvGrpSpPr/>
            <p:nvPr/>
          </p:nvGrpSpPr>
          <p:grpSpPr>
            <a:xfrm>
              <a:off x="327036" y="318754"/>
              <a:ext cx="353380" cy="361662"/>
              <a:chOff x="0" y="-19050"/>
              <a:chExt cx="812800" cy="831850"/>
            </a:xfrm>
          </p:grpSpPr>
          <p:sp>
            <p:nvSpPr>
              <p:cNvPr id="1163" name="Google Shape;116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64" name="Google Shape;116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5" name="Google Shape;1165;p16"/>
            <p:cNvGrpSpPr/>
            <p:nvPr/>
          </p:nvGrpSpPr>
          <p:grpSpPr>
            <a:xfrm>
              <a:off x="665377" y="318754"/>
              <a:ext cx="353380" cy="361662"/>
              <a:chOff x="0" y="-19050"/>
              <a:chExt cx="812800" cy="831850"/>
            </a:xfrm>
          </p:grpSpPr>
          <p:sp>
            <p:nvSpPr>
              <p:cNvPr id="1166" name="Google Shape;116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67" name="Google Shape;116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8" name="Google Shape;1168;p16"/>
            <p:cNvGrpSpPr/>
            <p:nvPr/>
          </p:nvGrpSpPr>
          <p:grpSpPr>
            <a:xfrm>
              <a:off x="992413" y="318754"/>
              <a:ext cx="353380" cy="361662"/>
              <a:chOff x="0" y="-19050"/>
              <a:chExt cx="812800" cy="831850"/>
            </a:xfrm>
          </p:grpSpPr>
          <p:sp>
            <p:nvSpPr>
              <p:cNvPr id="1169" name="Google Shape;116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70" name="Google Shape;117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1" name="Google Shape;1171;p16"/>
            <p:cNvGrpSpPr/>
            <p:nvPr/>
          </p:nvGrpSpPr>
          <p:grpSpPr>
            <a:xfrm>
              <a:off x="1327045" y="318754"/>
              <a:ext cx="353380" cy="361662"/>
              <a:chOff x="0" y="-19050"/>
              <a:chExt cx="812800" cy="831850"/>
            </a:xfrm>
          </p:grpSpPr>
          <p:sp>
            <p:nvSpPr>
              <p:cNvPr id="1172" name="Google Shape;117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73" name="Google Shape;117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4" name="Google Shape;1174;p16"/>
            <p:cNvGrpSpPr/>
            <p:nvPr/>
          </p:nvGrpSpPr>
          <p:grpSpPr>
            <a:xfrm>
              <a:off x="1654080" y="318754"/>
              <a:ext cx="353380" cy="361662"/>
              <a:chOff x="0" y="-19050"/>
              <a:chExt cx="812800" cy="831850"/>
            </a:xfrm>
          </p:grpSpPr>
          <p:sp>
            <p:nvSpPr>
              <p:cNvPr id="1175" name="Google Shape;117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76" name="Google Shape;117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7" name="Google Shape;1177;p16"/>
            <p:cNvGrpSpPr/>
            <p:nvPr/>
          </p:nvGrpSpPr>
          <p:grpSpPr>
            <a:xfrm>
              <a:off x="1992422" y="318754"/>
              <a:ext cx="353380" cy="361662"/>
              <a:chOff x="0" y="-19050"/>
              <a:chExt cx="812800" cy="831850"/>
            </a:xfrm>
          </p:grpSpPr>
          <p:sp>
            <p:nvSpPr>
              <p:cNvPr id="1178" name="Google Shape;117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79" name="Google Shape;117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p16"/>
            <p:cNvGrpSpPr/>
            <p:nvPr/>
          </p:nvGrpSpPr>
          <p:grpSpPr>
            <a:xfrm>
              <a:off x="2319458" y="318754"/>
              <a:ext cx="353380" cy="361662"/>
              <a:chOff x="0" y="-19050"/>
              <a:chExt cx="812800" cy="831850"/>
            </a:xfrm>
          </p:grpSpPr>
          <p:sp>
            <p:nvSpPr>
              <p:cNvPr id="1181" name="Google Shape;118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82" name="Google Shape;118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16"/>
            <p:cNvGrpSpPr/>
            <p:nvPr/>
          </p:nvGrpSpPr>
          <p:grpSpPr>
            <a:xfrm>
              <a:off x="2654089" y="318754"/>
              <a:ext cx="353380" cy="361662"/>
              <a:chOff x="0" y="-19050"/>
              <a:chExt cx="812800" cy="831850"/>
            </a:xfrm>
          </p:grpSpPr>
          <p:sp>
            <p:nvSpPr>
              <p:cNvPr id="1184" name="Google Shape;118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85" name="Google Shape;118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6" name="Google Shape;1186;p16"/>
            <p:cNvGrpSpPr/>
            <p:nvPr/>
          </p:nvGrpSpPr>
          <p:grpSpPr>
            <a:xfrm>
              <a:off x="2981125" y="318754"/>
              <a:ext cx="353380" cy="361662"/>
              <a:chOff x="0" y="-19050"/>
              <a:chExt cx="812800" cy="831850"/>
            </a:xfrm>
          </p:grpSpPr>
          <p:sp>
            <p:nvSpPr>
              <p:cNvPr id="1187" name="Google Shape;11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88" name="Google Shape;118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9" name="Google Shape;1189;p16"/>
            <p:cNvGrpSpPr/>
            <p:nvPr/>
          </p:nvGrpSpPr>
          <p:grpSpPr>
            <a:xfrm>
              <a:off x="0" y="657095"/>
              <a:ext cx="353380" cy="361662"/>
              <a:chOff x="0" y="-19050"/>
              <a:chExt cx="812800" cy="831850"/>
            </a:xfrm>
          </p:grpSpPr>
          <p:sp>
            <p:nvSpPr>
              <p:cNvPr id="1190" name="Google Shape;119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91" name="Google Shape;119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16"/>
            <p:cNvGrpSpPr/>
            <p:nvPr/>
          </p:nvGrpSpPr>
          <p:grpSpPr>
            <a:xfrm>
              <a:off x="327036" y="657095"/>
              <a:ext cx="353380" cy="361662"/>
              <a:chOff x="0" y="-19050"/>
              <a:chExt cx="812800" cy="831850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94" name="Google Shape;119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665377" y="657095"/>
              <a:ext cx="353380" cy="361662"/>
              <a:chOff x="0" y="-19050"/>
              <a:chExt cx="812800" cy="831850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197" name="Google Shape;119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992413" y="657095"/>
              <a:ext cx="353380" cy="361662"/>
              <a:chOff x="0" y="-19050"/>
              <a:chExt cx="812800" cy="831850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00" name="Google Shape;120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1327045" y="657095"/>
              <a:ext cx="353380" cy="361662"/>
              <a:chOff x="0" y="-19050"/>
              <a:chExt cx="812800" cy="831850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03" name="Google Shape;120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1654080" y="657095"/>
              <a:ext cx="353380" cy="361662"/>
              <a:chOff x="0" y="-19050"/>
              <a:chExt cx="812800" cy="831850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06" name="Google Shape;120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7" name="Google Shape;1207;p16"/>
            <p:cNvGrpSpPr/>
            <p:nvPr/>
          </p:nvGrpSpPr>
          <p:grpSpPr>
            <a:xfrm>
              <a:off x="1992422" y="657095"/>
              <a:ext cx="353380" cy="361662"/>
              <a:chOff x="0" y="-19050"/>
              <a:chExt cx="812800" cy="831850"/>
            </a:xfrm>
          </p:grpSpPr>
          <p:sp>
            <p:nvSpPr>
              <p:cNvPr id="1208" name="Google Shape;120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09" name="Google Shape;120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0" name="Google Shape;1210;p16"/>
            <p:cNvGrpSpPr/>
            <p:nvPr/>
          </p:nvGrpSpPr>
          <p:grpSpPr>
            <a:xfrm>
              <a:off x="2319458" y="657095"/>
              <a:ext cx="353380" cy="361662"/>
              <a:chOff x="0" y="-19050"/>
              <a:chExt cx="812800" cy="831850"/>
            </a:xfrm>
          </p:grpSpPr>
          <p:sp>
            <p:nvSpPr>
              <p:cNvPr id="1211" name="Google Shape;121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12" name="Google Shape;121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3" name="Google Shape;1213;p16"/>
            <p:cNvGrpSpPr/>
            <p:nvPr/>
          </p:nvGrpSpPr>
          <p:grpSpPr>
            <a:xfrm>
              <a:off x="2654089" y="657095"/>
              <a:ext cx="353380" cy="361662"/>
              <a:chOff x="0" y="-19050"/>
              <a:chExt cx="812800" cy="831850"/>
            </a:xfrm>
          </p:grpSpPr>
          <p:sp>
            <p:nvSpPr>
              <p:cNvPr id="1214" name="Google Shape;121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15" name="Google Shape;121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6" name="Google Shape;1216;p16"/>
            <p:cNvGrpSpPr/>
            <p:nvPr/>
          </p:nvGrpSpPr>
          <p:grpSpPr>
            <a:xfrm>
              <a:off x="2981125" y="657095"/>
              <a:ext cx="353380" cy="361662"/>
              <a:chOff x="0" y="-19050"/>
              <a:chExt cx="812800" cy="831850"/>
            </a:xfrm>
          </p:grpSpPr>
          <p:sp>
            <p:nvSpPr>
              <p:cNvPr id="1217" name="Google Shape;12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18" name="Google Shape;121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9" name="Google Shape;1219;p16"/>
            <p:cNvGrpSpPr/>
            <p:nvPr/>
          </p:nvGrpSpPr>
          <p:grpSpPr>
            <a:xfrm>
              <a:off x="0" y="984131"/>
              <a:ext cx="353380" cy="361662"/>
              <a:chOff x="0" y="-19050"/>
              <a:chExt cx="812800" cy="831850"/>
            </a:xfrm>
          </p:grpSpPr>
          <p:sp>
            <p:nvSpPr>
              <p:cNvPr id="1220" name="Google Shape;122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21" name="Google Shape;122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2" name="Google Shape;1222;p16"/>
            <p:cNvGrpSpPr/>
            <p:nvPr/>
          </p:nvGrpSpPr>
          <p:grpSpPr>
            <a:xfrm>
              <a:off x="327036" y="984131"/>
              <a:ext cx="353380" cy="361662"/>
              <a:chOff x="0" y="-19050"/>
              <a:chExt cx="812800" cy="831850"/>
            </a:xfrm>
          </p:grpSpPr>
          <p:sp>
            <p:nvSpPr>
              <p:cNvPr id="1223" name="Google Shape;122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24" name="Google Shape;122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16"/>
            <p:cNvGrpSpPr/>
            <p:nvPr/>
          </p:nvGrpSpPr>
          <p:grpSpPr>
            <a:xfrm>
              <a:off x="665377" y="984131"/>
              <a:ext cx="353380" cy="361662"/>
              <a:chOff x="0" y="-19050"/>
              <a:chExt cx="812800" cy="831850"/>
            </a:xfrm>
          </p:grpSpPr>
          <p:sp>
            <p:nvSpPr>
              <p:cNvPr id="1226" name="Google Shape;122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27" name="Google Shape;122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p16"/>
            <p:cNvGrpSpPr/>
            <p:nvPr/>
          </p:nvGrpSpPr>
          <p:grpSpPr>
            <a:xfrm>
              <a:off x="992413" y="984131"/>
              <a:ext cx="353380" cy="361662"/>
              <a:chOff x="0" y="-19050"/>
              <a:chExt cx="812800" cy="831850"/>
            </a:xfrm>
          </p:grpSpPr>
          <p:sp>
            <p:nvSpPr>
              <p:cNvPr id="1229" name="Google Shape;122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30" name="Google Shape;123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1" name="Google Shape;1231;p16"/>
            <p:cNvGrpSpPr/>
            <p:nvPr/>
          </p:nvGrpSpPr>
          <p:grpSpPr>
            <a:xfrm>
              <a:off x="1327045" y="984131"/>
              <a:ext cx="353380" cy="361662"/>
              <a:chOff x="0" y="-19050"/>
              <a:chExt cx="812800" cy="831850"/>
            </a:xfrm>
          </p:grpSpPr>
          <p:sp>
            <p:nvSpPr>
              <p:cNvPr id="1232" name="Google Shape;123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33" name="Google Shape;123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16"/>
            <p:cNvGrpSpPr/>
            <p:nvPr/>
          </p:nvGrpSpPr>
          <p:grpSpPr>
            <a:xfrm>
              <a:off x="1654080" y="984131"/>
              <a:ext cx="353380" cy="361662"/>
              <a:chOff x="0" y="-19050"/>
              <a:chExt cx="812800" cy="831850"/>
            </a:xfrm>
          </p:grpSpPr>
          <p:sp>
            <p:nvSpPr>
              <p:cNvPr id="1235" name="Google Shape;123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36" name="Google Shape;123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16"/>
            <p:cNvGrpSpPr/>
            <p:nvPr/>
          </p:nvGrpSpPr>
          <p:grpSpPr>
            <a:xfrm>
              <a:off x="1992422" y="984131"/>
              <a:ext cx="353380" cy="361662"/>
              <a:chOff x="0" y="-19050"/>
              <a:chExt cx="812800" cy="831850"/>
            </a:xfrm>
          </p:grpSpPr>
          <p:sp>
            <p:nvSpPr>
              <p:cNvPr id="1238" name="Google Shape;123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39" name="Google Shape;123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0" name="Google Shape;1240;p16"/>
            <p:cNvGrpSpPr/>
            <p:nvPr/>
          </p:nvGrpSpPr>
          <p:grpSpPr>
            <a:xfrm>
              <a:off x="2319458" y="984131"/>
              <a:ext cx="353380" cy="361662"/>
              <a:chOff x="0" y="-19050"/>
              <a:chExt cx="812800" cy="831850"/>
            </a:xfrm>
          </p:grpSpPr>
          <p:sp>
            <p:nvSpPr>
              <p:cNvPr id="1241" name="Google Shape;124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42" name="Google Shape;124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3" name="Google Shape;1243;p16"/>
            <p:cNvGrpSpPr/>
            <p:nvPr/>
          </p:nvGrpSpPr>
          <p:grpSpPr>
            <a:xfrm>
              <a:off x="2654089" y="984131"/>
              <a:ext cx="353380" cy="361662"/>
              <a:chOff x="0" y="-19050"/>
              <a:chExt cx="812800" cy="831850"/>
            </a:xfrm>
          </p:grpSpPr>
          <p:sp>
            <p:nvSpPr>
              <p:cNvPr id="1244" name="Google Shape;124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45" name="Google Shape;124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6" name="Google Shape;1246;p16"/>
            <p:cNvGrpSpPr/>
            <p:nvPr/>
          </p:nvGrpSpPr>
          <p:grpSpPr>
            <a:xfrm>
              <a:off x="2981125" y="984131"/>
              <a:ext cx="353380" cy="361662"/>
              <a:chOff x="0" y="-19050"/>
              <a:chExt cx="812800" cy="831850"/>
            </a:xfrm>
          </p:grpSpPr>
          <p:sp>
            <p:nvSpPr>
              <p:cNvPr id="1247" name="Google Shape;124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48" name="Google Shape;124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9" name="Google Shape;1249;p16"/>
            <p:cNvGrpSpPr/>
            <p:nvPr/>
          </p:nvGrpSpPr>
          <p:grpSpPr>
            <a:xfrm>
              <a:off x="0" y="1318763"/>
              <a:ext cx="353380" cy="361662"/>
              <a:chOff x="0" y="-19050"/>
              <a:chExt cx="812800" cy="831850"/>
            </a:xfrm>
          </p:grpSpPr>
          <p:sp>
            <p:nvSpPr>
              <p:cNvPr id="1250" name="Google Shape;125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51" name="Google Shape;125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2" name="Google Shape;1252;p16"/>
            <p:cNvGrpSpPr/>
            <p:nvPr/>
          </p:nvGrpSpPr>
          <p:grpSpPr>
            <a:xfrm>
              <a:off x="327036" y="1318763"/>
              <a:ext cx="353380" cy="361662"/>
              <a:chOff x="0" y="-19050"/>
              <a:chExt cx="812800" cy="831850"/>
            </a:xfrm>
          </p:grpSpPr>
          <p:sp>
            <p:nvSpPr>
              <p:cNvPr id="1253" name="Google Shape;125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54" name="Google Shape;125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5" name="Google Shape;1255;p16"/>
            <p:cNvGrpSpPr/>
            <p:nvPr/>
          </p:nvGrpSpPr>
          <p:grpSpPr>
            <a:xfrm>
              <a:off x="665377" y="1318763"/>
              <a:ext cx="353380" cy="361662"/>
              <a:chOff x="0" y="-19050"/>
              <a:chExt cx="812800" cy="831850"/>
            </a:xfrm>
          </p:grpSpPr>
          <p:sp>
            <p:nvSpPr>
              <p:cNvPr id="1256" name="Google Shape;125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57" name="Google Shape;125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992413" y="1318763"/>
              <a:ext cx="353380" cy="361662"/>
              <a:chOff x="0" y="-19050"/>
              <a:chExt cx="812800" cy="831850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60" name="Google Shape;126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p16"/>
            <p:cNvGrpSpPr/>
            <p:nvPr/>
          </p:nvGrpSpPr>
          <p:grpSpPr>
            <a:xfrm>
              <a:off x="1327045" y="1318763"/>
              <a:ext cx="353380" cy="361662"/>
              <a:chOff x="0" y="-19050"/>
              <a:chExt cx="812800" cy="831850"/>
            </a:xfrm>
          </p:grpSpPr>
          <p:sp>
            <p:nvSpPr>
              <p:cNvPr id="1262" name="Google Shape;126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63" name="Google Shape;126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4" name="Google Shape;1264;p16"/>
            <p:cNvGrpSpPr/>
            <p:nvPr/>
          </p:nvGrpSpPr>
          <p:grpSpPr>
            <a:xfrm>
              <a:off x="1654080" y="1318763"/>
              <a:ext cx="353380" cy="361662"/>
              <a:chOff x="0" y="-19050"/>
              <a:chExt cx="812800" cy="831850"/>
            </a:xfrm>
          </p:grpSpPr>
          <p:sp>
            <p:nvSpPr>
              <p:cNvPr id="1265" name="Google Shape;126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66" name="Google Shape;126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16"/>
            <p:cNvGrpSpPr/>
            <p:nvPr/>
          </p:nvGrpSpPr>
          <p:grpSpPr>
            <a:xfrm>
              <a:off x="1992422" y="1318763"/>
              <a:ext cx="353380" cy="361662"/>
              <a:chOff x="0" y="-19050"/>
              <a:chExt cx="812800" cy="831850"/>
            </a:xfrm>
          </p:grpSpPr>
          <p:sp>
            <p:nvSpPr>
              <p:cNvPr id="1268" name="Google Shape;126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69" name="Google Shape;126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0" name="Google Shape;1270;p16"/>
            <p:cNvGrpSpPr/>
            <p:nvPr/>
          </p:nvGrpSpPr>
          <p:grpSpPr>
            <a:xfrm>
              <a:off x="2319458" y="1318763"/>
              <a:ext cx="353380" cy="361662"/>
              <a:chOff x="0" y="-19050"/>
              <a:chExt cx="812800" cy="831850"/>
            </a:xfrm>
          </p:grpSpPr>
          <p:sp>
            <p:nvSpPr>
              <p:cNvPr id="1271" name="Google Shape;127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72" name="Google Shape;127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3" name="Google Shape;1273;p16"/>
            <p:cNvGrpSpPr/>
            <p:nvPr/>
          </p:nvGrpSpPr>
          <p:grpSpPr>
            <a:xfrm>
              <a:off x="2654089" y="1318763"/>
              <a:ext cx="353380" cy="361662"/>
              <a:chOff x="0" y="-19050"/>
              <a:chExt cx="812800" cy="831850"/>
            </a:xfrm>
          </p:grpSpPr>
          <p:sp>
            <p:nvSpPr>
              <p:cNvPr id="1274" name="Google Shape;127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75" name="Google Shape;127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6" name="Google Shape;1276;p16"/>
            <p:cNvGrpSpPr/>
            <p:nvPr/>
          </p:nvGrpSpPr>
          <p:grpSpPr>
            <a:xfrm>
              <a:off x="2981125" y="1318763"/>
              <a:ext cx="353380" cy="361662"/>
              <a:chOff x="0" y="-19050"/>
              <a:chExt cx="812800" cy="831850"/>
            </a:xfrm>
          </p:grpSpPr>
          <p:sp>
            <p:nvSpPr>
              <p:cNvPr id="1277" name="Google Shape;127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78" name="Google Shape;127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9" name="Google Shape;1279;p16"/>
            <p:cNvGrpSpPr/>
            <p:nvPr/>
          </p:nvGrpSpPr>
          <p:grpSpPr>
            <a:xfrm>
              <a:off x="0" y="1664624"/>
              <a:ext cx="353380" cy="361662"/>
              <a:chOff x="0" y="-19050"/>
              <a:chExt cx="812800" cy="831850"/>
            </a:xfrm>
          </p:grpSpPr>
          <p:sp>
            <p:nvSpPr>
              <p:cNvPr id="1280" name="Google Shape;128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81" name="Google Shape;128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2" name="Google Shape;1282;p16"/>
            <p:cNvGrpSpPr/>
            <p:nvPr/>
          </p:nvGrpSpPr>
          <p:grpSpPr>
            <a:xfrm>
              <a:off x="327036" y="1664624"/>
              <a:ext cx="353380" cy="361662"/>
              <a:chOff x="0" y="-19050"/>
              <a:chExt cx="812800" cy="831850"/>
            </a:xfrm>
          </p:grpSpPr>
          <p:sp>
            <p:nvSpPr>
              <p:cNvPr id="1283" name="Google Shape;128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84" name="Google Shape;128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5" name="Google Shape;1285;p16"/>
            <p:cNvGrpSpPr/>
            <p:nvPr/>
          </p:nvGrpSpPr>
          <p:grpSpPr>
            <a:xfrm>
              <a:off x="665377" y="1664624"/>
              <a:ext cx="353380" cy="361662"/>
              <a:chOff x="0" y="-19050"/>
              <a:chExt cx="812800" cy="831850"/>
            </a:xfrm>
          </p:grpSpPr>
          <p:sp>
            <p:nvSpPr>
              <p:cNvPr id="1286" name="Google Shape;128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87" name="Google Shape;128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8" name="Google Shape;1288;p16"/>
            <p:cNvGrpSpPr/>
            <p:nvPr/>
          </p:nvGrpSpPr>
          <p:grpSpPr>
            <a:xfrm>
              <a:off x="992413" y="1664624"/>
              <a:ext cx="353380" cy="361662"/>
              <a:chOff x="0" y="-19050"/>
              <a:chExt cx="812800" cy="831850"/>
            </a:xfrm>
          </p:grpSpPr>
          <p:sp>
            <p:nvSpPr>
              <p:cNvPr id="1289" name="Google Shape;128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90" name="Google Shape;129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1" name="Google Shape;1291;p16"/>
            <p:cNvGrpSpPr/>
            <p:nvPr/>
          </p:nvGrpSpPr>
          <p:grpSpPr>
            <a:xfrm>
              <a:off x="1327045" y="1664624"/>
              <a:ext cx="353380" cy="361662"/>
              <a:chOff x="0" y="-19050"/>
              <a:chExt cx="812800" cy="831850"/>
            </a:xfrm>
          </p:grpSpPr>
          <p:sp>
            <p:nvSpPr>
              <p:cNvPr id="1292" name="Google Shape;12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93" name="Google Shape;129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4" name="Google Shape;1294;p16"/>
            <p:cNvGrpSpPr/>
            <p:nvPr/>
          </p:nvGrpSpPr>
          <p:grpSpPr>
            <a:xfrm>
              <a:off x="1654080" y="1664624"/>
              <a:ext cx="353380" cy="361662"/>
              <a:chOff x="0" y="-19050"/>
              <a:chExt cx="812800" cy="831850"/>
            </a:xfrm>
          </p:grpSpPr>
          <p:sp>
            <p:nvSpPr>
              <p:cNvPr id="1295" name="Google Shape;129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96" name="Google Shape;129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7" name="Google Shape;1297;p16"/>
            <p:cNvGrpSpPr/>
            <p:nvPr/>
          </p:nvGrpSpPr>
          <p:grpSpPr>
            <a:xfrm>
              <a:off x="1992422" y="1664624"/>
              <a:ext cx="353380" cy="361662"/>
              <a:chOff x="0" y="-19050"/>
              <a:chExt cx="812800" cy="831850"/>
            </a:xfrm>
          </p:grpSpPr>
          <p:sp>
            <p:nvSpPr>
              <p:cNvPr id="1298" name="Google Shape;129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299" name="Google Shape;129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0" name="Google Shape;1300;p16"/>
            <p:cNvGrpSpPr/>
            <p:nvPr/>
          </p:nvGrpSpPr>
          <p:grpSpPr>
            <a:xfrm>
              <a:off x="2319458" y="1664624"/>
              <a:ext cx="353380" cy="361662"/>
              <a:chOff x="0" y="-19050"/>
              <a:chExt cx="812800" cy="831850"/>
            </a:xfrm>
          </p:grpSpPr>
          <p:sp>
            <p:nvSpPr>
              <p:cNvPr id="1301" name="Google Shape;130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02" name="Google Shape;130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3" name="Google Shape;1303;p16"/>
            <p:cNvGrpSpPr/>
            <p:nvPr/>
          </p:nvGrpSpPr>
          <p:grpSpPr>
            <a:xfrm>
              <a:off x="2654089" y="1664624"/>
              <a:ext cx="353380" cy="361662"/>
              <a:chOff x="0" y="-19050"/>
              <a:chExt cx="812800" cy="831850"/>
            </a:xfrm>
          </p:grpSpPr>
          <p:sp>
            <p:nvSpPr>
              <p:cNvPr id="1304" name="Google Shape;130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05" name="Google Shape;130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16"/>
            <p:cNvGrpSpPr/>
            <p:nvPr/>
          </p:nvGrpSpPr>
          <p:grpSpPr>
            <a:xfrm>
              <a:off x="2981125" y="1664624"/>
              <a:ext cx="353380" cy="361662"/>
              <a:chOff x="0" y="-19050"/>
              <a:chExt cx="812800" cy="831850"/>
            </a:xfrm>
          </p:grpSpPr>
          <p:sp>
            <p:nvSpPr>
              <p:cNvPr id="1307" name="Google Shape;130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08" name="Google Shape;130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9" name="Google Shape;1309;p16"/>
            <p:cNvGrpSpPr/>
            <p:nvPr/>
          </p:nvGrpSpPr>
          <p:grpSpPr>
            <a:xfrm>
              <a:off x="0" y="1991659"/>
              <a:ext cx="353380" cy="361662"/>
              <a:chOff x="0" y="-19050"/>
              <a:chExt cx="812800" cy="831850"/>
            </a:xfrm>
          </p:grpSpPr>
          <p:sp>
            <p:nvSpPr>
              <p:cNvPr id="1310" name="Google Shape;131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11" name="Google Shape;131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2" name="Google Shape;1312;p16"/>
            <p:cNvGrpSpPr/>
            <p:nvPr/>
          </p:nvGrpSpPr>
          <p:grpSpPr>
            <a:xfrm>
              <a:off x="327036" y="1991659"/>
              <a:ext cx="353380" cy="361662"/>
              <a:chOff x="0" y="-19050"/>
              <a:chExt cx="812800" cy="831850"/>
            </a:xfrm>
          </p:grpSpPr>
          <p:sp>
            <p:nvSpPr>
              <p:cNvPr id="1313" name="Google Shape;131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14" name="Google Shape;131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16"/>
            <p:cNvGrpSpPr/>
            <p:nvPr/>
          </p:nvGrpSpPr>
          <p:grpSpPr>
            <a:xfrm>
              <a:off x="665377" y="1991659"/>
              <a:ext cx="353380" cy="361662"/>
              <a:chOff x="0" y="-19050"/>
              <a:chExt cx="812800" cy="831850"/>
            </a:xfrm>
          </p:grpSpPr>
          <p:sp>
            <p:nvSpPr>
              <p:cNvPr id="1316" name="Google Shape;131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17" name="Google Shape;131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8" name="Google Shape;1318;p16"/>
            <p:cNvGrpSpPr/>
            <p:nvPr/>
          </p:nvGrpSpPr>
          <p:grpSpPr>
            <a:xfrm>
              <a:off x="992413" y="1991659"/>
              <a:ext cx="353380" cy="361662"/>
              <a:chOff x="0" y="-19050"/>
              <a:chExt cx="812800" cy="831850"/>
            </a:xfrm>
          </p:grpSpPr>
          <p:sp>
            <p:nvSpPr>
              <p:cNvPr id="1319" name="Google Shape;131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20" name="Google Shape;132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1" name="Google Shape;1321;p16"/>
            <p:cNvGrpSpPr/>
            <p:nvPr/>
          </p:nvGrpSpPr>
          <p:grpSpPr>
            <a:xfrm>
              <a:off x="1327045" y="1991659"/>
              <a:ext cx="353380" cy="361662"/>
              <a:chOff x="0" y="-19050"/>
              <a:chExt cx="812800" cy="831850"/>
            </a:xfrm>
          </p:grpSpPr>
          <p:sp>
            <p:nvSpPr>
              <p:cNvPr id="1322" name="Google Shape;13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23" name="Google Shape;132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4" name="Google Shape;1324;p16"/>
            <p:cNvGrpSpPr/>
            <p:nvPr/>
          </p:nvGrpSpPr>
          <p:grpSpPr>
            <a:xfrm>
              <a:off x="1654080" y="1991659"/>
              <a:ext cx="353380" cy="361662"/>
              <a:chOff x="0" y="-19050"/>
              <a:chExt cx="812800" cy="831850"/>
            </a:xfrm>
          </p:grpSpPr>
          <p:sp>
            <p:nvSpPr>
              <p:cNvPr id="1325" name="Google Shape;132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26" name="Google Shape;132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7" name="Google Shape;1327;p16"/>
            <p:cNvGrpSpPr/>
            <p:nvPr/>
          </p:nvGrpSpPr>
          <p:grpSpPr>
            <a:xfrm>
              <a:off x="1992422" y="1991659"/>
              <a:ext cx="353380" cy="361662"/>
              <a:chOff x="0" y="-19050"/>
              <a:chExt cx="812800" cy="831850"/>
            </a:xfrm>
          </p:grpSpPr>
          <p:sp>
            <p:nvSpPr>
              <p:cNvPr id="1328" name="Google Shape;132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29" name="Google Shape;132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0" name="Google Shape;1330;p16"/>
            <p:cNvGrpSpPr/>
            <p:nvPr/>
          </p:nvGrpSpPr>
          <p:grpSpPr>
            <a:xfrm>
              <a:off x="2319458" y="1991659"/>
              <a:ext cx="353380" cy="361662"/>
              <a:chOff x="0" y="-19050"/>
              <a:chExt cx="812800" cy="831850"/>
            </a:xfrm>
          </p:grpSpPr>
          <p:sp>
            <p:nvSpPr>
              <p:cNvPr id="1331" name="Google Shape;133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32" name="Google Shape;133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3" name="Google Shape;1333;p16"/>
            <p:cNvGrpSpPr/>
            <p:nvPr/>
          </p:nvGrpSpPr>
          <p:grpSpPr>
            <a:xfrm>
              <a:off x="2654089" y="1991659"/>
              <a:ext cx="353380" cy="361662"/>
              <a:chOff x="0" y="-19050"/>
              <a:chExt cx="812800" cy="831850"/>
            </a:xfrm>
          </p:grpSpPr>
          <p:sp>
            <p:nvSpPr>
              <p:cNvPr id="1334" name="Google Shape;133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35" name="Google Shape;133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6" name="Google Shape;1336;p16"/>
            <p:cNvGrpSpPr/>
            <p:nvPr/>
          </p:nvGrpSpPr>
          <p:grpSpPr>
            <a:xfrm>
              <a:off x="2981125" y="1991659"/>
              <a:ext cx="353380" cy="361662"/>
              <a:chOff x="0" y="-19050"/>
              <a:chExt cx="812800" cy="831850"/>
            </a:xfrm>
          </p:grpSpPr>
          <p:sp>
            <p:nvSpPr>
              <p:cNvPr id="1337" name="Google Shape;13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38" name="Google Shape;133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9" name="Google Shape;1339;p16"/>
            <p:cNvGrpSpPr/>
            <p:nvPr/>
          </p:nvGrpSpPr>
          <p:grpSpPr>
            <a:xfrm>
              <a:off x="0" y="2330001"/>
              <a:ext cx="353380" cy="361662"/>
              <a:chOff x="0" y="-19050"/>
              <a:chExt cx="812800" cy="831850"/>
            </a:xfrm>
          </p:grpSpPr>
          <p:sp>
            <p:nvSpPr>
              <p:cNvPr id="1340" name="Google Shape;13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41" name="Google Shape;134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2" name="Google Shape;1342;p16"/>
            <p:cNvGrpSpPr/>
            <p:nvPr/>
          </p:nvGrpSpPr>
          <p:grpSpPr>
            <a:xfrm>
              <a:off x="327036" y="2330001"/>
              <a:ext cx="353380" cy="361662"/>
              <a:chOff x="0" y="-19050"/>
              <a:chExt cx="812800" cy="831850"/>
            </a:xfrm>
          </p:grpSpPr>
          <p:sp>
            <p:nvSpPr>
              <p:cNvPr id="1343" name="Google Shape;13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44" name="Google Shape;134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5" name="Google Shape;1345;p16"/>
            <p:cNvGrpSpPr/>
            <p:nvPr/>
          </p:nvGrpSpPr>
          <p:grpSpPr>
            <a:xfrm>
              <a:off x="665377" y="2330001"/>
              <a:ext cx="353380" cy="361662"/>
              <a:chOff x="0" y="-19050"/>
              <a:chExt cx="812800" cy="831850"/>
            </a:xfrm>
          </p:grpSpPr>
          <p:sp>
            <p:nvSpPr>
              <p:cNvPr id="1346" name="Google Shape;13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47" name="Google Shape;134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16"/>
            <p:cNvGrpSpPr/>
            <p:nvPr/>
          </p:nvGrpSpPr>
          <p:grpSpPr>
            <a:xfrm>
              <a:off x="992413" y="2330001"/>
              <a:ext cx="353380" cy="361662"/>
              <a:chOff x="0" y="-19050"/>
              <a:chExt cx="812800" cy="831850"/>
            </a:xfrm>
          </p:grpSpPr>
          <p:sp>
            <p:nvSpPr>
              <p:cNvPr id="1349" name="Google Shape;13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50" name="Google Shape;135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1" name="Google Shape;1351;p16"/>
            <p:cNvGrpSpPr/>
            <p:nvPr/>
          </p:nvGrpSpPr>
          <p:grpSpPr>
            <a:xfrm>
              <a:off x="1327045" y="2330001"/>
              <a:ext cx="353380" cy="361662"/>
              <a:chOff x="0" y="-19050"/>
              <a:chExt cx="812800" cy="831850"/>
            </a:xfrm>
          </p:grpSpPr>
          <p:sp>
            <p:nvSpPr>
              <p:cNvPr id="1352" name="Google Shape;13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53" name="Google Shape;135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4" name="Google Shape;1354;p16"/>
            <p:cNvGrpSpPr/>
            <p:nvPr/>
          </p:nvGrpSpPr>
          <p:grpSpPr>
            <a:xfrm>
              <a:off x="1654080" y="2330001"/>
              <a:ext cx="353380" cy="361662"/>
              <a:chOff x="0" y="-19050"/>
              <a:chExt cx="812800" cy="831850"/>
            </a:xfrm>
          </p:grpSpPr>
          <p:sp>
            <p:nvSpPr>
              <p:cNvPr id="1355" name="Google Shape;135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56" name="Google Shape;135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7" name="Google Shape;1357;p16"/>
            <p:cNvGrpSpPr/>
            <p:nvPr/>
          </p:nvGrpSpPr>
          <p:grpSpPr>
            <a:xfrm>
              <a:off x="1992422" y="2330001"/>
              <a:ext cx="353380" cy="361662"/>
              <a:chOff x="0" y="-19050"/>
              <a:chExt cx="812800" cy="831850"/>
            </a:xfrm>
          </p:grpSpPr>
          <p:sp>
            <p:nvSpPr>
              <p:cNvPr id="1358" name="Google Shape;135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59" name="Google Shape;135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0" name="Google Shape;1360;p16"/>
            <p:cNvGrpSpPr/>
            <p:nvPr/>
          </p:nvGrpSpPr>
          <p:grpSpPr>
            <a:xfrm>
              <a:off x="2319458" y="2330001"/>
              <a:ext cx="353380" cy="361662"/>
              <a:chOff x="0" y="-19050"/>
              <a:chExt cx="812800" cy="831850"/>
            </a:xfrm>
          </p:grpSpPr>
          <p:sp>
            <p:nvSpPr>
              <p:cNvPr id="1361" name="Google Shape;136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62" name="Google Shape;136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3" name="Google Shape;1363;p16"/>
            <p:cNvGrpSpPr/>
            <p:nvPr/>
          </p:nvGrpSpPr>
          <p:grpSpPr>
            <a:xfrm>
              <a:off x="2654089" y="2330001"/>
              <a:ext cx="353380" cy="361662"/>
              <a:chOff x="0" y="-19050"/>
              <a:chExt cx="812800" cy="831850"/>
            </a:xfrm>
          </p:grpSpPr>
          <p:sp>
            <p:nvSpPr>
              <p:cNvPr id="1364" name="Google Shape;136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65" name="Google Shape;136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6" name="Google Shape;1366;p16"/>
            <p:cNvGrpSpPr/>
            <p:nvPr/>
          </p:nvGrpSpPr>
          <p:grpSpPr>
            <a:xfrm>
              <a:off x="2981125" y="2330001"/>
              <a:ext cx="353380" cy="361662"/>
              <a:chOff x="0" y="-19050"/>
              <a:chExt cx="812800" cy="831850"/>
            </a:xfrm>
          </p:grpSpPr>
          <p:sp>
            <p:nvSpPr>
              <p:cNvPr id="1367" name="Google Shape;136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68" name="Google Shape;136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16"/>
            <p:cNvGrpSpPr/>
            <p:nvPr/>
          </p:nvGrpSpPr>
          <p:grpSpPr>
            <a:xfrm>
              <a:off x="0" y="2657037"/>
              <a:ext cx="353380" cy="361662"/>
              <a:chOff x="0" y="-19050"/>
              <a:chExt cx="812800" cy="831850"/>
            </a:xfrm>
          </p:grpSpPr>
          <p:sp>
            <p:nvSpPr>
              <p:cNvPr id="1370" name="Google Shape;137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71" name="Google Shape;137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2" name="Google Shape;1372;p16"/>
            <p:cNvGrpSpPr/>
            <p:nvPr/>
          </p:nvGrpSpPr>
          <p:grpSpPr>
            <a:xfrm>
              <a:off x="327036" y="2657037"/>
              <a:ext cx="353380" cy="361662"/>
              <a:chOff x="0" y="-19050"/>
              <a:chExt cx="812800" cy="831850"/>
            </a:xfrm>
          </p:grpSpPr>
          <p:sp>
            <p:nvSpPr>
              <p:cNvPr id="1373" name="Google Shape;137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74" name="Google Shape;137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16"/>
            <p:cNvGrpSpPr/>
            <p:nvPr/>
          </p:nvGrpSpPr>
          <p:grpSpPr>
            <a:xfrm>
              <a:off x="665377" y="2657037"/>
              <a:ext cx="353380" cy="361662"/>
              <a:chOff x="0" y="-19050"/>
              <a:chExt cx="812800" cy="831850"/>
            </a:xfrm>
          </p:grpSpPr>
          <p:sp>
            <p:nvSpPr>
              <p:cNvPr id="1376" name="Google Shape;137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77" name="Google Shape;137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8" name="Google Shape;1378;p16"/>
            <p:cNvGrpSpPr/>
            <p:nvPr/>
          </p:nvGrpSpPr>
          <p:grpSpPr>
            <a:xfrm>
              <a:off x="992413" y="2657037"/>
              <a:ext cx="353380" cy="361662"/>
              <a:chOff x="0" y="-19050"/>
              <a:chExt cx="812800" cy="831850"/>
            </a:xfrm>
          </p:grpSpPr>
          <p:sp>
            <p:nvSpPr>
              <p:cNvPr id="1379" name="Google Shape;137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80" name="Google Shape;138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16"/>
            <p:cNvGrpSpPr/>
            <p:nvPr/>
          </p:nvGrpSpPr>
          <p:grpSpPr>
            <a:xfrm>
              <a:off x="1327045" y="2657037"/>
              <a:ext cx="353380" cy="361662"/>
              <a:chOff x="0" y="-19050"/>
              <a:chExt cx="812800" cy="831850"/>
            </a:xfrm>
          </p:grpSpPr>
          <p:sp>
            <p:nvSpPr>
              <p:cNvPr id="1382" name="Google Shape;13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83" name="Google Shape;138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4" name="Google Shape;1384;p16"/>
            <p:cNvGrpSpPr/>
            <p:nvPr/>
          </p:nvGrpSpPr>
          <p:grpSpPr>
            <a:xfrm>
              <a:off x="1654080" y="2657037"/>
              <a:ext cx="353380" cy="361662"/>
              <a:chOff x="0" y="-19050"/>
              <a:chExt cx="812800" cy="831850"/>
            </a:xfrm>
          </p:grpSpPr>
          <p:sp>
            <p:nvSpPr>
              <p:cNvPr id="1385" name="Google Shape;138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86" name="Google Shape;138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7" name="Google Shape;1387;p16"/>
            <p:cNvGrpSpPr/>
            <p:nvPr/>
          </p:nvGrpSpPr>
          <p:grpSpPr>
            <a:xfrm>
              <a:off x="1992422" y="2657037"/>
              <a:ext cx="353380" cy="361662"/>
              <a:chOff x="0" y="-19050"/>
              <a:chExt cx="812800" cy="831850"/>
            </a:xfrm>
          </p:grpSpPr>
          <p:sp>
            <p:nvSpPr>
              <p:cNvPr id="1388" name="Google Shape;138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89" name="Google Shape;138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0" name="Google Shape;1390;p16"/>
            <p:cNvGrpSpPr/>
            <p:nvPr/>
          </p:nvGrpSpPr>
          <p:grpSpPr>
            <a:xfrm>
              <a:off x="2319458" y="2657037"/>
              <a:ext cx="353380" cy="361662"/>
              <a:chOff x="0" y="-19050"/>
              <a:chExt cx="812800" cy="831850"/>
            </a:xfrm>
          </p:grpSpPr>
          <p:sp>
            <p:nvSpPr>
              <p:cNvPr id="1391" name="Google Shape;139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92" name="Google Shape;139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3" name="Google Shape;1393;p16"/>
            <p:cNvGrpSpPr/>
            <p:nvPr/>
          </p:nvGrpSpPr>
          <p:grpSpPr>
            <a:xfrm>
              <a:off x="2654089" y="2657037"/>
              <a:ext cx="353380" cy="361662"/>
              <a:chOff x="0" y="-19050"/>
              <a:chExt cx="812800" cy="831850"/>
            </a:xfrm>
          </p:grpSpPr>
          <p:sp>
            <p:nvSpPr>
              <p:cNvPr id="1394" name="Google Shape;139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95" name="Google Shape;139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16"/>
            <p:cNvGrpSpPr/>
            <p:nvPr/>
          </p:nvGrpSpPr>
          <p:grpSpPr>
            <a:xfrm>
              <a:off x="2981125" y="2657037"/>
              <a:ext cx="353380" cy="361662"/>
              <a:chOff x="0" y="-19050"/>
              <a:chExt cx="812800" cy="831850"/>
            </a:xfrm>
          </p:grpSpPr>
          <p:sp>
            <p:nvSpPr>
              <p:cNvPr id="1397" name="Google Shape;139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398" name="Google Shape;139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16"/>
            <p:cNvGrpSpPr/>
            <p:nvPr/>
          </p:nvGrpSpPr>
          <p:grpSpPr>
            <a:xfrm>
              <a:off x="0" y="2991668"/>
              <a:ext cx="353380" cy="361662"/>
              <a:chOff x="0" y="-19050"/>
              <a:chExt cx="812800" cy="831850"/>
            </a:xfrm>
          </p:grpSpPr>
          <p:sp>
            <p:nvSpPr>
              <p:cNvPr id="1400" name="Google Shape;140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01" name="Google Shape;1401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2" name="Google Shape;1402;p16"/>
            <p:cNvGrpSpPr/>
            <p:nvPr/>
          </p:nvGrpSpPr>
          <p:grpSpPr>
            <a:xfrm>
              <a:off x="327036" y="2991668"/>
              <a:ext cx="353380" cy="361662"/>
              <a:chOff x="0" y="-19050"/>
              <a:chExt cx="812800" cy="831850"/>
            </a:xfrm>
          </p:grpSpPr>
          <p:sp>
            <p:nvSpPr>
              <p:cNvPr id="1403" name="Google Shape;140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04" name="Google Shape;1404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5" name="Google Shape;1405;p16"/>
            <p:cNvGrpSpPr/>
            <p:nvPr/>
          </p:nvGrpSpPr>
          <p:grpSpPr>
            <a:xfrm>
              <a:off x="665377" y="2991668"/>
              <a:ext cx="353380" cy="361662"/>
              <a:chOff x="0" y="-19050"/>
              <a:chExt cx="812800" cy="831850"/>
            </a:xfrm>
          </p:grpSpPr>
          <p:sp>
            <p:nvSpPr>
              <p:cNvPr id="1406" name="Google Shape;140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07" name="Google Shape;1407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8" name="Google Shape;1408;p16"/>
            <p:cNvGrpSpPr/>
            <p:nvPr/>
          </p:nvGrpSpPr>
          <p:grpSpPr>
            <a:xfrm>
              <a:off x="992413" y="2991668"/>
              <a:ext cx="353380" cy="361662"/>
              <a:chOff x="0" y="-19050"/>
              <a:chExt cx="812800" cy="831850"/>
            </a:xfrm>
          </p:grpSpPr>
          <p:sp>
            <p:nvSpPr>
              <p:cNvPr id="1409" name="Google Shape;140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10" name="Google Shape;1410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1" name="Google Shape;1411;p16"/>
            <p:cNvGrpSpPr/>
            <p:nvPr/>
          </p:nvGrpSpPr>
          <p:grpSpPr>
            <a:xfrm>
              <a:off x="1327045" y="2991668"/>
              <a:ext cx="353380" cy="361662"/>
              <a:chOff x="0" y="-19050"/>
              <a:chExt cx="812800" cy="831850"/>
            </a:xfrm>
          </p:grpSpPr>
          <p:sp>
            <p:nvSpPr>
              <p:cNvPr id="1412" name="Google Shape;141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13" name="Google Shape;1413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16"/>
            <p:cNvGrpSpPr/>
            <p:nvPr/>
          </p:nvGrpSpPr>
          <p:grpSpPr>
            <a:xfrm>
              <a:off x="1654080" y="2991668"/>
              <a:ext cx="353380" cy="361662"/>
              <a:chOff x="0" y="-19050"/>
              <a:chExt cx="812800" cy="831850"/>
            </a:xfrm>
          </p:grpSpPr>
          <p:sp>
            <p:nvSpPr>
              <p:cNvPr id="1415" name="Google Shape;141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16" name="Google Shape;1416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7" name="Google Shape;1417;p16"/>
            <p:cNvGrpSpPr/>
            <p:nvPr/>
          </p:nvGrpSpPr>
          <p:grpSpPr>
            <a:xfrm>
              <a:off x="1992422" y="2991668"/>
              <a:ext cx="353380" cy="361662"/>
              <a:chOff x="0" y="-19050"/>
              <a:chExt cx="812800" cy="831850"/>
            </a:xfrm>
          </p:grpSpPr>
          <p:sp>
            <p:nvSpPr>
              <p:cNvPr id="1418" name="Google Shape;141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19" name="Google Shape;1419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0" name="Google Shape;1420;p16"/>
            <p:cNvGrpSpPr/>
            <p:nvPr/>
          </p:nvGrpSpPr>
          <p:grpSpPr>
            <a:xfrm>
              <a:off x="2319458" y="2991668"/>
              <a:ext cx="353380" cy="361662"/>
              <a:chOff x="0" y="-19050"/>
              <a:chExt cx="812800" cy="831850"/>
            </a:xfrm>
          </p:grpSpPr>
          <p:sp>
            <p:nvSpPr>
              <p:cNvPr id="1421" name="Google Shape;142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22" name="Google Shape;1422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3" name="Google Shape;1423;p16"/>
            <p:cNvGrpSpPr/>
            <p:nvPr/>
          </p:nvGrpSpPr>
          <p:grpSpPr>
            <a:xfrm>
              <a:off x="2654089" y="2991668"/>
              <a:ext cx="353380" cy="361662"/>
              <a:chOff x="0" y="-19050"/>
              <a:chExt cx="812800" cy="831850"/>
            </a:xfrm>
          </p:grpSpPr>
          <p:sp>
            <p:nvSpPr>
              <p:cNvPr id="1424" name="Google Shape;142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25" name="Google Shape;1425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6" name="Google Shape;1426;p16"/>
            <p:cNvGrpSpPr/>
            <p:nvPr/>
          </p:nvGrpSpPr>
          <p:grpSpPr>
            <a:xfrm>
              <a:off x="2981125" y="2991668"/>
              <a:ext cx="353380" cy="361662"/>
              <a:chOff x="0" y="-19050"/>
              <a:chExt cx="812800" cy="831850"/>
            </a:xfrm>
          </p:grpSpPr>
          <p:sp>
            <p:nvSpPr>
              <p:cNvPr id="1427" name="Google Shape;14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B9BE1"/>
              </a:solidFill>
              <a:ln cap="sq" cmpd="sng" w="28575">
                <a:solidFill>
                  <a:srgbClr val="AF1F7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  <p:sp>
            <p:nvSpPr>
              <p:cNvPr id="1428" name="Google Shape;1428;p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300" lIns="36300" spcFirstLastPara="1" rIns="36300" wrap="square" tIns="36300">
                <a:noAutofit/>
              </a:bodyPr>
              <a:lstStyle/>
              <a:p>
                <a:pPr indent="0" lvl="0" marL="0" marR="0" rtl="0" algn="ctr">
                  <a:lnSpc>
                    <a:spcPct val="11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9" name="Google Shape;1429;p16"/>
          <p:cNvSpPr/>
          <p:nvPr/>
        </p:nvSpPr>
        <p:spPr>
          <a:xfrm>
            <a:off x="5236612" y="4682817"/>
            <a:ext cx="1419985" cy="536489"/>
          </a:xfrm>
          <a:custGeom>
            <a:rect b="b" l="l" r="r" t="t"/>
            <a:pathLst>
              <a:path extrusionOk="0" h="3664104" w="9698191">
                <a:moveTo>
                  <a:pt x="9673426" y="3080412"/>
                </a:moveTo>
                <a:cubicBezTo>
                  <a:pt x="9651709" y="3197760"/>
                  <a:pt x="9602942" y="3349017"/>
                  <a:pt x="9517597" y="3432710"/>
                </a:cubicBezTo>
                <a:cubicBezTo>
                  <a:pt x="9332305" y="3614320"/>
                  <a:pt x="8966163" y="3634259"/>
                  <a:pt x="8559128" y="3610891"/>
                </a:cubicBezTo>
                <a:cubicBezTo>
                  <a:pt x="8266774" y="3594127"/>
                  <a:pt x="8063574" y="3637053"/>
                  <a:pt x="7770712" y="3639847"/>
                </a:cubicBezTo>
                <a:cubicBezTo>
                  <a:pt x="7472517" y="3642641"/>
                  <a:pt x="7336880" y="3643911"/>
                  <a:pt x="7038557" y="3646705"/>
                </a:cubicBezTo>
                <a:cubicBezTo>
                  <a:pt x="5321191" y="3649499"/>
                  <a:pt x="2587498" y="3652293"/>
                  <a:pt x="2289302" y="3655087"/>
                </a:cubicBezTo>
                <a:cubicBezTo>
                  <a:pt x="1995678" y="3657881"/>
                  <a:pt x="1701800" y="3664104"/>
                  <a:pt x="1408303" y="3653436"/>
                </a:cubicBezTo>
                <a:cubicBezTo>
                  <a:pt x="1260348" y="3648102"/>
                  <a:pt x="1112393" y="3638069"/>
                  <a:pt x="965454" y="3620289"/>
                </a:cubicBezTo>
                <a:cubicBezTo>
                  <a:pt x="844931" y="3605684"/>
                  <a:pt x="723900" y="3587650"/>
                  <a:pt x="607949" y="3550947"/>
                </a:cubicBezTo>
                <a:cubicBezTo>
                  <a:pt x="501777" y="3517419"/>
                  <a:pt x="399542" y="3468143"/>
                  <a:pt x="315849" y="3393721"/>
                </a:cubicBezTo>
                <a:cubicBezTo>
                  <a:pt x="227203" y="3314854"/>
                  <a:pt x="170053" y="3209698"/>
                  <a:pt x="135636" y="3097176"/>
                </a:cubicBezTo>
                <a:cubicBezTo>
                  <a:pt x="98425" y="2975510"/>
                  <a:pt x="85852" y="2847621"/>
                  <a:pt x="71882" y="2721637"/>
                </a:cubicBezTo>
                <a:cubicBezTo>
                  <a:pt x="55626" y="2574952"/>
                  <a:pt x="40894" y="2428140"/>
                  <a:pt x="27813" y="2281201"/>
                </a:cubicBezTo>
                <a:cubicBezTo>
                  <a:pt x="14732" y="1914253"/>
                  <a:pt x="32004" y="1806985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25336"/>
                </a:cubicBezTo>
                <a:cubicBezTo>
                  <a:pt x="9646502" y="2342415"/>
                  <a:pt x="9685872" y="2375943"/>
                  <a:pt x="9688920" y="2673885"/>
                </a:cubicBezTo>
                <a:cubicBezTo>
                  <a:pt x="9690317" y="2809013"/>
                  <a:pt x="9698191" y="2946808"/>
                  <a:pt x="9673426" y="3080412"/>
                </a:cubicBezTo>
                <a:close/>
              </a:path>
            </a:pathLst>
          </a:custGeom>
          <a:solidFill>
            <a:srgbClr val="AF1F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16"/>
          <p:cNvSpPr txBox="1"/>
          <p:nvPr/>
        </p:nvSpPr>
        <p:spPr>
          <a:xfrm>
            <a:off x="5285394" y="4748102"/>
            <a:ext cx="11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1.45</a:t>
            </a:r>
            <a:endParaRPr/>
          </a:p>
        </p:txBody>
      </p:sp>
      <p:sp>
        <p:nvSpPr>
          <p:cNvPr id="1431" name="Google Shape;1431;p16"/>
          <p:cNvSpPr/>
          <p:nvPr/>
        </p:nvSpPr>
        <p:spPr>
          <a:xfrm>
            <a:off x="11516292" y="4682817"/>
            <a:ext cx="1419985" cy="536489"/>
          </a:xfrm>
          <a:custGeom>
            <a:rect b="b" l="l" r="r" t="t"/>
            <a:pathLst>
              <a:path extrusionOk="0" h="3664104" w="9698191">
                <a:moveTo>
                  <a:pt x="9673426" y="3080412"/>
                </a:moveTo>
                <a:cubicBezTo>
                  <a:pt x="9651709" y="3197760"/>
                  <a:pt x="9602942" y="3349017"/>
                  <a:pt x="9517597" y="3432710"/>
                </a:cubicBezTo>
                <a:cubicBezTo>
                  <a:pt x="9332305" y="3614320"/>
                  <a:pt x="8966163" y="3634259"/>
                  <a:pt x="8559128" y="3610891"/>
                </a:cubicBezTo>
                <a:cubicBezTo>
                  <a:pt x="8266774" y="3594127"/>
                  <a:pt x="8063574" y="3637053"/>
                  <a:pt x="7770712" y="3639847"/>
                </a:cubicBezTo>
                <a:cubicBezTo>
                  <a:pt x="7472517" y="3642641"/>
                  <a:pt x="7336880" y="3643911"/>
                  <a:pt x="7038557" y="3646705"/>
                </a:cubicBezTo>
                <a:cubicBezTo>
                  <a:pt x="5321191" y="3649499"/>
                  <a:pt x="2587498" y="3652293"/>
                  <a:pt x="2289302" y="3655087"/>
                </a:cubicBezTo>
                <a:cubicBezTo>
                  <a:pt x="1995678" y="3657881"/>
                  <a:pt x="1701800" y="3664104"/>
                  <a:pt x="1408303" y="3653436"/>
                </a:cubicBezTo>
                <a:cubicBezTo>
                  <a:pt x="1260348" y="3648102"/>
                  <a:pt x="1112393" y="3638069"/>
                  <a:pt x="965454" y="3620289"/>
                </a:cubicBezTo>
                <a:cubicBezTo>
                  <a:pt x="844931" y="3605684"/>
                  <a:pt x="723900" y="3587650"/>
                  <a:pt x="607949" y="3550947"/>
                </a:cubicBezTo>
                <a:cubicBezTo>
                  <a:pt x="501777" y="3517419"/>
                  <a:pt x="399542" y="3468143"/>
                  <a:pt x="315849" y="3393721"/>
                </a:cubicBezTo>
                <a:cubicBezTo>
                  <a:pt x="227203" y="3314854"/>
                  <a:pt x="170053" y="3209698"/>
                  <a:pt x="135636" y="3097176"/>
                </a:cubicBezTo>
                <a:cubicBezTo>
                  <a:pt x="98425" y="2975510"/>
                  <a:pt x="85852" y="2847621"/>
                  <a:pt x="71882" y="2721637"/>
                </a:cubicBezTo>
                <a:cubicBezTo>
                  <a:pt x="55626" y="2574952"/>
                  <a:pt x="40894" y="2428140"/>
                  <a:pt x="27813" y="2281201"/>
                </a:cubicBezTo>
                <a:cubicBezTo>
                  <a:pt x="14732" y="1914253"/>
                  <a:pt x="32004" y="1806985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25336"/>
                </a:cubicBezTo>
                <a:cubicBezTo>
                  <a:pt x="9646502" y="2342415"/>
                  <a:pt x="9685872" y="2375943"/>
                  <a:pt x="9688920" y="2673885"/>
                </a:cubicBezTo>
                <a:cubicBezTo>
                  <a:pt x="9690317" y="2809013"/>
                  <a:pt x="9698191" y="2946808"/>
                  <a:pt x="9673426" y="3080412"/>
                </a:cubicBezTo>
                <a:close/>
              </a:path>
            </a:pathLst>
          </a:custGeom>
          <a:solidFill>
            <a:srgbClr val="AF1F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16"/>
          <p:cNvSpPr txBox="1"/>
          <p:nvPr/>
        </p:nvSpPr>
        <p:spPr>
          <a:xfrm>
            <a:off x="11565073" y="4748102"/>
            <a:ext cx="11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1.67</a:t>
            </a:r>
            <a:endParaRPr/>
          </a:p>
        </p:txBody>
      </p:sp>
      <p:sp>
        <p:nvSpPr>
          <p:cNvPr id="1433" name="Google Shape;1433;p16"/>
          <p:cNvSpPr/>
          <p:nvPr/>
        </p:nvSpPr>
        <p:spPr>
          <a:xfrm>
            <a:off x="2611000" y="3393143"/>
            <a:ext cx="1714448" cy="680228"/>
          </a:xfrm>
          <a:custGeom>
            <a:rect b="b" l="l" r="r" t="t"/>
            <a:pathLst>
              <a:path extrusionOk="0" h="3847870" w="9698191">
                <a:moveTo>
                  <a:pt x="9673426" y="3264178"/>
                </a:moveTo>
                <a:cubicBezTo>
                  <a:pt x="9651709" y="3381526"/>
                  <a:pt x="9602942" y="3532783"/>
                  <a:pt x="9517597" y="3616476"/>
                </a:cubicBezTo>
                <a:cubicBezTo>
                  <a:pt x="9332305" y="3798086"/>
                  <a:pt x="8966163" y="3818025"/>
                  <a:pt x="8559128" y="3794657"/>
                </a:cubicBezTo>
                <a:cubicBezTo>
                  <a:pt x="8266774" y="3777893"/>
                  <a:pt x="8063574" y="3820819"/>
                  <a:pt x="7770712" y="3823613"/>
                </a:cubicBezTo>
                <a:cubicBezTo>
                  <a:pt x="7472517" y="3826407"/>
                  <a:pt x="7336880" y="3827677"/>
                  <a:pt x="7038557" y="3830471"/>
                </a:cubicBezTo>
                <a:cubicBezTo>
                  <a:pt x="5321191" y="3833265"/>
                  <a:pt x="2587498" y="3836059"/>
                  <a:pt x="2289302" y="3838853"/>
                </a:cubicBezTo>
                <a:cubicBezTo>
                  <a:pt x="1995678" y="3841647"/>
                  <a:pt x="1701800" y="3847870"/>
                  <a:pt x="1408303" y="3837202"/>
                </a:cubicBezTo>
                <a:cubicBezTo>
                  <a:pt x="1260348" y="3831868"/>
                  <a:pt x="1112393" y="3821835"/>
                  <a:pt x="965454" y="3804055"/>
                </a:cubicBezTo>
                <a:cubicBezTo>
                  <a:pt x="844931" y="3789450"/>
                  <a:pt x="723900" y="3771416"/>
                  <a:pt x="607949" y="3734713"/>
                </a:cubicBezTo>
                <a:cubicBezTo>
                  <a:pt x="501777" y="3701185"/>
                  <a:pt x="399542" y="3651909"/>
                  <a:pt x="315849" y="3577487"/>
                </a:cubicBezTo>
                <a:cubicBezTo>
                  <a:pt x="227203" y="3498620"/>
                  <a:pt x="170053" y="3393464"/>
                  <a:pt x="135636" y="3280942"/>
                </a:cubicBezTo>
                <a:cubicBezTo>
                  <a:pt x="98425" y="3159276"/>
                  <a:pt x="85852" y="3031387"/>
                  <a:pt x="71882" y="2905403"/>
                </a:cubicBezTo>
                <a:cubicBezTo>
                  <a:pt x="55626" y="2758718"/>
                  <a:pt x="40894" y="2611906"/>
                  <a:pt x="27813" y="2464967"/>
                </a:cubicBezTo>
                <a:cubicBezTo>
                  <a:pt x="14732" y="2040453"/>
                  <a:pt x="32004" y="1911598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73270"/>
                </a:cubicBezTo>
                <a:cubicBezTo>
                  <a:pt x="9646502" y="2526181"/>
                  <a:pt x="9685872" y="2559709"/>
                  <a:pt x="9688920" y="2857651"/>
                </a:cubicBezTo>
                <a:cubicBezTo>
                  <a:pt x="9690317" y="2992779"/>
                  <a:pt x="9698191" y="3130574"/>
                  <a:pt x="9673426" y="3264178"/>
                </a:cubicBezTo>
                <a:close/>
              </a:path>
            </a:pathLst>
          </a:custGeom>
          <a:solidFill>
            <a:srgbClr val="AF1F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16"/>
          <p:cNvSpPr txBox="1"/>
          <p:nvPr/>
        </p:nvSpPr>
        <p:spPr>
          <a:xfrm>
            <a:off x="2687070" y="3477804"/>
            <a:ext cx="1562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Step 2</a:t>
            </a:r>
            <a:endParaRPr/>
          </a:p>
        </p:txBody>
      </p:sp>
      <p:cxnSp>
        <p:nvCxnSpPr>
          <p:cNvPr id="1435" name="Google Shape;1435;p16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436" name="Google Shape;1436;p16"/>
          <p:cNvSpPr txBox="1"/>
          <p:nvPr/>
        </p:nvSpPr>
        <p:spPr>
          <a:xfrm>
            <a:off x="4598247" y="3393704"/>
            <a:ext cx="1025891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Compare the shaded regions of each model. The number with more shaded regions has greater value.</a:t>
            </a:r>
            <a:endParaRPr/>
          </a:p>
        </p:txBody>
      </p:sp>
      <p:sp>
        <p:nvSpPr>
          <p:cNvPr id="1437" name="Google Shape;1437;p16"/>
          <p:cNvSpPr txBox="1"/>
          <p:nvPr/>
        </p:nvSpPr>
        <p:spPr>
          <a:xfrm>
            <a:off x="3103817" y="8471524"/>
            <a:ext cx="1175334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The number with more shaded regions has greater value.</a:t>
            </a:r>
            <a:endParaRPr/>
          </a:p>
        </p:txBody>
      </p:sp>
      <p:sp>
        <p:nvSpPr>
          <p:cNvPr id="1438" name="Google Shape;1438;p16"/>
          <p:cNvSpPr/>
          <p:nvPr/>
        </p:nvSpPr>
        <p:spPr>
          <a:xfrm rot="-9729741">
            <a:off x="15088437" y="5951983"/>
            <a:ext cx="2699181" cy="1933595"/>
          </a:xfrm>
          <a:custGeom>
            <a:rect b="b" l="l" r="r" t="t"/>
            <a:pathLst>
              <a:path extrusionOk="0" h="1933595" w="2699181">
                <a:moveTo>
                  <a:pt x="0" y="0"/>
                </a:moveTo>
                <a:lnTo>
                  <a:pt x="2699181" y="0"/>
                </a:lnTo>
                <a:lnTo>
                  <a:pt x="2699181" y="1933595"/>
                </a:lnTo>
                <a:lnTo>
                  <a:pt x="0" y="1933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9" name="Google Shape;1439;p16"/>
          <p:cNvSpPr/>
          <p:nvPr/>
        </p:nvSpPr>
        <p:spPr>
          <a:xfrm rot="3120711">
            <a:off x="708124" y="2899772"/>
            <a:ext cx="615868" cy="1057283"/>
          </a:xfrm>
          <a:custGeom>
            <a:rect b="b" l="l" r="r" t="t"/>
            <a:pathLst>
              <a:path extrusionOk="0" h="1058140" w="616367">
                <a:moveTo>
                  <a:pt x="0" y="0"/>
                </a:moveTo>
                <a:lnTo>
                  <a:pt x="616367" y="0"/>
                </a:lnTo>
                <a:lnTo>
                  <a:pt x="616367" y="1058141"/>
                </a:lnTo>
                <a:lnTo>
                  <a:pt x="0" y="1058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40" name="Google Shape;1440;p16"/>
          <p:cNvGrpSpPr/>
          <p:nvPr/>
        </p:nvGrpSpPr>
        <p:grpSpPr>
          <a:xfrm>
            <a:off x="1162969" y="750107"/>
            <a:ext cx="15962168" cy="1986644"/>
            <a:chOff x="0" y="-9525"/>
            <a:chExt cx="4204000" cy="523228"/>
          </a:xfrm>
        </p:grpSpPr>
        <p:sp>
          <p:nvSpPr>
            <p:cNvPr id="1441" name="Google Shape;1441;p16"/>
            <p:cNvSpPr/>
            <p:nvPr/>
          </p:nvSpPr>
          <p:spPr>
            <a:xfrm>
              <a:off x="0" y="0"/>
              <a:ext cx="4204000" cy="513703"/>
            </a:xfrm>
            <a:custGeom>
              <a:rect b="b" l="l" r="r" t="t"/>
              <a:pathLst>
                <a:path extrusionOk="0" h="513703" w="4204000">
                  <a:moveTo>
                    <a:pt x="24736" y="0"/>
                  </a:moveTo>
                  <a:lnTo>
                    <a:pt x="4179264" y="0"/>
                  </a:lnTo>
                  <a:cubicBezTo>
                    <a:pt x="4185824" y="0"/>
                    <a:pt x="4192116" y="2606"/>
                    <a:pt x="4196755" y="7245"/>
                  </a:cubicBezTo>
                  <a:cubicBezTo>
                    <a:pt x="4201394" y="11884"/>
                    <a:pt x="4204000" y="18176"/>
                    <a:pt x="4204000" y="24736"/>
                  </a:cubicBezTo>
                  <a:lnTo>
                    <a:pt x="4204000" y="488967"/>
                  </a:lnTo>
                  <a:cubicBezTo>
                    <a:pt x="4204000" y="495527"/>
                    <a:pt x="4201394" y="501819"/>
                    <a:pt x="4196755" y="506458"/>
                  </a:cubicBezTo>
                  <a:cubicBezTo>
                    <a:pt x="4192116" y="511097"/>
                    <a:pt x="4185824" y="513703"/>
                    <a:pt x="4179264" y="513703"/>
                  </a:cubicBezTo>
                  <a:lnTo>
                    <a:pt x="24736" y="513703"/>
                  </a:lnTo>
                  <a:cubicBezTo>
                    <a:pt x="18176" y="513703"/>
                    <a:pt x="11884" y="511097"/>
                    <a:pt x="7245" y="506458"/>
                  </a:cubicBezTo>
                  <a:cubicBezTo>
                    <a:pt x="2606" y="501819"/>
                    <a:pt x="0" y="495527"/>
                    <a:pt x="0" y="488967"/>
                  </a:cubicBezTo>
                  <a:lnTo>
                    <a:pt x="0" y="24736"/>
                  </a:lnTo>
                  <a:cubicBezTo>
                    <a:pt x="0" y="18176"/>
                    <a:pt x="2606" y="11884"/>
                    <a:pt x="7245" y="7245"/>
                  </a:cubicBezTo>
                  <a:cubicBezTo>
                    <a:pt x="11884" y="2606"/>
                    <a:pt x="18176" y="0"/>
                    <a:pt x="24736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 txBox="1"/>
            <p:nvPr/>
          </p:nvSpPr>
          <p:spPr>
            <a:xfrm>
              <a:off x="0" y="-9525"/>
              <a:ext cx="4204000" cy="523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3" name="Google Shape;1443;p16"/>
          <p:cNvSpPr txBox="1"/>
          <p:nvPr/>
        </p:nvSpPr>
        <p:spPr>
          <a:xfrm>
            <a:off x="1213241" y="1229941"/>
            <a:ext cx="15861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Comparing Using Area Models</a:t>
            </a:r>
            <a:endParaRPr/>
          </a:p>
        </p:txBody>
      </p:sp>
      <p:pic>
        <p:nvPicPr>
          <p:cNvPr id="1444" name="Google Shape;144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84125" y="7103681"/>
            <a:ext cx="3363075" cy="337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03218">
            <a:off x="17227250" y="76650"/>
            <a:ext cx="662609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CFFD"/>
        </a:soli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0" name="Google Shape;1450;p17"/>
          <p:cNvGraphicFramePr/>
          <p:nvPr/>
        </p:nvGraphicFramePr>
        <p:xfrm>
          <a:off x="2553722" y="639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{8B25D9D7-AFBB-4E22-A6C9-03C3CFD4F0BF}</a:tableStyleId>
              </a:tblPr>
              <a:tblGrid>
                <a:gridCol w="1582250"/>
                <a:gridCol w="557475"/>
                <a:gridCol w="1927525"/>
                <a:gridCol w="2277175"/>
              </a:tblGrid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FFF3B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tenths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hundredths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</a:tr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841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7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1" name="Google Shape;1451;p17"/>
          <p:cNvGraphicFramePr/>
          <p:nvPr/>
        </p:nvGraphicFramePr>
        <p:xfrm>
          <a:off x="9566721" y="6394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{8B25D9D7-AFBB-4E22-A6C9-03C3CFD4F0BF}</a:tableStyleId>
              </a:tblPr>
              <a:tblGrid>
                <a:gridCol w="1582250"/>
                <a:gridCol w="557475"/>
                <a:gridCol w="1927525"/>
                <a:gridCol w="2277175"/>
              </a:tblGrid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tenths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hundredths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</a:tr>
              <a:tr h="99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9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sp>
        <p:nvSpPr>
          <p:cNvPr id="1452" name="Google Shape;1452;p17"/>
          <p:cNvSpPr/>
          <p:nvPr/>
        </p:nvSpPr>
        <p:spPr>
          <a:xfrm>
            <a:off x="2611000" y="3560404"/>
            <a:ext cx="1714448" cy="680228"/>
          </a:xfrm>
          <a:custGeom>
            <a:rect b="b" l="l" r="r" t="t"/>
            <a:pathLst>
              <a:path extrusionOk="0" h="3847870" w="9698191">
                <a:moveTo>
                  <a:pt x="9673426" y="3264178"/>
                </a:moveTo>
                <a:cubicBezTo>
                  <a:pt x="9651709" y="3381526"/>
                  <a:pt x="9602942" y="3532783"/>
                  <a:pt x="9517597" y="3616476"/>
                </a:cubicBezTo>
                <a:cubicBezTo>
                  <a:pt x="9332305" y="3798086"/>
                  <a:pt x="8966163" y="3818025"/>
                  <a:pt x="8559128" y="3794657"/>
                </a:cubicBezTo>
                <a:cubicBezTo>
                  <a:pt x="8266774" y="3777893"/>
                  <a:pt x="8063574" y="3820819"/>
                  <a:pt x="7770712" y="3823613"/>
                </a:cubicBezTo>
                <a:cubicBezTo>
                  <a:pt x="7472517" y="3826407"/>
                  <a:pt x="7336880" y="3827677"/>
                  <a:pt x="7038557" y="3830471"/>
                </a:cubicBezTo>
                <a:cubicBezTo>
                  <a:pt x="5321191" y="3833265"/>
                  <a:pt x="2587498" y="3836059"/>
                  <a:pt x="2289302" y="3838853"/>
                </a:cubicBezTo>
                <a:cubicBezTo>
                  <a:pt x="1995678" y="3841647"/>
                  <a:pt x="1701800" y="3847870"/>
                  <a:pt x="1408303" y="3837202"/>
                </a:cubicBezTo>
                <a:cubicBezTo>
                  <a:pt x="1260348" y="3831868"/>
                  <a:pt x="1112393" y="3821835"/>
                  <a:pt x="965454" y="3804055"/>
                </a:cubicBezTo>
                <a:cubicBezTo>
                  <a:pt x="844931" y="3789450"/>
                  <a:pt x="723900" y="3771416"/>
                  <a:pt x="607949" y="3734713"/>
                </a:cubicBezTo>
                <a:cubicBezTo>
                  <a:pt x="501777" y="3701185"/>
                  <a:pt x="399542" y="3651909"/>
                  <a:pt x="315849" y="3577487"/>
                </a:cubicBezTo>
                <a:cubicBezTo>
                  <a:pt x="227203" y="3498620"/>
                  <a:pt x="170053" y="3393464"/>
                  <a:pt x="135636" y="3280942"/>
                </a:cubicBezTo>
                <a:cubicBezTo>
                  <a:pt x="98425" y="3159276"/>
                  <a:pt x="85852" y="3031387"/>
                  <a:pt x="71882" y="2905403"/>
                </a:cubicBezTo>
                <a:cubicBezTo>
                  <a:pt x="55626" y="2758718"/>
                  <a:pt x="40894" y="2611906"/>
                  <a:pt x="27813" y="2464967"/>
                </a:cubicBezTo>
                <a:cubicBezTo>
                  <a:pt x="14732" y="2040453"/>
                  <a:pt x="32004" y="1911598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73270"/>
                </a:cubicBezTo>
                <a:cubicBezTo>
                  <a:pt x="9646502" y="2526181"/>
                  <a:pt x="9685872" y="2559709"/>
                  <a:pt x="9688920" y="2857651"/>
                </a:cubicBezTo>
                <a:cubicBezTo>
                  <a:pt x="9690317" y="2992779"/>
                  <a:pt x="9698191" y="3130574"/>
                  <a:pt x="9673426" y="3264178"/>
                </a:cubicBezTo>
                <a:close/>
              </a:path>
            </a:pathLst>
          </a:custGeom>
          <a:solidFill>
            <a:srgbClr val="FFB8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17"/>
          <p:cNvSpPr txBox="1"/>
          <p:nvPr/>
        </p:nvSpPr>
        <p:spPr>
          <a:xfrm>
            <a:off x="2688157" y="3598241"/>
            <a:ext cx="1562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Step 2</a:t>
            </a:r>
            <a:endParaRPr/>
          </a:p>
        </p:txBody>
      </p:sp>
      <p:sp>
        <p:nvSpPr>
          <p:cNvPr id="1454" name="Google Shape;1454;p17"/>
          <p:cNvSpPr/>
          <p:nvPr/>
        </p:nvSpPr>
        <p:spPr>
          <a:xfrm>
            <a:off x="5340163" y="4626886"/>
            <a:ext cx="700073" cy="654284"/>
          </a:xfrm>
          <a:custGeom>
            <a:rect b="b" l="l" r="r" t="t"/>
            <a:pathLst>
              <a:path extrusionOk="0" h="654284" w="700073">
                <a:moveTo>
                  <a:pt x="0" y="0"/>
                </a:moveTo>
                <a:lnTo>
                  <a:pt x="700074" y="0"/>
                </a:lnTo>
                <a:lnTo>
                  <a:pt x="700074" y="654284"/>
                </a:lnTo>
                <a:lnTo>
                  <a:pt x="0" y="654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" r="-1" t="0"/>
            </a:stretch>
          </a:blipFill>
          <a:ln>
            <a:noFill/>
          </a:ln>
        </p:spPr>
      </p:sp>
      <p:sp>
        <p:nvSpPr>
          <p:cNvPr id="1455" name="Google Shape;1455;p17"/>
          <p:cNvSpPr txBox="1"/>
          <p:nvPr/>
        </p:nvSpPr>
        <p:spPr>
          <a:xfrm>
            <a:off x="5463826" y="4677382"/>
            <a:ext cx="4527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86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A</a:t>
            </a:r>
            <a:endParaRPr/>
          </a:p>
        </p:txBody>
      </p:sp>
      <p:grpSp>
        <p:nvGrpSpPr>
          <p:cNvPr id="1456" name="Google Shape;1456;p17"/>
          <p:cNvGrpSpPr/>
          <p:nvPr/>
        </p:nvGrpSpPr>
        <p:grpSpPr>
          <a:xfrm>
            <a:off x="2847456" y="7358705"/>
            <a:ext cx="1027619" cy="1076815"/>
            <a:chOff x="0" y="-9525"/>
            <a:chExt cx="270649" cy="283606"/>
          </a:xfrm>
        </p:grpSpPr>
        <p:sp>
          <p:nvSpPr>
            <p:cNvPr id="1457" name="Google Shape;1457;p17"/>
            <p:cNvSpPr/>
            <p:nvPr/>
          </p:nvSpPr>
          <p:spPr>
            <a:xfrm>
              <a:off x="0" y="0"/>
              <a:ext cx="270649" cy="274081"/>
            </a:xfrm>
            <a:custGeom>
              <a:rect b="b" l="l" r="r" t="t"/>
              <a:pathLst>
                <a:path extrusionOk="0" h="27408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138756"/>
                  </a:lnTo>
                  <a:cubicBezTo>
                    <a:pt x="270649" y="174647"/>
                    <a:pt x="256391" y="209067"/>
                    <a:pt x="231013" y="234445"/>
                  </a:cubicBezTo>
                  <a:cubicBezTo>
                    <a:pt x="205635" y="259823"/>
                    <a:pt x="171214" y="274081"/>
                    <a:pt x="135324" y="274081"/>
                  </a:cubicBezTo>
                  <a:lnTo>
                    <a:pt x="135324" y="274081"/>
                  </a:lnTo>
                  <a:cubicBezTo>
                    <a:pt x="99434" y="274081"/>
                    <a:pt x="65014" y="259823"/>
                    <a:pt x="39636" y="234445"/>
                  </a:cubicBezTo>
                  <a:cubicBezTo>
                    <a:pt x="14257" y="209067"/>
                    <a:pt x="0" y="174647"/>
                    <a:pt x="0" y="138756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F8A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7"/>
            <p:cNvSpPr txBox="1"/>
            <p:nvPr/>
          </p:nvSpPr>
          <p:spPr>
            <a:xfrm>
              <a:off x="0" y="-9525"/>
              <a:ext cx="270649" cy="283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17"/>
          <p:cNvGrpSpPr/>
          <p:nvPr/>
        </p:nvGrpSpPr>
        <p:grpSpPr>
          <a:xfrm>
            <a:off x="9896184" y="7358705"/>
            <a:ext cx="1027619" cy="1076815"/>
            <a:chOff x="0" y="-9525"/>
            <a:chExt cx="270649" cy="283606"/>
          </a:xfrm>
        </p:grpSpPr>
        <p:sp>
          <p:nvSpPr>
            <p:cNvPr id="1460" name="Google Shape;1460;p17"/>
            <p:cNvSpPr/>
            <p:nvPr/>
          </p:nvSpPr>
          <p:spPr>
            <a:xfrm>
              <a:off x="0" y="0"/>
              <a:ext cx="270649" cy="274081"/>
            </a:xfrm>
            <a:custGeom>
              <a:rect b="b" l="l" r="r" t="t"/>
              <a:pathLst>
                <a:path extrusionOk="0" h="27408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138756"/>
                  </a:lnTo>
                  <a:cubicBezTo>
                    <a:pt x="270649" y="174647"/>
                    <a:pt x="256391" y="209067"/>
                    <a:pt x="231013" y="234445"/>
                  </a:cubicBezTo>
                  <a:cubicBezTo>
                    <a:pt x="205635" y="259823"/>
                    <a:pt x="171214" y="274081"/>
                    <a:pt x="135324" y="274081"/>
                  </a:cubicBezTo>
                  <a:lnTo>
                    <a:pt x="135324" y="274081"/>
                  </a:lnTo>
                  <a:cubicBezTo>
                    <a:pt x="99434" y="274081"/>
                    <a:pt x="65014" y="259823"/>
                    <a:pt x="39636" y="234445"/>
                  </a:cubicBezTo>
                  <a:cubicBezTo>
                    <a:pt x="14257" y="209067"/>
                    <a:pt x="0" y="174647"/>
                    <a:pt x="0" y="138756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F8A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7"/>
            <p:cNvSpPr txBox="1"/>
            <p:nvPr/>
          </p:nvSpPr>
          <p:spPr>
            <a:xfrm>
              <a:off x="0" y="-9525"/>
              <a:ext cx="270649" cy="2836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62" name="Google Shape;1462;p17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463" name="Google Shape;1463;p17"/>
          <p:cNvSpPr/>
          <p:nvPr/>
        </p:nvSpPr>
        <p:spPr>
          <a:xfrm rot="279340">
            <a:off x="15429709" y="6851510"/>
            <a:ext cx="3122105" cy="4114800"/>
          </a:xfrm>
          <a:custGeom>
            <a:rect b="b" l="l" r="r" t="t"/>
            <a:pathLst>
              <a:path extrusionOk="0" h="4114800" w="3122105">
                <a:moveTo>
                  <a:pt x="0" y="0"/>
                </a:moveTo>
                <a:lnTo>
                  <a:pt x="3122105" y="0"/>
                </a:lnTo>
                <a:lnTo>
                  <a:pt x="31221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64" name="Google Shape;1464;p17"/>
          <p:cNvGrpSpPr/>
          <p:nvPr/>
        </p:nvGrpSpPr>
        <p:grpSpPr>
          <a:xfrm>
            <a:off x="1297238" y="358377"/>
            <a:ext cx="15693523" cy="2651031"/>
            <a:chOff x="0" y="-9525"/>
            <a:chExt cx="4133274" cy="698214"/>
          </a:xfrm>
        </p:grpSpPr>
        <p:sp>
          <p:nvSpPr>
            <p:cNvPr id="1465" name="Google Shape;1465;p17"/>
            <p:cNvSpPr/>
            <p:nvPr/>
          </p:nvSpPr>
          <p:spPr>
            <a:xfrm>
              <a:off x="0" y="0"/>
              <a:ext cx="4133274" cy="688689"/>
            </a:xfrm>
            <a:custGeom>
              <a:rect b="b" l="l" r="r" t="t"/>
              <a:pathLst>
                <a:path extrusionOk="0" h="688689" w="4133274">
                  <a:moveTo>
                    <a:pt x="25159" y="0"/>
                  </a:moveTo>
                  <a:lnTo>
                    <a:pt x="4108114" y="0"/>
                  </a:lnTo>
                  <a:cubicBezTo>
                    <a:pt x="4114787" y="0"/>
                    <a:pt x="4121186" y="2651"/>
                    <a:pt x="4125905" y="7369"/>
                  </a:cubicBezTo>
                  <a:cubicBezTo>
                    <a:pt x="4130623" y="12087"/>
                    <a:pt x="4133274" y="18487"/>
                    <a:pt x="4133274" y="25159"/>
                  </a:cubicBezTo>
                  <a:lnTo>
                    <a:pt x="4133274" y="663530"/>
                  </a:lnTo>
                  <a:cubicBezTo>
                    <a:pt x="4133274" y="670202"/>
                    <a:pt x="4130623" y="676602"/>
                    <a:pt x="4125905" y="681320"/>
                  </a:cubicBezTo>
                  <a:cubicBezTo>
                    <a:pt x="4121186" y="686038"/>
                    <a:pt x="4114787" y="688689"/>
                    <a:pt x="4108114" y="688689"/>
                  </a:cubicBezTo>
                  <a:lnTo>
                    <a:pt x="25159" y="688689"/>
                  </a:lnTo>
                  <a:cubicBezTo>
                    <a:pt x="18487" y="688689"/>
                    <a:pt x="12087" y="686038"/>
                    <a:pt x="7369" y="681320"/>
                  </a:cubicBezTo>
                  <a:cubicBezTo>
                    <a:pt x="2651" y="676602"/>
                    <a:pt x="0" y="670202"/>
                    <a:pt x="0" y="663530"/>
                  </a:cubicBezTo>
                  <a:lnTo>
                    <a:pt x="0" y="25159"/>
                  </a:lnTo>
                  <a:cubicBezTo>
                    <a:pt x="0" y="18487"/>
                    <a:pt x="2651" y="12087"/>
                    <a:pt x="7369" y="7369"/>
                  </a:cubicBezTo>
                  <a:cubicBezTo>
                    <a:pt x="12087" y="2651"/>
                    <a:pt x="18487" y="0"/>
                    <a:pt x="25159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7"/>
            <p:cNvSpPr txBox="1"/>
            <p:nvPr/>
          </p:nvSpPr>
          <p:spPr>
            <a:xfrm>
              <a:off x="0" y="-9525"/>
              <a:ext cx="4133274" cy="698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7" name="Google Shape;1467;p17"/>
          <p:cNvSpPr txBox="1"/>
          <p:nvPr/>
        </p:nvSpPr>
        <p:spPr>
          <a:xfrm>
            <a:off x="4515196" y="3683966"/>
            <a:ext cx="925760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Compare the digits from the largest place value.</a:t>
            </a:r>
            <a:endParaRPr/>
          </a:p>
        </p:txBody>
      </p:sp>
      <p:sp>
        <p:nvSpPr>
          <p:cNvPr id="1468" name="Google Shape;1468;p17"/>
          <p:cNvSpPr txBox="1"/>
          <p:nvPr/>
        </p:nvSpPr>
        <p:spPr>
          <a:xfrm>
            <a:off x="6193454" y="4585050"/>
            <a:ext cx="675438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If the digits are the same, move to the next place value to the right.</a:t>
            </a:r>
            <a:endParaRPr/>
          </a:p>
        </p:txBody>
      </p:sp>
      <p:sp>
        <p:nvSpPr>
          <p:cNvPr id="1469" name="Google Shape;1469;p17"/>
          <p:cNvSpPr txBox="1"/>
          <p:nvPr/>
        </p:nvSpPr>
        <p:spPr>
          <a:xfrm>
            <a:off x="3931143" y="531240"/>
            <a:ext cx="104256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Comparing Using Place Value Charts</a:t>
            </a:r>
            <a:endParaRPr/>
          </a:p>
        </p:txBody>
      </p:sp>
      <p:pic>
        <p:nvPicPr>
          <p:cNvPr id="1470" name="Google Shape;147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679" y="4227550"/>
            <a:ext cx="2559771" cy="231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26925" y="7755726"/>
            <a:ext cx="3647675" cy="16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38504" y="2108650"/>
            <a:ext cx="2600224" cy="30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CFFD"/>
        </a:solidFill>
      </p:bgPr>
    </p:bg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7" name="Google Shape;1477;p18"/>
          <p:cNvGraphicFramePr/>
          <p:nvPr/>
        </p:nvGraphicFramePr>
        <p:xfrm>
          <a:off x="5266549" y="4871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{8B25D9D7-AFBB-4E22-A6C9-03C3CFD4F0BF}</a:tableStyleId>
              </a:tblPr>
              <a:tblGrid>
                <a:gridCol w="1828775"/>
                <a:gridCol w="556800"/>
                <a:gridCol w="2257350"/>
                <a:gridCol w="2691325"/>
              </a:tblGrid>
              <a:tr h="89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units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tenths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hundredths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7D"/>
                    </a:solidFill>
                  </a:tcPr>
                </a:tc>
              </a:tr>
              <a:tr h="886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8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7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</a:tr>
              <a:tr h="81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5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.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3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233550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9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2841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pSp>
        <p:nvGrpSpPr>
          <p:cNvPr id="1478" name="Google Shape;1478;p18"/>
          <p:cNvGrpSpPr/>
          <p:nvPr/>
        </p:nvGrpSpPr>
        <p:grpSpPr>
          <a:xfrm>
            <a:off x="8293141" y="5670244"/>
            <a:ext cx="1027619" cy="1833686"/>
            <a:chOff x="0" y="-9525"/>
            <a:chExt cx="270649" cy="482946"/>
          </a:xfrm>
        </p:grpSpPr>
        <p:sp>
          <p:nvSpPr>
            <p:cNvPr id="1479" name="Google Shape;1479;p18"/>
            <p:cNvSpPr/>
            <p:nvPr/>
          </p:nvSpPr>
          <p:spPr>
            <a:xfrm>
              <a:off x="0" y="0"/>
              <a:ext cx="270649" cy="473421"/>
            </a:xfrm>
            <a:custGeom>
              <a:rect b="b" l="l" r="r" t="t"/>
              <a:pathLst>
                <a:path extrusionOk="0" h="47342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338097"/>
                  </a:lnTo>
                  <a:cubicBezTo>
                    <a:pt x="270649" y="373987"/>
                    <a:pt x="256391" y="408408"/>
                    <a:pt x="231013" y="433786"/>
                  </a:cubicBezTo>
                  <a:cubicBezTo>
                    <a:pt x="205635" y="459164"/>
                    <a:pt x="171214" y="473421"/>
                    <a:pt x="135324" y="473421"/>
                  </a:cubicBezTo>
                  <a:lnTo>
                    <a:pt x="135324" y="473421"/>
                  </a:lnTo>
                  <a:cubicBezTo>
                    <a:pt x="99434" y="473421"/>
                    <a:pt x="65014" y="459164"/>
                    <a:pt x="39636" y="433786"/>
                  </a:cubicBezTo>
                  <a:cubicBezTo>
                    <a:pt x="14257" y="408408"/>
                    <a:pt x="0" y="373987"/>
                    <a:pt x="0" y="338097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57150">
              <a:solidFill>
                <a:srgbClr val="FF8A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8"/>
            <p:cNvSpPr txBox="1"/>
            <p:nvPr/>
          </p:nvSpPr>
          <p:spPr>
            <a:xfrm>
              <a:off x="0" y="-9525"/>
              <a:ext cx="270649" cy="482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18"/>
          <p:cNvGrpSpPr/>
          <p:nvPr/>
        </p:nvGrpSpPr>
        <p:grpSpPr>
          <a:xfrm>
            <a:off x="1281383" y="358377"/>
            <a:ext cx="15693523" cy="2651031"/>
            <a:chOff x="0" y="-9525"/>
            <a:chExt cx="4133274" cy="698214"/>
          </a:xfrm>
        </p:grpSpPr>
        <p:sp>
          <p:nvSpPr>
            <p:cNvPr id="1482" name="Google Shape;1482;p18"/>
            <p:cNvSpPr/>
            <p:nvPr/>
          </p:nvSpPr>
          <p:spPr>
            <a:xfrm>
              <a:off x="0" y="0"/>
              <a:ext cx="4133274" cy="688689"/>
            </a:xfrm>
            <a:custGeom>
              <a:rect b="b" l="l" r="r" t="t"/>
              <a:pathLst>
                <a:path extrusionOk="0" h="688689" w="4133274">
                  <a:moveTo>
                    <a:pt x="25159" y="0"/>
                  </a:moveTo>
                  <a:lnTo>
                    <a:pt x="4108114" y="0"/>
                  </a:lnTo>
                  <a:cubicBezTo>
                    <a:pt x="4114787" y="0"/>
                    <a:pt x="4121186" y="2651"/>
                    <a:pt x="4125905" y="7369"/>
                  </a:cubicBezTo>
                  <a:cubicBezTo>
                    <a:pt x="4130623" y="12087"/>
                    <a:pt x="4133274" y="18487"/>
                    <a:pt x="4133274" y="25159"/>
                  </a:cubicBezTo>
                  <a:lnTo>
                    <a:pt x="4133274" y="663530"/>
                  </a:lnTo>
                  <a:cubicBezTo>
                    <a:pt x="4133274" y="670202"/>
                    <a:pt x="4130623" y="676602"/>
                    <a:pt x="4125905" y="681320"/>
                  </a:cubicBezTo>
                  <a:cubicBezTo>
                    <a:pt x="4121186" y="686038"/>
                    <a:pt x="4114787" y="688689"/>
                    <a:pt x="4108114" y="688689"/>
                  </a:cubicBezTo>
                  <a:lnTo>
                    <a:pt x="25159" y="688689"/>
                  </a:lnTo>
                  <a:cubicBezTo>
                    <a:pt x="18487" y="688689"/>
                    <a:pt x="12087" y="686038"/>
                    <a:pt x="7369" y="681320"/>
                  </a:cubicBezTo>
                  <a:cubicBezTo>
                    <a:pt x="2651" y="676602"/>
                    <a:pt x="0" y="670202"/>
                    <a:pt x="0" y="663530"/>
                  </a:cubicBezTo>
                  <a:lnTo>
                    <a:pt x="0" y="25159"/>
                  </a:lnTo>
                  <a:cubicBezTo>
                    <a:pt x="0" y="18487"/>
                    <a:pt x="2651" y="12087"/>
                    <a:pt x="7369" y="7369"/>
                  </a:cubicBezTo>
                  <a:cubicBezTo>
                    <a:pt x="12087" y="2651"/>
                    <a:pt x="18487" y="0"/>
                    <a:pt x="25159" y="0"/>
                  </a:cubicBezTo>
                  <a:close/>
                </a:path>
              </a:pathLst>
            </a:custGeom>
            <a:solidFill>
              <a:srgbClr val="FFF3DF"/>
            </a:solidFill>
            <a:ln cap="rnd" cmpd="sng" w="38100">
              <a:solidFill>
                <a:srgbClr val="B064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8"/>
            <p:cNvSpPr txBox="1"/>
            <p:nvPr/>
          </p:nvSpPr>
          <p:spPr>
            <a:xfrm>
              <a:off x="0" y="-9525"/>
              <a:ext cx="4133274" cy="698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4" name="Google Shape;1484;p18"/>
          <p:cNvSpPr/>
          <p:nvPr/>
        </p:nvSpPr>
        <p:spPr>
          <a:xfrm>
            <a:off x="2611000" y="3426333"/>
            <a:ext cx="1714448" cy="680228"/>
          </a:xfrm>
          <a:custGeom>
            <a:rect b="b" l="l" r="r" t="t"/>
            <a:pathLst>
              <a:path extrusionOk="0" h="3847870" w="9698191">
                <a:moveTo>
                  <a:pt x="9673426" y="3264178"/>
                </a:moveTo>
                <a:cubicBezTo>
                  <a:pt x="9651709" y="3381526"/>
                  <a:pt x="9602942" y="3532783"/>
                  <a:pt x="9517597" y="3616476"/>
                </a:cubicBezTo>
                <a:cubicBezTo>
                  <a:pt x="9332305" y="3798086"/>
                  <a:pt x="8966163" y="3818025"/>
                  <a:pt x="8559128" y="3794657"/>
                </a:cubicBezTo>
                <a:cubicBezTo>
                  <a:pt x="8266774" y="3777893"/>
                  <a:pt x="8063574" y="3820819"/>
                  <a:pt x="7770712" y="3823613"/>
                </a:cubicBezTo>
                <a:cubicBezTo>
                  <a:pt x="7472517" y="3826407"/>
                  <a:pt x="7336880" y="3827677"/>
                  <a:pt x="7038557" y="3830471"/>
                </a:cubicBezTo>
                <a:cubicBezTo>
                  <a:pt x="5321191" y="3833265"/>
                  <a:pt x="2587498" y="3836059"/>
                  <a:pt x="2289302" y="3838853"/>
                </a:cubicBezTo>
                <a:cubicBezTo>
                  <a:pt x="1995678" y="3841647"/>
                  <a:pt x="1701800" y="3847870"/>
                  <a:pt x="1408303" y="3837202"/>
                </a:cubicBezTo>
                <a:cubicBezTo>
                  <a:pt x="1260348" y="3831868"/>
                  <a:pt x="1112393" y="3821835"/>
                  <a:pt x="965454" y="3804055"/>
                </a:cubicBezTo>
                <a:cubicBezTo>
                  <a:pt x="844931" y="3789450"/>
                  <a:pt x="723900" y="3771416"/>
                  <a:pt x="607949" y="3734713"/>
                </a:cubicBezTo>
                <a:cubicBezTo>
                  <a:pt x="501777" y="3701185"/>
                  <a:pt x="399542" y="3651909"/>
                  <a:pt x="315849" y="3577487"/>
                </a:cubicBezTo>
                <a:cubicBezTo>
                  <a:pt x="227203" y="3498620"/>
                  <a:pt x="170053" y="3393464"/>
                  <a:pt x="135636" y="3280942"/>
                </a:cubicBezTo>
                <a:cubicBezTo>
                  <a:pt x="98425" y="3159276"/>
                  <a:pt x="85852" y="3031387"/>
                  <a:pt x="71882" y="2905403"/>
                </a:cubicBezTo>
                <a:cubicBezTo>
                  <a:pt x="55626" y="2758718"/>
                  <a:pt x="40894" y="2611906"/>
                  <a:pt x="27813" y="2464967"/>
                </a:cubicBezTo>
                <a:cubicBezTo>
                  <a:pt x="14732" y="2040453"/>
                  <a:pt x="32004" y="1911598"/>
                  <a:pt x="22225" y="1259967"/>
                </a:cubicBezTo>
                <a:cubicBezTo>
                  <a:pt x="12319" y="1113282"/>
                  <a:pt x="30734" y="951865"/>
                  <a:pt x="33020" y="804799"/>
                </a:cubicBezTo>
                <a:cubicBezTo>
                  <a:pt x="35052" y="677926"/>
                  <a:pt x="0" y="445389"/>
                  <a:pt x="66040" y="335788"/>
                </a:cubicBezTo>
                <a:cubicBezTo>
                  <a:pt x="123444" y="240665"/>
                  <a:pt x="205232" y="159639"/>
                  <a:pt x="302387" y="105410"/>
                </a:cubicBezTo>
                <a:cubicBezTo>
                  <a:pt x="461137" y="16764"/>
                  <a:pt x="641858" y="2032"/>
                  <a:pt x="821055" y="10033"/>
                </a:cubicBezTo>
                <a:cubicBezTo>
                  <a:pt x="915289" y="10033"/>
                  <a:pt x="1009396" y="10287"/>
                  <a:pt x="1103630" y="10668"/>
                </a:cubicBezTo>
                <a:cubicBezTo>
                  <a:pt x="1675130" y="13081"/>
                  <a:pt x="2246503" y="21336"/>
                  <a:pt x="4213816" y="18796"/>
                </a:cubicBezTo>
                <a:cubicBezTo>
                  <a:pt x="6938355" y="17526"/>
                  <a:pt x="7203911" y="10541"/>
                  <a:pt x="7469595" y="5334"/>
                </a:cubicBezTo>
                <a:cubicBezTo>
                  <a:pt x="7743280" y="0"/>
                  <a:pt x="8016965" y="5334"/>
                  <a:pt x="8290523" y="10160"/>
                </a:cubicBezTo>
                <a:cubicBezTo>
                  <a:pt x="8567637" y="14986"/>
                  <a:pt x="8844243" y="13208"/>
                  <a:pt x="9121357" y="9144"/>
                </a:cubicBezTo>
                <a:cubicBezTo>
                  <a:pt x="9310206" y="6350"/>
                  <a:pt x="9555697" y="30734"/>
                  <a:pt x="9639771" y="230505"/>
                </a:cubicBezTo>
                <a:cubicBezTo>
                  <a:pt x="9664409" y="289052"/>
                  <a:pt x="9670505" y="353060"/>
                  <a:pt x="9672283" y="415925"/>
                </a:cubicBezTo>
                <a:cubicBezTo>
                  <a:pt x="9674442" y="488442"/>
                  <a:pt x="9674061" y="561086"/>
                  <a:pt x="9674823" y="633603"/>
                </a:cubicBezTo>
                <a:cubicBezTo>
                  <a:pt x="9676347" y="781558"/>
                  <a:pt x="9641676" y="1194054"/>
                  <a:pt x="9643327" y="1573270"/>
                </a:cubicBezTo>
                <a:cubicBezTo>
                  <a:pt x="9646502" y="2526181"/>
                  <a:pt x="9685872" y="2559709"/>
                  <a:pt x="9688920" y="2857651"/>
                </a:cubicBezTo>
                <a:cubicBezTo>
                  <a:pt x="9690317" y="2992779"/>
                  <a:pt x="9698191" y="3130574"/>
                  <a:pt x="9673426" y="3264178"/>
                </a:cubicBezTo>
                <a:close/>
              </a:path>
            </a:pathLst>
          </a:custGeom>
          <a:solidFill>
            <a:srgbClr val="FFB8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18"/>
          <p:cNvSpPr txBox="1"/>
          <p:nvPr/>
        </p:nvSpPr>
        <p:spPr>
          <a:xfrm>
            <a:off x="2687070" y="3510971"/>
            <a:ext cx="1562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284166"/>
                </a:solidFill>
                <a:latin typeface="Luckiest Guy"/>
                <a:ea typeface="Luckiest Guy"/>
                <a:cs typeface="Luckiest Guy"/>
                <a:sym typeface="Luckiest Guy"/>
              </a:rPr>
              <a:t>Step 3</a:t>
            </a:r>
            <a:endParaRPr/>
          </a:p>
        </p:txBody>
      </p:sp>
      <p:cxnSp>
        <p:nvCxnSpPr>
          <p:cNvPr id="1486" name="Google Shape;1486;p18"/>
          <p:cNvCxnSpPr/>
          <p:nvPr/>
        </p:nvCxnSpPr>
        <p:spPr>
          <a:xfrm flipH="1" rot="10800000">
            <a:off x="631115" y="9591675"/>
            <a:ext cx="16998124" cy="19050"/>
          </a:xfrm>
          <a:prstGeom prst="straightConnector1">
            <a:avLst/>
          </a:prstGeom>
          <a:noFill/>
          <a:ln cap="flat" cmpd="sng" w="76200">
            <a:solidFill>
              <a:srgbClr val="CB9BE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487" name="Google Shape;1487;p18"/>
          <p:cNvSpPr/>
          <p:nvPr/>
        </p:nvSpPr>
        <p:spPr>
          <a:xfrm>
            <a:off x="14728698" y="6703831"/>
            <a:ext cx="3559302" cy="4114800"/>
          </a:xfrm>
          <a:custGeom>
            <a:rect b="b" l="l" r="r" t="t"/>
            <a:pathLst>
              <a:path extrusionOk="0" h="4114800" w="3559302">
                <a:moveTo>
                  <a:pt x="0" y="0"/>
                </a:moveTo>
                <a:lnTo>
                  <a:pt x="3559302" y="0"/>
                </a:lnTo>
                <a:lnTo>
                  <a:pt x="35593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8" name="Google Shape;1488;p18"/>
          <p:cNvSpPr/>
          <p:nvPr/>
        </p:nvSpPr>
        <p:spPr>
          <a:xfrm rot="-1783928">
            <a:off x="493781" y="1963071"/>
            <a:ext cx="478543" cy="884145"/>
          </a:xfrm>
          <a:custGeom>
            <a:rect b="b" l="l" r="r" t="t"/>
            <a:pathLst>
              <a:path extrusionOk="0" h="884145" w="478543">
                <a:moveTo>
                  <a:pt x="0" y="0"/>
                </a:moveTo>
                <a:lnTo>
                  <a:pt x="478543" y="0"/>
                </a:lnTo>
                <a:lnTo>
                  <a:pt x="478543" y="884145"/>
                </a:lnTo>
                <a:lnTo>
                  <a:pt x="0" y="884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9" name="Google Shape;1489;p18"/>
          <p:cNvSpPr txBox="1"/>
          <p:nvPr/>
        </p:nvSpPr>
        <p:spPr>
          <a:xfrm>
            <a:off x="4547183" y="3426894"/>
            <a:ext cx="9547154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Use the symbols, &gt;, &lt;, or = to describe the relationship of two numbers.</a:t>
            </a:r>
            <a:endParaRPr/>
          </a:p>
        </p:txBody>
      </p:sp>
      <p:sp>
        <p:nvSpPr>
          <p:cNvPr id="1490" name="Google Shape;1490;p18"/>
          <p:cNvSpPr txBox="1"/>
          <p:nvPr/>
        </p:nvSpPr>
        <p:spPr>
          <a:xfrm>
            <a:off x="4273760" y="8037331"/>
            <a:ext cx="1009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84166"/>
                </a:solidFill>
                <a:latin typeface="Nunito Sans"/>
                <a:ea typeface="Nunito Sans"/>
                <a:cs typeface="Nunito Sans"/>
                <a:sym typeface="Nunito Sans"/>
              </a:rPr>
              <a:t>In the tenths place, 8 is greater than 3. This means that 5.87 is greater than 5.39. In symbols, 5.87 &gt; 5.39.</a:t>
            </a:r>
            <a:endParaRPr/>
          </a:p>
        </p:txBody>
      </p:sp>
      <p:sp>
        <p:nvSpPr>
          <p:cNvPr id="1491" name="Google Shape;1491;p18"/>
          <p:cNvSpPr txBox="1"/>
          <p:nvPr/>
        </p:nvSpPr>
        <p:spPr>
          <a:xfrm>
            <a:off x="3931143" y="567840"/>
            <a:ext cx="104256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6500BF"/>
                </a:solidFill>
                <a:latin typeface="Luckiest Guy"/>
                <a:ea typeface="Luckiest Guy"/>
                <a:cs typeface="Luckiest Guy"/>
                <a:sym typeface="Luckiest Guy"/>
              </a:rPr>
              <a:t>Comparing Using Place Value Charts</a:t>
            </a:r>
            <a:endParaRPr/>
          </a:p>
        </p:txBody>
      </p:sp>
      <p:pic>
        <p:nvPicPr>
          <p:cNvPr id="1492" name="Google Shape;14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124" y="7465657"/>
            <a:ext cx="2288943" cy="205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78517">
            <a:off x="-857850" y="1716491"/>
            <a:ext cx="5429851" cy="568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169425">
            <a:off x="15401912" y="4094625"/>
            <a:ext cx="12192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aring Decimals Lesson for Elementary Presentation">
  <a:themeElements>
    <a:clrScheme name="Office">
      <a:dk1>
        <a:srgbClr val="6500BF"/>
      </a:dk1>
      <a:lt1>
        <a:srgbClr val="FFFFFF"/>
      </a:lt1>
      <a:dk2>
        <a:srgbClr val="233550"/>
      </a:dk2>
      <a:lt2>
        <a:srgbClr val="B064DD"/>
      </a:lt2>
      <a:accent1>
        <a:srgbClr val="FF8A29"/>
      </a:accent1>
      <a:accent2>
        <a:srgbClr val="500B43"/>
      </a:accent2>
      <a:accent3>
        <a:srgbClr val="AF1F71"/>
      </a:accent3>
      <a:accent4>
        <a:srgbClr val="FFF3BE"/>
      </a:accent4>
      <a:accent5>
        <a:srgbClr val="284166"/>
      </a:accent5>
      <a:accent6>
        <a:srgbClr val="6500BF"/>
      </a:accent6>
      <a:hlink>
        <a:srgbClr val="284166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